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AV" ContentType="audio/wav"/>
  <Default Extension="wdp" ContentType="image/vnd.ms-photo"/>
  <Default Extension="gif" ContentType="image/gif"/>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2.xml" ContentType="application/vnd.openxmlformats-officedocument.presentationml.tags+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67"/>
  </p:notesMasterIdLst>
  <p:sldIdLst>
    <p:sldId id="256" r:id="rId2"/>
    <p:sldId id="257" r:id="rId3"/>
    <p:sldId id="294" r:id="rId4"/>
    <p:sldId id="263" r:id="rId5"/>
    <p:sldId id="264" r:id="rId6"/>
    <p:sldId id="297" r:id="rId7"/>
    <p:sldId id="324" r:id="rId8"/>
    <p:sldId id="327" r:id="rId9"/>
    <p:sldId id="328" r:id="rId10"/>
    <p:sldId id="329" r:id="rId11"/>
    <p:sldId id="330" r:id="rId12"/>
    <p:sldId id="331" r:id="rId13"/>
    <p:sldId id="332" r:id="rId14"/>
    <p:sldId id="333" r:id="rId15"/>
    <p:sldId id="298" r:id="rId16"/>
    <p:sldId id="299" r:id="rId17"/>
    <p:sldId id="300" r:id="rId18"/>
    <p:sldId id="302" r:id="rId19"/>
    <p:sldId id="278" r:id="rId20"/>
    <p:sldId id="284" r:id="rId21"/>
    <p:sldId id="290" r:id="rId22"/>
    <p:sldId id="291" r:id="rId23"/>
    <p:sldId id="292" r:id="rId24"/>
    <p:sldId id="293" r:id="rId25"/>
    <p:sldId id="309" r:id="rId26"/>
    <p:sldId id="310" r:id="rId27"/>
    <p:sldId id="311" r:id="rId28"/>
    <p:sldId id="312" r:id="rId29"/>
    <p:sldId id="313" r:id="rId30"/>
    <p:sldId id="341" r:id="rId31"/>
    <p:sldId id="342" r:id="rId32"/>
    <p:sldId id="314" r:id="rId33"/>
    <p:sldId id="343" r:id="rId34"/>
    <p:sldId id="315" r:id="rId35"/>
    <p:sldId id="316" r:id="rId36"/>
    <p:sldId id="317" r:id="rId37"/>
    <p:sldId id="318" r:id="rId38"/>
    <p:sldId id="319" r:id="rId39"/>
    <p:sldId id="322" r:id="rId40"/>
    <p:sldId id="323" r:id="rId41"/>
    <p:sldId id="344" r:id="rId42"/>
    <p:sldId id="345" r:id="rId43"/>
    <p:sldId id="346" r:id="rId44"/>
    <p:sldId id="347" r:id="rId45"/>
    <p:sldId id="348" r:id="rId46"/>
    <p:sldId id="349" r:id="rId47"/>
    <p:sldId id="350" r:id="rId48"/>
    <p:sldId id="351" r:id="rId49"/>
    <p:sldId id="352" r:id="rId50"/>
    <p:sldId id="353" r:id="rId51"/>
    <p:sldId id="354" r:id="rId52"/>
    <p:sldId id="355" r:id="rId53"/>
    <p:sldId id="356" r:id="rId54"/>
    <p:sldId id="357" r:id="rId55"/>
    <p:sldId id="358" r:id="rId56"/>
    <p:sldId id="359" r:id="rId57"/>
    <p:sldId id="360" r:id="rId58"/>
    <p:sldId id="361" r:id="rId59"/>
    <p:sldId id="326" r:id="rId60"/>
    <p:sldId id="336" r:id="rId61"/>
    <p:sldId id="337" r:id="rId62"/>
    <p:sldId id="338" r:id="rId63"/>
    <p:sldId id="339" r:id="rId64"/>
    <p:sldId id="340" r:id="rId65"/>
    <p:sldId id="308" r:id="rId66"/>
  </p:sldIdLst>
  <p:sldSz cx="9144000" cy="6858000" type="screen4x3"/>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7DAE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31" autoAdjust="0"/>
    <p:restoredTop sz="94660"/>
  </p:normalViewPr>
  <p:slideViewPr>
    <p:cSldViewPr>
      <p:cViewPr>
        <p:scale>
          <a:sx n="53" d="100"/>
          <a:sy n="53" d="100"/>
        </p:scale>
        <p:origin x="-456" y="-180"/>
      </p:cViewPr>
      <p:guideLst>
        <p:guide orient="horz" pos="2160"/>
        <p:guide pos="2880"/>
      </p:guideLst>
    </p:cSldViewPr>
  </p:slideViewPr>
  <p:notesTextViewPr>
    <p:cViewPr>
      <p:scale>
        <a:sx n="1" d="1"/>
        <a:sy n="1" d="1"/>
      </p:scale>
      <p:origin x="0" y="0"/>
    </p:cViewPr>
  </p:notesTextViewPr>
  <p:sorterViewPr>
    <p:cViewPr>
      <p:scale>
        <a:sx n="100" d="100"/>
        <a:sy n="100" d="100"/>
      </p:scale>
      <p:origin x="0" y="935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s>
</file>

<file path=ppt/diagrams/_rels/data10.xml.rels><?xml version="1.0" encoding="UTF-8" standalone="yes"?>
<Relationships xmlns="http://schemas.openxmlformats.org/package/2006/relationships"><Relationship Id="rId1" Type="http://schemas.openxmlformats.org/officeDocument/2006/relationships/image" Target="../media/image20.png"/></Relationships>
</file>

<file path=ppt/diagrams/_rels/data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image" Target="../media/image27.png"/><Relationship Id="rId5" Type="http://schemas.openxmlformats.org/officeDocument/2006/relationships/image" Target="../media/image31.png"/><Relationship Id="rId4" Type="http://schemas.openxmlformats.org/officeDocument/2006/relationships/image" Target="../media/image30.png"/></Relationships>
</file>

<file path=ppt/diagrams/_rels/data2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image" Target="../media/image34.png"/></Relationships>
</file>

<file path=ppt/diagrams/_rels/data3.xml.rels><?xml version="1.0" encoding="UTF-8" standalone="yes"?>
<Relationships xmlns="http://schemas.openxmlformats.org/package/2006/relationships"><Relationship Id="rId3" Type="http://schemas.openxmlformats.org/officeDocument/2006/relationships/slide" Target="../slides/slide40.xml"/><Relationship Id="rId2" Type="http://schemas.openxmlformats.org/officeDocument/2006/relationships/slide" Target="../slides/slide39.xml"/><Relationship Id="rId1" Type="http://schemas.openxmlformats.org/officeDocument/2006/relationships/slide" Target="../slides/slide38.xml"/><Relationship Id="rId4" Type="http://schemas.openxmlformats.org/officeDocument/2006/relationships/image" Target="../media/image7.png"/></Relationships>
</file>

<file path=ppt/diagrams/_rels/data4.xml.rels><?xml version="1.0" encoding="UTF-8" standalone="yes"?>
<Relationships xmlns="http://schemas.openxmlformats.org/package/2006/relationships"><Relationship Id="rId3" Type="http://schemas.openxmlformats.org/officeDocument/2006/relationships/slide" Target="../slides/slide15.xml"/><Relationship Id="rId2" Type="http://schemas.openxmlformats.org/officeDocument/2006/relationships/slide" Target="../slides/slide8.xml"/><Relationship Id="rId1" Type="http://schemas.openxmlformats.org/officeDocument/2006/relationships/slide" Target="../slides/slide7.xml"/><Relationship Id="rId5" Type="http://schemas.openxmlformats.org/officeDocument/2006/relationships/image" Target="../media/image8.png"/><Relationship Id="rId4" Type="http://schemas.openxmlformats.org/officeDocument/2006/relationships/slide" Target="../slides/slide20.xml"/></Relationships>
</file>

<file path=ppt/diagrams/_rels/data5.xml.rels><?xml version="1.0" encoding="UTF-8" standalone="yes"?>
<Relationships xmlns="http://schemas.openxmlformats.org/package/2006/relationships"><Relationship Id="rId1" Type="http://schemas.openxmlformats.org/officeDocument/2006/relationships/image" Target="../media/image10.png"/></Relationships>
</file>

<file path=ppt/diagrams/_rels/data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image" Target="../media/image11.png"/><Relationship Id="rId5" Type="http://schemas.openxmlformats.org/officeDocument/2006/relationships/image" Target="../media/image15.png"/><Relationship Id="rId4" Type="http://schemas.openxmlformats.org/officeDocument/2006/relationships/image" Target="../media/image14.png"/></Relationships>
</file>

<file path=ppt/diagrams/_rels/data8.xml.rels><?xml version="1.0" encoding="UTF-8" standalone="yes"?>
<Relationships xmlns="http://schemas.openxmlformats.org/package/2006/relationships"><Relationship Id="rId1" Type="http://schemas.openxmlformats.org/officeDocument/2006/relationships/image" Target="../media/image16.png"/></Relationships>
</file>

<file path=ppt/diagrams/_rels/data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image" Target="../media/image17.png"/></Relationships>
</file>

<file path=ppt/diagrams/_rels/drawing10.xml.rels><?xml version="1.0" encoding="UTF-8" standalone="yes"?>
<Relationships xmlns="http://schemas.openxmlformats.org/package/2006/relationships"><Relationship Id="rId1" Type="http://schemas.openxmlformats.org/officeDocument/2006/relationships/image" Target="../media/image20.png"/></Relationships>
</file>

<file path=ppt/diagrams/_rels/drawing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image" Target="../media/image27.png"/><Relationship Id="rId5" Type="http://schemas.openxmlformats.org/officeDocument/2006/relationships/image" Target="../media/image31.png"/><Relationship Id="rId4" Type="http://schemas.openxmlformats.org/officeDocument/2006/relationships/image" Target="../media/image30.png"/></Relationships>
</file>

<file path=ppt/diagrams/_rels/drawing2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image" Target="../media/image34.png"/></Relationships>
</file>

<file path=ppt/diagrams/_rels/drawing3.xml.rels><?xml version="1.0" encoding="UTF-8" standalone="yes"?>
<Relationships xmlns="http://schemas.openxmlformats.org/package/2006/relationships"><Relationship Id="rId1" Type="http://schemas.openxmlformats.org/officeDocument/2006/relationships/image" Target="../media/image7.png"/></Relationships>
</file>

<file path=ppt/diagrams/_rels/drawing4.xml.rels><?xml version="1.0" encoding="UTF-8" standalone="yes"?>
<Relationships xmlns="http://schemas.openxmlformats.org/package/2006/relationships"><Relationship Id="rId1" Type="http://schemas.openxmlformats.org/officeDocument/2006/relationships/image" Target="../media/image8.png"/></Relationships>
</file>

<file path=ppt/diagrams/_rels/drawing5.xml.rels><?xml version="1.0" encoding="UTF-8" standalone="yes"?>
<Relationships xmlns="http://schemas.openxmlformats.org/package/2006/relationships"><Relationship Id="rId1" Type="http://schemas.openxmlformats.org/officeDocument/2006/relationships/image" Target="../media/image10.png"/></Relationships>
</file>

<file path=ppt/diagrams/_rels/drawing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image" Target="../media/image11.png"/><Relationship Id="rId5" Type="http://schemas.openxmlformats.org/officeDocument/2006/relationships/image" Target="../media/image15.png"/><Relationship Id="rId4" Type="http://schemas.openxmlformats.org/officeDocument/2006/relationships/image" Target="../media/image14.png"/></Relationships>
</file>

<file path=ppt/diagrams/_rels/drawing8.xml.rels><?xml version="1.0" encoding="UTF-8" standalone="yes"?>
<Relationships xmlns="http://schemas.openxmlformats.org/package/2006/relationships"><Relationship Id="rId1" Type="http://schemas.openxmlformats.org/officeDocument/2006/relationships/image" Target="../media/image16.png"/></Relationships>
</file>

<file path=ppt/diagrams/_rels/drawing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image" Target="../media/image17.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4">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5">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6">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B46F45E-575D-4CE4-A14F-6DB656778737}" type="doc">
      <dgm:prSet loTypeId="urn:microsoft.com/office/officeart/2005/8/layout/matrix3" loCatId="matrix" qsTypeId="urn:microsoft.com/office/officeart/2005/8/quickstyle/simple1" qsCatId="simple" csTypeId="urn:microsoft.com/office/officeart/2005/8/colors/accent1_2" csCatId="accent1" phldr="1"/>
      <dgm:spPr/>
      <dgm:t>
        <a:bodyPr/>
        <a:lstStyle/>
        <a:p>
          <a:endParaRPr lang="es-EC"/>
        </a:p>
      </dgm:t>
    </dgm:pt>
    <dgm:pt modelId="{1327F4C5-3A29-4039-9C6B-A43C131FA889}">
      <dgm:prSet custT="1">
        <dgm:style>
          <a:lnRef idx="1">
            <a:schemeClr val="accent4"/>
          </a:lnRef>
          <a:fillRef idx="2">
            <a:schemeClr val="accent4"/>
          </a:fillRef>
          <a:effectRef idx="1">
            <a:schemeClr val="accent4"/>
          </a:effectRef>
          <a:fontRef idx="minor">
            <a:schemeClr val="dk1"/>
          </a:fontRef>
        </dgm:style>
      </dgm:prSet>
      <dgm:spPr/>
      <dgm:t>
        <a:bodyPr/>
        <a:lstStyle/>
        <a:p>
          <a:pPr rtl="0"/>
          <a:r>
            <a:rPr lang="es-EC" sz="1600" dirty="0" smtClean="0">
              <a:latin typeface="Bookman Old Style" pitchFamily="18" charset="0"/>
            </a:rPr>
            <a:t>Se  origina por los bajos índices de fomento a la lectura en Ecuador, se lee medio libro al año.</a:t>
          </a:r>
          <a:endParaRPr lang="es-EC" sz="1600" dirty="0">
            <a:latin typeface="Bookman Old Style" pitchFamily="18" charset="0"/>
          </a:endParaRPr>
        </a:p>
      </dgm:t>
    </dgm:pt>
    <dgm:pt modelId="{8B12A8B6-67B1-41A8-8AE6-AD344129F2D8}" type="parTrans" cxnId="{DB24A29F-0E12-42DF-A90A-079DCB0B4A77}">
      <dgm:prSet/>
      <dgm:spPr/>
      <dgm:t>
        <a:bodyPr/>
        <a:lstStyle/>
        <a:p>
          <a:endParaRPr lang="es-EC" sz="1600">
            <a:latin typeface="Bookman Old Style" pitchFamily="18" charset="0"/>
          </a:endParaRPr>
        </a:p>
      </dgm:t>
    </dgm:pt>
    <dgm:pt modelId="{410A2502-292E-4EB0-9033-5AC91E93A1B8}" type="sibTrans" cxnId="{DB24A29F-0E12-42DF-A90A-079DCB0B4A77}">
      <dgm:prSet/>
      <dgm:spPr/>
      <dgm:t>
        <a:bodyPr/>
        <a:lstStyle/>
        <a:p>
          <a:endParaRPr lang="es-EC" sz="1600">
            <a:latin typeface="Bookman Old Style" pitchFamily="18" charset="0"/>
          </a:endParaRPr>
        </a:p>
      </dgm:t>
    </dgm:pt>
    <dgm:pt modelId="{A23811E8-FAFB-42C0-A911-F0E33CA2009E}">
      <dgm:prSet custT="1">
        <dgm:style>
          <a:lnRef idx="1">
            <a:schemeClr val="accent4"/>
          </a:lnRef>
          <a:fillRef idx="2">
            <a:schemeClr val="accent4"/>
          </a:fillRef>
          <a:effectRef idx="1">
            <a:schemeClr val="accent4"/>
          </a:effectRef>
          <a:fontRef idx="minor">
            <a:schemeClr val="dk1"/>
          </a:fontRef>
        </dgm:style>
      </dgm:prSet>
      <dgm:spPr/>
      <dgm:t>
        <a:bodyPr/>
        <a:lstStyle/>
        <a:p>
          <a:pPr rtl="0"/>
          <a:r>
            <a:rPr lang="es-EC" sz="1600" dirty="0" smtClean="0">
              <a:latin typeface="Bookman Old Style" pitchFamily="18" charset="0"/>
            </a:rPr>
            <a:t>Los docentes infantiles practican una enseñanza basada principalmente en las artes plásticas. </a:t>
          </a:r>
          <a:endParaRPr lang="es-EC" sz="1600" dirty="0">
            <a:latin typeface="Bookman Old Style" pitchFamily="18" charset="0"/>
          </a:endParaRPr>
        </a:p>
      </dgm:t>
    </dgm:pt>
    <dgm:pt modelId="{F6C9BB15-824B-42A0-BC5C-7A5A632C4B22}" type="parTrans" cxnId="{642AC7E6-80A1-40BD-94A8-9E5A05973C48}">
      <dgm:prSet/>
      <dgm:spPr/>
      <dgm:t>
        <a:bodyPr/>
        <a:lstStyle/>
        <a:p>
          <a:endParaRPr lang="es-EC" sz="1600">
            <a:latin typeface="Bookman Old Style" pitchFamily="18" charset="0"/>
          </a:endParaRPr>
        </a:p>
      </dgm:t>
    </dgm:pt>
    <dgm:pt modelId="{02EDBFE7-3272-4DED-926B-DA76920849F9}" type="sibTrans" cxnId="{642AC7E6-80A1-40BD-94A8-9E5A05973C48}">
      <dgm:prSet/>
      <dgm:spPr/>
      <dgm:t>
        <a:bodyPr/>
        <a:lstStyle/>
        <a:p>
          <a:endParaRPr lang="es-EC" sz="1600">
            <a:latin typeface="Bookman Old Style" pitchFamily="18" charset="0"/>
          </a:endParaRPr>
        </a:p>
      </dgm:t>
    </dgm:pt>
    <dgm:pt modelId="{5AF3399B-0607-4163-AF35-6B7FA42058AB}">
      <dgm:prSet custT="1">
        <dgm:style>
          <a:lnRef idx="1">
            <a:schemeClr val="accent4"/>
          </a:lnRef>
          <a:fillRef idx="2">
            <a:schemeClr val="accent4"/>
          </a:fillRef>
          <a:effectRef idx="1">
            <a:schemeClr val="accent4"/>
          </a:effectRef>
          <a:fontRef idx="minor">
            <a:schemeClr val="dk1"/>
          </a:fontRef>
        </dgm:style>
      </dgm:prSet>
      <dgm:spPr/>
      <dgm:t>
        <a:bodyPr/>
        <a:lstStyle/>
        <a:p>
          <a:pPr rtl="0"/>
          <a:r>
            <a:rPr lang="es-EC" sz="1600" dirty="0" smtClean="0">
              <a:latin typeface="Bookman Old Style" pitchFamily="18" charset="0"/>
            </a:rPr>
            <a:t>Estas deficiencias están relacionadas con el fracaso escolar y con la ausencia del aprendizaje  lector en el nivel inicial.</a:t>
          </a:r>
          <a:endParaRPr lang="es-EC" sz="1600" dirty="0">
            <a:latin typeface="Bookman Old Style" pitchFamily="18" charset="0"/>
          </a:endParaRPr>
        </a:p>
      </dgm:t>
    </dgm:pt>
    <dgm:pt modelId="{ABCA187F-84C4-4228-A6B8-3452DEE90B5E}" type="parTrans" cxnId="{ACA59010-42A7-4434-B582-5176CEBB4EFA}">
      <dgm:prSet/>
      <dgm:spPr/>
      <dgm:t>
        <a:bodyPr/>
        <a:lstStyle/>
        <a:p>
          <a:endParaRPr lang="es-EC" sz="1600">
            <a:latin typeface="Bookman Old Style" pitchFamily="18" charset="0"/>
          </a:endParaRPr>
        </a:p>
      </dgm:t>
    </dgm:pt>
    <dgm:pt modelId="{D77398B1-BD49-4E09-818E-0E65F4B3E7BA}" type="sibTrans" cxnId="{ACA59010-42A7-4434-B582-5176CEBB4EFA}">
      <dgm:prSet/>
      <dgm:spPr/>
      <dgm:t>
        <a:bodyPr/>
        <a:lstStyle/>
        <a:p>
          <a:endParaRPr lang="es-EC" sz="1600">
            <a:latin typeface="Bookman Old Style" pitchFamily="18" charset="0"/>
          </a:endParaRPr>
        </a:p>
      </dgm:t>
    </dgm:pt>
    <dgm:pt modelId="{4C0E5FB2-A5A6-4055-AF81-8DF9EB0E6AF2}">
      <dgm:prSet custT="1">
        <dgm:style>
          <a:lnRef idx="1">
            <a:schemeClr val="accent4"/>
          </a:lnRef>
          <a:fillRef idx="2">
            <a:schemeClr val="accent4"/>
          </a:fillRef>
          <a:effectRef idx="1">
            <a:schemeClr val="accent4"/>
          </a:effectRef>
          <a:fontRef idx="minor">
            <a:schemeClr val="dk1"/>
          </a:fontRef>
        </dgm:style>
      </dgm:prSet>
      <dgm:spPr/>
      <dgm:t>
        <a:bodyPr/>
        <a:lstStyle/>
        <a:p>
          <a:pPr algn="ctr" rtl="0"/>
          <a:r>
            <a:rPr lang="es-EC" sz="1600" dirty="0" smtClean="0">
              <a:latin typeface="Bookman Old Style" pitchFamily="18" charset="0"/>
            </a:rPr>
            <a:t>Las Educadoras del «</a:t>
          </a:r>
          <a:r>
            <a:rPr lang="es-EC" sz="1600" dirty="0" err="1" smtClean="0">
              <a:latin typeface="Bookman Old Style" pitchFamily="18" charset="0"/>
            </a:rPr>
            <a:t>Mellie</a:t>
          </a:r>
          <a:r>
            <a:rPr lang="es-EC" sz="1600" dirty="0" smtClean="0">
              <a:latin typeface="Bookman Old Style" pitchFamily="18" charset="0"/>
            </a:rPr>
            <a:t> </a:t>
          </a:r>
          <a:r>
            <a:rPr lang="es-EC" sz="1600" dirty="0" err="1" smtClean="0">
              <a:latin typeface="Bookman Old Style" pitchFamily="18" charset="0"/>
            </a:rPr>
            <a:t>Digard</a:t>
          </a:r>
          <a:r>
            <a:rPr lang="es-EC" sz="1600" dirty="0" smtClean="0">
              <a:latin typeface="Bookman Old Style" pitchFamily="18" charset="0"/>
            </a:rPr>
            <a:t>» utilizan el cuento  para entretener, llenar espacios libres.</a:t>
          </a:r>
          <a:endParaRPr lang="es-EC" sz="1600" dirty="0">
            <a:latin typeface="Bookman Old Style" pitchFamily="18" charset="0"/>
          </a:endParaRPr>
        </a:p>
      </dgm:t>
    </dgm:pt>
    <dgm:pt modelId="{BC213EB1-9245-4586-98E5-03817AD81A06}" type="parTrans" cxnId="{E3E8D6B2-E1A4-43D2-8F65-3C129B29A0B1}">
      <dgm:prSet/>
      <dgm:spPr/>
      <dgm:t>
        <a:bodyPr/>
        <a:lstStyle/>
        <a:p>
          <a:endParaRPr lang="es-EC" sz="1600">
            <a:latin typeface="Bookman Old Style" pitchFamily="18" charset="0"/>
          </a:endParaRPr>
        </a:p>
      </dgm:t>
    </dgm:pt>
    <dgm:pt modelId="{E9A706E1-481C-4452-A4D3-A7710AA1F2C9}" type="sibTrans" cxnId="{E3E8D6B2-E1A4-43D2-8F65-3C129B29A0B1}">
      <dgm:prSet/>
      <dgm:spPr/>
      <dgm:t>
        <a:bodyPr/>
        <a:lstStyle/>
        <a:p>
          <a:endParaRPr lang="es-EC" sz="1600">
            <a:latin typeface="Bookman Old Style" pitchFamily="18" charset="0"/>
          </a:endParaRPr>
        </a:p>
      </dgm:t>
    </dgm:pt>
    <dgm:pt modelId="{7595977F-CE68-4D60-80F8-0502B35E1049}">
      <dgm:prSet/>
      <dgm:spPr/>
      <dgm:t>
        <a:bodyPr/>
        <a:lstStyle/>
        <a:p>
          <a:endParaRPr lang="es-EC" sz="1600">
            <a:latin typeface="Bookman Old Style" pitchFamily="18" charset="0"/>
          </a:endParaRPr>
        </a:p>
      </dgm:t>
    </dgm:pt>
    <dgm:pt modelId="{6EE8A2D5-2DF6-4DD1-99B7-965424D1BD51}" type="parTrans" cxnId="{D870E7EC-9560-4497-9F92-3E8E58EAC879}">
      <dgm:prSet/>
      <dgm:spPr/>
      <dgm:t>
        <a:bodyPr/>
        <a:lstStyle/>
        <a:p>
          <a:endParaRPr lang="es-EC" sz="1600">
            <a:latin typeface="Bookman Old Style" pitchFamily="18" charset="0"/>
          </a:endParaRPr>
        </a:p>
      </dgm:t>
    </dgm:pt>
    <dgm:pt modelId="{EC2F188F-142C-4081-95FF-BA52F499ED51}" type="sibTrans" cxnId="{D870E7EC-9560-4497-9F92-3E8E58EAC879}">
      <dgm:prSet/>
      <dgm:spPr/>
      <dgm:t>
        <a:bodyPr/>
        <a:lstStyle/>
        <a:p>
          <a:endParaRPr lang="es-EC" sz="1600">
            <a:latin typeface="Bookman Old Style" pitchFamily="18" charset="0"/>
          </a:endParaRPr>
        </a:p>
      </dgm:t>
    </dgm:pt>
    <dgm:pt modelId="{9A828953-28CF-4F06-AAA8-0780FCBABAE9}" type="pres">
      <dgm:prSet presAssocID="{8B46F45E-575D-4CE4-A14F-6DB656778737}" presName="matrix" presStyleCnt="0">
        <dgm:presLayoutVars>
          <dgm:chMax val="1"/>
          <dgm:dir/>
          <dgm:resizeHandles val="exact"/>
        </dgm:presLayoutVars>
      </dgm:prSet>
      <dgm:spPr/>
      <dgm:t>
        <a:bodyPr/>
        <a:lstStyle/>
        <a:p>
          <a:endParaRPr lang="es-EC"/>
        </a:p>
      </dgm:t>
    </dgm:pt>
    <dgm:pt modelId="{B90470D8-2B16-4340-AFC4-2DC345954610}" type="pres">
      <dgm:prSet presAssocID="{8B46F45E-575D-4CE4-A14F-6DB656778737}" presName="diamond" presStyleLbl="bgShp" presStyleIdx="0" presStyleCnt="1"/>
      <dgm:spPr/>
    </dgm:pt>
    <dgm:pt modelId="{9D1EDFA1-A1B8-405A-84CA-9BFE199DB371}" type="pres">
      <dgm:prSet presAssocID="{8B46F45E-575D-4CE4-A14F-6DB656778737}" presName="quad1" presStyleLbl="node1" presStyleIdx="0" presStyleCnt="4" custScaleY="127935">
        <dgm:presLayoutVars>
          <dgm:chMax val="0"/>
          <dgm:chPref val="0"/>
          <dgm:bulletEnabled val="1"/>
        </dgm:presLayoutVars>
      </dgm:prSet>
      <dgm:spPr/>
      <dgm:t>
        <a:bodyPr/>
        <a:lstStyle/>
        <a:p>
          <a:endParaRPr lang="es-EC"/>
        </a:p>
      </dgm:t>
    </dgm:pt>
    <dgm:pt modelId="{E052C763-AF23-4590-BE0B-E5E2EECCAC33}" type="pres">
      <dgm:prSet presAssocID="{8B46F45E-575D-4CE4-A14F-6DB656778737}" presName="quad2" presStyleLbl="node1" presStyleIdx="1" presStyleCnt="4" custScaleY="128475" custLinFactNeighborY="3104">
        <dgm:presLayoutVars>
          <dgm:chMax val="0"/>
          <dgm:chPref val="0"/>
          <dgm:bulletEnabled val="1"/>
        </dgm:presLayoutVars>
      </dgm:prSet>
      <dgm:spPr/>
      <dgm:t>
        <a:bodyPr/>
        <a:lstStyle/>
        <a:p>
          <a:endParaRPr lang="es-EC"/>
        </a:p>
      </dgm:t>
    </dgm:pt>
    <dgm:pt modelId="{41ABFC58-230B-4D44-8E9B-F304832F76BD}" type="pres">
      <dgm:prSet presAssocID="{8B46F45E-575D-4CE4-A14F-6DB656778737}" presName="quad3" presStyleLbl="node1" presStyleIdx="2" presStyleCnt="4" custScaleY="122672" custLinFactNeighborX="-742" custLinFactNeighborY="13023">
        <dgm:presLayoutVars>
          <dgm:chMax val="0"/>
          <dgm:chPref val="0"/>
          <dgm:bulletEnabled val="1"/>
        </dgm:presLayoutVars>
      </dgm:prSet>
      <dgm:spPr/>
      <dgm:t>
        <a:bodyPr/>
        <a:lstStyle/>
        <a:p>
          <a:endParaRPr lang="es-EC"/>
        </a:p>
      </dgm:t>
    </dgm:pt>
    <dgm:pt modelId="{BB690F16-C885-4D49-A07C-8CD61E9FE858}" type="pres">
      <dgm:prSet presAssocID="{8B46F45E-575D-4CE4-A14F-6DB656778737}" presName="quad4" presStyleLbl="node1" presStyleIdx="3" presStyleCnt="4" custScaleX="100000" custScaleY="118057" custLinFactNeighborX="6990" custLinFactNeighborY="22896">
        <dgm:presLayoutVars>
          <dgm:chMax val="0"/>
          <dgm:chPref val="0"/>
          <dgm:bulletEnabled val="1"/>
        </dgm:presLayoutVars>
      </dgm:prSet>
      <dgm:spPr/>
      <dgm:t>
        <a:bodyPr/>
        <a:lstStyle/>
        <a:p>
          <a:endParaRPr lang="es-EC"/>
        </a:p>
      </dgm:t>
    </dgm:pt>
  </dgm:ptLst>
  <dgm:cxnLst>
    <dgm:cxn modelId="{8CA76A8D-D7C8-476C-A734-9184DD89961D}" type="presOf" srcId="{4C0E5FB2-A5A6-4055-AF81-8DF9EB0E6AF2}" destId="{BB690F16-C885-4D49-A07C-8CD61E9FE858}" srcOrd="0" destOrd="0" presId="urn:microsoft.com/office/officeart/2005/8/layout/matrix3"/>
    <dgm:cxn modelId="{3EB7E9C6-B36B-40E4-83D5-EF03BED4CB9C}" type="presOf" srcId="{A23811E8-FAFB-42C0-A911-F0E33CA2009E}" destId="{E052C763-AF23-4590-BE0B-E5E2EECCAC33}" srcOrd="0" destOrd="0" presId="urn:microsoft.com/office/officeart/2005/8/layout/matrix3"/>
    <dgm:cxn modelId="{832E87A4-CEA4-4091-9A25-3B9D6FD7EAFD}" type="presOf" srcId="{1327F4C5-3A29-4039-9C6B-A43C131FA889}" destId="{9D1EDFA1-A1B8-405A-84CA-9BFE199DB371}" srcOrd="0" destOrd="0" presId="urn:microsoft.com/office/officeart/2005/8/layout/matrix3"/>
    <dgm:cxn modelId="{ACA59010-42A7-4434-B582-5176CEBB4EFA}" srcId="{8B46F45E-575D-4CE4-A14F-6DB656778737}" destId="{5AF3399B-0607-4163-AF35-6B7FA42058AB}" srcOrd="2" destOrd="0" parTransId="{ABCA187F-84C4-4228-A6B8-3452DEE90B5E}" sibTransId="{D77398B1-BD49-4E09-818E-0E65F4B3E7BA}"/>
    <dgm:cxn modelId="{DB24A29F-0E12-42DF-A90A-079DCB0B4A77}" srcId="{8B46F45E-575D-4CE4-A14F-6DB656778737}" destId="{1327F4C5-3A29-4039-9C6B-A43C131FA889}" srcOrd="0" destOrd="0" parTransId="{8B12A8B6-67B1-41A8-8AE6-AD344129F2D8}" sibTransId="{410A2502-292E-4EB0-9033-5AC91E93A1B8}"/>
    <dgm:cxn modelId="{42618FF1-D85E-4F74-95AF-CADCAFF97083}" type="presOf" srcId="{8B46F45E-575D-4CE4-A14F-6DB656778737}" destId="{9A828953-28CF-4F06-AAA8-0780FCBABAE9}" srcOrd="0" destOrd="0" presId="urn:microsoft.com/office/officeart/2005/8/layout/matrix3"/>
    <dgm:cxn modelId="{642AC7E6-80A1-40BD-94A8-9E5A05973C48}" srcId="{8B46F45E-575D-4CE4-A14F-6DB656778737}" destId="{A23811E8-FAFB-42C0-A911-F0E33CA2009E}" srcOrd="1" destOrd="0" parTransId="{F6C9BB15-824B-42A0-BC5C-7A5A632C4B22}" sibTransId="{02EDBFE7-3272-4DED-926B-DA76920849F9}"/>
    <dgm:cxn modelId="{E3E8D6B2-E1A4-43D2-8F65-3C129B29A0B1}" srcId="{8B46F45E-575D-4CE4-A14F-6DB656778737}" destId="{4C0E5FB2-A5A6-4055-AF81-8DF9EB0E6AF2}" srcOrd="3" destOrd="0" parTransId="{BC213EB1-9245-4586-98E5-03817AD81A06}" sibTransId="{E9A706E1-481C-4452-A4D3-A7710AA1F2C9}"/>
    <dgm:cxn modelId="{D870E7EC-9560-4497-9F92-3E8E58EAC879}" srcId="{8B46F45E-575D-4CE4-A14F-6DB656778737}" destId="{7595977F-CE68-4D60-80F8-0502B35E1049}" srcOrd="4" destOrd="0" parTransId="{6EE8A2D5-2DF6-4DD1-99B7-965424D1BD51}" sibTransId="{EC2F188F-142C-4081-95FF-BA52F499ED51}"/>
    <dgm:cxn modelId="{B97D54CB-58F1-4074-B1B1-F8497DAF49CF}" type="presOf" srcId="{5AF3399B-0607-4163-AF35-6B7FA42058AB}" destId="{41ABFC58-230B-4D44-8E9B-F304832F76BD}" srcOrd="0" destOrd="0" presId="urn:microsoft.com/office/officeart/2005/8/layout/matrix3"/>
    <dgm:cxn modelId="{EEC2D2C7-9DA4-4CE6-9AA0-DC026DAEC540}" type="presParOf" srcId="{9A828953-28CF-4F06-AAA8-0780FCBABAE9}" destId="{B90470D8-2B16-4340-AFC4-2DC345954610}" srcOrd="0" destOrd="0" presId="urn:microsoft.com/office/officeart/2005/8/layout/matrix3"/>
    <dgm:cxn modelId="{F812C68F-81ED-4406-B033-C54502F59B39}" type="presParOf" srcId="{9A828953-28CF-4F06-AAA8-0780FCBABAE9}" destId="{9D1EDFA1-A1B8-405A-84CA-9BFE199DB371}" srcOrd="1" destOrd="0" presId="urn:microsoft.com/office/officeart/2005/8/layout/matrix3"/>
    <dgm:cxn modelId="{5ADDC64A-08E6-4F16-8B9E-DB32B8685034}" type="presParOf" srcId="{9A828953-28CF-4F06-AAA8-0780FCBABAE9}" destId="{E052C763-AF23-4590-BE0B-E5E2EECCAC33}" srcOrd="2" destOrd="0" presId="urn:microsoft.com/office/officeart/2005/8/layout/matrix3"/>
    <dgm:cxn modelId="{ACAA7EAA-2FF4-445C-906E-4CE49BFD2B61}" type="presParOf" srcId="{9A828953-28CF-4F06-AAA8-0780FCBABAE9}" destId="{41ABFC58-230B-4D44-8E9B-F304832F76BD}" srcOrd="3" destOrd="0" presId="urn:microsoft.com/office/officeart/2005/8/layout/matrix3"/>
    <dgm:cxn modelId="{2F34A9EC-5317-42F8-B3FA-709476A8406C}" type="presParOf" srcId="{9A828953-28CF-4F06-AAA8-0780FCBABAE9}" destId="{BB690F16-C885-4D49-A07C-8CD61E9FE858}" srcOrd="4" destOrd="0" presId="urn:microsoft.com/office/officeart/2005/8/layout/matrix3"/>
  </dgm:cxnLst>
  <dgm:bg/>
  <dgm:whole>
    <a:ln>
      <a:solidFill>
        <a:schemeClr val="accent4">
          <a:lumMod val="40000"/>
          <a:lumOff val="60000"/>
        </a:schemeClr>
      </a:solidFill>
    </a:ln>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8AA1C6A8-E97F-40BF-ABB9-26142A9C803F}" type="doc">
      <dgm:prSet loTypeId="urn:microsoft.com/office/officeart/2005/8/layout/pyramid2" loCatId="pyramid" qsTypeId="urn:microsoft.com/office/officeart/2005/8/quickstyle/simple1" qsCatId="simple" csTypeId="urn:microsoft.com/office/officeart/2005/8/colors/colorful4" csCatId="colorful" phldr="1"/>
      <dgm:spPr/>
      <dgm:t>
        <a:bodyPr/>
        <a:lstStyle/>
        <a:p>
          <a:endParaRPr lang="es-ES"/>
        </a:p>
      </dgm:t>
    </dgm:pt>
    <dgm:pt modelId="{AF2C9F8D-58B9-4F84-B6ED-A6B5EC462CC8}">
      <dgm:prSet/>
      <dgm:spPr/>
      <dgm:t>
        <a:bodyPr/>
        <a:lstStyle/>
        <a:p>
          <a:pPr rtl="0"/>
          <a:r>
            <a:rPr lang="es-EC" b="1" dirty="0" smtClean="0"/>
            <a:t>Cuentos Fantásticos o de Misterio.</a:t>
          </a:r>
          <a:endParaRPr lang="es-ES" dirty="0"/>
        </a:p>
      </dgm:t>
    </dgm:pt>
    <dgm:pt modelId="{45C98233-008D-4189-B9EB-74B1204EBE69}" type="parTrans" cxnId="{A1FC2E21-C73F-44A0-9A25-DB6CE5B408F8}">
      <dgm:prSet/>
      <dgm:spPr/>
      <dgm:t>
        <a:bodyPr/>
        <a:lstStyle/>
        <a:p>
          <a:endParaRPr lang="es-ES"/>
        </a:p>
      </dgm:t>
    </dgm:pt>
    <dgm:pt modelId="{25BD6005-5C12-46D5-83E6-E2EE5D4A8610}" type="sibTrans" cxnId="{A1FC2E21-C73F-44A0-9A25-DB6CE5B408F8}">
      <dgm:prSet/>
      <dgm:spPr/>
      <dgm:t>
        <a:bodyPr/>
        <a:lstStyle/>
        <a:p>
          <a:endParaRPr lang="es-ES"/>
        </a:p>
      </dgm:t>
    </dgm:pt>
    <dgm:pt modelId="{95AC2871-1745-4018-A44D-286AD79004BB}">
      <dgm:prSet/>
      <dgm:spPr/>
      <dgm:t>
        <a:bodyPr/>
        <a:lstStyle/>
        <a:p>
          <a:pPr rtl="0"/>
          <a:r>
            <a:rPr lang="es-EC" b="1" dirty="0" smtClean="0"/>
            <a:t>Cuentos Realistas.</a:t>
          </a:r>
          <a:endParaRPr lang="es-ES" dirty="0"/>
        </a:p>
      </dgm:t>
    </dgm:pt>
    <dgm:pt modelId="{459664D5-8666-4521-86F5-D1B30638831E}" type="parTrans" cxnId="{9A33B35D-EAC1-4617-82D8-59F91B7883AB}">
      <dgm:prSet/>
      <dgm:spPr/>
      <dgm:t>
        <a:bodyPr/>
        <a:lstStyle/>
        <a:p>
          <a:endParaRPr lang="es-ES"/>
        </a:p>
      </dgm:t>
    </dgm:pt>
    <dgm:pt modelId="{56698D04-DA5A-41A1-8F6E-4833CFD41C3C}" type="sibTrans" cxnId="{9A33B35D-EAC1-4617-82D8-59F91B7883AB}">
      <dgm:prSet/>
      <dgm:spPr/>
      <dgm:t>
        <a:bodyPr/>
        <a:lstStyle/>
        <a:p>
          <a:endParaRPr lang="es-ES"/>
        </a:p>
      </dgm:t>
    </dgm:pt>
    <dgm:pt modelId="{5A65677D-4FBE-474E-9A31-00BCA5D0E0CA}">
      <dgm:prSet/>
      <dgm:spPr/>
      <dgm:t>
        <a:bodyPr/>
        <a:lstStyle/>
        <a:p>
          <a:pPr rtl="0"/>
          <a:r>
            <a:rPr lang="es-EC" b="1" dirty="0" smtClean="0"/>
            <a:t>Cuentos Poéticos.</a:t>
          </a:r>
          <a:endParaRPr lang="es-ES" dirty="0"/>
        </a:p>
      </dgm:t>
    </dgm:pt>
    <dgm:pt modelId="{4AD8D6C6-66A5-4B12-96F5-7E60C7844376}" type="parTrans" cxnId="{B353E543-3E64-4CB0-8456-D2DD0904E33C}">
      <dgm:prSet/>
      <dgm:spPr/>
      <dgm:t>
        <a:bodyPr/>
        <a:lstStyle/>
        <a:p>
          <a:endParaRPr lang="es-ES"/>
        </a:p>
      </dgm:t>
    </dgm:pt>
    <dgm:pt modelId="{2FF43A8E-715A-454A-B1FD-0ADA2D76633B}" type="sibTrans" cxnId="{B353E543-3E64-4CB0-8456-D2DD0904E33C}">
      <dgm:prSet/>
      <dgm:spPr/>
      <dgm:t>
        <a:bodyPr/>
        <a:lstStyle/>
        <a:p>
          <a:endParaRPr lang="es-ES"/>
        </a:p>
      </dgm:t>
    </dgm:pt>
    <dgm:pt modelId="{1123CCEF-B335-4DDB-8C87-4110D788C11C}" type="pres">
      <dgm:prSet presAssocID="{8AA1C6A8-E97F-40BF-ABB9-26142A9C803F}" presName="compositeShape" presStyleCnt="0">
        <dgm:presLayoutVars>
          <dgm:dir/>
          <dgm:resizeHandles/>
        </dgm:presLayoutVars>
      </dgm:prSet>
      <dgm:spPr/>
      <dgm:t>
        <a:bodyPr/>
        <a:lstStyle/>
        <a:p>
          <a:endParaRPr lang="es-EC"/>
        </a:p>
      </dgm:t>
    </dgm:pt>
    <dgm:pt modelId="{0C1A58A7-3790-41A8-B2B7-54665F31257D}" type="pres">
      <dgm:prSet presAssocID="{8AA1C6A8-E97F-40BF-ABB9-26142A9C803F}" presName="pyramid" presStyleLbl="node1" presStyleIdx="0" presStyleCnt="1"/>
      <dgm:spPr>
        <a:blipFill rotWithShape="0">
          <a:blip xmlns:r="http://schemas.openxmlformats.org/officeDocument/2006/relationships" r:embed="rId1"/>
          <a:stretch>
            <a:fillRect/>
          </a:stretch>
        </a:blipFill>
      </dgm:spPr>
    </dgm:pt>
    <dgm:pt modelId="{99B0E630-4D61-431A-884F-C7F40C23D094}" type="pres">
      <dgm:prSet presAssocID="{8AA1C6A8-E97F-40BF-ABB9-26142A9C803F}" presName="theList" presStyleCnt="0"/>
      <dgm:spPr/>
    </dgm:pt>
    <dgm:pt modelId="{52B429B9-0DE1-4F3F-BB49-F98968ECF631}" type="pres">
      <dgm:prSet presAssocID="{AF2C9F8D-58B9-4F84-B6ED-A6B5EC462CC8}" presName="aNode" presStyleLbl="fgAcc1" presStyleIdx="0" presStyleCnt="3">
        <dgm:presLayoutVars>
          <dgm:bulletEnabled val="1"/>
        </dgm:presLayoutVars>
      </dgm:prSet>
      <dgm:spPr/>
      <dgm:t>
        <a:bodyPr/>
        <a:lstStyle/>
        <a:p>
          <a:endParaRPr lang="es-ES"/>
        </a:p>
      </dgm:t>
    </dgm:pt>
    <dgm:pt modelId="{09193726-D2CB-4C00-A32E-4D9B7EA1E74A}" type="pres">
      <dgm:prSet presAssocID="{AF2C9F8D-58B9-4F84-B6ED-A6B5EC462CC8}" presName="aSpace" presStyleCnt="0"/>
      <dgm:spPr/>
    </dgm:pt>
    <dgm:pt modelId="{9757E504-34F8-49FD-8ED7-90D5A067880B}" type="pres">
      <dgm:prSet presAssocID="{5A65677D-4FBE-474E-9A31-00BCA5D0E0CA}" presName="aNode" presStyleLbl="fgAcc1" presStyleIdx="1" presStyleCnt="3" custScaleY="64582">
        <dgm:presLayoutVars>
          <dgm:bulletEnabled val="1"/>
        </dgm:presLayoutVars>
      </dgm:prSet>
      <dgm:spPr/>
      <dgm:t>
        <a:bodyPr/>
        <a:lstStyle/>
        <a:p>
          <a:endParaRPr lang="es-ES"/>
        </a:p>
      </dgm:t>
    </dgm:pt>
    <dgm:pt modelId="{64F27D85-7CA2-44BC-B610-40FCB2ED5EAA}" type="pres">
      <dgm:prSet presAssocID="{5A65677D-4FBE-474E-9A31-00BCA5D0E0CA}" presName="aSpace" presStyleCnt="0"/>
      <dgm:spPr/>
    </dgm:pt>
    <dgm:pt modelId="{F3D8946F-C5D0-480B-B74C-6DA0085258CD}" type="pres">
      <dgm:prSet presAssocID="{95AC2871-1745-4018-A44D-286AD79004BB}" presName="aNode" presStyleLbl="fgAcc1" presStyleIdx="2" presStyleCnt="3" custScaleY="76737">
        <dgm:presLayoutVars>
          <dgm:bulletEnabled val="1"/>
        </dgm:presLayoutVars>
      </dgm:prSet>
      <dgm:spPr/>
      <dgm:t>
        <a:bodyPr/>
        <a:lstStyle/>
        <a:p>
          <a:endParaRPr lang="es-ES"/>
        </a:p>
      </dgm:t>
    </dgm:pt>
    <dgm:pt modelId="{751C685C-53F2-4334-899C-529D0CA4CE24}" type="pres">
      <dgm:prSet presAssocID="{95AC2871-1745-4018-A44D-286AD79004BB}" presName="aSpace" presStyleCnt="0"/>
      <dgm:spPr/>
    </dgm:pt>
  </dgm:ptLst>
  <dgm:cxnLst>
    <dgm:cxn modelId="{9B620279-2448-473B-B19B-E7F64BC63C25}" type="presOf" srcId="{8AA1C6A8-E97F-40BF-ABB9-26142A9C803F}" destId="{1123CCEF-B335-4DDB-8C87-4110D788C11C}" srcOrd="0" destOrd="0" presId="urn:microsoft.com/office/officeart/2005/8/layout/pyramid2"/>
    <dgm:cxn modelId="{469E9614-EC40-4755-9803-E0D96BCC71DE}" type="presOf" srcId="{5A65677D-4FBE-474E-9A31-00BCA5D0E0CA}" destId="{9757E504-34F8-49FD-8ED7-90D5A067880B}" srcOrd="0" destOrd="0" presId="urn:microsoft.com/office/officeart/2005/8/layout/pyramid2"/>
    <dgm:cxn modelId="{A1FC2E21-C73F-44A0-9A25-DB6CE5B408F8}" srcId="{8AA1C6A8-E97F-40BF-ABB9-26142A9C803F}" destId="{AF2C9F8D-58B9-4F84-B6ED-A6B5EC462CC8}" srcOrd="0" destOrd="0" parTransId="{45C98233-008D-4189-B9EB-74B1204EBE69}" sibTransId="{25BD6005-5C12-46D5-83E6-E2EE5D4A8610}"/>
    <dgm:cxn modelId="{9A33B35D-EAC1-4617-82D8-59F91B7883AB}" srcId="{8AA1C6A8-E97F-40BF-ABB9-26142A9C803F}" destId="{95AC2871-1745-4018-A44D-286AD79004BB}" srcOrd="2" destOrd="0" parTransId="{459664D5-8666-4521-86F5-D1B30638831E}" sibTransId="{56698D04-DA5A-41A1-8F6E-4833CFD41C3C}"/>
    <dgm:cxn modelId="{968F4D05-A6A5-43C7-A5DB-804053A85022}" type="presOf" srcId="{AF2C9F8D-58B9-4F84-B6ED-A6B5EC462CC8}" destId="{52B429B9-0DE1-4F3F-BB49-F98968ECF631}" srcOrd="0" destOrd="0" presId="urn:microsoft.com/office/officeart/2005/8/layout/pyramid2"/>
    <dgm:cxn modelId="{B353E543-3E64-4CB0-8456-D2DD0904E33C}" srcId="{8AA1C6A8-E97F-40BF-ABB9-26142A9C803F}" destId="{5A65677D-4FBE-474E-9A31-00BCA5D0E0CA}" srcOrd="1" destOrd="0" parTransId="{4AD8D6C6-66A5-4B12-96F5-7E60C7844376}" sibTransId="{2FF43A8E-715A-454A-B1FD-0ADA2D76633B}"/>
    <dgm:cxn modelId="{F5C7B18E-B72A-4505-B13B-2A81BCE48B2C}" type="presOf" srcId="{95AC2871-1745-4018-A44D-286AD79004BB}" destId="{F3D8946F-C5D0-480B-B74C-6DA0085258CD}" srcOrd="0" destOrd="0" presId="urn:microsoft.com/office/officeart/2005/8/layout/pyramid2"/>
    <dgm:cxn modelId="{4DBE7930-373E-4471-9AFA-8CCC35D2BE88}" type="presParOf" srcId="{1123CCEF-B335-4DDB-8C87-4110D788C11C}" destId="{0C1A58A7-3790-41A8-B2B7-54665F31257D}" srcOrd="0" destOrd="0" presId="urn:microsoft.com/office/officeart/2005/8/layout/pyramid2"/>
    <dgm:cxn modelId="{A1905876-83FB-4758-B7E8-29AE8E352722}" type="presParOf" srcId="{1123CCEF-B335-4DDB-8C87-4110D788C11C}" destId="{99B0E630-4D61-431A-884F-C7F40C23D094}" srcOrd="1" destOrd="0" presId="urn:microsoft.com/office/officeart/2005/8/layout/pyramid2"/>
    <dgm:cxn modelId="{E45A5C01-C8EE-421E-86C6-71E9B2D051CD}" type="presParOf" srcId="{99B0E630-4D61-431A-884F-C7F40C23D094}" destId="{52B429B9-0DE1-4F3F-BB49-F98968ECF631}" srcOrd="0" destOrd="0" presId="urn:microsoft.com/office/officeart/2005/8/layout/pyramid2"/>
    <dgm:cxn modelId="{C6B4B452-9E56-467C-916E-9982F449D296}" type="presParOf" srcId="{99B0E630-4D61-431A-884F-C7F40C23D094}" destId="{09193726-D2CB-4C00-A32E-4D9B7EA1E74A}" srcOrd="1" destOrd="0" presId="urn:microsoft.com/office/officeart/2005/8/layout/pyramid2"/>
    <dgm:cxn modelId="{1C46EE79-A6BF-42DB-B0F3-F6EBF4B85337}" type="presParOf" srcId="{99B0E630-4D61-431A-884F-C7F40C23D094}" destId="{9757E504-34F8-49FD-8ED7-90D5A067880B}" srcOrd="2" destOrd="0" presId="urn:microsoft.com/office/officeart/2005/8/layout/pyramid2"/>
    <dgm:cxn modelId="{5C60CEB3-F799-44D6-9F26-918E24171B12}" type="presParOf" srcId="{99B0E630-4D61-431A-884F-C7F40C23D094}" destId="{64F27D85-7CA2-44BC-B610-40FCB2ED5EAA}" srcOrd="3" destOrd="0" presId="urn:microsoft.com/office/officeart/2005/8/layout/pyramid2"/>
    <dgm:cxn modelId="{840CDEBA-E9C9-4E91-A47C-5D94F8B7D61E}" type="presParOf" srcId="{99B0E630-4D61-431A-884F-C7F40C23D094}" destId="{F3D8946F-C5D0-480B-B74C-6DA0085258CD}" srcOrd="4" destOrd="0" presId="urn:microsoft.com/office/officeart/2005/8/layout/pyramid2"/>
    <dgm:cxn modelId="{6AB97DF5-76E8-4F69-B816-7E02256F753C}" type="presParOf" srcId="{99B0E630-4D61-431A-884F-C7F40C23D094}" destId="{751C685C-53F2-4334-899C-529D0CA4CE24}" srcOrd="5"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F0810C4D-9E55-41FC-9011-D12E0DD00CC2}" type="doc">
      <dgm:prSet loTypeId="urn:microsoft.com/office/officeart/2005/8/layout/hProcess9" loCatId="process" qsTypeId="urn:microsoft.com/office/officeart/2005/8/quickstyle/simple1" qsCatId="simple" csTypeId="urn:microsoft.com/office/officeart/2005/8/colors/colorful1#4" csCatId="colorful" phldr="1"/>
      <dgm:spPr/>
      <dgm:t>
        <a:bodyPr/>
        <a:lstStyle/>
        <a:p>
          <a:endParaRPr lang="es-ES"/>
        </a:p>
      </dgm:t>
    </dgm:pt>
    <dgm:pt modelId="{3399922E-1095-434A-90FE-FEDA99B83548}">
      <dgm:prSet custT="1"/>
      <dgm:spPr/>
      <dgm:t>
        <a:bodyPr/>
        <a:lstStyle/>
        <a:p>
          <a:pPr rtl="0"/>
          <a:r>
            <a:rPr lang="es-EC" sz="1600" dirty="0" smtClean="0">
              <a:solidFill>
                <a:schemeClr val="bg1"/>
              </a:solidFill>
              <a:latin typeface="Bookman Old Style" pitchFamily="18" charset="0"/>
              <a:cs typeface="Arial" pitchFamily="34" charset="0"/>
            </a:rPr>
            <a:t>Los cuentos infantiles son creaciones literarias basadas en hechos reales pero con un elemento o varios elementos ficticios. </a:t>
          </a:r>
          <a:endParaRPr lang="es-ES" sz="1600" dirty="0">
            <a:solidFill>
              <a:schemeClr val="bg1"/>
            </a:solidFill>
            <a:latin typeface="Bookman Old Style" pitchFamily="18" charset="0"/>
            <a:cs typeface="Arial" pitchFamily="34" charset="0"/>
          </a:endParaRPr>
        </a:p>
      </dgm:t>
    </dgm:pt>
    <dgm:pt modelId="{A038DEC5-481A-4BCD-893D-81BC2F6FD7A7}" type="parTrans" cxnId="{1CFE6335-C80B-48D5-9E75-78602216DA00}">
      <dgm:prSet/>
      <dgm:spPr/>
      <dgm:t>
        <a:bodyPr/>
        <a:lstStyle/>
        <a:p>
          <a:endParaRPr lang="es-ES" sz="1600">
            <a:solidFill>
              <a:schemeClr val="bg1"/>
            </a:solidFill>
            <a:latin typeface="Bookman Old Style" pitchFamily="18" charset="0"/>
            <a:cs typeface="Arial" pitchFamily="34" charset="0"/>
          </a:endParaRPr>
        </a:p>
      </dgm:t>
    </dgm:pt>
    <dgm:pt modelId="{80E8083F-0C19-46CB-8C03-C92B7FDFB20B}" type="sibTrans" cxnId="{1CFE6335-C80B-48D5-9E75-78602216DA00}">
      <dgm:prSet/>
      <dgm:spPr/>
      <dgm:t>
        <a:bodyPr/>
        <a:lstStyle/>
        <a:p>
          <a:endParaRPr lang="es-ES" sz="1600">
            <a:solidFill>
              <a:schemeClr val="bg1"/>
            </a:solidFill>
            <a:latin typeface="Bookman Old Style" pitchFamily="18" charset="0"/>
            <a:cs typeface="Arial" pitchFamily="34" charset="0"/>
          </a:endParaRPr>
        </a:p>
      </dgm:t>
    </dgm:pt>
    <dgm:pt modelId="{059427F4-0740-4F42-A4F9-4CD9B77FF35A}">
      <dgm:prSet custT="1"/>
      <dgm:spPr/>
      <dgm:t>
        <a:bodyPr/>
        <a:lstStyle/>
        <a:p>
          <a:pPr rtl="0"/>
          <a:r>
            <a:rPr lang="es-EC" sz="1600" dirty="0" smtClean="0">
              <a:solidFill>
                <a:schemeClr val="bg1"/>
              </a:solidFill>
              <a:latin typeface="Bookman Old Style" pitchFamily="18" charset="0"/>
              <a:cs typeface="Arial" pitchFamily="34" charset="0"/>
            </a:rPr>
            <a:t>Todos los hechos y personajes se van entrelazando más  en el cuento. </a:t>
          </a:r>
          <a:endParaRPr lang="es-ES" sz="1600" dirty="0">
            <a:solidFill>
              <a:schemeClr val="bg1"/>
            </a:solidFill>
            <a:latin typeface="Bookman Old Style" pitchFamily="18" charset="0"/>
            <a:cs typeface="Arial" pitchFamily="34" charset="0"/>
          </a:endParaRPr>
        </a:p>
      </dgm:t>
    </dgm:pt>
    <dgm:pt modelId="{BA3453E9-6E98-4109-B999-29D70A121441}" type="parTrans" cxnId="{721A457D-7854-4BD1-A128-F1033C1E5A4C}">
      <dgm:prSet/>
      <dgm:spPr/>
      <dgm:t>
        <a:bodyPr/>
        <a:lstStyle/>
        <a:p>
          <a:endParaRPr lang="es-ES" sz="1600">
            <a:solidFill>
              <a:schemeClr val="bg1"/>
            </a:solidFill>
            <a:latin typeface="Bookman Old Style" pitchFamily="18" charset="0"/>
            <a:cs typeface="Arial" pitchFamily="34" charset="0"/>
          </a:endParaRPr>
        </a:p>
      </dgm:t>
    </dgm:pt>
    <dgm:pt modelId="{EA52E92D-770F-43F0-A194-9319EDF75207}" type="sibTrans" cxnId="{721A457D-7854-4BD1-A128-F1033C1E5A4C}">
      <dgm:prSet/>
      <dgm:spPr/>
      <dgm:t>
        <a:bodyPr/>
        <a:lstStyle/>
        <a:p>
          <a:endParaRPr lang="es-ES" sz="1600">
            <a:solidFill>
              <a:schemeClr val="bg1"/>
            </a:solidFill>
            <a:latin typeface="Bookman Old Style" pitchFamily="18" charset="0"/>
            <a:cs typeface="Arial" pitchFamily="34" charset="0"/>
          </a:endParaRPr>
        </a:p>
      </dgm:t>
    </dgm:pt>
    <dgm:pt modelId="{5C646804-015C-40D1-A068-079140F679E3}">
      <dgm:prSet custT="1"/>
      <dgm:spPr/>
      <dgm:t>
        <a:bodyPr/>
        <a:lstStyle/>
        <a:p>
          <a:pPr rtl="0"/>
          <a:r>
            <a:rPr lang="es-EC" sz="1600" dirty="0" smtClean="0">
              <a:solidFill>
                <a:schemeClr val="bg1"/>
              </a:solidFill>
              <a:latin typeface="Bookman Old Style" pitchFamily="18" charset="0"/>
              <a:cs typeface="Arial" pitchFamily="34" charset="0"/>
            </a:rPr>
            <a:t>Es escrito de una forma descriptiva pero breve pues tiene suficientes palabras para que se pueda leer de principio a fin en un corto tiempo. </a:t>
          </a:r>
          <a:endParaRPr lang="es-ES" sz="1600" dirty="0">
            <a:solidFill>
              <a:schemeClr val="bg1"/>
            </a:solidFill>
            <a:latin typeface="Bookman Old Style" pitchFamily="18" charset="0"/>
            <a:cs typeface="Arial" pitchFamily="34" charset="0"/>
          </a:endParaRPr>
        </a:p>
      </dgm:t>
    </dgm:pt>
    <dgm:pt modelId="{0253FB10-B213-4703-B39C-F4975965D23C}" type="parTrans" cxnId="{CC29C2FA-7498-4538-9C5E-B49DBAF1D7A4}">
      <dgm:prSet/>
      <dgm:spPr/>
      <dgm:t>
        <a:bodyPr/>
        <a:lstStyle/>
        <a:p>
          <a:endParaRPr lang="es-ES" sz="1600">
            <a:solidFill>
              <a:schemeClr val="bg1"/>
            </a:solidFill>
            <a:latin typeface="Bookman Old Style" pitchFamily="18" charset="0"/>
            <a:cs typeface="Arial" pitchFamily="34" charset="0"/>
          </a:endParaRPr>
        </a:p>
      </dgm:t>
    </dgm:pt>
    <dgm:pt modelId="{BDEDF745-62D0-4D6C-B066-9A890D5C6572}" type="sibTrans" cxnId="{CC29C2FA-7498-4538-9C5E-B49DBAF1D7A4}">
      <dgm:prSet/>
      <dgm:spPr/>
      <dgm:t>
        <a:bodyPr/>
        <a:lstStyle/>
        <a:p>
          <a:endParaRPr lang="es-ES" sz="1600">
            <a:solidFill>
              <a:schemeClr val="bg1"/>
            </a:solidFill>
            <a:latin typeface="Bookman Old Style" pitchFamily="18" charset="0"/>
            <a:cs typeface="Arial" pitchFamily="34" charset="0"/>
          </a:endParaRPr>
        </a:p>
      </dgm:t>
    </dgm:pt>
    <dgm:pt modelId="{20835720-2648-450B-B11E-167D2A32F11B}" type="pres">
      <dgm:prSet presAssocID="{F0810C4D-9E55-41FC-9011-D12E0DD00CC2}" presName="CompostProcess" presStyleCnt="0">
        <dgm:presLayoutVars>
          <dgm:dir/>
          <dgm:resizeHandles val="exact"/>
        </dgm:presLayoutVars>
      </dgm:prSet>
      <dgm:spPr/>
      <dgm:t>
        <a:bodyPr/>
        <a:lstStyle/>
        <a:p>
          <a:endParaRPr lang="es-EC"/>
        </a:p>
      </dgm:t>
    </dgm:pt>
    <dgm:pt modelId="{B6D977F5-A881-4475-BC01-59D395E5F093}" type="pres">
      <dgm:prSet presAssocID="{F0810C4D-9E55-41FC-9011-D12E0DD00CC2}" presName="arrow" presStyleLbl="bgShp" presStyleIdx="0" presStyleCnt="1" custScaleX="117647" custLinFactNeighborX="1079">
        <dgm:style>
          <a:lnRef idx="1">
            <a:schemeClr val="accent4"/>
          </a:lnRef>
          <a:fillRef idx="2">
            <a:schemeClr val="accent4"/>
          </a:fillRef>
          <a:effectRef idx="1">
            <a:schemeClr val="accent4"/>
          </a:effectRef>
          <a:fontRef idx="minor">
            <a:schemeClr val="dk1"/>
          </a:fontRef>
        </dgm:style>
      </dgm:prSet>
      <dgm:spPr/>
      <dgm:t>
        <a:bodyPr/>
        <a:lstStyle/>
        <a:p>
          <a:endParaRPr lang="es-EC"/>
        </a:p>
      </dgm:t>
    </dgm:pt>
    <dgm:pt modelId="{6ED61F5D-91BD-412A-9405-0BB5B198DBAA}" type="pres">
      <dgm:prSet presAssocID="{F0810C4D-9E55-41FC-9011-D12E0DD00CC2}" presName="linearProcess" presStyleCnt="0"/>
      <dgm:spPr/>
    </dgm:pt>
    <dgm:pt modelId="{AEF26275-76B8-4A8A-9014-570E5834C11F}" type="pres">
      <dgm:prSet presAssocID="{3399922E-1095-434A-90FE-FEDA99B83548}" presName="textNode" presStyleLbl="node1" presStyleIdx="0" presStyleCnt="3" custLinFactNeighborX="-1043" custLinFactNeighborY="-2419">
        <dgm:presLayoutVars>
          <dgm:bulletEnabled val="1"/>
        </dgm:presLayoutVars>
      </dgm:prSet>
      <dgm:spPr/>
      <dgm:t>
        <a:bodyPr/>
        <a:lstStyle/>
        <a:p>
          <a:endParaRPr lang="es-ES"/>
        </a:p>
      </dgm:t>
    </dgm:pt>
    <dgm:pt modelId="{D35D38A4-6EAF-4BEF-8498-DD3A090E923F}" type="pres">
      <dgm:prSet presAssocID="{80E8083F-0C19-46CB-8C03-C92B7FDFB20B}" presName="sibTrans" presStyleCnt="0"/>
      <dgm:spPr/>
    </dgm:pt>
    <dgm:pt modelId="{18715AB5-FA62-486A-BF82-25A42F8EADF4}" type="pres">
      <dgm:prSet presAssocID="{059427F4-0740-4F42-A4F9-4CD9B77FF35A}" presName="textNode" presStyleLbl="node1" presStyleIdx="1" presStyleCnt="3">
        <dgm:presLayoutVars>
          <dgm:bulletEnabled val="1"/>
        </dgm:presLayoutVars>
      </dgm:prSet>
      <dgm:spPr/>
      <dgm:t>
        <a:bodyPr/>
        <a:lstStyle/>
        <a:p>
          <a:endParaRPr lang="es-ES"/>
        </a:p>
      </dgm:t>
    </dgm:pt>
    <dgm:pt modelId="{4A8E9005-8B50-481B-A5A8-BE5EB6FBCAC2}" type="pres">
      <dgm:prSet presAssocID="{EA52E92D-770F-43F0-A194-9319EDF75207}" presName="sibTrans" presStyleCnt="0"/>
      <dgm:spPr/>
    </dgm:pt>
    <dgm:pt modelId="{25F47C58-D28E-474C-B399-7D7274806647}" type="pres">
      <dgm:prSet presAssocID="{5C646804-015C-40D1-A068-079140F679E3}" presName="textNode" presStyleLbl="node1" presStyleIdx="2" presStyleCnt="3">
        <dgm:presLayoutVars>
          <dgm:bulletEnabled val="1"/>
        </dgm:presLayoutVars>
      </dgm:prSet>
      <dgm:spPr/>
      <dgm:t>
        <a:bodyPr/>
        <a:lstStyle/>
        <a:p>
          <a:endParaRPr lang="es-ES"/>
        </a:p>
      </dgm:t>
    </dgm:pt>
  </dgm:ptLst>
  <dgm:cxnLst>
    <dgm:cxn modelId="{1CFE6335-C80B-48D5-9E75-78602216DA00}" srcId="{F0810C4D-9E55-41FC-9011-D12E0DD00CC2}" destId="{3399922E-1095-434A-90FE-FEDA99B83548}" srcOrd="0" destOrd="0" parTransId="{A038DEC5-481A-4BCD-893D-81BC2F6FD7A7}" sibTransId="{80E8083F-0C19-46CB-8C03-C92B7FDFB20B}"/>
    <dgm:cxn modelId="{012C5472-AE83-4AAB-9F5B-BE17D5F1987F}" type="presOf" srcId="{F0810C4D-9E55-41FC-9011-D12E0DD00CC2}" destId="{20835720-2648-450B-B11E-167D2A32F11B}" srcOrd="0" destOrd="0" presId="urn:microsoft.com/office/officeart/2005/8/layout/hProcess9"/>
    <dgm:cxn modelId="{CC29C2FA-7498-4538-9C5E-B49DBAF1D7A4}" srcId="{F0810C4D-9E55-41FC-9011-D12E0DD00CC2}" destId="{5C646804-015C-40D1-A068-079140F679E3}" srcOrd="2" destOrd="0" parTransId="{0253FB10-B213-4703-B39C-F4975965D23C}" sibTransId="{BDEDF745-62D0-4D6C-B066-9A890D5C6572}"/>
    <dgm:cxn modelId="{721A457D-7854-4BD1-A128-F1033C1E5A4C}" srcId="{F0810C4D-9E55-41FC-9011-D12E0DD00CC2}" destId="{059427F4-0740-4F42-A4F9-4CD9B77FF35A}" srcOrd="1" destOrd="0" parTransId="{BA3453E9-6E98-4109-B999-29D70A121441}" sibTransId="{EA52E92D-770F-43F0-A194-9319EDF75207}"/>
    <dgm:cxn modelId="{2675D663-39E5-4564-9386-52C880E7544C}" type="presOf" srcId="{059427F4-0740-4F42-A4F9-4CD9B77FF35A}" destId="{18715AB5-FA62-486A-BF82-25A42F8EADF4}" srcOrd="0" destOrd="0" presId="urn:microsoft.com/office/officeart/2005/8/layout/hProcess9"/>
    <dgm:cxn modelId="{9FC7D506-4400-4B73-A440-15127098A362}" type="presOf" srcId="{5C646804-015C-40D1-A068-079140F679E3}" destId="{25F47C58-D28E-474C-B399-7D7274806647}" srcOrd="0" destOrd="0" presId="urn:microsoft.com/office/officeart/2005/8/layout/hProcess9"/>
    <dgm:cxn modelId="{84710854-9887-414D-9617-41FD77397B94}" type="presOf" srcId="{3399922E-1095-434A-90FE-FEDA99B83548}" destId="{AEF26275-76B8-4A8A-9014-570E5834C11F}" srcOrd="0" destOrd="0" presId="urn:microsoft.com/office/officeart/2005/8/layout/hProcess9"/>
    <dgm:cxn modelId="{BA99953E-3CC2-4722-B211-F42BB3B356BE}" type="presParOf" srcId="{20835720-2648-450B-B11E-167D2A32F11B}" destId="{B6D977F5-A881-4475-BC01-59D395E5F093}" srcOrd="0" destOrd="0" presId="urn:microsoft.com/office/officeart/2005/8/layout/hProcess9"/>
    <dgm:cxn modelId="{51E7B57F-2F0A-4CD7-82FB-CCE0C247B58E}" type="presParOf" srcId="{20835720-2648-450B-B11E-167D2A32F11B}" destId="{6ED61F5D-91BD-412A-9405-0BB5B198DBAA}" srcOrd="1" destOrd="0" presId="urn:microsoft.com/office/officeart/2005/8/layout/hProcess9"/>
    <dgm:cxn modelId="{C29439E3-8B7C-4D0F-B111-79BB9548C206}" type="presParOf" srcId="{6ED61F5D-91BD-412A-9405-0BB5B198DBAA}" destId="{AEF26275-76B8-4A8A-9014-570E5834C11F}" srcOrd="0" destOrd="0" presId="urn:microsoft.com/office/officeart/2005/8/layout/hProcess9"/>
    <dgm:cxn modelId="{BA147AD5-EBB7-4251-A716-0011568D1146}" type="presParOf" srcId="{6ED61F5D-91BD-412A-9405-0BB5B198DBAA}" destId="{D35D38A4-6EAF-4BEF-8498-DD3A090E923F}" srcOrd="1" destOrd="0" presId="urn:microsoft.com/office/officeart/2005/8/layout/hProcess9"/>
    <dgm:cxn modelId="{2FC64AF8-BB0E-433D-9FB9-3C2DFA5C7646}" type="presParOf" srcId="{6ED61F5D-91BD-412A-9405-0BB5B198DBAA}" destId="{18715AB5-FA62-486A-BF82-25A42F8EADF4}" srcOrd="2" destOrd="0" presId="urn:microsoft.com/office/officeart/2005/8/layout/hProcess9"/>
    <dgm:cxn modelId="{82FAF4A3-BCA1-4A9E-8CE4-18D7BEC777D3}" type="presParOf" srcId="{6ED61F5D-91BD-412A-9405-0BB5B198DBAA}" destId="{4A8E9005-8B50-481B-A5A8-BE5EB6FBCAC2}" srcOrd="3" destOrd="0" presId="urn:microsoft.com/office/officeart/2005/8/layout/hProcess9"/>
    <dgm:cxn modelId="{51EC9A96-0DDC-43D5-B5C4-D15A01A8B87E}" type="presParOf" srcId="{6ED61F5D-91BD-412A-9405-0BB5B198DBAA}" destId="{25F47C58-D28E-474C-B399-7D7274806647}"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194A5250-25C4-4DC6-B295-6446EE5CDC7F}" type="doc">
      <dgm:prSet loTypeId="urn:microsoft.com/office/officeart/2005/8/layout/venn1" loCatId="relationship" qsTypeId="urn:microsoft.com/office/officeart/2005/8/quickstyle/simple1" qsCatId="simple" csTypeId="urn:microsoft.com/office/officeart/2005/8/colors/colorful3" csCatId="colorful" phldr="1"/>
      <dgm:spPr/>
      <dgm:t>
        <a:bodyPr/>
        <a:lstStyle/>
        <a:p>
          <a:endParaRPr lang="es-EC"/>
        </a:p>
      </dgm:t>
    </dgm:pt>
    <dgm:pt modelId="{80D3F8D1-4097-4B8E-BE12-81518226C8BB}">
      <dgm:prSet/>
      <dgm:spPr/>
      <dgm:t>
        <a:bodyPr/>
        <a:lstStyle/>
        <a:p>
          <a:pPr rtl="0"/>
          <a:r>
            <a:rPr lang="es-EC" b="0" smtClean="0">
              <a:solidFill>
                <a:schemeClr val="bg1"/>
              </a:solidFill>
              <a:latin typeface="Bookman Old Style" pitchFamily="18" charset="0"/>
              <a:cs typeface="Estrangelo Edessa" pitchFamily="66" charset="0"/>
            </a:rPr>
            <a:t>Es una actividad sencilla, cotidiana y natural, necesita un laborioso proceso de aprendizaje  en el que se adquieren varias habilidades. </a:t>
          </a:r>
          <a:endParaRPr lang="es-EC" b="0">
            <a:solidFill>
              <a:schemeClr val="bg1"/>
            </a:solidFill>
            <a:latin typeface="Bookman Old Style" pitchFamily="18" charset="0"/>
            <a:cs typeface="Estrangelo Edessa" pitchFamily="66" charset="0"/>
          </a:endParaRPr>
        </a:p>
      </dgm:t>
    </dgm:pt>
    <dgm:pt modelId="{E23D58F3-2D43-437B-92CF-0B751F57B3E6}" type="parTrans" cxnId="{43041915-EA7B-4DC5-BD5F-8A8F25DC5597}">
      <dgm:prSet/>
      <dgm:spPr/>
      <dgm:t>
        <a:bodyPr/>
        <a:lstStyle/>
        <a:p>
          <a:endParaRPr lang="es-EC" b="0">
            <a:solidFill>
              <a:schemeClr val="bg1"/>
            </a:solidFill>
            <a:latin typeface="Bookman Old Style" pitchFamily="18" charset="0"/>
            <a:cs typeface="Estrangelo Edessa" pitchFamily="66" charset="0"/>
          </a:endParaRPr>
        </a:p>
      </dgm:t>
    </dgm:pt>
    <dgm:pt modelId="{358ECC39-DE24-4B86-8932-C7C20A0B45F8}" type="sibTrans" cxnId="{43041915-EA7B-4DC5-BD5F-8A8F25DC5597}">
      <dgm:prSet/>
      <dgm:spPr/>
      <dgm:t>
        <a:bodyPr/>
        <a:lstStyle/>
        <a:p>
          <a:endParaRPr lang="es-EC" b="0">
            <a:solidFill>
              <a:schemeClr val="bg1"/>
            </a:solidFill>
            <a:latin typeface="Bookman Old Style" pitchFamily="18" charset="0"/>
            <a:cs typeface="Estrangelo Edessa" pitchFamily="66" charset="0"/>
          </a:endParaRPr>
        </a:p>
      </dgm:t>
    </dgm:pt>
    <dgm:pt modelId="{8411D6E8-BB9B-492E-82E0-BB59BD81DD0C}">
      <dgm:prSet/>
      <dgm:spPr/>
      <dgm:t>
        <a:bodyPr/>
        <a:lstStyle/>
        <a:p>
          <a:pPr algn="ctr" rtl="0"/>
          <a:r>
            <a:rPr lang="es-EC" b="0" dirty="0" smtClean="0">
              <a:solidFill>
                <a:schemeClr val="bg1"/>
              </a:solidFill>
              <a:latin typeface="Bookman Old Style" pitchFamily="18" charset="0"/>
              <a:cs typeface="Estrangelo Edessa" pitchFamily="66" charset="0"/>
            </a:rPr>
            <a:t>Leer equivale a decodificar los signos escritos, es una operación compleja en la que intervienen procesos cognitivos, para atribuir significado a un texto escrito, los cuales van desde la percepción visual de las letras a la obtención de un significado global del texto.</a:t>
          </a:r>
          <a:endParaRPr lang="es-EC" b="0" dirty="0">
            <a:solidFill>
              <a:schemeClr val="bg1"/>
            </a:solidFill>
            <a:latin typeface="Bookman Old Style" pitchFamily="18" charset="0"/>
            <a:cs typeface="Estrangelo Edessa" pitchFamily="66" charset="0"/>
          </a:endParaRPr>
        </a:p>
      </dgm:t>
    </dgm:pt>
    <dgm:pt modelId="{0F95610F-4042-48BB-A834-6E9F3D4548A6}" type="parTrans" cxnId="{2C438B58-30E7-4637-88B2-3B405168C16D}">
      <dgm:prSet/>
      <dgm:spPr/>
      <dgm:t>
        <a:bodyPr/>
        <a:lstStyle/>
        <a:p>
          <a:endParaRPr lang="es-EC" b="0">
            <a:solidFill>
              <a:schemeClr val="bg1"/>
            </a:solidFill>
            <a:latin typeface="Bookman Old Style" pitchFamily="18" charset="0"/>
            <a:cs typeface="Estrangelo Edessa" pitchFamily="66" charset="0"/>
          </a:endParaRPr>
        </a:p>
      </dgm:t>
    </dgm:pt>
    <dgm:pt modelId="{12BB4F2A-6A22-4CFA-942D-DCC2D192935D}" type="sibTrans" cxnId="{2C438B58-30E7-4637-88B2-3B405168C16D}">
      <dgm:prSet/>
      <dgm:spPr/>
      <dgm:t>
        <a:bodyPr/>
        <a:lstStyle/>
        <a:p>
          <a:endParaRPr lang="es-EC" b="0">
            <a:solidFill>
              <a:schemeClr val="bg1"/>
            </a:solidFill>
            <a:latin typeface="Bookman Old Style" pitchFamily="18" charset="0"/>
            <a:cs typeface="Estrangelo Edessa" pitchFamily="66" charset="0"/>
          </a:endParaRPr>
        </a:p>
      </dgm:t>
    </dgm:pt>
    <dgm:pt modelId="{31C16260-4F40-4D9E-A772-13B9E5E41BFC}" type="pres">
      <dgm:prSet presAssocID="{194A5250-25C4-4DC6-B295-6446EE5CDC7F}" presName="compositeShape" presStyleCnt="0">
        <dgm:presLayoutVars>
          <dgm:chMax val="7"/>
          <dgm:dir/>
          <dgm:resizeHandles val="exact"/>
        </dgm:presLayoutVars>
      </dgm:prSet>
      <dgm:spPr/>
      <dgm:t>
        <a:bodyPr/>
        <a:lstStyle/>
        <a:p>
          <a:endParaRPr lang="es-EC"/>
        </a:p>
      </dgm:t>
    </dgm:pt>
    <dgm:pt modelId="{D5938CDD-F63D-4FDA-BB06-9A7B865E5892}" type="pres">
      <dgm:prSet presAssocID="{80D3F8D1-4097-4B8E-BE12-81518226C8BB}" presName="circ1" presStyleLbl="vennNode1" presStyleIdx="0" presStyleCnt="2" custScaleY="117467"/>
      <dgm:spPr/>
      <dgm:t>
        <a:bodyPr/>
        <a:lstStyle/>
        <a:p>
          <a:endParaRPr lang="es-EC"/>
        </a:p>
      </dgm:t>
    </dgm:pt>
    <dgm:pt modelId="{C7691A03-559B-4675-80DD-C70CD9A9BB06}" type="pres">
      <dgm:prSet presAssocID="{80D3F8D1-4097-4B8E-BE12-81518226C8BB}" presName="circ1Tx" presStyleLbl="revTx" presStyleIdx="0" presStyleCnt="0">
        <dgm:presLayoutVars>
          <dgm:chMax val="0"/>
          <dgm:chPref val="0"/>
          <dgm:bulletEnabled val="1"/>
        </dgm:presLayoutVars>
      </dgm:prSet>
      <dgm:spPr/>
      <dgm:t>
        <a:bodyPr/>
        <a:lstStyle/>
        <a:p>
          <a:endParaRPr lang="es-EC"/>
        </a:p>
      </dgm:t>
    </dgm:pt>
    <dgm:pt modelId="{9B332227-FE58-49ED-BE5A-D07798F45A34}" type="pres">
      <dgm:prSet presAssocID="{8411D6E8-BB9B-492E-82E0-BB59BD81DD0C}" presName="circ2" presStyleLbl="vennNode1" presStyleIdx="1" presStyleCnt="2" custScaleX="96587" custScaleY="119527"/>
      <dgm:spPr/>
      <dgm:t>
        <a:bodyPr/>
        <a:lstStyle/>
        <a:p>
          <a:endParaRPr lang="es-EC"/>
        </a:p>
      </dgm:t>
    </dgm:pt>
    <dgm:pt modelId="{6D2C8DB6-ACD6-458B-A75D-3D309A0ABEFE}" type="pres">
      <dgm:prSet presAssocID="{8411D6E8-BB9B-492E-82E0-BB59BD81DD0C}" presName="circ2Tx" presStyleLbl="revTx" presStyleIdx="0" presStyleCnt="0">
        <dgm:presLayoutVars>
          <dgm:chMax val="0"/>
          <dgm:chPref val="0"/>
          <dgm:bulletEnabled val="1"/>
        </dgm:presLayoutVars>
      </dgm:prSet>
      <dgm:spPr/>
      <dgm:t>
        <a:bodyPr/>
        <a:lstStyle/>
        <a:p>
          <a:endParaRPr lang="es-EC"/>
        </a:p>
      </dgm:t>
    </dgm:pt>
  </dgm:ptLst>
  <dgm:cxnLst>
    <dgm:cxn modelId="{43041915-EA7B-4DC5-BD5F-8A8F25DC5597}" srcId="{194A5250-25C4-4DC6-B295-6446EE5CDC7F}" destId="{80D3F8D1-4097-4B8E-BE12-81518226C8BB}" srcOrd="0" destOrd="0" parTransId="{E23D58F3-2D43-437B-92CF-0B751F57B3E6}" sibTransId="{358ECC39-DE24-4B86-8932-C7C20A0B45F8}"/>
    <dgm:cxn modelId="{B27C1594-ABBC-4373-B79C-FC8B31E18E02}" type="presOf" srcId="{8411D6E8-BB9B-492E-82E0-BB59BD81DD0C}" destId="{9B332227-FE58-49ED-BE5A-D07798F45A34}" srcOrd="0" destOrd="0" presId="urn:microsoft.com/office/officeart/2005/8/layout/venn1"/>
    <dgm:cxn modelId="{2C438B58-30E7-4637-88B2-3B405168C16D}" srcId="{194A5250-25C4-4DC6-B295-6446EE5CDC7F}" destId="{8411D6E8-BB9B-492E-82E0-BB59BD81DD0C}" srcOrd="1" destOrd="0" parTransId="{0F95610F-4042-48BB-A834-6E9F3D4548A6}" sibTransId="{12BB4F2A-6A22-4CFA-942D-DCC2D192935D}"/>
    <dgm:cxn modelId="{B23F53F6-6A71-40BD-91C5-0763B24607F4}" type="presOf" srcId="{194A5250-25C4-4DC6-B295-6446EE5CDC7F}" destId="{31C16260-4F40-4D9E-A772-13B9E5E41BFC}" srcOrd="0" destOrd="0" presId="urn:microsoft.com/office/officeart/2005/8/layout/venn1"/>
    <dgm:cxn modelId="{3B91329C-5A84-4ED2-9F58-EE435B400BC1}" type="presOf" srcId="{80D3F8D1-4097-4B8E-BE12-81518226C8BB}" destId="{C7691A03-559B-4675-80DD-C70CD9A9BB06}" srcOrd="1" destOrd="0" presId="urn:microsoft.com/office/officeart/2005/8/layout/venn1"/>
    <dgm:cxn modelId="{61D847C2-5422-4D3D-8CD1-B3A7606932B9}" type="presOf" srcId="{80D3F8D1-4097-4B8E-BE12-81518226C8BB}" destId="{D5938CDD-F63D-4FDA-BB06-9A7B865E5892}" srcOrd="0" destOrd="0" presId="urn:microsoft.com/office/officeart/2005/8/layout/venn1"/>
    <dgm:cxn modelId="{DF207BDC-AED1-4345-8D2B-65AA6976AFA6}" type="presOf" srcId="{8411D6E8-BB9B-492E-82E0-BB59BD81DD0C}" destId="{6D2C8DB6-ACD6-458B-A75D-3D309A0ABEFE}" srcOrd="1" destOrd="0" presId="urn:microsoft.com/office/officeart/2005/8/layout/venn1"/>
    <dgm:cxn modelId="{43714B62-238D-4FFC-8330-3776CC32416F}" type="presParOf" srcId="{31C16260-4F40-4D9E-A772-13B9E5E41BFC}" destId="{D5938CDD-F63D-4FDA-BB06-9A7B865E5892}" srcOrd="0" destOrd="0" presId="urn:microsoft.com/office/officeart/2005/8/layout/venn1"/>
    <dgm:cxn modelId="{8BF7AF19-7C0C-42F0-920B-B7D25B8E93D8}" type="presParOf" srcId="{31C16260-4F40-4D9E-A772-13B9E5E41BFC}" destId="{C7691A03-559B-4675-80DD-C70CD9A9BB06}" srcOrd="1" destOrd="0" presId="urn:microsoft.com/office/officeart/2005/8/layout/venn1"/>
    <dgm:cxn modelId="{ABAE7571-003A-4412-B3B7-C809C3FC54E6}" type="presParOf" srcId="{31C16260-4F40-4D9E-A772-13B9E5E41BFC}" destId="{9B332227-FE58-49ED-BE5A-D07798F45A34}" srcOrd="2" destOrd="0" presId="urn:microsoft.com/office/officeart/2005/8/layout/venn1"/>
    <dgm:cxn modelId="{3FD44BB3-7D75-4F85-AB24-7486597E43BD}" type="presParOf" srcId="{31C16260-4F40-4D9E-A772-13B9E5E41BFC}" destId="{6D2C8DB6-ACD6-458B-A75D-3D309A0ABEFE}" srcOrd="3"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FF0D2FA3-A0CA-45E3-A75E-0B7C2C7D1A17}" type="doc">
      <dgm:prSet loTypeId="urn:microsoft.com/office/officeart/2005/8/layout/hProcess11" loCatId="process" qsTypeId="urn:microsoft.com/office/officeart/2005/8/quickstyle/3d4" qsCatId="3D" csTypeId="urn:microsoft.com/office/officeart/2005/8/colors/colorful4" csCatId="colorful" phldr="1"/>
      <dgm:spPr/>
      <dgm:t>
        <a:bodyPr/>
        <a:lstStyle/>
        <a:p>
          <a:endParaRPr lang="es-EC"/>
        </a:p>
      </dgm:t>
    </dgm:pt>
    <dgm:pt modelId="{A8B77F9F-2729-4A2C-8259-08F2524C3E2E}">
      <dgm:prSet custT="1"/>
      <dgm:spPr/>
      <dgm:t>
        <a:bodyPr/>
        <a:lstStyle/>
        <a:p>
          <a:pPr rtl="0">
            <a:lnSpc>
              <a:spcPct val="150000"/>
            </a:lnSpc>
          </a:pPr>
          <a:r>
            <a:rPr lang="es-EC" sz="2800" b="1" dirty="0" smtClean="0">
              <a:solidFill>
                <a:schemeClr val="tx1"/>
              </a:solidFill>
            </a:rPr>
            <a:t>En la lectura </a:t>
          </a:r>
          <a:r>
            <a:rPr lang="es-EC" sz="2800" b="1" dirty="0" smtClean="0">
              <a:solidFill>
                <a:schemeClr val="tx1"/>
              </a:solidFill>
              <a:latin typeface="Bookman Old Style" pitchFamily="18" charset="0"/>
            </a:rPr>
            <a:t>intervienen</a:t>
          </a:r>
          <a:r>
            <a:rPr lang="es-EC" sz="2800" b="1" dirty="0" smtClean="0">
              <a:solidFill>
                <a:schemeClr val="tx1"/>
              </a:solidFill>
            </a:rPr>
            <a:t> dos tipos de información:</a:t>
          </a:r>
          <a:endParaRPr lang="es-EC" sz="2800" b="1" dirty="0">
            <a:solidFill>
              <a:schemeClr val="tx1"/>
            </a:solidFill>
          </a:endParaRPr>
        </a:p>
      </dgm:t>
    </dgm:pt>
    <dgm:pt modelId="{8C1BC1EC-87C8-4DBC-B15C-ADD4E17C6050}" type="parTrans" cxnId="{0E009248-1596-49A6-AFD4-6B593B3A54A0}">
      <dgm:prSet/>
      <dgm:spPr/>
      <dgm:t>
        <a:bodyPr/>
        <a:lstStyle/>
        <a:p>
          <a:pPr>
            <a:lnSpc>
              <a:spcPct val="150000"/>
            </a:lnSpc>
          </a:pPr>
          <a:endParaRPr lang="es-EC" sz="2400" b="1">
            <a:solidFill>
              <a:schemeClr val="tx1"/>
            </a:solidFill>
          </a:endParaRPr>
        </a:p>
      </dgm:t>
    </dgm:pt>
    <dgm:pt modelId="{97DAF19D-8102-444F-8764-525ECDBE22C6}" type="sibTrans" cxnId="{0E009248-1596-49A6-AFD4-6B593B3A54A0}">
      <dgm:prSet/>
      <dgm:spPr/>
      <dgm:t>
        <a:bodyPr/>
        <a:lstStyle/>
        <a:p>
          <a:pPr>
            <a:lnSpc>
              <a:spcPct val="150000"/>
            </a:lnSpc>
          </a:pPr>
          <a:endParaRPr lang="es-EC" sz="2400" b="1">
            <a:solidFill>
              <a:schemeClr val="tx1"/>
            </a:solidFill>
          </a:endParaRPr>
        </a:p>
      </dgm:t>
    </dgm:pt>
    <dgm:pt modelId="{C6FE0968-EC3D-4F5D-A4E6-85868D60700F}" type="pres">
      <dgm:prSet presAssocID="{FF0D2FA3-A0CA-45E3-A75E-0B7C2C7D1A17}" presName="Name0" presStyleCnt="0">
        <dgm:presLayoutVars>
          <dgm:dir/>
          <dgm:resizeHandles val="exact"/>
        </dgm:presLayoutVars>
      </dgm:prSet>
      <dgm:spPr/>
      <dgm:t>
        <a:bodyPr/>
        <a:lstStyle/>
        <a:p>
          <a:endParaRPr lang="es-EC"/>
        </a:p>
      </dgm:t>
    </dgm:pt>
    <dgm:pt modelId="{D8324A5C-6408-4695-B5CC-73656B829339}" type="pres">
      <dgm:prSet presAssocID="{FF0D2FA3-A0CA-45E3-A75E-0B7C2C7D1A17}" presName="arrow" presStyleLbl="bgShp" presStyleIdx="0" presStyleCnt="1" custLinFactNeighborX="-926" custLinFactNeighborY="57707"/>
      <dgm:spPr/>
    </dgm:pt>
    <dgm:pt modelId="{15C5BB4A-A07D-4F21-8D41-75889DCC3CF9}" type="pres">
      <dgm:prSet presAssocID="{FF0D2FA3-A0CA-45E3-A75E-0B7C2C7D1A17}" presName="points" presStyleCnt="0"/>
      <dgm:spPr/>
    </dgm:pt>
    <dgm:pt modelId="{FD0A401B-CAC3-4546-88C2-B66039D8BBE2}" type="pres">
      <dgm:prSet presAssocID="{A8B77F9F-2729-4A2C-8259-08F2524C3E2E}" presName="compositeA" presStyleCnt="0"/>
      <dgm:spPr/>
    </dgm:pt>
    <dgm:pt modelId="{62C936CB-1DF6-413D-AD39-0E16B0BFB490}" type="pres">
      <dgm:prSet presAssocID="{A8B77F9F-2729-4A2C-8259-08F2524C3E2E}" presName="textA" presStyleLbl="revTx" presStyleIdx="0" presStyleCnt="1" custScaleY="250000">
        <dgm:presLayoutVars>
          <dgm:bulletEnabled val="1"/>
        </dgm:presLayoutVars>
      </dgm:prSet>
      <dgm:spPr/>
      <dgm:t>
        <a:bodyPr/>
        <a:lstStyle/>
        <a:p>
          <a:endParaRPr lang="es-EC"/>
        </a:p>
      </dgm:t>
    </dgm:pt>
    <dgm:pt modelId="{2471827A-7D5D-409C-ACAA-BDA9322ABBF5}" type="pres">
      <dgm:prSet presAssocID="{A8B77F9F-2729-4A2C-8259-08F2524C3E2E}" presName="circleA" presStyleLbl="node1" presStyleIdx="0" presStyleCnt="1"/>
      <dgm:spPr/>
    </dgm:pt>
    <dgm:pt modelId="{F1256F63-B08C-453C-ADD6-ED2CF9B93451}" type="pres">
      <dgm:prSet presAssocID="{A8B77F9F-2729-4A2C-8259-08F2524C3E2E}" presName="spaceA" presStyleCnt="0"/>
      <dgm:spPr/>
    </dgm:pt>
  </dgm:ptLst>
  <dgm:cxnLst>
    <dgm:cxn modelId="{11036FA5-335F-4701-831D-C40EAE9B324C}" type="presOf" srcId="{FF0D2FA3-A0CA-45E3-A75E-0B7C2C7D1A17}" destId="{C6FE0968-EC3D-4F5D-A4E6-85868D60700F}" srcOrd="0" destOrd="0" presId="urn:microsoft.com/office/officeart/2005/8/layout/hProcess11"/>
    <dgm:cxn modelId="{720D5FB0-F589-496A-8253-D40C482593C0}" type="presOf" srcId="{A8B77F9F-2729-4A2C-8259-08F2524C3E2E}" destId="{62C936CB-1DF6-413D-AD39-0E16B0BFB490}" srcOrd="0" destOrd="0" presId="urn:microsoft.com/office/officeart/2005/8/layout/hProcess11"/>
    <dgm:cxn modelId="{0E009248-1596-49A6-AFD4-6B593B3A54A0}" srcId="{FF0D2FA3-A0CA-45E3-A75E-0B7C2C7D1A17}" destId="{A8B77F9F-2729-4A2C-8259-08F2524C3E2E}" srcOrd="0" destOrd="0" parTransId="{8C1BC1EC-87C8-4DBC-B15C-ADD4E17C6050}" sibTransId="{97DAF19D-8102-444F-8764-525ECDBE22C6}"/>
    <dgm:cxn modelId="{795708FA-E44B-4B36-8C54-6FA607E6197D}" type="presParOf" srcId="{C6FE0968-EC3D-4F5D-A4E6-85868D60700F}" destId="{D8324A5C-6408-4695-B5CC-73656B829339}" srcOrd="0" destOrd="0" presId="urn:microsoft.com/office/officeart/2005/8/layout/hProcess11"/>
    <dgm:cxn modelId="{06A7E8BF-E1C3-4AB7-ACCD-C9515D47F77D}" type="presParOf" srcId="{C6FE0968-EC3D-4F5D-A4E6-85868D60700F}" destId="{15C5BB4A-A07D-4F21-8D41-75889DCC3CF9}" srcOrd="1" destOrd="0" presId="urn:microsoft.com/office/officeart/2005/8/layout/hProcess11"/>
    <dgm:cxn modelId="{6BAD5D66-0B2E-42DE-AC37-B321598D2642}" type="presParOf" srcId="{15C5BB4A-A07D-4F21-8D41-75889DCC3CF9}" destId="{FD0A401B-CAC3-4546-88C2-B66039D8BBE2}" srcOrd="0" destOrd="0" presId="urn:microsoft.com/office/officeart/2005/8/layout/hProcess11"/>
    <dgm:cxn modelId="{9E3FBA5A-FD01-4895-B5C5-1913E1EF22A3}" type="presParOf" srcId="{FD0A401B-CAC3-4546-88C2-B66039D8BBE2}" destId="{62C936CB-1DF6-413D-AD39-0E16B0BFB490}" srcOrd="0" destOrd="0" presId="urn:microsoft.com/office/officeart/2005/8/layout/hProcess11"/>
    <dgm:cxn modelId="{AB789DBA-DFEE-49A2-85BC-721FA585EBAB}" type="presParOf" srcId="{FD0A401B-CAC3-4546-88C2-B66039D8BBE2}" destId="{2471827A-7D5D-409C-ACAA-BDA9322ABBF5}" srcOrd="1" destOrd="0" presId="urn:microsoft.com/office/officeart/2005/8/layout/hProcess11"/>
    <dgm:cxn modelId="{A1E8A53D-0E61-40CD-A2E6-EE73C6D07649}" type="presParOf" srcId="{FD0A401B-CAC3-4546-88C2-B66039D8BBE2}" destId="{F1256F63-B08C-453C-ADD6-ED2CF9B93451}" srcOrd="2" destOrd="0" presId="urn:microsoft.com/office/officeart/2005/8/layout/hProcess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A0D5F083-EC54-4D95-A6FC-EABDFB915064}" type="doc">
      <dgm:prSet loTypeId="urn:microsoft.com/office/officeart/2005/8/layout/lProcess3" loCatId="process" qsTypeId="urn:microsoft.com/office/officeart/2005/8/quickstyle/simple1" qsCatId="simple" csTypeId="urn:microsoft.com/office/officeart/2005/8/colors/colorful1#1" csCatId="colorful" phldr="1"/>
      <dgm:spPr/>
      <dgm:t>
        <a:bodyPr/>
        <a:lstStyle/>
        <a:p>
          <a:endParaRPr lang="es-EC"/>
        </a:p>
      </dgm:t>
    </dgm:pt>
    <dgm:pt modelId="{D1FE64FC-1191-4EF7-A49D-1CED4CE4239F}">
      <dgm:prSet/>
      <dgm:spPr/>
      <dgm:t>
        <a:bodyPr/>
        <a:lstStyle/>
        <a:p>
          <a:pPr algn="just" rtl="0"/>
          <a:r>
            <a:rPr lang="es-EC" b="1" i="1" dirty="0" smtClean="0">
              <a:solidFill>
                <a:schemeClr val="bg1"/>
              </a:solidFill>
              <a:latin typeface="Bookman Old Style" pitchFamily="18" charset="0"/>
            </a:rPr>
            <a:t>La información visual.- </a:t>
          </a:r>
          <a:r>
            <a:rPr lang="es-EC" i="1" dirty="0" smtClean="0">
              <a:solidFill>
                <a:schemeClr val="bg1"/>
              </a:solidFill>
              <a:latin typeface="Bookman Old Style" pitchFamily="18" charset="0"/>
            </a:rPr>
            <a:t>S</a:t>
          </a:r>
          <a:r>
            <a:rPr lang="es-EC" dirty="0" smtClean="0">
              <a:solidFill>
                <a:schemeClr val="bg1"/>
              </a:solidFill>
              <a:latin typeface="Bookman Old Style" pitchFamily="18" charset="0"/>
            </a:rPr>
            <a:t>e obtiene mediante los ojos y es la información que se obtiene del texto.</a:t>
          </a:r>
          <a:endParaRPr lang="es-EC" dirty="0">
            <a:solidFill>
              <a:schemeClr val="bg1"/>
            </a:solidFill>
            <a:latin typeface="Bookman Old Style" pitchFamily="18" charset="0"/>
          </a:endParaRPr>
        </a:p>
      </dgm:t>
    </dgm:pt>
    <dgm:pt modelId="{F19BFB5F-323E-4784-A896-A9C48F7ADEF4}" type="parTrans" cxnId="{8860FF57-636C-48F8-872C-B2CA2DDEE4DC}">
      <dgm:prSet/>
      <dgm:spPr/>
      <dgm:t>
        <a:bodyPr/>
        <a:lstStyle/>
        <a:p>
          <a:endParaRPr lang="es-EC">
            <a:solidFill>
              <a:schemeClr val="bg1"/>
            </a:solidFill>
            <a:latin typeface="Bookman Old Style" pitchFamily="18" charset="0"/>
          </a:endParaRPr>
        </a:p>
      </dgm:t>
    </dgm:pt>
    <dgm:pt modelId="{3D857890-C06B-4377-818D-3004C0CB7FDE}" type="sibTrans" cxnId="{8860FF57-636C-48F8-872C-B2CA2DDEE4DC}">
      <dgm:prSet/>
      <dgm:spPr/>
      <dgm:t>
        <a:bodyPr/>
        <a:lstStyle/>
        <a:p>
          <a:endParaRPr lang="es-EC">
            <a:solidFill>
              <a:schemeClr val="bg1"/>
            </a:solidFill>
            <a:latin typeface="Bookman Old Style" pitchFamily="18" charset="0"/>
          </a:endParaRPr>
        </a:p>
      </dgm:t>
    </dgm:pt>
    <dgm:pt modelId="{F6B74572-A36D-4D5B-9058-99CB30DDFAEF}">
      <dgm:prSet/>
      <dgm:spPr/>
      <dgm:t>
        <a:bodyPr/>
        <a:lstStyle/>
        <a:p>
          <a:pPr algn="just" rtl="0"/>
          <a:r>
            <a:rPr lang="es-EC" b="1" i="1" dirty="0" smtClean="0">
              <a:solidFill>
                <a:schemeClr val="bg1"/>
              </a:solidFill>
              <a:latin typeface="Bookman Old Style" pitchFamily="18" charset="0"/>
            </a:rPr>
            <a:t>La información no visual</a:t>
          </a:r>
          <a:r>
            <a:rPr lang="es-EC" dirty="0" smtClean="0">
              <a:solidFill>
                <a:schemeClr val="bg1"/>
              </a:solidFill>
              <a:latin typeface="Bookman Old Style" pitchFamily="18" charset="0"/>
            </a:rPr>
            <a:t>.-  Es la información obtenida del idioma en que el texto está escrito.</a:t>
          </a:r>
          <a:endParaRPr lang="es-EC" dirty="0">
            <a:solidFill>
              <a:schemeClr val="bg1"/>
            </a:solidFill>
            <a:latin typeface="Bookman Old Style" pitchFamily="18" charset="0"/>
          </a:endParaRPr>
        </a:p>
      </dgm:t>
    </dgm:pt>
    <dgm:pt modelId="{04FDF16E-2BA0-474A-A296-2FDCD97FB91C}" type="parTrans" cxnId="{49665255-FD99-4BE7-9109-8DD794F0E515}">
      <dgm:prSet/>
      <dgm:spPr/>
      <dgm:t>
        <a:bodyPr/>
        <a:lstStyle/>
        <a:p>
          <a:endParaRPr lang="es-EC">
            <a:solidFill>
              <a:schemeClr val="bg1"/>
            </a:solidFill>
            <a:latin typeface="Bookman Old Style" pitchFamily="18" charset="0"/>
          </a:endParaRPr>
        </a:p>
      </dgm:t>
    </dgm:pt>
    <dgm:pt modelId="{A8C97B07-AED7-4FC7-9CD9-0D4EED3826FF}" type="sibTrans" cxnId="{49665255-FD99-4BE7-9109-8DD794F0E515}">
      <dgm:prSet/>
      <dgm:spPr/>
      <dgm:t>
        <a:bodyPr/>
        <a:lstStyle/>
        <a:p>
          <a:endParaRPr lang="es-EC">
            <a:solidFill>
              <a:schemeClr val="bg1"/>
            </a:solidFill>
            <a:latin typeface="Bookman Old Style" pitchFamily="18" charset="0"/>
          </a:endParaRPr>
        </a:p>
      </dgm:t>
    </dgm:pt>
    <dgm:pt modelId="{87B4BCFA-5529-4628-ABE4-BB4772143B6A}" type="pres">
      <dgm:prSet presAssocID="{A0D5F083-EC54-4D95-A6FC-EABDFB915064}" presName="Name0" presStyleCnt="0">
        <dgm:presLayoutVars>
          <dgm:chPref val="3"/>
          <dgm:dir/>
          <dgm:animLvl val="lvl"/>
          <dgm:resizeHandles/>
        </dgm:presLayoutVars>
      </dgm:prSet>
      <dgm:spPr/>
      <dgm:t>
        <a:bodyPr/>
        <a:lstStyle/>
        <a:p>
          <a:endParaRPr lang="es-EC"/>
        </a:p>
      </dgm:t>
    </dgm:pt>
    <dgm:pt modelId="{4C02F4E0-1C70-4667-8B26-A9576E3B9AD4}" type="pres">
      <dgm:prSet presAssocID="{D1FE64FC-1191-4EF7-A49D-1CED4CE4239F}" presName="horFlow" presStyleCnt="0"/>
      <dgm:spPr/>
    </dgm:pt>
    <dgm:pt modelId="{078DBAE3-86FE-45F5-8F63-F90404AD918A}" type="pres">
      <dgm:prSet presAssocID="{D1FE64FC-1191-4EF7-A49D-1CED4CE4239F}" presName="bigChev" presStyleLbl="node1" presStyleIdx="0" presStyleCnt="2" custScaleX="140013"/>
      <dgm:spPr/>
      <dgm:t>
        <a:bodyPr/>
        <a:lstStyle/>
        <a:p>
          <a:endParaRPr lang="es-EC"/>
        </a:p>
      </dgm:t>
    </dgm:pt>
    <dgm:pt modelId="{8ADA3397-A1CA-4DF1-AC1B-6C78A87B9088}" type="pres">
      <dgm:prSet presAssocID="{D1FE64FC-1191-4EF7-A49D-1CED4CE4239F}" presName="vSp" presStyleCnt="0"/>
      <dgm:spPr/>
    </dgm:pt>
    <dgm:pt modelId="{317B106D-BA4A-4BFD-A8E9-3A739854C6C4}" type="pres">
      <dgm:prSet presAssocID="{F6B74572-A36D-4D5B-9058-99CB30DDFAEF}" presName="horFlow" presStyleCnt="0"/>
      <dgm:spPr/>
    </dgm:pt>
    <dgm:pt modelId="{7C044180-5F6F-4824-8F85-7CA4C8236593}" type="pres">
      <dgm:prSet presAssocID="{F6B74572-A36D-4D5B-9058-99CB30DDFAEF}" presName="bigChev" presStyleLbl="node1" presStyleIdx="1" presStyleCnt="2" custScaleX="137414" custScaleY="81822" custLinFactNeighborX="4566" custLinFactNeighborY="-1718"/>
      <dgm:spPr/>
      <dgm:t>
        <a:bodyPr/>
        <a:lstStyle/>
        <a:p>
          <a:endParaRPr lang="es-EC"/>
        </a:p>
      </dgm:t>
    </dgm:pt>
  </dgm:ptLst>
  <dgm:cxnLst>
    <dgm:cxn modelId="{8860FF57-636C-48F8-872C-B2CA2DDEE4DC}" srcId="{A0D5F083-EC54-4D95-A6FC-EABDFB915064}" destId="{D1FE64FC-1191-4EF7-A49D-1CED4CE4239F}" srcOrd="0" destOrd="0" parTransId="{F19BFB5F-323E-4784-A896-A9C48F7ADEF4}" sibTransId="{3D857890-C06B-4377-818D-3004C0CB7FDE}"/>
    <dgm:cxn modelId="{49665255-FD99-4BE7-9109-8DD794F0E515}" srcId="{A0D5F083-EC54-4D95-A6FC-EABDFB915064}" destId="{F6B74572-A36D-4D5B-9058-99CB30DDFAEF}" srcOrd="1" destOrd="0" parTransId="{04FDF16E-2BA0-474A-A296-2FDCD97FB91C}" sibTransId="{A8C97B07-AED7-4FC7-9CD9-0D4EED3826FF}"/>
    <dgm:cxn modelId="{5A0CFBAE-64DA-4A07-9C02-E3E1FCFA878D}" type="presOf" srcId="{D1FE64FC-1191-4EF7-A49D-1CED4CE4239F}" destId="{078DBAE3-86FE-45F5-8F63-F90404AD918A}" srcOrd="0" destOrd="0" presId="urn:microsoft.com/office/officeart/2005/8/layout/lProcess3"/>
    <dgm:cxn modelId="{6D8DC0C4-FD7D-4A56-AF9C-964203B69886}" type="presOf" srcId="{A0D5F083-EC54-4D95-A6FC-EABDFB915064}" destId="{87B4BCFA-5529-4628-ABE4-BB4772143B6A}" srcOrd="0" destOrd="0" presId="urn:microsoft.com/office/officeart/2005/8/layout/lProcess3"/>
    <dgm:cxn modelId="{B425A8DD-9876-4CF4-9681-FE001DCFC2C3}" type="presOf" srcId="{F6B74572-A36D-4D5B-9058-99CB30DDFAEF}" destId="{7C044180-5F6F-4824-8F85-7CA4C8236593}" srcOrd="0" destOrd="0" presId="urn:microsoft.com/office/officeart/2005/8/layout/lProcess3"/>
    <dgm:cxn modelId="{77A5FE88-4FB5-49EC-A995-E04C3DFCCBA0}" type="presParOf" srcId="{87B4BCFA-5529-4628-ABE4-BB4772143B6A}" destId="{4C02F4E0-1C70-4667-8B26-A9576E3B9AD4}" srcOrd="0" destOrd="0" presId="urn:microsoft.com/office/officeart/2005/8/layout/lProcess3"/>
    <dgm:cxn modelId="{F3439119-0EB6-4D48-8C14-2DE7B9603593}" type="presParOf" srcId="{4C02F4E0-1C70-4667-8B26-A9576E3B9AD4}" destId="{078DBAE3-86FE-45F5-8F63-F90404AD918A}" srcOrd="0" destOrd="0" presId="urn:microsoft.com/office/officeart/2005/8/layout/lProcess3"/>
    <dgm:cxn modelId="{F5B03B63-3DC2-424C-B71E-4F4BD65C2881}" type="presParOf" srcId="{87B4BCFA-5529-4628-ABE4-BB4772143B6A}" destId="{8ADA3397-A1CA-4DF1-AC1B-6C78A87B9088}" srcOrd="1" destOrd="0" presId="urn:microsoft.com/office/officeart/2005/8/layout/lProcess3"/>
    <dgm:cxn modelId="{57FEAC65-A654-45AA-A662-FFCF3DFE6B9A}" type="presParOf" srcId="{87B4BCFA-5529-4628-ABE4-BB4772143B6A}" destId="{317B106D-BA4A-4BFD-A8E9-3A739854C6C4}" srcOrd="2" destOrd="0" presId="urn:microsoft.com/office/officeart/2005/8/layout/lProcess3"/>
    <dgm:cxn modelId="{4272365B-D261-4055-949A-6563F6449509}" type="presParOf" srcId="{317B106D-BA4A-4BFD-A8E9-3A739854C6C4}" destId="{7C044180-5F6F-4824-8F85-7CA4C8236593}" srcOrd="0" destOrd="0" presId="urn:microsoft.com/office/officeart/2005/8/layout/lProcess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A5C3CABD-36CB-49DD-8BD3-AE0872B932C3}" type="doc">
      <dgm:prSet loTypeId="urn:microsoft.com/office/officeart/2005/8/layout/vList4#1" loCatId="picture" qsTypeId="urn:microsoft.com/office/officeart/2005/8/quickstyle/3d2" qsCatId="3D" csTypeId="urn:microsoft.com/office/officeart/2005/8/colors/colorful5" csCatId="colorful" phldr="1"/>
      <dgm:spPr/>
      <dgm:t>
        <a:bodyPr/>
        <a:lstStyle/>
        <a:p>
          <a:endParaRPr lang="es-EC"/>
        </a:p>
      </dgm:t>
    </dgm:pt>
    <dgm:pt modelId="{79CA8637-DA96-43D3-8B8E-C23DC14DF585}">
      <dgm:prSet custT="1"/>
      <dgm:spPr/>
      <dgm:t>
        <a:bodyPr/>
        <a:lstStyle/>
        <a:p>
          <a:pPr algn="just" rtl="0"/>
          <a:r>
            <a:rPr lang="es-EC" sz="1800" dirty="0" smtClean="0">
              <a:solidFill>
                <a:schemeClr val="bg1"/>
              </a:solidFill>
              <a:latin typeface="Bookman Old Style" pitchFamily="18" charset="0"/>
            </a:rPr>
            <a:t>Habitúa  a los niños y niñas a querer leer cada día más, contribuyendo al desarrollo de sus habilidades intelectuales, artísticas y creativas, desarrollando su sentido crítico y  experiencias.</a:t>
          </a:r>
          <a:endParaRPr lang="es-EC" sz="1800" dirty="0">
            <a:solidFill>
              <a:schemeClr val="bg1"/>
            </a:solidFill>
            <a:latin typeface="Bookman Old Style" pitchFamily="18" charset="0"/>
          </a:endParaRPr>
        </a:p>
      </dgm:t>
    </dgm:pt>
    <dgm:pt modelId="{81F29B78-06A4-4CD4-9B9C-91E5E2C4A546}" type="parTrans" cxnId="{979A1E48-158A-40C7-887A-FF7A8DF52C73}">
      <dgm:prSet/>
      <dgm:spPr/>
      <dgm:t>
        <a:bodyPr/>
        <a:lstStyle/>
        <a:p>
          <a:pPr algn="just"/>
          <a:endParaRPr lang="es-EC" sz="1800">
            <a:latin typeface="Bookman Old Style" pitchFamily="18" charset="0"/>
          </a:endParaRPr>
        </a:p>
      </dgm:t>
    </dgm:pt>
    <dgm:pt modelId="{179B6825-B4DB-4183-BC02-915D71958E91}" type="sibTrans" cxnId="{979A1E48-158A-40C7-887A-FF7A8DF52C73}">
      <dgm:prSet/>
      <dgm:spPr/>
      <dgm:t>
        <a:bodyPr/>
        <a:lstStyle/>
        <a:p>
          <a:pPr algn="just"/>
          <a:endParaRPr lang="es-EC" sz="1800">
            <a:latin typeface="Bookman Old Style" pitchFamily="18" charset="0"/>
          </a:endParaRPr>
        </a:p>
      </dgm:t>
    </dgm:pt>
    <dgm:pt modelId="{32436288-D4DE-449F-B0F5-12CB578590DE}">
      <dgm:prSet custT="1"/>
      <dgm:spPr/>
      <dgm:t>
        <a:bodyPr/>
        <a:lstStyle/>
        <a:p>
          <a:pPr algn="just" rtl="0"/>
          <a:r>
            <a:rPr lang="es-EC" sz="1800" dirty="0" smtClean="0">
              <a:solidFill>
                <a:schemeClr val="bg1"/>
              </a:solidFill>
              <a:latin typeface="Bookman Old Style" pitchFamily="18" charset="0"/>
            </a:rPr>
            <a:t>Los beneficios de la lectura son personales, cada ser humano es individual e irrepetible.</a:t>
          </a:r>
          <a:endParaRPr lang="es-EC" sz="1800" dirty="0">
            <a:solidFill>
              <a:schemeClr val="bg1"/>
            </a:solidFill>
            <a:latin typeface="Bookman Old Style" pitchFamily="18" charset="0"/>
          </a:endParaRPr>
        </a:p>
      </dgm:t>
    </dgm:pt>
    <dgm:pt modelId="{5A4B90A9-3698-4CF0-BBD5-B64D093EB01E}" type="parTrans" cxnId="{219ECC92-0004-44BF-8363-E5824253540F}">
      <dgm:prSet/>
      <dgm:spPr/>
      <dgm:t>
        <a:bodyPr/>
        <a:lstStyle/>
        <a:p>
          <a:pPr algn="just"/>
          <a:endParaRPr lang="es-EC" sz="1800">
            <a:latin typeface="Bookman Old Style" pitchFamily="18" charset="0"/>
          </a:endParaRPr>
        </a:p>
      </dgm:t>
    </dgm:pt>
    <dgm:pt modelId="{9BEAA634-9C4E-4EAC-A8AC-AD92F668E405}" type="sibTrans" cxnId="{219ECC92-0004-44BF-8363-E5824253540F}">
      <dgm:prSet/>
      <dgm:spPr/>
      <dgm:t>
        <a:bodyPr/>
        <a:lstStyle/>
        <a:p>
          <a:pPr algn="just"/>
          <a:endParaRPr lang="es-EC" sz="1800">
            <a:latin typeface="Bookman Old Style" pitchFamily="18" charset="0"/>
          </a:endParaRPr>
        </a:p>
      </dgm:t>
    </dgm:pt>
    <dgm:pt modelId="{5D9D1660-87B4-4947-B1ED-D0D18B2C5DE0}">
      <dgm:prSet custT="1"/>
      <dgm:spPr/>
      <dgm:t>
        <a:bodyPr/>
        <a:lstStyle/>
        <a:p>
          <a:pPr algn="just" rtl="0"/>
          <a:r>
            <a:rPr lang="es-EC" sz="1800" dirty="0" smtClean="0">
              <a:solidFill>
                <a:schemeClr val="bg1"/>
              </a:solidFill>
              <a:latin typeface="Bookman Old Style" pitchFamily="18" charset="0"/>
            </a:rPr>
            <a:t>Ayuda al niño a resolver conflictos afectivos y a descargar sus angustias.</a:t>
          </a:r>
          <a:endParaRPr lang="es-EC" sz="1800" dirty="0">
            <a:solidFill>
              <a:schemeClr val="bg1"/>
            </a:solidFill>
            <a:latin typeface="Bookman Old Style" pitchFamily="18" charset="0"/>
          </a:endParaRPr>
        </a:p>
      </dgm:t>
    </dgm:pt>
    <dgm:pt modelId="{3D7E2608-98C1-469E-9DF1-64B3642746C8}" type="parTrans" cxnId="{56C9C37F-E300-4827-9E69-58F36F94DAB6}">
      <dgm:prSet/>
      <dgm:spPr/>
      <dgm:t>
        <a:bodyPr/>
        <a:lstStyle/>
        <a:p>
          <a:pPr algn="just"/>
          <a:endParaRPr lang="es-EC" sz="1800">
            <a:latin typeface="Bookman Old Style" pitchFamily="18" charset="0"/>
          </a:endParaRPr>
        </a:p>
      </dgm:t>
    </dgm:pt>
    <dgm:pt modelId="{749BCD09-6FEE-4733-BB56-054B38B68811}" type="sibTrans" cxnId="{56C9C37F-E300-4827-9E69-58F36F94DAB6}">
      <dgm:prSet/>
      <dgm:spPr/>
      <dgm:t>
        <a:bodyPr/>
        <a:lstStyle/>
        <a:p>
          <a:pPr algn="just"/>
          <a:endParaRPr lang="es-EC" sz="1800">
            <a:latin typeface="Bookman Old Style" pitchFamily="18" charset="0"/>
          </a:endParaRPr>
        </a:p>
      </dgm:t>
    </dgm:pt>
    <dgm:pt modelId="{85C01E47-EB1C-438F-89A7-B07DA5DCACCE}">
      <dgm:prSet custT="1"/>
      <dgm:spPr/>
      <dgm:t>
        <a:bodyPr/>
        <a:lstStyle/>
        <a:p>
          <a:pPr algn="just" rtl="0"/>
          <a:r>
            <a:rPr lang="es-EC" sz="1800" dirty="0" smtClean="0">
              <a:solidFill>
                <a:schemeClr val="bg1"/>
              </a:solidFill>
              <a:latin typeface="Bookman Old Style" pitchFamily="18" charset="0"/>
            </a:rPr>
            <a:t>Proporciona ejemplos de conductas enriqueciendo sus pensamientos.</a:t>
          </a:r>
          <a:endParaRPr lang="es-EC" sz="1800" dirty="0">
            <a:solidFill>
              <a:schemeClr val="bg1"/>
            </a:solidFill>
            <a:latin typeface="Bookman Old Style" pitchFamily="18" charset="0"/>
          </a:endParaRPr>
        </a:p>
      </dgm:t>
    </dgm:pt>
    <dgm:pt modelId="{4A703582-F20D-427C-AAC0-AFD6B885F2E3}" type="parTrans" cxnId="{4E3E7E6E-2D98-47A4-A563-EA27870218C7}">
      <dgm:prSet/>
      <dgm:spPr/>
      <dgm:t>
        <a:bodyPr/>
        <a:lstStyle/>
        <a:p>
          <a:pPr algn="just"/>
          <a:endParaRPr lang="es-EC" sz="1800">
            <a:latin typeface="Bookman Old Style" pitchFamily="18" charset="0"/>
          </a:endParaRPr>
        </a:p>
      </dgm:t>
    </dgm:pt>
    <dgm:pt modelId="{678025FF-1724-4387-A68D-17D5C1186D1E}" type="sibTrans" cxnId="{4E3E7E6E-2D98-47A4-A563-EA27870218C7}">
      <dgm:prSet/>
      <dgm:spPr/>
      <dgm:t>
        <a:bodyPr/>
        <a:lstStyle/>
        <a:p>
          <a:pPr algn="just"/>
          <a:endParaRPr lang="es-EC" sz="1800">
            <a:latin typeface="Bookman Old Style" pitchFamily="18" charset="0"/>
          </a:endParaRPr>
        </a:p>
      </dgm:t>
    </dgm:pt>
    <dgm:pt modelId="{596DDFDB-07A3-470F-A142-967A94D5792D}">
      <dgm:prSet custT="1"/>
      <dgm:spPr/>
      <dgm:t>
        <a:bodyPr/>
        <a:lstStyle/>
        <a:p>
          <a:pPr algn="just" rtl="0"/>
          <a:r>
            <a:rPr lang="es-EC" sz="1800" smtClean="0">
              <a:solidFill>
                <a:schemeClr val="bg1"/>
              </a:solidFill>
              <a:latin typeface="Bookman Old Style" pitchFamily="18" charset="0"/>
            </a:rPr>
            <a:t>Estimula el lenguaje, aumentando la capacidad de atención, comprensión, expresión y memoria .</a:t>
          </a:r>
          <a:endParaRPr lang="es-EC" sz="1800">
            <a:solidFill>
              <a:schemeClr val="bg1"/>
            </a:solidFill>
            <a:latin typeface="Bookman Old Style" pitchFamily="18" charset="0"/>
          </a:endParaRPr>
        </a:p>
      </dgm:t>
    </dgm:pt>
    <dgm:pt modelId="{8B695B01-B11D-4732-B3FF-97FA842EE5D1}" type="parTrans" cxnId="{85A6120A-B598-40F3-A3E3-9486F916CD70}">
      <dgm:prSet/>
      <dgm:spPr/>
      <dgm:t>
        <a:bodyPr/>
        <a:lstStyle/>
        <a:p>
          <a:pPr algn="just"/>
          <a:endParaRPr lang="es-EC" sz="1800">
            <a:latin typeface="Bookman Old Style" pitchFamily="18" charset="0"/>
          </a:endParaRPr>
        </a:p>
      </dgm:t>
    </dgm:pt>
    <dgm:pt modelId="{6BB7175F-F093-4B18-AB8B-9FC9B8AE14D9}" type="sibTrans" cxnId="{85A6120A-B598-40F3-A3E3-9486F916CD70}">
      <dgm:prSet/>
      <dgm:spPr/>
      <dgm:t>
        <a:bodyPr/>
        <a:lstStyle/>
        <a:p>
          <a:pPr algn="just"/>
          <a:endParaRPr lang="es-EC" sz="1800">
            <a:latin typeface="Bookman Old Style" pitchFamily="18" charset="0"/>
          </a:endParaRPr>
        </a:p>
      </dgm:t>
    </dgm:pt>
    <dgm:pt modelId="{43CCC1FC-03B8-4E12-839E-68C15C5EBD01}" type="pres">
      <dgm:prSet presAssocID="{A5C3CABD-36CB-49DD-8BD3-AE0872B932C3}" presName="linear" presStyleCnt="0">
        <dgm:presLayoutVars>
          <dgm:dir/>
          <dgm:resizeHandles val="exact"/>
        </dgm:presLayoutVars>
      </dgm:prSet>
      <dgm:spPr/>
      <dgm:t>
        <a:bodyPr/>
        <a:lstStyle/>
        <a:p>
          <a:endParaRPr lang="es-EC"/>
        </a:p>
      </dgm:t>
    </dgm:pt>
    <dgm:pt modelId="{BAC9717D-3C52-4159-B3F3-BC59AE17DDC3}" type="pres">
      <dgm:prSet presAssocID="{79CA8637-DA96-43D3-8B8E-C23DC14DF585}" presName="comp" presStyleCnt="0"/>
      <dgm:spPr/>
    </dgm:pt>
    <dgm:pt modelId="{925AE78C-34F1-40ED-A03B-778A48EB9EF2}" type="pres">
      <dgm:prSet presAssocID="{79CA8637-DA96-43D3-8B8E-C23DC14DF585}" presName="box" presStyleLbl="node1" presStyleIdx="0" presStyleCnt="5"/>
      <dgm:spPr/>
      <dgm:t>
        <a:bodyPr/>
        <a:lstStyle/>
        <a:p>
          <a:endParaRPr lang="es-EC"/>
        </a:p>
      </dgm:t>
    </dgm:pt>
    <dgm:pt modelId="{3E834CCB-E95B-4266-BB60-33B153EC24D3}" type="pres">
      <dgm:prSet presAssocID="{79CA8637-DA96-43D3-8B8E-C23DC14DF585}" presName="img" presStyleLbl="fgImgPlace1" presStyleIdx="0" presStyleCnt="5" custScaleX="76852"/>
      <dgm:spPr>
        <a:blipFill rotWithShape="1">
          <a:blip xmlns:r="http://schemas.openxmlformats.org/officeDocument/2006/relationships" r:embed="rId1"/>
          <a:stretch>
            <a:fillRect/>
          </a:stretch>
        </a:blipFill>
      </dgm:spPr>
    </dgm:pt>
    <dgm:pt modelId="{7E61C471-9E14-4999-A187-61885ED54977}" type="pres">
      <dgm:prSet presAssocID="{79CA8637-DA96-43D3-8B8E-C23DC14DF585}" presName="text" presStyleLbl="node1" presStyleIdx="0" presStyleCnt="5">
        <dgm:presLayoutVars>
          <dgm:bulletEnabled val="1"/>
        </dgm:presLayoutVars>
      </dgm:prSet>
      <dgm:spPr/>
      <dgm:t>
        <a:bodyPr/>
        <a:lstStyle/>
        <a:p>
          <a:endParaRPr lang="es-EC"/>
        </a:p>
      </dgm:t>
    </dgm:pt>
    <dgm:pt modelId="{9F28F3F0-8BEB-4241-A318-11AAFB4F9C29}" type="pres">
      <dgm:prSet presAssocID="{179B6825-B4DB-4183-BC02-915D71958E91}" presName="spacer" presStyleCnt="0"/>
      <dgm:spPr/>
    </dgm:pt>
    <dgm:pt modelId="{A4CA21D6-F9A2-4C2F-AD74-AEE821CC7463}" type="pres">
      <dgm:prSet presAssocID="{32436288-D4DE-449F-B0F5-12CB578590DE}" presName="comp" presStyleCnt="0"/>
      <dgm:spPr/>
    </dgm:pt>
    <dgm:pt modelId="{10E8B9B1-C28B-4EAE-BBA2-F3928CB1A474}" type="pres">
      <dgm:prSet presAssocID="{32436288-D4DE-449F-B0F5-12CB578590DE}" presName="box" presStyleLbl="node1" presStyleIdx="1" presStyleCnt="5"/>
      <dgm:spPr/>
      <dgm:t>
        <a:bodyPr/>
        <a:lstStyle/>
        <a:p>
          <a:endParaRPr lang="es-EC"/>
        </a:p>
      </dgm:t>
    </dgm:pt>
    <dgm:pt modelId="{F2092E7C-B441-42F3-90F3-17545A780BB8}" type="pres">
      <dgm:prSet presAssocID="{32436288-D4DE-449F-B0F5-12CB578590DE}" presName="img" presStyleLbl="fgImgPlace1" presStyleIdx="1" presStyleCnt="5" custScaleX="58834"/>
      <dgm:spPr>
        <a:blipFill rotWithShape="1">
          <a:blip xmlns:r="http://schemas.openxmlformats.org/officeDocument/2006/relationships" r:embed="rId2"/>
          <a:stretch>
            <a:fillRect/>
          </a:stretch>
        </a:blipFill>
      </dgm:spPr>
    </dgm:pt>
    <dgm:pt modelId="{6C811D39-E937-43C4-9039-0D0160E42B98}" type="pres">
      <dgm:prSet presAssocID="{32436288-D4DE-449F-B0F5-12CB578590DE}" presName="text" presStyleLbl="node1" presStyleIdx="1" presStyleCnt="5">
        <dgm:presLayoutVars>
          <dgm:bulletEnabled val="1"/>
        </dgm:presLayoutVars>
      </dgm:prSet>
      <dgm:spPr/>
      <dgm:t>
        <a:bodyPr/>
        <a:lstStyle/>
        <a:p>
          <a:endParaRPr lang="es-EC"/>
        </a:p>
      </dgm:t>
    </dgm:pt>
    <dgm:pt modelId="{4E8D054A-D47D-4B09-85CD-806EDC96FE1B}" type="pres">
      <dgm:prSet presAssocID="{9BEAA634-9C4E-4EAC-A8AC-AD92F668E405}" presName="spacer" presStyleCnt="0"/>
      <dgm:spPr/>
    </dgm:pt>
    <dgm:pt modelId="{2FAE5B40-C32E-4942-A3C7-52DA9EDA70DF}" type="pres">
      <dgm:prSet presAssocID="{5D9D1660-87B4-4947-B1ED-D0D18B2C5DE0}" presName="comp" presStyleCnt="0"/>
      <dgm:spPr/>
    </dgm:pt>
    <dgm:pt modelId="{2B6ADE4D-2860-4A59-96DA-509955AA3E63}" type="pres">
      <dgm:prSet presAssocID="{5D9D1660-87B4-4947-B1ED-D0D18B2C5DE0}" presName="box" presStyleLbl="node1" presStyleIdx="2" presStyleCnt="5"/>
      <dgm:spPr/>
      <dgm:t>
        <a:bodyPr/>
        <a:lstStyle/>
        <a:p>
          <a:endParaRPr lang="es-EC"/>
        </a:p>
      </dgm:t>
    </dgm:pt>
    <dgm:pt modelId="{F09224BD-AF74-41C2-A1CF-8100646CC821}" type="pres">
      <dgm:prSet presAssocID="{5D9D1660-87B4-4947-B1ED-D0D18B2C5DE0}" presName="img" presStyleLbl="fgImgPlace1" presStyleIdx="2" presStyleCnt="5" custScaleX="58834"/>
      <dgm:spPr>
        <a:blipFill rotWithShape="1">
          <a:blip xmlns:r="http://schemas.openxmlformats.org/officeDocument/2006/relationships" r:embed="rId3"/>
          <a:stretch>
            <a:fillRect/>
          </a:stretch>
        </a:blipFill>
      </dgm:spPr>
    </dgm:pt>
    <dgm:pt modelId="{F35D4261-4B50-44F3-9FF4-6CB4FDBA0DDB}" type="pres">
      <dgm:prSet presAssocID="{5D9D1660-87B4-4947-B1ED-D0D18B2C5DE0}" presName="text" presStyleLbl="node1" presStyleIdx="2" presStyleCnt="5">
        <dgm:presLayoutVars>
          <dgm:bulletEnabled val="1"/>
        </dgm:presLayoutVars>
      </dgm:prSet>
      <dgm:spPr/>
      <dgm:t>
        <a:bodyPr/>
        <a:lstStyle/>
        <a:p>
          <a:endParaRPr lang="es-EC"/>
        </a:p>
      </dgm:t>
    </dgm:pt>
    <dgm:pt modelId="{D4204049-AF26-423E-91DC-5A99432F9853}" type="pres">
      <dgm:prSet presAssocID="{749BCD09-6FEE-4733-BB56-054B38B68811}" presName="spacer" presStyleCnt="0"/>
      <dgm:spPr/>
    </dgm:pt>
    <dgm:pt modelId="{C4C029F5-8D1C-465E-A079-31B0B06F2AB5}" type="pres">
      <dgm:prSet presAssocID="{85C01E47-EB1C-438F-89A7-B07DA5DCACCE}" presName="comp" presStyleCnt="0"/>
      <dgm:spPr/>
    </dgm:pt>
    <dgm:pt modelId="{8133F41F-3ECD-4E4A-A208-6E95098F0310}" type="pres">
      <dgm:prSet presAssocID="{85C01E47-EB1C-438F-89A7-B07DA5DCACCE}" presName="box" presStyleLbl="node1" presStyleIdx="3" presStyleCnt="5"/>
      <dgm:spPr/>
      <dgm:t>
        <a:bodyPr/>
        <a:lstStyle/>
        <a:p>
          <a:endParaRPr lang="es-EC"/>
        </a:p>
      </dgm:t>
    </dgm:pt>
    <dgm:pt modelId="{CAA50C23-3F4B-4321-8107-F09A9E0370D1}" type="pres">
      <dgm:prSet presAssocID="{85C01E47-EB1C-438F-89A7-B07DA5DCACCE}" presName="img" presStyleLbl="fgImgPlace1" presStyleIdx="3" presStyleCnt="5" custScaleX="58834"/>
      <dgm:spPr>
        <a:blipFill rotWithShape="1">
          <a:blip xmlns:r="http://schemas.openxmlformats.org/officeDocument/2006/relationships" r:embed="rId4"/>
          <a:stretch>
            <a:fillRect/>
          </a:stretch>
        </a:blipFill>
      </dgm:spPr>
    </dgm:pt>
    <dgm:pt modelId="{93BEBD77-B71C-41C9-AD91-E55EBE683A31}" type="pres">
      <dgm:prSet presAssocID="{85C01E47-EB1C-438F-89A7-B07DA5DCACCE}" presName="text" presStyleLbl="node1" presStyleIdx="3" presStyleCnt="5">
        <dgm:presLayoutVars>
          <dgm:bulletEnabled val="1"/>
        </dgm:presLayoutVars>
      </dgm:prSet>
      <dgm:spPr/>
      <dgm:t>
        <a:bodyPr/>
        <a:lstStyle/>
        <a:p>
          <a:endParaRPr lang="es-EC"/>
        </a:p>
      </dgm:t>
    </dgm:pt>
    <dgm:pt modelId="{47F60231-61F5-4D87-836B-885E39C9C443}" type="pres">
      <dgm:prSet presAssocID="{678025FF-1724-4387-A68D-17D5C1186D1E}" presName="spacer" presStyleCnt="0"/>
      <dgm:spPr/>
    </dgm:pt>
    <dgm:pt modelId="{630ED565-6DB9-4022-AEF9-6A2B3D01C60D}" type="pres">
      <dgm:prSet presAssocID="{596DDFDB-07A3-470F-A142-967A94D5792D}" presName="comp" presStyleCnt="0"/>
      <dgm:spPr/>
    </dgm:pt>
    <dgm:pt modelId="{009DFF92-1220-4F10-8339-D2C168A355FA}" type="pres">
      <dgm:prSet presAssocID="{596DDFDB-07A3-470F-A142-967A94D5792D}" presName="box" presStyleLbl="node1" presStyleIdx="4" presStyleCnt="5"/>
      <dgm:spPr/>
      <dgm:t>
        <a:bodyPr/>
        <a:lstStyle/>
        <a:p>
          <a:endParaRPr lang="es-EC"/>
        </a:p>
      </dgm:t>
    </dgm:pt>
    <dgm:pt modelId="{FAEA2CD2-9CB9-40FD-984C-B7646A32A8E8}" type="pres">
      <dgm:prSet presAssocID="{596DDFDB-07A3-470F-A142-967A94D5792D}" presName="img" presStyleLbl="fgImgPlace1" presStyleIdx="4" presStyleCnt="5" custScaleX="58834"/>
      <dgm:spPr>
        <a:blipFill rotWithShape="1">
          <a:blip xmlns:r="http://schemas.openxmlformats.org/officeDocument/2006/relationships" r:embed="rId5"/>
          <a:stretch>
            <a:fillRect/>
          </a:stretch>
        </a:blipFill>
      </dgm:spPr>
    </dgm:pt>
    <dgm:pt modelId="{C890B0A1-81F7-47E1-8653-6E17592DBCF0}" type="pres">
      <dgm:prSet presAssocID="{596DDFDB-07A3-470F-A142-967A94D5792D}" presName="text" presStyleLbl="node1" presStyleIdx="4" presStyleCnt="5">
        <dgm:presLayoutVars>
          <dgm:bulletEnabled val="1"/>
        </dgm:presLayoutVars>
      </dgm:prSet>
      <dgm:spPr/>
      <dgm:t>
        <a:bodyPr/>
        <a:lstStyle/>
        <a:p>
          <a:endParaRPr lang="es-EC"/>
        </a:p>
      </dgm:t>
    </dgm:pt>
  </dgm:ptLst>
  <dgm:cxnLst>
    <dgm:cxn modelId="{59AC0FA3-923F-4D17-BAE4-EDB5E73461DA}" type="presOf" srcId="{85C01E47-EB1C-438F-89A7-B07DA5DCACCE}" destId="{93BEBD77-B71C-41C9-AD91-E55EBE683A31}" srcOrd="1" destOrd="0" presId="urn:microsoft.com/office/officeart/2005/8/layout/vList4#1"/>
    <dgm:cxn modelId="{1DCE3CEE-F6E4-47BA-80C5-949CA4080F91}" type="presOf" srcId="{5D9D1660-87B4-4947-B1ED-D0D18B2C5DE0}" destId="{F35D4261-4B50-44F3-9FF4-6CB4FDBA0DDB}" srcOrd="1" destOrd="0" presId="urn:microsoft.com/office/officeart/2005/8/layout/vList4#1"/>
    <dgm:cxn modelId="{6A7DE961-C763-447E-96BD-8CF004A73386}" type="presOf" srcId="{32436288-D4DE-449F-B0F5-12CB578590DE}" destId="{10E8B9B1-C28B-4EAE-BBA2-F3928CB1A474}" srcOrd="0" destOrd="0" presId="urn:microsoft.com/office/officeart/2005/8/layout/vList4#1"/>
    <dgm:cxn modelId="{1E9CE33B-76E0-432B-A037-E0075E139397}" type="presOf" srcId="{596DDFDB-07A3-470F-A142-967A94D5792D}" destId="{009DFF92-1220-4F10-8339-D2C168A355FA}" srcOrd="0" destOrd="0" presId="urn:microsoft.com/office/officeart/2005/8/layout/vList4#1"/>
    <dgm:cxn modelId="{06FF2798-3E5D-48C0-A06A-CC02752FB560}" type="presOf" srcId="{79CA8637-DA96-43D3-8B8E-C23DC14DF585}" destId="{7E61C471-9E14-4999-A187-61885ED54977}" srcOrd="1" destOrd="0" presId="urn:microsoft.com/office/officeart/2005/8/layout/vList4#1"/>
    <dgm:cxn modelId="{85A6120A-B598-40F3-A3E3-9486F916CD70}" srcId="{A5C3CABD-36CB-49DD-8BD3-AE0872B932C3}" destId="{596DDFDB-07A3-470F-A142-967A94D5792D}" srcOrd="4" destOrd="0" parTransId="{8B695B01-B11D-4732-B3FF-97FA842EE5D1}" sibTransId="{6BB7175F-F093-4B18-AB8B-9FC9B8AE14D9}"/>
    <dgm:cxn modelId="{F3197F45-CA7B-4311-A220-63FEA9CAC866}" type="presOf" srcId="{79CA8637-DA96-43D3-8B8E-C23DC14DF585}" destId="{925AE78C-34F1-40ED-A03B-778A48EB9EF2}" srcOrd="0" destOrd="0" presId="urn:microsoft.com/office/officeart/2005/8/layout/vList4#1"/>
    <dgm:cxn modelId="{4E3E7E6E-2D98-47A4-A563-EA27870218C7}" srcId="{A5C3CABD-36CB-49DD-8BD3-AE0872B932C3}" destId="{85C01E47-EB1C-438F-89A7-B07DA5DCACCE}" srcOrd="3" destOrd="0" parTransId="{4A703582-F20D-427C-AAC0-AFD6B885F2E3}" sibTransId="{678025FF-1724-4387-A68D-17D5C1186D1E}"/>
    <dgm:cxn modelId="{56C9C37F-E300-4827-9E69-58F36F94DAB6}" srcId="{A5C3CABD-36CB-49DD-8BD3-AE0872B932C3}" destId="{5D9D1660-87B4-4947-B1ED-D0D18B2C5DE0}" srcOrd="2" destOrd="0" parTransId="{3D7E2608-98C1-469E-9DF1-64B3642746C8}" sibTransId="{749BCD09-6FEE-4733-BB56-054B38B68811}"/>
    <dgm:cxn modelId="{AE56AF0A-0287-45DF-95BD-9C7EA9148642}" type="presOf" srcId="{85C01E47-EB1C-438F-89A7-B07DA5DCACCE}" destId="{8133F41F-3ECD-4E4A-A208-6E95098F0310}" srcOrd="0" destOrd="0" presId="urn:microsoft.com/office/officeart/2005/8/layout/vList4#1"/>
    <dgm:cxn modelId="{B82D05BD-CF73-47A7-9ECE-D5389FAC0F48}" type="presOf" srcId="{596DDFDB-07A3-470F-A142-967A94D5792D}" destId="{C890B0A1-81F7-47E1-8653-6E17592DBCF0}" srcOrd="1" destOrd="0" presId="urn:microsoft.com/office/officeart/2005/8/layout/vList4#1"/>
    <dgm:cxn modelId="{979A1E48-158A-40C7-887A-FF7A8DF52C73}" srcId="{A5C3CABD-36CB-49DD-8BD3-AE0872B932C3}" destId="{79CA8637-DA96-43D3-8B8E-C23DC14DF585}" srcOrd="0" destOrd="0" parTransId="{81F29B78-06A4-4CD4-9B9C-91E5E2C4A546}" sibTransId="{179B6825-B4DB-4183-BC02-915D71958E91}"/>
    <dgm:cxn modelId="{219ECC92-0004-44BF-8363-E5824253540F}" srcId="{A5C3CABD-36CB-49DD-8BD3-AE0872B932C3}" destId="{32436288-D4DE-449F-B0F5-12CB578590DE}" srcOrd="1" destOrd="0" parTransId="{5A4B90A9-3698-4CF0-BBD5-B64D093EB01E}" sibTransId="{9BEAA634-9C4E-4EAC-A8AC-AD92F668E405}"/>
    <dgm:cxn modelId="{97D440BB-867A-465E-931E-57458963C962}" type="presOf" srcId="{32436288-D4DE-449F-B0F5-12CB578590DE}" destId="{6C811D39-E937-43C4-9039-0D0160E42B98}" srcOrd="1" destOrd="0" presId="urn:microsoft.com/office/officeart/2005/8/layout/vList4#1"/>
    <dgm:cxn modelId="{7F7E7744-DFC4-473D-90B9-0FCDA7D829E3}" type="presOf" srcId="{5D9D1660-87B4-4947-B1ED-D0D18B2C5DE0}" destId="{2B6ADE4D-2860-4A59-96DA-509955AA3E63}" srcOrd="0" destOrd="0" presId="urn:microsoft.com/office/officeart/2005/8/layout/vList4#1"/>
    <dgm:cxn modelId="{2320EE2F-24FF-4111-9505-32B2438F7343}" type="presOf" srcId="{A5C3CABD-36CB-49DD-8BD3-AE0872B932C3}" destId="{43CCC1FC-03B8-4E12-839E-68C15C5EBD01}" srcOrd="0" destOrd="0" presId="urn:microsoft.com/office/officeart/2005/8/layout/vList4#1"/>
    <dgm:cxn modelId="{4238EA0A-1BD7-4F76-81FF-4303FF8B3AB0}" type="presParOf" srcId="{43CCC1FC-03B8-4E12-839E-68C15C5EBD01}" destId="{BAC9717D-3C52-4159-B3F3-BC59AE17DDC3}" srcOrd="0" destOrd="0" presId="urn:microsoft.com/office/officeart/2005/8/layout/vList4#1"/>
    <dgm:cxn modelId="{F63F0EC6-A5C1-4775-86B6-1B20C9A3F681}" type="presParOf" srcId="{BAC9717D-3C52-4159-B3F3-BC59AE17DDC3}" destId="{925AE78C-34F1-40ED-A03B-778A48EB9EF2}" srcOrd="0" destOrd="0" presId="urn:microsoft.com/office/officeart/2005/8/layout/vList4#1"/>
    <dgm:cxn modelId="{AFDCECE8-4FF5-4E6E-981B-2032C51BBDA4}" type="presParOf" srcId="{BAC9717D-3C52-4159-B3F3-BC59AE17DDC3}" destId="{3E834CCB-E95B-4266-BB60-33B153EC24D3}" srcOrd="1" destOrd="0" presId="urn:microsoft.com/office/officeart/2005/8/layout/vList4#1"/>
    <dgm:cxn modelId="{B5839AFE-E60C-41BB-AEFA-65289168AD23}" type="presParOf" srcId="{BAC9717D-3C52-4159-B3F3-BC59AE17DDC3}" destId="{7E61C471-9E14-4999-A187-61885ED54977}" srcOrd="2" destOrd="0" presId="urn:microsoft.com/office/officeart/2005/8/layout/vList4#1"/>
    <dgm:cxn modelId="{22FDFCF0-9AB1-4A14-8BF1-EC549DDFCC43}" type="presParOf" srcId="{43CCC1FC-03B8-4E12-839E-68C15C5EBD01}" destId="{9F28F3F0-8BEB-4241-A318-11AAFB4F9C29}" srcOrd="1" destOrd="0" presId="urn:microsoft.com/office/officeart/2005/8/layout/vList4#1"/>
    <dgm:cxn modelId="{78AA31CC-D8ED-45A1-908D-F36171496B20}" type="presParOf" srcId="{43CCC1FC-03B8-4E12-839E-68C15C5EBD01}" destId="{A4CA21D6-F9A2-4C2F-AD74-AEE821CC7463}" srcOrd="2" destOrd="0" presId="urn:microsoft.com/office/officeart/2005/8/layout/vList4#1"/>
    <dgm:cxn modelId="{8925D491-877D-4BA2-BB01-21EB632321CB}" type="presParOf" srcId="{A4CA21D6-F9A2-4C2F-AD74-AEE821CC7463}" destId="{10E8B9B1-C28B-4EAE-BBA2-F3928CB1A474}" srcOrd="0" destOrd="0" presId="urn:microsoft.com/office/officeart/2005/8/layout/vList4#1"/>
    <dgm:cxn modelId="{FC77FA9D-DE58-41A9-BC58-D3276D097B82}" type="presParOf" srcId="{A4CA21D6-F9A2-4C2F-AD74-AEE821CC7463}" destId="{F2092E7C-B441-42F3-90F3-17545A780BB8}" srcOrd="1" destOrd="0" presId="urn:microsoft.com/office/officeart/2005/8/layout/vList4#1"/>
    <dgm:cxn modelId="{FAAB7498-4D59-47CB-BB79-5F34220E7978}" type="presParOf" srcId="{A4CA21D6-F9A2-4C2F-AD74-AEE821CC7463}" destId="{6C811D39-E937-43C4-9039-0D0160E42B98}" srcOrd="2" destOrd="0" presId="urn:microsoft.com/office/officeart/2005/8/layout/vList4#1"/>
    <dgm:cxn modelId="{7FAB8DBF-5DDE-4B8C-91B6-A52EC954B6AF}" type="presParOf" srcId="{43CCC1FC-03B8-4E12-839E-68C15C5EBD01}" destId="{4E8D054A-D47D-4B09-85CD-806EDC96FE1B}" srcOrd="3" destOrd="0" presId="urn:microsoft.com/office/officeart/2005/8/layout/vList4#1"/>
    <dgm:cxn modelId="{428BDE99-3F73-4E01-A9E9-8CA9A1B06309}" type="presParOf" srcId="{43CCC1FC-03B8-4E12-839E-68C15C5EBD01}" destId="{2FAE5B40-C32E-4942-A3C7-52DA9EDA70DF}" srcOrd="4" destOrd="0" presId="urn:microsoft.com/office/officeart/2005/8/layout/vList4#1"/>
    <dgm:cxn modelId="{71BE71F0-FCE9-4F12-A5BF-5BF256DDB66F}" type="presParOf" srcId="{2FAE5B40-C32E-4942-A3C7-52DA9EDA70DF}" destId="{2B6ADE4D-2860-4A59-96DA-509955AA3E63}" srcOrd="0" destOrd="0" presId="urn:microsoft.com/office/officeart/2005/8/layout/vList4#1"/>
    <dgm:cxn modelId="{7977FD26-37D1-4877-82FD-CEF469076AC5}" type="presParOf" srcId="{2FAE5B40-C32E-4942-A3C7-52DA9EDA70DF}" destId="{F09224BD-AF74-41C2-A1CF-8100646CC821}" srcOrd="1" destOrd="0" presId="urn:microsoft.com/office/officeart/2005/8/layout/vList4#1"/>
    <dgm:cxn modelId="{2A8356D6-97B6-4F99-B163-E362AE97CB8C}" type="presParOf" srcId="{2FAE5B40-C32E-4942-A3C7-52DA9EDA70DF}" destId="{F35D4261-4B50-44F3-9FF4-6CB4FDBA0DDB}" srcOrd="2" destOrd="0" presId="urn:microsoft.com/office/officeart/2005/8/layout/vList4#1"/>
    <dgm:cxn modelId="{ADDF5609-A185-410A-B38E-FE5F487D6D58}" type="presParOf" srcId="{43CCC1FC-03B8-4E12-839E-68C15C5EBD01}" destId="{D4204049-AF26-423E-91DC-5A99432F9853}" srcOrd="5" destOrd="0" presId="urn:microsoft.com/office/officeart/2005/8/layout/vList4#1"/>
    <dgm:cxn modelId="{46DB8E68-C146-44B8-B79C-FE84B85C7A68}" type="presParOf" srcId="{43CCC1FC-03B8-4E12-839E-68C15C5EBD01}" destId="{C4C029F5-8D1C-465E-A079-31B0B06F2AB5}" srcOrd="6" destOrd="0" presId="urn:microsoft.com/office/officeart/2005/8/layout/vList4#1"/>
    <dgm:cxn modelId="{109F45C0-F54D-4E3E-A851-09CF829FD036}" type="presParOf" srcId="{C4C029F5-8D1C-465E-A079-31B0B06F2AB5}" destId="{8133F41F-3ECD-4E4A-A208-6E95098F0310}" srcOrd="0" destOrd="0" presId="urn:microsoft.com/office/officeart/2005/8/layout/vList4#1"/>
    <dgm:cxn modelId="{EE04C60B-AFF4-4212-9E8C-432ED27D92C5}" type="presParOf" srcId="{C4C029F5-8D1C-465E-A079-31B0B06F2AB5}" destId="{CAA50C23-3F4B-4321-8107-F09A9E0370D1}" srcOrd="1" destOrd="0" presId="urn:microsoft.com/office/officeart/2005/8/layout/vList4#1"/>
    <dgm:cxn modelId="{6F7E6C7F-7358-454C-A934-5B9C26E9BF2A}" type="presParOf" srcId="{C4C029F5-8D1C-465E-A079-31B0B06F2AB5}" destId="{93BEBD77-B71C-41C9-AD91-E55EBE683A31}" srcOrd="2" destOrd="0" presId="urn:microsoft.com/office/officeart/2005/8/layout/vList4#1"/>
    <dgm:cxn modelId="{29F2B9AC-B27D-473D-B355-E12D4D3A4E28}" type="presParOf" srcId="{43CCC1FC-03B8-4E12-839E-68C15C5EBD01}" destId="{47F60231-61F5-4D87-836B-885E39C9C443}" srcOrd="7" destOrd="0" presId="urn:microsoft.com/office/officeart/2005/8/layout/vList4#1"/>
    <dgm:cxn modelId="{B1B5A49A-9966-435D-8D99-D9750FF5E05D}" type="presParOf" srcId="{43CCC1FC-03B8-4E12-839E-68C15C5EBD01}" destId="{630ED565-6DB9-4022-AEF9-6A2B3D01C60D}" srcOrd="8" destOrd="0" presId="urn:microsoft.com/office/officeart/2005/8/layout/vList4#1"/>
    <dgm:cxn modelId="{A1BC7D69-02E7-42A1-8948-2E6D770B4F29}" type="presParOf" srcId="{630ED565-6DB9-4022-AEF9-6A2B3D01C60D}" destId="{009DFF92-1220-4F10-8339-D2C168A355FA}" srcOrd="0" destOrd="0" presId="urn:microsoft.com/office/officeart/2005/8/layout/vList4#1"/>
    <dgm:cxn modelId="{A06C100E-54B4-4536-8D6B-4AE6AD858387}" type="presParOf" srcId="{630ED565-6DB9-4022-AEF9-6A2B3D01C60D}" destId="{FAEA2CD2-9CB9-40FD-984C-B7646A32A8E8}" srcOrd="1" destOrd="0" presId="urn:microsoft.com/office/officeart/2005/8/layout/vList4#1"/>
    <dgm:cxn modelId="{6EEF5BC4-2513-44D6-92D9-8F88ECB16D5A}" type="presParOf" srcId="{630ED565-6DB9-4022-AEF9-6A2B3D01C60D}" destId="{C890B0A1-81F7-47E1-8653-6E17592DBCF0}" srcOrd="2" destOrd="0" presId="urn:microsoft.com/office/officeart/2005/8/layout/vList4#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59B3BAB2-160C-4E49-A5CF-43802BCA41D6}" type="doc">
      <dgm:prSet loTypeId="urn:microsoft.com/office/officeart/2005/8/layout/vList2" loCatId="list" qsTypeId="urn:microsoft.com/office/officeart/2005/8/quickstyle/3d3" qsCatId="3D" csTypeId="urn:microsoft.com/office/officeart/2005/8/colors/colorful1#2" csCatId="colorful" phldr="1"/>
      <dgm:spPr/>
      <dgm:t>
        <a:bodyPr/>
        <a:lstStyle/>
        <a:p>
          <a:endParaRPr lang="es-EC"/>
        </a:p>
      </dgm:t>
    </dgm:pt>
    <dgm:pt modelId="{612159C7-56B1-4FD5-9692-C3B84AED8D0D}">
      <dgm:prSet/>
      <dgm:spPr/>
      <dgm:t>
        <a:bodyPr/>
        <a:lstStyle/>
        <a:p>
          <a:pPr rtl="0"/>
          <a:r>
            <a:rPr lang="es-EC" b="1" dirty="0" smtClean="0">
              <a:solidFill>
                <a:schemeClr val="bg1"/>
              </a:solidFill>
              <a:latin typeface="Bookman Old Style" pitchFamily="18" charset="0"/>
            </a:rPr>
            <a:t>1. La Percepción.-</a:t>
          </a:r>
          <a:r>
            <a:rPr lang="es-EC" dirty="0" smtClean="0">
              <a:solidFill>
                <a:schemeClr val="bg1"/>
              </a:solidFill>
              <a:latin typeface="Bookman Old Style" pitchFamily="18" charset="0"/>
            </a:rPr>
            <a:t>  Se reconocen los símbolos gráficos , lo que nuestros ojos son capaces de percibir en fracción de segundos una palabra.</a:t>
          </a:r>
          <a:endParaRPr lang="es-EC" dirty="0">
            <a:solidFill>
              <a:schemeClr val="bg1"/>
            </a:solidFill>
            <a:latin typeface="Bookman Old Style" pitchFamily="18" charset="0"/>
          </a:endParaRPr>
        </a:p>
      </dgm:t>
    </dgm:pt>
    <dgm:pt modelId="{57CD3FD0-C085-4752-929C-19DB514B77CB}" type="parTrans" cxnId="{A030B7A1-36F0-401E-9CF7-4617EB19C949}">
      <dgm:prSet/>
      <dgm:spPr/>
      <dgm:t>
        <a:bodyPr/>
        <a:lstStyle/>
        <a:p>
          <a:endParaRPr lang="es-EC">
            <a:solidFill>
              <a:schemeClr val="bg1"/>
            </a:solidFill>
            <a:latin typeface="Bookman Old Style" pitchFamily="18" charset="0"/>
          </a:endParaRPr>
        </a:p>
      </dgm:t>
    </dgm:pt>
    <dgm:pt modelId="{84956C21-1238-4C1D-AECD-FC2620061F3A}" type="sibTrans" cxnId="{A030B7A1-36F0-401E-9CF7-4617EB19C949}">
      <dgm:prSet/>
      <dgm:spPr/>
      <dgm:t>
        <a:bodyPr/>
        <a:lstStyle/>
        <a:p>
          <a:endParaRPr lang="es-EC">
            <a:solidFill>
              <a:schemeClr val="bg1"/>
            </a:solidFill>
            <a:latin typeface="Bookman Old Style" pitchFamily="18" charset="0"/>
          </a:endParaRPr>
        </a:p>
      </dgm:t>
    </dgm:pt>
    <dgm:pt modelId="{67C22F35-1718-4190-90F7-CCB6D875B0EA}">
      <dgm:prSet/>
      <dgm:spPr/>
      <dgm:t>
        <a:bodyPr/>
        <a:lstStyle/>
        <a:p>
          <a:pPr rtl="0"/>
          <a:r>
            <a:rPr lang="es-EC" b="1" dirty="0" smtClean="0">
              <a:solidFill>
                <a:schemeClr val="bg1"/>
              </a:solidFill>
              <a:latin typeface="Bookman Old Style" pitchFamily="18" charset="0"/>
            </a:rPr>
            <a:t>2. La Comprensión.-</a:t>
          </a:r>
          <a:r>
            <a:rPr lang="es-EC" dirty="0" smtClean="0">
              <a:solidFill>
                <a:schemeClr val="bg1"/>
              </a:solidFill>
              <a:latin typeface="Bookman Old Style" pitchFamily="18" charset="0"/>
            </a:rPr>
            <a:t> Se comprende el mensaje , llevando los símbolos gráficos a ideas.</a:t>
          </a:r>
          <a:endParaRPr lang="es-EC" dirty="0">
            <a:solidFill>
              <a:schemeClr val="bg1"/>
            </a:solidFill>
            <a:latin typeface="Bookman Old Style" pitchFamily="18" charset="0"/>
          </a:endParaRPr>
        </a:p>
      </dgm:t>
    </dgm:pt>
    <dgm:pt modelId="{34032258-5205-4C24-AA12-4D85FF5744FC}" type="parTrans" cxnId="{D99926EB-EBE4-41D6-8E2E-44A55DE4D37E}">
      <dgm:prSet/>
      <dgm:spPr/>
      <dgm:t>
        <a:bodyPr/>
        <a:lstStyle/>
        <a:p>
          <a:endParaRPr lang="es-EC">
            <a:solidFill>
              <a:schemeClr val="bg1"/>
            </a:solidFill>
            <a:latin typeface="Bookman Old Style" pitchFamily="18" charset="0"/>
          </a:endParaRPr>
        </a:p>
      </dgm:t>
    </dgm:pt>
    <dgm:pt modelId="{A932423E-E825-41F6-AA15-E9522A89A3EF}" type="sibTrans" cxnId="{D99926EB-EBE4-41D6-8E2E-44A55DE4D37E}">
      <dgm:prSet/>
      <dgm:spPr/>
      <dgm:t>
        <a:bodyPr/>
        <a:lstStyle/>
        <a:p>
          <a:endParaRPr lang="es-EC">
            <a:solidFill>
              <a:schemeClr val="bg1"/>
            </a:solidFill>
            <a:latin typeface="Bookman Old Style" pitchFamily="18" charset="0"/>
          </a:endParaRPr>
        </a:p>
      </dgm:t>
    </dgm:pt>
    <dgm:pt modelId="{6436793A-835C-4851-A122-3B7675C9E38E}">
      <dgm:prSet/>
      <dgm:spPr/>
      <dgm:t>
        <a:bodyPr/>
        <a:lstStyle/>
        <a:p>
          <a:pPr rtl="0"/>
          <a:r>
            <a:rPr lang="es-EC" b="1" dirty="0" smtClean="0">
              <a:solidFill>
                <a:schemeClr val="bg1"/>
              </a:solidFill>
              <a:latin typeface="Bookman Old Style" pitchFamily="18" charset="0"/>
            </a:rPr>
            <a:t>3. La Interpretación.-</a:t>
          </a:r>
          <a:r>
            <a:rPr lang="es-EC" dirty="0" smtClean="0">
              <a:solidFill>
                <a:schemeClr val="bg1"/>
              </a:solidFill>
              <a:latin typeface="Bookman Old Style" pitchFamily="18" charset="0"/>
            </a:rPr>
            <a:t> Es el significado que se le atribuye a algo.</a:t>
          </a:r>
          <a:endParaRPr lang="es-EC" dirty="0">
            <a:solidFill>
              <a:schemeClr val="bg1"/>
            </a:solidFill>
            <a:latin typeface="Bookman Old Style" pitchFamily="18" charset="0"/>
          </a:endParaRPr>
        </a:p>
      </dgm:t>
    </dgm:pt>
    <dgm:pt modelId="{A82E7504-187E-4436-85C2-255E231BBD83}" type="parTrans" cxnId="{0AAADA18-BEE2-4255-ACD2-02EA40E97A66}">
      <dgm:prSet/>
      <dgm:spPr/>
      <dgm:t>
        <a:bodyPr/>
        <a:lstStyle/>
        <a:p>
          <a:endParaRPr lang="es-EC">
            <a:solidFill>
              <a:schemeClr val="bg1"/>
            </a:solidFill>
            <a:latin typeface="Bookman Old Style" pitchFamily="18" charset="0"/>
          </a:endParaRPr>
        </a:p>
      </dgm:t>
    </dgm:pt>
    <dgm:pt modelId="{D0EB14FD-B417-4E28-A942-29150EDA4C75}" type="sibTrans" cxnId="{0AAADA18-BEE2-4255-ACD2-02EA40E97A66}">
      <dgm:prSet/>
      <dgm:spPr/>
      <dgm:t>
        <a:bodyPr/>
        <a:lstStyle/>
        <a:p>
          <a:endParaRPr lang="es-EC">
            <a:solidFill>
              <a:schemeClr val="bg1"/>
            </a:solidFill>
            <a:latin typeface="Bookman Old Style" pitchFamily="18" charset="0"/>
          </a:endParaRPr>
        </a:p>
      </dgm:t>
    </dgm:pt>
    <dgm:pt modelId="{3E3B27E3-E563-4E31-B446-92BE51D06DB0}">
      <dgm:prSet/>
      <dgm:spPr/>
      <dgm:t>
        <a:bodyPr/>
        <a:lstStyle/>
        <a:p>
          <a:pPr rtl="0"/>
          <a:r>
            <a:rPr lang="es-EC" b="1" dirty="0" smtClean="0">
              <a:solidFill>
                <a:schemeClr val="bg1"/>
              </a:solidFill>
              <a:latin typeface="Bookman Old Style" pitchFamily="18" charset="0"/>
            </a:rPr>
            <a:t>4. La Reacción.</a:t>
          </a:r>
          <a:r>
            <a:rPr lang="es-EC" dirty="0" smtClean="0">
              <a:solidFill>
                <a:schemeClr val="bg1"/>
              </a:solidFill>
              <a:latin typeface="Bookman Old Style" pitchFamily="18" charset="0"/>
            </a:rPr>
            <a:t>- Actitud de aceptación o de rechazo con las ideas expresadas por el autor. </a:t>
          </a:r>
          <a:endParaRPr lang="es-EC" dirty="0">
            <a:solidFill>
              <a:schemeClr val="bg1"/>
            </a:solidFill>
            <a:latin typeface="Bookman Old Style" pitchFamily="18" charset="0"/>
          </a:endParaRPr>
        </a:p>
      </dgm:t>
    </dgm:pt>
    <dgm:pt modelId="{6E1D111D-0DD5-4A30-A28A-E96B809D4996}" type="parTrans" cxnId="{EFB9DD2A-544B-4ACB-A04A-10E6853A5C5A}">
      <dgm:prSet/>
      <dgm:spPr/>
      <dgm:t>
        <a:bodyPr/>
        <a:lstStyle/>
        <a:p>
          <a:endParaRPr lang="es-EC">
            <a:solidFill>
              <a:schemeClr val="bg1"/>
            </a:solidFill>
            <a:latin typeface="Bookman Old Style" pitchFamily="18" charset="0"/>
          </a:endParaRPr>
        </a:p>
      </dgm:t>
    </dgm:pt>
    <dgm:pt modelId="{9E1285F1-2195-4061-BA69-14E8F8E4AAC9}" type="sibTrans" cxnId="{EFB9DD2A-544B-4ACB-A04A-10E6853A5C5A}">
      <dgm:prSet/>
      <dgm:spPr/>
      <dgm:t>
        <a:bodyPr/>
        <a:lstStyle/>
        <a:p>
          <a:endParaRPr lang="es-EC">
            <a:solidFill>
              <a:schemeClr val="bg1"/>
            </a:solidFill>
            <a:latin typeface="Bookman Old Style" pitchFamily="18" charset="0"/>
          </a:endParaRPr>
        </a:p>
      </dgm:t>
    </dgm:pt>
    <dgm:pt modelId="{372EDBD2-FF8D-452A-8FBA-501A7C9C6CF6}">
      <dgm:prSet/>
      <dgm:spPr/>
      <dgm:t>
        <a:bodyPr/>
        <a:lstStyle/>
        <a:p>
          <a:pPr rtl="0"/>
          <a:r>
            <a:rPr lang="es-EC" b="1" dirty="0" smtClean="0">
              <a:solidFill>
                <a:schemeClr val="bg1"/>
              </a:solidFill>
              <a:latin typeface="Bookman Old Style" pitchFamily="18" charset="0"/>
            </a:rPr>
            <a:t>5. La Integración.-</a:t>
          </a:r>
          <a:r>
            <a:rPr lang="es-EC" dirty="0" smtClean="0">
              <a:solidFill>
                <a:schemeClr val="bg1"/>
              </a:solidFill>
              <a:latin typeface="Bookman Old Style" pitchFamily="18" charset="0"/>
            </a:rPr>
            <a:t> Da valor a las ideas expresadas, integrándolas a  sus experiencias personales si las considera de valor.   </a:t>
          </a:r>
          <a:endParaRPr lang="es-EC" dirty="0">
            <a:solidFill>
              <a:schemeClr val="bg1"/>
            </a:solidFill>
            <a:latin typeface="Bookman Old Style" pitchFamily="18" charset="0"/>
          </a:endParaRPr>
        </a:p>
      </dgm:t>
    </dgm:pt>
    <dgm:pt modelId="{22E82B31-6103-4A20-9282-E2D082E3C94E}" type="parTrans" cxnId="{7E7CD462-2C9C-44D0-AE2A-BDCDF839623A}">
      <dgm:prSet/>
      <dgm:spPr/>
      <dgm:t>
        <a:bodyPr/>
        <a:lstStyle/>
        <a:p>
          <a:endParaRPr lang="es-EC">
            <a:solidFill>
              <a:schemeClr val="bg1"/>
            </a:solidFill>
            <a:latin typeface="Bookman Old Style" pitchFamily="18" charset="0"/>
          </a:endParaRPr>
        </a:p>
      </dgm:t>
    </dgm:pt>
    <dgm:pt modelId="{6C7F3AF7-37F1-4F07-B7F1-CF5E7F218D6B}" type="sibTrans" cxnId="{7E7CD462-2C9C-44D0-AE2A-BDCDF839623A}">
      <dgm:prSet/>
      <dgm:spPr/>
      <dgm:t>
        <a:bodyPr/>
        <a:lstStyle/>
        <a:p>
          <a:endParaRPr lang="es-EC">
            <a:solidFill>
              <a:schemeClr val="bg1"/>
            </a:solidFill>
            <a:latin typeface="Bookman Old Style" pitchFamily="18" charset="0"/>
          </a:endParaRPr>
        </a:p>
      </dgm:t>
    </dgm:pt>
    <dgm:pt modelId="{63940D5C-86CA-487A-A95D-12726FE8F115}" type="pres">
      <dgm:prSet presAssocID="{59B3BAB2-160C-4E49-A5CF-43802BCA41D6}" presName="linear" presStyleCnt="0">
        <dgm:presLayoutVars>
          <dgm:animLvl val="lvl"/>
          <dgm:resizeHandles val="exact"/>
        </dgm:presLayoutVars>
      </dgm:prSet>
      <dgm:spPr/>
      <dgm:t>
        <a:bodyPr/>
        <a:lstStyle/>
        <a:p>
          <a:endParaRPr lang="es-EC"/>
        </a:p>
      </dgm:t>
    </dgm:pt>
    <dgm:pt modelId="{A543450F-BBBF-4455-B03E-5995A05035BF}" type="pres">
      <dgm:prSet presAssocID="{612159C7-56B1-4FD5-9692-C3B84AED8D0D}" presName="parentText" presStyleLbl="node1" presStyleIdx="0" presStyleCnt="5" custScaleY="110115">
        <dgm:presLayoutVars>
          <dgm:chMax val="0"/>
          <dgm:bulletEnabled val="1"/>
        </dgm:presLayoutVars>
      </dgm:prSet>
      <dgm:spPr/>
      <dgm:t>
        <a:bodyPr/>
        <a:lstStyle/>
        <a:p>
          <a:endParaRPr lang="es-EC"/>
        </a:p>
      </dgm:t>
    </dgm:pt>
    <dgm:pt modelId="{6F70F8A5-F0FA-4DA0-A805-501B3B220EA2}" type="pres">
      <dgm:prSet presAssocID="{84956C21-1238-4C1D-AECD-FC2620061F3A}" presName="spacer" presStyleCnt="0"/>
      <dgm:spPr/>
    </dgm:pt>
    <dgm:pt modelId="{C7454940-10EE-4232-9F7A-3CFC14B06AFA}" type="pres">
      <dgm:prSet presAssocID="{67C22F35-1718-4190-90F7-CCB6D875B0EA}" presName="parentText" presStyleLbl="node1" presStyleIdx="1" presStyleCnt="5">
        <dgm:presLayoutVars>
          <dgm:chMax val="0"/>
          <dgm:bulletEnabled val="1"/>
        </dgm:presLayoutVars>
      </dgm:prSet>
      <dgm:spPr/>
      <dgm:t>
        <a:bodyPr/>
        <a:lstStyle/>
        <a:p>
          <a:endParaRPr lang="es-EC"/>
        </a:p>
      </dgm:t>
    </dgm:pt>
    <dgm:pt modelId="{89180B3D-9369-4E81-BEE7-7546D1454B11}" type="pres">
      <dgm:prSet presAssocID="{A932423E-E825-41F6-AA15-E9522A89A3EF}" presName="spacer" presStyleCnt="0"/>
      <dgm:spPr/>
    </dgm:pt>
    <dgm:pt modelId="{3B5C3A7C-BB74-4018-B19B-D907CCA21C77}" type="pres">
      <dgm:prSet presAssocID="{6436793A-835C-4851-A122-3B7675C9E38E}" presName="parentText" presStyleLbl="node1" presStyleIdx="2" presStyleCnt="5">
        <dgm:presLayoutVars>
          <dgm:chMax val="0"/>
          <dgm:bulletEnabled val="1"/>
        </dgm:presLayoutVars>
      </dgm:prSet>
      <dgm:spPr/>
      <dgm:t>
        <a:bodyPr/>
        <a:lstStyle/>
        <a:p>
          <a:endParaRPr lang="es-EC"/>
        </a:p>
      </dgm:t>
    </dgm:pt>
    <dgm:pt modelId="{C38B958A-AD84-4799-90E8-D352B1AA1187}" type="pres">
      <dgm:prSet presAssocID="{D0EB14FD-B417-4E28-A942-29150EDA4C75}" presName="spacer" presStyleCnt="0"/>
      <dgm:spPr/>
    </dgm:pt>
    <dgm:pt modelId="{17D4E431-EFCE-4971-9481-79A2FB61EB6F}" type="pres">
      <dgm:prSet presAssocID="{3E3B27E3-E563-4E31-B446-92BE51D06DB0}" presName="parentText" presStyleLbl="node1" presStyleIdx="3" presStyleCnt="5">
        <dgm:presLayoutVars>
          <dgm:chMax val="0"/>
          <dgm:bulletEnabled val="1"/>
        </dgm:presLayoutVars>
      </dgm:prSet>
      <dgm:spPr/>
      <dgm:t>
        <a:bodyPr/>
        <a:lstStyle/>
        <a:p>
          <a:endParaRPr lang="es-EC"/>
        </a:p>
      </dgm:t>
    </dgm:pt>
    <dgm:pt modelId="{9A47D892-0BD3-4EA4-BD43-00687F28E61B}" type="pres">
      <dgm:prSet presAssocID="{9E1285F1-2195-4061-BA69-14E8F8E4AAC9}" presName="spacer" presStyleCnt="0"/>
      <dgm:spPr/>
    </dgm:pt>
    <dgm:pt modelId="{30C33E36-EE22-4F0E-9C27-8F0AA90FD1F5}" type="pres">
      <dgm:prSet presAssocID="{372EDBD2-FF8D-452A-8FBA-501A7C9C6CF6}" presName="parentText" presStyleLbl="node1" presStyleIdx="4" presStyleCnt="5">
        <dgm:presLayoutVars>
          <dgm:chMax val="0"/>
          <dgm:bulletEnabled val="1"/>
        </dgm:presLayoutVars>
      </dgm:prSet>
      <dgm:spPr/>
      <dgm:t>
        <a:bodyPr/>
        <a:lstStyle/>
        <a:p>
          <a:endParaRPr lang="es-EC"/>
        </a:p>
      </dgm:t>
    </dgm:pt>
  </dgm:ptLst>
  <dgm:cxnLst>
    <dgm:cxn modelId="{D99926EB-EBE4-41D6-8E2E-44A55DE4D37E}" srcId="{59B3BAB2-160C-4E49-A5CF-43802BCA41D6}" destId="{67C22F35-1718-4190-90F7-CCB6D875B0EA}" srcOrd="1" destOrd="0" parTransId="{34032258-5205-4C24-AA12-4D85FF5744FC}" sibTransId="{A932423E-E825-41F6-AA15-E9522A89A3EF}"/>
    <dgm:cxn modelId="{C977C265-533C-46EA-BE4A-2E2EEB225325}" type="presOf" srcId="{6436793A-835C-4851-A122-3B7675C9E38E}" destId="{3B5C3A7C-BB74-4018-B19B-D907CCA21C77}" srcOrd="0" destOrd="0" presId="urn:microsoft.com/office/officeart/2005/8/layout/vList2"/>
    <dgm:cxn modelId="{CF5B8E2D-0011-4D4A-B2EF-C647B44D4753}" type="presOf" srcId="{612159C7-56B1-4FD5-9692-C3B84AED8D0D}" destId="{A543450F-BBBF-4455-B03E-5995A05035BF}" srcOrd="0" destOrd="0" presId="urn:microsoft.com/office/officeart/2005/8/layout/vList2"/>
    <dgm:cxn modelId="{7DEBC18D-7E07-42FF-91A0-795CF8F6C151}" type="presOf" srcId="{59B3BAB2-160C-4E49-A5CF-43802BCA41D6}" destId="{63940D5C-86CA-487A-A95D-12726FE8F115}" srcOrd="0" destOrd="0" presId="urn:microsoft.com/office/officeart/2005/8/layout/vList2"/>
    <dgm:cxn modelId="{84AF37E8-70C2-4894-B8A3-9AA1575C7764}" type="presOf" srcId="{3E3B27E3-E563-4E31-B446-92BE51D06DB0}" destId="{17D4E431-EFCE-4971-9481-79A2FB61EB6F}" srcOrd="0" destOrd="0" presId="urn:microsoft.com/office/officeart/2005/8/layout/vList2"/>
    <dgm:cxn modelId="{7E7CD462-2C9C-44D0-AE2A-BDCDF839623A}" srcId="{59B3BAB2-160C-4E49-A5CF-43802BCA41D6}" destId="{372EDBD2-FF8D-452A-8FBA-501A7C9C6CF6}" srcOrd="4" destOrd="0" parTransId="{22E82B31-6103-4A20-9282-E2D082E3C94E}" sibTransId="{6C7F3AF7-37F1-4F07-B7F1-CF5E7F218D6B}"/>
    <dgm:cxn modelId="{EFB9DD2A-544B-4ACB-A04A-10E6853A5C5A}" srcId="{59B3BAB2-160C-4E49-A5CF-43802BCA41D6}" destId="{3E3B27E3-E563-4E31-B446-92BE51D06DB0}" srcOrd="3" destOrd="0" parTransId="{6E1D111D-0DD5-4A30-A28A-E96B809D4996}" sibTransId="{9E1285F1-2195-4061-BA69-14E8F8E4AAC9}"/>
    <dgm:cxn modelId="{0AAADA18-BEE2-4255-ACD2-02EA40E97A66}" srcId="{59B3BAB2-160C-4E49-A5CF-43802BCA41D6}" destId="{6436793A-835C-4851-A122-3B7675C9E38E}" srcOrd="2" destOrd="0" parTransId="{A82E7504-187E-4436-85C2-255E231BBD83}" sibTransId="{D0EB14FD-B417-4E28-A942-29150EDA4C75}"/>
    <dgm:cxn modelId="{A030B7A1-36F0-401E-9CF7-4617EB19C949}" srcId="{59B3BAB2-160C-4E49-A5CF-43802BCA41D6}" destId="{612159C7-56B1-4FD5-9692-C3B84AED8D0D}" srcOrd="0" destOrd="0" parTransId="{57CD3FD0-C085-4752-929C-19DB514B77CB}" sibTransId="{84956C21-1238-4C1D-AECD-FC2620061F3A}"/>
    <dgm:cxn modelId="{ED30B627-08E4-42C9-974B-3F2B9335FAF7}" type="presOf" srcId="{67C22F35-1718-4190-90F7-CCB6D875B0EA}" destId="{C7454940-10EE-4232-9F7A-3CFC14B06AFA}" srcOrd="0" destOrd="0" presId="urn:microsoft.com/office/officeart/2005/8/layout/vList2"/>
    <dgm:cxn modelId="{138726C8-31E5-4112-81DC-8FE3C5EB25C1}" type="presOf" srcId="{372EDBD2-FF8D-452A-8FBA-501A7C9C6CF6}" destId="{30C33E36-EE22-4F0E-9C27-8F0AA90FD1F5}" srcOrd="0" destOrd="0" presId="urn:microsoft.com/office/officeart/2005/8/layout/vList2"/>
    <dgm:cxn modelId="{DC3179AA-A997-40DD-A800-445774006551}" type="presParOf" srcId="{63940D5C-86CA-487A-A95D-12726FE8F115}" destId="{A543450F-BBBF-4455-B03E-5995A05035BF}" srcOrd="0" destOrd="0" presId="urn:microsoft.com/office/officeart/2005/8/layout/vList2"/>
    <dgm:cxn modelId="{157DF62C-6205-46E3-B9CA-091A2BAF3D83}" type="presParOf" srcId="{63940D5C-86CA-487A-A95D-12726FE8F115}" destId="{6F70F8A5-F0FA-4DA0-A805-501B3B220EA2}" srcOrd="1" destOrd="0" presId="urn:microsoft.com/office/officeart/2005/8/layout/vList2"/>
    <dgm:cxn modelId="{4A4FC8DA-13BC-4579-BB64-E8A75A0A2B65}" type="presParOf" srcId="{63940D5C-86CA-487A-A95D-12726FE8F115}" destId="{C7454940-10EE-4232-9F7A-3CFC14B06AFA}" srcOrd="2" destOrd="0" presId="urn:microsoft.com/office/officeart/2005/8/layout/vList2"/>
    <dgm:cxn modelId="{878A8E77-C7E8-47FA-BF7D-9DDAB2FECA37}" type="presParOf" srcId="{63940D5C-86CA-487A-A95D-12726FE8F115}" destId="{89180B3D-9369-4E81-BEE7-7546D1454B11}" srcOrd="3" destOrd="0" presId="urn:microsoft.com/office/officeart/2005/8/layout/vList2"/>
    <dgm:cxn modelId="{B7463F84-C95F-4606-B067-9FC9452D00C8}" type="presParOf" srcId="{63940D5C-86CA-487A-A95D-12726FE8F115}" destId="{3B5C3A7C-BB74-4018-B19B-D907CCA21C77}" srcOrd="4" destOrd="0" presId="urn:microsoft.com/office/officeart/2005/8/layout/vList2"/>
    <dgm:cxn modelId="{983E51A1-8CA7-4780-807A-4A42B6E10AB8}" type="presParOf" srcId="{63940D5C-86CA-487A-A95D-12726FE8F115}" destId="{C38B958A-AD84-4799-90E8-D352B1AA1187}" srcOrd="5" destOrd="0" presId="urn:microsoft.com/office/officeart/2005/8/layout/vList2"/>
    <dgm:cxn modelId="{34694772-68D1-4E51-A8ED-EE1CEB1C3CF9}" type="presParOf" srcId="{63940D5C-86CA-487A-A95D-12726FE8F115}" destId="{17D4E431-EFCE-4971-9481-79A2FB61EB6F}" srcOrd="6" destOrd="0" presId="urn:microsoft.com/office/officeart/2005/8/layout/vList2"/>
    <dgm:cxn modelId="{98AFA080-7AAA-49AA-9DAB-E26D9BDBC6D5}" type="presParOf" srcId="{63940D5C-86CA-487A-A95D-12726FE8F115}" destId="{9A47D892-0BD3-4EA4-BD43-00687F28E61B}" srcOrd="7" destOrd="0" presId="urn:microsoft.com/office/officeart/2005/8/layout/vList2"/>
    <dgm:cxn modelId="{6AEA6DD1-8D37-4967-9994-518F08105A56}" type="presParOf" srcId="{63940D5C-86CA-487A-A95D-12726FE8F115}" destId="{30C33E36-EE22-4F0E-9C27-8F0AA90FD1F5}"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D754B391-092C-4AD4-BC6B-46795653D4E7}" type="doc">
      <dgm:prSet loTypeId="urn:microsoft.com/office/officeart/2005/8/layout/radial5" loCatId="cycle" qsTypeId="urn:microsoft.com/office/officeart/2005/8/quickstyle/simple1" qsCatId="simple" csTypeId="urn:microsoft.com/office/officeart/2005/8/colors/colorful3" csCatId="colorful" phldr="1"/>
      <dgm:spPr/>
      <dgm:t>
        <a:bodyPr/>
        <a:lstStyle/>
        <a:p>
          <a:endParaRPr lang="es-EC"/>
        </a:p>
      </dgm:t>
    </dgm:pt>
    <dgm:pt modelId="{D158F6BC-43A1-4786-85F3-191152E4B55E}">
      <dgm:prSet custT="1"/>
      <dgm:spPr/>
      <dgm:t>
        <a:bodyPr/>
        <a:lstStyle/>
        <a:p>
          <a:pPr rtl="0"/>
          <a:r>
            <a:rPr lang="es-EC" sz="1600" dirty="0" smtClean="0">
              <a:solidFill>
                <a:schemeClr val="bg1"/>
              </a:solidFill>
              <a:latin typeface="Palatino Linotype" pitchFamily="18" charset="0"/>
              <a:cs typeface="Mongolian Baiti" pitchFamily="66" charset="0"/>
            </a:rPr>
            <a:t>Son actividades planificadas y organizadas sistemáticamente, con el objetivo de construir un conocimiento escolar.</a:t>
          </a:r>
          <a:endParaRPr lang="es-EC" sz="1600" dirty="0">
            <a:solidFill>
              <a:schemeClr val="bg1"/>
            </a:solidFill>
            <a:latin typeface="Palatino Linotype" pitchFamily="18" charset="0"/>
            <a:cs typeface="Mongolian Baiti" pitchFamily="66" charset="0"/>
          </a:endParaRPr>
        </a:p>
      </dgm:t>
    </dgm:pt>
    <dgm:pt modelId="{D71FB434-F932-484B-9398-00347563B428}" type="parTrans" cxnId="{5E26EB55-8E3D-46D6-880B-65BD9CBA2D60}">
      <dgm:prSet/>
      <dgm:spPr/>
      <dgm:t>
        <a:bodyPr/>
        <a:lstStyle/>
        <a:p>
          <a:endParaRPr lang="es-EC" sz="1400">
            <a:solidFill>
              <a:schemeClr val="bg1"/>
            </a:solidFill>
            <a:latin typeface="Palatino Linotype" pitchFamily="18" charset="0"/>
            <a:cs typeface="Mongolian Baiti" pitchFamily="66" charset="0"/>
          </a:endParaRPr>
        </a:p>
      </dgm:t>
    </dgm:pt>
    <dgm:pt modelId="{E5C8FD80-4108-4640-9D8B-B41579C008CE}" type="sibTrans" cxnId="{5E26EB55-8E3D-46D6-880B-65BD9CBA2D60}">
      <dgm:prSet/>
      <dgm:spPr/>
      <dgm:t>
        <a:bodyPr/>
        <a:lstStyle/>
        <a:p>
          <a:endParaRPr lang="es-EC" sz="1400">
            <a:solidFill>
              <a:schemeClr val="bg1"/>
            </a:solidFill>
            <a:latin typeface="Palatino Linotype" pitchFamily="18" charset="0"/>
            <a:cs typeface="Mongolian Baiti" pitchFamily="66" charset="0"/>
          </a:endParaRPr>
        </a:p>
      </dgm:t>
    </dgm:pt>
    <dgm:pt modelId="{3DF80C43-A8B8-4A6D-B117-CCAED10CB2B2}">
      <dgm:prSet custT="1"/>
      <dgm:spPr/>
      <dgm:t>
        <a:bodyPr/>
        <a:lstStyle/>
        <a:p>
          <a:pPr rtl="0"/>
          <a:r>
            <a:rPr lang="es-EC" sz="1600" dirty="0" smtClean="0">
              <a:solidFill>
                <a:schemeClr val="bg1"/>
              </a:solidFill>
              <a:latin typeface="Palatino Linotype" pitchFamily="18" charset="0"/>
              <a:cs typeface="Mongolian Baiti" pitchFamily="66" charset="0"/>
            </a:rPr>
            <a:t>Lectura diaria de cuentos</a:t>
          </a:r>
          <a:endParaRPr lang="es-EC" sz="1600" dirty="0">
            <a:solidFill>
              <a:schemeClr val="bg1"/>
            </a:solidFill>
            <a:latin typeface="Palatino Linotype" pitchFamily="18" charset="0"/>
            <a:cs typeface="Mongolian Baiti" pitchFamily="66" charset="0"/>
          </a:endParaRPr>
        </a:p>
      </dgm:t>
    </dgm:pt>
    <dgm:pt modelId="{E061EB80-D2F5-47FE-946F-478702A15FD1}" type="parTrans" cxnId="{43294A63-6387-44D2-B37F-EECC42005559}">
      <dgm:prSet custT="1"/>
      <dgm:spPr/>
      <dgm:t>
        <a:bodyPr/>
        <a:lstStyle/>
        <a:p>
          <a:endParaRPr lang="es-EC" sz="1400">
            <a:solidFill>
              <a:schemeClr val="bg1"/>
            </a:solidFill>
            <a:latin typeface="Palatino Linotype" pitchFamily="18" charset="0"/>
            <a:cs typeface="Mongolian Baiti" pitchFamily="66" charset="0"/>
          </a:endParaRPr>
        </a:p>
      </dgm:t>
    </dgm:pt>
    <dgm:pt modelId="{391A5581-4DAD-4AA5-A1FA-36AE90C0418B}" type="sibTrans" cxnId="{43294A63-6387-44D2-B37F-EECC42005559}">
      <dgm:prSet/>
      <dgm:spPr/>
      <dgm:t>
        <a:bodyPr/>
        <a:lstStyle/>
        <a:p>
          <a:endParaRPr lang="es-EC" sz="1400">
            <a:solidFill>
              <a:schemeClr val="bg1"/>
            </a:solidFill>
            <a:latin typeface="Palatino Linotype" pitchFamily="18" charset="0"/>
            <a:cs typeface="Mongolian Baiti" pitchFamily="66" charset="0"/>
          </a:endParaRPr>
        </a:p>
      </dgm:t>
    </dgm:pt>
    <dgm:pt modelId="{99ECAF1D-07D6-4AB8-B756-508F6811A606}">
      <dgm:prSet custT="1"/>
      <dgm:spPr/>
      <dgm:t>
        <a:bodyPr/>
        <a:lstStyle/>
        <a:p>
          <a:pPr rtl="0"/>
          <a:r>
            <a:rPr lang="es-EC" sz="1600" dirty="0" smtClean="0">
              <a:solidFill>
                <a:schemeClr val="bg1"/>
              </a:solidFill>
              <a:latin typeface="Palatino Linotype" pitchFamily="18" charset="0"/>
              <a:cs typeface="Mongolian Baiti" pitchFamily="66" charset="0"/>
            </a:rPr>
            <a:t>Lectura pública</a:t>
          </a:r>
          <a:endParaRPr lang="es-EC" sz="1600" dirty="0">
            <a:solidFill>
              <a:schemeClr val="bg1"/>
            </a:solidFill>
            <a:latin typeface="Palatino Linotype" pitchFamily="18" charset="0"/>
            <a:cs typeface="Mongolian Baiti" pitchFamily="66" charset="0"/>
          </a:endParaRPr>
        </a:p>
      </dgm:t>
    </dgm:pt>
    <dgm:pt modelId="{41FA9B36-CF4B-4E93-9D55-0E451C488427}" type="parTrans" cxnId="{88A20B6C-566E-4AFA-BE62-0BF62755ED15}">
      <dgm:prSet custT="1"/>
      <dgm:spPr/>
      <dgm:t>
        <a:bodyPr/>
        <a:lstStyle/>
        <a:p>
          <a:endParaRPr lang="es-EC" sz="1400">
            <a:solidFill>
              <a:schemeClr val="bg1"/>
            </a:solidFill>
            <a:latin typeface="Palatino Linotype" pitchFamily="18" charset="0"/>
            <a:cs typeface="Mongolian Baiti" pitchFamily="66" charset="0"/>
          </a:endParaRPr>
        </a:p>
      </dgm:t>
    </dgm:pt>
    <dgm:pt modelId="{B2096229-2752-4FF9-A0D6-5BB634CE75F2}" type="sibTrans" cxnId="{88A20B6C-566E-4AFA-BE62-0BF62755ED15}">
      <dgm:prSet/>
      <dgm:spPr/>
      <dgm:t>
        <a:bodyPr/>
        <a:lstStyle/>
        <a:p>
          <a:endParaRPr lang="es-EC" sz="1400">
            <a:solidFill>
              <a:schemeClr val="bg1"/>
            </a:solidFill>
            <a:latin typeface="Palatino Linotype" pitchFamily="18" charset="0"/>
            <a:cs typeface="Mongolian Baiti" pitchFamily="66" charset="0"/>
          </a:endParaRPr>
        </a:p>
      </dgm:t>
    </dgm:pt>
    <dgm:pt modelId="{6540A1CF-D9AE-404B-A5BD-F87337F41340}">
      <dgm:prSet custT="1"/>
      <dgm:spPr/>
      <dgm:t>
        <a:bodyPr/>
        <a:lstStyle/>
        <a:p>
          <a:pPr rtl="0"/>
          <a:r>
            <a:rPr lang="es-EC" sz="1600" dirty="0" smtClean="0">
              <a:solidFill>
                <a:schemeClr val="bg1"/>
              </a:solidFill>
              <a:latin typeface="Palatino Linotype" pitchFamily="18" charset="0"/>
              <a:cs typeface="Mongolian Baiti" pitchFamily="66" charset="0"/>
            </a:rPr>
            <a:t>Narración de cuentos</a:t>
          </a:r>
          <a:endParaRPr lang="es-EC" sz="1600" dirty="0">
            <a:solidFill>
              <a:schemeClr val="bg1"/>
            </a:solidFill>
            <a:latin typeface="Palatino Linotype" pitchFamily="18" charset="0"/>
            <a:cs typeface="Mongolian Baiti" pitchFamily="66" charset="0"/>
          </a:endParaRPr>
        </a:p>
      </dgm:t>
    </dgm:pt>
    <dgm:pt modelId="{0BC7E0A1-A9C6-4D82-93A5-59B7E5EBFC20}" type="parTrans" cxnId="{1B3A76E3-0E0E-4669-A1A6-97AE0A32B2D2}">
      <dgm:prSet custT="1"/>
      <dgm:spPr/>
      <dgm:t>
        <a:bodyPr/>
        <a:lstStyle/>
        <a:p>
          <a:endParaRPr lang="es-EC" sz="1400">
            <a:solidFill>
              <a:schemeClr val="bg1"/>
            </a:solidFill>
            <a:latin typeface="Palatino Linotype" pitchFamily="18" charset="0"/>
            <a:cs typeface="Mongolian Baiti" pitchFamily="66" charset="0"/>
          </a:endParaRPr>
        </a:p>
      </dgm:t>
    </dgm:pt>
    <dgm:pt modelId="{9D4F0EA1-6B9F-41AF-ADCE-B5A0C6C7B39F}" type="sibTrans" cxnId="{1B3A76E3-0E0E-4669-A1A6-97AE0A32B2D2}">
      <dgm:prSet/>
      <dgm:spPr/>
      <dgm:t>
        <a:bodyPr/>
        <a:lstStyle/>
        <a:p>
          <a:endParaRPr lang="es-EC" sz="1400">
            <a:solidFill>
              <a:schemeClr val="bg1"/>
            </a:solidFill>
            <a:latin typeface="Palatino Linotype" pitchFamily="18" charset="0"/>
            <a:cs typeface="Mongolian Baiti" pitchFamily="66" charset="0"/>
          </a:endParaRPr>
        </a:p>
      </dgm:t>
    </dgm:pt>
    <dgm:pt modelId="{F66D4D07-A42F-4E34-BE68-9BDEE370B844}">
      <dgm:prSet custT="1"/>
      <dgm:spPr/>
      <dgm:t>
        <a:bodyPr/>
        <a:lstStyle/>
        <a:p>
          <a:pPr rtl="0"/>
          <a:r>
            <a:rPr lang="es-EC" sz="1600" dirty="0" smtClean="0">
              <a:solidFill>
                <a:schemeClr val="bg1"/>
              </a:solidFill>
              <a:latin typeface="Palatino Linotype" pitchFamily="18" charset="0"/>
              <a:cs typeface="Mongolian Baiti" pitchFamily="66" charset="0"/>
            </a:rPr>
            <a:t>Lectura compartida</a:t>
          </a:r>
          <a:endParaRPr lang="es-EC" sz="1600" dirty="0">
            <a:solidFill>
              <a:schemeClr val="bg1"/>
            </a:solidFill>
            <a:latin typeface="Palatino Linotype" pitchFamily="18" charset="0"/>
            <a:cs typeface="Mongolian Baiti" pitchFamily="66" charset="0"/>
          </a:endParaRPr>
        </a:p>
      </dgm:t>
    </dgm:pt>
    <dgm:pt modelId="{C96B946B-2B8B-43D4-B3E2-ADBE91EDA6C8}" type="parTrans" cxnId="{215FFF12-4877-4845-A7E6-7B3ADDD048C8}">
      <dgm:prSet custT="1"/>
      <dgm:spPr/>
      <dgm:t>
        <a:bodyPr/>
        <a:lstStyle/>
        <a:p>
          <a:endParaRPr lang="es-EC" sz="1400">
            <a:solidFill>
              <a:schemeClr val="bg1"/>
            </a:solidFill>
            <a:latin typeface="Palatino Linotype" pitchFamily="18" charset="0"/>
            <a:cs typeface="Mongolian Baiti" pitchFamily="66" charset="0"/>
          </a:endParaRPr>
        </a:p>
      </dgm:t>
    </dgm:pt>
    <dgm:pt modelId="{F85DC225-2AB6-4C45-A60B-574A111DEF50}" type="sibTrans" cxnId="{215FFF12-4877-4845-A7E6-7B3ADDD048C8}">
      <dgm:prSet/>
      <dgm:spPr/>
      <dgm:t>
        <a:bodyPr/>
        <a:lstStyle/>
        <a:p>
          <a:endParaRPr lang="es-EC" sz="1400">
            <a:solidFill>
              <a:schemeClr val="bg1"/>
            </a:solidFill>
            <a:latin typeface="Palatino Linotype" pitchFamily="18" charset="0"/>
            <a:cs typeface="Mongolian Baiti" pitchFamily="66" charset="0"/>
          </a:endParaRPr>
        </a:p>
      </dgm:t>
    </dgm:pt>
    <dgm:pt modelId="{398E8DD7-2CAB-407C-8F09-849D5FE551C2}">
      <dgm:prSet custT="1"/>
      <dgm:spPr/>
      <dgm:t>
        <a:bodyPr/>
        <a:lstStyle/>
        <a:p>
          <a:pPr rtl="0"/>
          <a:r>
            <a:rPr lang="es-EC" sz="1600" dirty="0" smtClean="0">
              <a:solidFill>
                <a:schemeClr val="bg1"/>
              </a:solidFill>
              <a:latin typeface="Palatino Linotype" pitchFamily="18" charset="0"/>
              <a:cs typeface="Mongolian Baiti" pitchFamily="66" charset="0"/>
            </a:rPr>
            <a:t>Interrogación de los textos</a:t>
          </a:r>
          <a:endParaRPr lang="es-EC" sz="1600" dirty="0">
            <a:solidFill>
              <a:schemeClr val="bg1"/>
            </a:solidFill>
            <a:latin typeface="Palatino Linotype" pitchFamily="18" charset="0"/>
            <a:cs typeface="Mongolian Baiti" pitchFamily="66" charset="0"/>
          </a:endParaRPr>
        </a:p>
      </dgm:t>
    </dgm:pt>
    <dgm:pt modelId="{F8E294D1-8C22-426B-B904-5BA80DA19CC3}" type="parTrans" cxnId="{EA318DF6-8FC6-4839-BACC-E20BEE968B60}">
      <dgm:prSet custT="1"/>
      <dgm:spPr/>
      <dgm:t>
        <a:bodyPr/>
        <a:lstStyle/>
        <a:p>
          <a:endParaRPr lang="es-EC" sz="1400">
            <a:solidFill>
              <a:schemeClr val="bg1"/>
            </a:solidFill>
            <a:latin typeface="Palatino Linotype" pitchFamily="18" charset="0"/>
            <a:cs typeface="Mongolian Baiti" pitchFamily="66" charset="0"/>
          </a:endParaRPr>
        </a:p>
      </dgm:t>
    </dgm:pt>
    <dgm:pt modelId="{67ABCD13-D031-4D21-9B21-32E335680031}" type="sibTrans" cxnId="{EA318DF6-8FC6-4839-BACC-E20BEE968B60}">
      <dgm:prSet/>
      <dgm:spPr/>
      <dgm:t>
        <a:bodyPr/>
        <a:lstStyle/>
        <a:p>
          <a:endParaRPr lang="es-EC" sz="1400">
            <a:solidFill>
              <a:schemeClr val="bg1"/>
            </a:solidFill>
            <a:latin typeface="Palatino Linotype" pitchFamily="18" charset="0"/>
            <a:cs typeface="Mongolian Baiti" pitchFamily="66" charset="0"/>
          </a:endParaRPr>
        </a:p>
      </dgm:t>
    </dgm:pt>
    <dgm:pt modelId="{C61239CD-EF1D-4B0A-B399-6EEC19B73AF5}" type="pres">
      <dgm:prSet presAssocID="{D754B391-092C-4AD4-BC6B-46795653D4E7}" presName="Name0" presStyleCnt="0">
        <dgm:presLayoutVars>
          <dgm:chMax val="1"/>
          <dgm:dir/>
          <dgm:animLvl val="ctr"/>
          <dgm:resizeHandles val="exact"/>
        </dgm:presLayoutVars>
      </dgm:prSet>
      <dgm:spPr/>
      <dgm:t>
        <a:bodyPr/>
        <a:lstStyle/>
        <a:p>
          <a:endParaRPr lang="es-EC"/>
        </a:p>
      </dgm:t>
    </dgm:pt>
    <dgm:pt modelId="{0190B89C-9708-4F7D-9C20-B7A90A6A87BE}" type="pres">
      <dgm:prSet presAssocID="{D158F6BC-43A1-4786-85F3-191152E4B55E}" presName="centerShape" presStyleLbl="node0" presStyleIdx="0" presStyleCnt="1" custScaleX="199526" custScaleY="200221"/>
      <dgm:spPr/>
      <dgm:t>
        <a:bodyPr/>
        <a:lstStyle/>
        <a:p>
          <a:endParaRPr lang="es-EC"/>
        </a:p>
      </dgm:t>
    </dgm:pt>
    <dgm:pt modelId="{CBE87F62-70F6-4036-A5C8-0A4C8F451AB4}" type="pres">
      <dgm:prSet presAssocID="{E061EB80-D2F5-47FE-946F-478702A15FD1}" presName="parTrans" presStyleLbl="sibTrans2D1" presStyleIdx="0" presStyleCnt="5"/>
      <dgm:spPr/>
      <dgm:t>
        <a:bodyPr/>
        <a:lstStyle/>
        <a:p>
          <a:endParaRPr lang="es-EC"/>
        </a:p>
      </dgm:t>
    </dgm:pt>
    <dgm:pt modelId="{A685682A-FA75-41FF-8CFE-CE127B34659D}" type="pres">
      <dgm:prSet presAssocID="{E061EB80-D2F5-47FE-946F-478702A15FD1}" presName="connectorText" presStyleLbl="sibTrans2D1" presStyleIdx="0" presStyleCnt="5"/>
      <dgm:spPr/>
      <dgm:t>
        <a:bodyPr/>
        <a:lstStyle/>
        <a:p>
          <a:endParaRPr lang="es-EC"/>
        </a:p>
      </dgm:t>
    </dgm:pt>
    <dgm:pt modelId="{3662A9BE-ACBA-47BD-B525-0AF9DA91F745}" type="pres">
      <dgm:prSet presAssocID="{3DF80C43-A8B8-4A6D-B117-CCAED10CB2B2}" presName="node" presStyleLbl="node1" presStyleIdx="0" presStyleCnt="5" custScaleX="172017">
        <dgm:presLayoutVars>
          <dgm:bulletEnabled val="1"/>
        </dgm:presLayoutVars>
      </dgm:prSet>
      <dgm:spPr/>
      <dgm:t>
        <a:bodyPr/>
        <a:lstStyle/>
        <a:p>
          <a:endParaRPr lang="es-EC"/>
        </a:p>
      </dgm:t>
    </dgm:pt>
    <dgm:pt modelId="{1ADF1E55-F645-4B5E-B1E3-1E8620F48164}" type="pres">
      <dgm:prSet presAssocID="{41FA9B36-CF4B-4E93-9D55-0E451C488427}" presName="parTrans" presStyleLbl="sibTrans2D1" presStyleIdx="1" presStyleCnt="5"/>
      <dgm:spPr/>
      <dgm:t>
        <a:bodyPr/>
        <a:lstStyle/>
        <a:p>
          <a:endParaRPr lang="es-EC"/>
        </a:p>
      </dgm:t>
    </dgm:pt>
    <dgm:pt modelId="{9C2D6566-7CE5-4851-9B20-AFEE20100D00}" type="pres">
      <dgm:prSet presAssocID="{41FA9B36-CF4B-4E93-9D55-0E451C488427}" presName="connectorText" presStyleLbl="sibTrans2D1" presStyleIdx="1" presStyleCnt="5"/>
      <dgm:spPr/>
      <dgm:t>
        <a:bodyPr/>
        <a:lstStyle/>
        <a:p>
          <a:endParaRPr lang="es-EC"/>
        </a:p>
      </dgm:t>
    </dgm:pt>
    <dgm:pt modelId="{1B04069B-373D-4D33-84F4-BE7552B8696D}" type="pres">
      <dgm:prSet presAssocID="{99ECAF1D-07D6-4AB8-B756-508F6811A606}" presName="node" presStyleLbl="node1" presStyleIdx="1" presStyleCnt="5" custScaleX="155280" custScaleY="133293" custRadScaleRad="107013" custRadScaleInc="11551">
        <dgm:presLayoutVars>
          <dgm:bulletEnabled val="1"/>
        </dgm:presLayoutVars>
      </dgm:prSet>
      <dgm:spPr/>
      <dgm:t>
        <a:bodyPr/>
        <a:lstStyle/>
        <a:p>
          <a:endParaRPr lang="es-EC"/>
        </a:p>
      </dgm:t>
    </dgm:pt>
    <dgm:pt modelId="{EC1BA030-66CF-4330-9F52-76D9C8DC2317}" type="pres">
      <dgm:prSet presAssocID="{0BC7E0A1-A9C6-4D82-93A5-59B7E5EBFC20}" presName="parTrans" presStyleLbl="sibTrans2D1" presStyleIdx="2" presStyleCnt="5"/>
      <dgm:spPr/>
      <dgm:t>
        <a:bodyPr/>
        <a:lstStyle/>
        <a:p>
          <a:endParaRPr lang="es-EC"/>
        </a:p>
      </dgm:t>
    </dgm:pt>
    <dgm:pt modelId="{20AB7A87-E8A6-4B77-ABED-59495461A181}" type="pres">
      <dgm:prSet presAssocID="{0BC7E0A1-A9C6-4D82-93A5-59B7E5EBFC20}" presName="connectorText" presStyleLbl="sibTrans2D1" presStyleIdx="2" presStyleCnt="5"/>
      <dgm:spPr/>
      <dgm:t>
        <a:bodyPr/>
        <a:lstStyle/>
        <a:p>
          <a:endParaRPr lang="es-EC"/>
        </a:p>
      </dgm:t>
    </dgm:pt>
    <dgm:pt modelId="{35EF4AB2-323A-43EA-80B1-AE7226D069F6}" type="pres">
      <dgm:prSet presAssocID="{6540A1CF-D9AE-404B-A5BD-F87337F41340}" presName="node" presStyleLbl="node1" presStyleIdx="2" presStyleCnt="5" custScaleX="129888" custScaleY="119926" custRadScaleRad="122465" custRadScaleInc="-34639">
        <dgm:presLayoutVars>
          <dgm:bulletEnabled val="1"/>
        </dgm:presLayoutVars>
      </dgm:prSet>
      <dgm:spPr/>
      <dgm:t>
        <a:bodyPr/>
        <a:lstStyle/>
        <a:p>
          <a:endParaRPr lang="es-EC"/>
        </a:p>
      </dgm:t>
    </dgm:pt>
    <dgm:pt modelId="{F956281A-683E-49FB-9D46-F3C5AE3A57D9}" type="pres">
      <dgm:prSet presAssocID="{C96B946B-2B8B-43D4-B3E2-ADBE91EDA6C8}" presName="parTrans" presStyleLbl="sibTrans2D1" presStyleIdx="3" presStyleCnt="5"/>
      <dgm:spPr/>
      <dgm:t>
        <a:bodyPr/>
        <a:lstStyle/>
        <a:p>
          <a:endParaRPr lang="es-EC"/>
        </a:p>
      </dgm:t>
    </dgm:pt>
    <dgm:pt modelId="{D01259E2-FF61-450E-957C-978C5F3A3AA0}" type="pres">
      <dgm:prSet presAssocID="{C96B946B-2B8B-43D4-B3E2-ADBE91EDA6C8}" presName="connectorText" presStyleLbl="sibTrans2D1" presStyleIdx="3" presStyleCnt="5"/>
      <dgm:spPr/>
      <dgm:t>
        <a:bodyPr/>
        <a:lstStyle/>
        <a:p>
          <a:endParaRPr lang="es-EC"/>
        </a:p>
      </dgm:t>
    </dgm:pt>
    <dgm:pt modelId="{BD14DC09-A5B1-4531-9034-D13243685D1B}" type="pres">
      <dgm:prSet presAssocID="{F66D4D07-A42F-4E34-BE68-9BDEE370B844}" presName="node" presStyleLbl="node1" presStyleIdx="3" presStyleCnt="5" custScaleX="122196" custScaleY="119111" custRadScaleRad="123906" custRadScaleInc="42275">
        <dgm:presLayoutVars>
          <dgm:bulletEnabled val="1"/>
        </dgm:presLayoutVars>
      </dgm:prSet>
      <dgm:spPr/>
      <dgm:t>
        <a:bodyPr/>
        <a:lstStyle/>
        <a:p>
          <a:endParaRPr lang="es-EC"/>
        </a:p>
      </dgm:t>
    </dgm:pt>
    <dgm:pt modelId="{E46BCD79-A5A6-4DE1-9D2A-3CB1FD129B24}" type="pres">
      <dgm:prSet presAssocID="{F8E294D1-8C22-426B-B904-5BA80DA19CC3}" presName="parTrans" presStyleLbl="sibTrans2D1" presStyleIdx="4" presStyleCnt="5"/>
      <dgm:spPr/>
      <dgm:t>
        <a:bodyPr/>
        <a:lstStyle/>
        <a:p>
          <a:endParaRPr lang="es-EC"/>
        </a:p>
      </dgm:t>
    </dgm:pt>
    <dgm:pt modelId="{CDF241F3-ED65-4DEB-8B95-347F792A8544}" type="pres">
      <dgm:prSet presAssocID="{F8E294D1-8C22-426B-B904-5BA80DA19CC3}" presName="connectorText" presStyleLbl="sibTrans2D1" presStyleIdx="4" presStyleCnt="5"/>
      <dgm:spPr/>
      <dgm:t>
        <a:bodyPr/>
        <a:lstStyle/>
        <a:p>
          <a:endParaRPr lang="es-EC"/>
        </a:p>
      </dgm:t>
    </dgm:pt>
    <dgm:pt modelId="{9303C928-E178-4D16-9D04-5B955F370B35}" type="pres">
      <dgm:prSet presAssocID="{398E8DD7-2CAB-407C-8F09-849D5FE551C2}" presName="node" presStyleLbl="node1" presStyleIdx="4" presStyleCnt="5" custScaleX="160353" custScaleY="150306" custRadScaleRad="145518" custRadScaleInc="-18275">
        <dgm:presLayoutVars>
          <dgm:bulletEnabled val="1"/>
        </dgm:presLayoutVars>
      </dgm:prSet>
      <dgm:spPr/>
      <dgm:t>
        <a:bodyPr/>
        <a:lstStyle/>
        <a:p>
          <a:endParaRPr lang="es-EC"/>
        </a:p>
      </dgm:t>
    </dgm:pt>
  </dgm:ptLst>
  <dgm:cxnLst>
    <dgm:cxn modelId="{8EEACB56-CE64-4E37-920D-47C8E6940410}" type="presOf" srcId="{99ECAF1D-07D6-4AB8-B756-508F6811A606}" destId="{1B04069B-373D-4D33-84F4-BE7552B8696D}" srcOrd="0" destOrd="0" presId="urn:microsoft.com/office/officeart/2005/8/layout/radial5"/>
    <dgm:cxn modelId="{C092D73B-A387-42B5-BF92-D8CCAFCCBE40}" type="presOf" srcId="{398E8DD7-2CAB-407C-8F09-849D5FE551C2}" destId="{9303C928-E178-4D16-9D04-5B955F370B35}" srcOrd="0" destOrd="0" presId="urn:microsoft.com/office/officeart/2005/8/layout/radial5"/>
    <dgm:cxn modelId="{EA318DF6-8FC6-4839-BACC-E20BEE968B60}" srcId="{D158F6BC-43A1-4786-85F3-191152E4B55E}" destId="{398E8DD7-2CAB-407C-8F09-849D5FE551C2}" srcOrd="4" destOrd="0" parTransId="{F8E294D1-8C22-426B-B904-5BA80DA19CC3}" sibTransId="{67ABCD13-D031-4D21-9B21-32E335680031}"/>
    <dgm:cxn modelId="{6775E05F-D5B8-4406-800A-626DCCB2800A}" type="presOf" srcId="{6540A1CF-D9AE-404B-A5BD-F87337F41340}" destId="{35EF4AB2-323A-43EA-80B1-AE7226D069F6}" srcOrd="0" destOrd="0" presId="urn:microsoft.com/office/officeart/2005/8/layout/radial5"/>
    <dgm:cxn modelId="{88A20B6C-566E-4AFA-BE62-0BF62755ED15}" srcId="{D158F6BC-43A1-4786-85F3-191152E4B55E}" destId="{99ECAF1D-07D6-4AB8-B756-508F6811A606}" srcOrd="1" destOrd="0" parTransId="{41FA9B36-CF4B-4E93-9D55-0E451C488427}" sibTransId="{B2096229-2752-4FF9-A0D6-5BB634CE75F2}"/>
    <dgm:cxn modelId="{1B3A76E3-0E0E-4669-A1A6-97AE0A32B2D2}" srcId="{D158F6BC-43A1-4786-85F3-191152E4B55E}" destId="{6540A1CF-D9AE-404B-A5BD-F87337F41340}" srcOrd="2" destOrd="0" parTransId="{0BC7E0A1-A9C6-4D82-93A5-59B7E5EBFC20}" sibTransId="{9D4F0EA1-6B9F-41AF-ADCE-B5A0C6C7B39F}"/>
    <dgm:cxn modelId="{49F97AE1-A138-4D40-99C3-4974FCBE2CD8}" type="presOf" srcId="{41FA9B36-CF4B-4E93-9D55-0E451C488427}" destId="{1ADF1E55-F645-4B5E-B1E3-1E8620F48164}" srcOrd="0" destOrd="0" presId="urn:microsoft.com/office/officeart/2005/8/layout/radial5"/>
    <dgm:cxn modelId="{21C743EA-4F5D-440D-B755-7A8337BD6C4A}" type="presOf" srcId="{41FA9B36-CF4B-4E93-9D55-0E451C488427}" destId="{9C2D6566-7CE5-4851-9B20-AFEE20100D00}" srcOrd="1" destOrd="0" presId="urn:microsoft.com/office/officeart/2005/8/layout/radial5"/>
    <dgm:cxn modelId="{CEFD7871-AC0B-4CF2-BFAC-CAE57F8430D8}" type="presOf" srcId="{0BC7E0A1-A9C6-4D82-93A5-59B7E5EBFC20}" destId="{EC1BA030-66CF-4330-9F52-76D9C8DC2317}" srcOrd="0" destOrd="0" presId="urn:microsoft.com/office/officeart/2005/8/layout/radial5"/>
    <dgm:cxn modelId="{87CBF810-A779-495B-9595-389AFB90FB77}" type="presOf" srcId="{D754B391-092C-4AD4-BC6B-46795653D4E7}" destId="{C61239CD-EF1D-4B0A-B399-6EEC19B73AF5}" srcOrd="0" destOrd="0" presId="urn:microsoft.com/office/officeart/2005/8/layout/radial5"/>
    <dgm:cxn modelId="{CC737C37-8728-4245-9A40-56A9ECC26CF2}" type="presOf" srcId="{3DF80C43-A8B8-4A6D-B117-CCAED10CB2B2}" destId="{3662A9BE-ACBA-47BD-B525-0AF9DA91F745}" srcOrd="0" destOrd="0" presId="urn:microsoft.com/office/officeart/2005/8/layout/radial5"/>
    <dgm:cxn modelId="{5CB1F0F6-A975-4045-80DF-22B6DBBFFF66}" type="presOf" srcId="{D158F6BC-43A1-4786-85F3-191152E4B55E}" destId="{0190B89C-9708-4F7D-9C20-B7A90A6A87BE}" srcOrd="0" destOrd="0" presId="urn:microsoft.com/office/officeart/2005/8/layout/radial5"/>
    <dgm:cxn modelId="{4146A9DB-7D34-438E-B72D-B7308ABB0487}" type="presOf" srcId="{0BC7E0A1-A9C6-4D82-93A5-59B7E5EBFC20}" destId="{20AB7A87-E8A6-4B77-ABED-59495461A181}" srcOrd="1" destOrd="0" presId="urn:microsoft.com/office/officeart/2005/8/layout/radial5"/>
    <dgm:cxn modelId="{814280D0-29AA-48B5-9D84-AB96C376C995}" type="presOf" srcId="{E061EB80-D2F5-47FE-946F-478702A15FD1}" destId="{A685682A-FA75-41FF-8CFE-CE127B34659D}" srcOrd="1" destOrd="0" presId="urn:microsoft.com/office/officeart/2005/8/layout/radial5"/>
    <dgm:cxn modelId="{9B7840E2-2673-40F4-BB7E-FC7EECADD82D}" type="presOf" srcId="{E061EB80-D2F5-47FE-946F-478702A15FD1}" destId="{CBE87F62-70F6-4036-A5C8-0A4C8F451AB4}" srcOrd="0" destOrd="0" presId="urn:microsoft.com/office/officeart/2005/8/layout/radial5"/>
    <dgm:cxn modelId="{215FFF12-4877-4845-A7E6-7B3ADDD048C8}" srcId="{D158F6BC-43A1-4786-85F3-191152E4B55E}" destId="{F66D4D07-A42F-4E34-BE68-9BDEE370B844}" srcOrd="3" destOrd="0" parTransId="{C96B946B-2B8B-43D4-B3E2-ADBE91EDA6C8}" sibTransId="{F85DC225-2AB6-4C45-A60B-574A111DEF50}"/>
    <dgm:cxn modelId="{43294A63-6387-44D2-B37F-EECC42005559}" srcId="{D158F6BC-43A1-4786-85F3-191152E4B55E}" destId="{3DF80C43-A8B8-4A6D-B117-CCAED10CB2B2}" srcOrd="0" destOrd="0" parTransId="{E061EB80-D2F5-47FE-946F-478702A15FD1}" sibTransId="{391A5581-4DAD-4AA5-A1FA-36AE90C0418B}"/>
    <dgm:cxn modelId="{7AF55058-AE82-4560-A636-F530C605AC3F}" type="presOf" srcId="{F66D4D07-A42F-4E34-BE68-9BDEE370B844}" destId="{BD14DC09-A5B1-4531-9034-D13243685D1B}" srcOrd="0" destOrd="0" presId="urn:microsoft.com/office/officeart/2005/8/layout/radial5"/>
    <dgm:cxn modelId="{0EE83638-0774-4A5B-A7E7-EE8466D516B0}" type="presOf" srcId="{C96B946B-2B8B-43D4-B3E2-ADBE91EDA6C8}" destId="{D01259E2-FF61-450E-957C-978C5F3A3AA0}" srcOrd="1" destOrd="0" presId="urn:microsoft.com/office/officeart/2005/8/layout/radial5"/>
    <dgm:cxn modelId="{8908648D-8039-4958-B505-892477C0872C}" type="presOf" srcId="{C96B946B-2B8B-43D4-B3E2-ADBE91EDA6C8}" destId="{F956281A-683E-49FB-9D46-F3C5AE3A57D9}" srcOrd="0" destOrd="0" presId="urn:microsoft.com/office/officeart/2005/8/layout/radial5"/>
    <dgm:cxn modelId="{C8F47821-F4A5-44A6-A8B3-C01CBB5FB264}" type="presOf" srcId="{F8E294D1-8C22-426B-B904-5BA80DA19CC3}" destId="{CDF241F3-ED65-4DEB-8B95-347F792A8544}" srcOrd="1" destOrd="0" presId="urn:microsoft.com/office/officeart/2005/8/layout/radial5"/>
    <dgm:cxn modelId="{97328466-1355-4E7E-A083-B3F3261CF8D6}" type="presOf" srcId="{F8E294D1-8C22-426B-B904-5BA80DA19CC3}" destId="{E46BCD79-A5A6-4DE1-9D2A-3CB1FD129B24}" srcOrd="0" destOrd="0" presId="urn:microsoft.com/office/officeart/2005/8/layout/radial5"/>
    <dgm:cxn modelId="{5E26EB55-8E3D-46D6-880B-65BD9CBA2D60}" srcId="{D754B391-092C-4AD4-BC6B-46795653D4E7}" destId="{D158F6BC-43A1-4786-85F3-191152E4B55E}" srcOrd="0" destOrd="0" parTransId="{D71FB434-F932-484B-9398-00347563B428}" sibTransId="{E5C8FD80-4108-4640-9D8B-B41579C008CE}"/>
    <dgm:cxn modelId="{F0143573-300D-4FAB-9145-94F9022286CD}" type="presParOf" srcId="{C61239CD-EF1D-4B0A-B399-6EEC19B73AF5}" destId="{0190B89C-9708-4F7D-9C20-B7A90A6A87BE}" srcOrd="0" destOrd="0" presId="urn:microsoft.com/office/officeart/2005/8/layout/radial5"/>
    <dgm:cxn modelId="{DBB7868E-9C9E-4106-9A3F-43F1C408D897}" type="presParOf" srcId="{C61239CD-EF1D-4B0A-B399-6EEC19B73AF5}" destId="{CBE87F62-70F6-4036-A5C8-0A4C8F451AB4}" srcOrd="1" destOrd="0" presId="urn:microsoft.com/office/officeart/2005/8/layout/radial5"/>
    <dgm:cxn modelId="{98BA6FB9-EB2A-429B-8826-0D4A59F64156}" type="presParOf" srcId="{CBE87F62-70F6-4036-A5C8-0A4C8F451AB4}" destId="{A685682A-FA75-41FF-8CFE-CE127B34659D}" srcOrd="0" destOrd="0" presId="urn:microsoft.com/office/officeart/2005/8/layout/radial5"/>
    <dgm:cxn modelId="{86614232-B67E-492B-A22C-F09794989065}" type="presParOf" srcId="{C61239CD-EF1D-4B0A-B399-6EEC19B73AF5}" destId="{3662A9BE-ACBA-47BD-B525-0AF9DA91F745}" srcOrd="2" destOrd="0" presId="urn:microsoft.com/office/officeart/2005/8/layout/radial5"/>
    <dgm:cxn modelId="{225017C7-219C-460C-93EA-83417F5457B7}" type="presParOf" srcId="{C61239CD-EF1D-4B0A-B399-6EEC19B73AF5}" destId="{1ADF1E55-F645-4B5E-B1E3-1E8620F48164}" srcOrd="3" destOrd="0" presId="urn:microsoft.com/office/officeart/2005/8/layout/radial5"/>
    <dgm:cxn modelId="{41E5F12B-D990-42E9-816A-A7FA18AA06AF}" type="presParOf" srcId="{1ADF1E55-F645-4B5E-B1E3-1E8620F48164}" destId="{9C2D6566-7CE5-4851-9B20-AFEE20100D00}" srcOrd="0" destOrd="0" presId="urn:microsoft.com/office/officeart/2005/8/layout/radial5"/>
    <dgm:cxn modelId="{BD8EB518-9DD2-477E-85F9-1CDFF3635203}" type="presParOf" srcId="{C61239CD-EF1D-4B0A-B399-6EEC19B73AF5}" destId="{1B04069B-373D-4D33-84F4-BE7552B8696D}" srcOrd="4" destOrd="0" presId="urn:microsoft.com/office/officeart/2005/8/layout/radial5"/>
    <dgm:cxn modelId="{33437E66-B5AD-4323-B382-DA8154546AE2}" type="presParOf" srcId="{C61239CD-EF1D-4B0A-B399-6EEC19B73AF5}" destId="{EC1BA030-66CF-4330-9F52-76D9C8DC2317}" srcOrd="5" destOrd="0" presId="urn:microsoft.com/office/officeart/2005/8/layout/radial5"/>
    <dgm:cxn modelId="{47FBB3EE-693D-41A3-AF4F-FA496589E7E9}" type="presParOf" srcId="{EC1BA030-66CF-4330-9F52-76D9C8DC2317}" destId="{20AB7A87-E8A6-4B77-ABED-59495461A181}" srcOrd="0" destOrd="0" presId="urn:microsoft.com/office/officeart/2005/8/layout/radial5"/>
    <dgm:cxn modelId="{CFF0044D-68F0-4AEB-AAC3-634C99E6E2E8}" type="presParOf" srcId="{C61239CD-EF1D-4B0A-B399-6EEC19B73AF5}" destId="{35EF4AB2-323A-43EA-80B1-AE7226D069F6}" srcOrd="6" destOrd="0" presId="urn:microsoft.com/office/officeart/2005/8/layout/radial5"/>
    <dgm:cxn modelId="{4D3BFFCA-D8BB-4A18-85CD-1FA9CD58151A}" type="presParOf" srcId="{C61239CD-EF1D-4B0A-B399-6EEC19B73AF5}" destId="{F956281A-683E-49FB-9D46-F3C5AE3A57D9}" srcOrd="7" destOrd="0" presId="urn:microsoft.com/office/officeart/2005/8/layout/radial5"/>
    <dgm:cxn modelId="{35E2AED9-4A78-4130-93C2-A11542D42DC2}" type="presParOf" srcId="{F956281A-683E-49FB-9D46-F3C5AE3A57D9}" destId="{D01259E2-FF61-450E-957C-978C5F3A3AA0}" srcOrd="0" destOrd="0" presId="urn:microsoft.com/office/officeart/2005/8/layout/radial5"/>
    <dgm:cxn modelId="{3506F50C-7EFB-4021-BF04-1648D6BEC68F}" type="presParOf" srcId="{C61239CD-EF1D-4B0A-B399-6EEC19B73AF5}" destId="{BD14DC09-A5B1-4531-9034-D13243685D1B}" srcOrd="8" destOrd="0" presId="urn:microsoft.com/office/officeart/2005/8/layout/radial5"/>
    <dgm:cxn modelId="{B3106FA5-A2C0-4BF7-A24E-9B9FCDC32D1B}" type="presParOf" srcId="{C61239CD-EF1D-4B0A-B399-6EEC19B73AF5}" destId="{E46BCD79-A5A6-4DE1-9D2A-3CB1FD129B24}" srcOrd="9" destOrd="0" presId="urn:microsoft.com/office/officeart/2005/8/layout/radial5"/>
    <dgm:cxn modelId="{99506880-5923-4D4A-8935-EC36D9947FDD}" type="presParOf" srcId="{E46BCD79-A5A6-4DE1-9D2A-3CB1FD129B24}" destId="{CDF241F3-ED65-4DEB-8B95-347F792A8544}" srcOrd="0" destOrd="0" presId="urn:microsoft.com/office/officeart/2005/8/layout/radial5"/>
    <dgm:cxn modelId="{EF7A5DE0-F29D-47EF-B20B-178CBD572795}" type="presParOf" srcId="{C61239CD-EF1D-4B0A-B399-6EEC19B73AF5}" destId="{9303C928-E178-4D16-9D04-5B955F370B35}" srcOrd="10"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2C23DD62-329A-4EBA-9CC9-DC1D5157ABE6}" type="doc">
      <dgm:prSet loTypeId="urn:microsoft.com/office/officeart/2005/8/layout/orgChart1" loCatId="hierarchy" qsTypeId="urn:microsoft.com/office/officeart/2005/8/quickstyle/simple5" qsCatId="simple" csTypeId="urn:microsoft.com/office/officeart/2005/8/colors/colorful2" csCatId="colorful" phldr="1"/>
      <dgm:spPr/>
      <dgm:t>
        <a:bodyPr/>
        <a:lstStyle/>
        <a:p>
          <a:endParaRPr lang="es-EC"/>
        </a:p>
      </dgm:t>
    </dgm:pt>
    <dgm:pt modelId="{CDCFB08D-1370-4CAD-B748-885E46A6F663}">
      <dgm:prSet/>
      <dgm:spPr/>
      <dgm:t>
        <a:bodyPr/>
        <a:lstStyle/>
        <a:p>
          <a:pPr algn="ctr" rtl="0"/>
          <a:r>
            <a:rPr lang="es-EC" b="1" smtClean="0">
              <a:solidFill>
                <a:schemeClr val="bg1"/>
              </a:solidFill>
              <a:latin typeface="Bookman Old Style" pitchFamily="18" charset="0"/>
            </a:rPr>
            <a:t>Variable Independiente: </a:t>
          </a:r>
          <a:endParaRPr lang="es-EC">
            <a:solidFill>
              <a:schemeClr val="bg1"/>
            </a:solidFill>
            <a:latin typeface="Bookman Old Style" pitchFamily="18" charset="0"/>
          </a:endParaRPr>
        </a:p>
      </dgm:t>
    </dgm:pt>
    <dgm:pt modelId="{91BC78CA-1535-47CD-AAE5-4732517B5417}" type="parTrans" cxnId="{9F35E01E-86C1-4F6A-8221-3371990139AB}">
      <dgm:prSet/>
      <dgm:spPr/>
      <dgm:t>
        <a:bodyPr/>
        <a:lstStyle/>
        <a:p>
          <a:pPr algn="just"/>
          <a:endParaRPr lang="es-EC">
            <a:solidFill>
              <a:schemeClr val="bg1"/>
            </a:solidFill>
            <a:latin typeface="Bookman Old Style" pitchFamily="18" charset="0"/>
          </a:endParaRPr>
        </a:p>
      </dgm:t>
    </dgm:pt>
    <dgm:pt modelId="{F1679791-A124-4568-93A7-79AB11DAB089}" type="sibTrans" cxnId="{9F35E01E-86C1-4F6A-8221-3371990139AB}">
      <dgm:prSet/>
      <dgm:spPr/>
      <dgm:t>
        <a:bodyPr/>
        <a:lstStyle/>
        <a:p>
          <a:pPr algn="just"/>
          <a:endParaRPr lang="es-EC">
            <a:solidFill>
              <a:schemeClr val="bg1"/>
            </a:solidFill>
            <a:latin typeface="Bookman Old Style" pitchFamily="18" charset="0"/>
          </a:endParaRPr>
        </a:p>
      </dgm:t>
    </dgm:pt>
    <dgm:pt modelId="{132883F1-FF5A-45A1-A2D5-DD5413035025}">
      <dgm:prSet/>
      <dgm:spPr/>
      <dgm:t>
        <a:bodyPr/>
        <a:lstStyle/>
        <a:p>
          <a:pPr algn="ctr" rtl="0"/>
          <a:r>
            <a:rPr lang="es-EC" b="1" i="1" dirty="0" smtClean="0">
              <a:solidFill>
                <a:schemeClr val="bg1"/>
              </a:solidFill>
              <a:latin typeface="Bookman Old Style" pitchFamily="18" charset="0"/>
            </a:rPr>
            <a:t>El Cuento;</a:t>
          </a:r>
          <a:r>
            <a:rPr lang="es-EC" dirty="0" smtClean="0">
              <a:solidFill>
                <a:schemeClr val="bg1"/>
              </a:solidFill>
              <a:latin typeface="Bookman Old Style" pitchFamily="18" charset="0"/>
            </a:rPr>
            <a:t> </a:t>
          </a:r>
        </a:p>
        <a:p>
          <a:pPr algn="ctr" rtl="0"/>
          <a:r>
            <a:rPr lang="es-EC" dirty="0" smtClean="0">
              <a:solidFill>
                <a:schemeClr val="bg1"/>
              </a:solidFill>
              <a:latin typeface="Bookman Old Style" pitchFamily="18" charset="0"/>
            </a:rPr>
            <a:t>Es una narración breve que conjuga hechos reales con fantásticos, transmitiéndonos un aprendizaje y reflexión. </a:t>
          </a:r>
          <a:endParaRPr lang="es-EC" dirty="0">
            <a:solidFill>
              <a:schemeClr val="bg1"/>
            </a:solidFill>
            <a:latin typeface="Bookman Old Style" pitchFamily="18" charset="0"/>
          </a:endParaRPr>
        </a:p>
      </dgm:t>
    </dgm:pt>
    <dgm:pt modelId="{B14327D1-FCFB-4A4D-85D7-D01AF04CA4C3}" type="parTrans" cxnId="{9B3258B4-D1CB-44C3-8991-72CAA7135AA2}">
      <dgm:prSet/>
      <dgm:spPr/>
      <dgm:t>
        <a:bodyPr/>
        <a:lstStyle/>
        <a:p>
          <a:pPr algn="just"/>
          <a:endParaRPr lang="es-EC">
            <a:solidFill>
              <a:schemeClr val="bg1"/>
            </a:solidFill>
            <a:latin typeface="Bookman Old Style" pitchFamily="18" charset="0"/>
          </a:endParaRPr>
        </a:p>
      </dgm:t>
    </dgm:pt>
    <dgm:pt modelId="{615840B2-EA00-4603-8954-DCAA80B4E9BE}" type="sibTrans" cxnId="{9B3258B4-D1CB-44C3-8991-72CAA7135AA2}">
      <dgm:prSet/>
      <dgm:spPr/>
      <dgm:t>
        <a:bodyPr/>
        <a:lstStyle/>
        <a:p>
          <a:pPr algn="just"/>
          <a:endParaRPr lang="es-EC">
            <a:solidFill>
              <a:schemeClr val="bg1"/>
            </a:solidFill>
            <a:latin typeface="Bookman Old Style" pitchFamily="18" charset="0"/>
          </a:endParaRPr>
        </a:p>
      </dgm:t>
    </dgm:pt>
    <dgm:pt modelId="{5A8FAE11-8AD6-4383-956B-4C25F8B6CE4A}">
      <dgm:prSet/>
      <dgm:spPr/>
      <dgm:t>
        <a:bodyPr/>
        <a:lstStyle/>
        <a:p>
          <a:pPr algn="ctr" rtl="0"/>
          <a:r>
            <a:rPr lang="es-EC" b="1" i="1" dirty="0" smtClean="0">
              <a:solidFill>
                <a:schemeClr val="bg1"/>
              </a:solidFill>
              <a:latin typeface="Bookman Old Style" pitchFamily="18" charset="0"/>
            </a:rPr>
            <a:t>Estrategias Metodológicas;</a:t>
          </a:r>
        </a:p>
        <a:p>
          <a:pPr algn="ctr" rtl="0"/>
          <a:r>
            <a:rPr lang="es-EC" dirty="0" smtClean="0">
              <a:solidFill>
                <a:schemeClr val="bg1"/>
              </a:solidFill>
              <a:latin typeface="Bookman Old Style" pitchFamily="18" charset="0"/>
            </a:rPr>
            <a:t> Son actividades sistemáticas para dirigir un trabajo mediante un método específico y lograr un fin.</a:t>
          </a:r>
          <a:endParaRPr lang="es-EC" dirty="0">
            <a:solidFill>
              <a:schemeClr val="bg1"/>
            </a:solidFill>
            <a:latin typeface="Bookman Old Style" pitchFamily="18" charset="0"/>
          </a:endParaRPr>
        </a:p>
      </dgm:t>
    </dgm:pt>
    <dgm:pt modelId="{FD0B0066-9F51-4227-B58B-E57D9645D6BF}" type="parTrans" cxnId="{D5A20E14-692E-4BE9-B7AC-D37EB1F790AF}">
      <dgm:prSet/>
      <dgm:spPr/>
      <dgm:t>
        <a:bodyPr/>
        <a:lstStyle/>
        <a:p>
          <a:pPr algn="just"/>
          <a:endParaRPr lang="es-EC">
            <a:solidFill>
              <a:schemeClr val="bg1"/>
            </a:solidFill>
            <a:latin typeface="Bookman Old Style" pitchFamily="18" charset="0"/>
          </a:endParaRPr>
        </a:p>
      </dgm:t>
    </dgm:pt>
    <dgm:pt modelId="{A514F615-B921-405F-84E2-22A18327807F}" type="sibTrans" cxnId="{D5A20E14-692E-4BE9-B7AC-D37EB1F790AF}">
      <dgm:prSet/>
      <dgm:spPr/>
      <dgm:t>
        <a:bodyPr/>
        <a:lstStyle/>
        <a:p>
          <a:pPr algn="just"/>
          <a:endParaRPr lang="es-EC">
            <a:solidFill>
              <a:schemeClr val="bg1"/>
            </a:solidFill>
            <a:latin typeface="Bookman Old Style" pitchFamily="18" charset="0"/>
          </a:endParaRPr>
        </a:p>
      </dgm:t>
    </dgm:pt>
    <dgm:pt modelId="{7F1BA53B-6F1A-4D59-902B-AE54C75E3F61}">
      <dgm:prSet/>
      <dgm:spPr/>
      <dgm:t>
        <a:bodyPr/>
        <a:lstStyle/>
        <a:p>
          <a:pPr algn="ctr" rtl="0"/>
          <a:r>
            <a:rPr lang="es-EC" b="1" smtClean="0">
              <a:solidFill>
                <a:schemeClr val="bg1"/>
              </a:solidFill>
              <a:latin typeface="Bookman Old Style" pitchFamily="18" charset="0"/>
            </a:rPr>
            <a:t>Variable Dependiente:</a:t>
          </a:r>
          <a:endParaRPr lang="es-EC">
            <a:solidFill>
              <a:schemeClr val="bg1"/>
            </a:solidFill>
            <a:latin typeface="Bookman Old Style" pitchFamily="18" charset="0"/>
          </a:endParaRPr>
        </a:p>
      </dgm:t>
    </dgm:pt>
    <dgm:pt modelId="{545AABDB-3572-4995-AB44-BD3553D6E722}" type="parTrans" cxnId="{C295B630-EFD2-49C5-BF18-3264DF0E24C2}">
      <dgm:prSet/>
      <dgm:spPr/>
      <dgm:t>
        <a:bodyPr/>
        <a:lstStyle/>
        <a:p>
          <a:pPr algn="just"/>
          <a:endParaRPr lang="es-EC">
            <a:solidFill>
              <a:schemeClr val="bg1"/>
            </a:solidFill>
            <a:latin typeface="Bookman Old Style" pitchFamily="18" charset="0"/>
          </a:endParaRPr>
        </a:p>
      </dgm:t>
    </dgm:pt>
    <dgm:pt modelId="{8DDBEA3A-3035-4BBB-961B-96251D21B8D6}" type="sibTrans" cxnId="{C295B630-EFD2-49C5-BF18-3264DF0E24C2}">
      <dgm:prSet/>
      <dgm:spPr/>
      <dgm:t>
        <a:bodyPr/>
        <a:lstStyle/>
        <a:p>
          <a:pPr algn="just"/>
          <a:endParaRPr lang="es-EC">
            <a:solidFill>
              <a:schemeClr val="bg1"/>
            </a:solidFill>
            <a:latin typeface="Bookman Old Style" pitchFamily="18" charset="0"/>
          </a:endParaRPr>
        </a:p>
      </dgm:t>
    </dgm:pt>
    <dgm:pt modelId="{F1B01EAB-375B-4F14-9325-5E9F40CF5D42}">
      <dgm:prSet/>
      <dgm:spPr/>
      <dgm:t>
        <a:bodyPr/>
        <a:lstStyle/>
        <a:p>
          <a:pPr algn="ctr" rtl="0"/>
          <a:r>
            <a:rPr lang="es-EC" b="1" i="1" dirty="0" smtClean="0">
              <a:solidFill>
                <a:schemeClr val="bg1"/>
              </a:solidFill>
              <a:latin typeface="Bookman Old Style" pitchFamily="18" charset="0"/>
            </a:rPr>
            <a:t>Lectura;</a:t>
          </a:r>
          <a:r>
            <a:rPr lang="es-EC" dirty="0" smtClean="0">
              <a:solidFill>
                <a:schemeClr val="bg1"/>
              </a:solidFill>
              <a:latin typeface="Bookman Old Style" pitchFamily="18" charset="0"/>
            </a:rPr>
            <a:t> </a:t>
          </a:r>
        </a:p>
        <a:p>
          <a:pPr algn="ctr" rtl="0"/>
          <a:r>
            <a:rPr lang="es-EC" dirty="0" smtClean="0">
              <a:solidFill>
                <a:schemeClr val="bg1"/>
              </a:solidFill>
              <a:latin typeface="Bookman Old Style" pitchFamily="18" charset="0"/>
            </a:rPr>
            <a:t>Es el proceso mediante el cual desciframos signos, símbolos y letras, influye en nuestro desarrollo cognitivo.</a:t>
          </a:r>
          <a:endParaRPr lang="es-EC" dirty="0">
            <a:solidFill>
              <a:schemeClr val="bg1"/>
            </a:solidFill>
            <a:latin typeface="Bookman Old Style" pitchFamily="18" charset="0"/>
          </a:endParaRPr>
        </a:p>
      </dgm:t>
    </dgm:pt>
    <dgm:pt modelId="{4697AC03-D6DD-43EC-BEE1-546854CD6165}" type="parTrans" cxnId="{202B78EF-458A-4A9D-B567-D2E6B385FC03}">
      <dgm:prSet/>
      <dgm:spPr/>
      <dgm:t>
        <a:bodyPr/>
        <a:lstStyle/>
        <a:p>
          <a:pPr algn="just"/>
          <a:endParaRPr lang="es-EC">
            <a:solidFill>
              <a:schemeClr val="bg1"/>
            </a:solidFill>
            <a:latin typeface="Bookman Old Style" pitchFamily="18" charset="0"/>
          </a:endParaRPr>
        </a:p>
      </dgm:t>
    </dgm:pt>
    <dgm:pt modelId="{EEF47667-1C05-42AD-95D4-4CE1DCAB7CFC}" type="sibTrans" cxnId="{202B78EF-458A-4A9D-B567-D2E6B385FC03}">
      <dgm:prSet/>
      <dgm:spPr/>
      <dgm:t>
        <a:bodyPr/>
        <a:lstStyle/>
        <a:p>
          <a:pPr algn="just"/>
          <a:endParaRPr lang="es-EC">
            <a:solidFill>
              <a:schemeClr val="bg1"/>
            </a:solidFill>
            <a:latin typeface="Bookman Old Style" pitchFamily="18" charset="0"/>
          </a:endParaRPr>
        </a:p>
      </dgm:t>
    </dgm:pt>
    <dgm:pt modelId="{B02B37F9-AE62-4F4A-BE5D-F194077826DF}" type="pres">
      <dgm:prSet presAssocID="{2C23DD62-329A-4EBA-9CC9-DC1D5157ABE6}" presName="hierChild1" presStyleCnt="0">
        <dgm:presLayoutVars>
          <dgm:orgChart val="1"/>
          <dgm:chPref val="1"/>
          <dgm:dir/>
          <dgm:animOne val="branch"/>
          <dgm:animLvl val="lvl"/>
          <dgm:resizeHandles/>
        </dgm:presLayoutVars>
      </dgm:prSet>
      <dgm:spPr/>
      <dgm:t>
        <a:bodyPr/>
        <a:lstStyle/>
        <a:p>
          <a:endParaRPr lang="es-EC"/>
        </a:p>
      </dgm:t>
    </dgm:pt>
    <dgm:pt modelId="{DDDE1C24-2932-4830-8A7C-D205C5EEA71E}" type="pres">
      <dgm:prSet presAssocID="{CDCFB08D-1370-4CAD-B748-885E46A6F663}" presName="hierRoot1" presStyleCnt="0">
        <dgm:presLayoutVars>
          <dgm:hierBranch val="init"/>
        </dgm:presLayoutVars>
      </dgm:prSet>
      <dgm:spPr/>
    </dgm:pt>
    <dgm:pt modelId="{4670A3E1-5BA6-4017-83EE-F0D6E4BB055E}" type="pres">
      <dgm:prSet presAssocID="{CDCFB08D-1370-4CAD-B748-885E46A6F663}" presName="rootComposite1" presStyleCnt="0"/>
      <dgm:spPr/>
    </dgm:pt>
    <dgm:pt modelId="{520D32E7-9186-487F-966C-FE249DE5205A}" type="pres">
      <dgm:prSet presAssocID="{CDCFB08D-1370-4CAD-B748-885E46A6F663}" presName="rootText1" presStyleLbl="node0" presStyleIdx="0" presStyleCnt="2" custScaleX="141716" custLinFactNeighborX="-26976" custLinFactNeighborY="-76220">
        <dgm:presLayoutVars>
          <dgm:chPref val="3"/>
        </dgm:presLayoutVars>
      </dgm:prSet>
      <dgm:spPr/>
      <dgm:t>
        <a:bodyPr/>
        <a:lstStyle/>
        <a:p>
          <a:endParaRPr lang="es-EC"/>
        </a:p>
      </dgm:t>
    </dgm:pt>
    <dgm:pt modelId="{5C2A9206-1739-4710-B7CB-24976DE956AC}" type="pres">
      <dgm:prSet presAssocID="{CDCFB08D-1370-4CAD-B748-885E46A6F663}" presName="rootConnector1" presStyleLbl="node1" presStyleIdx="0" presStyleCnt="0"/>
      <dgm:spPr/>
      <dgm:t>
        <a:bodyPr/>
        <a:lstStyle/>
        <a:p>
          <a:endParaRPr lang="es-EC"/>
        </a:p>
      </dgm:t>
    </dgm:pt>
    <dgm:pt modelId="{332146B8-9051-412F-824E-09CF231505E2}" type="pres">
      <dgm:prSet presAssocID="{CDCFB08D-1370-4CAD-B748-885E46A6F663}" presName="hierChild2" presStyleCnt="0"/>
      <dgm:spPr/>
    </dgm:pt>
    <dgm:pt modelId="{B1964380-B625-4A76-9C01-9E1146271AD6}" type="pres">
      <dgm:prSet presAssocID="{B14327D1-FCFB-4A4D-85D7-D01AF04CA4C3}" presName="Name37" presStyleLbl="parChTrans1D2" presStyleIdx="0" presStyleCnt="3"/>
      <dgm:spPr/>
      <dgm:t>
        <a:bodyPr/>
        <a:lstStyle/>
        <a:p>
          <a:endParaRPr lang="es-EC"/>
        </a:p>
      </dgm:t>
    </dgm:pt>
    <dgm:pt modelId="{C7696BF8-8053-42A9-81AF-74618446F6A8}" type="pres">
      <dgm:prSet presAssocID="{132883F1-FF5A-45A1-A2D5-DD5413035025}" presName="hierRoot2" presStyleCnt="0">
        <dgm:presLayoutVars>
          <dgm:hierBranch val="init"/>
        </dgm:presLayoutVars>
      </dgm:prSet>
      <dgm:spPr/>
    </dgm:pt>
    <dgm:pt modelId="{0F7E79CD-E0CF-44ED-992F-6D48CE6B2539}" type="pres">
      <dgm:prSet presAssocID="{132883F1-FF5A-45A1-A2D5-DD5413035025}" presName="rootComposite" presStyleCnt="0"/>
      <dgm:spPr/>
    </dgm:pt>
    <dgm:pt modelId="{270F6CF1-D67F-4E57-A853-5A49520E520A}" type="pres">
      <dgm:prSet presAssocID="{132883F1-FF5A-45A1-A2D5-DD5413035025}" presName="rootText" presStyleLbl="node2" presStyleIdx="0" presStyleCnt="3" custScaleX="109719" custScaleY="265342">
        <dgm:presLayoutVars>
          <dgm:chPref val="3"/>
        </dgm:presLayoutVars>
      </dgm:prSet>
      <dgm:spPr/>
      <dgm:t>
        <a:bodyPr/>
        <a:lstStyle/>
        <a:p>
          <a:endParaRPr lang="es-EC"/>
        </a:p>
      </dgm:t>
    </dgm:pt>
    <dgm:pt modelId="{04D64DFF-6685-447A-9F87-E9FD34097BB9}" type="pres">
      <dgm:prSet presAssocID="{132883F1-FF5A-45A1-A2D5-DD5413035025}" presName="rootConnector" presStyleLbl="node2" presStyleIdx="0" presStyleCnt="3"/>
      <dgm:spPr/>
      <dgm:t>
        <a:bodyPr/>
        <a:lstStyle/>
        <a:p>
          <a:endParaRPr lang="es-EC"/>
        </a:p>
      </dgm:t>
    </dgm:pt>
    <dgm:pt modelId="{7ADE0E2D-8B4C-4CB5-9BA6-428365A12503}" type="pres">
      <dgm:prSet presAssocID="{132883F1-FF5A-45A1-A2D5-DD5413035025}" presName="hierChild4" presStyleCnt="0"/>
      <dgm:spPr/>
    </dgm:pt>
    <dgm:pt modelId="{C13F1D92-C169-473C-AFB9-F4A9B2EBB863}" type="pres">
      <dgm:prSet presAssocID="{132883F1-FF5A-45A1-A2D5-DD5413035025}" presName="hierChild5" presStyleCnt="0"/>
      <dgm:spPr/>
    </dgm:pt>
    <dgm:pt modelId="{DD2FF098-1554-4B5B-84AB-832D857FB181}" type="pres">
      <dgm:prSet presAssocID="{FD0B0066-9F51-4227-B58B-E57D9645D6BF}" presName="Name37" presStyleLbl="parChTrans1D2" presStyleIdx="1" presStyleCnt="3"/>
      <dgm:spPr/>
      <dgm:t>
        <a:bodyPr/>
        <a:lstStyle/>
        <a:p>
          <a:endParaRPr lang="es-EC"/>
        </a:p>
      </dgm:t>
    </dgm:pt>
    <dgm:pt modelId="{C674A35C-E957-47B5-89D1-ED606C99D886}" type="pres">
      <dgm:prSet presAssocID="{5A8FAE11-8AD6-4383-956B-4C25F8B6CE4A}" presName="hierRoot2" presStyleCnt="0">
        <dgm:presLayoutVars>
          <dgm:hierBranch val="init"/>
        </dgm:presLayoutVars>
      </dgm:prSet>
      <dgm:spPr/>
    </dgm:pt>
    <dgm:pt modelId="{4C2E8EE4-804D-4EE6-B59B-148369313C50}" type="pres">
      <dgm:prSet presAssocID="{5A8FAE11-8AD6-4383-956B-4C25F8B6CE4A}" presName="rootComposite" presStyleCnt="0"/>
      <dgm:spPr/>
    </dgm:pt>
    <dgm:pt modelId="{2FF0509B-3ED5-4ED6-A2FE-DF163A1011F7}" type="pres">
      <dgm:prSet presAssocID="{5A8FAE11-8AD6-4383-956B-4C25F8B6CE4A}" presName="rootText" presStyleLbl="node2" presStyleIdx="1" presStyleCnt="3" custScaleY="265342">
        <dgm:presLayoutVars>
          <dgm:chPref val="3"/>
        </dgm:presLayoutVars>
      </dgm:prSet>
      <dgm:spPr/>
      <dgm:t>
        <a:bodyPr/>
        <a:lstStyle/>
        <a:p>
          <a:endParaRPr lang="es-EC"/>
        </a:p>
      </dgm:t>
    </dgm:pt>
    <dgm:pt modelId="{3A066D45-3786-4088-8609-11D8F3BA1E7F}" type="pres">
      <dgm:prSet presAssocID="{5A8FAE11-8AD6-4383-956B-4C25F8B6CE4A}" presName="rootConnector" presStyleLbl="node2" presStyleIdx="1" presStyleCnt="3"/>
      <dgm:spPr/>
      <dgm:t>
        <a:bodyPr/>
        <a:lstStyle/>
        <a:p>
          <a:endParaRPr lang="es-EC"/>
        </a:p>
      </dgm:t>
    </dgm:pt>
    <dgm:pt modelId="{B4D62416-A95A-4857-B50D-F29E19AF978E}" type="pres">
      <dgm:prSet presAssocID="{5A8FAE11-8AD6-4383-956B-4C25F8B6CE4A}" presName="hierChild4" presStyleCnt="0"/>
      <dgm:spPr/>
    </dgm:pt>
    <dgm:pt modelId="{8C0F0909-90BC-4895-9685-502B2321176D}" type="pres">
      <dgm:prSet presAssocID="{5A8FAE11-8AD6-4383-956B-4C25F8B6CE4A}" presName="hierChild5" presStyleCnt="0"/>
      <dgm:spPr/>
    </dgm:pt>
    <dgm:pt modelId="{3BCF59C7-A60E-4CAE-ABB1-FFE97965C5AE}" type="pres">
      <dgm:prSet presAssocID="{CDCFB08D-1370-4CAD-B748-885E46A6F663}" presName="hierChild3" presStyleCnt="0"/>
      <dgm:spPr/>
    </dgm:pt>
    <dgm:pt modelId="{AF4DEFD3-3C0A-421C-B402-DD56AF7C20B4}" type="pres">
      <dgm:prSet presAssocID="{7F1BA53B-6F1A-4D59-902B-AE54C75E3F61}" presName="hierRoot1" presStyleCnt="0">
        <dgm:presLayoutVars>
          <dgm:hierBranch val="init"/>
        </dgm:presLayoutVars>
      </dgm:prSet>
      <dgm:spPr/>
    </dgm:pt>
    <dgm:pt modelId="{FCAC7E6C-6CA7-438F-AB6D-E9C38B748FAB}" type="pres">
      <dgm:prSet presAssocID="{7F1BA53B-6F1A-4D59-902B-AE54C75E3F61}" presName="rootComposite1" presStyleCnt="0"/>
      <dgm:spPr/>
    </dgm:pt>
    <dgm:pt modelId="{48E81BB0-260A-4C99-82D9-9C60571E31A0}" type="pres">
      <dgm:prSet presAssocID="{7F1BA53B-6F1A-4D59-902B-AE54C75E3F61}" presName="rootText1" presStyleLbl="node0" presStyleIdx="1" presStyleCnt="2" custScaleX="145210" custLinFactNeighborX="-18654" custLinFactNeighborY="-76220">
        <dgm:presLayoutVars>
          <dgm:chPref val="3"/>
        </dgm:presLayoutVars>
      </dgm:prSet>
      <dgm:spPr/>
      <dgm:t>
        <a:bodyPr/>
        <a:lstStyle/>
        <a:p>
          <a:endParaRPr lang="es-EC"/>
        </a:p>
      </dgm:t>
    </dgm:pt>
    <dgm:pt modelId="{09282277-AEAD-4117-ACE9-4850451D824B}" type="pres">
      <dgm:prSet presAssocID="{7F1BA53B-6F1A-4D59-902B-AE54C75E3F61}" presName="rootConnector1" presStyleLbl="node1" presStyleIdx="0" presStyleCnt="0"/>
      <dgm:spPr/>
      <dgm:t>
        <a:bodyPr/>
        <a:lstStyle/>
        <a:p>
          <a:endParaRPr lang="es-EC"/>
        </a:p>
      </dgm:t>
    </dgm:pt>
    <dgm:pt modelId="{0EE70E82-F18B-4A73-BFC2-132A9BD62D38}" type="pres">
      <dgm:prSet presAssocID="{7F1BA53B-6F1A-4D59-902B-AE54C75E3F61}" presName="hierChild2" presStyleCnt="0"/>
      <dgm:spPr/>
    </dgm:pt>
    <dgm:pt modelId="{EA22A701-A993-4983-8637-43EA653E5F91}" type="pres">
      <dgm:prSet presAssocID="{4697AC03-D6DD-43EC-BEE1-546854CD6165}" presName="Name37" presStyleLbl="parChTrans1D2" presStyleIdx="2" presStyleCnt="3"/>
      <dgm:spPr/>
      <dgm:t>
        <a:bodyPr/>
        <a:lstStyle/>
        <a:p>
          <a:endParaRPr lang="es-EC"/>
        </a:p>
      </dgm:t>
    </dgm:pt>
    <dgm:pt modelId="{6706666A-2C51-4267-8B61-6BB378F0BA7F}" type="pres">
      <dgm:prSet presAssocID="{F1B01EAB-375B-4F14-9325-5E9F40CF5D42}" presName="hierRoot2" presStyleCnt="0">
        <dgm:presLayoutVars>
          <dgm:hierBranch val="init"/>
        </dgm:presLayoutVars>
      </dgm:prSet>
      <dgm:spPr/>
    </dgm:pt>
    <dgm:pt modelId="{F577A509-E431-462F-8243-7AB56898E6B5}" type="pres">
      <dgm:prSet presAssocID="{F1B01EAB-375B-4F14-9325-5E9F40CF5D42}" presName="rootComposite" presStyleCnt="0"/>
      <dgm:spPr/>
    </dgm:pt>
    <dgm:pt modelId="{A33DE7FE-9CD1-4206-8D12-45BCE17C1D0D}" type="pres">
      <dgm:prSet presAssocID="{F1B01EAB-375B-4F14-9325-5E9F40CF5D42}" presName="rootText" presStyleLbl="node2" presStyleIdx="2" presStyleCnt="3" custScaleY="262261">
        <dgm:presLayoutVars>
          <dgm:chPref val="3"/>
        </dgm:presLayoutVars>
      </dgm:prSet>
      <dgm:spPr/>
      <dgm:t>
        <a:bodyPr/>
        <a:lstStyle/>
        <a:p>
          <a:endParaRPr lang="es-EC"/>
        </a:p>
      </dgm:t>
    </dgm:pt>
    <dgm:pt modelId="{794EF8ED-0FAD-42B2-8E23-75D636828D78}" type="pres">
      <dgm:prSet presAssocID="{F1B01EAB-375B-4F14-9325-5E9F40CF5D42}" presName="rootConnector" presStyleLbl="node2" presStyleIdx="2" presStyleCnt="3"/>
      <dgm:spPr/>
      <dgm:t>
        <a:bodyPr/>
        <a:lstStyle/>
        <a:p>
          <a:endParaRPr lang="es-EC"/>
        </a:p>
      </dgm:t>
    </dgm:pt>
    <dgm:pt modelId="{8690F957-9ADA-4ED9-9FEF-8A6D8572BBAA}" type="pres">
      <dgm:prSet presAssocID="{F1B01EAB-375B-4F14-9325-5E9F40CF5D42}" presName="hierChild4" presStyleCnt="0"/>
      <dgm:spPr/>
    </dgm:pt>
    <dgm:pt modelId="{6E31FAC5-E10E-4F9B-B728-C06259CD1E80}" type="pres">
      <dgm:prSet presAssocID="{F1B01EAB-375B-4F14-9325-5E9F40CF5D42}" presName="hierChild5" presStyleCnt="0"/>
      <dgm:spPr/>
    </dgm:pt>
    <dgm:pt modelId="{1713F3FD-0034-476E-BA8E-5635E923B7A6}" type="pres">
      <dgm:prSet presAssocID="{7F1BA53B-6F1A-4D59-902B-AE54C75E3F61}" presName="hierChild3" presStyleCnt="0"/>
      <dgm:spPr/>
    </dgm:pt>
  </dgm:ptLst>
  <dgm:cxnLst>
    <dgm:cxn modelId="{202B78EF-458A-4A9D-B567-D2E6B385FC03}" srcId="{7F1BA53B-6F1A-4D59-902B-AE54C75E3F61}" destId="{F1B01EAB-375B-4F14-9325-5E9F40CF5D42}" srcOrd="0" destOrd="0" parTransId="{4697AC03-D6DD-43EC-BEE1-546854CD6165}" sibTransId="{EEF47667-1C05-42AD-95D4-4CE1DCAB7CFC}"/>
    <dgm:cxn modelId="{4901F4BC-0811-4487-96AA-75E81EB6AAC6}" type="presOf" srcId="{CDCFB08D-1370-4CAD-B748-885E46A6F663}" destId="{5C2A9206-1739-4710-B7CB-24976DE956AC}" srcOrd="1" destOrd="0" presId="urn:microsoft.com/office/officeart/2005/8/layout/orgChart1"/>
    <dgm:cxn modelId="{2374AC20-1C32-496A-BB27-7F8A85CB54A3}" type="presOf" srcId="{FD0B0066-9F51-4227-B58B-E57D9645D6BF}" destId="{DD2FF098-1554-4B5B-84AB-832D857FB181}" srcOrd="0" destOrd="0" presId="urn:microsoft.com/office/officeart/2005/8/layout/orgChart1"/>
    <dgm:cxn modelId="{F8D068C7-5820-49E9-A252-D9BB480B0791}" type="presOf" srcId="{7F1BA53B-6F1A-4D59-902B-AE54C75E3F61}" destId="{48E81BB0-260A-4C99-82D9-9C60571E31A0}" srcOrd="0" destOrd="0" presId="urn:microsoft.com/office/officeart/2005/8/layout/orgChart1"/>
    <dgm:cxn modelId="{9F35E01E-86C1-4F6A-8221-3371990139AB}" srcId="{2C23DD62-329A-4EBA-9CC9-DC1D5157ABE6}" destId="{CDCFB08D-1370-4CAD-B748-885E46A6F663}" srcOrd="0" destOrd="0" parTransId="{91BC78CA-1535-47CD-AAE5-4732517B5417}" sibTransId="{F1679791-A124-4568-93A7-79AB11DAB089}"/>
    <dgm:cxn modelId="{6734B799-77BC-42B3-B8CE-D9B462C72ACE}" type="presOf" srcId="{2C23DD62-329A-4EBA-9CC9-DC1D5157ABE6}" destId="{B02B37F9-AE62-4F4A-BE5D-F194077826DF}" srcOrd="0" destOrd="0" presId="urn:microsoft.com/office/officeart/2005/8/layout/orgChart1"/>
    <dgm:cxn modelId="{B4C4486D-6A5C-4F43-9BF4-D6C19C9596DA}" type="presOf" srcId="{B14327D1-FCFB-4A4D-85D7-D01AF04CA4C3}" destId="{B1964380-B625-4A76-9C01-9E1146271AD6}" srcOrd="0" destOrd="0" presId="urn:microsoft.com/office/officeart/2005/8/layout/orgChart1"/>
    <dgm:cxn modelId="{76D3C2C3-BAAB-45EB-9EF3-0B03FD5E712A}" type="presOf" srcId="{4697AC03-D6DD-43EC-BEE1-546854CD6165}" destId="{EA22A701-A993-4983-8637-43EA653E5F91}" srcOrd="0" destOrd="0" presId="urn:microsoft.com/office/officeart/2005/8/layout/orgChart1"/>
    <dgm:cxn modelId="{9B3258B4-D1CB-44C3-8991-72CAA7135AA2}" srcId="{CDCFB08D-1370-4CAD-B748-885E46A6F663}" destId="{132883F1-FF5A-45A1-A2D5-DD5413035025}" srcOrd="0" destOrd="0" parTransId="{B14327D1-FCFB-4A4D-85D7-D01AF04CA4C3}" sibTransId="{615840B2-EA00-4603-8954-DCAA80B4E9BE}"/>
    <dgm:cxn modelId="{09043EFA-F62E-44F0-BD7E-A2DB32D5D570}" type="presOf" srcId="{F1B01EAB-375B-4F14-9325-5E9F40CF5D42}" destId="{A33DE7FE-9CD1-4206-8D12-45BCE17C1D0D}" srcOrd="0" destOrd="0" presId="urn:microsoft.com/office/officeart/2005/8/layout/orgChart1"/>
    <dgm:cxn modelId="{D5A20E14-692E-4BE9-B7AC-D37EB1F790AF}" srcId="{CDCFB08D-1370-4CAD-B748-885E46A6F663}" destId="{5A8FAE11-8AD6-4383-956B-4C25F8B6CE4A}" srcOrd="1" destOrd="0" parTransId="{FD0B0066-9F51-4227-B58B-E57D9645D6BF}" sibTransId="{A514F615-B921-405F-84E2-22A18327807F}"/>
    <dgm:cxn modelId="{F762DB07-4D1E-4ABF-BF98-0F706450BB4D}" type="presOf" srcId="{132883F1-FF5A-45A1-A2D5-DD5413035025}" destId="{270F6CF1-D67F-4E57-A853-5A49520E520A}" srcOrd="0" destOrd="0" presId="urn:microsoft.com/office/officeart/2005/8/layout/orgChart1"/>
    <dgm:cxn modelId="{C295B630-EFD2-49C5-BF18-3264DF0E24C2}" srcId="{2C23DD62-329A-4EBA-9CC9-DC1D5157ABE6}" destId="{7F1BA53B-6F1A-4D59-902B-AE54C75E3F61}" srcOrd="1" destOrd="0" parTransId="{545AABDB-3572-4995-AB44-BD3553D6E722}" sibTransId="{8DDBEA3A-3035-4BBB-961B-96251D21B8D6}"/>
    <dgm:cxn modelId="{21165E84-9961-4CB0-B5FC-EB4B49FEC415}" type="presOf" srcId="{132883F1-FF5A-45A1-A2D5-DD5413035025}" destId="{04D64DFF-6685-447A-9F87-E9FD34097BB9}" srcOrd="1" destOrd="0" presId="urn:microsoft.com/office/officeart/2005/8/layout/orgChart1"/>
    <dgm:cxn modelId="{83DFF39C-75E0-40DB-B797-CA2AD6C04C89}" type="presOf" srcId="{5A8FAE11-8AD6-4383-956B-4C25F8B6CE4A}" destId="{3A066D45-3786-4088-8609-11D8F3BA1E7F}" srcOrd="1" destOrd="0" presId="urn:microsoft.com/office/officeart/2005/8/layout/orgChart1"/>
    <dgm:cxn modelId="{4DDE905D-1643-4042-A7AA-61413E0D4B20}" type="presOf" srcId="{CDCFB08D-1370-4CAD-B748-885E46A6F663}" destId="{520D32E7-9186-487F-966C-FE249DE5205A}" srcOrd="0" destOrd="0" presId="urn:microsoft.com/office/officeart/2005/8/layout/orgChart1"/>
    <dgm:cxn modelId="{77F1C8A2-6247-4834-A116-D4257B549801}" type="presOf" srcId="{F1B01EAB-375B-4F14-9325-5E9F40CF5D42}" destId="{794EF8ED-0FAD-42B2-8E23-75D636828D78}" srcOrd="1" destOrd="0" presId="urn:microsoft.com/office/officeart/2005/8/layout/orgChart1"/>
    <dgm:cxn modelId="{C582FE75-CC71-4039-896F-48271B3050B6}" type="presOf" srcId="{7F1BA53B-6F1A-4D59-902B-AE54C75E3F61}" destId="{09282277-AEAD-4117-ACE9-4850451D824B}" srcOrd="1" destOrd="0" presId="urn:microsoft.com/office/officeart/2005/8/layout/orgChart1"/>
    <dgm:cxn modelId="{A2000EDF-FECA-415E-B65E-BE2620428B2A}" type="presOf" srcId="{5A8FAE11-8AD6-4383-956B-4C25F8B6CE4A}" destId="{2FF0509B-3ED5-4ED6-A2FE-DF163A1011F7}" srcOrd="0" destOrd="0" presId="urn:microsoft.com/office/officeart/2005/8/layout/orgChart1"/>
    <dgm:cxn modelId="{C8CC0285-48A5-4AAA-A87B-7C2BC7F22175}" type="presParOf" srcId="{B02B37F9-AE62-4F4A-BE5D-F194077826DF}" destId="{DDDE1C24-2932-4830-8A7C-D205C5EEA71E}" srcOrd="0" destOrd="0" presId="urn:microsoft.com/office/officeart/2005/8/layout/orgChart1"/>
    <dgm:cxn modelId="{A417443F-3AB4-42B4-A357-70981795DC42}" type="presParOf" srcId="{DDDE1C24-2932-4830-8A7C-D205C5EEA71E}" destId="{4670A3E1-5BA6-4017-83EE-F0D6E4BB055E}" srcOrd="0" destOrd="0" presId="urn:microsoft.com/office/officeart/2005/8/layout/orgChart1"/>
    <dgm:cxn modelId="{32F0F25E-80DE-4252-AA8F-C7E936F7266D}" type="presParOf" srcId="{4670A3E1-5BA6-4017-83EE-F0D6E4BB055E}" destId="{520D32E7-9186-487F-966C-FE249DE5205A}" srcOrd="0" destOrd="0" presId="urn:microsoft.com/office/officeart/2005/8/layout/orgChart1"/>
    <dgm:cxn modelId="{E6A987F6-F5BD-45B4-9416-3220E03C93C0}" type="presParOf" srcId="{4670A3E1-5BA6-4017-83EE-F0D6E4BB055E}" destId="{5C2A9206-1739-4710-B7CB-24976DE956AC}" srcOrd="1" destOrd="0" presId="urn:microsoft.com/office/officeart/2005/8/layout/orgChart1"/>
    <dgm:cxn modelId="{F404F2ED-CAD9-42E9-A0D1-46B95917D816}" type="presParOf" srcId="{DDDE1C24-2932-4830-8A7C-D205C5EEA71E}" destId="{332146B8-9051-412F-824E-09CF231505E2}" srcOrd="1" destOrd="0" presId="urn:microsoft.com/office/officeart/2005/8/layout/orgChart1"/>
    <dgm:cxn modelId="{6A4A190A-1706-474D-8BDB-681BD33AC5F5}" type="presParOf" srcId="{332146B8-9051-412F-824E-09CF231505E2}" destId="{B1964380-B625-4A76-9C01-9E1146271AD6}" srcOrd="0" destOrd="0" presId="urn:microsoft.com/office/officeart/2005/8/layout/orgChart1"/>
    <dgm:cxn modelId="{C7B48699-8763-4B4D-BB7F-C65C652E9619}" type="presParOf" srcId="{332146B8-9051-412F-824E-09CF231505E2}" destId="{C7696BF8-8053-42A9-81AF-74618446F6A8}" srcOrd="1" destOrd="0" presId="urn:microsoft.com/office/officeart/2005/8/layout/orgChart1"/>
    <dgm:cxn modelId="{B05BEA1E-4016-4F35-BAAE-4AF08B3EB413}" type="presParOf" srcId="{C7696BF8-8053-42A9-81AF-74618446F6A8}" destId="{0F7E79CD-E0CF-44ED-992F-6D48CE6B2539}" srcOrd="0" destOrd="0" presId="urn:microsoft.com/office/officeart/2005/8/layout/orgChart1"/>
    <dgm:cxn modelId="{EF6BDB9C-7ACA-4D6E-917E-570923537E3D}" type="presParOf" srcId="{0F7E79CD-E0CF-44ED-992F-6D48CE6B2539}" destId="{270F6CF1-D67F-4E57-A853-5A49520E520A}" srcOrd="0" destOrd="0" presId="urn:microsoft.com/office/officeart/2005/8/layout/orgChart1"/>
    <dgm:cxn modelId="{6D9AB8C9-CBA5-460B-AC38-35582A460ADC}" type="presParOf" srcId="{0F7E79CD-E0CF-44ED-992F-6D48CE6B2539}" destId="{04D64DFF-6685-447A-9F87-E9FD34097BB9}" srcOrd="1" destOrd="0" presId="urn:microsoft.com/office/officeart/2005/8/layout/orgChart1"/>
    <dgm:cxn modelId="{5667FC05-06AE-4275-9B67-95A5EBD13E16}" type="presParOf" srcId="{C7696BF8-8053-42A9-81AF-74618446F6A8}" destId="{7ADE0E2D-8B4C-4CB5-9BA6-428365A12503}" srcOrd="1" destOrd="0" presId="urn:microsoft.com/office/officeart/2005/8/layout/orgChart1"/>
    <dgm:cxn modelId="{A4C59CD6-4149-4628-B7A8-4110A9811882}" type="presParOf" srcId="{C7696BF8-8053-42A9-81AF-74618446F6A8}" destId="{C13F1D92-C169-473C-AFB9-F4A9B2EBB863}" srcOrd="2" destOrd="0" presId="urn:microsoft.com/office/officeart/2005/8/layout/orgChart1"/>
    <dgm:cxn modelId="{C657AA5F-72EC-433F-980E-BB6377E88816}" type="presParOf" srcId="{332146B8-9051-412F-824E-09CF231505E2}" destId="{DD2FF098-1554-4B5B-84AB-832D857FB181}" srcOrd="2" destOrd="0" presId="urn:microsoft.com/office/officeart/2005/8/layout/orgChart1"/>
    <dgm:cxn modelId="{C8C4CB37-0961-4F7F-9225-C4CAA3C6D085}" type="presParOf" srcId="{332146B8-9051-412F-824E-09CF231505E2}" destId="{C674A35C-E957-47B5-89D1-ED606C99D886}" srcOrd="3" destOrd="0" presId="urn:microsoft.com/office/officeart/2005/8/layout/orgChart1"/>
    <dgm:cxn modelId="{DB9DE0C3-102D-4B4D-815C-5318080AAB03}" type="presParOf" srcId="{C674A35C-E957-47B5-89D1-ED606C99D886}" destId="{4C2E8EE4-804D-4EE6-B59B-148369313C50}" srcOrd="0" destOrd="0" presId="urn:microsoft.com/office/officeart/2005/8/layout/orgChart1"/>
    <dgm:cxn modelId="{F52A21E6-7328-447E-B0E3-56F6F567D4F3}" type="presParOf" srcId="{4C2E8EE4-804D-4EE6-B59B-148369313C50}" destId="{2FF0509B-3ED5-4ED6-A2FE-DF163A1011F7}" srcOrd="0" destOrd="0" presId="urn:microsoft.com/office/officeart/2005/8/layout/orgChart1"/>
    <dgm:cxn modelId="{033D0785-95FD-46A6-B255-5A63503D94D7}" type="presParOf" srcId="{4C2E8EE4-804D-4EE6-B59B-148369313C50}" destId="{3A066D45-3786-4088-8609-11D8F3BA1E7F}" srcOrd="1" destOrd="0" presId="urn:microsoft.com/office/officeart/2005/8/layout/orgChart1"/>
    <dgm:cxn modelId="{B1B29F0C-156C-4738-9C08-B6C875E3A857}" type="presParOf" srcId="{C674A35C-E957-47B5-89D1-ED606C99D886}" destId="{B4D62416-A95A-4857-B50D-F29E19AF978E}" srcOrd="1" destOrd="0" presId="urn:microsoft.com/office/officeart/2005/8/layout/orgChart1"/>
    <dgm:cxn modelId="{310079E0-FAE3-48C6-902B-C2D7E25C954B}" type="presParOf" srcId="{C674A35C-E957-47B5-89D1-ED606C99D886}" destId="{8C0F0909-90BC-4895-9685-502B2321176D}" srcOrd="2" destOrd="0" presId="urn:microsoft.com/office/officeart/2005/8/layout/orgChart1"/>
    <dgm:cxn modelId="{439DEE82-9194-436F-920E-F390A5C47B4C}" type="presParOf" srcId="{DDDE1C24-2932-4830-8A7C-D205C5EEA71E}" destId="{3BCF59C7-A60E-4CAE-ABB1-FFE97965C5AE}" srcOrd="2" destOrd="0" presId="urn:microsoft.com/office/officeart/2005/8/layout/orgChart1"/>
    <dgm:cxn modelId="{2CD5F748-360D-4285-8EEF-DD43C8E9064B}" type="presParOf" srcId="{B02B37F9-AE62-4F4A-BE5D-F194077826DF}" destId="{AF4DEFD3-3C0A-421C-B402-DD56AF7C20B4}" srcOrd="1" destOrd="0" presId="urn:microsoft.com/office/officeart/2005/8/layout/orgChart1"/>
    <dgm:cxn modelId="{84527409-97BE-4FD7-BB77-89E7496C2809}" type="presParOf" srcId="{AF4DEFD3-3C0A-421C-B402-DD56AF7C20B4}" destId="{FCAC7E6C-6CA7-438F-AB6D-E9C38B748FAB}" srcOrd="0" destOrd="0" presId="urn:microsoft.com/office/officeart/2005/8/layout/orgChart1"/>
    <dgm:cxn modelId="{A39468EC-D600-4889-8BE9-C75A3DA21D7E}" type="presParOf" srcId="{FCAC7E6C-6CA7-438F-AB6D-E9C38B748FAB}" destId="{48E81BB0-260A-4C99-82D9-9C60571E31A0}" srcOrd="0" destOrd="0" presId="urn:microsoft.com/office/officeart/2005/8/layout/orgChart1"/>
    <dgm:cxn modelId="{422035C8-4024-4FBB-9DF5-D644901DFDE0}" type="presParOf" srcId="{FCAC7E6C-6CA7-438F-AB6D-E9C38B748FAB}" destId="{09282277-AEAD-4117-ACE9-4850451D824B}" srcOrd="1" destOrd="0" presId="urn:microsoft.com/office/officeart/2005/8/layout/orgChart1"/>
    <dgm:cxn modelId="{DBB45B11-29EC-4E91-B514-FB3F70FE0681}" type="presParOf" srcId="{AF4DEFD3-3C0A-421C-B402-DD56AF7C20B4}" destId="{0EE70E82-F18B-4A73-BFC2-132A9BD62D38}" srcOrd="1" destOrd="0" presId="urn:microsoft.com/office/officeart/2005/8/layout/orgChart1"/>
    <dgm:cxn modelId="{76CA4A95-42FD-45FE-B6D3-BDEFCBEE2ADD}" type="presParOf" srcId="{0EE70E82-F18B-4A73-BFC2-132A9BD62D38}" destId="{EA22A701-A993-4983-8637-43EA653E5F91}" srcOrd="0" destOrd="0" presId="urn:microsoft.com/office/officeart/2005/8/layout/orgChart1"/>
    <dgm:cxn modelId="{5D1040E9-8688-4A45-957C-6A64B76305F5}" type="presParOf" srcId="{0EE70E82-F18B-4A73-BFC2-132A9BD62D38}" destId="{6706666A-2C51-4267-8B61-6BB378F0BA7F}" srcOrd="1" destOrd="0" presId="urn:microsoft.com/office/officeart/2005/8/layout/orgChart1"/>
    <dgm:cxn modelId="{4522F8E2-CB06-4FE9-955E-29CA10F959B4}" type="presParOf" srcId="{6706666A-2C51-4267-8B61-6BB378F0BA7F}" destId="{F577A509-E431-462F-8243-7AB56898E6B5}" srcOrd="0" destOrd="0" presId="urn:microsoft.com/office/officeart/2005/8/layout/orgChart1"/>
    <dgm:cxn modelId="{0F64AB8A-E427-43C2-94FA-D0FAC3C79480}" type="presParOf" srcId="{F577A509-E431-462F-8243-7AB56898E6B5}" destId="{A33DE7FE-9CD1-4206-8D12-45BCE17C1D0D}" srcOrd="0" destOrd="0" presId="urn:microsoft.com/office/officeart/2005/8/layout/orgChart1"/>
    <dgm:cxn modelId="{77AD6547-E915-4668-8876-FD54006DE583}" type="presParOf" srcId="{F577A509-E431-462F-8243-7AB56898E6B5}" destId="{794EF8ED-0FAD-42B2-8E23-75D636828D78}" srcOrd="1" destOrd="0" presId="urn:microsoft.com/office/officeart/2005/8/layout/orgChart1"/>
    <dgm:cxn modelId="{62DFCE69-4B94-4283-9D1C-574C790E3BE1}" type="presParOf" srcId="{6706666A-2C51-4267-8B61-6BB378F0BA7F}" destId="{8690F957-9ADA-4ED9-9FEF-8A6D8572BBAA}" srcOrd="1" destOrd="0" presId="urn:microsoft.com/office/officeart/2005/8/layout/orgChart1"/>
    <dgm:cxn modelId="{C1822DBC-0E87-4707-8828-302ED4371D3C}" type="presParOf" srcId="{6706666A-2C51-4267-8B61-6BB378F0BA7F}" destId="{6E31FAC5-E10E-4F9B-B728-C06259CD1E80}" srcOrd="2" destOrd="0" presId="urn:microsoft.com/office/officeart/2005/8/layout/orgChart1"/>
    <dgm:cxn modelId="{4038818E-57F0-4ADF-99F7-2A94BF2861E7}" type="presParOf" srcId="{AF4DEFD3-3C0A-421C-B402-DD56AF7C20B4}" destId="{1713F3FD-0034-476E-BA8E-5635E923B7A6}"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FF2E5877-C1D0-4F51-AB4D-BDEBBD7D8B42}" type="doc">
      <dgm:prSet loTypeId="urn:microsoft.com/office/officeart/2005/8/layout/chart3" loCatId="relationship" qsTypeId="urn:microsoft.com/office/officeart/2005/8/quickstyle/simple3" qsCatId="simple" csTypeId="urn:microsoft.com/office/officeart/2005/8/colors/colorful2" csCatId="colorful" phldr="1"/>
      <dgm:spPr/>
      <dgm:t>
        <a:bodyPr/>
        <a:lstStyle/>
        <a:p>
          <a:endParaRPr lang="es-EC"/>
        </a:p>
      </dgm:t>
    </dgm:pt>
    <dgm:pt modelId="{AB2D67E0-4C37-480C-8B3D-B7654C5EB2BA}">
      <dgm:prSet custT="1"/>
      <dgm:spPr/>
      <dgm:t>
        <a:bodyPr/>
        <a:lstStyle/>
        <a:p>
          <a:pPr rtl="0"/>
          <a:r>
            <a:rPr lang="es-EC" sz="2000" dirty="0" smtClean="0"/>
            <a:t>Metodología deductiva – inductiva con un enfoque explicativo – descriptivo.</a:t>
          </a:r>
          <a:endParaRPr lang="es-EC" sz="2000" dirty="0"/>
        </a:p>
      </dgm:t>
    </dgm:pt>
    <dgm:pt modelId="{91404A29-F076-43C7-BEA0-870F7A98A0BE}" type="parTrans" cxnId="{5FF88D37-8B39-4548-95F3-C58187A94183}">
      <dgm:prSet/>
      <dgm:spPr/>
      <dgm:t>
        <a:bodyPr/>
        <a:lstStyle/>
        <a:p>
          <a:endParaRPr lang="es-EC"/>
        </a:p>
      </dgm:t>
    </dgm:pt>
    <dgm:pt modelId="{9F1068D1-14EF-4975-8243-9C70FEF255BA}" type="sibTrans" cxnId="{5FF88D37-8B39-4548-95F3-C58187A94183}">
      <dgm:prSet/>
      <dgm:spPr/>
      <dgm:t>
        <a:bodyPr/>
        <a:lstStyle/>
        <a:p>
          <a:endParaRPr lang="es-EC"/>
        </a:p>
      </dgm:t>
    </dgm:pt>
    <dgm:pt modelId="{FFAAAA25-044D-446A-8C82-5B8DDB47AC9E}">
      <dgm:prSet/>
      <dgm:spPr/>
      <dgm:t>
        <a:bodyPr/>
        <a:lstStyle/>
        <a:p>
          <a:pPr rtl="0"/>
          <a:r>
            <a:rPr lang="es-EC" b="1" dirty="0" smtClean="0"/>
            <a:t>Población y Muestra</a:t>
          </a:r>
          <a:endParaRPr lang="es-EC" dirty="0"/>
        </a:p>
      </dgm:t>
    </dgm:pt>
    <dgm:pt modelId="{F1EE8478-35B7-4059-899A-E6A0ADD3057B}" type="parTrans" cxnId="{CD56BE59-2556-4414-8FA7-4285DCD79110}">
      <dgm:prSet/>
      <dgm:spPr/>
      <dgm:t>
        <a:bodyPr/>
        <a:lstStyle/>
        <a:p>
          <a:endParaRPr lang="es-EC"/>
        </a:p>
      </dgm:t>
    </dgm:pt>
    <dgm:pt modelId="{2F4BA655-11E8-4E53-AB8D-18DE1FA6CD6C}" type="sibTrans" cxnId="{CD56BE59-2556-4414-8FA7-4285DCD79110}">
      <dgm:prSet/>
      <dgm:spPr/>
      <dgm:t>
        <a:bodyPr/>
        <a:lstStyle/>
        <a:p>
          <a:endParaRPr lang="es-EC"/>
        </a:p>
      </dgm:t>
    </dgm:pt>
    <dgm:pt modelId="{4B937FA6-AB9E-4F01-8730-A0795EFA79A0}">
      <dgm:prSet/>
      <dgm:spPr/>
      <dgm:t>
        <a:bodyPr/>
        <a:lstStyle/>
        <a:p>
          <a:pPr rtl="0"/>
          <a:r>
            <a:rPr lang="es-EC" dirty="0" smtClean="0"/>
            <a:t>178 niños y niñas entre 4 a 6 años de edad.</a:t>
          </a:r>
          <a:endParaRPr lang="es-EC" dirty="0"/>
        </a:p>
      </dgm:t>
    </dgm:pt>
    <dgm:pt modelId="{DCC8D447-2ACD-4BDD-89CE-CF085F3D5C6B}" type="parTrans" cxnId="{35FD6E22-7B0C-402E-994A-71373F09F72B}">
      <dgm:prSet/>
      <dgm:spPr/>
      <dgm:t>
        <a:bodyPr/>
        <a:lstStyle/>
        <a:p>
          <a:endParaRPr lang="es-EC"/>
        </a:p>
      </dgm:t>
    </dgm:pt>
    <dgm:pt modelId="{07B477B7-2FFB-4F21-9639-8BC17287D542}" type="sibTrans" cxnId="{35FD6E22-7B0C-402E-994A-71373F09F72B}">
      <dgm:prSet/>
      <dgm:spPr/>
      <dgm:t>
        <a:bodyPr/>
        <a:lstStyle/>
        <a:p>
          <a:endParaRPr lang="es-EC"/>
        </a:p>
      </dgm:t>
    </dgm:pt>
    <dgm:pt modelId="{5E6C30B0-6A5C-4757-8BFB-C2254A0B5FF3}">
      <dgm:prSet/>
      <dgm:spPr/>
      <dgm:t>
        <a:bodyPr/>
        <a:lstStyle/>
        <a:p>
          <a:pPr rtl="0"/>
          <a:r>
            <a:rPr lang="es-EC" dirty="0" smtClean="0"/>
            <a:t>1 directora</a:t>
          </a:r>
          <a:endParaRPr lang="es-EC" dirty="0"/>
        </a:p>
      </dgm:t>
    </dgm:pt>
    <dgm:pt modelId="{53C4C316-14C0-47B8-9B67-937CB4D9AC75}" type="parTrans" cxnId="{797BEC32-0B48-4547-BF3C-93CEEE5F2760}">
      <dgm:prSet/>
      <dgm:spPr/>
      <dgm:t>
        <a:bodyPr/>
        <a:lstStyle/>
        <a:p>
          <a:endParaRPr lang="es-EC"/>
        </a:p>
      </dgm:t>
    </dgm:pt>
    <dgm:pt modelId="{6CF516AD-55A4-48C6-810A-E5B30965FA4E}" type="sibTrans" cxnId="{797BEC32-0B48-4547-BF3C-93CEEE5F2760}">
      <dgm:prSet/>
      <dgm:spPr/>
      <dgm:t>
        <a:bodyPr/>
        <a:lstStyle/>
        <a:p>
          <a:endParaRPr lang="es-EC"/>
        </a:p>
      </dgm:t>
    </dgm:pt>
    <dgm:pt modelId="{4891F3DF-BDB2-4197-80D1-E29897976B32}">
      <dgm:prSet/>
      <dgm:spPr/>
      <dgm:t>
        <a:bodyPr/>
        <a:lstStyle/>
        <a:p>
          <a:pPr rtl="0"/>
          <a:r>
            <a:rPr lang="es-EC" dirty="0" smtClean="0"/>
            <a:t>4 docentes</a:t>
          </a:r>
          <a:endParaRPr lang="es-EC" dirty="0"/>
        </a:p>
      </dgm:t>
    </dgm:pt>
    <dgm:pt modelId="{9FEF55EB-8EBA-4C0C-9C4F-315EB58811DB}" type="parTrans" cxnId="{DE69F7C0-102E-49E9-AD73-C0EB2DC98BB9}">
      <dgm:prSet/>
      <dgm:spPr/>
      <dgm:t>
        <a:bodyPr/>
        <a:lstStyle/>
        <a:p>
          <a:endParaRPr lang="es-EC"/>
        </a:p>
      </dgm:t>
    </dgm:pt>
    <dgm:pt modelId="{87FF022E-5133-44F6-ADC6-C45201183EC0}" type="sibTrans" cxnId="{DE69F7C0-102E-49E9-AD73-C0EB2DC98BB9}">
      <dgm:prSet/>
      <dgm:spPr/>
      <dgm:t>
        <a:bodyPr/>
        <a:lstStyle/>
        <a:p>
          <a:endParaRPr lang="es-EC"/>
        </a:p>
      </dgm:t>
    </dgm:pt>
    <dgm:pt modelId="{E58A55AF-A27B-4A4C-8B6D-97501669BF22}">
      <dgm:prSet/>
      <dgm:spPr/>
      <dgm:t>
        <a:bodyPr/>
        <a:lstStyle/>
        <a:p>
          <a:pPr rtl="0"/>
          <a:r>
            <a:rPr lang="es-EC" smtClean="0"/>
            <a:t>1 auxiliar.</a:t>
          </a:r>
          <a:endParaRPr lang="es-EC"/>
        </a:p>
      </dgm:t>
    </dgm:pt>
    <dgm:pt modelId="{4D6920E5-6229-4A67-B4CE-F44FC90A9EB9}" type="parTrans" cxnId="{C011DC3D-AE3D-43EB-8079-5164F4466C4E}">
      <dgm:prSet/>
      <dgm:spPr/>
      <dgm:t>
        <a:bodyPr/>
        <a:lstStyle/>
        <a:p>
          <a:endParaRPr lang="es-EC"/>
        </a:p>
      </dgm:t>
    </dgm:pt>
    <dgm:pt modelId="{DE683005-8106-455E-BE43-F0D1E7512417}" type="sibTrans" cxnId="{C011DC3D-AE3D-43EB-8079-5164F4466C4E}">
      <dgm:prSet/>
      <dgm:spPr/>
      <dgm:t>
        <a:bodyPr/>
        <a:lstStyle/>
        <a:p>
          <a:endParaRPr lang="es-EC"/>
        </a:p>
      </dgm:t>
    </dgm:pt>
    <dgm:pt modelId="{C0BCC492-CF76-4639-A74D-C97FE65905A5}" type="pres">
      <dgm:prSet presAssocID="{FF2E5877-C1D0-4F51-AB4D-BDEBBD7D8B42}" presName="compositeShape" presStyleCnt="0">
        <dgm:presLayoutVars>
          <dgm:chMax val="7"/>
          <dgm:dir/>
          <dgm:resizeHandles val="exact"/>
        </dgm:presLayoutVars>
      </dgm:prSet>
      <dgm:spPr/>
      <dgm:t>
        <a:bodyPr/>
        <a:lstStyle/>
        <a:p>
          <a:endParaRPr lang="es-EC"/>
        </a:p>
      </dgm:t>
    </dgm:pt>
    <dgm:pt modelId="{D2981D55-14CC-4757-AE4D-D8A9532D49D5}" type="pres">
      <dgm:prSet presAssocID="{FF2E5877-C1D0-4F51-AB4D-BDEBBD7D8B42}" presName="wedge1" presStyleLbl="node1" presStyleIdx="0" presStyleCnt="2" custAng="20847158" custScaleX="111695" custLinFactNeighborX="2748" custLinFactNeighborY="6476"/>
      <dgm:spPr/>
      <dgm:t>
        <a:bodyPr/>
        <a:lstStyle/>
        <a:p>
          <a:endParaRPr lang="es-EC"/>
        </a:p>
      </dgm:t>
    </dgm:pt>
    <dgm:pt modelId="{4650F46F-FC1D-48AB-A1C2-7638853AB780}" type="pres">
      <dgm:prSet presAssocID="{FF2E5877-C1D0-4F51-AB4D-BDEBBD7D8B42}" presName="wedge1Tx" presStyleLbl="node1" presStyleIdx="0" presStyleCnt="2">
        <dgm:presLayoutVars>
          <dgm:chMax val="0"/>
          <dgm:chPref val="0"/>
          <dgm:bulletEnabled val="1"/>
        </dgm:presLayoutVars>
      </dgm:prSet>
      <dgm:spPr/>
      <dgm:t>
        <a:bodyPr/>
        <a:lstStyle/>
        <a:p>
          <a:endParaRPr lang="es-EC"/>
        </a:p>
      </dgm:t>
    </dgm:pt>
    <dgm:pt modelId="{17FD588A-D54E-4E41-994F-BFE29093FF70}" type="pres">
      <dgm:prSet presAssocID="{FF2E5877-C1D0-4F51-AB4D-BDEBBD7D8B42}" presName="wedge2" presStyleLbl="node1" presStyleIdx="1" presStyleCnt="2" custAng="20808648" custScaleX="108467" custScaleY="99230" custLinFactNeighborX="3876" custLinFactNeighborY="7784"/>
      <dgm:spPr/>
      <dgm:t>
        <a:bodyPr/>
        <a:lstStyle/>
        <a:p>
          <a:endParaRPr lang="es-EC"/>
        </a:p>
      </dgm:t>
    </dgm:pt>
    <dgm:pt modelId="{BCD71BC6-ACAE-4560-9CFB-39F195171ABF}" type="pres">
      <dgm:prSet presAssocID="{FF2E5877-C1D0-4F51-AB4D-BDEBBD7D8B42}" presName="wedge2Tx" presStyleLbl="node1" presStyleIdx="1" presStyleCnt="2">
        <dgm:presLayoutVars>
          <dgm:chMax val="0"/>
          <dgm:chPref val="0"/>
          <dgm:bulletEnabled val="1"/>
        </dgm:presLayoutVars>
      </dgm:prSet>
      <dgm:spPr/>
      <dgm:t>
        <a:bodyPr/>
        <a:lstStyle/>
        <a:p>
          <a:endParaRPr lang="es-EC"/>
        </a:p>
      </dgm:t>
    </dgm:pt>
  </dgm:ptLst>
  <dgm:cxnLst>
    <dgm:cxn modelId="{49BAA638-C86F-4D32-BA1C-5229208E9109}" type="presOf" srcId="{E58A55AF-A27B-4A4C-8B6D-97501669BF22}" destId="{BCD71BC6-ACAE-4560-9CFB-39F195171ABF}" srcOrd="1" destOrd="4" presId="urn:microsoft.com/office/officeart/2005/8/layout/chart3"/>
    <dgm:cxn modelId="{54E66524-D147-4FC7-BDD4-6537F3E712CA}" type="presOf" srcId="{5E6C30B0-6A5C-4757-8BFB-C2254A0B5FF3}" destId="{17FD588A-D54E-4E41-994F-BFE29093FF70}" srcOrd="0" destOrd="2" presId="urn:microsoft.com/office/officeart/2005/8/layout/chart3"/>
    <dgm:cxn modelId="{81980A36-3A94-4835-B5A1-3BD6D5CA2023}" type="presOf" srcId="{5E6C30B0-6A5C-4757-8BFB-C2254A0B5FF3}" destId="{BCD71BC6-ACAE-4560-9CFB-39F195171ABF}" srcOrd="1" destOrd="2" presId="urn:microsoft.com/office/officeart/2005/8/layout/chart3"/>
    <dgm:cxn modelId="{C011DC3D-AE3D-43EB-8079-5164F4466C4E}" srcId="{FFAAAA25-044D-446A-8C82-5B8DDB47AC9E}" destId="{E58A55AF-A27B-4A4C-8B6D-97501669BF22}" srcOrd="3" destOrd="0" parTransId="{4D6920E5-6229-4A67-B4CE-F44FC90A9EB9}" sibTransId="{DE683005-8106-455E-BE43-F0D1E7512417}"/>
    <dgm:cxn modelId="{85FE0AD4-2DE9-47D6-8A68-6539122B23B9}" type="presOf" srcId="{4B937FA6-AB9E-4F01-8730-A0795EFA79A0}" destId="{BCD71BC6-ACAE-4560-9CFB-39F195171ABF}" srcOrd="1" destOrd="1" presId="urn:microsoft.com/office/officeart/2005/8/layout/chart3"/>
    <dgm:cxn modelId="{1DB4621D-C222-4DAA-8F83-989C8C8EDD0D}" type="presOf" srcId="{AB2D67E0-4C37-480C-8B3D-B7654C5EB2BA}" destId="{D2981D55-14CC-4757-AE4D-D8A9532D49D5}" srcOrd="0" destOrd="0" presId="urn:microsoft.com/office/officeart/2005/8/layout/chart3"/>
    <dgm:cxn modelId="{43FE709E-31AC-4FD0-8E53-19DC4A869778}" type="presOf" srcId="{FFAAAA25-044D-446A-8C82-5B8DDB47AC9E}" destId="{17FD588A-D54E-4E41-994F-BFE29093FF70}" srcOrd="0" destOrd="0" presId="urn:microsoft.com/office/officeart/2005/8/layout/chart3"/>
    <dgm:cxn modelId="{87D72EE3-4661-4130-939B-2050907E5877}" type="presOf" srcId="{4891F3DF-BDB2-4197-80D1-E29897976B32}" destId="{BCD71BC6-ACAE-4560-9CFB-39F195171ABF}" srcOrd="1" destOrd="3" presId="urn:microsoft.com/office/officeart/2005/8/layout/chart3"/>
    <dgm:cxn modelId="{A942C880-A2C3-4367-BD89-9D4048C6AC89}" type="presOf" srcId="{E58A55AF-A27B-4A4C-8B6D-97501669BF22}" destId="{17FD588A-D54E-4E41-994F-BFE29093FF70}" srcOrd="0" destOrd="4" presId="urn:microsoft.com/office/officeart/2005/8/layout/chart3"/>
    <dgm:cxn modelId="{797BEC32-0B48-4547-BF3C-93CEEE5F2760}" srcId="{FFAAAA25-044D-446A-8C82-5B8DDB47AC9E}" destId="{5E6C30B0-6A5C-4757-8BFB-C2254A0B5FF3}" srcOrd="1" destOrd="0" parTransId="{53C4C316-14C0-47B8-9B67-937CB4D9AC75}" sibTransId="{6CF516AD-55A4-48C6-810A-E5B30965FA4E}"/>
    <dgm:cxn modelId="{013F9403-AA32-435B-8F22-84F4F05419C1}" type="presOf" srcId="{FFAAAA25-044D-446A-8C82-5B8DDB47AC9E}" destId="{BCD71BC6-ACAE-4560-9CFB-39F195171ABF}" srcOrd="1" destOrd="0" presId="urn:microsoft.com/office/officeart/2005/8/layout/chart3"/>
    <dgm:cxn modelId="{DE69F7C0-102E-49E9-AD73-C0EB2DC98BB9}" srcId="{FFAAAA25-044D-446A-8C82-5B8DDB47AC9E}" destId="{4891F3DF-BDB2-4197-80D1-E29897976B32}" srcOrd="2" destOrd="0" parTransId="{9FEF55EB-8EBA-4C0C-9C4F-315EB58811DB}" sibTransId="{87FF022E-5133-44F6-ADC6-C45201183EC0}"/>
    <dgm:cxn modelId="{FAE5D73A-B223-4B9F-A74A-456AD41CD740}" type="presOf" srcId="{AB2D67E0-4C37-480C-8B3D-B7654C5EB2BA}" destId="{4650F46F-FC1D-48AB-A1C2-7638853AB780}" srcOrd="1" destOrd="0" presId="urn:microsoft.com/office/officeart/2005/8/layout/chart3"/>
    <dgm:cxn modelId="{CD56BE59-2556-4414-8FA7-4285DCD79110}" srcId="{FF2E5877-C1D0-4F51-AB4D-BDEBBD7D8B42}" destId="{FFAAAA25-044D-446A-8C82-5B8DDB47AC9E}" srcOrd="1" destOrd="0" parTransId="{F1EE8478-35B7-4059-899A-E6A0ADD3057B}" sibTransId="{2F4BA655-11E8-4E53-AB8D-18DE1FA6CD6C}"/>
    <dgm:cxn modelId="{35FD6E22-7B0C-402E-994A-71373F09F72B}" srcId="{FFAAAA25-044D-446A-8C82-5B8DDB47AC9E}" destId="{4B937FA6-AB9E-4F01-8730-A0795EFA79A0}" srcOrd="0" destOrd="0" parTransId="{DCC8D447-2ACD-4BDD-89CE-CF085F3D5C6B}" sibTransId="{07B477B7-2FFB-4F21-9639-8BC17287D542}"/>
    <dgm:cxn modelId="{BE2CD68C-3F59-4357-8BD0-A4304D5797B2}" type="presOf" srcId="{FF2E5877-C1D0-4F51-AB4D-BDEBBD7D8B42}" destId="{C0BCC492-CF76-4639-A74D-C97FE65905A5}" srcOrd="0" destOrd="0" presId="urn:microsoft.com/office/officeart/2005/8/layout/chart3"/>
    <dgm:cxn modelId="{5FF88D37-8B39-4548-95F3-C58187A94183}" srcId="{FF2E5877-C1D0-4F51-AB4D-BDEBBD7D8B42}" destId="{AB2D67E0-4C37-480C-8B3D-B7654C5EB2BA}" srcOrd="0" destOrd="0" parTransId="{91404A29-F076-43C7-BEA0-870F7A98A0BE}" sibTransId="{9F1068D1-14EF-4975-8243-9C70FEF255BA}"/>
    <dgm:cxn modelId="{C4421133-B765-4697-BA03-864D5CCA2876}" type="presOf" srcId="{4891F3DF-BDB2-4197-80D1-E29897976B32}" destId="{17FD588A-D54E-4E41-994F-BFE29093FF70}" srcOrd="0" destOrd="3" presId="urn:microsoft.com/office/officeart/2005/8/layout/chart3"/>
    <dgm:cxn modelId="{36E7C0FA-6A0D-4C18-9E85-D594444DC991}" type="presOf" srcId="{4B937FA6-AB9E-4F01-8730-A0795EFA79A0}" destId="{17FD588A-D54E-4E41-994F-BFE29093FF70}" srcOrd="0" destOrd="1" presId="urn:microsoft.com/office/officeart/2005/8/layout/chart3"/>
    <dgm:cxn modelId="{5B2F20AA-22EF-402F-A260-A31A75056C80}" type="presParOf" srcId="{C0BCC492-CF76-4639-A74D-C97FE65905A5}" destId="{D2981D55-14CC-4757-AE4D-D8A9532D49D5}" srcOrd="0" destOrd="0" presId="urn:microsoft.com/office/officeart/2005/8/layout/chart3"/>
    <dgm:cxn modelId="{B5247547-8A34-4E95-92AE-21646D3BA703}" type="presParOf" srcId="{C0BCC492-CF76-4639-A74D-C97FE65905A5}" destId="{4650F46F-FC1D-48AB-A1C2-7638853AB780}" srcOrd="1" destOrd="0" presId="urn:microsoft.com/office/officeart/2005/8/layout/chart3"/>
    <dgm:cxn modelId="{5BE64001-DF04-49C9-9E80-D47DF756701A}" type="presParOf" srcId="{C0BCC492-CF76-4639-A74D-C97FE65905A5}" destId="{17FD588A-D54E-4E41-994F-BFE29093FF70}" srcOrd="2" destOrd="0" presId="urn:microsoft.com/office/officeart/2005/8/layout/chart3"/>
    <dgm:cxn modelId="{DACF2E27-7C25-46C1-BE06-608A6FA0AF86}" type="presParOf" srcId="{C0BCC492-CF76-4639-A74D-C97FE65905A5}" destId="{BCD71BC6-ACAE-4560-9CFB-39F195171ABF}" srcOrd="3" destOrd="0" presId="urn:microsoft.com/office/officeart/2005/8/layout/char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38C8D6D-7572-45AA-8494-77F4C9055DB2}"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EC"/>
        </a:p>
      </dgm:t>
    </dgm:pt>
    <dgm:pt modelId="{DEE01662-EE66-4EDB-B6FA-8D6F7B33C9BF}">
      <dgm:prSet>
        <dgm:style>
          <a:lnRef idx="1">
            <a:schemeClr val="accent4"/>
          </a:lnRef>
          <a:fillRef idx="2">
            <a:schemeClr val="accent4"/>
          </a:fillRef>
          <a:effectRef idx="1">
            <a:schemeClr val="accent4"/>
          </a:effectRef>
          <a:fontRef idx="minor">
            <a:schemeClr val="dk1"/>
          </a:fontRef>
        </dgm:style>
      </dgm:prSet>
      <dgm:spPr/>
      <dgm:t>
        <a:bodyPr/>
        <a:lstStyle/>
        <a:p>
          <a:pPr algn="just" rtl="0"/>
          <a:r>
            <a:rPr lang="es-EC" dirty="0" smtClean="0"/>
            <a:t>Identificar al cuento como estrategia metodológica en el inicio de la lectura en niños y niñas de 4 – 6 años del Jardín de Infantes Fiscal Mixto “Mellie Digard” de la parroquia Tambillo, provincia de Pichincha, en el año lectivo 2012 – 2013.</a:t>
          </a:r>
          <a:endParaRPr lang="es-EC" dirty="0"/>
        </a:p>
      </dgm:t>
    </dgm:pt>
    <dgm:pt modelId="{7539425E-56EE-42FB-A3DF-1860A717DAD1}" type="parTrans" cxnId="{8A8DC831-1272-4FB9-91A7-AC6811692438}">
      <dgm:prSet/>
      <dgm:spPr/>
      <dgm:t>
        <a:bodyPr/>
        <a:lstStyle/>
        <a:p>
          <a:endParaRPr lang="es-EC"/>
        </a:p>
      </dgm:t>
    </dgm:pt>
    <dgm:pt modelId="{30FE4ADE-4B0D-4904-8C65-46195AC638A2}" type="sibTrans" cxnId="{8A8DC831-1272-4FB9-91A7-AC6811692438}">
      <dgm:prSet/>
      <dgm:spPr/>
      <dgm:t>
        <a:bodyPr/>
        <a:lstStyle/>
        <a:p>
          <a:endParaRPr lang="es-EC"/>
        </a:p>
      </dgm:t>
    </dgm:pt>
    <dgm:pt modelId="{D1E95499-CDCF-4718-B933-9547E2BDAD54}" type="pres">
      <dgm:prSet presAssocID="{238C8D6D-7572-45AA-8494-77F4C9055DB2}" presName="linear" presStyleCnt="0">
        <dgm:presLayoutVars>
          <dgm:animLvl val="lvl"/>
          <dgm:resizeHandles val="exact"/>
        </dgm:presLayoutVars>
      </dgm:prSet>
      <dgm:spPr/>
      <dgm:t>
        <a:bodyPr/>
        <a:lstStyle/>
        <a:p>
          <a:endParaRPr lang="es-EC"/>
        </a:p>
      </dgm:t>
    </dgm:pt>
    <dgm:pt modelId="{5AC73573-8AC1-4895-A3AE-4AF23BB21A77}" type="pres">
      <dgm:prSet presAssocID="{DEE01662-EE66-4EDB-B6FA-8D6F7B33C9BF}" presName="parentText" presStyleLbl="node1" presStyleIdx="0" presStyleCnt="1" custLinFactNeighborX="24075" custLinFactNeighborY="1968">
        <dgm:presLayoutVars>
          <dgm:chMax val="0"/>
          <dgm:bulletEnabled val="1"/>
        </dgm:presLayoutVars>
      </dgm:prSet>
      <dgm:spPr/>
      <dgm:t>
        <a:bodyPr/>
        <a:lstStyle/>
        <a:p>
          <a:endParaRPr lang="es-EC"/>
        </a:p>
      </dgm:t>
    </dgm:pt>
  </dgm:ptLst>
  <dgm:cxnLst>
    <dgm:cxn modelId="{F9BBB1D2-3863-4AF0-B9EF-4CD7D4C8495A}" type="presOf" srcId="{DEE01662-EE66-4EDB-B6FA-8D6F7B33C9BF}" destId="{5AC73573-8AC1-4895-A3AE-4AF23BB21A77}" srcOrd="0" destOrd="0" presId="urn:microsoft.com/office/officeart/2005/8/layout/vList2"/>
    <dgm:cxn modelId="{F7A7A5BC-1985-47B7-AE16-410767976AE8}" type="presOf" srcId="{238C8D6D-7572-45AA-8494-77F4C9055DB2}" destId="{D1E95499-CDCF-4718-B933-9547E2BDAD54}" srcOrd="0" destOrd="0" presId="urn:microsoft.com/office/officeart/2005/8/layout/vList2"/>
    <dgm:cxn modelId="{8A8DC831-1272-4FB9-91A7-AC6811692438}" srcId="{238C8D6D-7572-45AA-8494-77F4C9055DB2}" destId="{DEE01662-EE66-4EDB-B6FA-8D6F7B33C9BF}" srcOrd="0" destOrd="0" parTransId="{7539425E-56EE-42FB-A3DF-1860A717DAD1}" sibTransId="{30FE4ADE-4B0D-4904-8C65-46195AC638A2}"/>
    <dgm:cxn modelId="{E1F062DA-1752-4424-8B7B-9946F2A8FDDA}" type="presParOf" srcId="{D1E95499-CDCF-4718-B933-9547E2BDAD54}" destId="{5AC73573-8AC1-4895-A3AE-4AF23BB21A77}"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4F318620-B6E8-41D9-A44A-25B7E6A91A57}" type="doc">
      <dgm:prSet loTypeId="urn:microsoft.com/office/officeart/2005/8/layout/vList3#1" loCatId="list" qsTypeId="urn:microsoft.com/office/officeart/2005/8/quickstyle/simple1" qsCatId="simple" csTypeId="urn:microsoft.com/office/officeart/2005/8/colors/accent1_2" csCatId="accent1" phldr="1"/>
      <dgm:spPr/>
      <dgm:t>
        <a:bodyPr/>
        <a:lstStyle/>
        <a:p>
          <a:endParaRPr lang="es-EC"/>
        </a:p>
      </dgm:t>
    </dgm:pt>
    <dgm:pt modelId="{50F650F4-6E36-485A-84C2-A8D486FBA4A8}">
      <dgm:prSet/>
      <dgm:spPr/>
      <dgm:t>
        <a:bodyPr/>
        <a:lstStyle/>
        <a:p>
          <a:pPr algn="r" rtl="0"/>
          <a:r>
            <a:rPr lang="es-AR" b="1" dirty="0" smtClean="0">
              <a:solidFill>
                <a:schemeClr val="bg1"/>
              </a:solidFill>
              <a:latin typeface="Bookman Old Style" pitchFamily="18" charset="0"/>
            </a:rPr>
            <a:t>Cuestionario; </a:t>
          </a:r>
          <a:r>
            <a:rPr lang="es-AR" dirty="0" smtClean="0">
              <a:solidFill>
                <a:schemeClr val="bg1"/>
              </a:solidFill>
              <a:latin typeface="Bookman Old Style" pitchFamily="18" charset="0"/>
            </a:rPr>
            <a:t>Consta de veintiún preguntas, las mismas que fueron  aplicadas a las docentes, auxiliar y directora de la Institución.</a:t>
          </a:r>
          <a:endParaRPr lang="es-EC" dirty="0">
            <a:solidFill>
              <a:schemeClr val="bg1"/>
            </a:solidFill>
            <a:latin typeface="Bookman Old Style" pitchFamily="18" charset="0"/>
          </a:endParaRPr>
        </a:p>
      </dgm:t>
    </dgm:pt>
    <dgm:pt modelId="{A010EDF6-48E1-418E-970E-1EC21B11117B}" type="parTrans" cxnId="{6E689FCF-C494-435A-A77F-C095E1DA2029}">
      <dgm:prSet/>
      <dgm:spPr/>
      <dgm:t>
        <a:bodyPr/>
        <a:lstStyle/>
        <a:p>
          <a:pPr algn="r"/>
          <a:endParaRPr lang="es-EC">
            <a:solidFill>
              <a:schemeClr val="bg1"/>
            </a:solidFill>
            <a:latin typeface="Bookman Old Style" pitchFamily="18" charset="0"/>
          </a:endParaRPr>
        </a:p>
      </dgm:t>
    </dgm:pt>
    <dgm:pt modelId="{A00F79E1-3DD6-47A5-AAA0-1692650F445E}" type="sibTrans" cxnId="{6E689FCF-C494-435A-A77F-C095E1DA2029}">
      <dgm:prSet/>
      <dgm:spPr/>
      <dgm:t>
        <a:bodyPr/>
        <a:lstStyle/>
        <a:p>
          <a:pPr algn="r"/>
          <a:endParaRPr lang="es-EC">
            <a:solidFill>
              <a:schemeClr val="bg1"/>
            </a:solidFill>
            <a:latin typeface="Bookman Old Style" pitchFamily="18" charset="0"/>
          </a:endParaRPr>
        </a:p>
      </dgm:t>
    </dgm:pt>
    <dgm:pt modelId="{FCA78BFA-3626-4E62-99CF-8808527BC4EF}">
      <dgm:prSet/>
      <dgm:spPr/>
      <dgm:t>
        <a:bodyPr/>
        <a:lstStyle/>
        <a:p>
          <a:pPr algn="r" rtl="0"/>
          <a:r>
            <a:rPr lang="es-EC" b="1" i="1" dirty="0" smtClean="0">
              <a:solidFill>
                <a:schemeClr val="bg1"/>
              </a:solidFill>
              <a:latin typeface="Bookman Old Style" pitchFamily="18" charset="0"/>
            </a:rPr>
            <a:t>Ficha de Observación de clase:</a:t>
          </a:r>
          <a:r>
            <a:rPr lang="es-EC" dirty="0" smtClean="0">
              <a:solidFill>
                <a:schemeClr val="bg1"/>
              </a:solidFill>
              <a:latin typeface="Bookman Old Style" pitchFamily="18" charset="0"/>
            </a:rPr>
            <a:t>  Se realizo cinco guías de observación de clase; dos para las  aulas de  4 a 5 años y tres para las aulas de 5 a 6 años.</a:t>
          </a:r>
          <a:endParaRPr lang="es-EC" dirty="0">
            <a:solidFill>
              <a:schemeClr val="bg1"/>
            </a:solidFill>
            <a:latin typeface="Bookman Old Style" pitchFamily="18" charset="0"/>
          </a:endParaRPr>
        </a:p>
      </dgm:t>
    </dgm:pt>
    <dgm:pt modelId="{5B88CA30-A3A7-4E2D-8DEC-0B8E611CF0B8}" type="parTrans" cxnId="{53D4F579-2792-4FF8-9763-9DA4D6D20BFF}">
      <dgm:prSet/>
      <dgm:spPr/>
      <dgm:t>
        <a:bodyPr/>
        <a:lstStyle/>
        <a:p>
          <a:pPr algn="r"/>
          <a:endParaRPr lang="es-EC">
            <a:solidFill>
              <a:schemeClr val="bg1"/>
            </a:solidFill>
            <a:latin typeface="Bookman Old Style" pitchFamily="18" charset="0"/>
          </a:endParaRPr>
        </a:p>
      </dgm:t>
    </dgm:pt>
    <dgm:pt modelId="{2580504F-8331-4938-9B9F-04855856EA4F}" type="sibTrans" cxnId="{53D4F579-2792-4FF8-9763-9DA4D6D20BFF}">
      <dgm:prSet/>
      <dgm:spPr/>
      <dgm:t>
        <a:bodyPr/>
        <a:lstStyle/>
        <a:p>
          <a:pPr algn="r"/>
          <a:endParaRPr lang="es-EC">
            <a:solidFill>
              <a:schemeClr val="bg1"/>
            </a:solidFill>
            <a:latin typeface="Bookman Old Style" pitchFamily="18" charset="0"/>
          </a:endParaRPr>
        </a:p>
      </dgm:t>
    </dgm:pt>
    <dgm:pt modelId="{A534A0B7-4C3A-4C34-BBE3-6ACECFD8275A}">
      <dgm:prSet/>
      <dgm:spPr/>
      <dgm:t>
        <a:bodyPr/>
        <a:lstStyle/>
        <a:p>
          <a:pPr algn="r" rtl="0"/>
          <a:r>
            <a:rPr lang="es-EC" b="1" dirty="0" smtClean="0">
              <a:solidFill>
                <a:schemeClr val="bg1"/>
              </a:solidFill>
              <a:latin typeface="Bookman Old Style" pitchFamily="18" charset="0"/>
            </a:rPr>
            <a:t>Ficha Bibliográfica: </a:t>
          </a:r>
          <a:r>
            <a:rPr lang="es-EC" dirty="0" smtClean="0">
              <a:solidFill>
                <a:schemeClr val="bg1"/>
              </a:solidFill>
              <a:latin typeface="Bookman Old Style" pitchFamily="18" charset="0"/>
            </a:rPr>
            <a:t>Se ha elaborado una ficha bibliográfica – documental donde constan detalladamente; los espacios;  infraestructura y mobiliario, con el cual cuenta el Jardín Fiscal Mixto “Mellie Digard”. </a:t>
          </a:r>
          <a:endParaRPr lang="es-EC" dirty="0">
            <a:solidFill>
              <a:schemeClr val="bg1"/>
            </a:solidFill>
            <a:latin typeface="Bookman Old Style" pitchFamily="18" charset="0"/>
          </a:endParaRPr>
        </a:p>
      </dgm:t>
    </dgm:pt>
    <dgm:pt modelId="{E8186B58-D328-4DA3-9A22-E544439583FB}" type="parTrans" cxnId="{FA6E1196-62D9-4456-B200-8BED298900C1}">
      <dgm:prSet/>
      <dgm:spPr/>
      <dgm:t>
        <a:bodyPr/>
        <a:lstStyle/>
        <a:p>
          <a:pPr algn="r"/>
          <a:endParaRPr lang="es-EC">
            <a:solidFill>
              <a:schemeClr val="bg1"/>
            </a:solidFill>
            <a:latin typeface="Bookman Old Style" pitchFamily="18" charset="0"/>
          </a:endParaRPr>
        </a:p>
      </dgm:t>
    </dgm:pt>
    <dgm:pt modelId="{FAFA37AD-9A8B-4369-A253-AC617752151D}" type="sibTrans" cxnId="{FA6E1196-62D9-4456-B200-8BED298900C1}">
      <dgm:prSet/>
      <dgm:spPr/>
      <dgm:t>
        <a:bodyPr/>
        <a:lstStyle/>
        <a:p>
          <a:pPr algn="r"/>
          <a:endParaRPr lang="es-EC">
            <a:solidFill>
              <a:schemeClr val="bg1"/>
            </a:solidFill>
            <a:latin typeface="Bookman Old Style" pitchFamily="18" charset="0"/>
          </a:endParaRPr>
        </a:p>
      </dgm:t>
    </dgm:pt>
    <dgm:pt modelId="{CDED522E-B45D-4DDA-8877-49C12BB635B8}" type="pres">
      <dgm:prSet presAssocID="{4F318620-B6E8-41D9-A44A-25B7E6A91A57}" presName="linearFlow" presStyleCnt="0">
        <dgm:presLayoutVars>
          <dgm:dir/>
          <dgm:resizeHandles val="exact"/>
        </dgm:presLayoutVars>
      </dgm:prSet>
      <dgm:spPr/>
      <dgm:t>
        <a:bodyPr/>
        <a:lstStyle/>
        <a:p>
          <a:endParaRPr lang="es-EC"/>
        </a:p>
      </dgm:t>
    </dgm:pt>
    <dgm:pt modelId="{1519AE98-8542-4CC1-A76E-00B56A13B389}" type="pres">
      <dgm:prSet presAssocID="{50F650F4-6E36-485A-84C2-A8D486FBA4A8}" presName="composite" presStyleCnt="0"/>
      <dgm:spPr/>
    </dgm:pt>
    <dgm:pt modelId="{99DF71E8-9C60-4346-80FA-6C1AAADF190C}" type="pres">
      <dgm:prSet presAssocID="{50F650F4-6E36-485A-84C2-A8D486FBA4A8}" presName="imgShp" presStyleLbl="fgImgPlace1" presStyleIdx="0" presStyleCnt="3" custScaleX="100000" custLinFactNeighborX="-50098" custLinFactNeighborY="4641"/>
      <dgm:spPr>
        <a:blipFill rotWithShape="1">
          <a:blip xmlns:r="http://schemas.openxmlformats.org/officeDocument/2006/relationships" r:embed="rId1"/>
          <a:stretch>
            <a:fillRect/>
          </a:stretch>
        </a:blipFill>
      </dgm:spPr>
    </dgm:pt>
    <dgm:pt modelId="{455FE084-A5B4-41B7-9D77-922F3A3B61C7}" type="pres">
      <dgm:prSet presAssocID="{50F650F4-6E36-485A-84C2-A8D486FBA4A8}" presName="txShp" presStyleLbl="node1" presStyleIdx="0" presStyleCnt="3" custScaleX="139958">
        <dgm:presLayoutVars>
          <dgm:bulletEnabled val="1"/>
        </dgm:presLayoutVars>
      </dgm:prSet>
      <dgm:spPr/>
      <dgm:t>
        <a:bodyPr/>
        <a:lstStyle/>
        <a:p>
          <a:endParaRPr lang="es-EC"/>
        </a:p>
      </dgm:t>
    </dgm:pt>
    <dgm:pt modelId="{9FEA0140-7553-4997-B053-24B49EB1B52B}" type="pres">
      <dgm:prSet presAssocID="{A00F79E1-3DD6-47A5-AAA0-1692650F445E}" presName="spacing" presStyleCnt="0"/>
      <dgm:spPr/>
    </dgm:pt>
    <dgm:pt modelId="{0EFBC2A5-6D99-444A-9B6D-8F4EB21A8644}" type="pres">
      <dgm:prSet presAssocID="{FCA78BFA-3626-4E62-99CF-8808527BC4EF}" presName="composite" presStyleCnt="0"/>
      <dgm:spPr/>
    </dgm:pt>
    <dgm:pt modelId="{B0D427CD-225E-4B46-8C41-EC8B08A73EB9}" type="pres">
      <dgm:prSet presAssocID="{FCA78BFA-3626-4E62-99CF-8808527BC4EF}" presName="imgShp" presStyleLbl="fgImgPlace1" presStyleIdx="1" presStyleCnt="3" custScaleX="94566" custScaleY="91953" custLinFactNeighborX="-61923" custLinFactNeighborY="404"/>
      <dgm:spPr>
        <a:blipFill rotWithShape="1">
          <a:blip xmlns:r="http://schemas.openxmlformats.org/officeDocument/2006/relationships" r:embed="rId2"/>
          <a:stretch>
            <a:fillRect/>
          </a:stretch>
        </a:blipFill>
      </dgm:spPr>
    </dgm:pt>
    <dgm:pt modelId="{DE5D9DD1-4367-4FBB-A619-CF8B889C9FB0}" type="pres">
      <dgm:prSet presAssocID="{FCA78BFA-3626-4E62-99CF-8808527BC4EF}" presName="txShp" presStyleLbl="node1" presStyleIdx="1" presStyleCnt="3" custScaleX="138297">
        <dgm:presLayoutVars>
          <dgm:bulletEnabled val="1"/>
        </dgm:presLayoutVars>
      </dgm:prSet>
      <dgm:spPr/>
      <dgm:t>
        <a:bodyPr/>
        <a:lstStyle/>
        <a:p>
          <a:endParaRPr lang="es-EC"/>
        </a:p>
      </dgm:t>
    </dgm:pt>
    <dgm:pt modelId="{5894E29F-6404-4025-97F9-D7D4EA6FBD00}" type="pres">
      <dgm:prSet presAssocID="{2580504F-8331-4938-9B9F-04855856EA4F}" presName="spacing" presStyleCnt="0"/>
      <dgm:spPr/>
    </dgm:pt>
    <dgm:pt modelId="{CB33A834-21ED-4BC6-A47E-EC4F713EE5D6}" type="pres">
      <dgm:prSet presAssocID="{A534A0B7-4C3A-4C34-BBE3-6ACECFD8275A}" presName="composite" presStyleCnt="0"/>
      <dgm:spPr/>
    </dgm:pt>
    <dgm:pt modelId="{89BDE8FF-BBA6-4E03-B07F-10E07EF10B64}" type="pres">
      <dgm:prSet presAssocID="{A534A0B7-4C3A-4C34-BBE3-6ACECFD8275A}" presName="imgShp" presStyleLbl="fgImgPlace1" presStyleIdx="2" presStyleCnt="3" custScaleX="100000" custLinFactNeighborX="-52278" custLinFactNeighborY="-646"/>
      <dgm:spPr>
        <a:blipFill rotWithShape="1">
          <a:blip xmlns:r="http://schemas.openxmlformats.org/officeDocument/2006/relationships" r:embed="rId3"/>
          <a:stretch>
            <a:fillRect/>
          </a:stretch>
        </a:blipFill>
      </dgm:spPr>
    </dgm:pt>
    <dgm:pt modelId="{89FD3AA3-8C7C-430E-85AB-1A6F4AB94B1B}" type="pres">
      <dgm:prSet presAssocID="{A534A0B7-4C3A-4C34-BBE3-6ACECFD8275A}" presName="txShp" presStyleLbl="node1" presStyleIdx="2" presStyleCnt="3" custScaleX="144607">
        <dgm:presLayoutVars>
          <dgm:bulletEnabled val="1"/>
        </dgm:presLayoutVars>
      </dgm:prSet>
      <dgm:spPr/>
      <dgm:t>
        <a:bodyPr/>
        <a:lstStyle/>
        <a:p>
          <a:endParaRPr lang="es-EC"/>
        </a:p>
      </dgm:t>
    </dgm:pt>
  </dgm:ptLst>
  <dgm:cxnLst>
    <dgm:cxn modelId="{FA6E1196-62D9-4456-B200-8BED298900C1}" srcId="{4F318620-B6E8-41D9-A44A-25B7E6A91A57}" destId="{A534A0B7-4C3A-4C34-BBE3-6ACECFD8275A}" srcOrd="2" destOrd="0" parTransId="{E8186B58-D328-4DA3-9A22-E544439583FB}" sibTransId="{FAFA37AD-9A8B-4369-A253-AC617752151D}"/>
    <dgm:cxn modelId="{3599448B-80D4-473C-928D-6CA167630362}" type="presOf" srcId="{A534A0B7-4C3A-4C34-BBE3-6ACECFD8275A}" destId="{89FD3AA3-8C7C-430E-85AB-1A6F4AB94B1B}" srcOrd="0" destOrd="0" presId="urn:microsoft.com/office/officeart/2005/8/layout/vList3#1"/>
    <dgm:cxn modelId="{9210A24A-0D82-4A28-833D-0A79C185CE2C}" type="presOf" srcId="{50F650F4-6E36-485A-84C2-A8D486FBA4A8}" destId="{455FE084-A5B4-41B7-9D77-922F3A3B61C7}" srcOrd="0" destOrd="0" presId="urn:microsoft.com/office/officeart/2005/8/layout/vList3#1"/>
    <dgm:cxn modelId="{6E689FCF-C494-435A-A77F-C095E1DA2029}" srcId="{4F318620-B6E8-41D9-A44A-25B7E6A91A57}" destId="{50F650F4-6E36-485A-84C2-A8D486FBA4A8}" srcOrd="0" destOrd="0" parTransId="{A010EDF6-48E1-418E-970E-1EC21B11117B}" sibTransId="{A00F79E1-3DD6-47A5-AAA0-1692650F445E}"/>
    <dgm:cxn modelId="{53D4F579-2792-4FF8-9763-9DA4D6D20BFF}" srcId="{4F318620-B6E8-41D9-A44A-25B7E6A91A57}" destId="{FCA78BFA-3626-4E62-99CF-8808527BC4EF}" srcOrd="1" destOrd="0" parTransId="{5B88CA30-A3A7-4E2D-8DEC-0B8E611CF0B8}" sibTransId="{2580504F-8331-4938-9B9F-04855856EA4F}"/>
    <dgm:cxn modelId="{3EC7FFFA-32A4-418F-BB59-4FFB8A2D526D}" type="presOf" srcId="{FCA78BFA-3626-4E62-99CF-8808527BC4EF}" destId="{DE5D9DD1-4367-4FBB-A619-CF8B889C9FB0}" srcOrd="0" destOrd="0" presId="urn:microsoft.com/office/officeart/2005/8/layout/vList3#1"/>
    <dgm:cxn modelId="{4A78EF73-34C4-4AAC-801F-0BD5542E9C47}" type="presOf" srcId="{4F318620-B6E8-41D9-A44A-25B7E6A91A57}" destId="{CDED522E-B45D-4DDA-8877-49C12BB635B8}" srcOrd="0" destOrd="0" presId="urn:microsoft.com/office/officeart/2005/8/layout/vList3#1"/>
    <dgm:cxn modelId="{324A6765-6A88-4374-A694-752A76D9065A}" type="presParOf" srcId="{CDED522E-B45D-4DDA-8877-49C12BB635B8}" destId="{1519AE98-8542-4CC1-A76E-00B56A13B389}" srcOrd="0" destOrd="0" presId="urn:microsoft.com/office/officeart/2005/8/layout/vList3#1"/>
    <dgm:cxn modelId="{B5C5C149-240F-439B-B7D1-F0CF5C11F6EE}" type="presParOf" srcId="{1519AE98-8542-4CC1-A76E-00B56A13B389}" destId="{99DF71E8-9C60-4346-80FA-6C1AAADF190C}" srcOrd="0" destOrd="0" presId="urn:microsoft.com/office/officeart/2005/8/layout/vList3#1"/>
    <dgm:cxn modelId="{12110780-22E4-43E0-AE09-66CB07342FE3}" type="presParOf" srcId="{1519AE98-8542-4CC1-A76E-00B56A13B389}" destId="{455FE084-A5B4-41B7-9D77-922F3A3B61C7}" srcOrd="1" destOrd="0" presId="urn:microsoft.com/office/officeart/2005/8/layout/vList3#1"/>
    <dgm:cxn modelId="{473F2C0B-467E-4280-B9CA-42C11D03A61B}" type="presParOf" srcId="{CDED522E-B45D-4DDA-8877-49C12BB635B8}" destId="{9FEA0140-7553-4997-B053-24B49EB1B52B}" srcOrd="1" destOrd="0" presId="urn:microsoft.com/office/officeart/2005/8/layout/vList3#1"/>
    <dgm:cxn modelId="{787BCE90-A496-49FD-BAF3-2E08B089CA3F}" type="presParOf" srcId="{CDED522E-B45D-4DDA-8877-49C12BB635B8}" destId="{0EFBC2A5-6D99-444A-9B6D-8F4EB21A8644}" srcOrd="2" destOrd="0" presId="urn:microsoft.com/office/officeart/2005/8/layout/vList3#1"/>
    <dgm:cxn modelId="{BAF3683F-E94E-4C9C-A607-9A776BE63B03}" type="presParOf" srcId="{0EFBC2A5-6D99-444A-9B6D-8F4EB21A8644}" destId="{B0D427CD-225E-4B46-8C41-EC8B08A73EB9}" srcOrd="0" destOrd="0" presId="urn:microsoft.com/office/officeart/2005/8/layout/vList3#1"/>
    <dgm:cxn modelId="{79DB10E0-200D-4FEB-806C-4425D891AF9B}" type="presParOf" srcId="{0EFBC2A5-6D99-444A-9B6D-8F4EB21A8644}" destId="{DE5D9DD1-4367-4FBB-A619-CF8B889C9FB0}" srcOrd="1" destOrd="0" presId="urn:microsoft.com/office/officeart/2005/8/layout/vList3#1"/>
    <dgm:cxn modelId="{6711CA89-1B2D-4A91-971F-153A4F3BCB49}" type="presParOf" srcId="{CDED522E-B45D-4DDA-8877-49C12BB635B8}" destId="{5894E29F-6404-4025-97F9-D7D4EA6FBD00}" srcOrd="3" destOrd="0" presId="urn:microsoft.com/office/officeart/2005/8/layout/vList3#1"/>
    <dgm:cxn modelId="{926BDCB6-78C5-4502-B500-3F390D8D7A3B}" type="presParOf" srcId="{CDED522E-B45D-4DDA-8877-49C12BB635B8}" destId="{CB33A834-21ED-4BC6-A47E-EC4F713EE5D6}" srcOrd="4" destOrd="0" presId="urn:microsoft.com/office/officeart/2005/8/layout/vList3#1"/>
    <dgm:cxn modelId="{C1A08AA0-7121-4B9F-A193-EB545B0B6E3F}" type="presParOf" srcId="{CB33A834-21ED-4BC6-A47E-EC4F713EE5D6}" destId="{89BDE8FF-BBA6-4E03-B07F-10E07EF10B64}" srcOrd="0" destOrd="0" presId="urn:microsoft.com/office/officeart/2005/8/layout/vList3#1"/>
    <dgm:cxn modelId="{BB8D84DE-B754-4B48-86D9-0421959DFCE9}" type="presParOf" srcId="{CB33A834-21ED-4BC6-A47E-EC4F713EE5D6}" destId="{89FD3AA3-8C7C-430E-85AB-1A6F4AB94B1B}" srcOrd="1" destOrd="0" presId="urn:microsoft.com/office/officeart/2005/8/layout/vList3#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D1659CB9-8A99-4373-B3E7-613FF6852A86}" type="doc">
      <dgm:prSet loTypeId="urn:microsoft.com/office/officeart/2005/8/layout/vList2" loCatId="list" qsTypeId="urn:microsoft.com/office/officeart/2005/8/quickstyle/simple3" qsCatId="simple" csTypeId="urn:microsoft.com/office/officeart/2005/8/colors/colorful1#3" csCatId="colorful" phldr="1"/>
      <dgm:spPr/>
      <dgm:t>
        <a:bodyPr/>
        <a:lstStyle/>
        <a:p>
          <a:endParaRPr lang="es-EC"/>
        </a:p>
      </dgm:t>
    </dgm:pt>
    <dgm:pt modelId="{2CA4DCEE-B5A0-43A4-B94F-5C1C931A5CF5}">
      <dgm:prSet custT="1"/>
      <dgm:spPr/>
      <dgm:t>
        <a:bodyPr/>
        <a:lstStyle/>
        <a:p>
          <a:pPr rtl="0">
            <a:lnSpc>
              <a:spcPct val="150000"/>
            </a:lnSpc>
          </a:pPr>
          <a:r>
            <a:rPr lang="es-EC" sz="1800" dirty="0" smtClean="0">
              <a:latin typeface="Bookman Old Style" pitchFamily="18" charset="0"/>
            </a:rPr>
            <a:t>Se leerá al grupo en forma sistemática  distintos  cuentos.</a:t>
          </a:r>
          <a:endParaRPr lang="es-EC" sz="1800" dirty="0">
            <a:latin typeface="Bookman Old Style" pitchFamily="18" charset="0"/>
          </a:endParaRPr>
        </a:p>
      </dgm:t>
    </dgm:pt>
    <dgm:pt modelId="{0D5DBBCE-6D49-43EC-8E0B-AB4784223976}" type="parTrans" cxnId="{88FCEC19-5EED-4D58-8446-AEC48203BEA3}">
      <dgm:prSet/>
      <dgm:spPr/>
      <dgm:t>
        <a:bodyPr/>
        <a:lstStyle/>
        <a:p>
          <a:endParaRPr lang="es-EC" sz="1800">
            <a:solidFill>
              <a:schemeClr val="bg1"/>
            </a:solidFill>
            <a:latin typeface="Bookman Old Style" pitchFamily="18" charset="0"/>
          </a:endParaRPr>
        </a:p>
      </dgm:t>
    </dgm:pt>
    <dgm:pt modelId="{1C6B077D-FCF3-4F66-BA9B-402EB54EEC32}" type="sibTrans" cxnId="{88FCEC19-5EED-4D58-8446-AEC48203BEA3}">
      <dgm:prSet/>
      <dgm:spPr/>
      <dgm:t>
        <a:bodyPr/>
        <a:lstStyle/>
        <a:p>
          <a:endParaRPr lang="es-EC" sz="1800">
            <a:solidFill>
              <a:schemeClr val="bg1"/>
            </a:solidFill>
            <a:latin typeface="Bookman Old Style" pitchFamily="18" charset="0"/>
          </a:endParaRPr>
        </a:p>
      </dgm:t>
    </dgm:pt>
    <dgm:pt modelId="{87504B58-6642-400A-9CE0-8C5AF5463767}">
      <dgm:prSet custT="1"/>
      <dgm:spPr/>
      <dgm:t>
        <a:bodyPr/>
        <a:lstStyle/>
        <a:p>
          <a:pPr rtl="0"/>
          <a:r>
            <a:rPr lang="es-EC" sz="1800" dirty="0" smtClean="0">
              <a:latin typeface="Bookman Old Style" pitchFamily="18" charset="0"/>
            </a:rPr>
            <a:t>Se desplaza la vista de izquierda a derecha y de arriba hacia abajo. </a:t>
          </a:r>
          <a:endParaRPr lang="es-EC" sz="1800" dirty="0">
            <a:latin typeface="Bookman Old Style" pitchFamily="18" charset="0"/>
          </a:endParaRPr>
        </a:p>
      </dgm:t>
    </dgm:pt>
    <dgm:pt modelId="{6D7BA108-116F-4C9E-9CAB-2CC6CE1EA2C4}" type="parTrans" cxnId="{B18517D7-2233-49A1-9C97-C545EFDE3CD4}">
      <dgm:prSet/>
      <dgm:spPr/>
      <dgm:t>
        <a:bodyPr/>
        <a:lstStyle/>
        <a:p>
          <a:endParaRPr lang="es-EC" sz="1800">
            <a:solidFill>
              <a:schemeClr val="bg1"/>
            </a:solidFill>
            <a:latin typeface="Bookman Old Style" pitchFamily="18" charset="0"/>
          </a:endParaRPr>
        </a:p>
      </dgm:t>
    </dgm:pt>
    <dgm:pt modelId="{EFD20739-8122-40E2-BC4F-7864F7BC7202}" type="sibTrans" cxnId="{B18517D7-2233-49A1-9C97-C545EFDE3CD4}">
      <dgm:prSet/>
      <dgm:spPr/>
      <dgm:t>
        <a:bodyPr/>
        <a:lstStyle/>
        <a:p>
          <a:endParaRPr lang="es-EC" sz="1800">
            <a:solidFill>
              <a:schemeClr val="bg1"/>
            </a:solidFill>
            <a:latin typeface="Bookman Old Style" pitchFamily="18" charset="0"/>
          </a:endParaRPr>
        </a:p>
      </dgm:t>
    </dgm:pt>
    <dgm:pt modelId="{C8089B99-647B-4B45-85DD-39AE26DBF689}">
      <dgm:prSet custT="1"/>
      <dgm:spPr/>
      <dgm:t>
        <a:bodyPr/>
        <a:lstStyle/>
        <a:p>
          <a:pPr rtl="0"/>
          <a:r>
            <a:rPr lang="es-EC" sz="1800" dirty="0" smtClean="0">
              <a:latin typeface="Bookman Old Style" pitchFamily="18" charset="0"/>
            </a:rPr>
            <a:t>Destinar diariamente un periodo para la lectura. </a:t>
          </a:r>
          <a:endParaRPr lang="es-EC" sz="1800" dirty="0">
            <a:latin typeface="Bookman Old Style" pitchFamily="18" charset="0"/>
          </a:endParaRPr>
        </a:p>
      </dgm:t>
    </dgm:pt>
    <dgm:pt modelId="{10F4E229-834D-48AC-A1A3-36809E21A23C}" type="parTrans" cxnId="{5275D76E-92A9-426D-A226-BB98B1E5991B}">
      <dgm:prSet/>
      <dgm:spPr/>
      <dgm:t>
        <a:bodyPr/>
        <a:lstStyle/>
        <a:p>
          <a:endParaRPr lang="es-EC" sz="1800">
            <a:solidFill>
              <a:schemeClr val="bg1"/>
            </a:solidFill>
            <a:latin typeface="Bookman Old Style" pitchFamily="18" charset="0"/>
          </a:endParaRPr>
        </a:p>
      </dgm:t>
    </dgm:pt>
    <dgm:pt modelId="{14752FFA-4989-4A95-88CB-8DCBD9B8EE4D}" type="sibTrans" cxnId="{5275D76E-92A9-426D-A226-BB98B1E5991B}">
      <dgm:prSet/>
      <dgm:spPr/>
      <dgm:t>
        <a:bodyPr/>
        <a:lstStyle/>
        <a:p>
          <a:endParaRPr lang="es-EC" sz="1800">
            <a:solidFill>
              <a:schemeClr val="bg1"/>
            </a:solidFill>
            <a:latin typeface="Bookman Old Style" pitchFamily="18" charset="0"/>
          </a:endParaRPr>
        </a:p>
      </dgm:t>
    </dgm:pt>
    <dgm:pt modelId="{9916CFBA-C599-447D-ADF2-9C9D18C70681}">
      <dgm:prSet custT="1"/>
      <dgm:spPr/>
      <dgm:t>
        <a:bodyPr/>
        <a:lstStyle/>
        <a:p>
          <a:pPr rtl="0"/>
          <a:r>
            <a:rPr lang="es-EC" sz="1800" dirty="0" smtClean="0">
              <a:latin typeface="Bookman Old Style" pitchFamily="18" charset="0"/>
            </a:rPr>
            <a:t>Organizar el ambiente educativo y leer en voz alta el texto, se deben ir mostrando las ilustraciones asociadas al texto leído.</a:t>
          </a:r>
          <a:endParaRPr lang="es-EC" sz="1800" dirty="0">
            <a:latin typeface="Bookman Old Style" pitchFamily="18" charset="0"/>
          </a:endParaRPr>
        </a:p>
      </dgm:t>
    </dgm:pt>
    <dgm:pt modelId="{DF6AA448-6B64-4264-B15D-AC3CA2E6C02F}" type="parTrans" cxnId="{736DCBD7-4B10-4773-9308-BCD4D63E8EF1}">
      <dgm:prSet/>
      <dgm:spPr/>
      <dgm:t>
        <a:bodyPr/>
        <a:lstStyle/>
        <a:p>
          <a:endParaRPr lang="es-EC" sz="1800">
            <a:solidFill>
              <a:schemeClr val="bg1"/>
            </a:solidFill>
            <a:latin typeface="Bookman Old Style" pitchFamily="18" charset="0"/>
          </a:endParaRPr>
        </a:p>
      </dgm:t>
    </dgm:pt>
    <dgm:pt modelId="{3938DD19-845B-47E4-A069-8DF1EFA29F4A}" type="sibTrans" cxnId="{736DCBD7-4B10-4773-9308-BCD4D63E8EF1}">
      <dgm:prSet/>
      <dgm:spPr/>
      <dgm:t>
        <a:bodyPr/>
        <a:lstStyle/>
        <a:p>
          <a:endParaRPr lang="es-EC" sz="1800">
            <a:solidFill>
              <a:schemeClr val="bg1"/>
            </a:solidFill>
            <a:latin typeface="Bookman Old Style" pitchFamily="18" charset="0"/>
          </a:endParaRPr>
        </a:p>
      </dgm:t>
    </dgm:pt>
    <dgm:pt modelId="{27AD5937-BA05-4925-852E-F4070292D680}">
      <dgm:prSet custT="1"/>
      <dgm:spPr/>
      <dgm:t>
        <a:bodyPr/>
        <a:lstStyle/>
        <a:p>
          <a:pPr rtl="0"/>
          <a:r>
            <a:rPr lang="es-EC" sz="1800" dirty="0" smtClean="0">
              <a:latin typeface="Bookman Old Style" pitchFamily="18" charset="0"/>
            </a:rPr>
            <a:t>Utilizar un tono de voz adecuado.</a:t>
          </a:r>
          <a:endParaRPr lang="es-EC" sz="1800" dirty="0">
            <a:latin typeface="Bookman Old Style" pitchFamily="18" charset="0"/>
          </a:endParaRPr>
        </a:p>
      </dgm:t>
    </dgm:pt>
    <dgm:pt modelId="{B253EB08-2700-47DE-BA3B-E7F5FD1B0B89}" type="parTrans" cxnId="{DE599B90-A662-427C-A300-E476BE0A1335}">
      <dgm:prSet/>
      <dgm:spPr/>
      <dgm:t>
        <a:bodyPr/>
        <a:lstStyle/>
        <a:p>
          <a:endParaRPr lang="es-EC" sz="1800">
            <a:solidFill>
              <a:schemeClr val="bg1"/>
            </a:solidFill>
            <a:latin typeface="Bookman Old Style" pitchFamily="18" charset="0"/>
          </a:endParaRPr>
        </a:p>
      </dgm:t>
    </dgm:pt>
    <dgm:pt modelId="{2CD0F588-1A38-4808-9BCB-E882E6917686}" type="sibTrans" cxnId="{DE599B90-A662-427C-A300-E476BE0A1335}">
      <dgm:prSet/>
      <dgm:spPr/>
      <dgm:t>
        <a:bodyPr/>
        <a:lstStyle/>
        <a:p>
          <a:endParaRPr lang="es-EC" sz="1800">
            <a:solidFill>
              <a:schemeClr val="bg1"/>
            </a:solidFill>
            <a:latin typeface="Bookman Old Style" pitchFamily="18" charset="0"/>
          </a:endParaRPr>
        </a:p>
      </dgm:t>
    </dgm:pt>
    <dgm:pt modelId="{44905EF9-CE42-469E-A54D-4DC0B6101AD7}">
      <dgm:prSet custT="1"/>
      <dgm:spPr/>
      <dgm:t>
        <a:bodyPr/>
        <a:lstStyle/>
        <a:p>
          <a:pPr rtl="0"/>
          <a:r>
            <a:rPr lang="es-EC" sz="1800" dirty="0" smtClean="0">
              <a:latin typeface="Bookman Old Style" pitchFamily="18" charset="0"/>
            </a:rPr>
            <a:t>Acoger sus inquietudes y responderlas </a:t>
          </a:r>
          <a:endParaRPr lang="es-EC" sz="1800" dirty="0">
            <a:latin typeface="Bookman Old Style" pitchFamily="18" charset="0"/>
          </a:endParaRPr>
        </a:p>
      </dgm:t>
    </dgm:pt>
    <dgm:pt modelId="{B75E689E-6A11-4115-B338-4229280A9253}" type="parTrans" cxnId="{424621F1-E93E-4F03-9380-9E6F6220BEA7}">
      <dgm:prSet/>
      <dgm:spPr/>
      <dgm:t>
        <a:bodyPr/>
        <a:lstStyle/>
        <a:p>
          <a:endParaRPr lang="es-EC" sz="1800">
            <a:solidFill>
              <a:schemeClr val="bg1"/>
            </a:solidFill>
            <a:latin typeface="Bookman Old Style" pitchFamily="18" charset="0"/>
          </a:endParaRPr>
        </a:p>
      </dgm:t>
    </dgm:pt>
    <dgm:pt modelId="{613BEF27-F73D-433B-9E2B-EF23D3E6043E}" type="sibTrans" cxnId="{424621F1-E93E-4F03-9380-9E6F6220BEA7}">
      <dgm:prSet/>
      <dgm:spPr/>
      <dgm:t>
        <a:bodyPr/>
        <a:lstStyle/>
        <a:p>
          <a:endParaRPr lang="es-EC" sz="1800">
            <a:solidFill>
              <a:schemeClr val="bg1"/>
            </a:solidFill>
            <a:latin typeface="Bookman Old Style" pitchFamily="18" charset="0"/>
          </a:endParaRPr>
        </a:p>
      </dgm:t>
    </dgm:pt>
    <dgm:pt modelId="{BD89B915-7385-477C-AE5C-ED7C6BC10376}">
      <dgm:prSet custT="1"/>
      <dgm:spPr/>
      <dgm:t>
        <a:bodyPr/>
        <a:lstStyle/>
        <a:p>
          <a:pPr rtl="0"/>
          <a:r>
            <a:rPr lang="es-EC" sz="1800" dirty="0" smtClean="0">
              <a:latin typeface="Bookman Old Style" pitchFamily="18" charset="0"/>
            </a:rPr>
            <a:t>Al finalizar la lectura, promover el diálogo sobre el texto leído, motivando a los niños y niñas a parafrasearlo.</a:t>
          </a:r>
          <a:endParaRPr lang="es-EC" sz="1800" dirty="0">
            <a:latin typeface="Bookman Old Style" pitchFamily="18" charset="0"/>
          </a:endParaRPr>
        </a:p>
      </dgm:t>
    </dgm:pt>
    <dgm:pt modelId="{526CF3D3-31F9-4150-ADEF-9B7969FCE57D}" type="parTrans" cxnId="{189185BE-689B-40CD-8951-2C0CDDE8A5E3}">
      <dgm:prSet/>
      <dgm:spPr/>
      <dgm:t>
        <a:bodyPr/>
        <a:lstStyle/>
        <a:p>
          <a:endParaRPr lang="es-EC" sz="1800">
            <a:solidFill>
              <a:schemeClr val="bg1"/>
            </a:solidFill>
            <a:latin typeface="Bookman Old Style" pitchFamily="18" charset="0"/>
          </a:endParaRPr>
        </a:p>
      </dgm:t>
    </dgm:pt>
    <dgm:pt modelId="{E335735E-9EE7-42B1-9D44-2109945AC6E7}" type="sibTrans" cxnId="{189185BE-689B-40CD-8951-2C0CDDE8A5E3}">
      <dgm:prSet/>
      <dgm:spPr/>
      <dgm:t>
        <a:bodyPr/>
        <a:lstStyle/>
        <a:p>
          <a:endParaRPr lang="es-EC" sz="1800">
            <a:solidFill>
              <a:schemeClr val="bg1"/>
            </a:solidFill>
            <a:latin typeface="Bookman Old Style" pitchFamily="18" charset="0"/>
          </a:endParaRPr>
        </a:p>
      </dgm:t>
    </dgm:pt>
    <dgm:pt modelId="{8D0473E1-7806-4E3A-A733-1BBD76DC42F2}" type="pres">
      <dgm:prSet presAssocID="{D1659CB9-8A99-4373-B3E7-613FF6852A86}" presName="linear" presStyleCnt="0">
        <dgm:presLayoutVars>
          <dgm:animLvl val="lvl"/>
          <dgm:resizeHandles val="exact"/>
        </dgm:presLayoutVars>
      </dgm:prSet>
      <dgm:spPr/>
      <dgm:t>
        <a:bodyPr/>
        <a:lstStyle/>
        <a:p>
          <a:endParaRPr lang="es-EC"/>
        </a:p>
      </dgm:t>
    </dgm:pt>
    <dgm:pt modelId="{D11440F8-169D-47E4-90DD-72E081265BD7}" type="pres">
      <dgm:prSet presAssocID="{2CA4DCEE-B5A0-43A4-B94F-5C1C931A5CF5}" presName="parentText" presStyleLbl="node1" presStyleIdx="0" presStyleCnt="7" custLinFactY="7037" custLinFactNeighborX="283" custLinFactNeighborY="100000">
        <dgm:presLayoutVars>
          <dgm:chMax val="0"/>
          <dgm:bulletEnabled val="1"/>
        </dgm:presLayoutVars>
      </dgm:prSet>
      <dgm:spPr/>
      <dgm:t>
        <a:bodyPr/>
        <a:lstStyle/>
        <a:p>
          <a:endParaRPr lang="es-EC"/>
        </a:p>
      </dgm:t>
    </dgm:pt>
    <dgm:pt modelId="{666E44CD-E05E-46E9-AE7E-363670041CD7}" type="pres">
      <dgm:prSet presAssocID="{1C6B077D-FCF3-4F66-BA9B-402EB54EEC32}" presName="spacer" presStyleCnt="0"/>
      <dgm:spPr/>
      <dgm:t>
        <a:bodyPr/>
        <a:lstStyle/>
        <a:p>
          <a:endParaRPr lang="es-EC"/>
        </a:p>
      </dgm:t>
    </dgm:pt>
    <dgm:pt modelId="{0BEA8CA0-963A-4827-A942-FFA928E8AA91}" type="pres">
      <dgm:prSet presAssocID="{87504B58-6642-400A-9CE0-8C5AF5463767}" presName="parentText" presStyleLbl="node1" presStyleIdx="1" presStyleCnt="7" custLinFactY="-1069" custLinFactNeighborX="480" custLinFactNeighborY="-100000">
        <dgm:presLayoutVars>
          <dgm:chMax val="0"/>
          <dgm:bulletEnabled val="1"/>
        </dgm:presLayoutVars>
      </dgm:prSet>
      <dgm:spPr/>
      <dgm:t>
        <a:bodyPr/>
        <a:lstStyle/>
        <a:p>
          <a:endParaRPr lang="es-EC"/>
        </a:p>
      </dgm:t>
    </dgm:pt>
    <dgm:pt modelId="{ECC209AD-EC05-48AD-991D-C8851733F140}" type="pres">
      <dgm:prSet presAssocID="{EFD20739-8122-40E2-BC4F-7864F7BC7202}" presName="spacer" presStyleCnt="0"/>
      <dgm:spPr/>
      <dgm:t>
        <a:bodyPr/>
        <a:lstStyle/>
        <a:p>
          <a:endParaRPr lang="es-EC"/>
        </a:p>
      </dgm:t>
    </dgm:pt>
    <dgm:pt modelId="{2269233C-FDC3-442B-850F-26A6F3910D41}" type="pres">
      <dgm:prSet presAssocID="{C8089B99-647B-4B45-85DD-39AE26DBF689}" presName="parentText" presStyleLbl="node1" presStyleIdx="2" presStyleCnt="7" custScaleY="85499">
        <dgm:presLayoutVars>
          <dgm:chMax val="0"/>
          <dgm:bulletEnabled val="1"/>
        </dgm:presLayoutVars>
      </dgm:prSet>
      <dgm:spPr/>
      <dgm:t>
        <a:bodyPr/>
        <a:lstStyle/>
        <a:p>
          <a:endParaRPr lang="es-EC"/>
        </a:p>
      </dgm:t>
    </dgm:pt>
    <dgm:pt modelId="{DFBC2096-5878-427B-BB7C-BC96D2B83D02}" type="pres">
      <dgm:prSet presAssocID="{14752FFA-4989-4A95-88CB-8DCBD9B8EE4D}" presName="spacer" presStyleCnt="0"/>
      <dgm:spPr/>
      <dgm:t>
        <a:bodyPr/>
        <a:lstStyle/>
        <a:p>
          <a:endParaRPr lang="es-EC"/>
        </a:p>
      </dgm:t>
    </dgm:pt>
    <dgm:pt modelId="{6E19B531-7C87-46E1-AE68-9DB2D00DE6D4}" type="pres">
      <dgm:prSet presAssocID="{9916CFBA-C599-447D-ADF2-9C9D18C70681}" presName="parentText" presStyleLbl="node1" presStyleIdx="3" presStyleCnt="7" custScaleY="149962">
        <dgm:presLayoutVars>
          <dgm:chMax val="0"/>
          <dgm:bulletEnabled val="1"/>
        </dgm:presLayoutVars>
      </dgm:prSet>
      <dgm:spPr/>
      <dgm:t>
        <a:bodyPr/>
        <a:lstStyle/>
        <a:p>
          <a:endParaRPr lang="es-EC"/>
        </a:p>
      </dgm:t>
    </dgm:pt>
    <dgm:pt modelId="{7E2349D7-589C-4E5F-B9EF-1BC44443C41D}" type="pres">
      <dgm:prSet presAssocID="{3938DD19-845B-47E4-A069-8DF1EFA29F4A}" presName="spacer" presStyleCnt="0"/>
      <dgm:spPr/>
      <dgm:t>
        <a:bodyPr/>
        <a:lstStyle/>
        <a:p>
          <a:endParaRPr lang="es-EC"/>
        </a:p>
      </dgm:t>
    </dgm:pt>
    <dgm:pt modelId="{DE5F5C8F-FF44-4F66-90D6-7F7E8F9673A8}" type="pres">
      <dgm:prSet presAssocID="{27AD5937-BA05-4925-852E-F4070292D680}" presName="parentText" presStyleLbl="node1" presStyleIdx="4" presStyleCnt="7" custScaleY="70552">
        <dgm:presLayoutVars>
          <dgm:chMax val="0"/>
          <dgm:bulletEnabled val="1"/>
        </dgm:presLayoutVars>
      </dgm:prSet>
      <dgm:spPr/>
      <dgm:t>
        <a:bodyPr/>
        <a:lstStyle/>
        <a:p>
          <a:endParaRPr lang="es-EC"/>
        </a:p>
      </dgm:t>
    </dgm:pt>
    <dgm:pt modelId="{3D19E5EB-1FAB-411C-A2CC-BCFD4C27E047}" type="pres">
      <dgm:prSet presAssocID="{2CD0F588-1A38-4808-9BCB-E882E6917686}" presName="spacer" presStyleCnt="0"/>
      <dgm:spPr/>
      <dgm:t>
        <a:bodyPr/>
        <a:lstStyle/>
        <a:p>
          <a:endParaRPr lang="es-EC"/>
        </a:p>
      </dgm:t>
    </dgm:pt>
    <dgm:pt modelId="{6C52B078-18B6-4AA7-ACC6-7023AD7469D6}" type="pres">
      <dgm:prSet presAssocID="{44905EF9-CE42-469E-A54D-4DC0B6101AD7}" presName="parentText" presStyleLbl="node1" presStyleIdx="5" presStyleCnt="7" custScaleY="83071">
        <dgm:presLayoutVars>
          <dgm:chMax val="0"/>
          <dgm:bulletEnabled val="1"/>
        </dgm:presLayoutVars>
      </dgm:prSet>
      <dgm:spPr/>
      <dgm:t>
        <a:bodyPr/>
        <a:lstStyle/>
        <a:p>
          <a:endParaRPr lang="es-EC"/>
        </a:p>
      </dgm:t>
    </dgm:pt>
    <dgm:pt modelId="{0EEC7B2A-CCF4-46CB-A7AF-7B0181590791}" type="pres">
      <dgm:prSet presAssocID="{613BEF27-F73D-433B-9E2B-EF23D3E6043E}" presName="spacer" presStyleCnt="0"/>
      <dgm:spPr/>
      <dgm:t>
        <a:bodyPr/>
        <a:lstStyle/>
        <a:p>
          <a:endParaRPr lang="es-EC"/>
        </a:p>
      </dgm:t>
    </dgm:pt>
    <dgm:pt modelId="{61D38FAC-C274-4D36-8D3B-EEB5EB664B7C}" type="pres">
      <dgm:prSet presAssocID="{BD89B915-7385-477C-AE5C-ED7C6BC10376}" presName="parentText" presStyleLbl="node1" presStyleIdx="6" presStyleCnt="7">
        <dgm:presLayoutVars>
          <dgm:chMax val="0"/>
          <dgm:bulletEnabled val="1"/>
        </dgm:presLayoutVars>
      </dgm:prSet>
      <dgm:spPr/>
      <dgm:t>
        <a:bodyPr/>
        <a:lstStyle/>
        <a:p>
          <a:endParaRPr lang="es-EC"/>
        </a:p>
      </dgm:t>
    </dgm:pt>
  </dgm:ptLst>
  <dgm:cxnLst>
    <dgm:cxn modelId="{424621F1-E93E-4F03-9380-9E6F6220BEA7}" srcId="{D1659CB9-8A99-4373-B3E7-613FF6852A86}" destId="{44905EF9-CE42-469E-A54D-4DC0B6101AD7}" srcOrd="5" destOrd="0" parTransId="{B75E689E-6A11-4115-B338-4229280A9253}" sibTransId="{613BEF27-F73D-433B-9E2B-EF23D3E6043E}"/>
    <dgm:cxn modelId="{182AE17D-6CC2-4F29-94FB-7F06C713EC56}" type="presOf" srcId="{9916CFBA-C599-447D-ADF2-9C9D18C70681}" destId="{6E19B531-7C87-46E1-AE68-9DB2D00DE6D4}" srcOrd="0" destOrd="0" presId="urn:microsoft.com/office/officeart/2005/8/layout/vList2"/>
    <dgm:cxn modelId="{9670DBEC-8EE8-4892-B181-7C553B70E5E5}" type="presOf" srcId="{C8089B99-647B-4B45-85DD-39AE26DBF689}" destId="{2269233C-FDC3-442B-850F-26A6F3910D41}" srcOrd="0" destOrd="0" presId="urn:microsoft.com/office/officeart/2005/8/layout/vList2"/>
    <dgm:cxn modelId="{D74125B8-45F0-4FC0-A712-B5B440781CC4}" type="presOf" srcId="{87504B58-6642-400A-9CE0-8C5AF5463767}" destId="{0BEA8CA0-963A-4827-A942-FFA928E8AA91}" srcOrd="0" destOrd="0" presId="urn:microsoft.com/office/officeart/2005/8/layout/vList2"/>
    <dgm:cxn modelId="{D7C2D225-E9AA-461E-AC02-0C9ACAB00884}" type="presOf" srcId="{27AD5937-BA05-4925-852E-F4070292D680}" destId="{DE5F5C8F-FF44-4F66-90D6-7F7E8F9673A8}" srcOrd="0" destOrd="0" presId="urn:microsoft.com/office/officeart/2005/8/layout/vList2"/>
    <dgm:cxn modelId="{736DCBD7-4B10-4773-9308-BCD4D63E8EF1}" srcId="{D1659CB9-8A99-4373-B3E7-613FF6852A86}" destId="{9916CFBA-C599-447D-ADF2-9C9D18C70681}" srcOrd="3" destOrd="0" parTransId="{DF6AA448-6B64-4264-B15D-AC3CA2E6C02F}" sibTransId="{3938DD19-845B-47E4-A069-8DF1EFA29F4A}"/>
    <dgm:cxn modelId="{8609C4A7-FE37-4339-8ECF-650998966782}" type="presOf" srcId="{BD89B915-7385-477C-AE5C-ED7C6BC10376}" destId="{61D38FAC-C274-4D36-8D3B-EEB5EB664B7C}" srcOrd="0" destOrd="0" presId="urn:microsoft.com/office/officeart/2005/8/layout/vList2"/>
    <dgm:cxn modelId="{91AEE70C-FAA1-424B-B36B-091EEADC2B8C}" type="presOf" srcId="{2CA4DCEE-B5A0-43A4-B94F-5C1C931A5CF5}" destId="{D11440F8-169D-47E4-90DD-72E081265BD7}" srcOrd="0" destOrd="0" presId="urn:microsoft.com/office/officeart/2005/8/layout/vList2"/>
    <dgm:cxn modelId="{189185BE-689B-40CD-8951-2C0CDDE8A5E3}" srcId="{D1659CB9-8A99-4373-B3E7-613FF6852A86}" destId="{BD89B915-7385-477C-AE5C-ED7C6BC10376}" srcOrd="6" destOrd="0" parTransId="{526CF3D3-31F9-4150-ADEF-9B7969FCE57D}" sibTransId="{E335735E-9EE7-42B1-9D44-2109945AC6E7}"/>
    <dgm:cxn modelId="{5275D76E-92A9-426D-A226-BB98B1E5991B}" srcId="{D1659CB9-8A99-4373-B3E7-613FF6852A86}" destId="{C8089B99-647B-4B45-85DD-39AE26DBF689}" srcOrd="2" destOrd="0" parTransId="{10F4E229-834D-48AC-A1A3-36809E21A23C}" sibTransId="{14752FFA-4989-4A95-88CB-8DCBD9B8EE4D}"/>
    <dgm:cxn modelId="{EE842C73-B4F7-4898-ADEF-14FBAE76B544}" type="presOf" srcId="{D1659CB9-8A99-4373-B3E7-613FF6852A86}" destId="{8D0473E1-7806-4E3A-A733-1BBD76DC42F2}" srcOrd="0" destOrd="0" presId="urn:microsoft.com/office/officeart/2005/8/layout/vList2"/>
    <dgm:cxn modelId="{B18517D7-2233-49A1-9C97-C545EFDE3CD4}" srcId="{D1659CB9-8A99-4373-B3E7-613FF6852A86}" destId="{87504B58-6642-400A-9CE0-8C5AF5463767}" srcOrd="1" destOrd="0" parTransId="{6D7BA108-116F-4C9E-9CAB-2CC6CE1EA2C4}" sibTransId="{EFD20739-8122-40E2-BC4F-7864F7BC7202}"/>
    <dgm:cxn modelId="{DE599B90-A662-427C-A300-E476BE0A1335}" srcId="{D1659CB9-8A99-4373-B3E7-613FF6852A86}" destId="{27AD5937-BA05-4925-852E-F4070292D680}" srcOrd="4" destOrd="0" parTransId="{B253EB08-2700-47DE-BA3B-E7F5FD1B0B89}" sibTransId="{2CD0F588-1A38-4808-9BCB-E882E6917686}"/>
    <dgm:cxn modelId="{88FCEC19-5EED-4D58-8446-AEC48203BEA3}" srcId="{D1659CB9-8A99-4373-B3E7-613FF6852A86}" destId="{2CA4DCEE-B5A0-43A4-B94F-5C1C931A5CF5}" srcOrd="0" destOrd="0" parTransId="{0D5DBBCE-6D49-43EC-8E0B-AB4784223976}" sibTransId="{1C6B077D-FCF3-4F66-BA9B-402EB54EEC32}"/>
    <dgm:cxn modelId="{493AB00C-8FA0-4491-8827-8134A2401D3D}" type="presOf" srcId="{44905EF9-CE42-469E-A54D-4DC0B6101AD7}" destId="{6C52B078-18B6-4AA7-ACC6-7023AD7469D6}" srcOrd="0" destOrd="0" presId="urn:microsoft.com/office/officeart/2005/8/layout/vList2"/>
    <dgm:cxn modelId="{5323D7C1-FA24-4F1F-9C6D-AF89ADAB4663}" type="presParOf" srcId="{8D0473E1-7806-4E3A-A733-1BBD76DC42F2}" destId="{D11440F8-169D-47E4-90DD-72E081265BD7}" srcOrd="0" destOrd="0" presId="urn:microsoft.com/office/officeart/2005/8/layout/vList2"/>
    <dgm:cxn modelId="{F21B2448-E6F7-447F-9770-3BD49E9D61BE}" type="presParOf" srcId="{8D0473E1-7806-4E3A-A733-1BBD76DC42F2}" destId="{666E44CD-E05E-46E9-AE7E-363670041CD7}" srcOrd="1" destOrd="0" presId="urn:microsoft.com/office/officeart/2005/8/layout/vList2"/>
    <dgm:cxn modelId="{74135F03-C1BE-4035-91B8-2248C6063347}" type="presParOf" srcId="{8D0473E1-7806-4E3A-A733-1BBD76DC42F2}" destId="{0BEA8CA0-963A-4827-A942-FFA928E8AA91}" srcOrd="2" destOrd="0" presId="urn:microsoft.com/office/officeart/2005/8/layout/vList2"/>
    <dgm:cxn modelId="{3225525B-F950-450F-A5A8-5499833D328E}" type="presParOf" srcId="{8D0473E1-7806-4E3A-A733-1BBD76DC42F2}" destId="{ECC209AD-EC05-48AD-991D-C8851733F140}" srcOrd="3" destOrd="0" presId="urn:microsoft.com/office/officeart/2005/8/layout/vList2"/>
    <dgm:cxn modelId="{21BCA6C7-D827-441F-B0FC-BF238C04C1F9}" type="presParOf" srcId="{8D0473E1-7806-4E3A-A733-1BBD76DC42F2}" destId="{2269233C-FDC3-442B-850F-26A6F3910D41}" srcOrd="4" destOrd="0" presId="urn:microsoft.com/office/officeart/2005/8/layout/vList2"/>
    <dgm:cxn modelId="{F7F1355F-7B95-422C-AA68-709F37F5196B}" type="presParOf" srcId="{8D0473E1-7806-4E3A-A733-1BBD76DC42F2}" destId="{DFBC2096-5878-427B-BB7C-BC96D2B83D02}" srcOrd="5" destOrd="0" presId="urn:microsoft.com/office/officeart/2005/8/layout/vList2"/>
    <dgm:cxn modelId="{5EE1BA49-221C-4F31-A062-98C7C37730A2}" type="presParOf" srcId="{8D0473E1-7806-4E3A-A733-1BBD76DC42F2}" destId="{6E19B531-7C87-46E1-AE68-9DB2D00DE6D4}" srcOrd="6" destOrd="0" presId="urn:microsoft.com/office/officeart/2005/8/layout/vList2"/>
    <dgm:cxn modelId="{9DAC0D26-BE04-4F37-A35C-99E9AC777246}" type="presParOf" srcId="{8D0473E1-7806-4E3A-A733-1BBD76DC42F2}" destId="{7E2349D7-589C-4E5F-B9EF-1BC44443C41D}" srcOrd="7" destOrd="0" presId="urn:microsoft.com/office/officeart/2005/8/layout/vList2"/>
    <dgm:cxn modelId="{725F1347-8671-4B56-8F3F-4111B637F843}" type="presParOf" srcId="{8D0473E1-7806-4E3A-A733-1BBD76DC42F2}" destId="{DE5F5C8F-FF44-4F66-90D6-7F7E8F9673A8}" srcOrd="8" destOrd="0" presId="urn:microsoft.com/office/officeart/2005/8/layout/vList2"/>
    <dgm:cxn modelId="{7C2B4548-9F57-447C-BB6B-B52FB2BB5962}" type="presParOf" srcId="{8D0473E1-7806-4E3A-A733-1BBD76DC42F2}" destId="{3D19E5EB-1FAB-411C-A2CC-BCFD4C27E047}" srcOrd="9" destOrd="0" presId="urn:microsoft.com/office/officeart/2005/8/layout/vList2"/>
    <dgm:cxn modelId="{03003456-CD67-4D5A-9037-EE134009EB86}" type="presParOf" srcId="{8D0473E1-7806-4E3A-A733-1BBD76DC42F2}" destId="{6C52B078-18B6-4AA7-ACC6-7023AD7469D6}" srcOrd="10" destOrd="0" presId="urn:microsoft.com/office/officeart/2005/8/layout/vList2"/>
    <dgm:cxn modelId="{D6C04051-8564-439E-947C-7962B6D6C15D}" type="presParOf" srcId="{8D0473E1-7806-4E3A-A733-1BBD76DC42F2}" destId="{0EEC7B2A-CCF4-46CB-A7AF-7B0181590791}" srcOrd="11" destOrd="0" presId="urn:microsoft.com/office/officeart/2005/8/layout/vList2"/>
    <dgm:cxn modelId="{790EC7A6-018B-43B4-B254-3244A6D67E85}" type="presParOf" srcId="{8D0473E1-7806-4E3A-A733-1BBD76DC42F2}" destId="{61D38FAC-C274-4D36-8D3B-EEB5EB664B7C}" srcOrd="1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430BB20-F583-4732-BC9E-80F2706EE26E}" type="doc">
      <dgm:prSet loTypeId="urn:microsoft.com/office/officeart/2005/8/layout/pyramid2" loCatId="pyramid" qsTypeId="urn:microsoft.com/office/officeart/2005/8/quickstyle/simple1" qsCatId="simple" csTypeId="urn:microsoft.com/office/officeart/2005/8/colors/colorful3" csCatId="colorful" phldr="1"/>
      <dgm:spPr/>
      <dgm:t>
        <a:bodyPr/>
        <a:lstStyle/>
        <a:p>
          <a:endParaRPr lang="es-EC"/>
        </a:p>
      </dgm:t>
    </dgm:pt>
    <dgm:pt modelId="{37BD5FE9-0E19-4CF5-9670-FA74D4C274DE}">
      <dgm:prSet custT="1">
        <dgm:style>
          <a:lnRef idx="1">
            <a:schemeClr val="accent6"/>
          </a:lnRef>
          <a:fillRef idx="2">
            <a:schemeClr val="accent6"/>
          </a:fillRef>
          <a:effectRef idx="1">
            <a:schemeClr val="accent6"/>
          </a:effectRef>
          <a:fontRef idx="minor">
            <a:schemeClr val="dk1"/>
          </a:fontRef>
        </dgm:style>
      </dgm:prSet>
      <dgm:spPr/>
      <dgm:t>
        <a:bodyPr/>
        <a:lstStyle/>
        <a:p>
          <a:pPr rtl="0"/>
          <a:r>
            <a:rPr lang="es-EC" sz="1600" dirty="0" smtClean="0">
              <a:latin typeface="Bookman Old Style" pitchFamily="18" charset="0"/>
              <a:hlinkClick xmlns:r="http://schemas.openxmlformats.org/officeDocument/2006/relationships" r:id="rId1" action="ppaction://hlinksldjump"/>
            </a:rPr>
            <a:t>Determinar el nivel de conocimientos de las educadoras infantiles para iniciar con la lectura</a:t>
          </a:r>
          <a:endParaRPr lang="es-EC" sz="1600" dirty="0">
            <a:latin typeface="Bookman Old Style" pitchFamily="18" charset="0"/>
          </a:endParaRPr>
        </a:p>
      </dgm:t>
    </dgm:pt>
    <dgm:pt modelId="{58CDE2EF-5B20-4120-B1B7-DA90395E7187}" type="parTrans" cxnId="{53977473-E69E-4C0A-80FE-334E0D3FC682}">
      <dgm:prSet/>
      <dgm:spPr/>
      <dgm:t>
        <a:bodyPr/>
        <a:lstStyle/>
        <a:p>
          <a:endParaRPr lang="es-EC" sz="1600">
            <a:latin typeface="Bookman Old Style" pitchFamily="18" charset="0"/>
          </a:endParaRPr>
        </a:p>
      </dgm:t>
    </dgm:pt>
    <dgm:pt modelId="{5B9EF809-AB3B-4470-84DE-BDD1A2AA8FDF}" type="sibTrans" cxnId="{53977473-E69E-4C0A-80FE-334E0D3FC682}">
      <dgm:prSet/>
      <dgm:spPr/>
      <dgm:t>
        <a:bodyPr/>
        <a:lstStyle/>
        <a:p>
          <a:endParaRPr lang="es-EC" sz="1600">
            <a:latin typeface="Bookman Old Style" pitchFamily="18" charset="0"/>
          </a:endParaRPr>
        </a:p>
      </dgm:t>
    </dgm:pt>
    <dgm:pt modelId="{07A3CBD1-A7AE-406E-B67E-4EE1026DA40E}">
      <dgm:prSet custT="1">
        <dgm:style>
          <a:lnRef idx="1">
            <a:schemeClr val="accent6"/>
          </a:lnRef>
          <a:fillRef idx="2">
            <a:schemeClr val="accent6"/>
          </a:fillRef>
          <a:effectRef idx="1">
            <a:schemeClr val="accent6"/>
          </a:effectRef>
          <a:fontRef idx="minor">
            <a:schemeClr val="dk1"/>
          </a:fontRef>
        </dgm:style>
      </dgm:prSet>
      <dgm:spPr/>
      <dgm:t>
        <a:bodyPr/>
        <a:lstStyle/>
        <a:p>
          <a:pPr rtl="0"/>
          <a:r>
            <a:rPr lang="es-EC" sz="1600" dirty="0" smtClean="0">
              <a:latin typeface="Bookman Old Style" pitchFamily="18" charset="0"/>
              <a:hlinkClick xmlns:r="http://schemas.openxmlformats.org/officeDocument/2006/relationships" r:id="rId1" action="ppaction://hlinksldjump"/>
            </a:rPr>
            <a:t>Identificar si las docentes poseen un plan de actualización de estrategias metodológicas y didácticas para la iniciación a la</a:t>
          </a:r>
          <a:endParaRPr lang="es-EC" sz="1600" dirty="0">
            <a:latin typeface="Bookman Old Style" pitchFamily="18" charset="0"/>
          </a:endParaRPr>
        </a:p>
      </dgm:t>
    </dgm:pt>
    <dgm:pt modelId="{07439C4D-C2FE-46B9-81FF-10510E24C003}" type="parTrans" cxnId="{18F3F95E-4097-4985-A78C-CB4810DCCD93}">
      <dgm:prSet/>
      <dgm:spPr/>
      <dgm:t>
        <a:bodyPr/>
        <a:lstStyle/>
        <a:p>
          <a:endParaRPr lang="es-EC" sz="1600">
            <a:latin typeface="Bookman Old Style" pitchFamily="18" charset="0"/>
          </a:endParaRPr>
        </a:p>
      </dgm:t>
    </dgm:pt>
    <dgm:pt modelId="{D6E8A108-AA88-4520-8BD4-2721CEF8E062}" type="sibTrans" cxnId="{18F3F95E-4097-4985-A78C-CB4810DCCD93}">
      <dgm:prSet/>
      <dgm:spPr/>
      <dgm:t>
        <a:bodyPr/>
        <a:lstStyle/>
        <a:p>
          <a:endParaRPr lang="es-EC" sz="1600">
            <a:latin typeface="Bookman Old Style" pitchFamily="18" charset="0"/>
          </a:endParaRPr>
        </a:p>
      </dgm:t>
    </dgm:pt>
    <dgm:pt modelId="{F8515BD3-9C07-4F5A-9271-58FB9A97333D}">
      <dgm:prSet custT="1">
        <dgm:style>
          <a:lnRef idx="1">
            <a:schemeClr val="accent6"/>
          </a:lnRef>
          <a:fillRef idx="2">
            <a:schemeClr val="accent6"/>
          </a:fillRef>
          <a:effectRef idx="1">
            <a:schemeClr val="accent6"/>
          </a:effectRef>
          <a:fontRef idx="minor">
            <a:schemeClr val="dk1"/>
          </a:fontRef>
        </dgm:style>
      </dgm:prSet>
      <dgm:spPr/>
      <dgm:t>
        <a:bodyPr/>
        <a:lstStyle/>
        <a:p>
          <a:pPr rtl="0"/>
          <a:r>
            <a:rPr lang="es-EC" sz="1600" dirty="0" smtClean="0">
              <a:latin typeface="Bookman Old Style" pitchFamily="18" charset="0"/>
              <a:hlinkClick xmlns:r="http://schemas.openxmlformats.org/officeDocument/2006/relationships" r:id="rId2" action="ppaction://hlinksldjump"/>
            </a:rPr>
            <a:t>Especificar que estrategias metodológicas aplican las docentes para la iniciación a la</a:t>
          </a:r>
          <a:endParaRPr lang="es-EC" sz="1600" dirty="0">
            <a:latin typeface="Bookman Old Style" pitchFamily="18" charset="0"/>
          </a:endParaRPr>
        </a:p>
      </dgm:t>
    </dgm:pt>
    <dgm:pt modelId="{E690F61D-698F-437F-AC77-868EB001AB95}" type="parTrans" cxnId="{BDC45C5C-0790-42B1-8BD9-5155C2C9FDA6}">
      <dgm:prSet/>
      <dgm:spPr/>
      <dgm:t>
        <a:bodyPr/>
        <a:lstStyle/>
        <a:p>
          <a:endParaRPr lang="es-EC" sz="1600">
            <a:latin typeface="Bookman Old Style" pitchFamily="18" charset="0"/>
          </a:endParaRPr>
        </a:p>
      </dgm:t>
    </dgm:pt>
    <dgm:pt modelId="{106F384C-3FF4-4759-9CEA-9CCE5B8E8F81}" type="sibTrans" cxnId="{BDC45C5C-0790-42B1-8BD9-5155C2C9FDA6}">
      <dgm:prSet/>
      <dgm:spPr/>
      <dgm:t>
        <a:bodyPr/>
        <a:lstStyle/>
        <a:p>
          <a:endParaRPr lang="es-EC" sz="1600">
            <a:latin typeface="Bookman Old Style" pitchFamily="18" charset="0"/>
          </a:endParaRPr>
        </a:p>
      </dgm:t>
    </dgm:pt>
    <dgm:pt modelId="{3971A745-B4C6-40FA-B42A-C00186E90F43}">
      <dgm:prSet custT="1">
        <dgm:style>
          <a:lnRef idx="1">
            <a:schemeClr val="accent6"/>
          </a:lnRef>
          <a:fillRef idx="2">
            <a:schemeClr val="accent6"/>
          </a:fillRef>
          <a:effectRef idx="1">
            <a:schemeClr val="accent6"/>
          </a:effectRef>
          <a:fontRef idx="minor">
            <a:schemeClr val="dk1"/>
          </a:fontRef>
        </dgm:style>
      </dgm:prSet>
      <dgm:spPr/>
      <dgm:t>
        <a:bodyPr/>
        <a:lstStyle/>
        <a:p>
          <a:pPr rtl="0"/>
          <a:r>
            <a:rPr lang="es-EC" sz="1600" dirty="0" smtClean="0">
              <a:latin typeface="Bookman Old Style" pitchFamily="18" charset="0"/>
              <a:hlinkClick xmlns:r="http://schemas.openxmlformats.org/officeDocument/2006/relationships" r:id="rId2" action="ppaction://hlinksldjump"/>
            </a:rPr>
            <a:t>Conocer la planificación diaria de la lectura, para llevarla a la práctica en el Jardín de Infantes Fiscal Mixto “Mellie Digard</a:t>
          </a:r>
          <a:endParaRPr lang="es-EC" sz="1600" dirty="0">
            <a:latin typeface="Bookman Old Style" pitchFamily="18" charset="0"/>
          </a:endParaRPr>
        </a:p>
      </dgm:t>
    </dgm:pt>
    <dgm:pt modelId="{445753BE-141B-41F8-AB05-9419BE5157DF}" type="parTrans" cxnId="{1FB967F4-B6ED-4898-ADC8-F55BE4B12E0E}">
      <dgm:prSet/>
      <dgm:spPr/>
      <dgm:t>
        <a:bodyPr/>
        <a:lstStyle/>
        <a:p>
          <a:endParaRPr lang="es-EC" sz="1600">
            <a:latin typeface="Bookman Old Style" pitchFamily="18" charset="0"/>
          </a:endParaRPr>
        </a:p>
      </dgm:t>
    </dgm:pt>
    <dgm:pt modelId="{BEB6C158-FA91-4C75-9BD1-4FB68BA8CF7A}" type="sibTrans" cxnId="{1FB967F4-B6ED-4898-ADC8-F55BE4B12E0E}">
      <dgm:prSet/>
      <dgm:spPr/>
      <dgm:t>
        <a:bodyPr/>
        <a:lstStyle/>
        <a:p>
          <a:endParaRPr lang="es-EC" sz="1600">
            <a:latin typeface="Bookman Old Style" pitchFamily="18" charset="0"/>
          </a:endParaRPr>
        </a:p>
      </dgm:t>
    </dgm:pt>
    <dgm:pt modelId="{23DD6CE9-5798-44AD-A6FD-AA022C6A496F}">
      <dgm:prSet custT="1">
        <dgm:style>
          <a:lnRef idx="1">
            <a:schemeClr val="accent6"/>
          </a:lnRef>
          <a:fillRef idx="2">
            <a:schemeClr val="accent6"/>
          </a:fillRef>
          <a:effectRef idx="1">
            <a:schemeClr val="accent6"/>
          </a:effectRef>
          <a:fontRef idx="minor">
            <a:schemeClr val="dk1"/>
          </a:fontRef>
        </dgm:style>
      </dgm:prSet>
      <dgm:spPr/>
      <dgm:t>
        <a:bodyPr/>
        <a:lstStyle/>
        <a:p>
          <a:pPr rtl="0"/>
          <a:r>
            <a:rPr lang="es-EC" sz="1600" dirty="0" smtClean="0">
              <a:latin typeface="Bookman Old Style" pitchFamily="18" charset="0"/>
              <a:hlinkClick xmlns:r="http://schemas.openxmlformats.org/officeDocument/2006/relationships" r:id="rId2" action="ppaction://hlinksldjump"/>
            </a:rPr>
            <a:t>Identificar la manera en que las docentes seleccionan el cuento </a:t>
          </a:r>
          <a:endParaRPr lang="es-EC" sz="1600" dirty="0">
            <a:latin typeface="Bookman Old Style" pitchFamily="18" charset="0"/>
          </a:endParaRPr>
        </a:p>
      </dgm:t>
    </dgm:pt>
    <dgm:pt modelId="{BE336C18-0568-4242-9F76-CD16F1FC4FA9}" type="parTrans" cxnId="{FB490250-D682-4AA5-8D63-3F7C6096DF4E}">
      <dgm:prSet/>
      <dgm:spPr/>
      <dgm:t>
        <a:bodyPr/>
        <a:lstStyle/>
        <a:p>
          <a:endParaRPr lang="es-EC" sz="1600">
            <a:latin typeface="Bookman Old Style" pitchFamily="18" charset="0"/>
          </a:endParaRPr>
        </a:p>
      </dgm:t>
    </dgm:pt>
    <dgm:pt modelId="{B5E28FA1-947B-43F4-B85B-BEDB8017052B}" type="sibTrans" cxnId="{FB490250-D682-4AA5-8D63-3F7C6096DF4E}">
      <dgm:prSet/>
      <dgm:spPr/>
      <dgm:t>
        <a:bodyPr/>
        <a:lstStyle/>
        <a:p>
          <a:endParaRPr lang="es-EC" sz="1600">
            <a:latin typeface="Bookman Old Style" pitchFamily="18" charset="0"/>
          </a:endParaRPr>
        </a:p>
      </dgm:t>
    </dgm:pt>
    <dgm:pt modelId="{6B045421-9A9B-4AED-87C2-D36A9B227C98}">
      <dgm:prSet custT="1">
        <dgm:style>
          <a:lnRef idx="1">
            <a:schemeClr val="accent6"/>
          </a:lnRef>
          <a:fillRef idx="2">
            <a:schemeClr val="accent6"/>
          </a:fillRef>
          <a:effectRef idx="1">
            <a:schemeClr val="accent6"/>
          </a:effectRef>
          <a:fontRef idx="minor">
            <a:schemeClr val="dk1"/>
          </a:fontRef>
        </dgm:style>
      </dgm:prSet>
      <dgm:spPr/>
      <dgm:t>
        <a:bodyPr/>
        <a:lstStyle/>
        <a:p>
          <a:pPr rtl="0"/>
          <a:r>
            <a:rPr lang="es-EC" sz="1600" dirty="0" smtClean="0">
              <a:latin typeface="Bookman Old Style" pitchFamily="18" charset="0"/>
              <a:hlinkClick xmlns:r="http://schemas.openxmlformats.org/officeDocument/2006/relationships" r:id="rId3" action="ppaction://hlinksldjump"/>
            </a:rPr>
            <a:t>Establecer como el cuento  se transforma en medio durante el proceso enseñanza – aprendizaje</a:t>
          </a:r>
          <a:endParaRPr lang="es-EC" sz="1600" dirty="0">
            <a:latin typeface="Bookman Old Style" pitchFamily="18" charset="0"/>
          </a:endParaRPr>
        </a:p>
      </dgm:t>
    </dgm:pt>
    <dgm:pt modelId="{498B59C2-BD5B-468F-A138-C60457F17AEE}" type="parTrans" cxnId="{00185A61-00E6-4653-83EF-48C47967D083}">
      <dgm:prSet/>
      <dgm:spPr/>
      <dgm:t>
        <a:bodyPr/>
        <a:lstStyle/>
        <a:p>
          <a:endParaRPr lang="es-EC" sz="1600">
            <a:latin typeface="Bookman Old Style" pitchFamily="18" charset="0"/>
          </a:endParaRPr>
        </a:p>
      </dgm:t>
    </dgm:pt>
    <dgm:pt modelId="{9D5F67BC-6977-4370-BB62-6950BEFE207B}" type="sibTrans" cxnId="{00185A61-00E6-4653-83EF-48C47967D083}">
      <dgm:prSet/>
      <dgm:spPr/>
      <dgm:t>
        <a:bodyPr/>
        <a:lstStyle/>
        <a:p>
          <a:endParaRPr lang="es-EC" sz="1600">
            <a:latin typeface="Bookman Old Style" pitchFamily="18" charset="0"/>
          </a:endParaRPr>
        </a:p>
      </dgm:t>
    </dgm:pt>
    <dgm:pt modelId="{B2C7CD23-2D37-49EC-80BD-75AFBABA2C23}">
      <dgm:prSet custT="1">
        <dgm:style>
          <a:lnRef idx="1">
            <a:schemeClr val="accent6"/>
          </a:lnRef>
          <a:fillRef idx="2">
            <a:schemeClr val="accent6"/>
          </a:fillRef>
          <a:effectRef idx="1">
            <a:schemeClr val="accent6"/>
          </a:effectRef>
          <a:fontRef idx="minor">
            <a:schemeClr val="dk1"/>
          </a:fontRef>
        </dgm:style>
      </dgm:prSet>
      <dgm:spPr/>
      <dgm:t>
        <a:bodyPr/>
        <a:lstStyle/>
        <a:p>
          <a:pPr rtl="0"/>
          <a:r>
            <a:rPr lang="es-EC" sz="1600" dirty="0" smtClean="0">
              <a:latin typeface="Bookman Old Style" pitchFamily="18" charset="0"/>
              <a:hlinkClick xmlns:r="http://schemas.openxmlformats.org/officeDocument/2006/relationships" r:id="rId3" action="ppaction://hlinksldjump"/>
            </a:rPr>
            <a:t>Indicar si el cuento  es una estrategia metodológica que contribuya en la iniciación a la lectura</a:t>
          </a:r>
          <a:endParaRPr lang="es-EC" sz="1600" dirty="0">
            <a:latin typeface="Bookman Old Style" pitchFamily="18" charset="0"/>
          </a:endParaRPr>
        </a:p>
      </dgm:t>
    </dgm:pt>
    <dgm:pt modelId="{8C29DBDA-9021-4E1C-9ADE-DC198891EA0A}" type="parTrans" cxnId="{8349DA8F-7F4D-4E54-8EBC-C14647664CBD}">
      <dgm:prSet/>
      <dgm:spPr/>
      <dgm:t>
        <a:bodyPr/>
        <a:lstStyle/>
        <a:p>
          <a:endParaRPr lang="es-EC" sz="1600">
            <a:latin typeface="Bookman Old Style" pitchFamily="18" charset="0"/>
          </a:endParaRPr>
        </a:p>
      </dgm:t>
    </dgm:pt>
    <dgm:pt modelId="{3C3BA52F-C35E-4965-A2B1-932C3CA23B22}" type="sibTrans" cxnId="{8349DA8F-7F4D-4E54-8EBC-C14647664CBD}">
      <dgm:prSet/>
      <dgm:spPr/>
      <dgm:t>
        <a:bodyPr/>
        <a:lstStyle/>
        <a:p>
          <a:endParaRPr lang="es-EC" sz="1600">
            <a:latin typeface="Bookman Old Style" pitchFamily="18" charset="0"/>
          </a:endParaRPr>
        </a:p>
      </dgm:t>
    </dgm:pt>
    <dgm:pt modelId="{15060135-0567-437E-A1D8-BDEB56272E59}" type="pres">
      <dgm:prSet presAssocID="{1430BB20-F583-4732-BC9E-80F2706EE26E}" presName="compositeShape" presStyleCnt="0">
        <dgm:presLayoutVars>
          <dgm:dir/>
          <dgm:resizeHandles/>
        </dgm:presLayoutVars>
      </dgm:prSet>
      <dgm:spPr/>
      <dgm:t>
        <a:bodyPr/>
        <a:lstStyle/>
        <a:p>
          <a:endParaRPr lang="es-EC"/>
        </a:p>
      </dgm:t>
    </dgm:pt>
    <dgm:pt modelId="{55FAA501-A501-4775-9D2F-8382F60417CE}" type="pres">
      <dgm:prSet presAssocID="{1430BB20-F583-4732-BC9E-80F2706EE26E}" presName="pyramid" presStyleLbl="node1" presStyleIdx="0" presStyleCnt="1" custLinFactNeighborX="-20834" custLinFactNeighborY="-3966"/>
      <dgm:spPr>
        <a:blipFill rotWithShape="0">
          <a:blip xmlns:r="http://schemas.openxmlformats.org/officeDocument/2006/relationships" r:embed="rId4"/>
          <a:stretch>
            <a:fillRect/>
          </a:stretch>
        </a:blipFill>
      </dgm:spPr>
    </dgm:pt>
    <dgm:pt modelId="{BF2F2206-CA96-478D-ABDB-45B29046B38E}" type="pres">
      <dgm:prSet presAssocID="{1430BB20-F583-4732-BC9E-80F2706EE26E}" presName="theList" presStyleCnt="0"/>
      <dgm:spPr/>
    </dgm:pt>
    <dgm:pt modelId="{319D4349-FE6E-4B3F-A5AE-7E708E16F51E}" type="pres">
      <dgm:prSet presAssocID="{37BD5FE9-0E19-4CF5-9670-FA74D4C274DE}" presName="aNode" presStyleLbl="fgAcc1" presStyleIdx="0" presStyleCnt="7" custScaleX="156244" custScaleY="1253703" custLinFactY="-678376" custLinFactNeighborX="6238" custLinFactNeighborY="-700000">
        <dgm:presLayoutVars>
          <dgm:bulletEnabled val="1"/>
        </dgm:presLayoutVars>
      </dgm:prSet>
      <dgm:spPr/>
      <dgm:t>
        <a:bodyPr/>
        <a:lstStyle/>
        <a:p>
          <a:endParaRPr lang="es-EC"/>
        </a:p>
      </dgm:t>
    </dgm:pt>
    <dgm:pt modelId="{65A4ABBD-05A8-45B5-A3B6-452B8DB66B2F}" type="pres">
      <dgm:prSet presAssocID="{37BD5FE9-0E19-4CF5-9670-FA74D4C274DE}" presName="aSpace" presStyleCnt="0"/>
      <dgm:spPr/>
    </dgm:pt>
    <dgm:pt modelId="{60FF3FC6-2E4C-4D24-81A8-ADAAC20AEBED}" type="pres">
      <dgm:prSet presAssocID="{07A3CBD1-A7AE-406E-B67E-4EE1026DA40E}" presName="aNode" presStyleLbl="fgAcc1" presStyleIdx="1" presStyleCnt="7" custScaleX="128382" custScaleY="1769512" custLinFactY="-353024" custLinFactNeighborX="18898" custLinFactNeighborY="-400000">
        <dgm:presLayoutVars>
          <dgm:bulletEnabled val="1"/>
        </dgm:presLayoutVars>
      </dgm:prSet>
      <dgm:spPr/>
      <dgm:t>
        <a:bodyPr/>
        <a:lstStyle/>
        <a:p>
          <a:endParaRPr lang="es-EC"/>
        </a:p>
      </dgm:t>
    </dgm:pt>
    <dgm:pt modelId="{961F3AFE-B585-422C-A96E-C40182F4497E}" type="pres">
      <dgm:prSet presAssocID="{07A3CBD1-A7AE-406E-B67E-4EE1026DA40E}" presName="aSpace" presStyleCnt="0"/>
      <dgm:spPr/>
    </dgm:pt>
    <dgm:pt modelId="{E201BEDB-EE67-43BE-AC7D-86E872D8C961}" type="pres">
      <dgm:prSet presAssocID="{F8515BD3-9C07-4F5A-9271-58FB9A97333D}" presName="aNode" presStyleLbl="fgAcc1" presStyleIdx="2" presStyleCnt="7" custScaleX="130598" custScaleY="1098943" custLinFactY="-292098" custLinFactNeighborX="20006" custLinFactNeighborY="-300000">
        <dgm:presLayoutVars>
          <dgm:bulletEnabled val="1"/>
        </dgm:presLayoutVars>
      </dgm:prSet>
      <dgm:spPr/>
      <dgm:t>
        <a:bodyPr/>
        <a:lstStyle/>
        <a:p>
          <a:endParaRPr lang="es-EC"/>
        </a:p>
      </dgm:t>
    </dgm:pt>
    <dgm:pt modelId="{F4080018-7AD8-4950-B8D7-D99189455746}" type="pres">
      <dgm:prSet presAssocID="{F8515BD3-9C07-4F5A-9271-58FB9A97333D}" presName="aSpace" presStyleCnt="0"/>
      <dgm:spPr/>
    </dgm:pt>
    <dgm:pt modelId="{8D597F0A-B9FA-4946-8F93-8C9C752C79FC}" type="pres">
      <dgm:prSet presAssocID="{3971A745-B4C6-40FA-B42A-C00186E90F43}" presName="aNode" presStyleLbl="fgAcc1" presStyleIdx="3" presStyleCnt="7" custScaleX="123388" custScaleY="1424354" custLinFactY="17758" custLinFactNeighborX="22099" custLinFactNeighborY="100000">
        <dgm:presLayoutVars>
          <dgm:bulletEnabled val="1"/>
        </dgm:presLayoutVars>
      </dgm:prSet>
      <dgm:spPr/>
      <dgm:t>
        <a:bodyPr/>
        <a:lstStyle/>
        <a:p>
          <a:endParaRPr lang="es-EC"/>
        </a:p>
      </dgm:t>
    </dgm:pt>
    <dgm:pt modelId="{F2AC6A49-7BF0-4733-AE1C-3715BF4DCF12}" type="pres">
      <dgm:prSet presAssocID="{3971A745-B4C6-40FA-B42A-C00186E90F43}" presName="aSpace" presStyleCnt="0"/>
      <dgm:spPr/>
    </dgm:pt>
    <dgm:pt modelId="{ACE8767E-A674-4612-AEDD-A63F72361AB2}" type="pres">
      <dgm:prSet presAssocID="{23DD6CE9-5798-44AD-A6FD-AA022C6A496F}" presName="aNode" presStyleLbl="fgAcc1" presStyleIdx="4" presStyleCnt="7" custScaleX="122421" custScaleY="1153078" custLinFactY="300106" custLinFactNeighborX="23515" custLinFactNeighborY="400000">
        <dgm:presLayoutVars>
          <dgm:bulletEnabled val="1"/>
        </dgm:presLayoutVars>
      </dgm:prSet>
      <dgm:spPr/>
      <dgm:t>
        <a:bodyPr/>
        <a:lstStyle/>
        <a:p>
          <a:endParaRPr lang="es-EC"/>
        </a:p>
      </dgm:t>
    </dgm:pt>
    <dgm:pt modelId="{C9029185-A529-4160-84AD-432E8BDF2CA0}" type="pres">
      <dgm:prSet presAssocID="{23DD6CE9-5798-44AD-A6FD-AA022C6A496F}" presName="aSpace" presStyleCnt="0"/>
      <dgm:spPr/>
    </dgm:pt>
    <dgm:pt modelId="{8CCD1546-3607-4FBC-9300-76A76EB7A4C3}" type="pres">
      <dgm:prSet presAssocID="{6B045421-9A9B-4AED-87C2-D36A9B227C98}" presName="aNode" presStyleLbl="fgAcc1" presStyleIdx="5" presStyleCnt="7" custScaleX="136941" custScaleY="1097453" custLinFactY="389315" custLinFactNeighborX="17479" custLinFactNeighborY="400000">
        <dgm:presLayoutVars>
          <dgm:bulletEnabled val="1"/>
        </dgm:presLayoutVars>
      </dgm:prSet>
      <dgm:spPr/>
      <dgm:t>
        <a:bodyPr/>
        <a:lstStyle/>
        <a:p>
          <a:endParaRPr lang="es-EC"/>
        </a:p>
      </dgm:t>
    </dgm:pt>
    <dgm:pt modelId="{3E359138-FA6C-41C7-99D7-7915AABB7A20}" type="pres">
      <dgm:prSet presAssocID="{6B045421-9A9B-4AED-87C2-D36A9B227C98}" presName="aSpace" presStyleCnt="0"/>
      <dgm:spPr/>
    </dgm:pt>
    <dgm:pt modelId="{65FB8870-3DBB-4DBB-BCA0-7BD1CFB276E6}" type="pres">
      <dgm:prSet presAssocID="{B2C7CD23-2D37-49EC-80BD-75AFBABA2C23}" presName="aNode" presStyleLbl="fgAcc1" presStyleIdx="6" presStyleCnt="7" custScaleX="130379" custScaleY="1436992" custLinFactY="629274" custLinFactNeighborX="18947" custLinFactNeighborY="700000">
        <dgm:presLayoutVars>
          <dgm:bulletEnabled val="1"/>
        </dgm:presLayoutVars>
      </dgm:prSet>
      <dgm:spPr/>
      <dgm:t>
        <a:bodyPr/>
        <a:lstStyle/>
        <a:p>
          <a:endParaRPr lang="es-EC"/>
        </a:p>
      </dgm:t>
    </dgm:pt>
    <dgm:pt modelId="{958DB7D5-678E-4F41-9406-357F805251E7}" type="pres">
      <dgm:prSet presAssocID="{B2C7CD23-2D37-49EC-80BD-75AFBABA2C23}" presName="aSpace" presStyleCnt="0"/>
      <dgm:spPr/>
    </dgm:pt>
  </dgm:ptLst>
  <dgm:cxnLst>
    <dgm:cxn modelId="{BDC45C5C-0790-42B1-8BD9-5155C2C9FDA6}" srcId="{1430BB20-F583-4732-BC9E-80F2706EE26E}" destId="{F8515BD3-9C07-4F5A-9271-58FB9A97333D}" srcOrd="2" destOrd="0" parTransId="{E690F61D-698F-437F-AC77-868EB001AB95}" sibTransId="{106F384C-3FF4-4759-9CEA-9CCE5B8E8F81}"/>
    <dgm:cxn modelId="{72A980F1-8A84-4732-9356-4A4C030A7EDE}" type="presOf" srcId="{23DD6CE9-5798-44AD-A6FD-AA022C6A496F}" destId="{ACE8767E-A674-4612-AEDD-A63F72361AB2}" srcOrd="0" destOrd="0" presId="urn:microsoft.com/office/officeart/2005/8/layout/pyramid2"/>
    <dgm:cxn modelId="{00185A61-00E6-4653-83EF-48C47967D083}" srcId="{1430BB20-F583-4732-BC9E-80F2706EE26E}" destId="{6B045421-9A9B-4AED-87C2-D36A9B227C98}" srcOrd="5" destOrd="0" parTransId="{498B59C2-BD5B-468F-A138-C60457F17AEE}" sibTransId="{9D5F67BC-6977-4370-BB62-6950BEFE207B}"/>
    <dgm:cxn modelId="{FB490250-D682-4AA5-8D63-3F7C6096DF4E}" srcId="{1430BB20-F583-4732-BC9E-80F2706EE26E}" destId="{23DD6CE9-5798-44AD-A6FD-AA022C6A496F}" srcOrd="4" destOrd="0" parTransId="{BE336C18-0568-4242-9F76-CD16F1FC4FA9}" sibTransId="{B5E28FA1-947B-43F4-B85B-BEDB8017052B}"/>
    <dgm:cxn modelId="{0F78DAE5-DA68-4C92-90F3-49326E7673DB}" type="presOf" srcId="{37BD5FE9-0E19-4CF5-9670-FA74D4C274DE}" destId="{319D4349-FE6E-4B3F-A5AE-7E708E16F51E}" srcOrd="0" destOrd="0" presId="urn:microsoft.com/office/officeart/2005/8/layout/pyramid2"/>
    <dgm:cxn modelId="{8349DA8F-7F4D-4E54-8EBC-C14647664CBD}" srcId="{1430BB20-F583-4732-BC9E-80F2706EE26E}" destId="{B2C7CD23-2D37-49EC-80BD-75AFBABA2C23}" srcOrd="6" destOrd="0" parTransId="{8C29DBDA-9021-4E1C-9ADE-DC198891EA0A}" sibTransId="{3C3BA52F-C35E-4965-A2B1-932C3CA23B22}"/>
    <dgm:cxn modelId="{E1670A52-3051-45DB-9A28-13128B7D933F}" type="presOf" srcId="{F8515BD3-9C07-4F5A-9271-58FB9A97333D}" destId="{E201BEDB-EE67-43BE-AC7D-86E872D8C961}" srcOrd="0" destOrd="0" presId="urn:microsoft.com/office/officeart/2005/8/layout/pyramid2"/>
    <dgm:cxn modelId="{1FB967F4-B6ED-4898-ADC8-F55BE4B12E0E}" srcId="{1430BB20-F583-4732-BC9E-80F2706EE26E}" destId="{3971A745-B4C6-40FA-B42A-C00186E90F43}" srcOrd="3" destOrd="0" parTransId="{445753BE-141B-41F8-AB05-9419BE5157DF}" sibTransId="{BEB6C158-FA91-4C75-9BD1-4FB68BA8CF7A}"/>
    <dgm:cxn modelId="{53977473-E69E-4C0A-80FE-334E0D3FC682}" srcId="{1430BB20-F583-4732-BC9E-80F2706EE26E}" destId="{37BD5FE9-0E19-4CF5-9670-FA74D4C274DE}" srcOrd="0" destOrd="0" parTransId="{58CDE2EF-5B20-4120-B1B7-DA90395E7187}" sibTransId="{5B9EF809-AB3B-4470-84DE-BDD1A2AA8FDF}"/>
    <dgm:cxn modelId="{05C7BEBC-8ACD-4A58-968E-4C2EA34CCE41}" type="presOf" srcId="{1430BB20-F583-4732-BC9E-80F2706EE26E}" destId="{15060135-0567-437E-A1D8-BDEB56272E59}" srcOrd="0" destOrd="0" presId="urn:microsoft.com/office/officeart/2005/8/layout/pyramid2"/>
    <dgm:cxn modelId="{0CFEF047-85F5-40D1-8B00-3E2D5E03CE5C}" type="presOf" srcId="{07A3CBD1-A7AE-406E-B67E-4EE1026DA40E}" destId="{60FF3FC6-2E4C-4D24-81A8-ADAAC20AEBED}" srcOrd="0" destOrd="0" presId="urn:microsoft.com/office/officeart/2005/8/layout/pyramid2"/>
    <dgm:cxn modelId="{18F3F95E-4097-4985-A78C-CB4810DCCD93}" srcId="{1430BB20-F583-4732-BC9E-80F2706EE26E}" destId="{07A3CBD1-A7AE-406E-B67E-4EE1026DA40E}" srcOrd="1" destOrd="0" parTransId="{07439C4D-C2FE-46B9-81FF-10510E24C003}" sibTransId="{D6E8A108-AA88-4520-8BD4-2721CEF8E062}"/>
    <dgm:cxn modelId="{F3066A02-1312-4017-8304-C9D76DE90A36}" type="presOf" srcId="{3971A745-B4C6-40FA-B42A-C00186E90F43}" destId="{8D597F0A-B9FA-4946-8F93-8C9C752C79FC}" srcOrd="0" destOrd="0" presId="urn:microsoft.com/office/officeart/2005/8/layout/pyramid2"/>
    <dgm:cxn modelId="{1F3DA17E-32AA-440F-A9D4-AE318CC5D9EE}" type="presOf" srcId="{B2C7CD23-2D37-49EC-80BD-75AFBABA2C23}" destId="{65FB8870-3DBB-4DBB-BCA0-7BD1CFB276E6}" srcOrd="0" destOrd="0" presId="urn:microsoft.com/office/officeart/2005/8/layout/pyramid2"/>
    <dgm:cxn modelId="{35EA5E0C-D15D-4615-BDAE-06CB625DA7D1}" type="presOf" srcId="{6B045421-9A9B-4AED-87C2-D36A9B227C98}" destId="{8CCD1546-3607-4FBC-9300-76A76EB7A4C3}" srcOrd="0" destOrd="0" presId="urn:microsoft.com/office/officeart/2005/8/layout/pyramid2"/>
    <dgm:cxn modelId="{3C03F8AD-99A1-4B26-B4A1-C12472D32B4E}" type="presParOf" srcId="{15060135-0567-437E-A1D8-BDEB56272E59}" destId="{55FAA501-A501-4775-9D2F-8382F60417CE}" srcOrd="0" destOrd="0" presId="urn:microsoft.com/office/officeart/2005/8/layout/pyramid2"/>
    <dgm:cxn modelId="{67628480-A5E3-4CDC-9254-F437D2D88387}" type="presParOf" srcId="{15060135-0567-437E-A1D8-BDEB56272E59}" destId="{BF2F2206-CA96-478D-ABDB-45B29046B38E}" srcOrd="1" destOrd="0" presId="urn:microsoft.com/office/officeart/2005/8/layout/pyramid2"/>
    <dgm:cxn modelId="{B30B3B40-F1DE-4ECE-B0A2-93BAF9966A58}" type="presParOf" srcId="{BF2F2206-CA96-478D-ABDB-45B29046B38E}" destId="{319D4349-FE6E-4B3F-A5AE-7E708E16F51E}" srcOrd="0" destOrd="0" presId="urn:microsoft.com/office/officeart/2005/8/layout/pyramid2"/>
    <dgm:cxn modelId="{E5E0EA0C-399C-497B-8A6F-6FF44BE617DA}" type="presParOf" srcId="{BF2F2206-CA96-478D-ABDB-45B29046B38E}" destId="{65A4ABBD-05A8-45B5-A3B6-452B8DB66B2F}" srcOrd="1" destOrd="0" presId="urn:microsoft.com/office/officeart/2005/8/layout/pyramid2"/>
    <dgm:cxn modelId="{2D8F2D2D-1B7B-45AF-A549-10047044E4F2}" type="presParOf" srcId="{BF2F2206-CA96-478D-ABDB-45B29046B38E}" destId="{60FF3FC6-2E4C-4D24-81A8-ADAAC20AEBED}" srcOrd="2" destOrd="0" presId="urn:microsoft.com/office/officeart/2005/8/layout/pyramid2"/>
    <dgm:cxn modelId="{7FBB5854-440B-4908-9352-D1C3CF33C9C3}" type="presParOf" srcId="{BF2F2206-CA96-478D-ABDB-45B29046B38E}" destId="{961F3AFE-B585-422C-A96E-C40182F4497E}" srcOrd="3" destOrd="0" presId="urn:microsoft.com/office/officeart/2005/8/layout/pyramid2"/>
    <dgm:cxn modelId="{1A08096E-9465-40C2-82BC-833618155D66}" type="presParOf" srcId="{BF2F2206-CA96-478D-ABDB-45B29046B38E}" destId="{E201BEDB-EE67-43BE-AC7D-86E872D8C961}" srcOrd="4" destOrd="0" presId="urn:microsoft.com/office/officeart/2005/8/layout/pyramid2"/>
    <dgm:cxn modelId="{5756370E-FAE7-48DA-A7AD-1C5407CDE5CC}" type="presParOf" srcId="{BF2F2206-CA96-478D-ABDB-45B29046B38E}" destId="{F4080018-7AD8-4950-B8D7-D99189455746}" srcOrd="5" destOrd="0" presId="urn:microsoft.com/office/officeart/2005/8/layout/pyramid2"/>
    <dgm:cxn modelId="{D939483E-AE5E-4477-A926-E56B3F98147D}" type="presParOf" srcId="{BF2F2206-CA96-478D-ABDB-45B29046B38E}" destId="{8D597F0A-B9FA-4946-8F93-8C9C752C79FC}" srcOrd="6" destOrd="0" presId="urn:microsoft.com/office/officeart/2005/8/layout/pyramid2"/>
    <dgm:cxn modelId="{D44BB285-AFEC-4C8B-B643-7D5985D9553D}" type="presParOf" srcId="{BF2F2206-CA96-478D-ABDB-45B29046B38E}" destId="{F2AC6A49-7BF0-4733-AE1C-3715BF4DCF12}" srcOrd="7" destOrd="0" presId="urn:microsoft.com/office/officeart/2005/8/layout/pyramid2"/>
    <dgm:cxn modelId="{94A9DB90-2A50-4F84-A20A-156C4C53C7AC}" type="presParOf" srcId="{BF2F2206-CA96-478D-ABDB-45B29046B38E}" destId="{ACE8767E-A674-4612-AEDD-A63F72361AB2}" srcOrd="8" destOrd="0" presId="urn:microsoft.com/office/officeart/2005/8/layout/pyramid2"/>
    <dgm:cxn modelId="{01CD7888-F916-4892-8594-BC9055A749E8}" type="presParOf" srcId="{BF2F2206-CA96-478D-ABDB-45B29046B38E}" destId="{C9029185-A529-4160-84AD-432E8BDF2CA0}" srcOrd="9" destOrd="0" presId="urn:microsoft.com/office/officeart/2005/8/layout/pyramid2"/>
    <dgm:cxn modelId="{325F52D1-DE43-4D66-A3D3-D4043A8E9920}" type="presParOf" srcId="{BF2F2206-CA96-478D-ABDB-45B29046B38E}" destId="{8CCD1546-3607-4FBC-9300-76A76EB7A4C3}" srcOrd="10" destOrd="0" presId="urn:microsoft.com/office/officeart/2005/8/layout/pyramid2"/>
    <dgm:cxn modelId="{77736662-03FF-4C8A-AFA7-B8F93DCCB3A4}" type="presParOf" srcId="{BF2F2206-CA96-478D-ABDB-45B29046B38E}" destId="{3E359138-FA6C-41C7-99D7-7915AABB7A20}" srcOrd="11" destOrd="0" presId="urn:microsoft.com/office/officeart/2005/8/layout/pyramid2"/>
    <dgm:cxn modelId="{06FBE757-60D3-4912-BEA9-29D4B4E8841A}" type="presParOf" srcId="{BF2F2206-CA96-478D-ABDB-45B29046B38E}" destId="{65FB8870-3DBB-4DBB-BCA0-7BD1CFB276E6}" srcOrd="12" destOrd="0" presId="urn:microsoft.com/office/officeart/2005/8/layout/pyramid2"/>
    <dgm:cxn modelId="{59FE85E3-4F7A-4312-B276-DF952FF9A80B}" type="presParOf" srcId="{BF2F2206-CA96-478D-ABDB-45B29046B38E}" destId="{958DB7D5-678E-4F41-9406-357F805251E7}" srcOrd="13"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F496104-D45C-4113-A26F-5ABF92F7352F}" type="doc">
      <dgm:prSet loTypeId="urn:microsoft.com/office/officeart/2005/8/layout/radial2" loCatId="relationship" qsTypeId="urn:microsoft.com/office/officeart/2005/8/quickstyle/simple1" qsCatId="simple" csTypeId="urn:microsoft.com/office/officeart/2005/8/colors/accent1_2" csCatId="accent1" phldr="1"/>
      <dgm:spPr/>
      <dgm:t>
        <a:bodyPr/>
        <a:lstStyle/>
        <a:p>
          <a:endParaRPr lang="es-EC"/>
        </a:p>
      </dgm:t>
    </dgm:pt>
    <dgm:pt modelId="{00A852D3-C4EE-4E3F-85F0-87C2FFCF3474}">
      <dgm:prSet custT="1">
        <dgm:style>
          <a:lnRef idx="1">
            <a:schemeClr val="accent3"/>
          </a:lnRef>
          <a:fillRef idx="2">
            <a:schemeClr val="accent3"/>
          </a:fillRef>
          <a:effectRef idx="1">
            <a:schemeClr val="accent3"/>
          </a:effectRef>
          <a:fontRef idx="minor">
            <a:schemeClr val="dk1"/>
          </a:fontRef>
        </dgm:style>
      </dgm:prSet>
      <dgm:spPr/>
      <dgm:t>
        <a:bodyPr/>
        <a:lstStyle/>
        <a:p>
          <a:pPr rtl="0"/>
          <a:r>
            <a:rPr lang="es-EC" sz="1800" b="1" dirty="0" smtClean="0">
              <a:latin typeface="Bookman Old Style" pitchFamily="18" charset="0"/>
              <a:hlinkClick xmlns:r="http://schemas.openxmlformats.org/officeDocument/2006/relationships" r:id="rId1" action="ppaction://hlinksldjump"/>
            </a:rPr>
            <a:t>Características de los niños y niñas de 4 a 6 años</a:t>
          </a:r>
          <a:endParaRPr lang="es-EC" sz="1800" dirty="0">
            <a:latin typeface="Bookman Old Style" pitchFamily="18" charset="0"/>
          </a:endParaRPr>
        </a:p>
      </dgm:t>
    </dgm:pt>
    <dgm:pt modelId="{B902CF55-3509-484D-BAEC-FEDA4E14EF72}" type="parTrans" cxnId="{8616A5CA-9E60-4AA2-8A12-F2D9C6BF2EC0}">
      <dgm:prSet/>
      <dgm:spPr/>
      <dgm:t>
        <a:bodyPr/>
        <a:lstStyle/>
        <a:p>
          <a:endParaRPr lang="es-EC" sz="1800">
            <a:latin typeface="Bookman Old Style" pitchFamily="18" charset="0"/>
          </a:endParaRPr>
        </a:p>
      </dgm:t>
    </dgm:pt>
    <dgm:pt modelId="{C25C59C0-B095-47FB-9EDE-1A02753A3F72}" type="sibTrans" cxnId="{8616A5CA-9E60-4AA2-8A12-F2D9C6BF2EC0}">
      <dgm:prSet/>
      <dgm:spPr/>
      <dgm:t>
        <a:bodyPr/>
        <a:lstStyle/>
        <a:p>
          <a:endParaRPr lang="es-EC" sz="1800">
            <a:latin typeface="Bookman Old Style" pitchFamily="18" charset="0"/>
          </a:endParaRPr>
        </a:p>
      </dgm:t>
    </dgm:pt>
    <dgm:pt modelId="{980F4C76-DA74-4ED2-AF63-F09F83F72E67}">
      <dgm:prSet custT="1">
        <dgm:style>
          <a:lnRef idx="1">
            <a:schemeClr val="accent4"/>
          </a:lnRef>
          <a:fillRef idx="2">
            <a:schemeClr val="accent4"/>
          </a:fillRef>
          <a:effectRef idx="1">
            <a:schemeClr val="accent4"/>
          </a:effectRef>
          <a:fontRef idx="minor">
            <a:schemeClr val="dk1"/>
          </a:fontRef>
        </dgm:style>
      </dgm:prSet>
      <dgm:spPr/>
      <dgm:t>
        <a:bodyPr/>
        <a:lstStyle/>
        <a:p>
          <a:pPr rtl="0"/>
          <a:r>
            <a:rPr lang="es-EC" sz="1800" b="1" dirty="0" smtClean="0">
              <a:latin typeface="Bookman Old Style" pitchFamily="18" charset="0"/>
              <a:hlinkClick xmlns:r="http://schemas.openxmlformats.org/officeDocument/2006/relationships" r:id="rId2" action="ppaction://hlinksldjump"/>
            </a:rPr>
            <a:t>El cuento </a:t>
          </a:r>
          <a:endParaRPr lang="es-EC" sz="1800" b="1" dirty="0">
            <a:latin typeface="Bookman Old Style" pitchFamily="18" charset="0"/>
          </a:endParaRPr>
        </a:p>
      </dgm:t>
    </dgm:pt>
    <dgm:pt modelId="{DEFDFFFB-9DC4-4633-A095-17E7859757F3}" type="parTrans" cxnId="{FC22A103-2BF1-44F8-A330-8F72BD05BE63}">
      <dgm:prSet/>
      <dgm:spPr/>
      <dgm:t>
        <a:bodyPr/>
        <a:lstStyle/>
        <a:p>
          <a:endParaRPr lang="es-EC" sz="1800">
            <a:latin typeface="Bookman Old Style" pitchFamily="18" charset="0"/>
          </a:endParaRPr>
        </a:p>
      </dgm:t>
    </dgm:pt>
    <dgm:pt modelId="{A209F4DB-2A0F-4710-87B6-DBD185608201}" type="sibTrans" cxnId="{FC22A103-2BF1-44F8-A330-8F72BD05BE63}">
      <dgm:prSet/>
      <dgm:spPr/>
      <dgm:t>
        <a:bodyPr/>
        <a:lstStyle/>
        <a:p>
          <a:endParaRPr lang="es-EC" sz="1800">
            <a:latin typeface="Bookman Old Style" pitchFamily="18" charset="0"/>
          </a:endParaRPr>
        </a:p>
      </dgm:t>
    </dgm:pt>
    <dgm:pt modelId="{8498C698-401D-4175-BE9C-00C489786354}">
      <dgm:prSet custT="1">
        <dgm:style>
          <a:lnRef idx="1">
            <a:schemeClr val="accent1"/>
          </a:lnRef>
          <a:fillRef idx="2">
            <a:schemeClr val="accent1"/>
          </a:fillRef>
          <a:effectRef idx="1">
            <a:schemeClr val="accent1"/>
          </a:effectRef>
          <a:fontRef idx="minor">
            <a:schemeClr val="dk1"/>
          </a:fontRef>
        </dgm:style>
      </dgm:prSet>
      <dgm:spPr/>
      <dgm:t>
        <a:bodyPr/>
        <a:lstStyle/>
        <a:p>
          <a:pPr rtl="0"/>
          <a:r>
            <a:rPr lang="es-EC" sz="1800" b="1" dirty="0" smtClean="0">
              <a:latin typeface="Bookman Old Style" pitchFamily="18" charset="0"/>
              <a:hlinkClick xmlns:r="http://schemas.openxmlformats.org/officeDocument/2006/relationships" r:id="rId3" action="ppaction://hlinksldjump"/>
            </a:rPr>
            <a:t>La lectura</a:t>
          </a:r>
          <a:endParaRPr lang="es-EC" sz="1800" b="1" dirty="0">
            <a:latin typeface="Bookman Old Style" pitchFamily="18" charset="0"/>
          </a:endParaRPr>
        </a:p>
      </dgm:t>
    </dgm:pt>
    <dgm:pt modelId="{D1E0574F-265F-47AE-9D91-51FCBC54CB91}" type="parTrans" cxnId="{796C95CB-9F6B-49A5-9A6C-438398AC4F05}">
      <dgm:prSet/>
      <dgm:spPr/>
      <dgm:t>
        <a:bodyPr/>
        <a:lstStyle/>
        <a:p>
          <a:endParaRPr lang="es-EC" sz="1800">
            <a:latin typeface="Bookman Old Style" pitchFamily="18" charset="0"/>
          </a:endParaRPr>
        </a:p>
      </dgm:t>
    </dgm:pt>
    <dgm:pt modelId="{540258BC-3B12-474C-8DFA-CD044CAB9754}" type="sibTrans" cxnId="{796C95CB-9F6B-49A5-9A6C-438398AC4F05}">
      <dgm:prSet/>
      <dgm:spPr/>
      <dgm:t>
        <a:bodyPr/>
        <a:lstStyle/>
        <a:p>
          <a:endParaRPr lang="es-EC" sz="1800">
            <a:latin typeface="Bookman Old Style" pitchFamily="18" charset="0"/>
          </a:endParaRPr>
        </a:p>
      </dgm:t>
    </dgm:pt>
    <dgm:pt modelId="{A6766480-5245-4C9F-9FB3-CF5663B1CE4E}">
      <dgm:prSet custT="1">
        <dgm:style>
          <a:lnRef idx="1">
            <a:schemeClr val="accent6"/>
          </a:lnRef>
          <a:fillRef idx="2">
            <a:schemeClr val="accent6"/>
          </a:fillRef>
          <a:effectRef idx="1">
            <a:schemeClr val="accent6"/>
          </a:effectRef>
          <a:fontRef idx="minor">
            <a:schemeClr val="dk1"/>
          </a:fontRef>
        </dgm:style>
      </dgm:prSet>
      <dgm:spPr/>
      <dgm:t>
        <a:bodyPr/>
        <a:lstStyle/>
        <a:p>
          <a:pPr rtl="0"/>
          <a:r>
            <a:rPr lang="es-EC" sz="1800" b="1" dirty="0" smtClean="0">
              <a:latin typeface="Bookman Old Style" pitchFamily="18" charset="0"/>
              <a:hlinkClick xmlns:r="http://schemas.openxmlformats.org/officeDocument/2006/relationships" r:id="rId4" action="ppaction://hlinksldjump"/>
            </a:rPr>
            <a:t>Estrategias metodológicas</a:t>
          </a:r>
          <a:endParaRPr lang="es-EC" sz="1800" dirty="0">
            <a:latin typeface="Bookman Old Style" pitchFamily="18" charset="0"/>
          </a:endParaRPr>
        </a:p>
      </dgm:t>
    </dgm:pt>
    <dgm:pt modelId="{A8FBBED5-5BD9-4294-9D2E-AF7838028AA2}" type="parTrans" cxnId="{E9A33DCC-B436-4E82-AF9E-6C1C7DDAFCA5}">
      <dgm:prSet/>
      <dgm:spPr/>
      <dgm:t>
        <a:bodyPr/>
        <a:lstStyle/>
        <a:p>
          <a:endParaRPr lang="es-EC" sz="1800">
            <a:latin typeface="Bookman Old Style" pitchFamily="18" charset="0"/>
          </a:endParaRPr>
        </a:p>
      </dgm:t>
    </dgm:pt>
    <dgm:pt modelId="{7AE22E61-B78D-444C-BF03-632ED7E73C4D}" type="sibTrans" cxnId="{E9A33DCC-B436-4E82-AF9E-6C1C7DDAFCA5}">
      <dgm:prSet/>
      <dgm:spPr/>
      <dgm:t>
        <a:bodyPr/>
        <a:lstStyle/>
        <a:p>
          <a:endParaRPr lang="es-EC" sz="1800">
            <a:latin typeface="Bookman Old Style" pitchFamily="18" charset="0"/>
          </a:endParaRPr>
        </a:p>
      </dgm:t>
    </dgm:pt>
    <dgm:pt modelId="{E6B3E70A-730D-4918-826C-3B73A23E1088}" type="pres">
      <dgm:prSet presAssocID="{3F496104-D45C-4113-A26F-5ABF92F7352F}" presName="composite" presStyleCnt="0">
        <dgm:presLayoutVars>
          <dgm:chMax val="5"/>
          <dgm:dir/>
          <dgm:animLvl val="ctr"/>
          <dgm:resizeHandles val="exact"/>
        </dgm:presLayoutVars>
      </dgm:prSet>
      <dgm:spPr/>
      <dgm:t>
        <a:bodyPr/>
        <a:lstStyle/>
        <a:p>
          <a:endParaRPr lang="es-EC"/>
        </a:p>
      </dgm:t>
    </dgm:pt>
    <dgm:pt modelId="{B5E1E4A3-9BCB-46EB-87D9-6176A50FDD6B}" type="pres">
      <dgm:prSet presAssocID="{3F496104-D45C-4113-A26F-5ABF92F7352F}" presName="cycle" presStyleCnt="0"/>
      <dgm:spPr/>
    </dgm:pt>
    <dgm:pt modelId="{E32EC051-E7FF-4690-97DF-17D3C9D33F45}" type="pres">
      <dgm:prSet presAssocID="{3F496104-D45C-4113-A26F-5ABF92F7352F}" presName="centerShape" presStyleCnt="0"/>
      <dgm:spPr/>
    </dgm:pt>
    <dgm:pt modelId="{14F9D879-516D-477A-B566-49263514763F}" type="pres">
      <dgm:prSet presAssocID="{3F496104-D45C-4113-A26F-5ABF92F7352F}" presName="connSite" presStyleLbl="node1" presStyleIdx="0" presStyleCnt="5"/>
      <dgm:spPr/>
    </dgm:pt>
    <dgm:pt modelId="{B571880D-AAAA-44D8-9ACA-5AAA5D901CAC}" type="pres">
      <dgm:prSet presAssocID="{3F496104-D45C-4113-A26F-5ABF92F7352F}" presName="visible" presStyleLbl="node1" presStyleIdx="0" presStyleCnt="5" custScaleX="147964" custScaleY="140570"/>
      <dgm:spPr>
        <a:blipFill rotWithShape="1">
          <a:blip xmlns:r="http://schemas.openxmlformats.org/officeDocument/2006/relationships" r:embed="rId5"/>
          <a:stretch>
            <a:fillRect/>
          </a:stretch>
        </a:blipFill>
      </dgm:spPr>
    </dgm:pt>
    <dgm:pt modelId="{FA3DF064-9679-43DB-8DA4-DF84A98EA70D}" type="pres">
      <dgm:prSet presAssocID="{B902CF55-3509-484D-BAEC-FEDA4E14EF72}" presName="Name25" presStyleLbl="parChTrans1D1" presStyleIdx="0" presStyleCnt="4"/>
      <dgm:spPr/>
      <dgm:t>
        <a:bodyPr/>
        <a:lstStyle/>
        <a:p>
          <a:endParaRPr lang="es-EC"/>
        </a:p>
      </dgm:t>
    </dgm:pt>
    <dgm:pt modelId="{5B908188-D0FC-44EE-BC5A-D86907DB7CC8}" type="pres">
      <dgm:prSet presAssocID="{00A852D3-C4EE-4E3F-85F0-87C2FFCF3474}" presName="node" presStyleCnt="0"/>
      <dgm:spPr/>
    </dgm:pt>
    <dgm:pt modelId="{663CDEEE-969C-4ED4-AFA6-58247131F310}" type="pres">
      <dgm:prSet presAssocID="{00A852D3-C4EE-4E3F-85F0-87C2FFCF3474}" presName="parentNode" presStyleLbl="node1" presStyleIdx="1" presStyleCnt="5" custScaleX="348756" custScaleY="92323" custLinFactX="100000" custLinFactNeighborX="104392" custLinFactNeighborY="-24983">
        <dgm:presLayoutVars>
          <dgm:chMax val="1"/>
          <dgm:bulletEnabled val="1"/>
        </dgm:presLayoutVars>
      </dgm:prSet>
      <dgm:spPr/>
      <dgm:t>
        <a:bodyPr/>
        <a:lstStyle/>
        <a:p>
          <a:endParaRPr lang="es-EC"/>
        </a:p>
      </dgm:t>
    </dgm:pt>
    <dgm:pt modelId="{77E86E1D-76B1-4745-8FE3-4260A5FA3151}" type="pres">
      <dgm:prSet presAssocID="{00A852D3-C4EE-4E3F-85F0-87C2FFCF3474}" presName="childNode" presStyleLbl="revTx" presStyleIdx="0" presStyleCnt="0">
        <dgm:presLayoutVars>
          <dgm:bulletEnabled val="1"/>
        </dgm:presLayoutVars>
      </dgm:prSet>
      <dgm:spPr/>
    </dgm:pt>
    <dgm:pt modelId="{14D67D99-E8A0-4CF3-AD17-8441B2A9DE74}" type="pres">
      <dgm:prSet presAssocID="{DEFDFFFB-9DC4-4633-A095-17E7859757F3}" presName="Name25" presStyleLbl="parChTrans1D1" presStyleIdx="1" presStyleCnt="4"/>
      <dgm:spPr/>
      <dgm:t>
        <a:bodyPr/>
        <a:lstStyle/>
        <a:p>
          <a:endParaRPr lang="es-EC"/>
        </a:p>
      </dgm:t>
    </dgm:pt>
    <dgm:pt modelId="{81AC0F32-77B9-4008-ADEE-D54A29578737}" type="pres">
      <dgm:prSet presAssocID="{980F4C76-DA74-4ED2-AF63-F09F83F72E67}" presName="node" presStyleCnt="0"/>
      <dgm:spPr/>
    </dgm:pt>
    <dgm:pt modelId="{4F74DF61-2A38-4429-8546-9E5DC5D1FFC4}" type="pres">
      <dgm:prSet presAssocID="{980F4C76-DA74-4ED2-AF63-F09F83F72E67}" presName="parentNode" presStyleLbl="node1" presStyleIdx="2" presStyleCnt="5" custScaleX="315375" custScaleY="94029" custLinFactX="100000" custLinFactNeighborX="121455" custLinFactNeighborY="-638">
        <dgm:presLayoutVars>
          <dgm:chMax val="1"/>
          <dgm:bulletEnabled val="1"/>
        </dgm:presLayoutVars>
      </dgm:prSet>
      <dgm:spPr/>
      <dgm:t>
        <a:bodyPr/>
        <a:lstStyle/>
        <a:p>
          <a:endParaRPr lang="es-EC"/>
        </a:p>
      </dgm:t>
    </dgm:pt>
    <dgm:pt modelId="{7CDBD51E-C788-4F14-B68F-4F4FDC25EB28}" type="pres">
      <dgm:prSet presAssocID="{980F4C76-DA74-4ED2-AF63-F09F83F72E67}" presName="childNode" presStyleLbl="revTx" presStyleIdx="0" presStyleCnt="0">
        <dgm:presLayoutVars>
          <dgm:bulletEnabled val="1"/>
        </dgm:presLayoutVars>
      </dgm:prSet>
      <dgm:spPr/>
    </dgm:pt>
    <dgm:pt modelId="{44D6B785-699E-4069-ACF8-237EA7BCA974}" type="pres">
      <dgm:prSet presAssocID="{D1E0574F-265F-47AE-9D91-51FCBC54CB91}" presName="Name25" presStyleLbl="parChTrans1D1" presStyleIdx="2" presStyleCnt="4"/>
      <dgm:spPr/>
      <dgm:t>
        <a:bodyPr/>
        <a:lstStyle/>
        <a:p>
          <a:endParaRPr lang="es-EC"/>
        </a:p>
      </dgm:t>
    </dgm:pt>
    <dgm:pt modelId="{D08CCCB7-A8F7-40DD-BE26-31409ABDF1B6}" type="pres">
      <dgm:prSet presAssocID="{8498C698-401D-4175-BE9C-00C489786354}" presName="node" presStyleCnt="0"/>
      <dgm:spPr/>
    </dgm:pt>
    <dgm:pt modelId="{4360B124-FB49-428B-80EE-784F08A89F37}" type="pres">
      <dgm:prSet presAssocID="{8498C698-401D-4175-BE9C-00C489786354}" presName="parentNode" presStyleLbl="node1" presStyleIdx="3" presStyleCnt="5" custScaleX="327014" custScaleY="89974" custLinFactX="87053" custLinFactNeighborX="100000" custLinFactNeighborY="-22246">
        <dgm:presLayoutVars>
          <dgm:chMax val="1"/>
          <dgm:bulletEnabled val="1"/>
        </dgm:presLayoutVars>
      </dgm:prSet>
      <dgm:spPr/>
      <dgm:t>
        <a:bodyPr/>
        <a:lstStyle/>
        <a:p>
          <a:endParaRPr lang="es-EC"/>
        </a:p>
      </dgm:t>
    </dgm:pt>
    <dgm:pt modelId="{3F77A902-2127-407D-A2A9-7254C4A29883}" type="pres">
      <dgm:prSet presAssocID="{8498C698-401D-4175-BE9C-00C489786354}" presName="childNode" presStyleLbl="revTx" presStyleIdx="0" presStyleCnt="0">
        <dgm:presLayoutVars>
          <dgm:bulletEnabled val="1"/>
        </dgm:presLayoutVars>
      </dgm:prSet>
      <dgm:spPr/>
    </dgm:pt>
    <dgm:pt modelId="{EB8E1AFB-BCAA-47E2-8DA2-1301F317E3C5}" type="pres">
      <dgm:prSet presAssocID="{A8FBBED5-5BD9-4294-9D2E-AF7838028AA2}" presName="Name25" presStyleLbl="parChTrans1D1" presStyleIdx="3" presStyleCnt="4"/>
      <dgm:spPr/>
      <dgm:t>
        <a:bodyPr/>
        <a:lstStyle/>
        <a:p>
          <a:endParaRPr lang="es-EC"/>
        </a:p>
      </dgm:t>
    </dgm:pt>
    <dgm:pt modelId="{66D0906A-63D7-483D-BCEC-5370BFAE9C87}" type="pres">
      <dgm:prSet presAssocID="{A6766480-5245-4C9F-9FB3-CF5663B1CE4E}" presName="node" presStyleCnt="0"/>
      <dgm:spPr/>
    </dgm:pt>
    <dgm:pt modelId="{2B41B422-9BAA-44C6-A737-7321B28F647B}" type="pres">
      <dgm:prSet presAssocID="{A6766480-5245-4C9F-9FB3-CF5663B1CE4E}" presName="parentNode" presStyleLbl="node1" presStyleIdx="4" presStyleCnt="5" custScaleX="305085" custScaleY="102273" custLinFactX="100000" custLinFactNeighborX="127616" custLinFactNeighborY="-19767">
        <dgm:presLayoutVars>
          <dgm:chMax val="1"/>
          <dgm:bulletEnabled val="1"/>
        </dgm:presLayoutVars>
      </dgm:prSet>
      <dgm:spPr/>
      <dgm:t>
        <a:bodyPr/>
        <a:lstStyle/>
        <a:p>
          <a:endParaRPr lang="es-EC"/>
        </a:p>
      </dgm:t>
    </dgm:pt>
    <dgm:pt modelId="{A0144C6D-7DB3-40B2-B779-86AA9AFD2E39}" type="pres">
      <dgm:prSet presAssocID="{A6766480-5245-4C9F-9FB3-CF5663B1CE4E}" presName="childNode" presStyleLbl="revTx" presStyleIdx="0" presStyleCnt="0">
        <dgm:presLayoutVars>
          <dgm:bulletEnabled val="1"/>
        </dgm:presLayoutVars>
      </dgm:prSet>
      <dgm:spPr/>
    </dgm:pt>
  </dgm:ptLst>
  <dgm:cxnLst>
    <dgm:cxn modelId="{FD5EDF79-EA94-4583-A7B0-8D48415955EE}" type="presOf" srcId="{A6766480-5245-4C9F-9FB3-CF5663B1CE4E}" destId="{2B41B422-9BAA-44C6-A737-7321B28F647B}" srcOrd="0" destOrd="0" presId="urn:microsoft.com/office/officeart/2005/8/layout/radial2"/>
    <dgm:cxn modelId="{509D6D6A-76C8-4C1E-94E4-8127D0034080}" type="presOf" srcId="{A8FBBED5-5BD9-4294-9D2E-AF7838028AA2}" destId="{EB8E1AFB-BCAA-47E2-8DA2-1301F317E3C5}" srcOrd="0" destOrd="0" presId="urn:microsoft.com/office/officeart/2005/8/layout/radial2"/>
    <dgm:cxn modelId="{8DE93ABD-2C3D-4BDD-9084-DFD1B0FBBA74}" type="presOf" srcId="{00A852D3-C4EE-4E3F-85F0-87C2FFCF3474}" destId="{663CDEEE-969C-4ED4-AFA6-58247131F310}" srcOrd="0" destOrd="0" presId="urn:microsoft.com/office/officeart/2005/8/layout/radial2"/>
    <dgm:cxn modelId="{8616A5CA-9E60-4AA2-8A12-F2D9C6BF2EC0}" srcId="{3F496104-D45C-4113-A26F-5ABF92F7352F}" destId="{00A852D3-C4EE-4E3F-85F0-87C2FFCF3474}" srcOrd="0" destOrd="0" parTransId="{B902CF55-3509-484D-BAEC-FEDA4E14EF72}" sibTransId="{C25C59C0-B095-47FB-9EDE-1A02753A3F72}"/>
    <dgm:cxn modelId="{566C1C6C-F2BC-42C1-88A7-E9A70FBC923F}" type="presOf" srcId="{3F496104-D45C-4113-A26F-5ABF92F7352F}" destId="{E6B3E70A-730D-4918-826C-3B73A23E1088}" srcOrd="0" destOrd="0" presId="urn:microsoft.com/office/officeart/2005/8/layout/radial2"/>
    <dgm:cxn modelId="{935A6453-384D-430E-A247-21396849CE00}" type="presOf" srcId="{8498C698-401D-4175-BE9C-00C489786354}" destId="{4360B124-FB49-428B-80EE-784F08A89F37}" srcOrd="0" destOrd="0" presId="urn:microsoft.com/office/officeart/2005/8/layout/radial2"/>
    <dgm:cxn modelId="{796C95CB-9F6B-49A5-9A6C-438398AC4F05}" srcId="{3F496104-D45C-4113-A26F-5ABF92F7352F}" destId="{8498C698-401D-4175-BE9C-00C489786354}" srcOrd="2" destOrd="0" parTransId="{D1E0574F-265F-47AE-9D91-51FCBC54CB91}" sibTransId="{540258BC-3B12-474C-8DFA-CD044CAB9754}"/>
    <dgm:cxn modelId="{B94F31FB-478C-44B1-8772-423D1D0F778F}" type="presOf" srcId="{DEFDFFFB-9DC4-4633-A095-17E7859757F3}" destId="{14D67D99-E8A0-4CF3-AD17-8441B2A9DE74}" srcOrd="0" destOrd="0" presId="urn:microsoft.com/office/officeart/2005/8/layout/radial2"/>
    <dgm:cxn modelId="{E6734FE5-2282-4957-91F9-10E938D8B32D}" type="presOf" srcId="{D1E0574F-265F-47AE-9D91-51FCBC54CB91}" destId="{44D6B785-699E-4069-ACF8-237EA7BCA974}" srcOrd="0" destOrd="0" presId="urn:microsoft.com/office/officeart/2005/8/layout/radial2"/>
    <dgm:cxn modelId="{3091EA83-D8BA-4116-9C2A-E06E4698F922}" type="presOf" srcId="{B902CF55-3509-484D-BAEC-FEDA4E14EF72}" destId="{FA3DF064-9679-43DB-8DA4-DF84A98EA70D}" srcOrd="0" destOrd="0" presId="urn:microsoft.com/office/officeart/2005/8/layout/radial2"/>
    <dgm:cxn modelId="{E9A33DCC-B436-4E82-AF9E-6C1C7DDAFCA5}" srcId="{3F496104-D45C-4113-A26F-5ABF92F7352F}" destId="{A6766480-5245-4C9F-9FB3-CF5663B1CE4E}" srcOrd="3" destOrd="0" parTransId="{A8FBBED5-5BD9-4294-9D2E-AF7838028AA2}" sibTransId="{7AE22E61-B78D-444C-BF03-632ED7E73C4D}"/>
    <dgm:cxn modelId="{FC22A103-2BF1-44F8-A330-8F72BD05BE63}" srcId="{3F496104-D45C-4113-A26F-5ABF92F7352F}" destId="{980F4C76-DA74-4ED2-AF63-F09F83F72E67}" srcOrd="1" destOrd="0" parTransId="{DEFDFFFB-9DC4-4633-A095-17E7859757F3}" sibTransId="{A209F4DB-2A0F-4710-87B6-DBD185608201}"/>
    <dgm:cxn modelId="{DC37B505-ECFC-48EE-8FDC-9F6407CACAAA}" type="presOf" srcId="{980F4C76-DA74-4ED2-AF63-F09F83F72E67}" destId="{4F74DF61-2A38-4429-8546-9E5DC5D1FFC4}" srcOrd="0" destOrd="0" presId="urn:microsoft.com/office/officeart/2005/8/layout/radial2"/>
    <dgm:cxn modelId="{F4C46D73-778E-4488-851B-D0B5D9A926D3}" type="presParOf" srcId="{E6B3E70A-730D-4918-826C-3B73A23E1088}" destId="{B5E1E4A3-9BCB-46EB-87D9-6176A50FDD6B}" srcOrd="0" destOrd="0" presId="urn:microsoft.com/office/officeart/2005/8/layout/radial2"/>
    <dgm:cxn modelId="{B7208CA5-F2B2-4F47-B4F3-5C95D2CA2F45}" type="presParOf" srcId="{B5E1E4A3-9BCB-46EB-87D9-6176A50FDD6B}" destId="{E32EC051-E7FF-4690-97DF-17D3C9D33F45}" srcOrd="0" destOrd="0" presId="urn:microsoft.com/office/officeart/2005/8/layout/radial2"/>
    <dgm:cxn modelId="{60F1E01A-D3E1-4035-8444-ED58E991E78D}" type="presParOf" srcId="{E32EC051-E7FF-4690-97DF-17D3C9D33F45}" destId="{14F9D879-516D-477A-B566-49263514763F}" srcOrd="0" destOrd="0" presId="urn:microsoft.com/office/officeart/2005/8/layout/radial2"/>
    <dgm:cxn modelId="{85639356-27DD-4011-ABD1-E819E66C8C5E}" type="presParOf" srcId="{E32EC051-E7FF-4690-97DF-17D3C9D33F45}" destId="{B571880D-AAAA-44D8-9ACA-5AAA5D901CAC}" srcOrd="1" destOrd="0" presId="urn:microsoft.com/office/officeart/2005/8/layout/radial2"/>
    <dgm:cxn modelId="{3EBDD9DC-20C4-40A3-979D-FBD031AB463E}" type="presParOf" srcId="{B5E1E4A3-9BCB-46EB-87D9-6176A50FDD6B}" destId="{FA3DF064-9679-43DB-8DA4-DF84A98EA70D}" srcOrd="1" destOrd="0" presId="urn:microsoft.com/office/officeart/2005/8/layout/radial2"/>
    <dgm:cxn modelId="{8CAD4EDE-D5C1-47A2-BBF8-EFA6574209A1}" type="presParOf" srcId="{B5E1E4A3-9BCB-46EB-87D9-6176A50FDD6B}" destId="{5B908188-D0FC-44EE-BC5A-D86907DB7CC8}" srcOrd="2" destOrd="0" presId="urn:microsoft.com/office/officeart/2005/8/layout/radial2"/>
    <dgm:cxn modelId="{CE736155-EF8D-4933-80E4-5A0C50F3BA67}" type="presParOf" srcId="{5B908188-D0FC-44EE-BC5A-D86907DB7CC8}" destId="{663CDEEE-969C-4ED4-AFA6-58247131F310}" srcOrd="0" destOrd="0" presId="urn:microsoft.com/office/officeart/2005/8/layout/radial2"/>
    <dgm:cxn modelId="{9D63F0A1-478D-4108-BE9E-CDBA07FD88FB}" type="presParOf" srcId="{5B908188-D0FC-44EE-BC5A-D86907DB7CC8}" destId="{77E86E1D-76B1-4745-8FE3-4260A5FA3151}" srcOrd="1" destOrd="0" presId="urn:microsoft.com/office/officeart/2005/8/layout/radial2"/>
    <dgm:cxn modelId="{71B28E52-556F-41D6-9192-C24D811583B3}" type="presParOf" srcId="{B5E1E4A3-9BCB-46EB-87D9-6176A50FDD6B}" destId="{14D67D99-E8A0-4CF3-AD17-8441B2A9DE74}" srcOrd="3" destOrd="0" presId="urn:microsoft.com/office/officeart/2005/8/layout/radial2"/>
    <dgm:cxn modelId="{B86FD857-8CB7-4441-87E7-6223AF550FE5}" type="presParOf" srcId="{B5E1E4A3-9BCB-46EB-87D9-6176A50FDD6B}" destId="{81AC0F32-77B9-4008-ADEE-D54A29578737}" srcOrd="4" destOrd="0" presId="urn:microsoft.com/office/officeart/2005/8/layout/radial2"/>
    <dgm:cxn modelId="{40D70BDD-E4F3-4FA8-B6F5-19A782DB2845}" type="presParOf" srcId="{81AC0F32-77B9-4008-ADEE-D54A29578737}" destId="{4F74DF61-2A38-4429-8546-9E5DC5D1FFC4}" srcOrd="0" destOrd="0" presId="urn:microsoft.com/office/officeart/2005/8/layout/radial2"/>
    <dgm:cxn modelId="{36C96A33-D9DA-488A-A4A1-1FABC3574502}" type="presParOf" srcId="{81AC0F32-77B9-4008-ADEE-D54A29578737}" destId="{7CDBD51E-C788-4F14-B68F-4F4FDC25EB28}" srcOrd="1" destOrd="0" presId="urn:microsoft.com/office/officeart/2005/8/layout/radial2"/>
    <dgm:cxn modelId="{5A2BFBEB-DD38-4EA7-BC45-31E17230003E}" type="presParOf" srcId="{B5E1E4A3-9BCB-46EB-87D9-6176A50FDD6B}" destId="{44D6B785-699E-4069-ACF8-237EA7BCA974}" srcOrd="5" destOrd="0" presId="urn:microsoft.com/office/officeart/2005/8/layout/radial2"/>
    <dgm:cxn modelId="{960B346C-1582-4933-B9CB-B261DA82AE6E}" type="presParOf" srcId="{B5E1E4A3-9BCB-46EB-87D9-6176A50FDD6B}" destId="{D08CCCB7-A8F7-40DD-BE26-31409ABDF1B6}" srcOrd="6" destOrd="0" presId="urn:microsoft.com/office/officeart/2005/8/layout/radial2"/>
    <dgm:cxn modelId="{B69B03B1-AE1B-4784-A516-068E709932C5}" type="presParOf" srcId="{D08CCCB7-A8F7-40DD-BE26-31409ABDF1B6}" destId="{4360B124-FB49-428B-80EE-784F08A89F37}" srcOrd="0" destOrd="0" presId="urn:microsoft.com/office/officeart/2005/8/layout/radial2"/>
    <dgm:cxn modelId="{9E8C03ED-5F6B-4F9B-A9DA-1F6561628F8E}" type="presParOf" srcId="{D08CCCB7-A8F7-40DD-BE26-31409ABDF1B6}" destId="{3F77A902-2127-407D-A2A9-7254C4A29883}" srcOrd="1" destOrd="0" presId="urn:microsoft.com/office/officeart/2005/8/layout/radial2"/>
    <dgm:cxn modelId="{4B8F2FA8-71A3-42AB-B65A-793FDEDE0CD0}" type="presParOf" srcId="{B5E1E4A3-9BCB-46EB-87D9-6176A50FDD6B}" destId="{EB8E1AFB-BCAA-47E2-8DA2-1301F317E3C5}" srcOrd="7" destOrd="0" presId="urn:microsoft.com/office/officeart/2005/8/layout/radial2"/>
    <dgm:cxn modelId="{56477587-94EF-4CB3-B03B-8A361E40D1C2}" type="presParOf" srcId="{B5E1E4A3-9BCB-46EB-87D9-6176A50FDD6B}" destId="{66D0906A-63D7-483D-BCEC-5370BFAE9C87}" srcOrd="8" destOrd="0" presId="urn:microsoft.com/office/officeart/2005/8/layout/radial2"/>
    <dgm:cxn modelId="{A5974840-7E96-491A-9BDD-DCAC0740D04C}" type="presParOf" srcId="{66D0906A-63D7-483D-BCEC-5370BFAE9C87}" destId="{2B41B422-9BAA-44C6-A737-7321B28F647B}" srcOrd="0" destOrd="0" presId="urn:microsoft.com/office/officeart/2005/8/layout/radial2"/>
    <dgm:cxn modelId="{81AEB528-9D65-44CC-A18A-637EA0DB7B93}" type="presParOf" srcId="{66D0906A-63D7-483D-BCEC-5370BFAE9C87}" destId="{A0144C6D-7DB3-40B2-B779-86AA9AFD2E39}" srcOrd="1" destOrd="0" presId="urn:microsoft.com/office/officeart/2005/8/layout/radial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FC6F9B0-928F-484C-ABC4-D4CCA32530FF}" type="doc">
      <dgm:prSet loTypeId="urn:microsoft.com/office/officeart/2005/8/layout/radial2" loCatId="relationship" qsTypeId="urn:microsoft.com/office/officeart/2005/8/quickstyle/simple1" qsCatId="simple" csTypeId="urn:microsoft.com/office/officeart/2005/8/colors/accent2_4" csCatId="accent2" phldr="1"/>
      <dgm:spPr/>
      <dgm:t>
        <a:bodyPr/>
        <a:lstStyle/>
        <a:p>
          <a:endParaRPr lang="es-ES"/>
        </a:p>
      </dgm:t>
    </dgm:pt>
    <dgm:pt modelId="{1119858B-0979-4926-A32E-C537EBE11713}">
      <dgm:prSet custT="1"/>
      <dgm:spPr/>
      <dgm:t>
        <a:bodyPr/>
        <a:lstStyle/>
        <a:p>
          <a:pPr rtl="0">
            <a:lnSpc>
              <a:spcPct val="150000"/>
            </a:lnSpc>
          </a:pPr>
          <a:r>
            <a:rPr lang="es-EC" sz="1600" dirty="0" smtClean="0">
              <a:solidFill>
                <a:schemeClr val="bg1"/>
              </a:solidFill>
              <a:latin typeface="Bookman Old Style" pitchFamily="18" charset="0"/>
              <a:cs typeface="Arial" pitchFamily="34" charset="0"/>
            </a:rPr>
            <a:t>Proviene del término latino </a:t>
          </a:r>
          <a:r>
            <a:rPr lang="es-EC" sz="1600" dirty="0" err="1" smtClean="0">
              <a:solidFill>
                <a:schemeClr val="bg1"/>
              </a:solidFill>
              <a:latin typeface="Bookman Old Style" pitchFamily="18" charset="0"/>
              <a:cs typeface="Arial" pitchFamily="34" charset="0"/>
            </a:rPr>
            <a:t>computus</a:t>
          </a:r>
          <a:r>
            <a:rPr lang="es-EC" sz="1600" dirty="0" smtClean="0">
              <a:solidFill>
                <a:schemeClr val="bg1"/>
              </a:solidFill>
              <a:latin typeface="Bookman Old Style" pitchFamily="18" charset="0"/>
              <a:cs typeface="Arial" pitchFamily="34" charset="0"/>
            </a:rPr>
            <a:t>, “cuento” significa recuento de acciones o sucesos reales o ficticios.</a:t>
          </a:r>
          <a:endParaRPr lang="es-ES" sz="1600" dirty="0">
            <a:solidFill>
              <a:schemeClr val="bg1"/>
            </a:solidFill>
            <a:latin typeface="Bookman Old Style" pitchFamily="18" charset="0"/>
            <a:cs typeface="Arial" pitchFamily="34" charset="0"/>
          </a:endParaRPr>
        </a:p>
      </dgm:t>
    </dgm:pt>
    <dgm:pt modelId="{CD9C6ECB-282F-4B13-875E-FED8FD46372C}" type="parTrans" cxnId="{1F65103F-232F-4C80-BC68-71ACEDECC51A}">
      <dgm:prSet/>
      <dgm:spPr/>
      <dgm:t>
        <a:bodyPr/>
        <a:lstStyle/>
        <a:p>
          <a:pPr>
            <a:lnSpc>
              <a:spcPct val="150000"/>
            </a:lnSpc>
          </a:pPr>
          <a:endParaRPr lang="es-ES" sz="1600">
            <a:solidFill>
              <a:schemeClr val="bg1"/>
            </a:solidFill>
            <a:latin typeface="Bookman Old Style" pitchFamily="18" charset="0"/>
          </a:endParaRPr>
        </a:p>
      </dgm:t>
    </dgm:pt>
    <dgm:pt modelId="{6A41C495-A65E-4C91-A320-A7A3594B42EB}" type="sibTrans" cxnId="{1F65103F-232F-4C80-BC68-71ACEDECC51A}">
      <dgm:prSet/>
      <dgm:spPr/>
      <dgm:t>
        <a:bodyPr/>
        <a:lstStyle/>
        <a:p>
          <a:pPr>
            <a:lnSpc>
              <a:spcPct val="150000"/>
            </a:lnSpc>
          </a:pPr>
          <a:endParaRPr lang="es-ES" sz="1600">
            <a:solidFill>
              <a:schemeClr val="bg1"/>
            </a:solidFill>
            <a:latin typeface="Bookman Old Style" pitchFamily="18" charset="0"/>
          </a:endParaRPr>
        </a:p>
      </dgm:t>
    </dgm:pt>
    <dgm:pt modelId="{1098F89E-26EA-46B1-BE16-C994DE40AE9D}">
      <dgm:prSet custT="1"/>
      <dgm:spPr/>
      <dgm:t>
        <a:bodyPr/>
        <a:lstStyle/>
        <a:p>
          <a:pPr rtl="0">
            <a:lnSpc>
              <a:spcPct val="150000"/>
            </a:lnSpc>
          </a:pPr>
          <a:r>
            <a:rPr lang="es-EC" sz="1600" dirty="0" smtClean="0">
              <a:solidFill>
                <a:schemeClr val="bg1"/>
              </a:solidFill>
              <a:latin typeface="Bookman Old Style" pitchFamily="18" charset="0"/>
              <a:cs typeface="Arial" pitchFamily="34" charset="0"/>
            </a:rPr>
            <a:t>Es una narración breve de hechos imaginarios,  es protagonizada por un grupo reducido de personajes y con un argumento sencillo. </a:t>
          </a:r>
          <a:endParaRPr lang="es-ES" sz="1600" dirty="0">
            <a:solidFill>
              <a:schemeClr val="bg1"/>
            </a:solidFill>
            <a:latin typeface="Bookman Old Style" pitchFamily="18" charset="0"/>
            <a:cs typeface="Arial" pitchFamily="34" charset="0"/>
          </a:endParaRPr>
        </a:p>
      </dgm:t>
    </dgm:pt>
    <dgm:pt modelId="{80E8B14E-C805-49F7-A151-FC469EF1F389}" type="parTrans" cxnId="{50BDB157-3B41-46EA-BA24-831FA27E07EF}">
      <dgm:prSet/>
      <dgm:spPr/>
      <dgm:t>
        <a:bodyPr/>
        <a:lstStyle/>
        <a:p>
          <a:pPr>
            <a:lnSpc>
              <a:spcPct val="150000"/>
            </a:lnSpc>
          </a:pPr>
          <a:endParaRPr lang="es-ES" sz="1600">
            <a:solidFill>
              <a:schemeClr val="bg1"/>
            </a:solidFill>
            <a:latin typeface="Bookman Old Style" pitchFamily="18" charset="0"/>
          </a:endParaRPr>
        </a:p>
      </dgm:t>
    </dgm:pt>
    <dgm:pt modelId="{30031CBD-AEF2-4D05-B077-4B266E259FA2}" type="sibTrans" cxnId="{50BDB157-3B41-46EA-BA24-831FA27E07EF}">
      <dgm:prSet/>
      <dgm:spPr/>
      <dgm:t>
        <a:bodyPr/>
        <a:lstStyle/>
        <a:p>
          <a:pPr>
            <a:lnSpc>
              <a:spcPct val="150000"/>
            </a:lnSpc>
          </a:pPr>
          <a:endParaRPr lang="es-ES" sz="1600">
            <a:solidFill>
              <a:schemeClr val="bg1"/>
            </a:solidFill>
            <a:latin typeface="Bookman Old Style" pitchFamily="18" charset="0"/>
          </a:endParaRPr>
        </a:p>
      </dgm:t>
    </dgm:pt>
    <dgm:pt modelId="{CF74360A-F62E-401C-A552-41AD5EDC0A7D}" type="pres">
      <dgm:prSet presAssocID="{EFC6F9B0-928F-484C-ABC4-D4CCA32530FF}" presName="composite" presStyleCnt="0">
        <dgm:presLayoutVars>
          <dgm:chMax val="5"/>
          <dgm:dir/>
          <dgm:animLvl val="ctr"/>
          <dgm:resizeHandles val="exact"/>
        </dgm:presLayoutVars>
      </dgm:prSet>
      <dgm:spPr/>
      <dgm:t>
        <a:bodyPr/>
        <a:lstStyle/>
        <a:p>
          <a:endParaRPr lang="es-ES"/>
        </a:p>
      </dgm:t>
    </dgm:pt>
    <dgm:pt modelId="{18E71869-AC2F-4B34-A90E-501D81E75A75}" type="pres">
      <dgm:prSet presAssocID="{EFC6F9B0-928F-484C-ABC4-D4CCA32530FF}" presName="cycle" presStyleCnt="0"/>
      <dgm:spPr/>
    </dgm:pt>
    <dgm:pt modelId="{ABE911C5-4C48-4A0E-9E9F-B288B53E0948}" type="pres">
      <dgm:prSet presAssocID="{EFC6F9B0-928F-484C-ABC4-D4CCA32530FF}" presName="centerShape" presStyleCnt="0"/>
      <dgm:spPr/>
    </dgm:pt>
    <dgm:pt modelId="{56BB4C35-1C69-47D1-A3A6-C5B3EAE42F6B}" type="pres">
      <dgm:prSet presAssocID="{EFC6F9B0-928F-484C-ABC4-D4CCA32530FF}" presName="connSite" presStyleLbl="node1" presStyleIdx="0" presStyleCnt="3"/>
      <dgm:spPr/>
    </dgm:pt>
    <dgm:pt modelId="{1A5A7931-2073-42E3-B51A-A3E41AE9EE99}" type="pres">
      <dgm:prSet presAssocID="{EFC6F9B0-928F-484C-ABC4-D4CCA32530FF}" presName="visible" presStyleLbl="node1" presStyleIdx="0" presStyleCnt="3"/>
      <dgm:spPr>
        <a:blipFill rotWithShape="0">
          <a:blip xmlns:r="http://schemas.openxmlformats.org/officeDocument/2006/relationships" r:embed="rId1"/>
          <a:stretch>
            <a:fillRect/>
          </a:stretch>
        </a:blipFill>
      </dgm:spPr>
    </dgm:pt>
    <dgm:pt modelId="{DA47EF88-B0FE-45AC-B888-026A48C15FB8}" type="pres">
      <dgm:prSet presAssocID="{CD9C6ECB-282F-4B13-875E-FED8FD46372C}" presName="Name25" presStyleLbl="parChTrans1D1" presStyleIdx="0" presStyleCnt="2"/>
      <dgm:spPr/>
      <dgm:t>
        <a:bodyPr/>
        <a:lstStyle/>
        <a:p>
          <a:endParaRPr lang="es-ES"/>
        </a:p>
      </dgm:t>
    </dgm:pt>
    <dgm:pt modelId="{B3425DA2-E2AB-4B04-A6BC-D5AE704FB2D7}" type="pres">
      <dgm:prSet presAssocID="{1119858B-0979-4926-A32E-C537EBE11713}" presName="node" presStyleCnt="0"/>
      <dgm:spPr/>
    </dgm:pt>
    <dgm:pt modelId="{8E25AF32-C956-4D74-AF8F-6E5546262CE2}" type="pres">
      <dgm:prSet presAssocID="{1119858B-0979-4926-A32E-C537EBE11713}" presName="parentNode" presStyleLbl="node1" presStyleIdx="1" presStyleCnt="3" custScaleX="218800" custScaleY="142416" custLinFactX="21453" custLinFactNeighborX="100000">
        <dgm:presLayoutVars>
          <dgm:chMax val="1"/>
          <dgm:bulletEnabled val="1"/>
        </dgm:presLayoutVars>
      </dgm:prSet>
      <dgm:spPr/>
      <dgm:t>
        <a:bodyPr/>
        <a:lstStyle/>
        <a:p>
          <a:endParaRPr lang="es-ES"/>
        </a:p>
      </dgm:t>
    </dgm:pt>
    <dgm:pt modelId="{66432DBB-2E92-46B2-B923-A8FA6745009F}" type="pres">
      <dgm:prSet presAssocID="{1119858B-0979-4926-A32E-C537EBE11713}" presName="childNode" presStyleLbl="revTx" presStyleIdx="0" presStyleCnt="0">
        <dgm:presLayoutVars>
          <dgm:bulletEnabled val="1"/>
        </dgm:presLayoutVars>
      </dgm:prSet>
      <dgm:spPr/>
    </dgm:pt>
    <dgm:pt modelId="{343C87C4-7639-4745-A004-3A4E83998D4A}" type="pres">
      <dgm:prSet presAssocID="{80E8B14E-C805-49F7-A151-FC469EF1F389}" presName="Name25" presStyleLbl="parChTrans1D1" presStyleIdx="1" presStyleCnt="2"/>
      <dgm:spPr/>
      <dgm:t>
        <a:bodyPr/>
        <a:lstStyle/>
        <a:p>
          <a:endParaRPr lang="es-ES"/>
        </a:p>
      </dgm:t>
    </dgm:pt>
    <dgm:pt modelId="{A40ACA6E-F358-4704-ABEC-066B90A3DB58}" type="pres">
      <dgm:prSet presAssocID="{1098F89E-26EA-46B1-BE16-C994DE40AE9D}" presName="node" presStyleCnt="0"/>
      <dgm:spPr/>
    </dgm:pt>
    <dgm:pt modelId="{E5E3BEA1-32B8-4A80-99EE-07250D589AF4}" type="pres">
      <dgm:prSet presAssocID="{1098F89E-26EA-46B1-BE16-C994DE40AE9D}" presName="parentNode" presStyleLbl="node1" presStyleIdx="2" presStyleCnt="3" custScaleX="223236" custScaleY="142873" custLinFactX="21453" custLinFactNeighborX="100000">
        <dgm:presLayoutVars>
          <dgm:chMax val="1"/>
          <dgm:bulletEnabled val="1"/>
        </dgm:presLayoutVars>
      </dgm:prSet>
      <dgm:spPr/>
      <dgm:t>
        <a:bodyPr/>
        <a:lstStyle/>
        <a:p>
          <a:endParaRPr lang="es-ES"/>
        </a:p>
      </dgm:t>
    </dgm:pt>
    <dgm:pt modelId="{88D318B6-BE6E-44DB-9313-9B266A710B82}" type="pres">
      <dgm:prSet presAssocID="{1098F89E-26EA-46B1-BE16-C994DE40AE9D}" presName="childNode" presStyleLbl="revTx" presStyleIdx="0" presStyleCnt="0">
        <dgm:presLayoutVars>
          <dgm:bulletEnabled val="1"/>
        </dgm:presLayoutVars>
      </dgm:prSet>
      <dgm:spPr/>
    </dgm:pt>
  </dgm:ptLst>
  <dgm:cxnLst>
    <dgm:cxn modelId="{108F6566-C245-43D9-81B3-22E68A3DD748}" type="presOf" srcId="{80E8B14E-C805-49F7-A151-FC469EF1F389}" destId="{343C87C4-7639-4745-A004-3A4E83998D4A}" srcOrd="0" destOrd="0" presId="urn:microsoft.com/office/officeart/2005/8/layout/radial2"/>
    <dgm:cxn modelId="{1F65103F-232F-4C80-BC68-71ACEDECC51A}" srcId="{EFC6F9B0-928F-484C-ABC4-D4CCA32530FF}" destId="{1119858B-0979-4926-A32E-C537EBE11713}" srcOrd="0" destOrd="0" parTransId="{CD9C6ECB-282F-4B13-875E-FED8FD46372C}" sibTransId="{6A41C495-A65E-4C91-A320-A7A3594B42EB}"/>
    <dgm:cxn modelId="{1E5F6BB3-12CE-49C2-BB1D-01CC90683E09}" type="presOf" srcId="{CD9C6ECB-282F-4B13-875E-FED8FD46372C}" destId="{DA47EF88-B0FE-45AC-B888-026A48C15FB8}" srcOrd="0" destOrd="0" presId="urn:microsoft.com/office/officeart/2005/8/layout/radial2"/>
    <dgm:cxn modelId="{50BDB157-3B41-46EA-BA24-831FA27E07EF}" srcId="{EFC6F9B0-928F-484C-ABC4-D4CCA32530FF}" destId="{1098F89E-26EA-46B1-BE16-C994DE40AE9D}" srcOrd="1" destOrd="0" parTransId="{80E8B14E-C805-49F7-A151-FC469EF1F389}" sibTransId="{30031CBD-AEF2-4D05-B077-4B266E259FA2}"/>
    <dgm:cxn modelId="{8BE076D8-6F61-4EF2-A636-04C7CEEAFF63}" type="presOf" srcId="{1119858B-0979-4926-A32E-C537EBE11713}" destId="{8E25AF32-C956-4D74-AF8F-6E5546262CE2}" srcOrd="0" destOrd="0" presId="urn:microsoft.com/office/officeart/2005/8/layout/radial2"/>
    <dgm:cxn modelId="{85120175-25CF-490A-A417-7D5763262250}" type="presOf" srcId="{1098F89E-26EA-46B1-BE16-C994DE40AE9D}" destId="{E5E3BEA1-32B8-4A80-99EE-07250D589AF4}" srcOrd="0" destOrd="0" presId="urn:microsoft.com/office/officeart/2005/8/layout/radial2"/>
    <dgm:cxn modelId="{3D92DED2-1537-47C3-93CC-FD680CDC4482}" type="presOf" srcId="{EFC6F9B0-928F-484C-ABC4-D4CCA32530FF}" destId="{CF74360A-F62E-401C-A552-41AD5EDC0A7D}" srcOrd="0" destOrd="0" presId="urn:microsoft.com/office/officeart/2005/8/layout/radial2"/>
    <dgm:cxn modelId="{D2D5F15E-C4E9-49B0-AB99-528CF43D608F}" type="presParOf" srcId="{CF74360A-F62E-401C-A552-41AD5EDC0A7D}" destId="{18E71869-AC2F-4B34-A90E-501D81E75A75}" srcOrd="0" destOrd="0" presId="urn:microsoft.com/office/officeart/2005/8/layout/radial2"/>
    <dgm:cxn modelId="{C5B50242-84E6-43B8-AC72-CAED86DBFED6}" type="presParOf" srcId="{18E71869-AC2F-4B34-A90E-501D81E75A75}" destId="{ABE911C5-4C48-4A0E-9E9F-B288B53E0948}" srcOrd="0" destOrd="0" presId="urn:microsoft.com/office/officeart/2005/8/layout/radial2"/>
    <dgm:cxn modelId="{44C59C61-F779-43C6-B648-2C5C0CB1D062}" type="presParOf" srcId="{ABE911C5-4C48-4A0E-9E9F-B288B53E0948}" destId="{56BB4C35-1C69-47D1-A3A6-C5B3EAE42F6B}" srcOrd="0" destOrd="0" presId="urn:microsoft.com/office/officeart/2005/8/layout/radial2"/>
    <dgm:cxn modelId="{17660226-4E9B-4847-BB7C-3DC2258967AA}" type="presParOf" srcId="{ABE911C5-4C48-4A0E-9E9F-B288B53E0948}" destId="{1A5A7931-2073-42E3-B51A-A3E41AE9EE99}" srcOrd="1" destOrd="0" presId="urn:microsoft.com/office/officeart/2005/8/layout/radial2"/>
    <dgm:cxn modelId="{F392A1FF-78AB-4E6A-B54F-FBC1E72463CA}" type="presParOf" srcId="{18E71869-AC2F-4B34-A90E-501D81E75A75}" destId="{DA47EF88-B0FE-45AC-B888-026A48C15FB8}" srcOrd="1" destOrd="0" presId="urn:microsoft.com/office/officeart/2005/8/layout/radial2"/>
    <dgm:cxn modelId="{FABE78C0-46B6-41F0-BBB7-592AFE73C9DC}" type="presParOf" srcId="{18E71869-AC2F-4B34-A90E-501D81E75A75}" destId="{B3425DA2-E2AB-4B04-A6BC-D5AE704FB2D7}" srcOrd="2" destOrd="0" presId="urn:microsoft.com/office/officeart/2005/8/layout/radial2"/>
    <dgm:cxn modelId="{1A67E44B-4E52-4DA3-AE9C-D116D4C4B94C}" type="presParOf" srcId="{B3425DA2-E2AB-4B04-A6BC-D5AE704FB2D7}" destId="{8E25AF32-C956-4D74-AF8F-6E5546262CE2}" srcOrd="0" destOrd="0" presId="urn:microsoft.com/office/officeart/2005/8/layout/radial2"/>
    <dgm:cxn modelId="{4EF4DA28-2734-4619-8C59-D212F247B1F9}" type="presParOf" srcId="{B3425DA2-E2AB-4B04-A6BC-D5AE704FB2D7}" destId="{66432DBB-2E92-46B2-B923-A8FA6745009F}" srcOrd="1" destOrd="0" presId="urn:microsoft.com/office/officeart/2005/8/layout/radial2"/>
    <dgm:cxn modelId="{551B2E63-A42D-448F-8E6E-C094BD462F41}" type="presParOf" srcId="{18E71869-AC2F-4B34-A90E-501D81E75A75}" destId="{343C87C4-7639-4745-A004-3A4E83998D4A}" srcOrd="3" destOrd="0" presId="urn:microsoft.com/office/officeart/2005/8/layout/radial2"/>
    <dgm:cxn modelId="{0D9DDDBE-317E-4746-8F1C-33809187A179}" type="presParOf" srcId="{18E71869-AC2F-4B34-A90E-501D81E75A75}" destId="{A40ACA6E-F358-4704-ABEC-066B90A3DB58}" srcOrd="4" destOrd="0" presId="urn:microsoft.com/office/officeart/2005/8/layout/radial2"/>
    <dgm:cxn modelId="{D5930467-618D-4AB9-8B33-95A32FF715A3}" type="presParOf" srcId="{A40ACA6E-F358-4704-ABEC-066B90A3DB58}" destId="{E5E3BEA1-32B8-4A80-99EE-07250D589AF4}" srcOrd="0" destOrd="0" presId="urn:microsoft.com/office/officeart/2005/8/layout/radial2"/>
    <dgm:cxn modelId="{7B3C30C5-BC76-4133-875D-41D0F686D191}" type="presParOf" srcId="{A40ACA6E-F358-4704-ABEC-066B90A3DB58}" destId="{88D318B6-BE6E-44DB-9313-9B266A710B82}" srcOrd="1" destOrd="0" presId="urn:microsoft.com/office/officeart/2005/8/layout/radial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A507E7F-D75D-4602-B21B-19DD2735C803}" type="doc">
      <dgm:prSet loTypeId="urn:microsoft.com/office/officeart/2008/layout/VerticalCurvedList" loCatId="list" qsTypeId="urn:microsoft.com/office/officeart/2005/8/quickstyle/simple1" qsCatId="simple" csTypeId="urn:microsoft.com/office/officeart/2005/8/colors/colorful4" csCatId="colorful" phldr="1"/>
      <dgm:spPr/>
      <dgm:t>
        <a:bodyPr/>
        <a:lstStyle/>
        <a:p>
          <a:endParaRPr lang="es-EC"/>
        </a:p>
      </dgm:t>
    </dgm:pt>
    <dgm:pt modelId="{53362746-A47B-4597-A0B1-1BDAA80F7E9D}">
      <dgm:prSet custT="1"/>
      <dgm:spPr/>
      <dgm:t>
        <a:bodyPr/>
        <a:lstStyle/>
        <a:p>
          <a:pPr rtl="0"/>
          <a:r>
            <a:rPr lang="es-EC" sz="1600" dirty="0" smtClean="0">
              <a:solidFill>
                <a:schemeClr val="bg1"/>
              </a:solidFill>
              <a:latin typeface="Bookman Old Style" pitchFamily="18" charset="0"/>
            </a:rPr>
            <a:t>Se remonta a comienzos de la historia del hombre.</a:t>
          </a:r>
          <a:endParaRPr lang="es-EC" sz="1600" dirty="0">
            <a:solidFill>
              <a:schemeClr val="bg1"/>
            </a:solidFill>
            <a:latin typeface="Bookman Old Style" pitchFamily="18" charset="0"/>
          </a:endParaRPr>
        </a:p>
      </dgm:t>
    </dgm:pt>
    <dgm:pt modelId="{CD898C36-DE28-4CD5-915B-94CC484F658D}" type="parTrans" cxnId="{5632C528-BC69-49E5-AD6C-F34560AACE01}">
      <dgm:prSet/>
      <dgm:spPr/>
      <dgm:t>
        <a:bodyPr/>
        <a:lstStyle/>
        <a:p>
          <a:endParaRPr lang="es-EC" sz="1600">
            <a:solidFill>
              <a:schemeClr val="bg1"/>
            </a:solidFill>
            <a:latin typeface="Bookman Old Style" pitchFamily="18" charset="0"/>
          </a:endParaRPr>
        </a:p>
      </dgm:t>
    </dgm:pt>
    <dgm:pt modelId="{73B726EE-2BB4-4290-8D44-0B2EC52241A0}" type="sibTrans" cxnId="{5632C528-BC69-49E5-AD6C-F34560AACE01}">
      <dgm:prSet/>
      <dgm:spPr/>
      <dgm:t>
        <a:bodyPr/>
        <a:lstStyle/>
        <a:p>
          <a:endParaRPr lang="es-EC" sz="1600">
            <a:solidFill>
              <a:schemeClr val="bg1"/>
            </a:solidFill>
            <a:latin typeface="Bookman Old Style" pitchFamily="18" charset="0"/>
          </a:endParaRPr>
        </a:p>
      </dgm:t>
    </dgm:pt>
    <dgm:pt modelId="{C116B14D-EBD5-4330-B578-71C56CD0D826}">
      <dgm:prSet custT="1"/>
      <dgm:spPr/>
      <dgm:t>
        <a:bodyPr/>
        <a:lstStyle/>
        <a:p>
          <a:pPr rtl="0"/>
          <a:r>
            <a:rPr lang="es-EC" sz="1600" dirty="0" err="1" smtClean="0">
              <a:solidFill>
                <a:schemeClr val="bg1"/>
              </a:solidFill>
              <a:latin typeface="Bookman Old Style" pitchFamily="18" charset="0"/>
            </a:rPr>
            <a:t>Tuan</a:t>
          </a:r>
          <a:r>
            <a:rPr lang="es-EC" sz="1600" dirty="0" smtClean="0">
              <a:solidFill>
                <a:schemeClr val="bg1"/>
              </a:solidFill>
              <a:latin typeface="Bookman Old Style" pitchFamily="18" charset="0"/>
            </a:rPr>
            <a:t> </a:t>
          </a:r>
          <a:r>
            <a:rPr lang="es-EC" sz="1600" dirty="0" err="1" smtClean="0">
              <a:solidFill>
                <a:schemeClr val="bg1"/>
              </a:solidFill>
              <a:latin typeface="Bookman Old Style" pitchFamily="18" charset="0"/>
            </a:rPr>
            <a:t>Cheng</a:t>
          </a:r>
          <a:r>
            <a:rPr lang="es-EC" sz="1600" dirty="0" smtClean="0">
              <a:solidFill>
                <a:schemeClr val="bg1"/>
              </a:solidFill>
              <a:latin typeface="Bookman Old Style" pitchFamily="18" charset="0"/>
            </a:rPr>
            <a:t> – </a:t>
          </a:r>
          <a:r>
            <a:rPr lang="es-EC" sz="1600" dirty="0" err="1" smtClean="0">
              <a:solidFill>
                <a:schemeClr val="bg1"/>
              </a:solidFill>
              <a:latin typeface="Bookman Old Style" pitchFamily="18" charset="0"/>
            </a:rPr>
            <a:t>Shih</a:t>
          </a:r>
          <a:r>
            <a:rPr lang="es-EC" sz="1600" dirty="0" smtClean="0">
              <a:solidFill>
                <a:schemeClr val="bg1"/>
              </a:solidFill>
              <a:latin typeface="Bookman Old Style" pitchFamily="18" charset="0"/>
            </a:rPr>
            <a:t>, fue uno de los primeros coleccionistas de cuentos populares.</a:t>
          </a:r>
          <a:endParaRPr lang="es-EC" sz="1600" dirty="0">
            <a:solidFill>
              <a:schemeClr val="bg1"/>
            </a:solidFill>
            <a:latin typeface="Bookman Old Style" pitchFamily="18" charset="0"/>
          </a:endParaRPr>
        </a:p>
      </dgm:t>
    </dgm:pt>
    <dgm:pt modelId="{04C2A192-9146-4419-B040-59BAB2D4F6F1}" type="parTrans" cxnId="{D70C8DFE-6DCE-4275-98FE-4515ACF01F86}">
      <dgm:prSet/>
      <dgm:spPr/>
      <dgm:t>
        <a:bodyPr/>
        <a:lstStyle/>
        <a:p>
          <a:endParaRPr lang="es-EC" sz="1600">
            <a:solidFill>
              <a:schemeClr val="bg1"/>
            </a:solidFill>
            <a:latin typeface="Bookman Old Style" pitchFamily="18" charset="0"/>
          </a:endParaRPr>
        </a:p>
      </dgm:t>
    </dgm:pt>
    <dgm:pt modelId="{96077E9D-D42C-4F27-B0DD-CB020D8B8143}" type="sibTrans" cxnId="{D70C8DFE-6DCE-4275-98FE-4515ACF01F86}">
      <dgm:prSet/>
      <dgm:spPr/>
      <dgm:t>
        <a:bodyPr/>
        <a:lstStyle/>
        <a:p>
          <a:endParaRPr lang="es-EC" sz="1600">
            <a:solidFill>
              <a:schemeClr val="bg1"/>
            </a:solidFill>
            <a:latin typeface="Bookman Old Style" pitchFamily="18" charset="0"/>
          </a:endParaRPr>
        </a:p>
      </dgm:t>
    </dgm:pt>
    <dgm:pt modelId="{48F0CE38-81AA-4217-8507-B12B1A146908}">
      <dgm:prSet custT="1"/>
      <dgm:spPr/>
      <dgm:t>
        <a:bodyPr/>
        <a:lstStyle/>
        <a:p>
          <a:pPr rtl="0"/>
          <a:r>
            <a:rPr lang="es-EC" sz="1600" dirty="0" smtClean="0">
              <a:solidFill>
                <a:schemeClr val="bg1"/>
              </a:solidFill>
              <a:latin typeface="Bookman Old Style" pitchFamily="18" charset="0"/>
            </a:rPr>
            <a:t>La versión más antigua de la Bella y la Bestia se origina en la antigua Grecia, como dio a conocer </a:t>
          </a:r>
          <a:r>
            <a:rPr lang="es-EC" sz="1600" dirty="0" err="1" smtClean="0">
              <a:solidFill>
                <a:schemeClr val="bg1"/>
              </a:solidFill>
              <a:latin typeface="Bookman Old Style" pitchFamily="18" charset="0"/>
            </a:rPr>
            <a:t>Apuleyo</a:t>
          </a:r>
          <a:r>
            <a:rPr lang="es-EC" sz="1600" dirty="0" smtClean="0">
              <a:solidFill>
                <a:schemeClr val="bg1"/>
              </a:solidFill>
              <a:latin typeface="Bookman Old Style" pitchFamily="18" charset="0"/>
            </a:rPr>
            <a:t> en el siglo II.</a:t>
          </a:r>
          <a:endParaRPr lang="es-EC" sz="1600" dirty="0">
            <a:solidFill>
              <a:schemeClr val="bg1"/>
            </a:solidFill>
            <a:latin typeface="Bookman Old Style" pitchFamily="18" charset="0"/>
          </a:endParaRPr>
        </a:p>
      </dgm:t>
    </dgm:pt>
    <dgm:pt modelId="{FBB99F72-EAF2-4953-B4BE-7B83BB746279}" type="parTrans" cxnId="{2F394BF7-4807-43F0-9DB8-A3AFA6A82E99}">
      <dgm:prSet/>
      <dgm:spPr/>
      <dgm:t>
        <a:bodyPr/>
        <a:lstStyle/>
        <a:p>
          <a:endParaRPr lang="es-EC" sz="1600">
            <a:solidFill>
              <a:schemeClr val="bg1"/>
            </a:solidFill>
            <a:latin typeface="Bookman Old Style" pitchFamily="18" charset="0"/>
          </a:endParaRPr>
        </a:p>
      </dgm:t>
    </dgm:pt>
    <dgm:pt modelId="{A6157C78-C030-4559-94C4-B9C0E1BD42C5}" type="sibTrans" cxnId="{2F394BF7-4807-43F0-9DB8-A3AFA6A82E99}">
      <dgm:prSet/>
      <dgm:spPr/>
      <dgm:t>
        <a:bodyPr/>
        <a:lstStyle/>
        <a:p>
          <a:endParaRPr lang="es-EC" sz="1600">
            <a:solidFill>
              <a:schemeClr val="bg1"/>
            </a:solidFill>
            <a:latin typeface="Bookman Old Style" pitchFamily="18" charset="0"/>
          </a:endParaRPr>
        </a:p>
      </dgm:t>
    </dgm:pt>
    <dgm:pt modelId="{46C9F187-EFE6-4C64-8031-0D6CDEF66B67}">
      <dgm:prSet custT="1"/>
      <dgm:spPr/>
      <dgm:t>
        <a:bodyPr/>
        <a:lstStyle/>
        <a:p>
          <a:pPr rtl="0"/>
          <a:r>
            <a:rPr lang="es-EC" sz="1600" dirty="0" smtClean="0">
              <a:solidFill>
                <a:schemeClr val="bg1"/>
              </a:solidFill>
              <a:latin typeface="Bookman Old Style" pitchFamily="18" charset="0"/>
            </a:rPr>
            <a:t>En un papiro Egipcio de 1250 a.C. se </a:t>
          </a:r>
          <a:r>
            <a:rPr lang="es-EC" sz="1600" dirty="0" err="1" smtClean="0">
              <a:solidFill>
                <a:schemeClr val="bg1"/>
              </a:solidFill>
              <a:latin typeface="Bookman Old Style" pitchFamily="18" charset="0"/>
            </a:rPr>
            <a:t>encontro</a:t>
          </a:r>
          <a:r>
            <a:rPr lang="es-EC" sz="1600" dirty="0" smtClean="0">
              <a:solidFill>
                <a:schemeClr val="bg1"/>
              </a:solidFill>
              <a:latin typeface="Bookman Old Style" pitchFamily="18" charset="0"/>
            </a:rPr>
            <a:t> una historia similar a la versión que existe en el Antiguo Testamento, sobre  José y los celos de sus hermanos.</a:t>
          </a:r>
          <a:endParaRPr lang="es-EC" sz="1600" dirty="0">
            <a:solidFill>
              <a:schemeClr val="bg1"/>
            </a:solidFill>
            <a:latin typeface="Bookman Old Style" pitchFamily="18" charset="0"/>
          </a:endParaRPr>
        </a:p>
      </dgm:t>
    </dgm:pt>
    <dgm:pt modelId="{E8E2C69E-6A13-47C2-9FE9-91DD037382B8}" type="parTrans" cxnId="{6C257969-FF3B-4BDF-8F48-8A45EFCBDC13}">
      <dgm:prSet/>
      <dgm:spPr/>
      <dgm:t>
        <a:bodyPr/>
        <a:lstStyle/>
        <a:p>
          <a:endParaRPr lang="es-EC" sz="1600">
            <a:solidFill>
              <a:schemeClr val="bg1"/>
            </a:solidFill>
            <a:latin typeface="Bookman Old Style" pitchFamily="18" charset="0"/>
          </a:endParaRPr>
        </a:p>
      </dgm:t>
    </dgm:pt>
    <dgm:pt modelId="{0928807A-4A7C-4E56-846D-8A74D4C59413}" type="sibTrans" cxnId="{6C257969-FF3B-4BDF-8F48-8A45EFCBDC13}">
      <dgm:prSet/>
      <dgm:spPr/>
      <dgm:t>
        <a:bodyPr/>
        <a:lstStyle/>
        <a:p>
          <a:endParaRPr lang="es-EC" sz="1600">
            <a:solidFill>
              <a:schemeClr val="bg1"/>
            </a:solidFill>
            <a:latin typeface="Bookman Old Style" pitchFamily="18" charset="0"/>
          </a:endParaRPr>
        </a:p>
      </dgm:t>
    </dgm:pt>
    <dgm:pt modelId="{24FEC369-BD83-49DE-809E-3E886DF6858B}">
      <dgm:prSet custT="1"/>
      <dgm:spPr/>
      <dgm:t>
        <a:bodyPr/>
        <a:lstStyle/>
        <a:p>
          <a:pPr rtl="0"/>
          <a:r>
            <a:rPr lang="es-EC" sz="1600" dirty="0" smtClean="0">
              <a:solidFill>
                <a:schemeClr val="bg1"/>
              </a:solidFill>
              <a:latin typeface="Bookman Old Style" pitchFamily="18" charset="0"/>
            </a:rPr>
            <a:t>Las  Mil y Una Noche es el cuento más influyente en la Literatura Infantil.</a:t>
          </a:r>
          <a:endParaRPr lang="es-EC" sz="1600" dirty="0">
            <a:solidFill>
              <a:schemeClr val="bg1"/>
            </a:solidFill>
            <a:latin typeface="Bookman Old Style" pitchFamily="18" charset="0"/>
          </a:endParaRPr>
        </a:p>
      </dgm:t>
    </dgm:pt>
    <dgm:pt modelId="{A33B84B9-CDB5-41C8-B95E-A0593FC65096}" type="parTrans" cxnId="{7FD289CC-4344-453D-9E35-5C0B8E722164}">
      <dgm:prSet/>
      <dgm:spPr/>
      <dgm:t>
        <a:bodyPr/>
        <a:lstStyle/>
        <a:p>
          <a:endParaRPr lang="es-EC" sz="1600">
            <a:solidFill>
              <a:schemeClr val="bg1"/>
            </a:solidFill>
            <a:latin typeface="Bookman Old Style" pitchFamily="18" charset="0"/>
          </a:endParaRPr>
        </a:p>
      </dgm:t>
    </dgm:pt>
    <dgm:pt modelId="{962117DA-D8EE-4172-A4FA-10FCE34DD283}" type="sibTrans" cxnId="{7FD289CC-4344-453D-9E35-5C0B8E722164}">
      <dgm:prSet/>
      <dgm:spPr/>
      <dgm:t>
        <a:bodyPr/>
        <a:lstStyle/>
        <a:p>
          <a:endParaRPr lang="es-EC" sz="1600">
            <a:solidFill>
              <a:schemeClr val="bg1"/>
            </a:solidFill>
            <a:latin typeface="Bookman Old Style" pitchFamily="18" charset="0"/>
          </a:endParaRPr>
        </a:p>
      </dgm:t>
    </dgm:pt>
    <dgm:pt modelId="{9CBF1F3E-AE6D-4DA3-AF7B-0F48D755A0AE}" type="pres">
      <dgm:prSet presAssocID="{9A507E7F-D75D-4602-B21B-19DD2735C803}" presName="Name0" presStyleCnt="0">
        <dgm:presLayoutVars>
          <dgm:chMax val="7"/>
          <dgm:chPref val="7"/>
          <dgm:dir/>
        </dgm:presLayoutVars>
      </dgm:prSet>
      <dgm:spPr/>
      <dgm:t>
        <a:bodyPr/>
        <a:lstStyle/>
        <a:p>
          <a:endParaRPr lang="es-EC"/>
        </a:p>
      </dgm:t>
    </dgm:pt>
    <dgm:pt modelId="{0395DF4B-D235-4672-9CA0-11514BFD774E}" type="pres">
      <dgm:prSet presAssocID="{9A507E7F-D75D-4602-B21B-19DD2735C803}" presName="Name1" presStyleCnt="0"/>
      <dgm:spPr/>
    </dgm:pt>
    <dgm:pt modelId="{2D368112-B445-4789-812A-85268DA39E92}" type="pres">
      <dgm:prSet presAssocID="{9A507E7F-D75D-4602-B21B-19DD2735C803}" presName="cycle" presStyleCnt="0"/>
      <dgm:spPr/>
    </dgm:pt>
    <dgm:pt modelId="{B7CDF268-67CE-4898-8F10-826BE4E23AE3}" type="pres">
      <dgm:prSet presAssocID="{9A507E7F-D75D-4602-B21B-19DD2735C803}" presName="srcNode" presStyleLbl="node1" presStyleIdx="0" presStyleCnt="5"/>
      <dgm:spPr/>
    </dgm:pt>
    <dgm:pt modelId="{3D66D6D5-6963-4E9C-899D-07609731BA68}" type="pres">
      <dgm:prSet presAssocID="{9A507E7F-D75D-4602-B21B-19DD2735C803}" presName="conn" presStyleLbl="parChTrans1D2" presStyleIdx="0" presStyleCnt="1"/>
      <dgm:spPr/>
      <dgm:t>
        <a:bodyPr/>
        <a:lstStyle/>
        <a:p>
          <a:endParaRPr lang="es-EC"/>
        </a:p>
      </dgm:t>
    </dgm:pt>
    <dgm:pt modelId="{BCC74B17-EDBD-4264-9820-63A10C03F482}" type="pres">
      <dgm:prSet presAssocID="{9A507E7F-D75D-4602-B21B-19DD2735C803}" presName="extraNode" presStyleLbl="node1" presStyleIdx="0" presStyleCnt="5"/>
      <dgm:spPr/>
    </dgm:pt>
    <dgm:pt modelId="{C7BE7308-59EA-4EAA-95FA-CEC835D8B313}" type="pres">
      <dgm:prSet presAssocID="{9A507E7F-D75D-4602-B21B-19DD2735C803}" presName="dstNode" presStyleLbl="node1" presStyleIdx="0" presStyleCnt="5"/>
      <dgm:spPr/>
    </dgm:pt>
    <dgm:pt modelId="{57FC9F7B-865C-4739-898A-D4020BE78D40}" type="pres">
      <dgm:prSet presAssocID="{53362746-A47B-4597-A0B1-1BDAA80F7E9D}" presName="text_1" presStyleLbl="node1" presStyleIdx="0" presStyleCnt="5">
        <dgm:presLayoutVars>
          <dgm:bulletEnabled val="1"/>
        </dgm:presLayoutVars>
      </dgm:prSet>
      <dgm:spPr/>
      <dgm:t>
        <a:bodyPr/>
        <a:lstStyle/>
        <a:p>
          <a:endParaRPr lang="es-EC"/>
        </a:p>
      </dgm:t>
    </dgm:pt>
    <dgm:pt modelId="{42678319-DF4F-4E61-B9B7-5A841AB5201F}" type="pres">
      <dgm:prSet presAssocID="{53362746-A47B-4597-A0B1-1BDAA80F7E9D}" presName="accent_1" presStyleCnt="0"/>
      <dgm:spPr/>
    </dgm:pt>
    <dgm:pt modelId="{F61A7BED-3196-46EA-B7A5-04714FF2F611}" type="pres">
      <dgm:prSet presAssocID="{53362746-A47B-4597-A0B1-1BDAA80F7E9D}" presName="accentRepeatNode" presStyleLbl="solidFgAcc1" presStyleIdx="0" presStyleCnt="5"/>
      <dgm:spPr>
        <a:blipFill rotWithShape="0">
          <a:blip xmlns:r="http://schemas.openxmlformats.org/officeDocument/2006/relationships" r:embed="rId1"/>
          <a:stretch>
            <a:fillRect/>
          </a:stretch>
        </a:blipFill>
      </dgm:spPr>
      <dgm:t>
        <a:bodyPr/>
        <a:lstStyle/>
        <a:p>
          <a:endParaRPr lang="es-EC"/>
        </a:p>
      </dgm:t>
    </dgm:pt>
    <dgm:pt modelId="{3A3CAF9B-2D49-4C56-A836-4BC6880E1CAB}" type="pres">
      <dgm:prSet presAssocID="{C116B14D-EBD5-4330-B578-71C56CD0D826}" presName="text_2" presStyleLbl="node1" presStyleIdx="1" presStyleCnt="5" custScaleY="114006">
        <dgm:presLayoutVars>
          <dgm:bulletEnabled val="1"/>
        </dgm:presLayoutVars>
      </dgm:prSet>
      <dgm:spPr/>
      <dgm:t>
        <a:bodyPr/>
        <a:lstStyle/>
        <a:p>
          <a:endParaRPr lang="es-EC"/>
        </a:p>
      </dgm:t>
    </dgm:pt>
    <dgm:pt modelId="{8E486870-362C-4A60-8325-655F5A4D150A}" type="pres">
      <dgm:prSet presAssocID="{C116B14D-EBD5-4330-B578-71C56CD0D826}" presName="accent_2" presStyleCnt="0"/>
      <dgm:spPr/>
    </dgm:pt>
    <dgm:pt modelId="{60B0E7C6-14AE-48B6-9EC4-D86E84B6B681}" type="pres">
      <dgm:prSet presAssocID="{C116B14D-EBD5-4330-B578-71C56CD0D826}" presName="accentRepeatNode" presStyleLbl="solidFgAcc1" presStyleIdx="1" presStyleCnt="5"/>
      <dgm:spPr>
        <a:blipFill rotWithShape="0">
          <a:blip xmlns:r="http://schemas.openxmlformats.org/officeDocument/2006/relationships" r:embed="rId2"/>
          <a:stretch>
            <a:fillRect/>
          </a:stretch>
        </a:blipFill>
      </dgm:spPr>
    </dgm:pt>
    <dgm:pt modelId="{650506D5-AAF0-4AE7-88DE-F33785A3136A}" type="pres">
      <dgm:prSet presAssocID="{48F0CE38-81AA-4217-8507-B12B1A146908}" presName="text_3" presStyleLbl="node1" presStyleIdx="2" presStyleCnt="5" custScaleY="135253">
        <dgm:presLayoutVars>
          <dgm:bulletEnabled val="1"/>
        </dgm:presLayoutVars>
      </dgm:prSet>
      <dgm:spPr/>
      <dgm:t>
        <a:bodyPr/>
        <a:lstStyle/>
        <a:p>
          <a:endParaRPr lang="es-EC"/>
        </a:p>
      </dgm:t>
    </dgm:pt>
    <dgm:pt modelId="{B6DF86CD-EF81-4145-AA6B-F24F9B751EB1}" type="pres">
      <dgm:prSet presAssocID="{48F0CE38-81AA-4217-8507-B12B1A146908}" presName="accent_3" presStyleCnt="0"/>
      <dgm:spPr/>
    </dgm:pt>
    <dgm:pt modelId="{F6EE3E01-0428-47F0-BE84-07F09C57F995}" type="pres">
      <dgm:prSet presAssocID="{48F0CE38-81AA-4217-8507-B12B1A146908}" presName="accentRepeatNode" presStyleLbl="solidFgAcc1" presStyleIdx="2" presStyleCnt="5"/>
      <dgm:spPr>
        <a:blipFill rotWithShape="0">
          <a:blip xmlns:r="http://schemas.openxmlformats.org/officeDocument/2006/relationships" r:embed="rId3"/>
          <a:stretch>
            <a:fillRect/>
          </a:stretch>
        </a:blipFill>
      </dgm:spPr>
    </dgm:pt>
    <dgm:pt modelId="{47D27B29-4BEC-4869-AAF1-CB270D81DBAC}" type="pres">
      <dgm:prSet presAssocID="{46C9F187-EFE6-4C64-8031-0D6CDEF66B67}" presName="text_4" presStyleLbl="node1" presStyleIdx="3" presStyleCnt="5" custScaleY="113629">
        <dgm:presLayoutVars>
          <dgm:bulletEnabled val="1"/>
        </dgm:presLayoutVars>
      </dgm:prSet>
      <dgm:spPr/>
      <dgm:t>
        <a:bodyPr/>
        <a:lstStyle/>
        <a:p>
          <a:endParaRPr lang="es-EC"/>
        </a:p>
      </dgm:t>
    </dgm:pt>
    <dgm:pt modelId="{71236C14-05B3-42BD-8FB2-E23D0E9050A4}" type="pres">
      <dgm:prSet presAssocID="{46C9F187-EFE6-4C64-8031-0D6CDEF66B67}" presName="accent_4" presStyleCnt="0"/>
      <dgm:spPr/>
    </dgm:pt>
    <dgm:pt modelId="{E9553BDF-3FDC-4501-AA58-CB715466441E}" type="pres">
      <dgm:prSet presAssocID="{46C9F187-EFE6-4C64-8031-0D6CDEF66B67}" presName="accentRepeatNode" presStyleLbl="solidFgAcc1" presStyleIdx="3" presStyleCnt="5"/>
      <dgm:spPr>
        <a:blipFill rotWithShape="0">
          <a:blip xmlns:r="http://schemas.openxmlformats.org/officeDocument/2006/relationships" r:embed="rId4"/>
          <a:stretch>
            <a:fillRect/>
          </a:stretch>
        </a:blipFill>
      </dgm:spPr>
    </dgm:pt>
    <dgm:pt modelId="{0F45BD9F-3705-4FF0-9457-E9198A027012}" type="pres">
      <dgm:prSet presAssocID="{24FEC369-BD83-49DE-809E-3E886DF6858B}" presName="text_5" presStyleLbl="node1" presStyleIdx="4" presStyleCnt="5">
        <dgm:presLayoutVars>
          <dgm:bulletEnabled val="1"/>
        </dgm:presLayoutVars>
      </dgm:prSet>
      <dgm:spPr/>
      <dgm:t>
        <a:bodyPr/>
        <a:lstStyle/>
        <a:p>
          <a:endParaRPr lang="es-EC"/>
        </a:p>
      </dgm:t>
    </dgm:pt>
    <dgm:pt modelId="{7FF5672C-CEAA-40A3-9611-43341D80D774}" type="pres">
      <dgm:prSet presAssocID="{24FEC369-BD83-49DE-809E-3E886DF6858B}" presName="accent_5" presStyleCnt="0"/>
      <dgm:spPr/>
    </dgm:pt>
    <dgm:pt modelId="{7F50D494-8758-4D9A-8D1A-5B3914E16A44}" type="pres">
      <dgm:prSet presAssocID="{24FEC369-BD83-49DE-809E-3E886DF6858B}" presName="accentRepeatNode" presStyleLbl="solidFgAcc1" presStyleIdx="4" presStyleCnt="5"/>
      <dgm:spPr>
        <a:blipFill rotWithShape="0">
          <a:blip xmlns:r="http://schemas.openxmlformats.org/officeDocument/2006/relationships" r:embed="rId5"/>
          <a:stretch>
            <a:fillRect/>
          </a:stretch>
        </a:blipFill>
      </dgm:spPr>
    </dgm:pt>
  </dgm:ptLst>
  <dgm:cxnLst>
    <dgm:cxn modelId="{6C257969-FF3B-4BDF-8F48-8A45EFCBDC13}" srcId="{9A507E7F-D75D-4602-B21B-19DD2735C803}" destId="{46C9F187-EFE6-4C64-8031-0D6CDEF66B67}" srcOrd="3" destOrd="0" parTransId="{E8E2C69E-6A13-47C2-9FE9-91DD037382B8}" sibTransId="{0928807A-4A7C-4E56-846D-8A74D4C59413}"/>
    <dgm:cxn modelId="{94845D4D-613B-4EA2-ABB3-72D26D4E4D7C}" type="presOf" srcId="{73B726EE-2BB4-4290-8D44-0B2EC52241A0}" destId="{3D66D6D5-6963-4E9C-899D-07609731BA68}" srcOrd="0" destOrd="0" presId="urn:microsoft.com/office/officeart/2008/layout/VerticalCurvedList"/>
    <dgm:cxn modelId="{7FD289CC-4344-453D-9E35-5C0B8E722164}" srcId="{9A507E7F-D75D-4602-B21B-19DD2735C803}" destId="{24FEC369-BD83-49DE-809E-3E886DF6858B}" srcOrd="4" destOrd="0" parTransId="{A33B84B9-CDB5-41C8-B95E-A0593FC65096}" sibTransId="{962117DA-D8EE-4172-A4FA-10FCE34DD283}"/>
    <dgm:cxn modelId="{E36B2B70-8093-40C6-B101-549B3CACD809}" type="presOf" srcId="{9A507E7F-D75D-4602-B21B-19DD2735C803}" destId="{9CBF1F3E-AE6D-4DA3-AF7B-0F48D755A0AE}" srcOrd="0" destOrd="0" presId="urn:microsoft.com/office/officeart/2008/layout/VerticalCurvedList"/>
    <dgm:cxn modelId="{B3C25E54-4214-43C4-923A-B3BC8BCC40CF}" type="presOf" srcId="{24FEC369-BD83-49DE-809E-3E886DF6858B}" destId="{0F45BD9F-3705-4FF0-9457-E9198A027012}" srcOrd="0" destOrd="0" presId="urn:microsoft.com/office/officeart/2008/layout/VerticalCurvedList"/>
    <dgm:cxn modelId="{9922467D-007A-4EAC-AC33-44E612027EDE}" type="presOf" srcId="{48F0CE38-81AA-4217-8507-B12B1A146908}" destId="{650506D5-AAF0-4AE7-88DE-F33785A3136A}" srcOrd="0" destOrd="0" presId="urn:microsoft.com/office/officeart/2008/layout/VerticalCurvedList"/>
    <dgm:cxn modelId="{DB5021B5-1C09-4813-96B0-8CA1F9E6A5F5}" type="presOf" srcId="{C116B14D-EBD5-4330-B578-71C56CD0D826}" destId="{3A3CAF9B-2D49-4C56-A836-4BC6880E1CAB}" srcOrd="0" destOrd="0" presId="urn:microsoft.com/office/officeart/2008/layout/VerticalCurvedList"/>
    <dgm:cxn modelId="{5632C528-BC69-49E5-AD6C-F34560AACE01}" srcId="{9A507E7F-D75D-4602-B21B-19DD2735C803}" destId="{53362746-A47B-4597-A0B1-1BDAA80F7E9D}" srcOrd="0" destOrd="0" parTransId="{CD898C36-DE28-4CD5-915B-94CC484F658D}" sibTransId="{73B726EE-2BB4-4290-8D44-0B2EC52241A0}"/>
    <dgm:cxn modelId="{D70C8DFE-6DCE-4275-98FE-4515ACF01F86}" srcId="{9A507E7F-D75D-4602-B21B-19DD2735C803}" destId="{C116B14D-EBD5-4330-B578-71C56CD0D826}" srcOrd="1" destOrd="0" parTransId="{04C2A192-9146-4419-B040-59BAB2D4F6F1}" sibTransId="{96077E9D-D42C-4F27-B0DD-CB020D8B8143}"/>
    <dgm:cxn modelId="{07DCA35A-6280-4A62-904D-0A54C55F6CCF}" type="presOf" srcId="{46C9F187-EFE6-4C64-8031-0D6CDEF66B67}" destId="{47D27B29-4BEC-4869-AAF1-CB270D81DBAC}" srcOrd="0" destOrd="0" presId="urn:microsoft.com/office/officeart/2008/layout/VerticalCurvedList"/>
    <dgm:cxn modelId="{2F394BF7-4807-43F0-9DB8-A3AFA6A82E99}" srcId="{9A507E7F-D75D-4602-B21B-19DD2735C803}" destId="{48F0CE38-81AA-4217-8507-B12B1A146908}" srcOrd="2" destOrd="0" parTransId="{FBB99F72-EAF2-4953-B4BE-7B83BB746279}" sibTransId="{A6157C78-C030-4559-94C4-B9C0E1BD42C5}"/>
    <dgm:cxn modelId="{EA9FC018-F687-4456-A23A-4EA24F46EDEB}" type="presOf" srcId="{53362746-A47B-4597-A0B1-1BDAA80F7E9D}" destId="{57FC9F7B-865C-4739-898A-D4020BE78D40}" srcOrd="0" destOrd="0" presId="urn:microsoft.com/office/officeart/2008/layout/VerticalCurvedList"/>
    <dgm:cxn modelId="{E5E7D4A8-D11B-4AD9-89AD-EEC87821BFF4}" type="presParOf" srcId="{9CBF1F3E-AE6D-4DA3-AF7B-0F48D755A0AE}" destId="{0395DF4B-D235-4672-9CA0-11514BFD774E}" srcOrd="0" destOrd="0" presId="urn:microsoft.com/office/officeart/2008/layout/VerticalCurvedList"/>
    <dgm:cxn modelId="{902155B9-EC9D-4125-A7B8-CE9DBE3563BF}" type="presParOf" srcId="{0395DF4B-D235-4672-9CA0-11514BFD774E}" destId="{2D368112-B445-4789-812A-85268DA39E92}" srcOrd="0" destOrd="0" presId="urn:microsoft.com/office/officeart/2008/layout/VerticalCurvedList"/>
    <dgm:cxn modelId="{579E36FA-58F3-436E-AA5B-8EEEA974D83C}" type="presParOf" srcId="{2D368112-B445-4789-812A-85268DA39E92}" destId="{B7CDF268-67CE-4898-8F10-826BE4E23AE3}" srcOrd="0" destOrd="0" presId="urn:microsoft.com/office/officeart/2008/layout/VerticalCurvedList"/>
    <dgm:cxn modelId="{75DE4D0D-6046-4885-956C-E86436983326}" type="presParOf" srcId="{2D368112-B445-4789-812A-85268DA39E92}" destId="{3D66D6D5-6963-4E9C-899D-07609731BA68}" srcOrd="1" destOrd="0" presId="urn:microsoft.com/office/officeart/2008/layout/VerticalCurvedList"/>
    <dgm:cxn modelId="{6871685C-C3C9-4BE3-A214-D4957D36B5FC}" type="presParOf" srcId="{2D368112-B445-4789-812A-85268DA39E92}" destId="{BCC74B17-EDBD-4264-9820-63A10C03F482}" srcOrd="2" destOrd="0" presId="urn:microsoft.com/office/officeart/2008/layout/VerticalCurvedList"/>
    <dgm:cxn modelId="{44319D16-D8E0-41D3-8D70-9795927F71BF}" type="presParOf" srcId="{2D368112-B445-4789-812A-85268DA39E92}" destId="{C7BE7308-59EA-4EAA-95FA-CEC835D8B313}" srcOrd="3" destOrd="0" presId="urn:microsoft.com/office/officeart/2008/layout/VerticalCurvedList"/>
    <dgm:cxn modelId="{5206DA03-0C26-4DDE-B5F9-6D7F5041B439}" type="presParOf" srcId="{0395DF4B-D235-4672-9CA0-11514BFD774E}" destId="{57FC9F7B-865C-4739-898A-D4020BE78D40}" srcOrd="1" destOrd="0" presId="urn:microsoft.com/office/officeart/2008/layout/VerticalCurvedList"/>
    <dgm:cxn modelId="{25443F67-EC20-477D-B8F6-EBEEB3464F16}" type="presParOf" srcId="{0395DF4B-D235-4672-9CA0-11514BFD774E}" destId="{42678319-DF4F-4E61-B9B7-5A841AB5201F}" srcOrd="2" destOrd="0" presId="urn:microsoft.com/office/officeart/2008/layout/VerticalCurvedList"/>
    <dgm:cxn modelId="{A84792B2-1237-44F7-9F60-EF1DF03338B9}" type="presParOf" srcId="{42678319-DF4F-4E61-B9B7-5A841AB5201F}" destId="{F61A7BED-3196-46EA-B7A5-04714FF2F611}" srcOrd="0" destOrd="0" presId="urn:microsoft.com/office/officeart/2008/layout/VerticalCurvedList"/>
    <dgm:cxn modelId="{E2C360AB-9628-45CC-8034-695AB7174C1C}" type="presParOf" srcId="{0395DF4B-D235-4672-9CA0-11514BFD774E}" destId="{3A3CAF9B-2D49-4C56-A836-4BC6880E1CAB}" srcOrd="3" destOrd="0" presId="urn:microsoft.com/office/officeart/2008/layout/VerticalCurvedList"/>
    <dgm:cxn modelId="{6EA92040-2D30-494E-93B0-F1D2CC197960}" type="presParOf" srcId="{0395DF4B-D235-4672-9CA0-11514BFD774E}" destId="{8E486870-362C-4A60-8325-655F5A4D150A}" srcOrd="4" destOrd="0" presId="urn:microsoft.com/office/officeart/2008/layout/VerticalCurvedList"/>
    <dgm:cxn modelId="{379D0D95-1D49-4487-BF4A-48B1D24EC9AF}" type="presParOf" srcId="{8E486870-362C-4A60-8325-655F5A4D150A}" destId="{60B0E7C6-14AE-48B6-9EC4-D86E84B6B681}" srcOrd="0" destOrd="0" presId="urn:microsoft.com/office/officeart/2008/layout/VerticalCurvedList"/>
    <dgm:cxn modelId="{84CF0B33-6C14-4810-B4B6-6901A30CCEDC}" type="presParOf" srcId="{0395DF4B-D235-4672-9CA0-11514BFD774E}" destId="{650506D5-AAF0-4AE7-88DE-F33785A3136A}" srcOrd="5" destOrd="0" presId="urn:microsoft.com/office/officeart/2008/layout/VerticalCurvedList"/>
    <dgm:cxn modelId="{9CBBBF3C-128D-4A04-8981-821319802EFB}" type="presParOf" srcId="{0395DF4B-D235-4672-9CA0-11514BFD774E}" destId="{B6DF86CD-EF81-4145-AA6B-F24F9B751EB1}" srcOrd="6" destOrd="0" presId="urn:microsoft.com/office/officeart/2008/layout/VerticalCurvedList"/>
    <dgm:cxn modelId="{7BC3BAAC-2D6A-4AD4-A10A-E99EAB0F479F}" type="presParOf" srcId="{B6DF86CD-EF81-4145-AA6B-F24F9B751EB1}" destId="{F6EE3E01-0428-47F0-BE84-07F09C57F995}" srcOrd="0" destOrd="0" presId="urn:microsoft.com/office/officeart/2008/layout/VerticalCurvedList"/>
    <dgm:cxn modelId="{780F0AF8-B274-40CA-A7E7-A67583237AD7}" type="presParOf" srcId="{0395DF4B-D235-4672-9CA0-11514BFD774E}" destId="{47D27B29-4BEC-4869-AAF1-CB270D81DBAC}" srcOrd="7" destOrd="0" presId="urn:microsoft.com/office/officeart/2008/layout/VerticalCurvedList"/>
    <dgm:cxn modelId="{CDBD9E67-7EE9-44E2-8A9A-8EBA3F5ED5FA}" type="presParOf" srcId="{0395DF4B-D235-4672-9CA0-11514BFD774E}" destId="{71236C14-05B3-42BD-8FB2-E23D0E9050A4}" srcOrd="8" destOrd="0" presId="urn:microsoft.com/office/officeart/2008/layout/VerticalCurvedList"/>
    <dgm:cxn modelId="{1C293E95-B94D-4FCD-A260-5234832795C7}" type="presParOf" srcId="{71236C14-05B3-42BD-8FB2-E23D0E9050A4}" destId="{E9553BDF-3FDC-4501-AA58-CB715466441E}" srcOrd="0" destOrd="0" presId="urn:microsoft.com/office/officeart/2008/layout/VerticalCurvedList"/>
    <dgm:cxn modelId="{F8BB6ABC-3001-4C4B-B2B4-CA92387AD5BB}" type="presParOf" srcId="{0395DF4B-D235-4672-9CA0-11514BFD774E}" destId="{0F45BD9F-3705-4FF0-9457-E9198A027012}" srcOrd="9" destOrd="0" presId="urn:microsoft.com/office/officeart/2008/layout/VerticalCurvedList"/>
    <dgm:cxn modelId="{E1A42C5D-E09F-4556-BCE5-E715B818F7AE}" type="presParOf" srcId="{0395DF4B-D235-4672-9CA0-11514BFD774E}" destId="{7FF5672C-CEAA-40A3-9611-43341D80D774}" srcOrd="10" destOrd="0" presId="urn:microsoft.com/office/officeart/2008/layout/VerticalCurvedList"/>
    <dgm:cxn modelId="{2C8F702B-9B7D-466C-A0AF-1124B94356AE}" type="presParOf" srcId="{7FF5672C-CEAA-40A3-9611-43341D80D774}" destId="{7F50D494-8758-4D9A-8D1A-5B3914E16A44}"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F4BA225-01A2-4C31-AF17-E8EAB8F5F1D1}" type="doc">
      <dgm:prSet loTypeId="urn:microsoft.com/office/officeart/2005/8/layout/process4" loCatId="list" qsTypeId="urn:microsoft.com/office/officeart/2005/8/quickstyle/3d2" qsCatId="3D" csTypeId="urn:microsoft.com/office/officeart/2005/8/colors/colorful1#5" csCatId="colorful" phldr="1"/>
      <dgm:spPr/>
      <dgm:t>
        <a:bodyPr/>
        <a:lstStyle/>
        <a:p>
          <a:endParaRPr lang="es-EC"/>
        </a:p>
      </dgm:t>
    </dgm:pt>
    <dgm:pt modelId="{9B9CF713-800A-4928-A78E-919111C880C7}">
      <dgm:prSet custT="1"/>
      <dgm:spPr/>
      <dgm:t>
        <a:bodyPr/>
        <a:lstStyle/>
        <a:p>
          <a:pPr rtl="0"/>
          <a:r>
            <a:rPr lang="es-EC" sz="1600" dirty="0" err="1" smtClean="0">
              <a:solidFill>
                <a:schemeClr val="bg1"/>
              </a:solidFill>
              <a:latin typeface="Bookman Old Style" pitchFamily="18" charset="0"/>
            </a:rPr>
            <a:t>Esopo</a:t>
          </a:r>
          <a:r>
            <a:rPr lang="es-EC" sz="1600" dirty="0" smtClean="0">
              <a:solidFill>
                <a:schemeClr val="bg1"/>
              </a:solidFill>
              <a:latin typeface="Bookman Old Style" pitchFamily="18" charset="0"/>
            </a:rPr>
            <a:t> saco a la luz numerosas fábulas de la antigüedad.</a:t>
          </a:r>
          <a:endParaRPr lang="es-EC" sz="1600" dirty="0">
            <a:solidFill>
              <a:schemeClr val="bg1"/>
            </a:solidFill>
            <a:latin typeface="Bookman Old Style" pitchFamily="18" charset="0"/>
          </a:endParaRPr>
        </a:p>
      </dgm:t>
    </dgm:pt>
    <dgm:pt modelId="{B33E7088-A5E8-4EDC-AF4C-5148833B7F18}" type="parTrans" cxnId="{A0A2FA24-2003-46C5-BE7C-5D18AEDB73A9}">
      <dgm:prSet/>
      <dgm:spPr/>
      <dgm:t>
        <a:bodyPr/>
        <a:lstStyle/>
        <a:p>
          <a:endParaRPr lang="es-EC" sz="1600">
            <a:solidFill>
              <a:schemeClr val="bg1"/>
            </a:solidFill>
            <a:latin typeface="Bookman Old Style" pitchFamily="18" charset="0"/>
          </a:endParaRPr>
        </a:p>
      </dgm:t>
    </dgm:pt>
    <dgm:pt modelId="{EF2DC816-7AEC-4653-9CB2-5E52ECB58D15}" type="sibTrans" cxnId="{A0A2FA24-2003-46C5-BE7C-5D18AEDB73A9}">
      <dgm:prSet/>
      <dgm:spPr/>
      <dgm:t>
        <a:bodyPr/>
        <a:lstStyle/>
        <a:p>
          <a:endParaRPr lang="es-EC" sz="1600">
            <a:solidFill>
              <a:schemeClr val="bg1"/>
            </a:solidFill>
            <a:latin typeface="Bookman Old Style" pitchFamily="18" charset="0"/>
          </a:endParaRPr>
        </a:p>
      </dgm:t>
    </dgm:pt>
    <dgm:pt modelId="{C5441DA7-7CDF-4C71-90E8-2DBD7C7F368C}">
      <dgm:prSet custT="1"/>
      <dgm:spPr/>
      <dgm:t>
        <a:bodyPr/>
        <a:lstStyle/>
        <a:p>
          <a:pPr rtl="0"/>
          <a:r>
            <a:rPr lang="es-EC" sz="1600" dirty="0" smtClean="0">
              <a:solidFill>
                <a:schemeClr val="bg1"/>
              </a:solidFill>
              <a:latin typeface="Bookman Old Style" pitchFamily="18" charset="0"/>
            </a:rPr>
            <a:t>Aparecieron nuevos creadores de fábulas como; Sebastián  </a:t>
          </a:r>
          <a:r>
            <a:rPr lang="es-EC" sz="1600" dirty="0" err="1" smtClean="0">
              <a:solidFill>
                <a:schemeClr val="bg1"/>
              </a:solidFill>
              <a:latin typeface="Bookman Old Style" pitchFamily="18" charset="0"/>
            </a:rPr>
            <a:t>Mey</a:t>
          </a:r>
          <a:r>
            <a:rPr lang="es-EC" sz="1600" dirty="0" smtClean="0">
              <a:solidFill>
                <a:schemeClr val="bg1"/>
              </a:solidFill>
              <a:latin typeface="Bookman Old Style" pitchFamily="18" charset="0"/>
            </a:rPr>
            <a:t>, </a:t>
          </a:r>
          <a:r>
            <a:rPr lang="es-EC" sz="1600" dirty="0" err="1" smtClean="0">
              <a:solidFill>
                <a:schemeClr val="bg1"/>
              </a:solidFill>
              <a:latin typeface="Bookman Old Style" pitchFamily="18" charset="0"/>
            </a:rPr>
            <a:t>Jan</a:t>
          </a:r>
          <a:r>
            <a:rPr lang="es-EC" sz="1600" dirty="0" smtClean="0">
              <a:solidFill>
                <a:schemeClr val="bg1"/>
              </a:solidFill>
              <a:latin typeface="Bookman Old Style" pitchFamily="18" charset="0"/>
            </a:rPr>
            <a:t> de la </a:t>
          </a:r>
          <a:r>
            <a:rPr lang="es-EC" sz="1600" dirty="0" err="1" smtClean="0">
              <a:solidFill>
                <a:schemeClr val="bg1"/>
              </a:solidFill>
              <a:latin typeface="Bookman Old Style" pitchFamily="18" charset="0"/>
            </a:rPr>
            <a:t>Fontaine</a:t>
          </a:r>
          <a:r>
            <a:rPr lang="es-EC" sz="1600" dirty="0" smtClean="0">
              <a:solidFill>
                <a:schemeClr val="bg1"/>
              </a:solidFill>
              <a:latin typeface="Bookman Old Style" pitchFamily="18" charset="0"/>
            </a:rPr>
            <a:t>.</a:t>
          </a:r>
          <a:endParaRPr lang="es-EC" sz="1600" dirty="0">
            <a:solidFill>
              <a:schemeClr val="bg1"/>
            </a:solidFill>
            <a:latin typeface="Bookman Old Style" pitchFamily="18" charset="0"/>
          </a:endParaRPr>
        </a:p>
      </dgm:t>
    </dgm:pt>
    <dgm:pt modelId="{49DCD768-48BF-4E62-B4F8-CE5F7AB95E81}" type="parTrans" cxnId="{D28C0206-53CD-43D2-BBE5-0883391575C9}">
      <dgm:prSet/>
      <dgm:spPr/>
      <dgm:t>
        <a:bodyPr/>
        <a:lstStyle/>
        <a:p>
          <a:endParaRPr lang="es-EC" sz="1600">
            <a:solidFill>
              <a:schemeClr val="bg1"/>
            </a:solidFill>
            <a:latin typeface="Bookman Old Style" pitchFamily="18" charset="0"/>
          </a:endParaRPr>
        </a:p>
      </dgm:t>
    </dgm:pt>
    <dgm:pt modelId="{8DCAA9E6-53DE-4634-B9A2-ADF7B93D819D}" type="sibTrans" cxnId="{D28C0206-53CD-43D2-BBE5-0883391575C9}">
      <dgm:prSet/>
      <dgm:spPr/>
      <dgm:t>
        <a:bodyPr/>
        <a:lstStyle/>
        <a:p>
          <a:endParaRPr lang="es-EC" sz="1600">
            <a:solidFill>
              <a:schemeClr val="bg1"/>
            </a:solidFill>
            <a:latin typeface="Bookman Old Style" pitchFamily="18" charset="0"/>
          </a:endParaRPr>
        </a:p>
      </dgm:t>
    </dgm:pt>
    <dgm:pt modelId="{2918C346-1165-4140-91CA-8AEC61415E35}">
      <dgm:prSet custT="1"/>
      <dgm:spPr/>
      <dgm:t>
        <a:bodyPr/>
        <a:lstStyle/>
        <a:p>
          <a:pPr rtl="0"/>
          <a:r>
            <a:rPr lang="es-EC" sz="1600" dirty="0" smtClean="0">
              <a:solidFill>
                <a:schemeClr val="bg1"/>
              </a:solidFill>
              <a:latin typeface="Bookman Old Style" pitchFamily="18" charset="0"/>
            </a:rPr>
            <a:t>En Alemania se edita en 1658 el </a:t>
          </a:r>
          <a:r>
            <a:rPr lang="es-EC" sz="1600" dirty="0" err="1" smtClean="0">
              <a:solidFill>
                <a:schemeClr val="bg1"/>
              </a:solidFill>
              <a:latin typeface="Bookman Old Style" pitchFamily="18" charset="0"/>
            </a:rPr>
            <a:t>Orbis</a:t>
          </a:r>
          <a:r>
            <a:rPr lang="es-EC" sz="1600" dirty="0" smtClean="0">
              <a:solidFill>
                <a:schemeClr val="bg1"/>
              </a:solidFill>
              <a:latin typeface="Bookman Old Style" pitchFamily="18" charset="0"/>
            </a:rPr>
            <a:t> </a:t>
          </a:r>
          <a:r>
            <a:rPr lang="es-EC" sz="1600" dirty="0" err="1" smtClean="0">
              <a:solidFill>
                <a:schemeClr val="bg1"/>
              </a:solidFill>
              <a:latin typeface="Bookman Old Style" pitchFamily="18" charset="0"/>
            </a:rPr>
            <a:t>Sensualium</a:t>
          </a:r>
          <a:r>
            <a:rPr lang="es-EC" sz="1600" dirty="0" smtClean="0">
              <a:solidFill>
                <a:schemeClr val="bg1"/>
              </a:solidFill>
              <a:latin typeface="Bookman Old Style" pitchFamily="18" charset="0"/>
            </a:rPr>
            <a:t> </a:t>
          </a:r>
          <a:r>
            <a:rPr lang="es-EC" sz="1600" dirty="0" err="1" smtClean="0">
              <a:solidFill>
                <a:schemeClr val="bg1"/>
              </a:solidFill>
              <a:latin typeface="Bookman Old Style" pitchFamily="18" charset="0"/>
            </a:rPr>
            <a:t>Pictus</a:t>
          </a:r>
          <a:r>
            <a:rPr lang="es-EC" sz="1600" dirty="0" smtClean="0">
              <a:solidFill>
                <a:schemeClr val="bg1"/>
              </a:solidFill>
              <a:latin typeface="Bookman Old Style" pitchFamily="18" charset="0"/>
            </a:rPr>
            <a:t> de </a:t>
          </a:r>
          <a:r>
            <a:rPr lang="es-EC" sz="1600" dirty="0" err="1" smtClean="0">
              <a:solidFill>
                <a:schemeClr val="bg1"/>
              </a:solidFill>
              <a:latin typeface="Bookman Old Style" pitchFamily="18" charset="0"/>
            </a:rPr>
            <a:t>Comenio</a:t>
          </a:r>
          <a:r>
            <a:rPr lang="es-EC" sz="1600" dirty="0" smtClean="0">
              <a:solidFill>
                <a:schemeClr val="bg1"/>
              </a:solidFill>
              <a:latin typeface="Bookman Old Style" pitchFamily="18" charset="0"/>
            </a:rPr>
            <a:t>.</a:t>
          </a:r>
          <a:endParaRPr lang="es-EC" sz="1600" dirty="0">
            <a:solidFill>
              <a:schemeClr val="bg1"/>
            </a:solidFill>
            <a:latin typeface="Bookman Old Style" pitchFamily="18" charset="0"/>
          </a:endParaRPr>
        </a:p>
      </dgm:t>
    </dgm:pt>
    <dgm:pt modelId="{D6A9A802-A96B-47EA-9D4C-7FEF92CD0B84}" type="parTrans" cxnId="{C1B113E7-A42C-4548-B50B-4BDBD0CFCF5B}">
      <dgm:prSet/>
      <dgm:spPr/>
      <dgm:t>
        <a:bodyPr/>
        <a:lstStyle/>
        <a:p>
          <a:endParaRPr lang="es-EC" sz="1600">
            <a:solidFill>
              <a:schemeClr val="bg1"/>
            </a:solidFill>
            <a:latin typeface="Bookman Old Style" pitchFamily="18" charset="0"/>
          </a:endParaRPr>
        </a:p>
      </dgm:t>
    </dgm:pt>
    <dgm:pt modelId="{C0AE5577-EFCF-433E-8F97-F5CB2EC57154}" type="sibTrans" cxnId="{C1B113E7-A42C-4548-B50B-4BDBD0CFCF5B}">
      <dgm:prSet/>
      <dgm:spPr/>
      <dgm:t>
        <a:bodyPr/>
        <a:lstStyle/>
        <a:p>
          <a:endParaRPr lang="es-EC" sz="1600">
            <a:solidFill>
              <a:schemeClr val="bg1"/>
            </a:solidFill>
            <a:latin typeface="Bookman Old Style" pitchFamily="18" charset="0"/>
          </a:endParaRPr>
        </a:p>
      </dgm:t>
    </dgm:pt>
    <dgm:pt modelId="{FE35763E-74B9-40B1-9210-1658531E9CDE}">
      <dgm:prSet custT="1"/>
      <dgm:spPr/>
      <dgm:t>
        <a:bodyPr/>
        <a:lstStyle/>
        <a:p>
          <a:pPr rtl="0"/>
          <a:r>
            <a:rPr lang="es-EC" sz="1600" dirty="0" smtClean="0">
              <a:solidFill>
                <a:schemeClr val="bg1"/>
              </a:solidFill>
              <a:latin typeface="Bookman Old Style" pitchFamily="18" charset="0"/>
            </a:rPr>
            <a:t>Charles  </a:t>
          </a:r>
          <a:r>
            <a:rPr lang="es-EC" sz="1600" dirty="0" err="1" smtClean="0">
              <a:solidFill>
                <a:schemeClr val="bg1"/>
              </a:solidFill>
              <a:latin typeface="Bookman Old Style" pitchFamily="18" charset="0"/>
            </a:rPr>
            <a:t>Perrault</a:t>
          </a:r>
          <a:r>
            <a:rPr lang="es-EC" sz="1600" dirty="0" smtClean="0">
              <a:solidFill>
                <a:schemeClr val="bg1"/>
              </a:solidFill>
              <a:latin typeface="Bookman Old Style" pitchFamily="18" charset="0"/>
            </a:rPr>
            <a:t> (Piel de asno, pulgarcito, gato con botas, cenicienta, caperucita roja), Madame </a:t>
          </a:r>
          <a:r>
            <a:rPr lang="es-EC" sz="1600" dirty="0" err="1" smtClean="0">
              <a:solidFill>
                <a:schemeClr val="bg1"/>
              </a:solidFill>
              <a:latin typeface="Bookman Old Style" pitchFamily="18" charset="0"/>
            </a:rPr>
            <a:t>D´Aulnoy</a:t>
          </a:r>
          <a:r>
            <a:rPr lang="es-EC" sz="1600" dirty="0" smtClean="0">
              <a:solidFill>
                <a:schemeClr val="bg1"/>
              </a:solidFill>
              <a:latin typeface="Bookman Old Style" pitchFamily="18" charset="0"/>
            </a:rPr>
            <a:t> y Madame </a:t>
          </a:r>
          <a:r>
            <a:rPr lang="es-EC" sz="1600" dirty="0" err="1" smtClean="0">
              <a:solidFill>
                <a:schemeClr val="bg1"/>
              </a:solidFill>
              <a:latin typeface="Bookman Old Style" pitchFamily="18" charset="0"/>
            </a:rPr>
            <a:t>Leprince</a:t>
          </a:r>
          <a:r>
            <a:rPr lang="es-EC" sz="1600" dirty="0" smtClean="0">
              <a:solidFill>
                <a:schemeClr val="bg1"/>
              </a:solidFill>
              <a:latin typeface="Bookman Old Style" pitchFamily="18" charset="0"/>
            </a:rPr>
            <a:t> recopilaron los cuentos trasmitidos de forma oral que estaban desapareciendo a raíz de la aparición de la imprenta. </a:t>
          </a:r>
          <a:endParaRPr lang="es-EC" sz="1600" dirty="0">
            <a:solidFill>
              <a:schemeClr val="bg1"/>
            </a:solidFill>
            <a:latin typeface="Bookman Old Style" pitchFamily="18" charset="0"/>
          </a:endParaRPr>
        </a:p>
      </dgm:t>
    </dgm:pt>
    <dgm:pt modelId="{3F4EDBBB-0F8D-4997-A997-30467757553F}" type="parTrans" cxnId="{B46B8E7B-C694-4BD6-84FE-57EFBF19B940}">
      <dgm:prSet/>
      <dgm:spPr/>
      <dgm:t>
        <a:bodyPr/>
        <a:lstStyle/>
        <a:p>
          <a:endParaRPr lang="es-EC" sz="1600">
            <a:solidFill>
              <a:schemeClr val="bg1"/>
            </a:solidFill>
            <a:latin typeface="Bookman Old Style" pitchFamily="18" charset="0"/>
          </a:endParaRPr>
        </a:p>
      </dgm:t>
    </dgm:pt>
    <dgm:pt modelId="{139AF43C-6724-4A03-B6DC-7BB51B1839D0}" type="sibTrans" cxnId="{B46B8E7B-C694-4BD6-84FE-57EFBF19B940}">
      <dgm:prSet/>
      <dgm:spPr/>
      <dgm:t>
        <a:bodyPr/>
        <a:lstStyle/>
        <a:p>
          <a:endParaRPr lang="es-EC" sz="1600">
            <a:solidFill>
              <a:schemeClr val="bg1"/>
            </a:solidFill>
            <a:latin typeface="Bookman Old Style" pitchFamily="18" charset="0"/>
          </a:endParaRPr>
        </a:p>
      </dgm:t>
    </dgm:pt>
    <dgm:pt modelId="{DE38D53D-036E-4BB9-ACE8-8C7222E843AD}" type="pres">
      <dgm:prSet presAssocID="{DF4BA225-01A2-4C31-AF17-E8EAB8F5F1D1}" presName="Name0" presStyleCnt="0">
        <dgm:presLayoutVars>
          <dgm:dir/>
          <dgm:animLvl val="lvl"/>
          <dgm:resizeHandles val="exact"/>
        </dgm:presLayoutVars>
      </dgm:prSet>
      <dgm:spPr/>
      <dgm:t>
        <a:bodyPr/>
        <a:lstStyle/>
        <a:p>
          <a:endParaRPr lang="es-EC"/>
        </a:p>
      </dgm:t>
    </dgm:pt>
    <dgm:pt modelId="{B1C2EF28-E9C9-4B42-BC8D-C1B53DE0843D}" type="pres">
      <dgm:prSet presAssocID="{FE35763E-74B9-40B1-9210-1658531E9CDE}" presName="boxAndChildren" presStyleCnt="0"/>
      <dgm:spPr/>
    </dgm:pt>
    <dgm:pt modelId="{FF2F8818-2E16-4EE6-8969-1F1E715AEA62}" type="pres">
      <dgm:prSet presAssocID="{FE35763E-74B9-40B1-9210-1658531E9CDE}" presName="parentTextBox" presStyleLbl="node1" presStyleIdx="0" presStyleCnt="4"/>
      <dgm:spPr/>
      <dgm:t>
        <a:bodyPr/>
        <a:lstStyle/>
        <a:p>
          <a:endParaRPr lang="es-EC"/>
        </a:p>
      </dgm:t>
    </dgm:pt>
    <dgm:pt modelId="{CC08AD4E-A353-4890-A69C-19D393671BC8}" type="pres">
      <dgm:prSet presAssocID="{C0AE5577-EFCF-433E-8F97-F5CB2EC57154}" presName="sp" presStyleCnt="0"/>
      <dgm:spPr/>
    </dgm:pt>
    <dgm:pt modelId="{D4E9E1A4-F590-4A8F-9A1D-C3032739CB6E}" type="pres">
      <dgm:prSet presAssocID="{2918C346-1165-4140-91CA-8AEC61415E35}" presName="arrowAndChildren" presStyleCnt="0"/>
      <dgm:spPr/>
    </dgm:pt>
    <dgm:pt modelId="{8B6F58A5-D803-4E8A-94E8-211B7F2A4BA7}" type="pres">
      <dgm:prSet presAssocID="{2918C346-1165-4140-91CA-8AEC61415E35}" presName="parentTextArrow" presStyleLbl="node1" presStyleIdx="1" presStyleCnt="4"/>
      <dgm:spPr/>
      <dgm:t>
        <a:bodyPr/>
        <a:lstStyle/>
        <a:p>
          <a:endParaRPr lang="es-EC"/>
        </a:p>
      </dgm:t>
    </dgm:pt>
    <dgm:pt modelId="{58B3F84C-BA38-47A8-952A-4072165842BB}" type="pres">
      <dgm:prSet presAssocID="{8DCAA9E6-53DE-4634-B9A2-ADF7B93D819D}" presName="sp" presStyleCnt="0"/>
      <dgm:spPr/>
    </dgm:pt>
    <dgm:pt modelId="{C0F2E691-E52E-4F4B-A81B-95AA71619E37}" type="pres">
      <dgm:prSet presAssocID="{C5441DA7-7CDF-4C71-90E8-2DBD7C7F368C}" presName="arrowAndChildren" presStyleCnt="0"/>
      <dgm:spPr/>
    </dgm:pt>
    <dgm:pt modelId="{80F79D78-2B4D-4B74-B3F3-E0864D3D151E}" type="pres">
      <dgm:prSet presAssocID="{C5441DA7-7CDF-4C71-90E8-2DBD7C7F368C}" presName="parentTextArrow" presStyleLbl="node1" presStyleIdx="2" presStyleCnt="4"/>
      <dgm:spPr/>
      <dgm:t>
        <a:bodyPr/>
        <a:lstStyle/>
        <a:p>
          <a:endParaRPr lang="es-EC"/>
        </a:p>
      </dgm:t>
    </dgm:pt>
    <dgm:pt modelId="{E95497B1-DC25-48F0-88AC-131062A9FA97}" type="pres">
      <dgm:prSet presAssocID="{EF2DC816-7AEC-4653-9CB2-5E52ECB58D15}" presName="sp" presStyleCnt="0"/>
      <dgm:spPr/>
    </dgm:pt>
    <dgm:pt modelId="{D9D53F2D-DBAE-4BF6-AE31-E900832587A4}" type="pres">
      <dgm:prSet presAssocID="{9B9CF713-800A-4928-A78E-919111C880C7}" presName="arrowAndChildren" presStyleCnt="0"/>
      <dgm:spPr/>
    </dgm:pt>
    <dgm:pt modelId="{8A30883E-3555-4009-9058-2836414151DD}" type="pres">
      <dgm:prSet presAssocID="{9B9CF713-800A-4928-A78E-919111C880C7}" presName="parentTextArrow" presStyleLbl="node1" presStyleIdx="3" presStyleCnt="4"/>
      <dgm:spPr/>
      <dgm:t>
        <a:bodyPr/>
        <a:lstStyle/>
        <a:p>
          <a:endParaRPr lang="es-EC"/>
        </a:p>
      </dgm:t>
    </dgm:pt>
  </dgm:ptLst>
  <dgm:cxnLst>
    <dgm:cxn modelId="{D28C0206-53CD-43D2-BBE5-0883391575C9}" srcId="{DF4BA225-01A2-4C31-AF17-E8EAB8F5F1D1}" destId="{C5441DA7-7CDF-4C71-90E8-2DBD7C7F368C}" srcOrd="1" destOrd="0" parTransId="{49DCD768-48BF-4E62-B4F8-CE5F7AB95E81}" sibTransId="{8DCAA9E6-53DE-4634-B9A2-ADF7B93D819D}"/>
    <dgm:cxn modelId="{F07B0AF5-7EC2-4184-A8B2-D0495362FA28}" type="presOf" srcId="{DF4BA225-01A2-4C31-AF17-E8EAB8F5F1D1}" destId="{DE38D53D-036E-4BB9-ACE8-8C7222E843AD}" srcOrd="0" destOrd="0" presId="urn:microsoft.com/office/officeart/2005/8/layout/process4"/>
    <dgm:cxn modelId="{C1B113E7-A42C-4548-B50B-4BDBD0CFCF5B}" srcId="{DF4BA225-01A2-4C31-AF17-E8EAB8F5F1D1}" destId="{2918C346-1165-4140-91CA-8AEC61415E35}" srcOrd="2" destOrd="0" parTransId="{D6A9A802-A96B-47EA-9D4C-7FEF92CD0B84}" sibTransId="{C0AE5577-EFCF-433E-8F97-F5CB2EC57154}"/>
    <dgm:cxn modelId="{1B40AEE5-35B5-4D28-B068-5ABABDA3FBB5}" type="presOf" srcId="{9B9CF713-800A-4928-A78E-919111C880C7}" destId="{8A30883E-3555-4009-9058-2836414151DD}" srcOrd="0" destOrd="0" presId="urn:microsoft.com/office/officeart/2005/8/layout/process4"/>
    <dgm:cxn modelId="{FF682BD5-BB09-4C5A-96EA-69B479370962}" type="presOf" srcId="{C5441DA7-7CDF-4C71-90E8-2DBD7C7F368C}" destId="{80F79D78-2B4D-4B74-B3F3-E0864D3D151E}" srcOrd="0" destOrd="0" presId="urn:microsoft.com/office/officeart/2005/8/layout/process4"/>
    <dgm:cxn modelId="{5AE62DC9-2AB4-4772-AC5F-27318A6514B4}" type="presOf" srcId="{FE35763E-74B9-40B1-9210-1658531E9CDE}" destId="{FF2F8818-2E16-4EE6-8969-1F1E715AEA62}" srcOrd="0" destOrd="0" presId="urn:microsoft.com/office/officeart/2005/8/layout/process4"/>
    <dgm:cxn modelId="{A0A2FA24-2003-46C5-BE7C-5D18AEDB73A9}" srcId="{DF4BA225-01A2-4C31-AF17-E8EAB8F5F1D1}" destId="{9B9CF713-800A-4928-A78E-919111C880C7}" srcOrd="0" destOrd="0" parTransId="{B33E7088-A5E8-4EDC-AF4C-5148833B7F18}" sibTransId="{EF2DC816-7AEC-4653-9CB2-5E52ECB58D15}"/>
    <dgm:cxn modelId="{B46B8E7B-C694-4BD6-84FE-57EFBF19B940}" srcId="{DF4BA225-01A2-4C31-AF17-E8EAB8F5F1D1}" destId="{FE35763E-74B9-40B1-9210-1658531E9CDE}" srcOrd="3" destOrd="0" parTransId="{3F4EDBBB-0F8D-4997-A997-30467757553F}" sibTransId="{139AF43C-6724-4A03-B6DC-7BB51B1839D0}"/>
    <dgm:cxn modelId="{F9F76CE2-6BA7-4A50-BC1B-6A0AB299470A}" type="presOf" srcId="{2918C346-1165-4140-91CA-8AEC61415E35}" destId="{8B6F58A5-D803-4E8A-94E8-211B7F2A4BA7}" srcOrd="0" destOrd="0" presId="urn:microsoft.com/office/officeart/2005/8/layout/process4"/>
    <dgm:cxn modelId="{92A2874C-753F-4FFD-8381-8105A062059C}" type="presParOf" srcId="{DE38D53D-036E-4BB9-ACE8-8C7222E843AD}" destId="{B1C2EF28-E9C9-4B42-BC8D-C1B53DE0843D}" srcOrd="0" destOrd="0" presId="urn:microsoft.com/office/officeart/2005/8/layout/process4"/>
    <dgm:cxn modelId="{CF0DBA65-6051-487D-B0D3-DCDB137A93E0}" type="presParOf" srcId="{B1C2EF28-E9C9-4B42-BC8D-C1B53DE0843D}" destId="{FF2F8818-2E16-4EE6-8969-1F1E715AEA62}" srcOrd="0" destOrd="0" presId="urn:microsoft.com/office/officeart/2005/8/layout/process4"/>
    <dgm:cxn modelId="{6421C2C8-05BA-4287-8B66-9646A10F01C8}" type="presParOf" srcId="{DE38D53D-036E-4BB9-ACE8-8C7222E843AD}" destId="{CC08AD4E-A353-4890-A69C-19D393671BC8}" srcOrd="1" destOrd="0" presId="urn:microsoft.com/office/officeart/2005/8/layout/process4"/>
    <dgm:cxn modelId="{BD239913-7CF1-480E-8154-842319EEAEA4}" type="presParOf" srcId="{DE38D53D-036E-4BB9-ACE8-8C7222E843AD}" destId="{D4E9E1A4-F590-4A8F-9A1D-C3032739CB6E}" srcOrd="2" destOrd="0" presId="urn:microsoft.com/office/officeart/2005/8/layout/process4"/>
    <dgm:cxn modelId="{DF1B34DA-C9D8-4EE3-99D3-398341358790}" type="presParOf" srcId="{D4E9E1A4-F590-4A8F-9A1D-C3032739CB6E}" destId="{8B6F58A5-D803-4E8A-94E8-211B7F2A4BA7}" srcOrd="0" destOrd="0" presId="urn:microsoft.com/office/officeart/2005/8/layout/process4"/>
    <dgm:cxn modelId="{91379004-C4FC-441A-AD53-8749093A7786}" type="presParOf" srcId="{DE38D53D-036E-4BB9-ACE8-8C7222E843AD}" destId="{58B3F84C-BA38-47A8-952A-4072165842BB}" srcOrd="3" destOrd="0" presId="urn:microsoft.com/office/officeart/2005/8/layout/process4"/>
    <dgm:cxn modelId="{706A5E42-A273-4B84-B554-6D378DF51B76}" type="presParOf" srcId="{DE38D53D-036E-4BB9-ACE8-8C7222E843AD}" destId="{C0F2E691-E52E-4F4B-A81B-95AA71619E37}" srcOrd="4" destOrd="0" presId="urn:microsoft.com/office/officeart/2005/8/layout/process4"/>
    <dgm:cxn modelId="{609FFD01-A591-4D15-A343-369BB6E37A05}" type="presParOf" srcId="{C0F2E691-E52E-4F4B-A81B-95AA71619E37}" destId="{80F79D78-2B4D-4B74-B3F3-E0864D3D151E}" srcOrd="0" destOrd="0" presId="urn:microsoft.com/office/officeart/2005/8/layout/process4"/>
    <dgm:cxn modelId="{02FF02CF-EBB9-4AA4-AE8D-E03C0A7932B8}" type="presParOf" srcId="{DE38D53D-036E-4BB9-ACE8-8C7222E843AD}" destId="{E95497B1-DC25-48F0-88AC-131062A9FA97}" srcOrd="5" destOrd="0" presId="urn:microsoft.com/office/officeart/2005/8/layout/process4"/>
    <dgm:cxn modelId="{7072206D-BB2D-4A91-A510-584C287ECDC2}" type="presParOf" srcId="{DE38D53D-036E-4BB9-ACE8-8C7222E843AD}" destId="{D9D53F2D-DBAE-4BF6-AE31-E900832587A4}" srcOrd="6" destOrd="0" presId="urn:microsoft.com/office/officeart/2005/8/layout/process4"/>
    <dgm:cxn modelId="{5047CD94-2932-432D-A247-B5D7357F8059}" type="presParOf" srcId="{D9D53F2D-DBAE-4BF6-AE31-E900832587A4}" destId="{8A30883E-3555-4009-9058-2836414151DD}"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347E8F8-D548-4BEF-9656-52113D60CB3C}" type="doc">
      <dgm:prSet loTypeId="urn:microsoft.com/office/officeart/2005/8/layout/cycle2" loCatId="cycle" qsTypeId="urn:microsoft.com/office/officeart/2005/8/quickstyle/simple1" qsCatId="simple" csTypeId="urn:microsoft.com/office/officeart/2005/8/colors/colorful5" csCatId="colorful" phldr="1"/>
      <dgm:spPr/>
      <dgm:t>
        <a:bodyPr/>
        <a:lstStyle/>
        <a:p>
          <a:endParaRPr lang="es-ES"/>
        </a:p>
      </dgm:t>
    </dgm:pt>
    <dgm:pt modelId="{729F1C58-2F18-4A3D-93E3-F0338B1123BA}">
      <dgm:prSet custT="1"/>
      <dgm:spPr/>
      <dgm:t>
        <a:bodyPr/>
        <a:lstStyle/>
        <a:p>
          <a:pPr rtl="0">
            <a:lnSpc>
              <a:spcPct val="150000"/>
            </a:lnSpc>
          </a:pPr>
          <a:r>
            <a:rPr lang="es-EC" sz="1600" dirty="0" smtClean="0">
              <a:solidFill>
                <a:schemeClr val="bg1"/>
              </a:solidFill>
              <a:latin typeface="Bookman Old Style" pitchFamily="18" charset="0"/>
              <a:cs typeface="Arial" pitchFamily="34" charset="0"/>
            </a:rPr>
            <a:t>Es una herramienta valiosa para el inicio a la lectura y su finalidad es cautivar y envolver a los niños. </a:t>
          </a:r>
          <a:endParaRPr lang="es-ES" sz="1600" dirty="0">
            <a:solidFill>
              <a:schemeClr val="bg1"/>
            </a:solidFill>
            <a:latin typeface="Bookman Old Style" pitchFamily="18" charset="0"/>
            <a:cs typeface="Arial" pitchFamily="34" charset="0"/>
          </a:endParaRPr>
        </a:p>
      </dgm:t>
    </dgm:pt>
    <dgm:pt modelId="{AAC69F54-AD44-46CA-90B1-E39A23803C48}" type="parTrans" cxnId="{A9A33424-BC3D-4E42-84B3-DDA850C50B9B}">
      <dgm:prSet/>
      <dgm:spPr/>
      <dgm:t>
        <a:bodyPr/>
        <a:lstStyle/>
        <a:p>
          <a:pPr>
            <a:lnSpc>
              <a:spcPct val="150000"/>
            </a:lnSpc>
          </a:pPr>
          <a:endParaRPr lang="es-ES" sz="1600">
            <a:solidFill>
              <a:schemeClr val="bg1"/>
            </a:solidFill>
            <a:latin typeface="Bookman Old Style" pitchFamily="18" charset="0"/>
            <a:cs typeface="Arial" pitchFamily="34" charset="0"/>
          </a:endParaRPr>
        </a:p>
      </dgm:t>
    </dgm:pt>
    <dgm:pt modelId="{48DBB8FF-EF41-4622-86FD-CB89E15D22B5}" type="sibTrans" cxnId="{A9A33424-BC3D-4E42-84B3-DDA850C50B9B}">
      <dgm:prSet custT="1"/>
      <dgm:spPr/>
      <dgm:t>
        <a:bodyPr/>
        <a:lstStyle/>
        <a:p>
          <a:pPr>
            <a:lnSpc>
              <a:spcPct val="150000"/>
            </a:lnSpc>
          </a:pPr>
          <a:endParaRPr lang="es-ES" sz="1600">
            <a:solidFill>
              <a:schemeClr val="bg1"/>
            </a:solidFill>
            <a:latin typeface="Bookman Old Style" pitchFamily="18" charset="0"/>
            <a:cs typeface="Arial" pitchFamily="34" charset="0"/>
          </a:endParaRPr>
        </a:p>
      </dgm:t>
    </dgm:pt>
    <dgm:pt modelId="{F2E51770-EE33-4B27-9D88-CA1696BCE4A8}">
      <dgm:prSet custT="1"/>
      <dgm:spPr/>
      <dgm:t>
        <a:bodyPr/>
        <a:lstStyle/>
        <a:p>
          <a:pPr rtl="0">
            <a:lnSpc>
              <a:spcPct val="150000"/>
            </a:lnSpc>
          </a:pPr>
          <a:r>
            <a:rPr lang="es-EC" sz="1600" dirty="0" smtClean="0">
              <a:solidFill>
                <a:schemeClr val="bg1"/>
              </a:solidFill>
              <a:latin typeface="Bookman Old Style" pitchFamily="18" charset="0"/>
              <a:cs typeface="Arial" pitchFamily="34" charset="0"/>
            </a:rPr>
            <a:t>Sirve como estrategia metodológica en el inicio a la lectura dentro del proceso enseñanza – aprendizaje  por su variedad temática. </a:t>
          </a:r>
          <a:endParaRPr lang="es-ES" sz="1600" dirty="0">
            <a:solidFill>
              <a:schemeClr val="bg1"/>
            </a:solidFill>
            <a:latin typeface="Bookman Old Style" pitchFamily="18" charset="0"/>
            <a:cs typeface="Arial" pitchFamily="34" charset="0"/>
          </a:endParaRPr>
        </a:p>
      </dgm:t>
    </dgm:pt>
    <dgm:pt modelId="{A59B4A21-0E6A-4CB1-8C0B-4A3FFBD6E685}" type="parTrans" cxnId="{F6F78873-E363-4162-A9AD-5CADF7919D1B}">
      <dgm:prSet/>
      <dgm:spPr/>
      <dgm:t>
        <a:bodyPr/>
        <a:lstStyle/>
        <a:p>
          <a:pPr>
            <a:lnSpc>
              <a:spcPct val="150000"/>
            </a:lnSpc>
          </a:pPr>
          <a:endParaRPr lang="es-ES" sz="1600">
            <a:solidFill>
              <a:schemeClr val="bg1"/>
            </a:solidFill>
            <a:latin typeface="Bookman Old Style" pitchFamily="18" charset="0"/>
            <a:cs typeface="Arial" pitchFamily="34" charset="0"/>
          </a:endParaRPr>
        </a:p>
      </dgm:t>
    </dgm:pt>
    <dgm:pt modelId="{F8D05C90-E12F-476C-815E-C18CD82940FD}" type="sibTrans" cxnId="{F6F78873-E363-4162-A9AD-5CADF7919D1B}">
      <dgm:prSet custT="1"/>
      <dgm:spPr/>
      <dgm:t>
        <a:bodyPr/>
        <a:lstStyle/>
        <a:p>
          <a:pPr>
            <a:lnSpc>
              <a:spcPct val="150000"/>
            </a:lnSpc>
          </a:pPr>
          <a:endParaRPr lang="es-ES" sz="1600">
            <a:solidFill>
              <a:schemeClr val="bg1"/>
            </a:solidFill>
            <a:latin typeface="Bookman Old Style" pitchFamily="18" charset="0"/>
            <a:cs typeface="Arial" pitchFamily="34" charset="0"/>
          </a:endParaRPr>
        </a:p>
      </dgm:t>
    </dgm:pt>
    <dgm:pt modelId="{12384359-5606-4954-98B0-8586BCCAECAF}">
      <dgm:prSet custT="1"/>
      <dgm:spPr/>
      <dgm:t>
        <a:bodyPr/>
        <a:lstStyle/>
        <a:p>
          <a:pPr rtl="0">
            <a:lnSpc>
              <a:spcPct val="150000"/>
            </a:lnSpc>
          </a:pPr>
          <a:r>
            <a:rPr lang="es-EC" sz="1600" dirty="0" smtClean="0">
              <a:solidFill>
                <a:schemeClr val="bg1"/>
              </a:solidFill>
              <a:latin typeface="Bookman Old Style" pitchFamily="18" charset="0"/>
              <a:cs typeface="Arial" pitchFamily="34" charset="0"/>
            </a:rPr>
            <a:t>En educación infantil el cuento brinda una gama infinita de actividades que permiten al niño iniciarse en la lectura de manera creativa.</a:t>
          </a:r>
          <a:endParaRPr lang="es-ES" sz="1600" dirty="0">
            <a:solidFill>
              <a:schemeClr val="bg1"/>
            </a:solidFill>
            <a:latin typeface="Bookman Old Style" pitchFamily="18" charset="0"/>
            <a:cs typeface="Arial" pitchFamily="34" charset="0"/>
          </a:endParaRPr>
        </a:p>
      </dgm:t>
    </dgm:pt>
    <dgm:pt modelId="{238F0ECB-6B7A-487D-BB84-80A21BF01206}" type="parTrans" cxnId="{DD5F960B-FDC5-4232-89AA-A247BEFCB622}">
      <dgm:prSet/>
      <dgm:spPr/>
      <dgm:t>
        <a:bodyPr/>
        <a:lstStyle/>
        <a:p>
          <a:pPr>
            <a:lnSpc>
              <a:spcPct val="150000"/>
            </a:lnSpc>
          </a:pPr>
          <a:endParaRPr lang="es-ES" sz="1600">
            <a:solidFill>
              <a:schemeClr val="bg1"/>
            </a:solidFill>
            <a:latin typeface="Bookman Old Style" pitchFamily="18" charset="0"/>
            <a:cs typeface="Arial" pitchFamily="34" charset="0"/>
          </a:endParaRPr>
        </a:p>
      </dgm:t>
    </dgm:pt>
    <dgm:pt modelId="{6EF26585-AE7F-4CED-B977-515DFBE15F05}" type="sibTrans" cxnId="{DD5F960B-FDC5-4232-89AA-A247BEFCB622}">
      <dgm:prSet custT="1"/>
      <dgm:spPr/>
      <dgm:t>
        <a:bodyPr/>
        <a:lstStyle/>
        <a:p>
          <a:pPr>
            <a:lnSpc>
              <a:spcPct val="150000"/>
            </a:lnSpc>
          </a:pPr>
          <a:endParaRPr lang="es-ES" sz="1600">
            <a:solidFill>
              <a:schemeClr val="bg1"/>
            </a:solidFill>
            <a:latin typeface="Bookman Old Style" pitchFamily="18" charset="0"/>
            <a:cs typeface="Arial" pitchFamily="34" charset="0"/>
          </a:endParaRPr>
        </a:p>
      </dgm:t>
    </dgm:pt>
    <dgm:pt modelId="{676B6348-3195-4560-B040-55F223805F5F}">
      <dgm:prSet custT="1"/>
      <dgm:spPr>
        <a:blipFill rotWithShape="0">
          <a:blip xmlns:r="http://schemas.openxmlformats.org/officeDocument/2006/relationships" r:embed="rId1"/>
          <a:stretch>
            <a:fillRect/>
          </a:stretch>
        </a:blipFill>
      </dgm:spPr>
      <dgm:t>
        <a:bodyPr/>
        <a:lstStyle/>
        <a:p>
          <a:pPr algn="just" rtl="0">
            <a:lnSpc>
              <a:spcPct val="150000"/>
            </a:lnSpc>
          </a:pPr>
          <a:endParaRPr lang="es-ES" sz="1600" dirty="0">
            <a:solidFill>
              <a:schemeClr val="bg1"/>
            </a:solidFill>
            <a:latin typeface="Bookman Old Style" pitchFamily="18" charset="0"/>
            <a:cs typeface="Arial" pitchFamily="34" charset="0"/>
          </a:endParaRPr>
        </a:p>
      </dgm:t>
    </dgm:pt>
    <dgm:pt modelId="{29321138-0C54-43F3-98FB-32F5E74CF738}" type="parTrans" cxnId="{3CB52FE9-4BD5-48DE-89B7-A25DEFF0651E}">
      <dgm:prSet/>
      <dgm:spPr/>
      <dgm:t>
        <a:bodyPr/>
        <a:lstStyle/>
        <a:p>
          <a:pPr>
            <a:lnSpc>
              <a:spcPct val="150000"/>
            </a:lnSpc>
          </a:pPr>
          <a:endParaRPr lang="es-ES" sz="1600">
            <a:solidFill>
              <a:schemeClr val="bg1"/>
            </a:solidFill>
            <a:latin typeface="Bookman Old Style" pitchFamily="18" charset="0"/>
            <a:cs typeface="Arial" pitchFamily="34" charset="0"/>
          </a:endParaRPr>
        </a:p>
      </dgm:t>
    </dgm:pt>
    <dgm:pt modelId="{43580884-994E-4129-B7D8-46BBAB09273B}" type="sibTrans" cxnId="{3CB52FE9-4BD5-48DE-89B7-A25DEFF0651E}">
      <dgm:prSet custT="1"/>
      <dgm:spPr/>
      <dgm:t>
        <a:bodyPr/>
        <a:lstStyle/>
        <a:p>
          <a:pPr>
            <a:lnSpc>
              <a:spcPct val="150000"/>
            </a:lnSpc>
          </a:pPr>
          <a:endParaRPr lang="es-ES" sz="1600">
            <a:solidFill>
              <a:schemeClr val="bg1"/>
            </a:solidFill>
            <a:latin typeface="Bookman Old Style" pitchFamily="18" charset="0"/>
            <a:cs typeface="Arial" pitchFamily="34" charset="0"/>
          </a:endParaRPr>
        </a:p>
      </dgm:t>
    </dgm:pt>
    <dgm:pt modelId="{1BE68C13-A025-4D7A-911B-1B76382EBC0F}" type="pres">
      <dgm:prSet presAssocID="{E347E8F8-D548-4BEF-9656-52113D60CB3C}" presName="cycle" presStyleCnt="0">
        <dgm:presLayoutVars>
          <dgm:dir/>
          <dgm:resizeHandles val="exact"/>
        </dgm:presLayoutVars>
      </dgm:prSet>
      <dgm:spPr/>
      <dgm:t>
        <a:bodyPr/>
        <a:lstStyle/>
        <a:p>
          <a:endParaRPr lang="es-EC"/>
        </a:p>
      </dgm:t>
    </dgm:pt>
    <dgm:pt modelId="{49B8B51F-C700-44D2-BAD0-020621E5DDB4}" type="pres">
      <dgm:prSet presAssocID="{676B6348-3195-4560-B040-55F223805F5F}" presName="node" presStyleLbl="node1" presStyleIdx="0" presStyleCnt="4" custScaleX="143150" custScaleY="126244" custRadScaleRad="43695" custRadScaleInc="-3485">
        <dgm:presLayoutVars>
          <dgm:bulletEnabled val="1"/>
        </dgm:presLayoutVars>
      </dgm:prSet>
      <dgm:spPr/>
      <dgm:t>
        <a:bodyPr/>
        <a:lstStyle/>
        <a:p>
          <a:endParaRPr lang="es-EC"/>
        </a:p>
      </dgm:t>
    </dgm:pt>
    <dgm:pt modelId="{1A3AE135-AC44-48B0-81DF-71A3E095A69D}" type="pres">
      <dgm:prSet presAssocID="{43580884-994E-4129-B7D8-46BBAB09273B}" presName="sibTrans" presStyleLbl="sibTrans2D1" presStyleIdx="0" presStyleCnt="4"/>
      <dgm:spPr/>
      <dgm:t>
        <a:bodyPr/>
        <a:lstStyle/>
        <a:p>
          <a:endParaRPr lang="es-EC"/>
        </a:p>
      </dgm:t>
    </dgm:pt>
    <dgm:pt modelId="{161F4D7F-EF88-4FBE-842B-0790B424CE00}" type="pres">
      <dgm:prSet presAssocID="{43580884-994E-4129-B7D8-46BBAB09273B}" presName="connectorText" presStyleLbl="sibTrans2D1" presStyleIdx="0" presStyleCnt="4"/>
      <dgm:spPr/>
      <dgm:t>
        <a:bodyPr/>
        <a:lstStyle/>
        <a:p>
          <a:endParaRPr lang="es-EC"/>
        </a:p>
      </dgm:t>
    </dgm:pt>
    <dgm:pt modelId="{0CB835B1-3D5B-4D80-A953-B5FECAEA7A64}" type="pres">
      <dgm:prSet presAssocID="{729F1C58-2F18-4A3D-93E3-F0338B1123BA}" presName="node" presStyleLbl="node1" presStyleIdx="1" presStyleCnt="4" custScaleX="166819" custScaleY="184839" custRadScaleRad="120846" custRadScaleInc="-26173">
        <dgm:presLayoutVars>
          <dgm:bulletEnabled val="1"/>
        </dgm:presLayoutVars>
      </dgm:prSet>
      <dgm:spPr/>
      <dgm:t>
        <a:bodyPr/>
        <a:lstStyle/>
        <a:p>
          <a:endParaRPr lang="es-ES"/>
        </a:p>
      </dgm:t>
    </dgm:pt>
    <dgm:pt modelId="{7FE5B3A0-7158-4ABC-95B5-5BC42B1D7C6A}" type="pres">
      <dgm:prSet presAssocID="{48DBB8FF-EF41-4622-86FD-CB89E15D22B5}" presName="sibTrans" presStyleLbl="sibTrans2D1" presStyleIdx="1" presStyleCnt="4"/>
      <dgm:spPr/>
      <dgm:t>
        <a:bodyPr/>
        <a:lstStyle/>
        <a:p>
          <a:endParaRPr lang="es-EC"/>
        </a:p>
      </dgm:t>
    </dgm:pt>
    <dgm:pt modelId="{3670A47E-50D9-4F1E-BE05-8282F89DF980}" type="pres">
      <dgm:prSet presAssocID="{48DBB8FF-EF41-4622-86FD-CB89E15D22B5}" presName="connectorText" presStyleLbl="sibTrans2D1" presStyleIdx="1" presStyleCnt="4"/>
      <dgm:spPr/>
      <dgm:t>
        <a:bodyPr/>
        <a:lstStyle/>
        <a:p>
          <a:endParaRPr lang="es-EC"/>
        </a:p>
      </dgm:t>
    </dgm:pt>
    <dgm:pt modelId="{4BD88281-FE5D-4A86-9D8B-142F0D470135}" type="pres">
      <dgm:prSet presAssocID="{F2E51770-EE33-4B27-9D88-CA1696BCE4A8}" presName="node" presStyleLbl="node1" presStyleIdx="2" presStyleCnt="4" custScaleX="166819" custScaleY="206023">
        <dgm:presLayoutVars>
          <dgm:bulletEnabled val="1"/>
        </dgm:presLayoutVars>
      </dgm:prSet>
      <dgm:spPr/>
      <dgm:t>
        <a:bodyPr/>
        <a:lstStyle/>
        <a:p>
          <a:endParaRPr lang="es-ES"/>
        </a:p>
      </dgm:t>
    </dgm:pt>
    <dgm:pt modelId="{4311CB9E-3EBC-4736-9CDC-A32EB722CEEC}" type="pres">
      <dgm:prSet presAssocID="{F8D05C90-E12F-476C-815E-C18CD82940FD}" presName="sibTrans" presStyleLbl="sibTrans2D1" presStyleIdx="2" presStyleCnt="4"/>
      <dgm:spPr/>
      <dgm:t>
        <a:bodyPr/>
        <a:lstStyle/>
        <a:p>
          <a:endParaRPr lang="es-EC"/>
        </a:p>
      </dgm:t>
    </dgm:pt>
    <dgm:pt modelId="{FC295CAE-2A79-4CCE-A4D2-161B5E08560F}" type="pres">
      <dgm:prSet presAssocID="{F8D05C90-E12F-476C-815E-C18CD82940FD}" presName="connectorText" presStyleLbl="sibTrans2D1" presStyleIdx="2" presStyleCnt="4"/>
      <dgm:spPr/>
      <dgm:t>
        <a:bodyPr/>
        <a:lstStyle/>
        <a:p>
          <a:endParaRPr lang="es-EC"/>
        </a:p>
      </dgm:t>
    </dgm:pt>
    <dgm:pt modelId="{80ED234C-4AE8-4DC6-9E5B-E1C6DDC44BD2}" type="pres">
      <dgm:prSet presAssocID="{12384359-5606-4954-98B0-8586BCCAECAF}" presName="node" presStyleLbl="node1" presStyleIdx="3" presStyleCnt="4" custScaleX="166819" custScaleY="200174" custRadScaleRad="124008" custRadScaleInc="10506">
        <dgm:presLayoutVars>
          <dgm:bulletEnabled val="1"/>
        </dgm:presLayoutVars>
      </dgm:prSet>
      <dgm:spPr/>
      <dgm:t>
        <a:bodyPr/>
        <a:lstStyle/>
        <a:p>
          <a:endParaRPr lang="es-ES"/>
        </a:p>
      </dgm:t>
    </dgm:pt>
    <dgm:pt modelId="{503DA872-9C83-49FC-BB5F-B8F4E03E1692}" type="pres">
      <dgm:prSet presAssocID="{6EF26585-AE7F-4CED-B977-515DFBE15F05}" presName="sibTrans" presStyleLbl="sibTrans2D1" presStyleIdx="3" presStyleCnt="4"/>
      <dgm:spPr/>
      <dgm:t>
        <a:bodyPr/>
        <a:lstStyle/>
        <a:p>
          <a:endParaRPr lang="es-EC"/>
        </a:p>
      </dgm:t>
    </dgm:pt>
    <dgm:pt modelId="{024DCAED-F8C7-46FA-A91A-D0261A950D1D}" type="pres">
      <dgm:prSet presAssocID="{6EF26585-AE7F-4CED-B977-515DFBE15F05}" presName="connectorText" presStyleLbl="sibTrans2D1" presStyleIdx="3" presStyleCnt="4"/>
      <dgm:spPr/>
      <dgm:t>
        <a:bodyPr/>
        <a:lstStyle/>
        <a:p>
          <a:endParaRPr lang="es-EC"/>
        </a:p>
      </dgm:t>
    </dgm:pt>
  </dgm:ptLst>
  <dgm:cxnLst>
    <dgm:cxn modelId="{DD5F960B-FDC5-4232-89AA-A247BEFCB622}" srcId="{E347E8F8-D548-4BEF-9656-52113D60CB3C}" destId="{12384359-5606-4954-98B0-8586BCCAECAF}" srcOrd="3" destOrd="0" parTransId="{238F0ECB-6B7A-487D-BB84-80A21BF01206}" sibTransId="{6EF26585-AE7F-4CED-B977-515DFBE15F05}"/>
    <dgm:cxn modelId="{E4C2F44A-66E4-4AE1-A195-E65D356AD48A}" type="presOf" srcId="{48DBB8FF-EF41-4622-86FD-CB89E15D22B5}" destId="{7FE5B3A0-7158-4ABC-95B5-5BC42B1D7C6A}" srcOrd="0" destOrd="0" presId="urn:microsoft.com/office/officeart/2005/8/layout/cycle2"/>
    <dgm:cxn modelId="{747A22A9-93A9-4B9A-88CA-283CE2A32540}" type="presOf" srcId="{48DBB8FF-EF41-4622-86FD-CB89E15D22B5}" destId="{3670A47E-50D9-4F1E-BE05-8282F89DF980}" srcOrd="1" destOrd="0" presId="urn:microsoft.com/office/officeart/2005/8/layout/cycle2"/>
    <dgm:cxn modelId="{A9A33424-BC3D-4E42-84B3-DDA850C50B9B}" srcId="{E347E8F8-D548-4BEF-9656-52113D60CB3C}" destId="{729F1C58-2F18-4A3D-93E3-F0338B1123BA}" srcOrd="1" destOrd="0" parTransId="{AAC69F54-AD44-46CA-90B1-E39A23803C48}" sibTransId="{48DBB8FF-EF41-4622-86FD-CB89E15D22B5}"/>
    <dgm:cxn modelId="{DCD3120C-7BA3-404E-A37D-CD7B15384F65}" type="presOf" srcId="{43580884-994E-4129-B7D8-46BBAB09273B}" destId="{161F4D7F-EF88-4FBE-842B-0790B424CE00}" srcOrd="1" destOrd="0" presId="urn:microsoft.com/office/officeart/2005/8/layout/cycle2"/>
    <dgm:cxn modelId="{661C34B1-431F-48E1-9C2A-4FCEC895203F}" type="presOf" srcId="{F8D05C90-E12F-476C-815E-C18CD82940FD}" destId="{FC295CAE-2A79-4CCE-A4D2-161B5E08560F}" srcOrd="1" destOrd="0" presId="urn:microsoft.com/office/officeart/2005/8/layout/cycle2"/>
    <dgm:cxn modelId="{D2E368DD-E378-4C08-8E14-D10B69B7426F}" type="presOf" srcId="{F8D05C90-E12F-476C-815E-C18CD82940FD}" destId="{4311CB9E-3EBC-4736-9CDC-A32EB722CEEC}" srcOrd="0" destOrd="0" presId="urn:microsoft.com/office/officeart/2005/8/layout/cycle2"/>
    <dgm:cxn modelId="{55514B5B-3611-4424-9133-97B17E1E4DBE}" type="presOf" srcId="{676B6348-3195-4560-B040-55F223805F5F}" destId="{49B8B51F-C700-44D2-BAD0-020621E5DDB4}" srcOrd="0" destOrd="0" presId="urn:microsoft.com/office/officeart/2005/8/layout/cycle2"/>
    <dgm:cxn modelId="{CCF5A9BF-FC14-4159-80E4-C667772EB431}" type="presOf" srcId="{12384359-5606-4954-98B0-8586BCCAECAF}" destId="{80ED234C-4AE8-4DC6-9E5B-E1C6DDC44BD2}" srcOrd="0" destOrd="0" presId="urn:microsoft.com/office/officeart/2005/8/layout/cycle2"/>
    <dgm:cxn modelId="{5803905F-50C2-498C-B9AA-A5888D5F7090}" type="presOf" srcId="{6EF26585-AE7F-4CED-B977-515DFBE15F05}" destId="{503DA872-9C83-49FC-BB5F-B8F4E03E1692}" srcOrd="0" destOrd="0" presId="urn:microsoft.com/office/officeart/2005/8/layout/cycle2"/>
    <dgm:cxn modelId="{F6F78873-E363-4162-A9AD-5CADF7919D1B}" srcId="{E347E8F8-D548-4BEF-9656-52113D60CB3C}" destId="{F2E51770-EE33-4B27-9D88-CA1696BCE4A8}" srcOrd="2" destOrd="0" parTransId="{A59B4A21-0E6A-4CB1-8C0B-4A3FFBD6E685}" sibTransId="{F8D05C90-E12F-476C-815E-C18CD82940FD}"/>
    <dgm:cxn modelId="{3BA90662-9BC0-4FF3-8548-DC6D667B5998}" type="presOf" srcId="{E347E8F8-D548-4BEF-9656-52113D60CB3C}" destId="{1BE68C13-A025-4D7A-911B-1B76382EBC0F}" srcOrd="0" destOrd="0" presId="urn:microsoft.com/office/officeart/2005/8/layout/cycle2"/>
    <dgm:cxn modelId="{026E2D82-797B-4A23-84D0-C55C7D8EACC1}" type="presOf" srcId="{6EF26585-AE7F-4CED-B977-515DFBE15F05}" destId="{024DCAED-F8C7-46FA-A91A-D0261A950D1D}" srcOrd="1" destOrd="0" presId="urn:microsoft.com/office/officeart/2005/8/layout/cycle2"/>
    <dgm:cxn modelId="{E126B065-0529-4CAC-AE5D-71E01CE5E5C6}" type="presOf" srcId="{43580884-994E-4129-B7D8-46BBAB09273B}" destId="{1A3AE135-AC44-48B0-81DF-71A3E095A69D}" srcOrd="0" destOrd="0" presId="urn:microsoft.com/office/officeart/2005/8/layout/cycle2"/>
    <dgm:cxn modelId="{D2449921-6161-4FE7-B096-DEE38BB76A9C}" type="presOf" srcId="{729F1C58-2F18-4A3D-93E3-F0338B1123BA}" destId="{0CB835B1-3D5B-4D80-A953-B5FECAEA7A64}" srcOrd="0" destOrd="0" presId="urn:microsoft.com/office/officeart/2005/8/layout/cycle2"/>
    <dgm:cxn modelId="{3CB52FE9-4BD5-48DE-89B7-A25DEFF0651E}" srcId="{E347E8F8-D548-4BEF-9656-52113D60CB3C}" destId="{676B6348-3195-4560-B040-55F223805F5F}" srcOrd="0" destOrd="0" parTransId="{29321138-0C54-43F3-98FB-32F5E74CF738}" sibTransId="{43580884-994E-4129-B7D8-46BBAB09273B}"/>
    <dgm:cxn modelId="{DB93287C-4713-4672-95DF-283EC11AFBD8}" type="presOf" srcId="{F2E51770-EE33-4B27-9D88-CA1696BCE4A8}" destId="{4BD88281-FE5D-4A86-9D8B-142F0D470135}" srcOrd="0" destOrd="0" presId="urn:microsoft.com/office/officeart/2005/8/layout/cycle2"/>
    <dgm:cxn modelId="{BA2E8CA9-A8A1-4D7B-B706-F3E912E18773}" type="presParOf" srcId="{1BE68C13-A025-4D7A-911B-1B76382EBC0F}" destId="{49B8B51F-C700-44D2-BAD0-020621E5DDB4}" srcOrd="0" destOrd="0" presId="urn:microsoft.com/office/officeart/2005/8/layout/cycle2"/>
    <dgm:cxn modelId="{855FE11B-3159-44A6-BD72-32BC7F048462}" type="presParOf" srcId="{1BE68C13-A025-4D7A-911B-1B76382EBC0F}" destId="{1A3AE135-AC44-48B0-81DF-71A3E095A69D}" srcOrd="1" destOrd="0" presId="urn:microsoft.com/office/officeart/2005/8/layout/cycle2"/>
    <dgm:cxn modelId="{69B270C8-803A-43E6-9D9A-91A83E3216D2}" type="presParOf" srcId="{1A3AE135-AC44-48B0-81DF-71A3E095A69D}" destId="{161F4D7F-EF88-4FBE-842B-0790B424CE00}" srcOrd="0" destOrd="0" presId="urn:microsoft.com/office/officeart/2005/8/layout/cycle2"/>
    <dgm:cxn modelId="{2A6688C7-E801-465F-BA32-5541CD9ED9E2}" type="presParOf" srcId="{1BE68C13-A025-4D7A-911B-1B76382EBC0F}" destId="{0CB835B1-3D5B-4D80-A953-B5FECAEA7A64}" srcOrd="2" destOrd="0" presId="urn:microsoft.com/office/officeart/2005/8/layout/cycle2"/>
    <dgm:cxn modelId="{99F77058-3FB5-4458-B543-29D7D7CBA7FA}" type="presParOf" srcId="{1BE68C13-A025-4D7A-911B-1B76382EBC0F}" destId="{7FE5B3A0-7158-4ABC-95B5-5BC42B1D7C6A}" srcOrd="3" destOrd="0" presId="urn:microsoft.com/office/officeart/2005/8/layout/cycle2"/>
    <dgm:cxn modelId="{DD1480C1-CC4A-432D-B312-BC4741DDF75F}" type="presParOf" srcId="{7FE5B3A0-7158-4ABC-95B5-5BC42B1D7C6A}" destId="{3670A47E-50D9-4F1E-BE05-8282F89DF980}" srcOrd="0" destOrd="0" presId="urn:microsoft.com/office/officeart/2005/8/layout/cycle2"/>
    <dgm:cxn modelId="{82016060-D318-46C6-AA3A-0B337994F3E8}" type="presParOf" srcId="{1BE68C13-A025-4D7A-911B-1B76382EBC0F}" destId="{4BD88281-FE5D-4A86-9D8B-142F0D470135}" srcOrd="4" destOrd="0" presId="urn:microsoft.com/office/officeart/2005/8/layout/cycle2"/>
    <dgm:cxn modelId="{DF3FB539-2A8F-4922-AB1F-0E5A62B31925}" type="presParOf" srcId="{1BE68C13-A025-4D7A-911B-1B76382EBC0F}" destId="{4311CB9E-3EBC-4736-9CDC-A32EB722CEEC}" srcOrd="5" destOrd="0" presId="urn:microsoft.com/office/officeart/2005/8/layout/cycle2"/>
    <dgm:cxn modelId="{D7E80FF3-8B4B-4332-9D0B-3F3295B430B2}" type="presParOf" srcId="{4311CB9E-3EBC-4736-9CDC-A32EB722CEEC}" destId="{FC295CAE-2A79-4CCE-A4D2-161B5E08560F}" srcOrd="0" destOrd="0" presId="urn:microsoft.com/office/officeart/2005/8/layout/cycle2"/>
    <dgm:cxn modelId="{0435B6BE-3A91-4A8B-B7EB-9DC98E0FB9B5}" type="presParOf" srcId="{1BE68C13-A025-4D7A-911B-1B76382EBC0F}" destId="{80ED234C-4AE8-4DC6-9E5B-E1C6DDC44BD2}" srcOrd="6" destOrd="0" presId="urn:microsoft.com/office/officeart/2005/8/layout/cycle2"/>
    <dgm:cxn modelId="{6AFFAF93-8035-44AD-A9A4-C7B7B7A2974C}" type="presParOf" srcId="{1BE68C13-A025-4D7A-911B-1B76382EBC0F}" destId="{503DA872-9C83-49FC-BB5F-B8F4E03E1692}" srcOrd="7" destOrd="0" presId="urn:microsoft.com/office/officeart/2005/8/layout/cycle2"/>
    <dgm:cxn modelId="{F99EBAD8-0142-4B79-A0BB-9EFFD4EF9311}" type="presParOf" srcId="{503DA872-9C83-49FC-BB5F-B8F4E03E1692}" destId="{024DCAED-F8C7-46FA-A91A-D0261A950D1D}"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8029DDF9-58E0-42B3-AE6C-D69FEDBC7554}" type="doc">
      <dgm:prSet loTypeId="urn:microsoft.com/office/officeart/2005/8/layout/vList3#2" loCatId="list" qsTypeId="urn:microsoft.com/office/officeart/2005/8/quickstyle/simple1" qsCatId="simple" csTypeId="urn:microsoft.com/office/officeart/2005/8/colors/colorful1#6" csCatId="colorful" phldr="1"/>
      <dgm:spPr/>
      <dgm:t>
        <a:bodyPr/>
        <a:lstStyle/>
        <a:p>
          <a:endParaRPr lang="es-ES"/>
        </a:p>
      </dgm:t>
    </dgm:pt>
    <dgm:pt modelId="{3390B8DE-95B9-482A-90EA-B24EFD129813}">
      <dgm:prSet custT="1"/>
      <dgm:spPr/>
      <dgm:t>
        <a:bodyPr/>
        <a:lstStyle/>
        <a:p>
          <a:pPr rtl="0"/>
          <a:r>
            <a:rPr lang="es-EC" sz="1600" b="1" dirty="0" smtClean="0">
              <a:solidFill>
                <a:schemeClr val="bg1"/>
              </a:solidFill>
              <a:latin typeface="Bookman Old Style" pitchFamily="18" charset="0"/>
            </a:rPr>
            <a:t>Inicio, Introducción o Planteamiento</a:t>
          </a:r>
          <a:endParaRPr lang="es-ES" sz="1600" dirty="0">
            <a:solidFill>
              <a:schemeClr val="bg1"/>
            </a:solidFill>
            <a:latin typeface="Bookman Old Style" pitchFamily="18" charset="0"/>
          </a:endParaRPr>
        </a:p>
      </dgm:t>
    </dgm:pt>
    <dgm:pt modelId="{84B27E88-9EAB-40A3-AEDA-3A3653A98155}" type="parTrans" cxnId="{4CB95DA6-BC35-42CB-907B-08F6262D6D0D}">
      <dgm:prSet/>
      <dgm:spPr/>
      <dgm:t>
        <a:bodyPr/>
        <a:lstStyle/>
        <a:p>
          <a:endParaRPr lang="es-ES" sz="1600">
            <a:solidFill>
              <a:schemeClr val="bg1"/>
            </a:solidFill>
            <a:latin typeface="Bookman Old Style" pitchFamily="18" charset="0"/>
          </a:endParaRPr>
        </a:p>
      </dgm:t>
    </dgm:pt>
    <dgm:pt modelId="{F40B226A-BE8F-4913-A772-F3D04ABB9249}" type="sibTrans" cxnId="{4CB95DA6-BC35-42CB-907B-08F6262D6D0D}">
      <dgm:prSet/>
      <dgm:spPr/>
      <dgm:t>
        <a:bodyPr/>
        <a:lstStyle/>
        <a:p>
          <a:endParaRPr lang="es-ES" sz="1600">
            <a:solidFill>
              <a:schemeClr val="bg1"/>
            </a:solidFill>
            <a:latin typeface="Bookman Old Style" pitchFamily="18" charset="0"/>
          </a:endParaRPr>
        </a:p>
      </dgm:t>
    </dgm:pt>
    <dgm:pt modelId="{890D9897-2657-4C9F-8836-DDEEEB966E1D}">
      <dgm:prSet custT="1"/>
      <dgm:spPr/>
      <dgm:t>
        <a:bodyPr/>
        <a:lstStyle/>
        <a:p>
          <a:pPr rtl="0"/>
          <a:r>
            <a:rPr lang="es-EC" sz="1600" b="1" dirty="0" smtClean="0">
              <a:solidFill>
                <a:schemeClr val="bg1"/>
              </a:solidFill>
              <a:latin typeface="Bookman Old Style" pitchFamily="18" charset="0"/>
            </a:rPr>
            <a:t>Desarrollo del Nudo.</a:t>
          </a:r>
          <a:endParaRPr lang="es-ES" sz="1600" dirty="0">
            <a:solidFill>
              <a:schemeClr val="bg1"/>
            </a:solidFill>
            <a:latin typeface="Bookman Old Style" pitchFamily="18" charset="0"/>
          </a:endParaRPr>
        </a:p>
      </dgm:t>
    </dgm:pt>
    <dgm:pt modelId="{450428AF-6C3C-4DC3-9471-841CBFA3E2A6}" type="parTrans" cxnId="{F5669564-C813-4A6E-AE41-0CC0C0071C11}">
      <dgm:prSet/>
      <dgm:spPr/>
      <dgm:t>
        <a:bodyPr/>
        <a:lstStyle/>
        <a:p>
          <a:endParaRPr lang="es-ES" sz="1600">
            <a:solidFill>
              <a:schemeClr val="bg1"/>
            </a:solidFill>
            <a:latin typeface="Bookman Old Style" pitchFamily="18" charset="0"/>
          </a:endParaRPr>
        </a:p>
      </dgm:t>
    </dgm:pt>
    <dgm:pt modelId="{F9C9BFBB-D865-413B-89B5-72E8AA1054CC}" type="sibTrans" cxnId="{F5669564-C813-4A6E-AE41-0CC0C0071C11}">
      <dgm:prSet/>
      <dgm:spPr/>
      <dgm:t>
        <a:bodyPr/>
        <a:lstStyle/>
        <a:p>
          <a:endParaRPr lang="es-ES" sz="1600">
            <a:solidFill>
              <a:schemeClr val="bg1"/>
            </a:solidFill>
            <a:latin typeface="Bookman Old Style" pitchFamily="18" charset="0"/>
          </a:endParaRPr>
        </a:p>
      </dgm:t>
    </dgm:pt>
    <dgm:pt modelId="{06B86B59-DE87-4E19-9EF1-1D72695D1595}">
      <dgm:prSet custT="1"/>
      <dgm:spPr/>
      <dgm:t>
        <a:bodyPr/>
        <a:lstStyle/>
        <a:p>
          <a:pPr rtl="0"/>
          <a:r>
            <a:rPr lang="es-EC" sz="1600" b="1" dirty="0" smtClean="0">
              <a:solidFill>
                <a:schemeClr val="bg1"/>
              </a:solidFill>
              <a:latin typeface="Bookman Old Style" pitchFamily="18" charset="0"/>
            </a:rPr>
            <a:t>Desenlace o Final.</a:t>
          </a:r>
          <a:endParaRPr lang="es-ES" sz="1600" dirty="0">
            <a:solidFill>
              <a:schemeClr val="bg1"/>
            </a:solidFill>
            <a:latin typeface="Bookman Old Style" pitchFamily="18" charset="0"/>
          </a:endParaRPr>
        </a:p>
      </dgm:t>
    </dgm:pt>
    <dgm:pt modelId="{54AB6BD6-73F8-494E-9313-42C5D2630346}" type="parTrans" cxnId="{9F4A5FEC-F006-43A4-BFBC-5CF6811BA602}">
      <dgm:prSet/>
      <dgm:spPr/>
      <dgm:t>
        <a:bodyPr/>
        <a:lstStyle/>
        <a:p>
          <a:endParaRPr lang="es-ES" sz="1600">
            <a:solidFill>
              <a:schemeClr val="bg1"/>
            </a:solidFill>
            <a:latin typeface="Bookman Old Style" pitchFamily="18" charset="0"/>
          </a:endParaRPr>
        </a:p>
      </dgm:t>
    </dgm:pt>
    <dgm:pt modelId="{D2EE607B-61A8-4A5F-8B74-FCE6517109A9}" type="sibTrans" cxnId="{9F4A5FEC-F006-43A4-BFBC-5CF6811BA602}">
      <dgm:prSet/>
      <dgm:spPr/>
      <dgm:t>
        <a:bodyPr/>
        <a:lstStyle/>
        <a:p>
          <a:endParaRPr lang="es-ES" sz="1600">
            <a:solidFill>
              <a:schemeClr val="bg1"/>
            </a:solidFill>
            <a:latin typeface="Bookman Old Style" pitchFamily="18" charset="0"/>
          </a:endParaRPr>
        </a:p>
      </dgm:t>
    </dgm:pt>
    <dgm:pt modelId="{41C85899-954B-4FEB-A469-7FA1C7CE16CD}" type="pres">
      <dgm:prSet presAssocID="{8029DDF9-58E0-42B3-AE6C-D69FEDBC7554}" presName="linearFlow" presStyleCnt="0">
        <dgm:presLayoutVars>
          <dgm:dir/>
          <dgm:resizeHandles val="exact"/>
        </dgm:presLayoutVars>
      </dgm:prSet>
      <dgm:spPr/>
      <dgm:t>
        <a:bodyPr/>
        <a:lstStyle/>
        <a:p>
          <a:endParaRPr lang="es-EC"/>
        </a:p>
      </dgm:t>
    </dgm:pt>
    <dgm:pt modelId="{47135B5A-C492-4ADE-B4E6-7EF131A56A8A}" type="pres">
      <dgm:prSet presAssocID="{3390B8DE-95B9-482A-90EA-B24EFD129813}" presName="composite" presStyleCnt="0"/>
      <dgm:spPr/>
    </dgm:pt>
    <dgm:pt modelId="{9C79CF88-74C2-487E-BBCE-1EF76B46E90B}" type="pres">
      <dgm:prSet presAssocID="{3390B8DE-95B9-482A-90EA-B24EFD129813}" presName="imgShp" presStyleLbl="fgImgPlace1" presStyleIdx="0" presStyleCnt="3" custScaleX="381516" custScaleY="250410" custLinFactNeighborX="-99979"/>
      <dgm:spPr>
        <a:blipFill rotWithShape="0">
          <a:blip xmlns:r="http://schemas.openxmlformats.org/officeDocument/2006/relationships" r:embed="rId1"/>
          <a:stretch>
            <a:fillRect/>
          </a:stretch>
        </a:blipFill>
      </dgm:spPr>
    </dgm:pt>
    <dgm:pt modelId="{02E797E8-7A25-4EAB-8004-0E346C3827E1}" type="pres">
      <dgm:prSet presAssocID="{3390B8DE-95B9-482A-90EA-B24EFD129813}" presName="txShp" presStyleLbl="node1" presStyleIdx="0" presStyleCnt="3" custLinFactNeighborX="11048">
        <dgm:presLayoutVars>
          <dgm:bulletEnabled val="1"/>
        </dgm:presLayoutVars>
      </dgm:prSet>
      <dgm:spPr/>
      <dgm:t>
        <a:bodyPr/>
        <a:lstStyle/>
        <a:p>
          <a:endParaRPr lang="es-ES"/>
        </a:p>
      </dgm:t>
    </dgm:pt>
    <dgm:pt modelId="{9345446A-E619-45EB-AAEF-21E5B9546530}" type="pres">
      <dgm:prSet presAssocID="{F40B226A-BE8F-4913-A772-F3D04ABB9249}" presName="spacing" presStyleCnt="0"/>
      <dgm:spPr/>
    </dgm:pt>
    <dgm:pt modelId="{7C544D0D-987D-4E8E-8985-DE0710200F56}" type="pres">
      <dgm:prSet presAssocID="{890D9897-2657-4C9F-8836-DDEEEB966E1D}" presName="composite" presStyleCnt="0"/>
      <dgm:spPr/>
    </dgm:pt>
    <dgm:pt modelId="{94782528-6144-4223-B188-6BA9BF1352DA}" type="pres">
      <dgm:prSet presAssocID="{890D9897-2657-4C9F-8836-DDEEEB966E1D}" presName="imgShp" presStyleLbl="fgImgPlace1" presStyleIdx="1" presStyleCnt="3" custScaleX="381516" custScaleY="250410" custLinFactNeighborX="-99979"/>
      <dgm:spPr>
        <a:blipFill rotWithShape="0">
          <a:blip xmlns:r="http://schemas.openxmlformats.org/officeDocument/2006/relationships" r:embed="rId2"/>
          <a:stretch>
            <a:fillRect/>
          </a:stretch>
        </a:blipFill>
      </dgm:spPr>
    </dgm:pt>
    <dgm:pt modelId="{690969CC-A336-4369-A975-18C864C2CD0A}" type="pres">
      <dgm:prSet presAssocID="{890D9897-2657-4C9F-8836-DDEEEB966E1D}" presName="txShp" presStyleLbl="node1" presStyleIdx="1" presStyleCnt="3" custLinFactNeighborX="11048">
        <dgm:presLayoutVars>
          <dgm:bulletEnabled val="1"/>
        </dgm:presLayoutVars>
      </dgm:prSet>
      <dgm:spPr/>
      <dgm:t>
        <a:bodyPr/>
        <a:lstStyle/>
        <a:p>
          <a:endParaRPr lang="es-ES"/>
        </a:p>
      </dgm:t>
    </dgm:pt>
    <dgm:pt modelId="{55A6FFF5-F4D2-497C-ADE5-5BCCA62A8A85}" type="pres">
      <dgm:prSet presAssocID="{F9C9BFBB-D865-413B-89B5-72E8AA1054CC}" presName="spacing" presStyleCnt="0"/>
      <dgm:spPr/>
    </dgm:pt>
    <dgm:pt modelId="{225EE235-45AF-4D48-8590-700C829A199D}" type="pres">
      <dgm:prSet presAssocID="{06B86B59-DE87-4E19-9EF1-1D72695D1595}" presName="composite" presStyleCnt="0"/>
      <dgm:spPr/>
    </dgm:pt>
    <dgm:pt modelId="{C25489A1-0002-45A1-8AD8-399D60AD45E1}" type="pres">
      <dgm:prSet presAssocID="{06B86B59-DE87-4E19-9EF1-1D72695D1595}" presName="imgShp" presStyleLbl="fgImgPlace1" presStyleIdx="2" presStyleCnt="3" custScaleX="381516" custScaleY="250410" custLinFactNeighborX="-99979"/>
      <dgm:spPr>
        <a:blipFill rotWithShape="0">
          <a:blip xmlns:r="http://schemas.openxmlformats.org/officeDocument/2006/relationships" r:embed="rId3"/>
          <a:stretch>
            <a:fillRect/>
          </a:stretch>
        </a:blipFill>
      </dgm:spPr>
      <dgm:t>
        <a:bodyPr/>
        <a:lstStyle/>
        <a:p>
          <a:endParaRPr lang="es-ES"/>
        </a:p>
      </dgm:t>
    </dgm:pt>
    <dgm:pt modelId="{AB49A655-010E-42F1-808C-4D7FFA41B06F}" type="pres">
      <dgm:prSet presAssocID="{06B86B59-DE87-4E19-9EF1-1D72695D1595}" presName="txShp" presStyleLbl="node1" presStyleIdx="2" presStyleCnt="3" custLinFactNeighborX="11048">
        <dgm:presLayoutVars>
          <dgm:bulletEnabled val="1"/>
        </dgm:presLayoutVars>
      </dgm:prSet>
      <dgm:spPr/>
      <dgm:t>
        <a:bodyPr/>
        <a:lstStyle/>
        <a:p>
          <a:endParaRPr lang="es-EC"/>
        </a:p>
      </dgm:t>
    </dgm:pt>
  </dgm:ptLst>
  <dgm:cxnLst>
    <dgm:cxn modelId="{27978079-1A7D-4FDC-84DD-7AFB3C60654E}" type="presOf" srcId="{890D9897-2657-4C9F-8836-DDEEEB966E1D}" destId="{690969CC-A336-4369-A975-18C864C2CD0A}" srcOrd="0" destOrd="0" presId="urn:microsoft.com/office/officeart/2005/8/layout/vList3#2"/>
    <dgm:cxn modelId="{E8B6127F-8D54-4410-92B9-46E1DA12C3B6}" type="presOf" srcId="{06B86B59-DE87-4E19-9EF1-1D72695D1595}" destId="{AB49A655-010E-42F1-808C-4D7FFA41B06F}" srcOrd="0" destOrd="0" presId="urn:microsoft.com/office/officeart/2005/8/layout/vList3#2"/>
    <dgm:cxn modelId="{87C17ED7-3B84-4E15-8452-5CE62D0AEF93}" type="presOf" srcId="{3390B8DE-95B9-482A-90EA-B24EFD129813}" destId="{02E797E8-7A25-4EAB-8004-0E346C3827E1}" srcOrd="0" destOrd="0" presId="urn:microsoft.com/office/officeart/2005/8/layout/vList3#2"/>
    <dgm:cxn modelId="{9F4A5FEC-F006-43A4-BFBC-5CF6811BA602}" srcId="{8029DDF9-58E0-42B3-AE6C-D69FEDBC7554}" destId="{06B86B59-DE87-4E19-9EF1-1D72695D1595}" srcOrd="2" destOrd="0" parTransId="{54AB6BD6-73F8-494E-9313-42C5D2630346}" sibTransId="{D2EE607B-61A8-4A5F-8B74-FCE6517109A9}"/>
    <dgm:cxn modelId="{4CB95DA6-BC35-42CB-907B-08F6262D6D0D}" srcId="{8029DDF9-58E0-42B3-AE6C-D69FEDBC7554}" destId="{3390B8DE-95B9-482A-90EA-B24EFD129813}" srcOrd="0" destOrd="0" parTransId="{84B27E88-9EAB-40A3-AEDA-3A3653A98155}" sibTransId="{F40B226A-BE8F-4913-A772-F3D04ABB9249}"/>
    <dgm:cxn modelId="{F6FC131D-1D9D-4EBD-8CF7-8719E497A1CB}" type="presOf" srcId="{8029DDF9-58E0-42B3-AE6C-D69FEDBC7554}" destId="{41C85899-954B-4FEB-A469-7FA1C7CE16CD}" srcOrd="0" destOrd="0" presId="urn:microsoft.com/office/officeart/2005/8/layout/vList3#2"/>
    <dgm:cxn modelId="{F5669564-C813-4A6E-AE41-0CC0C0071C11}" srcId="{8029DDF9-58E0-42B3-AE6C-D69FEDBC7554}" destId="{890D9897-2657-4C9F-8836-DDEEEB966E1D}" srcOrd="1" destOrd="0" parTransId="{450428AF-6C3C-4DC3-9471-841CBFA3E2A6}" sibTransId="{F9C9BFBB-D865-413B-89B5-72E8AA1054CC}"/>
    <dgm:cxn modelId="{7CEC48DA-F18A-4833-B1BD-66CEC19965BD}" type="presParOf" srcId="{41C85899-954B-4FEB-A469-7FA1C7CE16CD}" destId="{47135B5A-C492-4ADE-B4E6-7EF131A56A8A}" srcOrd="0" destOrd="0" presId="urn:microsoft.com/office/officeart/2005/8/layout/vList3#2"/>
    <dgm:cxn modelId="{2A670CC8-CED6-4401-9CE2-D18024CF516F}" type="presParOf" srcId="{47135B5A-C492-4ADE-B4E6-7EF131A56A8A}" destId="{9C79CF88-74C2-487E-BBCE-1EF76B46E90B}" srcOrd="0" destOrd="0" presId="urn:microsoft.com/office/officeart/2005/8/layout/vList3#2"/>
    <dgm:cxn modelId="{ACE9A873-AB0A-4436-89E6-23E3CE6B55E9}" type="presParOf" srcId="{47135B5A-C492-4ADE-B4E6-7EF131A56A8A}" destId="{02E797E8-7A25-4EAB-8004-0E346C3827E1}" srcOrd="1" destOrd="0" presId="urn:microsoft.com/office/officeart/2005/8/layout/vList3#2"/>
    <dgm:cxn modelId="{4133F122-0EB4-4BA5-AFB7-9EA95C2E0A9A}" type="presParOf" srcId="{41C85899-954B-4FEB-A469-7FA1C7CE16CD}" destId="{9345446A-E619-45EB-AAEF-21E5B9546530}" srcOrd="1" destOrd="0" presId="urn:microsoft.com/office/officeart/2005/8/layout/vList3#2"/>
    <dgm:cxn modelId="{9A58C169-AF7E-4FD4-BE28-F1A5DFD1936E}" type="presParOf" srcId="{41C85899-954B-4FEB-A469-7FA1C7CE16CD}" destId="{7C544D0D-987D-4E8E-8985-DE0710200F56}" srcOrd="2" destOrd="0" presId="urn:microsoft.com/office/officeart/2005/8/layout/vList3#2"/>
    <dgm:cxn modelId="{B411C276-21AA-4809-B8DD-D97E643BAA53}" type="presParOf" srcId="{7C544D0D-987D-4E8E-8985-DE0710200F56}" destId="{94782528-6144-4223-B188-6BA9BF1352DA}" srcOrd="0" destOrd="0" presId="urn:microsoft.com/office/officeart/2005/8/layout/vList3#2"/>
    <dgm:cxn modelId="{AE004856-EC7E-41DF-90A2-63ED0027D0EB}" type="presParOf" srcId="{7C544D0D-987D-4E8E-8985-DE0710200F56}" destId="{690969CC-A336-4369-A975-18C864C2CD0A}" srcOrd="1" destOrd="0" presId="urn:microsoft.com/office/officeart/2005/8/layout/vList3#2"/>
    <dgm:cxn modelId="{1B384FC5-3CC1-4FE6-95AC-AA3471A36DFD}" type="presParOf" srcId="{41C85899-954B-4FEB-A469-7FA1C7CE16CD}" destId="{55A6FFF5-F4D2-497C-ADE5-5BCCA62A8A85}" srcOrd="3" destOrd="0" presId="urn:microsoft.com/office/officeart/2005/8/layout/vList3#2"/>
    <dgm:cxn modelId="{A882B0A1-89E7-4C1D-AF68-58872B896CAC}" type="presParOf" srcId="{41C85899-954B-4FEB-A469-7FA1C7CE16CD}" destId="{225EE235-45AF-4D48-8590-700C829A199D}" srcOrd="4" destOrd="0" presId="urn:microsoft.com/office/officeart/2005/8/layout/vList3#2"/>
    <dgm:cxn modelId="{C6B3FCB1-E06E-4EDF-B7D7-7DC2C99FE9DE}" type="presParOf" srcId="{225EE235-45AF-4D48-8590-700C829A199D}" destId="{C25489A1-0002-45A1-8AD8-399D60AD45E1}" srcOrd="0" destOrd="0" presId="urn:microsoft.com/office/officeart/2005/8/layout/vList3#2"/>
    <dgm:cxn modelId="{C59B652C-27FC-4DCF-AE8E-D46F045B793B}" type="presParOf" srcId="{225EE235-45AF-4D48-8590-700C829A199D}" destId="{AB49A655-010E-42F1-808C-4D7FFA41B06F}" srcOrd="1" destOrd="0" presId="urn:microsoft.com/office/officeart/2005/8/layout/vList3#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0470D8-2B16-4340-AFC4-2DC345954610}">
      <dsp:nvSpPr>
        <dsp:cNvPr id="0" name=""/>
        <dsp:cNvSpPr/>
      </dsp:nvSpPr>
      <dsp:spPr>
        <a:xfrm>
          <a:off x="1368152" y="0"/>
          <a:ext cx="5472606" cy="5472606"/>
        </a:xfrm>
        <a:prstGeom prst="diamond">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D1EDFA1-A1B8-405A-84CA-9BFE199DB371}">
      <dsp:nvSpPr>
        <dsp:cNvPr id="0" name=""/>
        <dsp:cNvSpPr/>
      </dsp:nvSpPr>
      <dsp:spPr>
        <a:xfrm>
          <a:off x="1888050" y="221786"/>
          <a:ext cx="2134316" cy="2730538"/>
        </a:xfrm>
        <a:prstGeom prst="roundRect">
          <a:avLst/>
        </a:prstGeom>
        <a:gradFill rotWithShape="1">
          <a:gsLst>
            <a:gs pos="0">
              <a:schemeClr val="accent4">
                <a:tint val="1000"/>
                <a:satMod val="100000"/>
              </a:schemeClr>
            </a:gs>
            <a:gs pos="68000">
              <a:schemeClr val="accent4">
                <a:tint val="77000"/>
                <a:satMod val="100000"/>
              </a:schemeClr>
            </a:gs>
            <a:gs pos="81000">
              <a:schemeClr val="accent4">
                <a:tint val="79000"/>
                <a:satMod val="100000"/>
              </a:schemeClr>
            </a:gs>
            <a:gs pos="86000">
              <a:schemeClr val="accent4">
                <a:tint val="73000"/>
                <a:satMod val="100000"/>
              </a:schemeClr>
            </a:gs>
            <a:gs pos="100000">
              <a:schemeClr val="accent4">
                <a:tint val="35000"/>
                <a:satMod val="100000"/>
              </a:schemeClr>
            </a:gs>
          </a:gsLst>
          <a:lin ang="5400000" scaled="0"/>
        </a:gradFill>
        <a:ln w="9525" cap="flat" cmpd="sng" algn="ctr">
          <a:solidFill>
            <a:schemeClr val="accent4">
              <a:shade val="95000"/>
              <a:satMod val="105000"/>
            </a:schemeClr>
          </a:solidFill>
          <a:prstDash val="solid"/>
        </a:ln>
        <a:effectLst/>
      </dsp:spPr>
      <dsp:style>
        <a:lnRef idx="1">
          <a:schemeClr val="accent4"/>
        </a:lnRef>
        <a:fillRef idx="2">
          <a:schemeClr val="accent4"/>
        </a:fillRef>
        <a:effectRef idx="1">
          <a:schemeClr val="accent4"/>
        </a:effectRef>
        <a:fontRef idx="minor">
          <a:schemeClr val="dk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s-EC" sz="1600" kern="1200" dirty="0" smtClean="0">
              <a:latin typeface="Bookman Old Style" pitchFamily="18" charset="0"/>
            </a:rPr>
            <a:t>Se  origina por los bajos índices de fomento a la lectura en Ecuador, se lee medio libro al año.</a:t>
          </a:r>
          <a:endParaRPr lang="es-EC" sz="1600" kern="1200" dirty="0">
            <a:latin typeface="Bookman Old Style" pitchFamily="18" charset="0"/>
          </a:endParaRPr>
        </a:p>
      </dsp:txBody>
      <dsp:txXfrm>
        <a:off x="1992239" y="325975"/>
        <a:ext cx="1925938" cy="2522160"/>
      </dsp:txXfrm>
    </dsp:sp>
    <dsp:sp modelId="{E052C763-AF23-4590-BE0B-E5E2EECCAC33}">
      <dsp:nvSpPr>
        <dsp:cNvPr id="0" name=""/>
        <dsp:cNvSpPr/>
      </dsp:nvSpPr>
      <dsp:spPr>
        <a:xfrm>
          <a:off x="4186545" y="282273"/>
          <a:ext cx="2134316" cy="2742063"/>
        </a:xfrm>
        <a:prstGeom prst="roundRect">
          <a:avLst/>
        </a:prstGeom>
        <a:gradFill rotWithShape="1">
          <a:gsLst>
            <a:gs pos="0">
              <a:schemeClr val="accent4">
                <a:tint val="1000"/>
                <a:satMod val="100000"/>
              </a:schemeClr>
            </a:gs>
            <a:gs pos="68000">
              <a:schemeClr val="accent4">
                <a:tint val="77000"/>
                <a:satMod val="100000"/>
              </a:schemeClr>
            </a:gs>
            <a:gs pos="81000">
              <a:schemeClr val="accent4">
                <a:tint val="79000"/>
                <a:satMod val="100000"/>
              </a:schemeClr>
            </a:gs>
            <a:gs pos="86000">
              <a:schemeClr val="accent4">
                <a:tint val="73000"/>
                <a:satMod val="100000"/>
              </a:schemeClr>
            </a:gs>
            <a:gs pos="100000">
              <a:schemeClr val="accent4">
                <a:tint val="35000"/>
                <a:satMod val="100000"/>
              </a:schemeClr>
            </a:gs>
          </a:gsLst>
          <a:lin ang="5400000" scaled="0"/>
        </a:gradFill>
        <a:ln w="9525" cap="flat" cmpd="sng" algn="ctr">
          <a:solidFill>
            <a:schemeClr val="accent4">
              <a:shade val="95000"/>
              <a:satMod val="105000"/>
            </a:schemeClr>
          </a:solidFill>
          <a:prstDash val="solid"/>
        </a:ln>
        <a:effectLst/>
      </dsp:spPr>
      <dsp:style>
        <a:lnRef idx="1">
          <a:schemeClr val="accent4"/>
        </a:lnRef>
        <a:fillRef idx="2">
          <a:schemeClr val="accent4"/>
        </a:fillRef>
        <a:effectRef idx="1">
          <a:schemeClr val="accent4"/>
        </a:effectRef>
        <a:fontRef idx="minor">
          <a:schemeClr val="dk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s-EC" sz="1600" kern="1200" dirty="0" smtClean="0">
              <a:latin typeface="Bookman Old Style" pitchFamily="18" charset="0"/>
            </a:rPr>
            <a:t>Los docentes infantiles practican una enseñanza basada principalmente en las artes plásticas. </a:t>
          </a:r>
          <a:endParaRPr lang="es-EC" sz="1600" kern="1200" dirty="0">
            <a:latin typeface="Bookman Old Style" pitchFamily="18" charset="0"/>
          </a:endParaRPr>
        </a:p>
      </dsp:txBody>
      <dsp:txXfrm>
        <a:off x="4290734" y="386462"/>
        <a:ext cx="1925938" cy="2533685"/>
      </dsp:txXfrm>
    </dsp:sp>
    <dsp:sp modelId="{41ABFC58-230B-4D44-8E9B-F304832F76BD}">
      <dsp:nvSpPr>
        <dsp:cNvPr id="0" name=""/>
        <dsp:cNvSpPr/>
      </dsp:nvSpPr>
      <dsp:spPr>
        <a:xfrm>
          <a:off x="1872213" y="2854397"/>
          <a:ext cx="2134316" cy="2618209"/>
        </a:xfrm>
        <a:prstGeom prst="roundRect">
          <a:avLst/>
        </a:prstGeom>
        <a:gradFill rotWithShape="1">
          <a:gsLst>
            <a:gs pos="0">
              <a:schemeClr val="accent4">
                <a:tint val="1000"/>
                <a:satMod val="100000"/>
              </a:schemeClr>
            </a:gs>
            <a:gs pos="68000">
              <a:schemeClr val="accent4">
                <a:tint val="77000"/>
                <a:satMod val="100000"/>
              </a:schemeClr>
            </a:gs>
            <a:gs pos="81000">
              <a:schemeClr val="accent4">
                <a:tint val="79000"/>
                <a:satMod val="100000"/>
              </a:schemeClr>
            </a:gs>
            <a:gs pos="86000">
              <a:schemeClr val="accent4">
                <a:tint val="73000"/>
                <a:satMod val="100000"/>
              </a:schemeClr>
            </a:gs>
            <a:gs pos="100000">
              <a:schemeClr val="accent4">
                <a:tint val="35000"/>
                <a:satMod val="100000"/>
              </a:schemeClr>
            </a:gs>
          </a:gsLst>
          <a:lin ang="5400000" scaled="0"/>
        </a:gradFill>
        <a:ln w="9525" cap="flat" cmpd="sng" algn="ctr">
          <a:solidFill>
            <a:schemeClr val="accent4">
              <a:shade val="95000"/>
              <a:satMod val="105000"/>
            </a:schemeClr>
          </a:solidFill>
          <a:prstDash val="solid"/>
        </a:ln>
        <a:effectLst/>
      </dsp:spPr>
      <dsp:style>
        <a:lnRef idx="1">
          <a:schemeClr val="accent4"/>
        </a:lnRef>
        <a:fillRef idx="2">
          <a:schemeClr val="accent4"/>
        </a:fillRef>
        <a:effectRef idx="1">
          <a:schemeClr val="accent4"/>
        </a:effectRef>
        <a:fontRef idx="minor">
          <a:schemeClr val="dk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s-EC" sz="1600" kern="1200" dirty="0" smtClean="0">
              <a:latin typeface="Bookman Old Style" pitchFamily="18" charset="0"/>
            </a:rPr>
            <a:t>Estas deficiencias están relacionadas con el fracaso escolar y con la ausencia del aprendizaje  lector en el nivel inicial.</a:t>
          </a:r>
          <a:endParaRPr lang="es-EC" sz="1600" kern="1200" dirty="0">
            <a:latin typeface="Bookman Old Style" pitchFamily="18" charset="0"/>
          </a:endParaRPr>
        </a:p>
      </dsp:txBody>
      <dsp:txXfrm>
        <a:off x="1976402" y="2958586"/>
        <a:ext cx="1925938" cy="2409831"/>
      </dsp:txXfrm>
    </dsp:sp>
    <dsp:sp modelId="{BB690F16-C885-4D49-A07C-8CD61E9FE858}">
      <dsp:nvSpPr>
        <dsp:cNvPr id="0" name=""/>
        <dsp:cNvSpPr/>
      </dsp:nvSpPr>
      <dsp:spPr>
        <a:xfrm>
          <a:off x="4335733" y="2952896"/>
          <a:ext cx="2134316" cy="2519710"/>
        </a:xfrm>
        <a:prstGeom prst="roundRect">
          <a:avLst/>
        </a:prstGeom>
        <a:gradFill rotWithShape="1">
          <a:gsLst>
            <a:gs pos="0">
              <a:schemeClr val="accent4">
                <a:tint val="1000"/>
                <a:satMod val="100000"/>
              </a:schemeClr>
            </a:gs>
            <a:gs pos="68000">
              <a:schemeClr val="accent4">
                <a:tint val="77000"/>
                <a:satMod val="100000"/>
              </a:schemeClr>
            </a:gs>
            <a:gs pos="81000">
              <a:schemeClr val="accent4">
                <a:tint val="79000"/>
                <a:satMod val="100000"/>
              </a:schemeClr>
            </a:gs>
            <a:gs pos="86000">
              <a:schemeClr val="accent4">
                <a:tint val="73000"/>
                <a:satMod val="100000"/>
              </a:schemeClr>
            </a:gs>
            <a:gs pos="100000">
              <a:schemeClr val="accent4">
                <a:tint val="35000"/>
                <a:satMod val="100000"/>
              </a:schemeClr>
            </a:gs>
          </a:gsLst>
          <a:lin ang="5400000" scaled="0"/>
        </a:gradFill>
        <a:ln w="9525" cap="flat" cmpd="sng" algn="ctr">
          <a:solidFill>
            <a:schemeClr val="accent4">
              <a:shade val="95000"/>
              <a:satMod val="105000"/>
            </a:schemeClr>
          </a:solidFill>
          <a:prstDash val="solid"/>
        </a:ln>
        <a:effectLst/>
      </dsp:spPr>
      <dsp:style>
        <a:lnRef idx="1">
          <a:schemeClr val="accent4"/>
        </a:lnRef>
        <a:fillRef idx="2">
          <a:schemeClr val="accent4"/>
        </a:fillRef>
        <a:effectRef idx="1">
          <a:schemeClr val="accent4"/>
        </a:effectRef>
        <a:fontRef idx="minor">
          <a:schemeClr val="dk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s-EC" sz="1600" kern="1200" dirty="0" smtClean="0">
              <a:latin typeface="Bookman Old Style" pitchFamily="18" charset="0"/>
            </a:rPr>
            <a:t>Las Educadoras del «</a:t>
          </a:r>
          <a:r>
            <a:rPr lang="es-EC" sz="1600" kern="1200" dirty="0" err="1" smtClean="0">
              <a:latin typeface="Bookman Old Style" pitchFamily="18" charset="0"/>
            </a:rPr>
            <a:t>Mellie</a:t>
          </a:r>
          <a:r>
            <a:rPr lang="es-EC" sz="1600" kern="1200" dirty="0" smtClean="0">
              <a:latin typeface="Bookman Old Style" pitchFamily="18" charset="0"/>
            </a:rPr>
            <a:t> </a:t>
          </a:r>
          <a:r>
            <a:rPr lang="es-EC" sz="1600" kern="1200" dirty="0" err="1" smtClean="0">
              <a:latin typeface="Bookman Old Style" pitchFamily="18" charset="0"/>
            </a:rPr>
            <a:t>Digard</a:t>
          </a:r>
          <a:r>
            <a:rPr lang="es-EC" sz="1600" kern="1200" dirty="0" smtClean="0">
              <a:latin typeface="Bookman Old Style" pitchFamily="18" charset="0"/>
            </a:rPr>
            <a:t>» utilizan el cuento  para entretener, llenar espacios libres.</a:t>
          </a:r>
          <a:endParaRPr lang="es-EC" sz="1600" kern="1200" dirty="0">
            <a:latin typeface="Bookman Old Style" pitchFamily="18" charset="0"/>
          </a:endParaRPr>
        </a:p>
      </dsp:txBody>
      <dsp:txXfrm>
        <a:off x="4439922" y="3057085"/>
        <a:ext cx="1925938" cy="2311332"/>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1A58A7-3790-41A8-B2B7-54665F31257D}">
      <dsp:nvSpPr>
        <dsp:cNvPr id="0" name=""/>
        <dsp:cNvSpPr/>
      </dsp:nvSpPr>
      <dsp:spPr>
        <a:xfrm>
          <a:off x="738962" y="0"/>
          <a:ext cx="5256583" cy="5256583"/>
        </a:xfrm>
        <a:prstGeom prst="triangle">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2B429B9-0DE1-4F3F-BB49-F98968ECF631}">
      <dsp:nvSpPr>
        <dsp:cNvPr id="0" name=""/>
        <dsp:cNvSpPr/>
      </dsp:nvSpPr>
      <dsp:spPr>
        <a:xfrm>
          <a:off x="3367254" y="527166"/>
          <a:ext cx="3416779" cy="1507161"/>
        </a:xfrm>
        <a:prstGeom prst="round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s-EC" sz="2400" b="1" kern="1200" dirty="0" smtClean="0"/>
            <a:t>Cuentos Fantásticos o de Misterio.</a:t>
          </a:r>
          <a:endParaRPr lang="es-ES" sz="2400" kern="1200" dirty="0"/>
        </a:p>
      </dsp:txBody>
      <dsp:txXfrm>
        <a:off x="3440828" y="600740"/>
        <a:ext cx="3269631" cy="1360013"/>
      </dsp:txXfrm>
    </dsp:sp>
    <dsp:sp modelId="{9757E504-34F8-49FD-8ED7-90D5A067880B}">
      <dsp:nvSpPr>
        <dsp:cNvPr id="0" name=""/>
        <dsp:cNvSpPr/>
      </dsp:nvSpPr>
      <dsp:spPr>
        <a:xfrm>
          <a:off x="3367254" y="2222722"/>
          <a:ext cx="3416779" cy="973354"/>
        </a:xfrm>
        <a:prstGeom prst="roundRect">
          <a:avLst/>
        </a:prstGeom>
        <a:solidFill>
          <a:schemeClr val="lt1">
            <a:alpha val="90000"/>
            <a:hueOff val="0"/>
            <a:satOff val="0"/>
            <a:lumOff val="0"/>
            <a:alphaOff val="0"/>
          </a:schemeClr>
        </a:solidFill>
        <a:ln w="25400" cap="flat" cmpd="sng" algn="ctr">
          <a:solidFill>
            <a:schemeClr val="accent4">
              <a:hueOff val="-987791"/>
              <a:satOff val="11154"/>
              <a:lumOff val="598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s-EC" sz="2400" b="1" kern="1200" dirty="0" smtClean="0"/>
            <a:t>Cuentos Poéticos.</a:t>
          </a:r>
          <a:endParaRPr lang="es-ES" sz="2400" kern="1200" dirty="0"/>
        </a:p>
      </dsp:txBody>
      <dsp:txXfrm>
        <a:off x="3414769" y="2270237"/>
        <a:ext cx="3321749" cy="878324"/>
      </dsp:txXfrm>
    </dsp:sp>
    <dsp:sp modelId="{F3D8946F-C5D0-480B-B74C-6DA0085258CD}">
      <dsp:nvSpPr>
        <dsp:cNvPr id="0" name=""/>
        <dsp:cNvSpPr/>
      </dsp:nvSpPr>
      <dsp:spPr>
        <a:xfrm>
          <a:off x="3367254" y="3384472"/>
          <a:ext cx="3416779" cy="1156550"/>
        </a:xfrm>
        <a:prstGeom prst="roundRect">
          <a:avLst/>
        </a:prstGeom>
        <a:solidFill>
          <a:schemeClr val="lt1">
            <a:alpha val="90000"/>
            <a:hueOff val="0"/>
            <a:satOff val="0"/>
            <a:lumOff val="0"/>
            <a:alphaOff val="0"/>
          </a:schemeClr>
        </a:solidFill>
        <a:ln w="25400" cap="flat" cmpd="sng" algn="ctr">
          <a:solidFill>
            <a:schemeClr val="accent4">
              <a:hueOff val="-1975582"/>
              <a:satOff val="22309"/>
              <a:lumOff val="1196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s-EC" sz="2400" b="1" kern="1200" dirty="0" smtClean="0"/>
            <a:t>Cuentos Realistas.</a:t>
          </a:r>
          <a:endParaRPr lang="es-ES" sz="2400" kern="1200" dirty="0"/>
        </a:p>
      </dsp:txBody>
      <dsp:txXfrm>
        <a:off x="3423712" y="3440930"/>
        <a:ext cx="3303863" cy="1043634"/>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D977F5-A881-4475-BC01-59D395E5F093}">
      <dsp:nvSpPr>
        <dsp:cNvPr id="0" name=""/>
        <dsp:cNvSpPr/>
      </dsp:nvSpPr>
      <dsp:spPr>
        <a:xfrm>
          <a:off x="4" y="0"/>
          <a:ext cx="8208907" cy="4464496"/>
        </a:xfrm>
        <a:prstGeom prst="rightArrow">
          <a:avLst/>
        </a:prstGeom>
        <a:gradFill rotWithShape="1">
          <a:gsLst>
            <a:gs pos="0">
              <a:schemeClr val="accent4">
                <a:tint val="1000"/>
                <a:satMod val="100000"/>
              </a:schemeClr>
            </a:gs>
            <a:gs pos="68000">
              <a:schemeClr val="accent4">
                <a:tint val="77000"/>
                <a:satMod val="100000"/>
              </a:schemeClr>
            </a:gs>
            <a:gs pos="81000">
              <a:schemeClr val="accent4">
                <a:tint val="79000"/>
                <a:satMod val="100000"/>
              </a:schemeClr>
            </a:gs>
            <a:gs pos="86000">
              <a:schemeClr val="accent4">
                <a:tint val="73000"/>
                <a:satMod val="100000"/>
              </a:schemeClr>
            </a:gs>
            <a:gs pos="100000">
              <a:schemeClr val="accent4">
                <a:tint val="35000"/>
                <a:satMod val="100000"/>
              </a:schemeClr>
            </a:gs>
          </a:gsLst>
          <a:lin ang="5400000" scaled="0"/>
        </a:gradFill>
        <a:ln w="9525" cap="flat" cmpd="sng" algn="ctr">
          <a:solidFill>
            <a:schemeClr val="accent4">
              <a:shade val="95000"/>
              <a:satMod val="105000"/>
            </a:schemeClr>
          </a:solidFill>
          <a:prstDash val="solid"/>
        </a:ln>
        <a:effectLst/>
      </dsp:spPr>
      <dsp:style>
        <a:lnRef idx="1">
          <a:schemeClr val="accent4"/>
        </a:lnRef>
        <a:fillRef idx="2">
          <a:schemeClr val="accent4"/>
        </a:fillRef>
        <a:effectRef idx="1">
          <a:schemeClr val="accent4"/>
        </a:effectRef>
        <a:fontRef idx="minor">
          <a:schemeClr val="dk1"/>
        </a:fontRef>
      </dsp:style>
    </dsp:sp>
    <dsp:sp modelId="{AEF26275-76B8-4A8A-9014-570E5834C11F}">
      <dsp:nvSpPr>
        <dsp:cNvPr id="0" name=""/>
        <dsp:cNvSpPr/>
      </dsp:nvSpPr>
      <dsp:spPr>
        <a:xfrm>
          <a:off x="2" y="1296150"/>
          <a:ext cx="2491678" cy="1785798"/>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s-EC" sz="1600" kern="1200" dirty="0" smtClean="0">
              <a:solidFill>
                <a:schemeClr val="bg1"/>
              </a:solidFill>
              <a:latin typeface="Bookman Old Style" pitchFamily="18" charset="0"/>
              <a:cs typeface="Arial" pitchFamily="34" charset="0"/>
            </a:rPr>
            <a:t>Los cuentos infantiles son creaciones literarias basadas en hechos reales pero con un elemento o varios elementos ficticios. </a:t>
          </a:r>
          <a:endParaRPr lang="es-ES" sz="1600" kern="1200" dirty="0">
            <a:solidFill>
              <a:schemeClr val="bg1"/>
            </a:solidFill>
            <a:latin typeface="Bookman Old Style" pitchFamily="18" charset="0"/>
            <a:cs typeface="Arial" pitchFamily="34" charset="0"/>
          </a:endParaRPr>
        </a:p>
      </dsp:txBody>
      <dsp:txXfrm>
        <a:off x="87177" y="1383325"/>
        <a:ext cx="2317328" cy="1611448"/>
      </dsp:txXfrm>
    </dsp:sp>
    <dsp:sp modelId="{18715AB5-FA62-486A-BF82-25A42F8EADF4}">
      <dsp:nvSpPr>
        <dsp:cNvPr id="0" name=""/>
        <dsp:cNvSpPr/>
      </dsp:nvSpPr>
      <dsp:spPr>
        <a:xfrm>
          <a:off x="2858616" y="1339348"/>
          <a:ext cx="2491678" cy="1785798"/>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s-EC" sz="1600" kern="1200" dirty="0" smtClean="0">
              <a:solidFill>
                <a:schemeClr val="bg1"/>
              </a:solidFill>
              <a:latin typeface="Bookman Old Style" pitchFamily="18" charset="0"/>
              <a:cs typeface="Arial" pitchFamily="34" charset="0"/>
            </a:rPr>
            <a:t>Todos los hechos y personajes se van entrelazando más  en el cuento. </a:t>
          </a:r>
          <a:endParaRPr lang="es-ES" sz="1600" kern="1200" dirty="0">
            <a:solidFill>
              <a:schemeClr val="bg1"/>
            </a:solidFill>
            <a:latin typeface="Bookman Old Style" pitchFamily="18" charset="0"/>
            <a:cs typeface="Arial" pitchFamily="34" charset="0"/>
          </a:endParaRPr>
        </a:p>
      </dsp:txBody>
      <dsp:txXfrm>
        <a:off x="2945791" y="1426523"/>
        <a:ext cx="2317328" cy="1611448"/>
      </dsp:txXfrm>
    </dsp:sp>
    <dsp:sp modelId="{25F47C58-D28E-474C-B399-7D7274806647}">
      <dsp:nvSpPr>
        <dsp:cNvPr id="0" name=""/>
        <dsp:cNvSpPr/>
      </dsp:nvSpPr>
      <dsp:spPr>
        <a:xfrm>
          <a:off x="5713443" y="1339348"/>
          <a:ext cx="2491678" cy="1785798"/>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s-EC" sz="1600" kern="1200" dirty="0" smtClean="0">
              <a:solidFill>
                <a:schemeClr val="bg1"/>
              </a:solidFill>
              <a:latin typeface="Bookman Old Style" pitchFamily="18" charset="0"/>
              <a:cs typeface="Arial" pitchFamily="34" charset="0"/>
            </a:rPr>
            <a:t>Es escrito de una forma descriptiva pero breve pues tiene suficientes palabras para que se pueda leer de principio a fin en un corto tiempo. </a:t>
          </a:r>
          <a:endParaRPr lang="es-ES" sz="1600" kern="1200" dirty="0">
            <a:solidFill>
              <a:schemeClr val="bg1"/>
            </a:solidFill>
            <a:latin typeface="Bookman Old Style" pitchFamily="18" charset="0"/>
            <a:cs typeface="Arial" pitchFamily="34" charset="0"/>
          </a:endParaRPr>
        </a:p>
      </dsp:txBody>
      <dsp:txXfrm>
        <a:off x="5800618" y="1426523"/>
        <a:ext cx="2317328" cy="1611448"/>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938CDD-F63D-4FDA-BB06-9A7B865E5892}">
      <dsp:nvSpPr>
        <dsp:cNvPr id="0" name=""/>
        <dsp:cNvSpPr/>
      </dsp:nvSpPr>
      <dsp:spPr>
        <a:xfrm>
          <a:off x="229457" y="84877"/>
          <a:ext cx="4675839" cy="5492568"/>
        </a:xfrm>
        <a:prstGeom prst="ellipse">
          <a:avLst/>
        </a:prstGeom>
        <a:solidFill>
          <a:schemeClr val="accent3">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889000" rtl="0">
            <a:lnSpc>
              <a:spcPct val="90000"/>
            </a:lnSpc>
            <a:spcBef>
              <a:spcPct val="0"/>
            </a:spcBef>
            <a:spcAft>
              <a:spcPct val="35000"/>
            </a:spcAft>
          </a:pPr>
          <a:r>
            <a:rPr lang="es-EC" sz="2000" b="0" kern="1200" smtClean="0">
              <a:solidFill>
                <a:schemeClr val="bg1"/>
              </a:solidFill>
              <a:latin typeface="Bookman Old Style" pitchFamily="18" charset="0"/>
              <a:cs typeface="Estrangelo Edessa" pitchFamily="66" charset="0"/>
            </a:rPr>
            <a:t>Es una actividad sencilla, cotidiana y natural, necesita un laborioso proceso de aprendizaje  en el que se adquieren varias habilidades. </a:t>
          </a:r>
          <a:endParaRPr lang="es-EC" sz="2000" b="0" kern="1200">
            <a:solidFill>
              <a:schemeClr val="bg1"/>
            </a:solidFill>
            <a:latin typeface="Bookman Old Style" pitchFamily="18" charset="0"/>
            <a:cs typeface="Estrangelo Edessa" pitchFamily="66" charset="0"/>
          </a:endParaRPr>
        </a:p>
      </dsp:txBody>
      <dsp:txXfrm>
        <a:off x="882390" y="732569"/>
        <a:ext cx="2695979" cy="4197184"/>
      </dsp:txXfrm>
    </dsp:sp>
    <dsp:sp modelId="{9B332227-FE58-49ED-BE5A-D07798F45A34}">
      <dsp:nvSpPr>
        <dsp:cNvPr id="0" name=""/>
        <dsp:cNvSpPr/>
      </dsp:nvSpPr>
      <dsp:spPr>
        <a:xfrm>
          <a:off x="3679225" y="36716"/>
          <a:ext cx="4516253" cy="5588890"/>
        </a:xfrm>
        <a:prstGeom prst="ellipse">
          <a:avLst/>
        </a:prstGeom>
        <a:solidFill>
          <a:schemeClr val="accent3">
            <a:alpha val="50000"/>
            <a:hueOff val="-3570814"/>
            <a:satOff val="12291"/>
            <a:lumOff val="-1000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889000" rtl="0">
            <a:lnSpc>
              <a:spcPct val="90000"/>
            </a:lnSpc>
            <a:spcBef>
              <a:spcPct val="0"/>
            </a:spcBef>
            <a:spcAft>
              <a:spcPct val="35000"/>
            </a:spcAft>
          </a:pPr>
          <a:r>
            <a:rPr lang="es-EC" sz="2000" b="0" kern="1200" dirty="0" smtClean="0">
              <a:solidFill>
                <a:schemeClr val="bg1"/>
              </a:solidFill>
              <a:latin typeface="Bookman Old Style" pitchFamily="18" charset="0"/>
              <a:cs typeface="Estrangelo Edessa" pitchFamily="66" charset="0"/>
            </a:rPr>
            <a:t>Leer equivale a decodificar los signos escritos, es una operación compleja en la que intervienen procesos cognitivos, para atribuir significado a un texto escrito, los cuales van desde la percepción visual de las letras a la obtención de un significado global del texto.</a:t>
          </a:r>
          <a:endParaRPr lang="es-EC" sz="2000" b="0" kern="1200" dirty="0">
            <a:solidFill>
              <a:schemeClr val="bg1"/>
            </a:solidFill>
            <a:latin typeface="Bookman Old Style" pitchFamily="18" charset="0"/>
            <a:cs typeface="Estrangelo Edessa" pitchFamily="66" charset="0"/>
          </a:endParaRPr>
        </a:p>
      </dsp:txBody>
      <dsp:txXfrm>
        <a:off x="4960864" y="695767"/>
        <a:ext cx="2603965" cy="4270789"/>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324A5C-6408-4695-B5CC-73656B829339}">
      <dsp:nvSpPr>
        <dsp:cNvPr id="0" name=""/>
        <dsp:cNvSpPr/>
      </dsp:nvSpPr>
      <dsp:spPr>
        <a:xfrm>
          <a:off x="0" y="720080"/>
          <a:ext cx="7773185" cy="542609"/>
        </a:xfrm>
        <a:prstGeom prst="notchedRightArrow">
          <a:avLst/>
        </a:prstGeom>
        <a:solidFill>
          <a:schemeClr val="accent4">
            <a:tint val="40000"/>
            <a:hueOff val="0"/>
            <a:satOff val="0"/>
            <a:lumOff val="0"/>
            <a:alphaOff val="0"/>
          </a:schemeClr>
        </a:solidFill>
        <a:ln>
          <a:noFill/>
        </a:ln>
        <a:effectLst/>
        <a:scene3d>
          <a:camera prst="orthographicFront"/>
          <a:lightRig rig="chilly" dir="t"/>
        </a:scene3d>
        <a:sp3d z="-12700" extrusionH="1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62C936CB-1DF6-413D-AD39-0E16B0BFB490}">
      <dsp:nvSpPr>
        <dsp:cNvPr id="0" name=""/>
        <dsp:cNvSpPr/>
      </dsp:nvSpPr>
      <dsp:spPr>
        <a:xfrm>
          <a:off x="6828" y="-203478"/>
          <a:ext cx="6982209" cy="13565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199136" rIns="199136" bIns="199136" numCol="1" spcCol="1270" anchor="b" anchorCtr="0">
          <a:noAutofit/>
        </a:bodyPr>
        <a:lstStyle/>
        <a:p>
          <a:pPr lvl="0" algn="ctr" defTabSz="1244600" rtl="0">
            <a:lnSpc>
              <a:spcPct val="150000"/>
            </a:lnSpc>
            <a:spcBef>
              <a:spcPct val="0"/>
            </a:spcBef>
            <a:spcAft>
              <a:spcPct val="35000"/>
            </a:spcAft>
          </a:pPr>
          <a:r>
            <a:rPr lang="es-EC" sz="2800" b="1" kern="1200" dirty="0" smtClean="0">
              <a:solidFill>
                <a:schemeClr val="tx1"/>
              </a:solidFill>
            </a:rPr>
            <a:t>En la lectura </a:t>
          </a:r>
          <a:r>
            <a:rPr lang="es-EC" sz="2800" b="1" kern="1200" dirty="0" smtClean="0">
              <a:solidFill>
                <a:schemeClr val="tx1"/>
              </a:solidFill>
              <a:latin typeface="Bookman Old Style" pitchFamily="18" charset="0"/>
            </a:rPr>
            <a:t>intervienen</a:t>
          </a:r>
          <a:r>
            <a:rPr lang="es-EC" sz="2800" b="1" kern="1200" dirty="0" smtClean="0">
              <a:solidFill>
                <a:schemeClr val="tx1"/>
              </a:solidFill>
            </a:rPr>
            <a:t> dos tipos de información:</a:t>
          </a:r>
          <a:endParaRPr lang="es-EC" sz="2800" b="1" kern="1200" dirty="0">
            <a:solidFill>
              <a:schemeClr val="tx1"/>
            </a:solidFill>
          </a:endParaRPr>
        </a:p>
      </dsp:txBody>
      <dsp:txXfrm>
        <a:off x="6828" y="-203478"/>
        <a:ext cx="6982209" cy="1356523"/>
      </dsp:txXfrm>
    </dsp:sp>
    <dsp:sp modelId="{2471827A-7D5D-409C-ACAA-BDA9322ABBF5}">
      <dsp:nvSpPr>
        <dsp:cNvPr id="0" name=""/>
        <dsp:cNvSpPr/>
      </dsp:nvSpPr>
      <dsp:spPr>
        <a:xfrm>
          <a:off x="3430107" y="813913"/>
          <a:ext cx="135652" cy="135652"/>
        </a:xfrm>
        <a:prstGeom prst="ellipse">
          <a:avLst/>
        </a:prstGeom>
        <a:solidFill>
          <a:schemeClr val="accent4">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8DBAE3-86FE-45F5-8F63-F90404AD918A}">
      <dsp:nvSpPr>
        <dsp:cNvPr id="0" name=""/>
        <dsp:cNvSpPr/>
      </dsp:nvSpPr>
      <dsp:spPr>
        <a:xfrm>
          <a:off x="2059" y="95673"/>
          <a:ext cx="8348807" cy="2385152"/>
        </a:xfrm>
        <a:prstGeom prst="chevron">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0" tIns="22225" rIns="0" bIns="22225" numCol="1" spcCol="1270" anchor="ctr" anchorCtr="0">
          <a:noAutofit/>
        </a:bodyPr>
        <a:lstStyle/>
        <a:p>
          <a:pPr lvl="0" algn="just" defTabSz="1555750" rtl="0">
            <a:lnSpc>
              <a:spcPct val="90000"/>
            </a:lnSpc>
            <a:spcBef>
              <a:spcPct val="0"/>
            </a:spcBef>
            <a:spcAft>
              <a:spcPct val="35000"/>
            </a:spcAft>
          </a:pPr>
          <a:r>
            <a:rPr lang="es-EC" sz="3500" b="1" i="1" kern="1200" dirty="0" smtClean="0">
              <a:solidFill>
                <a:schemeClr val="bg1"/>
              </a:solidFill>
              <a:latin typeface="Bookman Old Style" pitchFamily="18" charset="0"/>
            </a:rPr>
            <a:t>La información visual.- </a:t>
          </a:r>
          <a:r>
            <a:rPr lang="es-EC" sz="3500" i="1" kern="1200" dirty="0" smtClean="0">
              <a:solidFill>
                <a:schemeClr val="bg1"/>
              </a:solidFill>
              <a:latin typeface="Bookman Old Style" pitchFamily="18" charset="0"/>
            </a:rPr>
            <a:t>S</a:t>
          </a:r>
          <a:r>
            <a:rPr lang="es-EC" sz="3500" kern="1200" dirty="0" smtClean="0">
              <a:solidFill>
                <a:schemeClr val="bg1"/>
              </a:solidFill>
              <a:latin typeface="Bookman Old Style" pitchFamily="18" charset="0"/>
            </a:rPr>
            <a:t>e obtiene mediante los ojos y es la información que se obtiene del texto.</a:t>
          </a:r>
          <a:endParaRPr lang="es-EC" sz="3500" kern="1200" dirty="0">
            <a:solidFill>
              <a:schemeClr val="bg1"/>
            </a:solidFill>
            <a:latin typeface="Bookman Old Style" pitchFamily="18" charset="0"/>
          </a:endParaRPr>
        </a:p>
      </dsp:txBody>
      <dsp:txXfrm>
        <a:off x="1194635" y="95673"/>
        <a:ext cx="5963655" cy="2385152"/>
      </dsp:txXfrm>
    </dsp:sp>
    <dsp:sp modelId="{7C044180-5F6F-4824-8F85-7CA4C8236593}">
      <dsp:nvSpPr>
        <dsp:cNvPr id="0" name=""/>
        <dsp:cNvSpPr/>
      </dsp:nvSpPr>
      <dsp:spPr>
        <a:xfrm>
          <a:off x="159094" y="2773769"/>
          <a:ext cx="8193832" cy="1951579"/>
        </a:xfrm>
        <a:prstGeom prst="chevron">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0" tIns="22225" rIns="0" bIns="22225" numCol="1" spcCol="1270" anchor="ctr" anchorCtr="0">
          <a:noAutofit/>
        </a:bodyPr>
        <a:lstStyle/>
        <a:p>
          <a:pPr lvl="0" algn="just" defTabSz="1555750" rtl="0">
            <a:lnSpc>
              <a:spcPct val="90000"/>
            </a:lnSpc>
            <a:spcBef>
              <a:spcPct val="0"/>
            </a:spcBef>
            <a:spcAft>
              <a:spcPct val="35000"/>
            </a:spcAft>
          </a:pPr>
          <a:r>
            <a:rPr lang="es-EC" sz="3500" b="1" i="1" kern="1200" dirty="0" smtClean="0">
              <a:solidFill>
                <a:schemeClr val="bg1"/>
              </a:solidFill>
              <a:latin typeface="Bookman Old Style" pitchFamily="18" charset="0"/>
            </a:rPr>
            <a:t>La información no visual</a:t>
          </a:r>
          <a:r>
            <a:rPr lang="es-EC" sz="3500" kern="1200" dirty="0" smtClean="0">
              <a:solidFill>
                <a:schemeClr val="bg1"/>
              </a:solidFill>
              <a:latin typeface="Bookman Old Style" pitchFamily="18" charset="0"/>
            </a:rPr>
            <a:t>.-  Es la información obtenida del idioma en que el texto está escrito.</a:t>
          </a:r>
          <a:endParaRPr lang="es-EC" sz="3500" kern="1200" dirty="0">
            <a:solidFill>
              <a:schemeClr val="bg1"/>
            </a:solidFill>
            <a:latin typeface="Bookman Old Style" pitchFamily="18" charset="0"/>
          </a:endParaRPr>
        </a:p>
      </dsp:txBody>
      <dsp:txXfrm>
        <a:off x="1134884" y="2773769"/>
        <a:ext cx="6242253" cy="1951579"/>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5AE78C-34F1-40ED-A03B-778A48EB9EF2}">
      <dsp:nvSpPr>
        <dsp:cNvPr id="0" name=""/>
        <dsp:cNvSpPr/>
      </dsp:nvSpPr>
      <dsp:spPr>
        <a:xfrm>
          <a:off x="0" y="0"/>
          <a:ext cx="8280920" cy="986101"/>
        </a:xfrm>
        <a:prstGeom prst="roundRect">
          <a:avLst>
            <a:gd name="adj" fmla="val 10000"/>
          </a:avLst>
        </a:prstGeom>
        <a:gradFill rotWithShape="0">
          <a:gsLst>
            <a:gs pos="0">
              <a:schemeClr val="accent5">
                <a:hueOff val="0"/>
                <a:satOff val="0"/>
                <a:lumOff val="0"/>
                <a:alphaOff val="0"/>
                <a:tint val="73000"/>
                <a:shade val="100000"/>
                <a:satMod val="150000"/>
              </a:schemeClr>
            </a:gs>
            <a:gs pos="25000">
              <a:schemeClr val="accent5">
                <a:hueOff val="0"/>
                <a:satOff val="0"/>
                <a:lumOff val="0"/>
                <a:alphaOff val="0"/>
                <a:tint val="96000"/>
                <a:shade val="80000"/>
                <a:satMod val="105000"/>
              </a:schemeClr>
            </a:gs>
            <a:gs pos="38000">
              <a:schemeClr val="accent5">
                <a:hueOff val="0"/>
                <a:satOff val="0"/>
                <a:lumOff val="0"/>
                <a:alphaOff val="0"/>
                <a:tint val="96000"/>
                <a:shade val="59000"/>
                <a:satMod val="120000"/>
              </a:schemeClr>
            </a:gs>
            <a:gs pos="55000">
              <a:schemeClr val="accent5">
                <a:hueOff val="0"/>
                <a:satOff val="0"/>
                <a:lumOff val="0"/>
                <a:alphaOff val="0"/>
                <a:tint val="100000"/>
                <a:shade val="57000"/>
                <a:satMod val="120000"/>
              </a:schemeClr>
            </a:gs>
            <a:gs pos="80000">
              <a:schemeClr val="accent5">
                <a:hueOff val="0"/>
                <a:satOff val="0"/>
                <a:lumOff val="0"/>
                <a:alphaOff val="0"/>
                <a:tint val="100000"/>
                <a:shade val="56000"/>
                <a:satMod val="145000"/>
              </a:schemeClr>
            </a:gs>
            <a:gs pos="88000">
              <a:schemeClr val="accent5">
                <a:hueOff val="0"/>
                <a:satOff val="0"/>
                <a:lumOff val="0"/>
                <a:alphaOff val="0"/>
                <a:tint val="100000"/>
                <a:shade val="63000"/>
                <a:satMod val="160000"/>
              </a:schemeClr>
            </a:gs>
            <a:gs pos="100000">
              <a:schemeClr val="accent5">
                <a:hueOff val="0"/>
                <a:satOff val="0"/>
                <a:lumOff val="0"/>
                <a:alphaOff val="0"/>
                <a:tint val="99000"/>
                <a:shade val="100000"/>
                <a:satMod val="155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just" defTabSz="800100" rtl="0">
            <a:lnSpc>
              <a:spcPct val="90000"/>
            </a:lnSpc>
            <a:spcBef>
              <a:spcPct val="0"/>
            </a:spcBef>
            <a:spcAft>
              <a:spcPct val="35000"/>
            </a:spcAft>
          </a:pPr>
          <a:r>
            <a:rPr lang="es-EC" sz="1800" kern="1200" dirty="0" smtClean="0">
              <a:solidFill>
                <a:schemeClr val="bg1"/>
              </a:solidFill>
              <a:latin typeface="Bookman Old Style" pitchFamily="18" charset="0"/>
            </a:rPr>
            <a:t>Habitúa  a los niños y niñas a querer leer cada día más, contribuyendo al desarrollo de sus habilidades intelectuales, artísticas y creativas, desarrollando su sentido crítico y  experiencias.</a:t>
          </a:r>
          <a:endParaRPr lang="es-EC" sz="1800" kern="1200" dirty="0">
            <a:solidFill>
              <a:schemeClr val="bg1"/>
            </a:solidFill>
            <a:latin typeface="Bookman Old Style" pitchFamily="18" charset="0"/>
          </a:endParaRPr>
        </a:p>
      </dsp:txBody>
      <dsp:txXfrm>
        <a:off x="1754794" y="0"/>
        <a:ext cx="6526125" cy="986101"/>
      </dsp:txXfrm>
    </dsp:sp>
    <dsp:sp modelId="{3E834CCB-E95B-4266-BB60-33B153EC24D3}">
      <dsp:nvSpPr>
        <dsp:cNvPr id="0" name=""/>
        <dsp:cNvSpPr/>
      </dsp:nvSpPr>
      <dsp:spPr>
        <a:xfrm>
          <a:off x="290296" y="98610"/>
          <a:ext cx="1272810" cy="788881"/>
        </a:xfrm>
        <a:prstGeom prst="roundRect">
          <a:avLst>
            <a:gd name="adj" fmla="val 10000"/>
          </a:avLst>
        </a:prstGeom>
        <a:blipFill rotWithShape="1">
          <a:blip xmlns:r="http://schemas.openxmlformats.org/officeDocument/2006/relationships" r:embed="rId1"/>
          <a:stretch>
            <a:fillRect/>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10E8B9B1-C28B-4EAE-BBA2-F3928CB1A474}">
      <dsp:nvSpPr>
        <dsp:cNvPr id="0" name=""/>
        <dsp:cNvSpPr/>
      </dsp:nvSpPr>
      <dsp:spPr>
        <a:xfrm>
          <a:off x="0" y="1084711"/>
          <a:ext cx="8280920" cy="986101"/>
        </a:xfrm>
        <a:prstGeom prst="roundRect">
          <a:avLst>
            <a:gd name="adj" fmla="val 10000"/>
          </a:avLst>
        </a:prstGeom>
        <a:gradFill rotWithShape="0">
          <a:gsLst>
            <a:gs pos="0">
              <a:schemeClr val="accent5">
                <a:hueOff val="2042989"/>
                <a:satOff val="1394"/>
                <a:lumOff val="-3921"/>
                <a:alphaOff val="0"/>
                <a:tint val="73000"/>
                <a:shade val="100000"/>
                <a:satMod val="150000"/>
              </a:schemeClr>
            </a:gs>
            <a:gs pos="25000">
              <a:schemeClr val="accent5">
                <a:hueOff val="2042989"/>
                <a:satOff val="1394"/>
                <a:lumOff val="-3921"/>
                <a:alphaOff val="0"/>
                <a:tint val="96000"/>
                <a:shade val="80000"/>
                <a:satMod val="105000"/>
              </a:schemeClr>
            </a:gs>
            <a:gs pos="38000">
              <a:schemeClr val="accent5">
                <a:hueOff val="2042989"/>
                <a:satOff val="1394"/>
                <a:lumOff val="-3921"/>
                <a:alphaOff val="0"/>
                <a:tint val="96000"/>
                <a:shade val="59000"/>
                <a:satMod val="120000"/>
              </a:schemeClr>
            </a:gs>
            <a:gs pos="55000">
              <a:schemeClr val="accent5">
                <a:hueOff val="2042989"/>
                <a:satOff val="1394"/>
                <a:lumOff val="-3921"/>
                <a:alphaOff val="0"/>
                <a:tint val="100000"/>
                <a:shade val="57000"/>
                <a:satMod val="120000"/>
              </a:schemeClr>
            </a:gs>
            <a:gs pos="80000">
              <a:schemeClr val="accent5">
                <a:hueOff val="2042989"/>
                <a:satOff val="1394"/>
                <a:lumOff val="-3921"/>
                <a:alphaOff val="0"/>
                <a:tint val="100000"/>
                <a:shade val="56000"/>
                <a:satMod val="145000"/>
              </a:schemeClr>
            </a:gs>
            <a:gs pos="88000">
              <a:schemeClr val="accent5">
                <a:hueOff val="2042989"/>
                <a:satOff val="1394"/>
                <a:lumOff val="-3921"/>
                <a:alphaOff val="0"/>
                <a:tint val="100000"/>
                <a:shade val="63000"/>
                <a:satMod val="160000"/>
              </a:schemeClr>
            </a:gs>
            <a:gs pos="100000">
              <a:schemeClr val="accent5">
                <a:hueOff val="2042989"/>
                <a:satOff val="1394"/>
                <a:lumOff val="-3921"/>
                <a:alphaOff val="0"/>
                <a:tint val="99000"/>
                <a:shade val="100000"/>
                <a:satMod val="155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just" defTabSz="800100" rtl="0">
            <a:lnSpc>
              <a:spcPct val="90000"/>
            </a:lnSpc>
            <a:spcBef>
              <a:spcPct val="0"/>
            </a:spcBef>
            <a:spcAft>
              <a:spcPct val="35000"/>
            </a:spcAft>
          </a:pPr>
          <a:r>
            <a:rPr lang="es-EC" sz="1800" kern="1200" dirty="0" smtClean="0">
              <a:solidFill>
                <a:schemeClr val="bg1"/>
              </a:solidFill>
              <a:latin typeface="Bookman Old Style" pitchFamily="18" charset="0"/>
            </a:rPr>
            <a:t>Los beneficios de la lectura son personales, cada ser humano es individual e irrepetible.</a:t>
          </a:r>
          <a:endParaRPr lang="es-EC" sz="1800" kern="1200" dirty="0">
            <a:solidFill>
              <a:schemeClr val="bg1"/>
            </a:solidFill>
            <a:latin typeface="Bookman Old Style" pitchFamily="18" charset="0"/>
          </a:endParaRPr>
        </a:p>
      </dsp:txBody>
      <dsp:txXfrm>
        <a:off x="1754794" y="1084711"/>
        <a:ext cx="6526125" cy="986101"/>
      </dsp:txXfrm>
    </dsp:sp>
    <dsp:sp modelId="{F2092E7C-B441-42F3-90F3-17545A780BB8}">
      <dsp:nvSpPr>
        <dsp:cNvPr id="0" name=""/>
        <dsp:cNvSpPr/>
      </dsp:nvSpPr>
      <dsp:spPr>
        <a:xfrm>
          <a:off x="439502" y="1183321"/>
          <a:ext cx="974399" cy="788881"/>
        </a:xfrm>
        <a:prstGeom prst="roundRect">
          <a:avLst>
            <a:gd name="adj" fmla="val 10000"/>
          </a:avLst>
        </a:prstGeom>
        <a:blipFill rotWithShape="1">
          <a:blip xmlns:r="http://schemas.openxmlformats.org/officeDocument/2006/relationships" r:embed="rId2"/>
          <a:stretch>
            <a:fillRect/>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2B6ADE4D-2860-4A59-96DA-509955AA3E63}">
      <dsp:nvSpPr>
        <dsp:cNvPr id="0" name=""/>
        <dsp:cNvSpPr/>
      </dsp:nvSpPr>
      <dsp:spPr>
        <a:xfrm>
          <a:off x="0" y="2169423"/>
          <a:ext cx="8280920" cy="986101"/>
        </a:xfrm>
        <a:prstGeom prst="roundRect">
          <a:avLst>
            <a:gd name="adj" fmla="val 10000"/>
          </a:avLst>
        </a:prstGeom>
        <a:gradFill rotWithShape="0">
          <a:gsLst>
            <a:gs pos="0">
              <a:schemeClr val="accent5">
                <a:hueOff val="4085978"/>
                <a:satOff val="2788"/>
                <a:lumOff val="-7843"/>
                <a:alphaOff val="0"/>
                <a:tint val="73000"/>
                <a:shade val="100000"/>
                <a:satMod val="150000"/>
              </a:schemeClr>
            </a:gs>
            <a:gs pos="25000">
              <a:schemeClr val="accent5">
                <a:hueOff val="4085978"/>
                <a:satOff val="2788"/>
                <a:lumOff val="-7843"/>
                <a:alphaOff val="0"/>
                <a:tint val="96000"/>
                <a:shade val="80000"/>
                <a:satMod val="105000"/>
              </a:schemeClr>
            </a:gs>
            <a:gs pos="38000">
              <a:schemeClr val="accent5">
                <a:hueOff val="4085978"/>
                <a:satOff val="2788"/>
                <a:lumOff val="-7843"/>
                <a:alphaOff val="0"/>
                <a:tint val="96000"/>
                <a:shade val="59000"/>
                <a:satMod val="120000"/>
              </a:schemeClr>
            </a:gs>
            <a:gs pos="55000">
              <a:schemeClr val="accent5">
                <a:hueOff val="4085978"/>
                <a:satOff val="2788"/>
                <a:lumOff val="-7843"/>
                <a:alphaOff val="0"/>
                <a:tint val="100000"/>
                <a:shade val="57000"/>
                <a:satMod val="120000"/>
              </a:schemeClr>
            </a:gs>
            <a:gs pos="80000">
              <a:schemeClr val="accent5">
                <a:hueOff val="4085978"/>
                <a:satOff val="2788"/>
                <a:lumOff val="-7843"/>
                <a:alphaOff val="0"/>
                <a:tint val="100000"/>
                <a:shade val="56000"/>
                <a:satMod val="145000"/>
              </a:schemeClr>
            </a:gs>
            <a:gs pos="88000">
              <a:schemeClr val="accent5">
                <a:hueOff val="4085978"/>
                <a:satOff val="2788"/>
                <a:lumOff val="-7843"/>
                <a:alphaOff val="0"/>
                <a:tint val="100000"/>
                <a:shade val="63000"/>
                <a:satMod val="160000"/>
              </a:schemeClr>
            </a:gs>
            <a:gs pos="100000">
              <a:schemeClr val="accent5">
                <a:hueOff val="4085978"/>
                <a:satOff val="2788"/>
                <a:lumOff val="-7843"/>
                <a:alphaOff val="0"/>
                <a:tint val="99000"/>
                <a:shade val="100000"/>
                <a:satMod val="155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just" defTabSz="800100" rtl="0">
            <a:lnSpc>
              <a:spcPct val="90000"/>
            </a:lnSpc>
            <a:spcBef>
              <a:spcPct val="0"/>
            </a:spcBef>
            <a:spcAft>
              <a:spcPct val="35000"/>
            </a:spcAft>
          </a:pPr>
          <a:r>
            <a:rPr lang="es-EC" sz="1800" kern="1200" dirty="0" smtClean="0">
              <a:solidFill>
                <a:schemeClr val="bg1"/>
              </a:solidFill>
              <a:latin typeface="Bookman Old Style" pitchFamily="18" charset="0"/>
            </a:rPr>
            <a:t>Ayuda al niño a resolver conflictos afectivos y a descargar sus angustias.</a:t>
          </a:r>
          <a:endParaRPr lang="es-EC" sz="1800" kern="1200" dirty="0">
            <a:solidFill>
              <a:schemeClr val="bg1"/>
            </a:solidFill>
            <a:latin typeface="Bookman Old Style" pitchFamily="18" charset="0"/>
          </a:endParaRPr>
        </a:p>
      </dsp:txBody>
      <dsp:txXfrm>
        <a:off x="1754794" y="2169423"/>
        <a:ext cx="6526125" cy="986101"/>
      </dsp:txXfrm>
    </dsp:sp>
    <dsp:sp modelId="{F09224BD-AF74-41C2-A1CF-8100646CC821}">
      <dsp:nvSpPr>
        <dsp:cNvPr id="0" name=""/>
        <dsp:cNvSpPr/>
      </dsp:nvSpPr>
      <dsp:spPr>
        <a:xfrm>
          <a:off x="439502" y="2268033"/>
          <a:ext cx="974399" cy="788881"/>
        </a:xfrm>
        <a:prstGeom prst="roundRect">
          <a:avLst>
            <a:gd name="adj" fmla="val 10000"/>
          </a:avLst>
        </a:prstGeom>
        <a:blipFill rotWithShape="1">
          <a:blip xmlns:r="http://schemas.openxmlformats.org/officeDocument/2006/relationships" r:embed="rId3"/>
          <a:stretch>
            <a:fillRect/>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8133F41F-3ECD-4E4A-A208-6E95098F0310}">
      <dsp:nvSpPr>
        <dsp:cNvPr id="0" name=""/>
        <dsp:cNvSpPr/>
      </dsp:nvSpPr>
      <dsp:spPr>
        <a:xfrm>
          <a:off x="0" y="3254135"/>
          <a:ext cx="8280920" cy="986101"/>
        </a:xfrm>
        <a:prstGeom prst="roundRect">
          <a:avLst>
            <a:gd name="adj" fmla="val 10000"/>
          </a:avLst>
        </a:prstGeom>
        <a:gradFill rotWithShape="0">
          <a:gsLst>
            <a:gs pos="0">
              <a:schemeClr val="accent5">
                <a:hueOff val="6128967"/>
                <a:satOff val="4183"/>
                <a:lumOff val="-11764"/>
                <a:alphaOff val="0"/>
                <a:tint val="73000"/>
                <a:shade val="100000"/>
                <a:satMod val="150000"/>
              </a:schemeClr>
            </a:gs>
            <a:gs pos="25000">
              <a:schemeClr val="accent5">
                <a:hueOff val="6128967"/>
                <a:satOff val="4183"/>
                <a:lumOff val="-11764"/>
                <a:alphaOff val="0"/>
                <a:tint val="96000"/>
                <a:shade val="80000"/>
                <a:satMod val="105000"/>
              </a:schemeClr>
            </a:gs>
            <a:gs pos="38000">
              <a:schemeClr val="accent5">
                <a:hueOff val="6128967"/>
                <a:satOff val="4183"/>
                <a:lumOff val="-11764"/>
                <a:alphaOff val="0"/>
                <a:tint val="96000"/>
                <a:shade val="59000"/>
                <a:satMod val="120000"/>
              </a:schemeClr>
            </a:gs>
            <a:gs pos="55000">
              <a:schemeClr val="accent5">
                <a:hueOff val="6128967"/>
                <a:satOff val="4183"/>
                <a:lumOff val="-11764"/>
                <a:alphaOff val="0"/>
                <a:tint val="100000"/>
                <a:shade val="57000"/>
                <a:satMod val="120000"/>
              </a:schemeClr>
            </a:gs>
            <a:gs pos="80000">
              <a:schemeClr val="accent5">
                <a:hueOff val="6128967"/>
                <a:satOff val="4183"/>
                <a:lumOff val="-11764"/>
                <a:alphaOff val="0"/>
                <a:tint val="100000"/>
                <a:shade val="56000"/>
                <a:satMod val="145000"/>
              </a:schemeClr>
            </a:gs>
            <a:gs pos="88000">
              <a:schemeClr val="accent5">
                <a:hueOff val="6128967"/>
                <a:satOff val="4183"/>
                <a:lumOff val="-11764"/>
                <a:alphaOff val="0"/>
                <a:tint val="100000"/>
                <a:shade val="63000"/>
                <a:satMod val="160000"/>
              </a:schemeClr>
            </a:gs>
            <a:gs pos="100000">
              <a:schemeClr val="accent5">
                <a:hueOff val="6128967"/>
                <a:satOff val="4183"/>
                <a:lumOff val="-11764"/>
                <a:alphaOff val="0"/>
                <a:tint val="99000"/>
                <a:shade val="100000"/>
                <a:satMod val="155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just" defTabSz="800100" rtl="0">
            <a:lnSpc>
              <a:spcPct val="90000"/>
            </a:lnSpc>
            <a:spcBef>
              <a:spcPct val="0"/>
            </a:spcBef>
            <a:spcAft>
              <a:spcPct val="35000"/>
            </a:spcAft>
          </a:pPr>
          <a:r>
            <a:rPr lang="es-EC" sz="1800" kern="1200" dirty="0" smtClean="0">
              <a:solidFill>
                <a:schemeClr val="bg1"/>
              </a:solidFill>
              <a:latin typeface="Bookman Old Style" pitchFamily="18" charset="0"/>
            </a:rPr>
            <a:t>Proporciona ejemplos de conductas enriqueciendo sus pensamientos.</a:t>
          </a:r>
          <a:endParaRPr lang="es-EC" sz="1800" kern="1200" dirty="0">
            <a:solidFill>
              <a:schemeClr val="bg1"/>
            </a:solidFill>
            <a:latin typeface="Bookman Old Style" pitchFamily="18" charset="0"/>
          </a:endParaRPr>
        </a:p>
      </dsp:txBody>
      <dsp:txXfrm>
        <a:off x="1754794" y="3254135"/>
        <a:ext cx="6526125" cy="986101"/>
      </dsp:txXfrm>
    </dsp:sp>
    <dsp:sp modelId="{CAA50C23-3F4B-4321-8107-F09A9E0370D1}">
      <dsp:nvSpPr>
        <dsp:cNvPr id="0" name=""/>
        <dsp:cNvSpPr/>
      </dsp:nvSpPr>
      <dsp:spPr>
        <a:xfrm>
          <a:off x="439502" y="3352745"/>
          <a:ext cx="974399" cy="788881"/>
        </a:xfrm>
        <a:prstGeom prst="roundRect">
          <a:avLst>
            <a:gd name="adj" fmla="val 10000"/>
          </a:avLst>
        </a:prstGeom>
        <a:blipFill rotWithShape="1">
          <a:blip xmlns:r="http://schemas.openxmlformats.org/officeDocument/2006/relationships" r:embed="rId4"/>
          <a:stretch>
            <a:fillRect/>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009DFF92-1220-4F10-8339-D2C168A355FA}">
      <dsp:nvSpPr>
        <dsp:cNvPr id="0" name=""/>
        <dsp:cNvSpPr/>
      </dsp:nvSpPr>
      <dsp:spPr>
        <a:xfrm>
          <a:off x="0" y="4338846"/>
          <a:ext cx="8280920" cy="986101"/>
        </a:xfrm>
        <a:prstGeom prst="roundRect">
          <a:avLst>
            <a:gd name="adj" fmla="val 10000"/>
          </a:avLst>
        </a:prstGeom>
        <a:gradFill rotWithShape="0">
          <a:gsLst>
            <a:gs pos="0">
              <a:schemeClr val="accent5">
                <a:hueOff val="8171956"/>
                <a:satOff val="5577"/>
                <a:lumOff val="-15685"/>
                <a:alphaOff val="0"/>
                <a:tint val="73000"/>
                <a:shade val="100000"/>
                <a:satMod val="150000"/>
              </a:schemeClr>
            </a:gs>
            <a:gs pos="25000">
              <a:schemeClr val="accent5">
                <a:hueOff val="8171956"/>
                <a:satOff val="5577"/>
                <a:lumOff val="-15685"/>
                <a:alphaOff val="0"/>
                <a:tint val="96000"/>
                <a:shade val="80000"/>
                <a:satMod val="105000"/>
              </a:schemeClr>
            </a:gs>
            <a:gs pos="38000">
              <a:schemeClr val="accent5">
                <a:hueOff val="8171956"/>
                <a:satOff val="5577"/>
                <a:lumOff val="-15685"/>
                <a:alphaOff val="0"/>
                <a:tint val="96000"/>
                <a:shade val="59000"/>
                <a:satMod val="120000"/>
              </a:schemeClr>
            </a:gs>
            <a:gs pos="55000">
              <a:schemeClr val="accent5">
                <a:hueOff val="8171956"/>
                <a:satOff val="5577"/>
                <a:lumOff val="-15685"/>
                <a:alphaOff val="0"/>
                <a:tint val="100000"/>
                <a:shade val="57000"/>
                <a:satMod val="120000"/>
              </a:schemeClr>
            </a:gs>
            <a:gs pos="80000">
              <a:schemeClr val="accent5">
                <a:hueOff val="8171956"/>
                <a:satOff val="5577"/>
                <a:lumOff val="-15685"/>
                <a:alphaOff val="0"/>
                <a:tint val="100000"/>
                <a:shade val="56000"/>
                <a:satMod val="145000"/>
              </a:schemeClr>
            </a:gs>
            <a:gs pos="88000">
              <a:schemeClr val="accent5">
                <a:hueOff val="8171956"/>
                <a:satOff val="5577"/>
                <a:lumOff val="-15685"/>
                <a:alphaOff val="0"/>
                <a:tint val="100000"/>
                <a:shade val="63000"/>
                <a:satMod val="160000"/>
              </a:schemeClr>
            </a:gs>
            <a:gs pos="100000">
              <a:schemeClr val="accent5">
                <a:hueOff val="8171956"/>
                <a:satOff val="5577"/>
                <a:lumOff val="-15685"/>
                <a:alphaOff val="0"/>
                <a:tint val="99000"/>
                <a:shade val="100000"/>
                <a:satMod val="155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just" defTabSz="800100" rtl="0">
            <a:lnSpc>
              <a:spcPct val="90000"/>
            </a:lnSpc>
            <a:spcBef>
              <a:spcPct val="0"/>
            </a:spcBef>
            <a:spcAft>
              <a:spcPct val="35000"/>
            </a:spcAft>
          </a:pPr>
          <a:r>
            <a:rPr lang="es-EC" sz="1800" kern="1200" smtClean="0">
              <a:solidFill>
                <a:schemeClr val="bg1"/>
              </a:solidFill>
              <a:latin typeface="Bookman Old Style" pitchFamily="18" charset="0"/>
            </a:rPr>
            <a:t>Estimula el lenguaje, aumentando la capacidad de atención, comprensión, expresión y memoria .</a:t>
          </a:r>
          <a:endParaRPr lang="es-EC" sz="1800" kern="1200">
            <a:solidFill>
              <a:schemeClr val="bg1"/>
            </a:solidFill>
            <a:latin typeface="Bookman Old Style" pitchFamily="18" charset="0"/>
          </a:endParaRPr>
        </a:p>
      </dsp:txBody>
      <dsp:txXfrm>
        <a:off x="1754794" y="4338846"/>
        <a:ext cx="6526125" cy="986101"/>
      </dsp:txXfrm>
    </dsp:sp>
    <dsp:sp modelId="{FAEA2CD2-9CB9-40FD-984C-B7646A32A8E8}">
      <dsp:nvSpPr>
        <dsp:cNvPr id="0" name=""/>
        <dsp:cNvSpPr/>
      </dsp:nvSpPr>
      <dsp:spPr>
        <a:xfrm>
          <a:off x="439502" y="4437457"/>
          <a:ext cx="974399" cy="788881"/>
        </a:xfrm>
        <a:prstGeom prst="roundRect">
          <a:avLst>
            <a:gd name="adj" fmla="val 10000"/>
          </a:avLst>
        </a:prstGeom>
        <a:blipFill rotWithShape="1">
          <a:blip xmlns:r="http://schemas.openxmlformats.org/officeDocument/2006/relationships" r:embed="rId5"/>
          <a:stretch>
            <a:fillRect/>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43450F-BBBF-4455-B03E-5995A05035BF}">
      <dsp:nvSpPr>
        <dsp:cNvPr id="0" name=""/>
        <dsp:cNvSpPr/>
      </dsp:nvSpPr>
      <dsp:spPr>
        <a:xfrm>
          <a:off x="0" y="125724"/>
          <a:ext cx="6192688" cy="1066750"/>
        </a:xfrm>
        <a:prstGeom prst="roundRect">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s-EC" sz="1800" b="1" kern="1200" dirty="0" smtClean="0">
              <a:solidFill>
                <a:schemeClr val="bg1"/>
              </a:solidFill>
              <a:latin typeface="Bookman Old Style" pitchFamily="18" charset="0"/>
            </a:rPr>
            <a:t>1. La Percepción.-</a:t>
          </a:r>
          <a:r>
            <a:rPr lang="es-EC" sz="1800" kern="1200" dirty="0" smtClean="0">
              <a:solidFill>
                <a:schemeClr val="bg1"/>
              </a:solidFill>
              <a:latin typeface="Bookman Old Style" pitchFamily="18" charset="0"/>
            </a:rPr>
            <a:t>  Se reconocen los símbolos gráficos , lo que nuestros ojos son capaces de percibir en fracción de segundos una palabra.</a:t>
          </a:r>
          <a:endParaRPr lang="es-EC" sz="1800" kern="1200" dirty="0">
            <a:solidFill>
              <a:schemeClr val="bg1"/>
            </a:solidFill>
            <a:latin typeface="Bookman Old Style" pitchFamily="18" charset="0"/>
          </a:endParaRPr>
        </a:p>
      </dsp:txBody>
      <dsp:txXfrm>
        <a:off x="52074" y="177798"/>
        <a:ext cx="6088540" cy="962602"/>
      </dsp:txXfrm>
    </dsp:sp>
    <dsp:sp modelId="{C7454940-10EE-4232-9F7A-3CFC14B06AFA}">
      <dsp:nvSpPr>
        <dsp:cNvPr id="0" name=""/>
        <dsp:cNvSpPr/>
      </dsp:nvSpPr>
      <dsp:spPr>
        <a:xfrm>
          <a:off x="0" y="1244314"/>
          <a:ext cx="6192688" cy="968759"/>
        </a:xfrm>
        <a:prstGeom prst="roundRect">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s-EC" sz="1800" b="1" kern="1200" dirty="0" smtClean="0">
              <a:solidFill>
                <a:schemeClr val="bg1"/>
              </a:solidFill>
              <a:latin typeface="Bookman Old Style" pitchFamily="18" charset="0"/>
            </a:rPr>
            <a:t>2. La Comprensión.-</a:t>
          </a:r>
          <a:r>
            <a:rPr lang="es-EC" sz="1800" kern="1200" dirty="0" smtClean="0">
              <a:solidFill>
                <a:schemeClr val="bg1"/>
              </a:solidFill>
              <a:latin typeface="Bookman Old Style" pitchFamily="18" charset="0"/>
            </a:rPr>
            <a:t> Se comprende el mensaje , llevando los símbolos gráficos a ideas.</a:t>
          </a:r>
          <a:endParaRPr lang="es-EC" sz="1800" kern="1200" dirty="0">
            <a:solidFill>
              <a:schemeClr val="bg1"/>
            </a:solidFill>
            <a:latin typeface="Bookman Old Style" pitchFamily="18" charset="0"/>
          </a:endParaRPr>
        </a:p>
      </dsp:txBody>
      <dsp:txXfrm>
        <a:off x="47291" y="1291605"/>
        <a:ext cx="6098106" cy="874177"/>
      </dsp:txXfrm>
    </dsp:sp>
    <dsp:sp modelId="{3B5C3A7C-BB74-4018-B19B-D907CCA21C77}">
      <dsp:nvSpPr>
        <dsp:cNvPr id="0" name=""/>
        <dsp:cNvSpPr/>
      </dsp:nvSpPr>
      <dsp:spPr>
        <a:xfrm>
          <a:off x="0" y="2264914"/>
          <a:ext cx="6192688" cy="968759"/>
        </a:xfrm>
        <a:prstGeom prst="roundRect">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s-EC" sz="1800" b="1" kern="1200" dirty="0" smtClean="0">
              <a:solidFill>
                <a:schemeClr val="bg1"/>
              </a:solidFill>
              <a:latin typeface="Bookman Old Style" pitchFamily="18" charset="0"/>
            </a:rPr>
            <a:t>3. La Interpretación.-</a:t>
          </a:r>
          <a:r>
            <a:rPr lang="es-EC" sz="1800" kern="1200" dirty="0" smtClean="0">
              <a:solidFill>
                <a:schemeClr val="bg1"/>
              </a:solidFill>
              <a:latin typeface="Bookman Old Style" pitchFamily="18" charset="0"/>
            </a:rPr>
            <a:t> Es el significado que se le atribuye a algo.</a:t>
          </a:r>
          <a:endParaRPr lang="es-EC" sz="1800" kern="1200" dirty="0">
            <a:solidFill>
              <a:schemeClr val="bg1"/>
            </a:solidFill>
            <a:latin typeface="Bookman Old Style" pitchFamily="18" charset="0"/>
          </a:endParaRPr>
        </a:p>
      </dsp:txBody>
      <dsp:txXfrm>
        <a:off x="47291" y="2312205"/>
        <a:ext cx="6098106" cy="874177"/>
      </dsp:txXfrm>
    </dsp:sp>
    <dsp:sp modelId="{17D4E431-EFCE-4971-9481-79A2FB61EB6F}">
      <dsp:nvSpPr>
        <dsp:cNvPr id="0" name=""/>
        <dsp:cNvSpPr/>
      </dsp:nvSpPr>
      <dsp:spPr>
        <a:xfrm>
          <a:off x="0" y="3285514"/>
          <a:ext cx="6192688" cy="968759"/>
        </a:xfrm>
        <a:prstGeom prst="roundRect">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s-EC" sz="1800" b="1" kern="1200" dirty="0" smtClean="0">
              <a:solidFill>
                <a:schemeClr val="bg1"/>
              </a:solidFill>
              <a:latin typeface="Bookman Old Style" pitchFamily="18" charset="0"/>
            </a:rPr>
            <a:t>4. La Reacción.</a:t>
          </a:r>
          <a:r>
            <a:rPr lang="es-EC" sz="1800" kern="1200" dirty="0" smtClean="0">
              <a:solidFill>
                <a:schemeClr val="bg1"/>
              </a:solidFill>
              <a:latin typeface="Bookman Old Style" pitchFamily="18" charset="0"/>
            </a:rPr>
            <a:t>- Actitud de aceptación o de rechazo con las ideas expresadas por el autor. </a:t>
          </a:r>
          <a:endParaRPr lang="es-EC" sz="1800" kern="1200" dirty="0">
            <a:solidFill>
              <a:schemeClr val="bg1"/>
            </a:solidFill>
            <a:latin typeface="Bookman Old Style" pitchFamily="18" charset="0"/>
          </a:endParaRPr>
        </a:p>
      </dsp:txBody>
      <dsp:txXfrm>
        <a:off x="47291" y="3332805"/>
        <a:ext cx="6098106" cy="874177"/>
      </dsp:txXfrm>
    </dsp:sp>
    <dsp:sp modelId="{30C33E36-EE22-4F0E-9C27-8F0AA90FD1F5}">
      <dsp:nvSpPr>
        <dsp:cNvPr id="0" name=""/>
        <dsp:cNvSpPr/>
      </dsp:nvSpPr>
      <dsp:spPr>
        <a:xfrm>
          <a:off x="0" y="4306114"/>
          <a:ext cx="6192688" cy="968759"/>
        </a:xfrm>
        <a:prstGeom prst="roundRect">
          <a:avLst/>
        </a:prstGeom>
        <a:solidFill>
          <a:schemeClr val="accent6">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s-EC" sz="1800" b="1" kern="1200" dirty="0" smtClean="0">
              <a:solidFill>
                <a:schemeClr val="bg1"/>
              </a:solidFill>
              <a:latin typeface="Bookman Old Style" pitchFamily="18" charset="0"/>
            </a:rPr>
            <a:t>5. La Integración.-</a:t>
          </a:r>
          <a:r>
            <a:rPr lang="es-EC" sz="1800" kern="1200" dirty="0" smtClean="0">
              <a:solidFill>
                <a:schemeClr val="bg1"/>
              </a:solidFill>
              <a:latin typeface="Bookman Old Style" pitchFamily="18" charset="0"/>
            </a:rPr>
            <a:t> Da valor a las ideas expresadas, integrándolas a  sus experiencias personales si las considera de valor.   </a:t>
          </a:r>
          <a:endParaRPr lang="es-EC" sz="1800" kern="1200" dirty="0">
            <a:solidFill>
              <a:schemeClr val="bg1"/>
            </a:solidFill>
            <a:latin typeface="Bookman Old Style" pitchFamily="18" charset="0"/>
          </a:endParaRPr>
        </a:p>
      </dsp:txBody>
      <dsp:txXfrm>
        <a:off x="47291" y="4353405"/>
        <a:ext cx="6098106" cy="874177"/>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90B89C-9708-4F7D-9C20-B7A90A6A87BE}">
      <dsp:nvSpPr>
        <dsp:cNvPr id="0" name=""/>
        <dsp:cNvSpPr/>
      </dsp:nvSpPr>
      <dsp:spPr>
        <a:xfrm>
          <a:off x="2134519" y="1450728"/>
          <a:ext cx="2895873" cy="2905960"/>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rtl="0">
            <a:lnSpc>
              <a:spcPct val="90000"/>
            </a:lnSpc>
            <a:spcBef>
              <a:spcPct val="0"/>
            </a:spcBef>
            <a:spcAft>
              <a:spcPct val="35000"/>
            </a:spcAft>
          </a:pPr>
          <a:r>
            <a:rPr lang="es-EC" sz="1600" kern="1200" dirty="0" smtClean="0">
              <a:solidFill>
                <a:schemeClr val="bg1"/>
              </a:solidFill>
              <a:latin typeface="Palatino Linotype" pitchFamily="18" charset="0"/>
              <a:cs typeface="Mongolian Baiti" pitchFamily="66" charset="0"/>
            </a:rPr>
            <a:t>Son actividades planificadas y organizadas sistemáticamente, con el objetivo de construir un conocimiento escolar.</a:t>
          </a:r>
          <a:endParaRPr lang="es-EC" sz="1600" kern="1200" dirty="0">
            <a:solidFill>
              <a:schemeClr val="bg1"/>
            </a:solidFill>
            <a:latin typeface="Palatino Linotype" pitchFamily="18" charset="0"/>
            <a:cs typeface="Mongolian Baiti" pitchFamily="66" charset="0"/>
          </a:endParaRPr>
        </a:p>
      </dsp:txBody>
      <dsp:txXfrm>
        <a:off x="2558610" y="1876296"/>
        <a:ext cx="2047691" cy="2054824"/>
      </dsp:txXfrm>
    </dsp:sp>
    <dsp:sp modelId="{CBE87F62-70F6-4036-A5C8-0A4C8F451AB4}">
      <dsp:nvSpPr>
        <dsp:cNvPr id="0" name=""/>
        <dsp:cNvSpPr/>
      </dsp:nvSpPr>
      <dsp:spPr>
        <a:xfrm rot="5400000">
          <a:off x="3571078" y="1204812"/>
          <a:ext cx="22754" cy="533478"/>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s-EC" sz="1400" kern="1200">
            <a:solidFill>
              <a:schemeClr val="bg1"/>
            </a:solidFill>
            <a:latin typeface="Palatino Linotype" pitchFamily="18" charset="0"/>
            <a:cs typeface="Mongolian Baiti" pitchFamily="66" charset="0"/>
          </a:endParaRPr>
        </a:p>
      </dsp:txBody>
      <dsp:txXfrm>
        <a:off x="3574491" y="1308095"/>
        <a:ext cx="15928" cy="320086"/>
      </dsp:txXfrm>
    </dsp:sp>
    <dsp:sp modelId="{3662A9BE-ACBA-47BD-B525-0AF9DA91F745}">
      <dsp:nvSpPr>
        <dsp:cNvPr id="0" name=""/>
        <dsp:cNvSpPr/>
      </dsp:nvSpPr>
      <dsp:spPr>
        <a:xfrm>
          <a:off x="2232934" y="-75393"/>
          <a:ext cx="2699042" cy="1569055"/>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rtl="0">
            <a:lnSpc>
              <a:spcPct val="90000"/>
            </a:lnSpc>
            <a:spcBef>
              <a:spcPct val="0"/>
            </a:spcBef>
            <a:spcAft>
              <a:spcPct val="35000"/>
            </a:spcAft>
          </a:pPr>
          <a:r>
            <a:rPr lang="es-EC" sz="1600" kern="1200" dirty="0" smtClean="0">
              <a:solidFill>
                <a:schemeClr val="bg1"/>
              </a:solidFill>
              <a:latin typeface="Palatino Linotype" pitchFamily="18" charset="0"/>
              <a:cs typeface="Mongolian Baiti" pitchFamily="66" charset="0"/>
            </a:rPr>
            <a:t>Lectura diaria de cuentos</a:t>
          </a:r>
          <a:endParaRPr lang="es-EC" sz="1600" kern="1200" dirty="0">
            <a:solidFill>
              <a:schemeClr val="bg1"/>
            </a:solidFill>
            <a:latin typeface="Palatino Linotype" pitchFamily="18" charset="0"/>
            <a:cs typeface="Mongolian Baiti" pitchFamily="66" charset="0"/>
          </a:endParaRPr>
        </a:p>
      </dsp:txBody>
      <dsp:txXfrm>
        <a:off x="2628200" y="154390"/>
        <a:ext cx="1908510" cy="1109489"/>
      </dsp:txXfrm>
    </dsp:sp>
    <dsp:sp modelId="{1ADF1E55-F645-4B5E-B1E3-1E8620F48164}">
      <dsp:nvSpPr>
        <dsp:cNvPr id="0" name=""/>
        <dsp:cNvSpPr/>
      </dsp:nvSpPr>
      <dsp:spPr>
        <a:xfrm rot="9969502">
          <a:off x="4763656" y="2325967"/>
          <a:ext cx="162019" cy="533478"/>
        </a:xfrm>
        <a:prstGeom prst="rightArrow">
          <a:avLst>
            <a:gd name="adj1" fmla="val 60000"/>
            <a:gd name="adj2" fmla="val 50000"/>
          </a:avLst>
        </a:prstGeom>
        <a:solidFill>
          <a:schemeClr val="accent3">
            <a:hueOff val="-892703"/>
            <a:satOff val="3073"/>
            <a:lumOff val="-250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s-EC" sz="1400" kern="1200">
            <a:solidFill>
              <a:schemeClr val="bg1"/>
            </a:solidFill>
            <a:latin typeface="Palatino Linotype" pitchFamily="18" charset="0"/>
            <a:cs typeface="Mongolian Baiti" pitchFamily="66" charset="0"/>
          </a:endParaRPr>
        </a:p>
      </dsp:txBody>
      <dsp:txXfrm rot="10800000">
        <a:off x="4811556" y="2426849"/>
        <a:ext cx="113413" cy="320086"/>
      </dsp:txXfrm>
    </dsp:sp>
    <dsp:sp modelId="{1B04069B-373D-4D33-84F4-BE7552B8696D}">
      <dsp:nvSpPr>
        <dsp:cNvPr id="0" name=""/>
        <dsp:cNvSpPr/>
      </dsp:nvSpPr>
      <dsp:spPr>
        <a:xfrm>
          <a:off x="4644522" y="1296139"/>
          <a:ext cx="2436429" cy="2091441"/>
        </a:xfrm>
        <a:prstGeom prst="ellipse">
          <a:avLst/>
        </a:prstGeom>
        <a:solidFill>
          <a:schemeClr val="accent3">
            <a:hueOff val="-892703"/>
            <a:satOff val="3073"/>
            <a:lumOff val="-250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rtl="0">
            <a:lnSpc>
              <a:spcPct val="90000"/>
            </a:lnSpc>
            <a:spcBef>
              <a:spcPct val="0"/>
            </a:spcBef>
            <a:spcAft>
              <a:spcPct val="35000"/>
            </a:spcAft>
          </a:pPr>
          <a:r>
            <a:rPr lang="es-EC" sz="1600" kern="1200" dirty="0" smtClean="0">
              <a:solidFill>
                <a:schemeClr val="bg1"/>
              </a:solidFill>
              <a:latin typeface="Palatino Linotype" pitchFamily="18" charset="0"/>
              <a:cs typeface="Mongolian Baiti" pitchFamily="66" charset="0"/>
            </a:rPr>
            <a:t>Lectura pública</a:t>
          </a:r>
          <a:endParaRPr lang="es-EC" sz="1600" kern="1200" dirty="0">
            <a:solidFill>
              <a:schemeClr val="bg1"/>
            </a:solidFill>
            <a:latin typeface="Palatino Linotype" pitchFamily="18" charset="0"/>
            <a:cs typeface="Mongolian Baiti" pitchFamily="66" charset="0"/>
          </a:endParaRPr>
        </a:p>
      </dsp:txBody>
      <dsp:txXfrm>
        <a:off x="5001329" y="1602423"/>
        <a:ext cx="1722815" cy="1478873"/>
      </dsp:txXfrm>
    </dsp:sp>
    <dsp:sp modelId="{EC1BA030-66CF-4330-9F52-76D9C8DC2317}">
      <dsp:nvSpPr>
        <dsp:cNvPr id="0" name=""/>
        <dsp:cNvSpPr/>
      </dsp:nvSpPr>
      <dsp:spPr>
        <a:xfrm rot="2485609">
          <a:off x="4694503" y="3676923"/>
          <a:ext cx="132871" cy="533478"/>
        </a:xfrm>
        <a:prstGeom prst="rightArrow">
          <a:avLst>
            <a:gd name="adj1" fmla="val 60000"/>
            <a:gd name="adj2" fmla="val 50000"/>
          </a:avLst>
        </a:prstGeom>
        <a:solidFill>
          <a:schemeClr val="accent3">
            <a:hueOff val="-1785407"/>
            <a:satOff val="6146"/>
            <a:lumOff val="-500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s-EC" sz="1400" kern="1200">
            <a:solidFill>
              <a:schemeClr val="bg1"/>
            </a:solidFill>
            <a:latin typeface="Palatino Linotype" pitchFamily="18" charset="0"/>
            <a:cs typeface="Mongolian Baiti" pitchFamily="66" charset="0"/>
          </a:endParaRPr>
        </a:p>
      </dsp:txBody>
      <dsp:txXfrm>
        <a:off x="4699490" y="3770432"/>
        <a:ext cx="93010" cy="320086"/>
      </dsp:txXfrm>
    </dsp:sp>
    <dsp:sp modelId="{35EF4AB2-323A-43EA-80B1-AE7226D069F6}">
      <dsp:nvSpPr>
        <dsp:cNvPr id="0" name=""/>
        <dsp:cNvSpPr/>
      </dsp:nvSpPr>
      <dsp:spPr>
        <a:xfrm>
          <a:off x="4575398" y="3738303"/>
          <a:ext cx="2038014" cy="1881705"/>
        </a:xfrm>
        <a:prstGeom prst="ellipse">
          <a:avLst/>
        </a:prstGeom>
        <a:solidFill>
          <a:schemeClr val="accent3">
            <a:hueOff val="-1785407"/>
            <a:satOff val="6146"/>
            <a:lumOff val="-500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rtl="0">
            <a:lnSpc>
              <a:spcPct val="90000"/>
            </a:lnSpc>
            <a:spcBef>
              <a:spcPct val="0"/>
            </a:spcBef>
            <a:spcAft>
              <a:spcPct val="35000"/>
            </a:spcAft>
          </a:pPr>
          <a:r>
            <a:rPr lang="es-EC" sz="1600" kern="1200" dirty="0" smtClean="0">
              <a:solidFill>
                <a:schemeClr val="bg1"/>
              </a:solidFill>
              <a:latin typeface="Palatino Linotype" pitchFamily="18" charset="0"/>
              <a:cs typeface="Mongolian Baiti" pitchFamily="66" charset="0"/>
            </a:rPr>
            <a:t>Narración de cuentos</a:t>
          </a:r>
          <a:endParaRPr lang="es-EC" sz="1600" kern="1200" dirty="0">
            <a:solidFill>
              <a:schemeClr val="bg1"/>
            </a:solidFill>
            <a:latin typeface="Palatino Linotype" pitchFamily="18" charset="0"/>
            <a:cs typeface="Mongolian Baiti" pitchFamily="66" charset="0"/>
          </a:endParaRPr>
        </a:p>
      </dsp:txBody>
      <dsp:txXfrm>
        <a:off x="4873858" y="4013872"/>
        <a:ext cx="1441094" cy="1330567"/>
      </dsp:txXfrm>
    </dsp:sp>
    <dsp:sp modelId="{F956281A-683E-49FB-9D46-F3C5AE3A57D9}">
      <dsp:nvSpPr>
        <dsp:cNvPr id="0" name=""/>
        <dsp:cNvSpPr/>
      </dsp:nvSpPr>
      <dsp:spPr>
        <a:xfrm rot="8473140">
          <a:off x="2246171" y="3642429"/>
          <a:ext cx="169788" cy="533478"/>
        </a:xfrm>
        <a:prstGeom prst="rightArrow">
          <a:avLst>
            <a:gd name="adj1" fmla="val 60000"/>
            <a:gd name="adj2" fmla="val 50000"/>
          </a:avLst>
        </a:prstGeom>
        <a:solidFill>
          <a:schemeClr val="accent3">
            <a:hueOff val="-2678110"/>
            <a:satOff val="9218"/>
            <a:lumOff val="-750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s-EC" sz="1400" kern="1200">
            <a:solidFill>
              <a:schemeClr val="bg1"/>
            </a:solidFill>
            <a:latin typeface="Palatino Linotype" pitchFamily="18" charset="0"/>
            <a:cs typeface="Mongolian Baiti" pitchFamily="66" charset="0"/>
          </a:endParaRPr>
        </a:p>
      </dsp:txBody>
      <dsp:txXfrm rot="10800000">
        <a:off x="2291492" y="3733173"/>
        <a:ext cx="118852" cy="320086"/>
      </dsp:txXfrm>
    </dsp:sp>
    <dsp:sp modelId="{BD14DC09-A5B1-4531-9034-D13243685D1B}">
      <dsp:nvSpPr>
        <dsp:cNvPr id="0" name=""/>
        <dsp:cNvSpPr/>
      </dsp:nvSpPr>
      <dsp:spPr>
        <a:xfrm>
          <a:off x="504046" y="3672413"/>
          <a:ext cx="1917322" cy="1868917"/>
        </a:xfrm>
        <a:prstGeom prst="ellipse">
          <a:avLst/>
        </a:prstGeom>
        <a:solidFill>
          <a:schemeClr val="accent3">
            <a:hueOff val="-2678110"/>
            <a:satOff val="9218"/>
            <a:lumOff val="-750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rtl="0">
            <a:lnSpc>
              <a:spcPct val="90000"/>
            </a:lnSpc>
            <a:spcBef>
              <a:spcPct val="0"/>
            </a:spcBef>
            <a:spcAft>
              <a:spcPct val="35000"/>
            </a:spcAft>
          </a:pPr>
          <a:r>
            <a:rPr lang="es-EC" sz="1600" kern="1200" dirty="0" smtClean="0">
              <a:solidFill>
                <a:schemeClr val="bg1"/>
              </a:solidFill>
              <a:latin typeface="Palatino Linotype" pitchFamily="18" charset="0"/>
              <a:cs typeface="Mongolian Baiti" pitchFamily="66" charset="0"/>
            </a:rPr>
            <a:t>Lectura compartida</a:t>
          </a:r>
          <a:endParaRPr lang="es-EC" sz="1600" kern="1200" dirty="0">
            <a:solidFill>
              <a:schemeClr val="bg1"/>
            </a:solidFill>
            <a:latin typeface="Palatino Linotype" pitchFamily="18" charset="0"/>
            <a:cs typeface="Mongolian Baiti" pitchFamily="66" charset="0"/>
          </a:endParaRPr>
        </a:p>
      </dsp:txBody>
      <dsp:txXfrm>
        <a:off x="784831" y="3946110"/>
        <a:ext cx="1355752" cy="1321523"/>
      </dsp:txXfrm>
    </dsp:sp>
    <dsp:sp modelId="{E46BCD79-A5A6-4DE1-9D2A-3CB1FD129B24}">
      <dsp:nvSpPr>
        <dsp:cNvPr id="0" name=""/>
        <dsp:cNvSpPr/>
      </dsp:nvSpPr>
      <dsp:spPr>
        <a:xfrm rot="913142">
          <a:off x="2244122" y="2293884"/>
          <a:ext cx="154455" cy="533478"/>
        </a:xfrm>
        <a:prstGeom prst="rightArrow">
          <a:avLst>
            <a:gd name="adj1" fmla="val 60000"/>
            <a:gd name="adj2" fmla="val 50000"/>
          </a:avLst>
        </a:prstGeom>
        <a:solidFill>
          <a:schemeClr val="accent3">
            <a:hueOff val="-3570814"/>
            <a:satOff val="12291"/>
            <a:lumOff val="-1000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s-EC" sz="1400" kern="1200">
            <a:solidFill>
              <a:schemeClr val="bg1"/>
            </a:solidFill>
            <a:latin typeface="Palatino Linotype" pitchFamily="18" charset="0"/>
            <a:cs typeface="Mongolian Baiti" pitchFamily="66" charset="0"/>
          </a:endParaRPr>
        </a:p>
      </dsp:txBody>
      <dsp:txXfrm>
        <a:off x="2244935" y="2394498"/>
        <a:ext cx="108119" cy="320086"/>
      </dsp:txXfrm>
    </dsp:sp>
    <dsp:sp modelId="{9303C928-E178-4D16-9D04-5B955F370B35}">
      <dsp:nvSpPr>
        <dsp:cNvPr id="0" name=""/>
        <dsp:cNvSpPr/>
      </dsp:nvSpPr>
      <dsp:spPr>
        <a:xfrm>
          <a:off x="0" y="1092150"/>
          <a:ext cx="2516027" cy="2358384"/>
        </a:xfrm>
        <a:prstGeom prst="ellipse">
          <a:avLst/>
        </a:prstGeom>
        <a:solidFill>
          <a:schemeClr val="accent3">
            <a:hueOff val="-3570814"/>
            <a:satOff val="12291"/>
            <a:lumOff val="-1000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rtl="0">
            <a:lnSpc>
              <a:spcPct val="90000"/>
            </a:lnSpc>
            <a:spcBef>
              <a:spcPct val="0"/>
            </a:spcBef>
            <a:spcAft>
              <a:spcPct val="35000"/>
            </a:spcAft>
          </a:pPr>
          <a:r>
            <a:rPr lang="es-EC" sz="1600" kern="1200" dirty="0" smtClean="0">
              <a:solidFill>
                <a:schemeClr val="bg1"/>
              </a:solidFill>
              <a:latin typeface="Palatino Linotype" pitchFamily="18" charset="0"/>
              <a:cs typeface="Mongolian Baiti" pitchFamily="66" charset="0"/>
            </a:rPr>
            <a:t>Interrogación de los textos</a:t>
          </a:r>
          <a:endParaRPr lang="es-EC" sz="1600" kern="1200" dirty="0">
            <a:solidFill>
              <a:schemeClr val="bg1"/>
            </a:solidFill>
            <a:latin typeface="Palatino Linotype" pitchFamily="18" charset="0"/>
            <a:cs typeface="Mongolian Baiti" pitchFamily="66" charset="0"/>
          </a:endParaRPr>
        </a:p>
      </dsp:txBody>
      <dsp:txXfrm>
        <a:off x="368464" y="1437527"/>
        <a:ext cx="1779099" cy="1667630"/>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22A701-A993-4983-8637-43EA653E5F91}">
      <dsp:nvSpPr>
        <dsp:cNvPr id="0" name=""/>
        <dsp:cNvSpPr/>
      </dsp:nvSpPr>
      <dsp:spPr>
        <a:xfrm>
          <a:off x="6206664" y="1096007"/>
          <a:ext cx="408898" cy="892369"/>
        </a:xfrm>
        <a:custGeom>
          <a:avLst/>
          <a:gdLst/>
          <a:ahLst/>
          <a:cxnLst/>
          <a:rect l="0" t="0" r="0" b="0"/>
          <a:pathLst>
            <a:path>
              <a:moveTo>
                <a:pt x="0" y="0"/>
              </a:moveTo>
              <a:lnTo>
                <a:pt x="0" y="662207"/>
              </a:lnTo>
              <a:lnTo>
                <a:pt x="408898" y="662207"/>
              </a:lnTo>
              <a:lnTo>
                <a:pt x="408898" y="892369"/>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D2FF098-1554-4B5B-84AB-832D857FB181}">
      <dsp:nvSpPr>
        <dsp:cNvPr id="0" name=""/>
        <dsp:cNvSpPr/>
      </dsp:nvSpPr>
      <dsp:spPr>
        <a:xfrm>
          <a:off x="1939215" y="1096007"/>
          <a:ext cx="2024008" cy="892369"/>
        </a:xfrm>
        <a:custGeom>
          <a:avLst/>
          <a:gdLst/>
          <a:ahLst/>
          <a:cxnLst/>
          <a:rect l="0" t="0" r="0" b="0"/>
          <a:pathLst>
            <a:path>
              <a:moveTo>
                <a:pt x="0" y="0"/>
              </a:moveTo>
              <a:lnTo>
                <a:pt x="0" y="662207"/>
              </a:lnTo>
              <a:lnTo>
                <a:pt x="2024008" y="662207"/>
              </a:lnTo>
              <a:lnTo>
                <a:pt x="2024008" y="892369"/>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1964380-B625-4A76-9C01-9E1146271AD6}">
      <dsp:nvSpPr>
        <dsp:cNvPr id="0" name=""/>
        <dsp:cNvSpPr/>
      </dsp:nvSpPr>
      <dsp:spPr>
        <a:xfrm>
          <a:off x="1204363" y="1096007"/>
          <a:ext cx="734851" cy="892369"/>
        </a:xfrm>
        <a:custGeom>
          <a:avLst/>
          <a:gdLst/>
          <a:ahLst/>
          <a:cxnLst/>
          <a:rect l="0" t="0" r="0" b="0"/>
          <a:pathLst>
            <a:path>
              <a:moveTo>
                <a:pt x="734851" y="0"/>
              </a:moveTo>
              <a:lnTo>
                <a:pt x="734851" y="662207"/>
              </a:lnTo>
              <a:lnTo>
                <a:pt x="0" y="662207"/>
              </a:lnTo>
              <a:lnTo>
                <a:pt x="0" y="892369"/>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20D32E7-9186-487F-966C-FE249DE5205A}">
      <dsp:nvSpPr>
        <dsp:cNvPr id="0" name=""/>
        <dsp:cNvSpPr/>
      </dsp:nvSpPr>
      <dsp:spPr>
        <a:xfrm>
          <a:off x="385996" y="0"/>
          <a:ext cx="3106437" cy="1096007"/>
        </a:xfrm>
        <a:prstGeom prst="rect">
          <a:avLst/>
        </a:prstGeom>
        <a:gradFill rotWithShape="0">
          <a:gsLst>
            <a:gs pos="0">
              <a:schemeClr val="accent1">
                <a:hueOff val="0"/>
                <a:satOff val="0"/>
                <a:lumOff val="0"/>
                <a:alphaOff val="0"/>
                <a:tint val="73000"/>
                <a:shade val="100000"/>
                <a:satMod val="150000"/>
              </a:schemeClr>
            </a:gs>
            <a:gs pos="25000">
              <a:schemeClr val="accent1">
                <a:hueOff val="0"/>
                <a:satOff val="0"/>
                <a:lumOff val="0"/>
                <a:alphaOff val="0"/>
                <a:tint val="96000"/>
                <a:shade val="80000"/>
                <a:satMod val="105000"/>
              </a:schemeClr>
            </a:gs>
            <a:gs pos="38000">
              <a:schemeClr val="accent1">
                <a:hueOff val="0"/>
                <a:satOff val="0"/>
                <a:lumOff val="0"/>
                <a:alphaOff val="0"/>
                <a:tint val="96000"/>
                <a:shade val="59000"/>
                <a:satMod val="120000"/>
              </a:schemeClr>
            </a:gs>
            <a:gs pos="55000">
              <a:schemeClr val="accent1">
                <a:hueOff val="0"/>
                <a:satOff val="0"/>
                <a:lumOff val="0"/>
                <a:alphaOff val="0"/>
                <a:tint val="100000"/>
                <a:shade val="57000"/>
                <a:satMod val="120000"/>
              </a:schemeClr>
            </a:gs>
            <a:gs pos="80000">
              <a:schemeClr val="accent1">
                <a:hueOff val="0"/>
                <a:satOff val="0"/>
                <a:lumOff val="0"/>
                <a:alphaOff val="0"/>
                <a:tint val="100000"/>
                <a:shade val="56000"/>
                <a:satMod val="145000"/>
              </a:schemeClr>
            </a:gs>
            <a:gs pos="88000">
              <a:schemeClr val="accent1">
                <a:hueOff val="0"/>
                <a:satOff val="0"/>
                <a:lumOff val="0"/>
                <a:alphaOff val="0"/>
                <a:tint val="100000"/>
                <a:shade val="63000"/>
                <a:satMod val="160000"/>
              </a:schemeClr>
            </a:gs>
            <a:gs pos="100000">
              <a:schemeClr val="accent1">
                <a:hueOff val="0"/>
                <a:satOff val="0"/>
                <a:lumOff val="0"/>
                <a:alphaOff val="0"/>
                <a:tint val="99000"/>
                <a:shade val="100000"/>
                <a:satMod val="155000"/>
              </a:schemeClr>
            </a:gs>
          </a:gsLst>
          <a:lin ang="5400000" scaled="0"/>
        </a:gradFill>
        <a:ln>
          <a:noFill/>
        </a:ln>
        <a:effectLst>
          <a:glow rad="50800">
            <a:schemeClr val="accent1">
              <a:hueOff val="0"/>
              <a:satOff val="0"/>
              <a:lumOff val="0"/>
              <a:alphaOff val="0"/>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accent1">
              <a:hueOff val="0"/>
              <a:satOff val="0"/>
              <a:lumOff val="0"/>
              <a:alphaOff val="0"/>
              <a:shade val="30000"/>
              <a:satMod val="15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rtl="0">
            <a:lnSpc>
              <a:spcPct val="90000"/>
            </a:lnSpc>
            <a:spcBef>
              <a:spcPct val="0"/>
            </a:spcBef>
            <a:spcAft>
              <a:spcPct val="35000"/>
            </a:spcAft>
          </a:pPr>
          <a:r>
            <a:rPr lang="es-EC" sz="2000" b="1" kern="1200" smtClean="0">
              <a:solidFill>
                <a:schemeClr val="bg1"/>
              </a:solidFill>
              <a:latin typeface="Bookman Old Style" pitchFamily="18" charset="0"/>
            </a:rPr>
            <a:t>Variable Independiente: </a:t>
          </a:r>
          <a:endParaRPr lang="es-EC" sz="2000" kern="1200">
            <a:solidFill>
              <a:schemeClr val="bg1"/>
            </a:solidFill>
            <a:latin typeface="Bookman Old Style" pitchFamily="18" charset="0"/>
          </a:endParaRPr>
        </a:p>
      </dsp:txBody>
      <dsp:txXfrm>
        <a:off x="385996" y="0"/>
        <a:ext cx="3106437" cy="1096007"/>
      </dsp:txXfrm>
    </dsp:sp>
    <dsp:sp modelId="{270F6CF1-D67F-4E57-A853-5A49520E520A}">
      <dsp:nvSpPr>
        <dsp:cNvPr id="0" name=""/>
        <dsp:cNvSpPr/>
      </dsp:nvSpPr>
      <dsp:spPr>
        <a:xfrm>
          <a:off x="1835" y="1988376"/>
          <a:ext cx="2405057" cy="2908169"/>
        </a:xfrm>
        <a:prstGeom prst="rect">
          <a:avLst/>
        </a:prstGeom>
        <a:gradFill rotWithShape="0">
          <a:gsLst>
            <a:gs pos="0">
              <a:schemeClr val="accent3">
                <a:hueOff val="0"/>
                <a:satOff val="0"/>
                <a:lumOff val="0"/>
                <a:alphaOff val="0"/>
                <a:tint val="73000"/>
                <a:shade val="100000"/>
                <a:satMod val="150000"/>
              </a:schemeClr>
            </a:gs>
            <a:gs pos="25000">
              <a:schemeClr val="accent3">
                <a:hueOff val="0"/>
                <a:satOff val="0"/>
                <a:lumOff val="0"/>
                <a:alphaOff val="0"/>
                <a:tint val="96000"/>
                <a:shade val="80000"/>
                <a:satMod val="105000"/>
              </a:schemeClr>
            </a:gs>
            <a:gs pos="38000">
              <a:schemeClr val="accent3">
                <a:hueOff val="0"/>
                <a:satOff val="0"/>
                <a:lumOff val="0"/>
                <a:alphaOff val="0"/>
                <a:tint val="96000"/>
                <a:shade val="59000"/>
                <a:satMod val="120000"/>
              </a:schemeClr>
            </a:gs>
            <a:gs pos="55000">
              <a:schemeClr val="accent3">
                <a:hueOff val="0"/>
                <a:satOff val="0"/>
                <a:lumOff val="0"/>
                <a:alphaOff val="0"/>
                <a:tint val="100000"/>
                <a:shade val="57000"/>
                <a:satMod val="120000"/>
              </a:schemeClr>
            </a:gs>
            <a:gs pos="80000">
              <a:schemeClr val="accent3">
                <a:hueOff val="0"/>
                <a:satOff val="0"/>
                <a:lumOff val="0"/>
                <a:alphaOff val="0"/>
                <a:tint val="100000"/>
                <a:shade val="56000"/>
                <a:satMod val="145000"/>
              </a:schemeClr>
            </a:gs>
            <a:gs pos="88000">
              <a:schemeClr val="accent3">
                <a:hueOff val="0"/>
                <a:satOff val="0"/>
                <a:lumOff val="0"/>
                <a:alphaOff val="0"/>
                <a:tint val="100000"/>
                <a:shade val="63000"/>
                <a:satMod val="160000"/>
              </a:schemeClr>
            </a:gs>
            <a:gs pos="100000">
              <a:schemeClr val="accent3">
                <a:hueOff val="0"/>
                <a:satOff val="0"/>
                <a:lumOff val="0"/>
                <a:alphaOff val="0"/>
                <a:tint val="99000"/>
                <a:shade val="100000"/>
                <a:satMod val="155000"/>
              </a:schemeClr>
            </a:gs>
          </a:gsLst>
          <a:lin ang="5400000" scaled="0"/>
        </a:gradFill>
        <a:ln>
          <a:noFill/>
        </a:ln>
        <a:effectLst>
          <a:glow rad="50800">
            <a:schemeClr val="accent3">
              <a:hueOff val="0"/>
              <a:satOff val="0"/>
              <a:lumOff val="0"/>
              <a:alphaOff val="0"/>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accent3">
              <a:hueOff val="0"/>
              <a:satOff val="0"/>
              <a:lumOff val="0"/>
              <a:alphaOff val="0"/>
              <a:shade val="30000"/>
              <a:satMod val="15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rtl="0">
            <a:lnSpc>
              <a:spcPct val="90000"/>
            </a:lnSpc>
            <a:spcBef>
              <a:spcPct val="0"/>
            </a:spcBef>
            <a:spcAft>
              <a:spcPct val="35000"/>
            </a:spcAft>
          </a:pPr>
          <a:r>
            <a:rPr lang="es-EC" sz="2000" b="1" i="1" kern="1200" dirty="0" smtClean="0">
              <a:solidFill>
                <a:schemeClr val="bg1"/>
              </a:solidFill>
              <a:latin typeface="Bookman Old Style" pitchFamily="18" charset="0"/>
            </a:rPr>
            <a:t>El Cuento;</a:t>
          </a:r>
          <a:r>
            <a:rPr lang="es-EC" sz="2000" kern="1200" dirty="0" smtClean="0">
              <a:solidFill>
                <a:schemeClr val="bg1"/>
              </a:solidFill>
              <a:latin typeface="Bookman Old Style" pitchFamily="18" charset="0"/>
            </a:rPr>
            <a:t> </a:t>
          </a:r>
        </a:p>
        <a:p>
          <a:pPr lvl="0" algn="ctr" defTabSz="889000" rtl="0">
            <a:lnSpc>
              <a:spcPct val="90000"/>
            </a:lnSpc>
            <a:spcBef>
              <a:spcPct val="0"/>
            </a:spcBef>
            <a:spcAft>
              <a:spcPct val="35000"/>
            </a:spcAft>
          </a:pPr>
          <a:r>
            <a:rPr lang="es-EC" sz="2000" kern="1200" dirty="0" smtClean="0">
              <a:solidFill>
                <a:schemeClr val="bg1"/>
              </a:solidFill>
              <a:latin typeface="Bookman Old Style" pitchFamily="18" charset="0"/>
            </a:rPr>
            <a:t>Es una narración breve que conjuga hechos reales con fantásticos, transmitiéndonos un aprendizaje y reflexión. </a:t>
          </a:r>
          <a:endParaRPr lang="es-EC" sz="2000" kern="1200" dirty="0">
            <a:solidFill>
              <a:schemeClr val="bg1"/>
            </a:solidFill>
            <a:latin typeface="Bookman Old Style" pitchFamily="18" charset="0"/>
          </a:endParaRPr>
        </a:p>
      </dsp:txBody>
      <dsp:txXfrm>
        <a:off x="1835" y="1988376"/>
        <a:ext cx="2405057" cy="2908169"/>
      </dsp:txXfrm>
    </dsp:sp>
    <dsp:sp modelId="{2FF0509B-3ED5-4ED6-A2FE-DF163A1011F7}">
      <dsp:nvSpPr>
        <dsp:cNvPr id="0" name=""/>
        <dsp:cNvSpPr/>
      </dsp:nvSpPr>
      <dsp:spPr>
        <a:xfrm>
          <a:off x="2867216" y="1988376"/>
          <a:ext cx="2192015" cy="2908169"/>
        </a:xfrm>
        <a:prstGeom prst="rect">
          <a:avLst/>
        </a:prstGeom>
        <a:gradFill rotWithShape="0">
          <a:gsLst>
            <a:gs pos="0">
              <a:schemeClr val="accent3">
                <a:hueOff val="0"/>
                <a:satOff val="0"/>
                <a:lumOff val="0"/>
                <a:alphaOff val="0"/>
                <a:tint val="73000"/>
                <a:shade val="100000"/>
                <a:satMod val="150000"/>
              </a:schemeClr>
            </a:gs>
            <a:gs pos="25000">
              <a:schemeClr val="accent3">
                <a:hueOff val="0"/>
                <a:satOff val="0"/>
                <a:lumOff val="0"/>
                <a:alphaOff val="0"/>
                <a:tint val="96000"/>
                <a:shade val="80000"/>
                <a:satMod val="105000"/>
              </a:schemeClr>
            </a:gs>
            <a:gs pos="38000">
              <a:schemeClr val="accent3">
                <a:hueOff val="0"/>
                <a:satOff val="0"/>
                <a:lumOff val="0"/>
                <a:alphaOff val="0"/>
                <a:tint val="96000"/>
                <a:shade val="59000"/>
                <a:satMod val="120000"/>
              </a:schemeClr>
            </a:gs>
            <a:gs pos="55000">
              <a:schemeClr val="accent3">
                <a:hueOff val="0"/>
                <a:satOff val="0"/>
                <a:lumOff val="0"/>
                <a:alphaOff val="0"/>
                <a:tint val="100000"/>
                <a:shade val="57000"/>
                <a:satMod val="120000"/>
              </a:schemeClr>
            </a:gs>
            <a:gs pos="80000">
              <a:schemeClr val="accent3">
                <a:hueOff val="0"/>
                <a:satOff val="0"/>
                <a:lumOff val="0"/>
                <a:alphaOff val="0"/>
                <a:tint val="100000"/>
                <a:shade val="56000"/>
                <a:satMod val="145000"/>
              </a:schemeClr>
            </a:gs>
            <a:gs pos="88000">
              <a:schemeClr val="accent3">
                <a:hueOff val="0"/>
                <a:satOff val="0"/>
                <a:lumOff val="0"/>
                <a:alphaOff val="0"/>
                <a:tint val="100000"/>
                <a:shade val="63000"/>
                <a:satMod val="160000"/>
              </a:schemeClr>
            </a:gs>
            <a:gs pos="100000">
              <a:schemeClr val="accent3">
                <a:hueOff val="0"/>
                <a:satOff val="0"/>
                <a:lumOff val="0"/>
                <a:alphaOff val="0"/>
                <a:tint val="99000"/>
                <a:shade val="100000"/>
                <a:satMod val="155000"/>
              </a:schemeClr>
            </a:gs>
          </a:gsLst>
          <a:lin ang="5400000" scaled="0"/>
        </a:gradFill>
        <a:ln>
          <a:noFill/>
        </a:ln>
        <a:effectLst>
          <a:glow rad="50800">
            <a:schemeClr val="accent3">
              <a:hueOff val="0"/>
              <a:satOff val="0"/>
              <a:lumOff val="0"/>
              <a:alphaOff val="0"/>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accent3">
              <a:hueOff val="0"/>
              <a:satOff val="0"/>
              <a:lumOff val="0"/>
              <a:alphaOff val="0"/>
              <a:shade val="30000"/>
              <a:satMod val="15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rtl="0">
            <a:lnSpc>
              <a:spcPct val="90000"/>
            </a:lnSpc>
            <a:spcBef>
              <a:spcPct val="0"/>
            </a:spcBef>
            <a:spcAft>
              <a:spcPct val="35000"/>
            </a:spcAft>
          </a:pPr>
          <a:r>
            <a:rPr lang="es-EC" sz="2000" b="1" i="1" kern="1200" dirty="0" smtClean="0">
              <a:solidFill>
                <a:schemeClr val="bg1"/>
              </a:solidFill>
              <a:latin typeface="Bookman Old Style" pitchFamily="18" charset="0"/>
            </a:rPr>
            <a:t>Estrategias Metodológicas;</a:t>
          </a:r>
        </a:p>
        <a:p>
          <a:pPr lvl="0" algn="ctr" defTabSz="889000" rtl="0">
            <a:lnSpc>
              <a:spcPct val="90000"/>
            </a:lnSpc>
            <a:spcBef>
              <a:spcPct val="0"/>
            </a:spcBef>
            <a:spcAft>
              <a:spcPct val="35000"/>
            </a:spcAft>
          </a:pPr>
          <a:r>
            <a:rPr lang="es-EC" sz="2000" kern="1200" dirty="0" smtClean="0">
              <a:solidFill>
                <a:schemeClr val="bg1"/>
              </a:solidFill>
              <a:latin typeface="Bookman Old Style" pitchFamily="18" charset="0"/>
            </a:rPr>
            <a:t> Son actividades sistemáticas para dirigir un trabajo mediante un método específico y lograr un fin.</a:t>
          </a:r>
          <a:endParaRPr lang="es-EC" sz="2000" kern="1200" dirty="0">
            <a:solidFill>
              <a:schemeClr val="bg1"/>
            </a:solidFill>
            <a:latin typeface="Bookman Old Style" pitchFamily="18" charset="0"/>
          </a:endParaRPr>
        </a:p>
      </dsp:txBody>
      <dsp:txXfrm>
        <a:off x="2867216" y="1988376"/>
        <a:ext cx="2192015" cy="2908169"/>
      </dsp:txXfrm>
    </dsp:sp>
    <dsp:sp modelId="{48E81BB0-260A-4C99-82D9-9C60571E31A0}">
      <dsp:nvSpPr>
        <dsp:cNvPr id="0" name=""/>
        <dsp:cNvSpPr/>
      </dsp:nvSpPr>
      <dsp:spPr>
        <a:xfrm>
          <a:off x="4615151" y="0"/>
          <a:ext cx="3183026" cy="1096007"/>
        </a:xfrm>
        <a:prstGeom prst="rect">
          <a:avLst/>
        </a:prstGeom>
        <a:gradFill rotWithShape="0">
          <a:gsLst>
            <a:gs pos="0">
              <a:schemeClr val="accent1">
                <a:hueOff val="0"/>
                <a:satOff val="0"/>
                <a:lumOff val="0"/>
                <a:alphaOff val="0"/>
                <a:tint val="73000"/>
                <a:shade val="100000"/>
                <a:satMod val="150000"/>
              </a:schemeClr>
            </a:gs>
            <a:gs pos="25000">
              <a:schemeClr val="accent1">
                <a:hueOff val="0"/>
                <a:satOff val="0"/>
                <a:lumOff val="0"/>
                <a:alphaOff val="0"/>
                <a:tint val="96000"/>
                <a:shade val="80000"/>
                <a:satMod val="105000"/>
              </a:schemeClr>
            </a:gs>
            <a:gs pos="38000">
              <a:schemeClr val="accent1">
                <a:hueOff val="0"/>
                <a:satOff val="0"/>
                <a:lumOff val="0"/>
                <a:alphaOff val="0"/>
                <a:tint val="96000"/>
                <a:shade val="59000"/>
                <a:satMod val="120000"/>
              </a:schemeClr>
            </a:gs>
            <a:gs pos="55000">
              <a:schemeClr val="accent1">
                <a:hueOff val="0"/>
                <a:satOff val="0"/>
                <a:lumOff val="0"/>
                <a:alphaOff val="0"/>
                <a:tint val="100000"/>
                <a:shade val="57000"/>
                <a:satMod val="120000"/>
              </a:schemeClr>
            </a:gs>
            <a:gs pos="80000">
              <a:schemeClr val="accent1">
                <a:hueOff val="0"/>
                <a:satOff val="0"/>
                <a:lumOff val="0"/>
                <a:alphaOff val="0"/>
                <a:tint val="100000"/>
                <a:shade val="56000"/>
                <a:satMod val="145000"/>
              </a:schemeClr>
            </a:gs>
            <a:gs pos="88000">
              <a:schemeClr val="accent1">
                <a:hueOff val="0"/>
                <a:satOff val="0"/>
                <a:lumOff val="0"/>
                <a:alphaOff val="0"/>
                <a:tint val="100000"/>
                <a:shade val="63000"/>
                <a:satMod val="160000"/>
              </a:schemeClr>
            </a:gs>
            <a:gs pos="100000">
              <a:schemeClr val="accent1">
                <a:hueOff val="0"/>
                <a:satOff val="0"/>
                <a:lumOff val="0"/>
                <a:alphaOff val="0"/>
                <a:tint val="99000"/>
                <a:shade val="100000"/>
                <a:satMod val="155000"/>
              </a:schemeClr>
            </a:gs>
          </a:gsLst>
          <a:lin ang="5400000" scaled="0"/>
        </a:gradFill>
        <a:ln>
          <a:noFill/>
        </a:ln>
        <a:effectLst>
          <a:glow rad="50800">
            <a:schemeClr val="accent1">
              <a:hueOff val="0"/>
              <a:satOff val="0"/>
              <a:lumOff val="0"/>
              <a:alphaOff val="0"/>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accent1">
              <a:hueOff val="0"/>
              <a:satOff val="0"/>
              <a:lumOff val="0"/>
              <a:alphaOff val="0"/>
              <a:shade val="30000"/>
              <a:satMod val="15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rtl="0">
            <a:lnSpc>
              <a:spcPct val="90000"/>
            </a:lnSpc>
            <a:spcBef>
              <a:spcPct val="0"/>
            </a:spcBef>
            <a:spcAft>
              <a:spcPct val="35000"/>
            </a:spcAft>
          </a:pPr>
          <a:r>
            <a:rPr lang="es-EC" sz="2000" b="1" kern="1200" smtClean="0">
              <a:solidFill>
                <a:schemeClr val="bg1"/>
              </a:solidFill>
              <a:latin typeface="Bookman Old Style" pitchFamily="18" charset="0"/>
            </a:rPr>
            <a:t>Variable Dependiente:</a:t>
          </a:r>
          <a:endParaRPr lang="es-EC" sz="2000" kern="1200">
            <a:solidFill>
              <a:schemeClr val="bg1"/>
            </a:solidFill>
            <a:latin typeface="Bookman Old Style" pitchFamily="18" charset="0"/>
          </a:endParaRPr>
        </a:p>
      </dsp:txBody>
      <dsp:txXfrm>
        <a:off x="4615151" y="0"/>
        <a:ext cx="3183026" cy="1096007"/>
      </dsp:txXfrm>
    </dsp:sp>
    <dsp:sp modelId="{A33DE7FE-9CD1-4206-8D12-45BCE17C1D0D}">
      <dsp:nvSpPr>
        <dsp:cNvPr id="0" name=""/>
        <dsp:cNvSpPr/>
      </dsp:nvSpPr>
      <dsp:spPr>
        <a:xfrm>
          <a:off x="5519555" y="1988376"/>
          <a:ext cx="2192015" cy="2874401"/>
        </a:xfrm>
        <a:prstGeom prst="rect">
          <a:avLst/>
        </a:prstGeom>
        <a:gradFill rotWithShape="0">
          <a:gsLst>
            <a:gs pos="0">
              <a:schemeClr val="accent3">
                <a:hueOff val="0"/>
                <a:satOff val="0"/>
                <a:lumOff val="0"/>
                <a:alphaOff val="0"/>
                <a:tint val="73000"/>
                <a:shade val="100000"/>
                <a:satMod val="150000"/>
              </a:schemeClr>
            </a:gs>
            <a:gs pos="25000">
              <a:schemeClr val="accent3">
                <a:hueOff val="0"/>
                <a:satOff val="0"/>
                <a:lumOff val="0"/>
                <a:alphaOff val="0"/>
                <a:tint val="96000"/>
                <a:shade val="80000"/>
                <a:satMod val="105000"/>
              </a:schemeClr>
            </a:gs>
            <a:gs pos="38000">
              <a:schemeClr val="accent3">
                <a:hueOff val="0"/>
                <a:satOff val="0"/>
                <a:lumOff val="0"/>
                <a:alphaOff val="0"/>
                <a:tint val="96000"/>
                <a:shade val="59000"/>
                <a:satMod val="120000"/>
              </a:schemeClr>
            </a:gs>
            <a:gs pos="55000">
              <a:schemeClr val="accent3">
                <a:hueOff val="0"/>
                <a:satOff val="0"/>
                <a:lumOff val="0"/>
                <a:alphaOff val="0"/>
                <a:tint val="100000"/>
                <a:shade val="57000"/>
                <a:satMod val="120000"/>
              </a:schemeClr>
            </a:gs>
            <a:gs pos="80000">
              <a:schemeClr val="accent3">
                <a:hueOff val="0"/>
                <a:satOff val="0"/>
                <a:lumOff val="0"/>
                <a:alphaOff val="0"/>
                <a:tint val="100000"/>
                <a:shade val="56000"/>
                <a:satMod val="145000"/>
              </a:schemeClr>
            </a:gs>
            <a:gs pos="88000">
              <a:schemeClr val="accent3">
                <a:hueOff val="0"/>
                <a:satOff val="0"/>
                <a:lumOff val="0"/>
                <a:alphaOff val="0"/>
                <a:tint val="100000"/>
                <a:shade val="63000"/>
                <a:satMod val="160000"/>
              </a:schemeClr>
            </a:gs>
            <a:gs pos="100000">
              <a:schemeClr val="accent3">
                <a:hueOff val="0"/>
                <a:satOff val="0"/>
                <a:lumOff val="0"/>
                <a:alphaOff val="0"/>
                <a:tint val="99000"/>
                <a:shade val="100000"/>
                <a:satMod val="155000"/>
              </a:schemeClr>
            </a:gs>
          </a:gsLst>
          <a:lin ang="5400000" scaled="0"/>
        </a:gradFill>
        <a:ln>
          <a:noFill/>
        </a:ln>
        <a:effectLst>
          <a:glow rad="50800">
            <a:schemeClr val="accent3">
              <a:hueOff val="0"/>
              <a:satOff val="0"/>
              <a:lumOff val="0"/>
              <a:alphaOff val="0"/>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accent3">
              <a:hueOff val="0"/>
              <a:satOff val="0"/>
              <a:lumOff val="0"/>
              <a:alphaOff val="0"/>
              <a:shade val="30000"/>
              <a:satMod val="15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rtl="0">
            <a:lnSpc>
              <a:spcPct val="90000"/>
            </a:lnSpc>
            <a:spcBef>
              <a:spcPct val="0"/>
            </a:spcBef>
            <a:spcAft>
              <a:spcPct val="35000"/>
            </a:spcAft>
          </a:pPr>
          <a:r>
            <a:rPr lang="es-EC" sz="2000" b="1" i="1" kern="1200" dirty="0" smtClean="0">
              <a:solidFill>
                <a:schemeClr val="bg1"/>
              </a:solidFill>
              <a:latin typeface="Bookman Old Style" pitchFamily="18" charset="0"/>
            </a:rPr>
            <a:t>Lectura;</a:t>
          </a:r>
          <a:r>
            <a:rPr lang="es-EC" sz="2000" kern="1200" dirty="0" smtClean="0">
              <a:solidFill>
                <a:schemeClr val="bg1"/>
              </a:solidFill>
              <a:latin typeface="Bookman Old Style" pitchFamily="18" charset="0"/>
            </a:rPr>
            <a:t> </a:t>
          </a:r>
        </a:p>
        <a:p>
          <a:pPr lvl="0" algn="ctr" defTabSz="889000" rtl="0">
            <a:lnSpc>
              <a:spcPct val="90000"/>
            </a:lnSpc>
            <a:spcBef>
              <a:spcPct val="0"/>
            </a:spcBef>
            <a:spcAft>
              <a:spcPct val="35000"/>
            </a:spcAft>
          </a:pPr>
          <a:r>
            <a:rPr lang="es-EC" sz="2000" kern="1200" dirty="0" smtClean="0">
              <a:solidFill>
                <a:schemeClr val="bg1"/>
              </a:solidFill>
              <a:latin typeface="Bookman Old Style" pitchFamily="18" charset="0"/>
            </a:rPr>
            <a:t>Es el proceso mediante el cual desciframos signos, símbolos y letras, influye en nuestro desarrollo cognitivo.</a:t>
          </a:r>
          <a:endParaRPr lang="es-EC" sz="2000" kern="1200" dirty="0">
            <a:solidFill>
              <a:schemeClr val="bg1"/>
            </a:solidFill>
            <a:latin typeface="Bookman Old Style" pitchFamily="18" charset="0"/>
          </a:endParaRPr>
        </a:p>
      </dsp:txBody>
      <dsp:txXfrm>
        <a:off x="5519555" y="1988376"/>
        <a:ext cx="2192015" cy="2874401"/>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981D55-14CC-4757-AE4D-D8A9532D49D5}">
      <dsp:nvSpPr>
        <dsp:cNvPr id="0" name=""/>
        <dsp:cNvSpPr/>
      </dsp:nvSpPr>
      <dsp:spPr>
        <a:xfrm rot="20847158">
          <a:off x="1374151" y="735509"/>
          <a:ext cx="5134607" cy="4596989"/>
        </a:xfrm>
        <a:prstGeom prst="pie">
          <a:avLst>
            <a:gd name="adj1" fmla="val 16200000"/>
            <a:gd name="adj2" fmla="val 5400000"/>
          </a:avLst>
        </a:prstGeom>
        <a:gradFill rotWithShape="0">
          <a:gsLst>
            <a:gs pos="0">
              <a:schemeClr val="accent2">
                <a:hueOff val="0"/>
                <a:satOff val="0"/>
                <a:lumOff val="0"/>
                <a:alphaOff val="0"/>
                <a:tint val="1000"/>
                <a:satMod val="100000"/>
              </a:schemeClr>
            </a:gs>
            <a:gs pos="68000">
              <a:schemeClr val="accent2">
                <a:hueOff val="0"/>
                <a:satOff val="0"/>
                <a:lumOff val="0"/>
                <a:alphaOff val="0"/>
                <a:tint val="77000"/>
                <a:satMod val="100000"/>
              </a:schemeClr>
            </a:gs>
            <a:gs pos="81000">
              <a:schemeClr val="accent2">
                <a:hueOff val="0"/>
                <a:satOff val="0"/>
                <a:lumOff val="0"/>
                <a:alphaOff val="0"/>
                <a:tint val="79000"/>
                <a:satMod val="100000"/>
              </a:schemeClr>
            </a:gs>
            <a:gs pos="86000">
              <a:schemeClr val="accent2">
                <a:hueOff val="0"/>
                <a:satOff val="0"/>
                <a:lumOff val="0"/>
                <a:alphaOff val="0"/>
                <a:tint val="73000"/>
                <a:satMod val="100000"/>
              </a:schemeClr>
            </a:gs>
            <a:gs pos="100000">
              <a:schemeClr val="accent2">
                <a:hueOff val="0"/>
                <a:satOff val="0"/>
                <a:lumOff val="0"/>
                <a:alphaOff val="0"/>
                <a:tint val="35000"/>
                <a:satMod val="10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400" tIns="25400" rIns="25400" bIns="25400" numCol="1" spcCol="1270" anchor="ctr" anchorCtr="0">
          <a:noAutofit/>
        </a:bodyPr>
        <a:lstStyle/>
        <a:p>
          <a:pPr lvl="0" algn="ctr" defTabSz="889000" rtl="0">
            <a:lnSpc>
              <a:spcPct val="90000"/>
            </a:lnSpc>
            <a:spcBef>
              <a:spcPct val="0"/>
            </a:spcBef>
            <a:spcAft>
              <a:spcPct val="35000"/>
            </a:spcAft>
          </a:pPr>
          <a:r>
            <a:rPr lang="es-EC" sz="2000" kern="1200" dirty="0" smtClean="0"/>
            <a:t>Metodología deductiva – inductiva con un enfoque explicativo – descriptivo.</a:t>
          </a:r>
          <a:endParaRPr lang="es-EC" sz="2000" kern="1200" dirty="0"/>
        </a:p>
      </dsp:txBody>
      <dsp:txXfrm>
        <a:off x="3919922" y="1223713"/>
        <a:ext cx="1803225" cy="3228838"/>
      </dsp:txXfrm>
    </dsp:sp>
    <dsp:sp modelId="{17FD588A-D54E-4E41-994F-BFE29093FF70}">
      <dsp:nvSpPr>
        <dsp:cNvPr id="0" name=""/>
        <dsp:cNvSpPr/>
      </dsp:nvSpPr>
      <dsp:spPr>
        <a:xfrm rot="20808648">
          <a:off x="1390748" y="813336"/>
          <a:ext cx="4986217" cy="4561593"/>
        </a:xfrm>
        <a:prstGeom prst="pie">
          <a:avLst>
            <a:gd name="adj1" fmla="val 5400000"/>
            <a:gd name="adj2" fmla="val 16200000"/>
          </a:avLst>
        </a:prstGeom>
        <a:gradFill rotWithShape="0">
          <a:gsLst>
            <a:gs pos="0">
              <a:schemeClr val="accent2">
                <a:hueOff val="-4710551"/>
                <a:satOff val="-6290"/>
                <a:lumOff val="3726"/>
                <a:alphaOff val="0"/>
                <a:tint val="1000"/>
                <a:satMod val="100000"/>
              </a:schemeClr>
            </a:gs>
            <a:gs pos="68000">
              <a:schemeClr val="accent2">
                <a:hueOff val="-4710551"/>
                <a:satOff val="-6290"/>
                <a:lumOff val="3726"/>
                <a:alphaOff val="0"/>
                <a:tint val="77000"/>
                <a:satMod val="100000"/>
              </a:schemeClr>
            </a:gs>
            <a:gs pos="81000">
              <a:schemeClr val="accent2">
                <a:hueOff val="-4710551"/>
                <a:satOff val="-6290"/>
                <a:lumOff val="3726"/>
                <a:alphaOff val="0"/>
                <a:tint val="79000"/>
                <a:satMod val="100000"/>
              </a:schemeClr>
            </a:gs>
            <a:gs pos="86000">
              <a:schemeClr val="accent2">
                <a:hueOff val="-4710551"/>
                <a:satOff val="-6290"/>
                <a:lumOff val="3726"/>
                <a:alphaOff val="0"/>
                <a:tint val="73000"/>
                <a:satMod val="100000"/>
              </a:schemeClr>
            </a:gs>
            <a:gs pos="100000">
              <a:schemeClr val="accent2">
                <a:hueOff val="-4710551"/>
                <a:satOff val="-6290"/>
                <a:lumOff val="3726"/>
                <a:alphaOff val="0"/>
                <a:tint val="35000"/>
                <a:satMod val="10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t" anchorCtr="0">
          <a:noAutofit/>
        </a:bodyPr>
        <a:lstStyle/>
        <a:p>
          <a:pPr lvl="0" algn="l" defTabSz="1066800" rtl="0">
            <a:lnSpc>
              <a:spcPct val="90000"/>
            </a:lnSpc>
            <a:spcBef>
              <a:spcPct val="0"/>
            </a:spcBef>
            <a:spcAft>
              <a:spcPct val="35000"/>
            </a:spcAft>
          </a:pPr>
          <a:r>
            <a:rPr lang="es-EC" sz="2400" b="1" kern="1200" dirty="0" smtClean="0"/>
            <a:t>Población y Muestra</a:t>
          </a:r>
          <a:endParaRPr lang="es-EC" sz="2400" kern="1200" dirty="0"/>
        </a:p>
        <a:p>
          <a:pPr marL="171450" lvl="1" indent="-171450" algn="l" defTabSz="844550" rtl="0">
            <a:lnSpc>
              <a:spcPct val="90000"/>
            </a:lnSpc>
            <a:spcBef>
              <a:spcPct val="0"/>
            </a:spcBef>
            <a:spcAft>
              <a:spcPct val="15000"/>
            </a:spcAft>
            <a:buChar char="••"/>
          </a:pPr>
          <a:r>
            <a:rPr lang="es-EC" sz="1900" kern="1200" dirty="0" smtClean="0"/>
            <a:t>178 niños y niñas entre 4 a 6 años de edad.</a:t>
          </a:r>
          <a:endParaRPr lang="es-EC" sz="1900" kern="1200" dirty="0"/>
        </a:p>
        <a:p>
          <a:pPr marL="171450" lvl="1" indent="-171450" algn="l" defTabSz="844550" rtl="0">
            <a:lnSpc>
              <a:spcPct val="90000"/>
            </a:lnSpc>
            <a:spcBef>
              <a:spcPct val="0"/>
            </a:spcBef>
            <a:spcAft>
              <a:spcPct val="15000"/>
            </a:spcAft>
            <a:buChar char="••"/>
          </a:pPr>
          <a:r>
            <a:rPr lang="es-EC" sz="1900" kern="1200" dirty="0" smtClean="0"/>
            <a:t>1 directora</a:t>
          </a:r>
          <a:endParaRPr lang="es-EC" sz="1900" kern="1200" dirty="0"/>
        </a:p>
        <a:p>
          <a:pPr marL="171450" lvl="1" indent="-171450" algn="l" defTabSz="844550" rtl="0">
            <a:lnSpc>
              <a:spcPct val="90000"/>
            </a:lnSpc>
            <a:spcBef>
              <a:spcPct val="0"/>
            </a:spcBef>
            <a:spcAft>
              <a:spcPct val="15000"/>
            </a:spcAft>
            <a:buChar char="••"/>
          </a:pPr>
          <a:r>
            <a:rPr lang="es-EC" sz="1900" kern="1200" dirty="0" smtClean="0"/>
            <a:t>4 docentes</a:t>
          </a:r>
          <a:endParaRPr lang="es-EC" sz="1900" kern="1200" dirty="0"/>
        </a:p>
        <a:p>
          <a:pPr marL="171450" lvl="1" indent="-171450" algn="l" defTabSz="844550" rtl="0">
            <a:lnSpc>
              <a:spcPct val="90000"/>
            </a:lnSpc>
            <a:spcBef>
              <a:spcPct val="0"/>
            </a:spcBef>
            <a:spcAft>
              <a:spcPct val="15000"/>
            </a:spcAft>
            <a:buChar char="••"/>
          </a:pPr>
          <a:r>
            <a:rPr lang="es-EC" sz="1900" kern="1200" smtClean="0"/>
            <a:t>1 auxiliar.</a:t>
          </a:r>
          <a:endParaRPr lang="es-EC" sz="1900" kern="1200"/>
        </a:p>
      </dsp:txBody>
      <dsp:txXfrm>
        <a:off x="2126944" y="1698690"/>
        <a:ext cx="1751111" cy="320397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C73573-8AC1-4895-A3AE-4AF23BB21A77}">
      <dsp:nvSpPr>
        <dsp:cNvPr id="0" name=""/>
        <dsp:cNvSpPr/>
      </dsp:nvSpPr>
      <dsp:spPr>
        <a:xfrm>
          <a:off x="0" y="253892"/>
          <a:ext cx="7485152" cy="3393000"/>
        </a:xfrm>
        <a:prstGeom prst="roundRect">
          <a:avLst/>
        </a:prstGeom>
        <a:gradFill rotWithShape="1">
          <a:gsLst>
            <a:gs pos="0">
              <a:schemeClr val="accent4">
                <a:tint val="1000"/>
                <a:satMod val="100000"/>
              </a:schemeClr>
            </a:gs>
            <a:gs pos="68000">
              <a:schemeClr val="accent4">
                <a:tint val="77000"/>
                <a:satMod val="100000"/>
              </a:schemeClr>
            </a:gs>
            <a:gs pos="81000">
              <a:schemeClr val="accent4">
                <a:tint val="79000"/>
                <a:satMod val="100000"/>
              </a:schemeClr>
            </a:gs>
            <a:gs pos="86000">
              <a:schemeClr val="accent4">
                <a:tint val="73000"/>
                <a:satMod val="100000"/>
              </a:schemeClr>
            </a:gs>
            <a:gs pos="100000">
              <a:schemeClr val="accent4">
                <a:tint val="35000"/>
                <a:satMod val="100000"/>
              </a:schemeClr>
            </a:gs>
          </a:gsLst>
          <a:lin ang="5400000" scaled="0"/>
        </a:gradFill>
        <a:ln w="9525" cap="flat" cmpd="sng" algn="ctr">
          <a:solidFill>
            <a:schemeClr val="accent4">
              <a:shade val="95000"/>
              <a:satMod val="105000"/>
            </a:schemeClr>
          </a:solidFill>
          <a:prstDash val="solid"/>
        </a:ln>
        <a:effectLst/>
      </dsp:spPr>
      <dsp:style>
        <a:lnRef idx="1">
          <a:schemeClr val="accent4"/>
        </a:lnRef>
        <a:fillRef idx="2">
          <a:schemeClr val="accent4"/>
        </a:fillRef>
        <a:effectRef idx="1">
          <a:schemeClr val="accent4"/>
        </a:effectRef>
        <a:fontRef idx="minor">
          <a:schemeClr val="dk1"/>
        </a:fontRef>
      </dsp:style>
      <dsp:txBody>
        <a:bodyPr spcFirstLastPara="0" vert="horz" wrap="square" lIns="110490" tIns="110490" rIns="110490" bIns="110490" numCol="1" spcCol="1270" anchor="ctr" anchorCtr="0">
          <a:noAutofit/>
        </a:bodyPr>
        <a:lstStyle/>
        <a:p>
          <a:pPr lvl="0" algn="just" defTabSz="1289050" rtl="0">
            <a:lnSpc>
              <a:spcPct val="90000"/>
            </a:lnSpc>
            <a:spcBef>
              <a:spcPct val="0"/>
            </a:spcBef>
            <a:spcAft>
              <a:spcPct val="35000"/>
            </a:spcAft>
          </a:pPr>
          <a:r>
            <a:rPr lang="es-EC" sz="2900" kern="1200" dirty="0" smtClean="0"/>
            <a:t>Identificar al cuento como estrategia metodológica en el inicio de la lectura en niños y niñas de 4 – 6 años del Jardín de Infantes Fiscal Mixto “Mellie Digard” de la parroquia Tambillo, provincia de Pichincha, en el año lectivo 2012 – 2013.</a:t>
          </a:r>
          <a:endParaRPr lang="es-EC" sz="2900" kern="1200" dirty="0"/>
        </a:p>
      </dsp:txBody>
      <dsp:txXfrm>
        <a:off x="165633" y="419525"/>
        <a:ext cx="7153886" cy="3061734"/>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5FE084-A5B4-41B7-9D77-922F3A3B61C7}">
      <dsp:nvSpPr>
        <dsp:cNvPr id="0" name=""/>
        <dsp:cNvSpPr/>
      </dsp:nvSpPr>
      <dsp:spPr>
        <a:xfrm rot="10800000">
          <a:off x="310526" y="2384"/>
          <a:ext cx="8343434" cy="1500085"/>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61496" tIns="76200" rIns="142240" bIns="76200" numCol="1" spcCol="1270" anchor="ctr" anchorCtr="0">
          <a:noAutofit/>
        </a:bodyPr>
        <a:lstStyle/>
        <a:p>
          <a:pPr lvl="0" algn="r" defTabSz="889000" rtl="0">
            <a:lnSpc>
              <a:spcPct val="90000"/>
            </a:lnSpc>
            <a:spcBef>
              <a:spcPct val="0"/>
            </a:spcBef>
            <a:spcAft>
              <a:spcPct val="35000"/>
            </a:spcAft>
          </a:pPr>
          <a:r>
            <a:rPr lang="es-AR" sz="2000" b="1" kern="1200" dirty="0" smtClean="0">
              <a:solidFill>
                <a:schemeClr val="bg1"/>
              </a:solidFill>
              <a:latin typeface="Bookman Old Style" pitchFamily="18" charset="0"/>
            </a:rPr>
            <a:t>Cuestionario; </a:t>
          </a:r>
          <a:r>
            <a:rPr lang="es-AR" sz="2000" kern="1200" dirty="0" smtClean="0">
              <a:solidFill>
                <a:schemeClr val="bg1"/>
              </a:solidFill>
              <a:latin typeface="Bookman Old Style" pitchFamily="18" charset="0"/>
            </a:rPr>
            <a:t>Consta de veintiún preguntas, las mismas que fueron  aplicadas a las docentes, auxiliar y directora de la Institución.</a:t>
          </a:r>
          <a:endParaRPr lang="es-EC" sz="2000" kern="1200" dirty="0">
            <a:solidFill>
              <a:schemeClr val="bg1"/>
            </a:solidFill>
            <a:latin typeface="Bookman Old Style" pitchFamily="18" charset="0"/>
          </a:endParaRPr>
        </a:p>
      </dsp:txBody>
      <dsp:txXfrm rot="10800000">
        <a:off x="685547" y="2384"/>
        <a:ext cx="7968413" cy="1500085"/>
      </dsp:txXfrm>
    </dsp:sp>
    <dsp:sp modelId="{99DF71E8-9C60-4346-80FA-6C1AAADF190C}">
      <dsp:nvSpPr>
        <dsp:cNvPr id="0" name=""/>
        <dsp:cNvSpPr/>
      </dsp:nvSpPr>
      <dsp:spPr>
        <a:xfrm>
          <a:off x="0" y="72003"/>
          <a:ext cx="1500085" cy="1500085"/>
        </a:xfrm>
        <a:prstGeom prst="ellipse">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E5D9DD1-4367-4FBB-A619-CF8B889C9FB0}">
      <dsp:nvSpPr>
        <dsp:cNvPr id="0" name=""/>
        <dsp:cNvSpPr/>
      </dsp:nvSpPr>
      <dsp:spPr>
        <a:xfrm rot="10800000">
          <a:off x="360036" y="1950256"/>
          <a:ext cx="8244415" cy="1500085"/>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61496" tIns="76200" rIns="142240" bIns="76200" numCol="1" spcCol="1270" anchor="ctr" anchorCtr="0">
          <a:noAutofit/>
        </a:bodyPr>
        <a:lstStyle/>
        <a:p>
          <a:pPr lvl="0" algn="r" defTabSz="889000" rtl="0">
            <a:lnSpc>
              <a:spcPct val="90000"/>
            </a:lnSpc>
            <a:spcBef>
              <a:spcPct val="0"/>
            </a:spcBef>
            <a:spcAft>
              <a:spcPct val="35000"/>
            </a:spcAft>
          </a:pPr>
          <a:r>
            <a:rPr lang="es-EC" sz="2000" b="1" i="1" kern="1200" dirty="0" smtClean="0">
              <a:solidFill>
                <a:schemeClr val="bg1"/>
              </a:solidFill>
              <a:latin typeface="Bookman Old Style" pitchFamily="18" charset="0"/>
            </a:rPr>
            <a:t>Ficha de Observación de clase:</a:t>
          </a:r>
          <a:r>
            <a:rPr lang="es-EC" sz="2000" kern="1200" dirty="0" smtClean="0">
              <a:solidFill>
                <a:schemeClr val="bg1"/>
              </a:solidFill>
              <a:latin typeface="Bookman Old Style" pitchFamily="18" charset="0"/>
            </a:rPr>
            <a:t>  Se realizo cinco guías de observación de clase; dos para las  aulas de  4 a 5 años y tres para las aulas de 5 a 6 años.</a:t>
          </a:r>
          <a:endParaRPr lang="es-EC" sz="2000" kern="1200" dirty="0">
            <a:solidFill>
              <a:schemeClr val="bg1"/>
            </a:solidFill>
            <a:latin typeface="Bookman Old Style" pitchFamily="18" charset="0"/>
          </a:endParaRPr>
        </a:p>
      </dsp:txBody>
      <dsp:txXfrm rot="10800000">
        <a:off x="735057" y="1950256"/>
        <a:ext cx="7869394" cy="1500085"/>
      </dsp:txXfrm>
    </dsp:sp>
    <dsp:sp modelId="{B0D427CD-225E-4B46-8C41-EC8B08A73EB9}">
      <dsp:nvSpPr>
        <dsp:cNvPr id="0" name=""/>
        <dsp:cNvSpPr/>
      </dsp:nvSpPr>
      <dsp:spPr>
        <a:xfrm>
          <a:off x="0" y="2016673"/>
          <a:ext cx="1418570" cy="1379373"/>
        </a:xfrm>
        <a:prstGeom prst="ellipse">
          <a:avLst/>
        </a:prstGeom>
        <a:blipFill rotWithShape="1">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9FD3AA3-8C7C-430E-85AB-1A6F4AB94B1B}">
      <dsp:nvSpPr>
        <dsp:cNvPr id="0" name=""/>
        <dsp:cNvSpPr/>
      </dsp:nvSpPr>
      <dsp:spPr>
        <a:xfrm rot="10800000">
          <a:off x="171954" y="3898128"/>
          <a:ext cx="8620579" cy="1500085"/>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61496" tIns="76200" rIns="142240" bIns="76200" numCol="1" spcCol="1270" anchor="ctr" anchorCtr="0">
          <a:noAutofit/>
        </a:bodyPr>
        <a:lstStyle/>
        <a:p>
          <a:pPr lvl="0" algn="r" defTabSz="889000" rtl="0">
            <a:lnSpc>
              <a:spcPct val="90000"/>
            </a:lnSpc>
            <a:spcBef>
              <a:spcPct val="0"/>
            </a:spcBef>
            <a:spcAft>
              <a:spcPct val="35000"/>
            </a:spcAft>
          </a:pPr>
          <a:r>
            <a:rPr lang="es-EC" sz="2000" b="1" kern="1200" dirty="0" smtClean="0">
              <a:solidFill>
                <a:schemeClr val="bg1"/>
              </a:solidFill>
              <a:latin typeface="Bookman Old Style" pitchFamily="18" charset="0"/>
            </a:rPr>
            <a:t>Ficha Bibliográfica: </a:t>
          </a:r>
          <a:r>
            <a:rPr lang="es-EC" sz="2000" kern="1200" dirty="0" smtClean="0">
              <a:solidFill>
                <a:schemeClr val="bg1"/>
              </a:solidFill>
              <a:latin typeface="Bookman Old Style" pitchFamily="18" charset="0"/>
            </a:rPr>
            <a:t>Se ha elaborado una ficha bibliográfica – documental donde constan detalladamente; los espacios;  infraestructura y mobiliario, con el cual cuenta el Jardín Fiscal Mixto “Mellie Digard”. </a:t>
          </a:r>
          <a:endParaRPr lang="es-EC" sz="2000" kern="1200" dirty="0">
            <a:solidFill>
              <a:schemeClr val="bg1"/>
            </a:solidFill>
            <a:latin typeface="Bookman Old Style" pitchFamily="18" charset="0"/>
          </a:endParaRPr>
        </a:p>
      </dsp:txBody>
      <dsp:txXfrm rot="10800000">
        <a:off x="546975" y="3898128"/>
        <a:ext cx="8245558" cy="1500085"/>
      </dsp:txXfrm>
    </dsp:sp>
    <dsp:sp modelId="{89BDE8FF-BBA6-4E03-B07F-10E07EF10B64}">
      <dsp:nvSpPr>
        <dsp:cNvPr id="0" name=""/>
        <dsp:cNvSpPr/>
      </dsp:nvSpPr>
      <dsp:spPr>
        <a:xfrm>
          <a:off x="0" y="3888438"/>
          <a:ext cx="1500085" cy="1500085"/>
        </a:xfrm>
        <a:prstGeom prst="ellipse">
          <a:avLst/>
        </a:prstGeom>
        <a:blipFill rotWithShape="1">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1440F8-169D-47E4-90DD-72E081265BD7}">
      <dsp:nvSpPr>
        <dsp:cNvPr id="0" name=""/>
        <dsp:cNvSpPr/>
      </dsp:nvSpPr>
      <dsp:spPr>
        <a:xfrm>
          <a:off x="0" y="67272"/>
          <a:ext cx="6514883" cy="828438"/>
        </a:xfrm>
        <a:prstGeom prst="roundRect">
          <a:avLst/>
        </a:prstGeom>
        <a:gradFill rotWithShape="0">
          <a:gsLst>
            <a:gs pos="0">
              <a:schemeClr val="accent2">
                <a:hueOff val="0"/>
                <a:satOff val="0"/>
                <a:lumOff val="0"/>
                <a:alphaOff val="0"/>
                <a:tint val="1000"/>
                <a:satMod val="100000"/>
              </a:schemeClr>
            </a:gs>
            <a:gs pos="68000">
              <a:schemeClr val="accent2">
                <a:hueOff val="0"/>
                <a:satOff val="0"/>
                <a:lumOff val="0"/>
                <a:alphaOff val="0"/>
                <a:tint val="77000"/>
                <a:satMod val="100000"/>
              </a:schemeClr>
            </a:gs>
            <a:gs pos="81000">
              <a:schemeClr val="accent2">
                <a:hueOff val="0"/>
                <a:satOff val="0"/>
                <a:lumOff val="0"/>
                <a:alphaOff val="0"/>
                <a:tint val="79000"/>
                <a:satMod val="100000"/>
              </a:schemeClr>
            </a:gs>
            <a:gs pos="86000">
              <a:schemeClr val="accent2">
                <a:hueOff val="0"/>
                <a:satOff val="0"/>
                <a:lumOff val="0"/>
                <a:alphaOff val="0"/>
                <a:tint val="73000"/>
                <a:satMod val="100000"/>
              </a:schemeClr>
            </a:gs>
            <a:gs pos="100000">
              <a:schemeClr val="accent2">
                <a:hueOff val="0"/>
                <a:satOff val="0"/>
                <a:lumOff val="0"/>
                <a:alphaOff val="0"/>
                <a:tint val="35000"/>
                <a:satMod val="10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l" defTabSz="800100" rtl="0">
            <a:lnSpc>
              <a:spcPct val="150000"/>
            </a:lnSpc>
            <a:spcBef>
              <a:spcPct val="0"/>
            </a:spcBef>
            <a:spcAft>
              <a:spcPct val="35000"/>
            </a:spcAft>
          </a:pPr>
          <a:r>
            <a:rPr lang="es-EC" sz="1800" kern="1200" dirty="0" smtClean="0">
              <a:latin typeface="Bookman Old Style" pitchFamily="18" charset="0"/>
            </a:rPr>
            <a:t>Se leerá al grupo en forma sistemática  distintos  cuentos.</a:t>
          </a:r>
          <a:endParaRPr lang="es-EC" sz="1800" kern="1200" dirty="0">
            <a:latin typeface="Bookman Old Style" pitchFamily="18" charset="0"/>
          </a:endParaRPr>
        </a:p>
      </dsp:txBody>
      <dsp:txXfrm>
        <a:off x="40441" y="107713"/>
        <a:ext cx="6434001" cy="747556"/>
      </dsp:txXfrm>
    </dsp:sp>
    <dsp:sp modelId="{0BEA8CA0-963A-4827-A942-FFA928E8AA91}">
      <dsp:nvSpPr>
        <dsp:cNvPr id="0" name=""/>
        <dsp:cNvSpPr/>
      </dsp:nvSpPr>
      <dsp:spPr>
        <a:xfrm>
          <a:off x="0" y="820044"/>
          <a:ext cx="6514883" cy="828438"/>
        </a:xfrm>
        <a:prstGeom prst="roundRect">
          <a:avLst/>
        </a:prstGeom>
        <a:gradFill rotWithShape="0">
          <a:gsLst>
            <a:gs pos="0">
              <a:schemeClr val="accent3">
                <a:hueOff val="0"/>
                <a:satOff val="0"/>
                <a:lumOff val="0"/>
                <a:alphaOff val="0"/>
                <a:tint val="1000"/>
                <a:satMod val="100000"/>
              </a:schemeClr>
            </a:gs>
            <a:gs pos="68000">
              <a:schemeClr val="accent3">
                <a:hueOff val="0"/>
                <a:satOff val="0"/>
                <a:lumOff val="0"/>
                <a:alphaOff val="0"/>
                <a:tint val="77000"/>
                <a:satMod val="100000"/>
              </a:schemeClr>
            </a:gs>
            <a:gs pos="81000">
              <a:schemeClr val="accent3">
                <a:hueOff val="0"/>
                <a:satOff val="0"/>
                <a:lumOff val="0"/>
                <a:alphaOff val="0"/>
                <a:tint val="79000"/>
                <a:satMod val="100000"/>
              </a:schemeClr>
            </a:gs>
            <a:gs pos="86000">
              <a:schemeClr val="accent3">
                <a:hueOff val="0"/>
                <a:satOff val="0"/>
                <a:lumOff val="0"/>
                <a:alphaOff val="0"/>
                <a:tint val="73000"/>
                <a:satMod val="100000"/>
              </a:schemeClr>
            </a:gs>
            <a:gs pos="100000">
              <a:schemeClr val="accent3">
                <a:hueOff val="0"/>
                <a:satOff val="0"/>
                <a:lumOff val="0"/>
                <a:alphaOff val="0"/>
                <a:tint val="35000"/>
                <a:satMod val="10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s-EC" sz="1800" kern="1200" dirty="0" smtClean="0">
              <a:latin typeface="Bookman Old Style" pitchFamily="18" charset="0"/>
            </a:rPr>
            <a:t>Se desplaza la vista de izquierda a derecha y de arriba hacia abajo. </a:t>
          </a:r>
          <a:endParaRPr lang="es-EC" sz="1800" kern="1200" dirty="0">
            <a:latin typeface="Bookman Old Style" pitchFamily="18" charset="0"/>
          </a:endParaRPr>
        </a:p>
      </dsp:txBody>
      <dsp:txXfrm>
        <a:off x="40441" y="860485"/>
        <a:ext cx="6434001" cy="747556"/>
      </dsp:txXfrm>
    </dsp:sp>
    <dsp:sp modelId="{2269233C-FDC3-442B-850F-26A6F3910D41}">
      <dsp:nvSpPr>
        <dsp:cNvPr id="0" name=""/>
        <dsp:cNvSpPr/>
      </dsp:nvSpPr>
      <dsp:spPr>
        <a:xfrm>
          <a:off x="0" y="1674365"/>
          <a:ext cx="6514883" cy="708306"/>
        </a:xfrm>
        <a:prstGeom prst="roundRect">
          <a:avLst/>
        </a:prstGeom>
        <a:gradFill rotWithShape="0">
          <a:gsLst>
            <a:gs pos="0">
              <a:schemeClr val="accent4">
                <a:hueOff val="0"/>
                <a:satOff val="0"/>
                <a:lumOff val="0"/>
                <a:alphaOff val="0"/>
                <a:tint val="1000"/>
                <a:satMod val="100000"/>
              </a:schemeClr>
            </a:gs>
            <a:gs pos="68000">
              <a:schemeClr val="accent4">
                <a:hueOff val="0"/>
                <a:satOff val="0"/>
                <a:lumOff val="0"/>
                <a:alphaOff val="0"/>
                <a:tint val="77000"/>
                <a:satMod val="100000"/>
              </a:schemeClr>
            </a:gs>
            <a:gs pos="81000">
              <a:schemeClr val="accent4">
                <a:hueOff val="0"/>
                <a:satOff val="0"/>
                <a:lumOff val="0"/>
                <a:alphaOff val="0"/>
                <a:tint val="79000"/>
                <a:satMod val="100000"/>
              </a:schemeClr>
            </a:gs>
            <a:gs pos="86000">
              <a:schemeClr val="accent4">
                <a:hueOff val="0"/>
                <a:satOff val="0"/>
                <a:lumOff val="0"/>
                <a:alphaOff val="0"/>
                <a:tint val="73000"/>
                <a:satMod val="100000"/>
              </a:schemeClr>
            </a:gs>
            <a:gs pos="100000">
              <a:schemeClr val="accent4">
                <a:hueOff val="0"/>
                <a:satOff val="0"/>
                <a:lumOff val="0"/>
                <a:alphaOff val="0"/>
                <a:tint val="35000"/>
                <a:satMod val="10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s-EC" sz="1800" kern="1200" dirty="0" smtClean="0">
              <a:latin typeface="Bookman Old Style" pitchFamily="18" charset="0"/>
            </a:rPr>
            <a:t>Destinar diariamente un periodo para la lectura. </a:t>
          </a:r>
          <a:endParaRPr lang="es-EC" sz="1800" kern="1200" dirty="0">
            <a:latin typeface="Bookman Old Style" pitchFamily="18" charset="0"/>
          </a:endParaRPr>
        </a:p>
      </dsp:txBody>
      <dsp:txXfrm>
        <a:off x="34577" y="1708942"/>
        <a:ext cx="6445729" cy="639152"/>
      </dsp:txXfrm>
    </dsp:sp>
    <dsp:sp modelId="{6E19B531-7C87-46E1-AE68-9DB2D00DE6D4}">
      <dsp:nvSpPr>
        <dsp:cNvPr id="0" name=""/>
        <dsp:cNvSpPr/>
      </dsp:nvSpPr>
      <dsp:spPr>
        <a:xfrm>
          <a:off x="0" y="2391185"/>
          <a:ext cx="6514883" cy="1242342"/>
        </a:xfrm>
        <a:prstGeom prst="roundRect">
          <a:avLst/>
        </a:prstGeom>
        <a:gradFill rotWithShape="0">
          <a:gsLst>
            <a:gs pos="0">
              <a:schemeClr val="accent5">
                <a:hueOff val="0"/>
                <a:satOff val="0"/>
                <a:lumOff val="0"/>
                <a:alphaOff val="0"/>
                <a:tint val="1000"/>
                <a:satMod val="100000"/>
              </a:schemeClr>
            </a:gs>
            <a:gs pos="68000">
              <a:schemeClr val="accent5">
                <a:hueOff val="0"/>
                <a:satOff val="0"/>
                <a:lumOff val="0"/>
                <a:alphaOff val="0"/>
                <a:tint val="77000"/>
                <a:satMod val="100000"/>
              </a:schemeClr>
            </a:gs>
            <a:gs pos="81000">
              <a:schemeClr val="accent5">
                <a:hueOff val="0"/>
                <a:satOff val="0"/>
                <a:lumOff val="0"/>
                <a:alphaOff val="0"/>
                <a:tint val="79000"/>
                <a:satMod val="100000"/>
              </a:schemeClr>
            </a:gs>
            <a:gs pos="86000">
              <a:schemeClr val="accent5">
                <a:hueOff val="0"/>
                <a:satOff val="0"/>
                <a:lumOff val="0"/>
                <a:alphaOff val="0"/>
                <a:tint val="73000"/>
                <a:satMod val="100000"/>
              </a:schemeClr>
            </a:gs>
            <a:gs pos="100000">
              <a:schemeClr val="accent5">
                <a:hueOff val="0"/>
                <a:satOff val="0"/>
                <a:lumOff val="0"/>
                <a:alphaOff val="0"/>
                <a:tint val="35000"/>
                <a:satMod val="10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s-EC" sz="1800" kern="1200" dirty="0" smtClean="0">
              <a:latin typeface="Bookman Old Style" pitchFamily="18" charset="0"/>
            </a:rPr>
            <a:t>Organizar el ambiente educativo y leer en voz alta el texto, se deben ir mostrando las ilustraciones asociadas al texto leído.</a:t>
          </a:r>
          <a:endParaRPr lang="es-EC" sz="1800" kern="1200" dirty="0">
            <a:latin typeface="Bookman Old Style" pitchFamily="18" charset="0"/>
          </a:endParaRPr>
        </a:p>
      </dsp:txBody>
      <dsp:txXfrm>
        <a:off x="60646" y="2451831"/>
        <a:ext cx="6393591" cy="1121050"/>
      </dsp:txXfrm>
    </dsp:sp>
    <dsp:sp modelId="{DE5F5C8F-FF44-4F66-90D6-7F7E8F9673A8}">
      <dsp:nvSpPr>
        <dsp:cNvPr id="0" name=""/>
        <dsp:cNvSpPr/>
      </dsp:nvSpPr>
      <dsp:spPr>
        <a:xfrm>
          <a:off x="0" y="3642041"/>
          <a:ext cx="6514883" cy="584479"/>
        </a:xfrm>
        <a:prstGeom prst="roundRect">
          <a:avLst/>
        </a:prstGeom>
        <a:gradFill rotWithShape="0">
          <a:gsLst>
            <a:gs pos="0">
              <a:schemeClr val="accent6">
                <a:hueOff val="0"/>
                <a:satOff val="0"/>
                <a:lumOff val="0"/>
                <a:alphaOff val="0"/>
                <a:tint val="1000"/>
                <a:satMod val="100000"/>
              </a:schemeClr>
            </a:gs>
            <a:gs pos="68000">
              <a:schemeClr val="accent6">
                <a:hueOff val="0"/>
                <a:satOff val="0"/>
                <a:lumOff val="0"/>
                <a:alphaOff val="0"/>
                <a:tint val="77000"/>
                <a:satMod val="100000"/>
              </a:schemeClr>
            </a:gs>
            <a:gs pos="81000">
              <a:schemeClr val="accent6">
                <a:hueOff val="0"/>
                <a:satOff val="0"/>
                <a:lumOff val="0"/>
                <a:alphaOff val="0"/>
                <a:tint val="79000"/>
                <a:satMod val="100000"/>
              </a:schemeClr>
            </a:gs>
            <a:gs pos="86000">
              <a:schemeClr val="accent6">
                <a:hueOff val="0"/>
                <a:satOff val="0"/>
                <a:lumOff val="0"/>
                <a:alphaOff val="0"/>
                <a:tint val="73000"/>
                <a:satMod val="100000"/>
              </a:schemeClr>
            </a:gs>
            <a:gs pos="100000">
              <a:schemeClr val="accent6">
                <a:hueOff val="0"/>
                <a:satOff val="0"/>
                <a:lumOff val="0"/>
                <a:alphaOff val="0"/>
                <a:tint val="35000"/>
                <a:satMod val="10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s-EC" sz="1800" kern="1200" dirty="0" smtClean="0">
              <a:latin typeface="Bookman Old Style" pitchFamily="18" charset="0"/>
            </a:rPr>
            <a:t>Utilizar un tono de voz adecuado.</a:t>
          </a:r>
          <a:endParaRPr lang="es-EC" sz="1800" kern="1200" dirty="0">
            <a:latin typeface="Bookman Old Style" pitchFamily="18" charset="0"/>
          </a:endParaRPr>
        </a:p>
      </dsp:txBody>
      <dsp:txXfrm>
        <a:off x="28532" y="3670573"/>
        <a:ext cx="6457819" cy="527415"/>
      </dsp:txXfrm>
    </dsp:sp>
    <dsp:sp modelId="{6C52B078-18B6-4AA7-ACC6-7023AD7469D6}">
      <dsp:nvSpPr>
        <dsp:cNvPr id="0" name=""/>
        <dsp:cNvSpPr/>
      </dsp:nvSpPr>
      <dsp:spPr>
        <a:xfrm>
          <a:off x="0" y="4235034"/>
          <a:ext cx="6514883" cy="688192"/>
        </a:xfrm>
        <a:prstGeom prst="roundRect">
          <a:avLst/>
        </a:prstGeom>
        <a:gradFill rotWithShape="0">
          <a:gsLst>
            <a:gs pos="0">
              <a:schemeClr val="accent2">
                <a:hueOff val="0"/>
                <a:satOff val="0"/>
                <a:lumOff val="0"/>
                <a:alphaOff val="0"/>
                <a:tint val="1000"/>
                <a:satMod val="100000"/>
              </a:schemeClr>
            </a:gs>
            <a:gs pos="68000">
              <a:schemeClr val="accent2">
                <a:hueOff val="0"/>
                <a:satOff val="0"/>
                <a:lumOff val="0"/>
                <a:alphaOff val="0"/>
                <a:tint val="77000"/>
                <a:satMod val="100000"/>
              </a:schemeClr>
            </a:gs>
            <a:gs pos="81000">
              <a:schemeClr val="accent2">
                <a:hueOff val="0"/>
                <a:satOff val="0"/>
                <a:lumOff val="0"/>
                <a:alphaOff val="0"/>
                <a:tint val="79000"/>
                <a:satMod val="100000"/>
              </a:schemeClr>
            </a:gs>
            <a:gs pos="86000">
              <a:schemeClr val="accent2">
                <a:hueOff val="0"/>
                <a:satOff val="0"/>
                <a:lumOff val="0"/>
                <a:alphaOff val="0"/>
                <a:tint val="73000"/>
                <a:satMod val="100000"/>
              </a:schemeClr>
            </a:gs>
            <a:gs pos="100000">
              <a:schemeClr val="accent2">
                <a:hueOff val="0"/>
                <a:satOff val="0"/>
                <a:lumOff val="0"/>
                <a:alphaOff val="0"/>
                <a:tint val="35000"/>
                <a:satMod val="10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s-EC" sz="1800" kern="1200" dirty="0" smtClean="0">
              <a:latin typeface="Bookman Old Style" pitchFamily="18" charset="0"/>
            </a:rPr>
            <a:t>Acoger sus inquietudes y responderlas </a:t>
          </a:r>
          <a:endParaRPr lang="es-EC" sz="1800" kern="1200" dirty="0">
            <a:latin typeface="Bookman Old Style" pitchFamily="18" charset="0"/>
          </a:endParaRPr>
        </a:p>
      </dsp:txBody>
      <dsp:txXfrm>
        <a:off x="33595" y="4268629"/>
        <a:ext cx="6447693" cy="621002"/>
      </dsp:txXfrm>
    </dsp:sp>
    <dsp:sp modelId="{61D38FAC-C274-4D36-8D3B-EEB5EB664B7C}">
      <dsp:nvSpPr>
        <dsp:cNvPr id="0" name=""/>
        <dsp:cNvSpPr/>
      </dsp:nvSpPr>
      <dsp:spPr>
        <a:xfrm>
          <a:off x="0" y="4931739"/>
          <a:ext cx="6514883" cy="828438"/>
        </a:xfrm>
        <a:prstGeom prst="roundRect">
          <a:avLst/>
        </a:prstGeom>
        <a:gradFill rotWithShape="0">
          <a:gsLst>
            <a:gs pos="0">
              <a:schemeClr val="accent3">
                <a:hueOff val="0"/>
                <a:satOff val="0"/>
                <a:lumOff val="0"/>
                <a:alphaOff val="0"/>
                <a:tint val="1000"/>
                <a:satMod val="100000"/>
              </a:schemeClr>
            </a:gs>
            <a:gs pos="68000">
              <a:schemeClr val="accent3">
                <a:hueOff val="0"/>
                <a:satOff val="0"/>
                <a:lumOff val="0"/>
                <a:alphaOff val="0"/>
                <a:tint val="77000"/>
                <a:satMod val="100000"/>
              </a:schemeClr>
            </a:gs>
            <a:gs pos="81000">
              <a:schemeClr val="accent3">
                <a:hueOff val="0"/>
                <a:satOff val="0"/>
                <a:lumOff val="0"/>
                <a:alphaOff val="0"/>
                <a:tint val="79000"/>
                <a:satMod val="100000"/>
              </a:schemeClr>
            </a:gs>
            <a:gs pos="86000">
              <a:schemeClr val="accent3">
                <a:hueOff val="0"/>
                <a:satOff val="0"/>
                <a:lumOff val="0"/>
                <a:alphaOff val="0"/>
                <a:tint val="73000"/>
                <a:satMod val="100000"/>
              </a:schemeClr>
            </a:gs>
            <a:gs pos="100000">
              <a:schemeClr val="accent3">
                <a:hueOff val="0"/>
                <a:satOff val="0"/>
                <a:lumOff val="0"/>
                <a:alphaOff val="0"/>
                <a:tint val="35000"/>
                <a:satMod val="10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s-EC" sz="1800" kern="1200" dirty="0" smtClean="0">
              <a:latin typeface="Bookman Old Style" pitchFamily="18" charset="0"/>
            </a:rPr>
            <a:t>Al finalizar la lectura, promover el diálogo sobre el texto leído, motivando a los niños y niñas a parafrasearlo.</a:t>
          </a:r>
          <a:endParaRPr lang="es-EC" sz="1800" kern="1200" dirty="0">
            <a:latin typeface="Bookman Old Style" pitchFamily="18" charset="0"/>
          </a:endParaRPr>
        </a:p>
      </dsp:txBody>
      <dsp:txXfrm>
        <a:off x="40441" y="4972180"/>
        <a:ext cx="6434001" cy="74755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FAA501-A501-4775-9D2F-8382F60417CE}">
      <dsp:nvSpPr>
        <dsp:cNvPr id="0" name=""/>
        <dsp:cNvSpPr/>
      </dsp:nvSpPr>
      <dsp:spPr>
        <a:xfrm>
          <a:off x="0" y="0"/>
          <a:ext cx="5832647" cy="5832647"/>
        </a:xfrm>
        <a:prstGeom prst="triangle">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19D4349-FE6E-4B3F-A5AE-7E708E16F51E}">
      <dsp:nvSpPr>
        <dsp:cNvPr id="0" name=""/>
        <dsp:cNvSpPr/>
      </dsp:nvSpPr>
      <dsp:spPr>
        <a:xfrm>
          <a:off x="2448268" y="200119"/>
          <a:ext cx="5923554" cy="627517"/>
        </a:xfrm>
        <a:prstGeom prst="roundRect">
          <a:avLst/>
        </a:prstGeom>
        <a:gradFill rotWithShape="1">
          <a:gsLst>
            <a:gs pos="0">
              <a:schemeClr val="accent6">
                <a:tint val="1000"/>
                <a:satMod val="100000"/>
              </a:schemeClr>
            </a:gs>
            <a:gs pos="68000">
              <a:schemeClr val="accent6">
                <a:tint val="77000"/>
                <a:satMod val="100000"/>
              </a:schemeClr>
            </a:gs>
            <a:gs pos="81000">
              <a:schemeClr val="accent6">
                <a:tint val="79000"/>
                <a:satMod val="100000"/>
              </a:schemeClr>
            </a:gs>
            <a:gs pos="86000">
              <a:schemeClr val="accent6">
                <a:tint val="73000"/>
                <a:satMod val="100000"/>
              </a:schemeClr>
            </a:gs>
            <a:gs pos="100000">
              <a:schemeClr val="accent6">
                <a:tint val="35000"/>
                <a:satMod val="100000"/>
              </a:schemeClr>
            </a:gs>
          </a:gsLst>
          <a:lin ang="5400000" scaled="0"/>
        </a:gradFill>
        <a:ln w="9525" cap="flat" cmpd="sng" algn="ctr">
          <a:solidFill>
            <a:schemeClr val="accent6">
              <a:shade val="95000"/>
              <a:satMod val="105000"/>
            </a:schemeClr>
          </a:solidFill>
          <a:prstDash val="solid"/>
        </a:ln>
        <a:effectLst/>
      </dsp:spPr>
      <dsp:style>
        <a:lnRef idx="1">
          <a:schemeClr val="accent6"/>
        </a:lnRef>
        <a:fillRef idx="2">
          <a:schemeClr val="accent6"/>
        </a:fillRef>
        <a:effectRef idx="1">
          <a:schemeClr val="accent6"/>
        </a:effectRef>
        <a:fontRef idx="minor">
          <a:schemeClr val="dk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s-EC" sz="1600" kern="1200" dirty="0" smtClean="0">
              <a:latin typeface="Bookman Old Style" pitchFamily="18" charset="0"/>
              <a:hlinkClick xmlns:r="http://schemas.openxmlformats.org/officeDocument/2006/relationships" r:id="" action="ppaction://hlinksldjump"/>
            </a:rPr>
            <a:t>Determinar el nivel de conocimientos de las educadoras infantiles para iniciar con la lectura</a:t>
          </a:r>
          <a:endParaRPr lang="es-EC" sz="1600" kern="1200" dirty="0">
            <a:latin typeface="Bookman Old Style" pitchFamily="18" charset="0"/>
          </a:endParaRPr>
        </a:p>
      </dsp:txBody>
      <dsp:txXfrm>
        <a:off x="2478901" y="230752"/>
        <a:ext cx="5862288" cy="566251"/>
      </dsp:txXfrm>
    </dsp:sp>
    <dsp:sp modelId="{60FF3FC6-2E4C-4D24-81A8-ADAAC20AEBED}">
      <dsp:nvSpPr>
        <dsp:cNvPr id="0" name=""/>
        <dsp:cNvSpPr/>
      </dsp:nvSpPr>
      <dsp:spPr>
        <a:xfrm>
          <a:off x="3456392" y="1015512"/>
          <a:ext cx="4867244" cy="885695"/>
        </a:xfrm>
        <a:prstGeom prst="roundRect">
          <a:avLst/>
        </a:prstGeom>
        <a:gradFill rotWithShape="1">
          <a:gsLst>
            <a:gs pos="0">
              <a:schemeClr val="accent6">
                <a:tint val="1000"/>
                <a:satMod val="100000"/>
              </a:schemeClr>
            </a:gs>
            <a:gs pos="68000">
              <a:schemeClr val="accent6">
                <a:tint val="77000"/>
                <a:satMod val="100000"/>
              </a:schemeClr>
            </a:gs>
            <a:gs pos="81000">
              <a:schemeClr val="accent6">
                <a:tint val="79000"/>
                <a:satMod val="100000"/>
              </a:schemeClr>
            </a:gs>
            <a:gs pos="86000">
              <a:schemeClr val="accent6">
                <a:tint val="73000"/>
                <a:satMod val="100000"/>
              </a:schemeClr>
            </a:gs>
            <a:gs pos="100000">
              <a:schemeClr val="accent6">
                <a:tint val="35000"/>
                <a:satMod val="100000"/>
              </a:schemeClr>
            </a:gs>
          </a:gsLst>
          <a:lin ang="5400000" scaled="0"/>
        </a:gradFill>
        <a:ln w="9525" cap="flat" cmpd="sng" algn="ctr">
          <a:solidFill>
            <a:schemeClr val="accent6">
              <a:shade val="95000"/>
              <a:satMod val="105000"/>
            </a:schemeClr>
          </a:solidFill>
          <a:prstDash val="solid"/>
        </a:ln>
        <a:effectLst/>
      </dsp:spPr>
      <dsp:style>
        <a:lnRef idx="1">
          <a:schemeClr val="accent6"/>
        </a:lnRef>
        <a:fillRef idx="2">
          <a:schemeClr val="accent6"/>
        </a:fillRef>
        <a:effectRef idx="1">
          <a:schemeClr val="accent6"/>
        </a:effectRef>
        <a:fontRef idx="minor">
          <a:schemeClr val="dk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s-EC" sz="1600" kern="1200" dirty="0" smtClean="0">
              <a:latin typeface="Bookman Old Style" pitchFamily="18" charset="0"/>
              <a:hlinkClick xmlns:r="http://schemas.openxmlformats.org/officeDocument/2006/relationships" r:id="" action="ppaction://hlinksldjump"/>
            </a:rPr>
            <a:t>Identificar si las docentes poseen un plan de actualización de estrategias metodológicas y didácticas para la iniciación a la</a:t>
          </a:r>
          <a:endParaRPr lang="es-EC" sz="1600" kern="1200" dirty="0">
            <a:latin typeface="Bookman Old Style" pitchFamily="18" charset="0"/>
          </a:endParaRPr>
        </a:p>
      </dsp:txBody>
      <dsp:txXfrm>
        <a:off x="3499628" y="1058748"/>
        <a:ext cx="4780772" cy="799223"/>
      </dsp:txXfrm>
    </dsp:sp>
    <dsp:sp modelId="{E201BEDB-EE67-43BE-AC7D-86E872D8C961}">
      <dsp:nvSpPr>
        <dsp:cNvPr id="0" name=""/>
        <dsp:cNvSpPr/>
      </dsp:nvSpPr>
      <dsp:spPr>
        <a:xfrm>
          <a:off x="3456392" y="1944216"/>
          <a:ext cx="4951258" cy="550055"/>
        </a:xfrm>
        <a:prstGeom prst="roundRect">
          <a:avLst/>
        </a:prstGeom>
        <a:gradFill rotWithShape="1">
          <a:gsLst>
            <a:gs pos="0">
              <a:schemeClr val="accent6">
                <a:tint val="1000"/>
                <a:satMod val="100000"/>
              </a:schemeClr>
            </a:gs>
            <a:gs pos="68000">
              <a:schemeClr val="accent6">
                <a:tint val="77000"/>
                <a:satMod val="100000"/>
              </a:schemeClr>
            </a:gs>
            <a:gs pos="81000">
              <a:schemeClr val="accent6">
                <a:tint val="79000"/>
                <a:satMod val="100000"/>
              </a:schemeClr>
            </a:gs>
            <a:gs pos="86000">
              <a:schemeClr val="accent6">
                <a:tint val="73000"/>
                <a:satMod val="100000"/>
              </a:schemeClr>
            </a:gs>
            <a:gs pos="100000">
              <a:schemeClr val="accent6">
                <a:tint val="35000"/>
                <a:satMod val="100000"/>
              </a:schemeClr>
            </a:gs>
          </a:gsLst>
          <a:lin ang="5400000" scaled="0"/>
        </a:gradFill>
        <a:ln w="9525" cap="flat" cmpd="sng" algn="ctr">
          <a:solidFill>
            <a:schemeClr val="accent6">
              <a:shade val="95000"/>
              <a:satMod val="105000"/>
            </a:schemeClr>
          </a:solidFill>
          <a:prstDash val="solid"/>
        </a:ln>
        <a:effectLst/>
      </dsp:spPr>
      <dsp:style>
        <a:lnRef idx="1">
          <a:schemeClr val="accent6"/>
        </a:lnRef>
        <a:fillRef idx="2">
          <a:schemeClr val="accent6"/>
        </a:fillRef>
        <a:effectRef idx="1">
          <a:schemeClr val="accent6"/>
        </a:effectRef>
        <a:fontRef idx="minor">
          <a:schemeClr val="dk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s-EC" sz="1600" kern="1200" dirty="0" smtClean="0">
              <a:latin typeface="Bookman Old Style" pitchFamily="18" charset="0"/>
              <a:hlinkClick xmlns:r="http://schemas.openxmlformats.org/officeDocument/2006/relationships" r:id="" action="ppaction://hlinksldjump"/>
            </a:rPr>
            <a:t>Especificar que estrategias metodológicas aplican las docentes para la iniciación a la</a:t>
          </a:r>
          <a:endParaRPr lang="es-EC" sz="1600" kern="1200" dirty="0">
            <a:latin typeface="Bookman Old Style" pitchFamily="18" charset="0"/>
          </a:endParaRPr>
        </a:p>
      </dsp:txBody>
      <dsp:txXfrm>
        <a:off x="3483243" y="1971067"/>
        <a:ext cx="4897556" cy="496353"/>
      </dsp:txXfrm>
    </dsp:sp>
    <dsp:sp modelId="{8D597F0A-B9FA-4946-8F93-8C9C752C79FC}">
      <dsp:nvSpPr>
        <dsp:cNvPr id="0" name=""/>
        <dsp:cNvSpPr/>
      </dsp:nvSpPr>
      <dsp:spPr>
        <a:xfrm>
          <a:off x="3672415" y="2680647"/>
          <a:ext cx="4677911" cy="712933"/>
        </a:xfrm>
        <a:prstGeom prst="roundRect">
          <a:avLst/>
        </a:prstGeom>
        <a:gradFill rotWithShape="1">
          <a:gsLst>
            <a:gs pos="0">
              <a:schemeClr val="accent6">
                <a:tint val="1000"/>
                <a:satMod val="100000"/>
              </a:schemeClr>
            </a:gs>
            <a:gs pos="68000">
              <a:schemeClr val="accent6">
                <a:tint val="77000"/>
                <a:satMod val="100000"/>
              </a:schemeClr>
            </a:gs>
            <a:gs pos="81000">
              <a:schemeClr val="accent6">
                <a:tint val="79000"/>
                <a:satMod val="100000"/>
              </a:schemeClr>
            </a:gs>
            <a:gs pos="86000">
              <a:schemeClr val="accent6">
                <a:tint val="73000"/>
                <a:satMod val="100000"/>
              </a:schemeClr>
            </a:gs>
            <a:gs pos="100000">
              <a:schemeClr val="accent6">
                <a:tint val="35000"/>
                <a:satMod val="100000"/>
              </a:schemeClr>
            </a:gs>
          </a:gsLst>
          <a:lin ang="5400000" scaled="0"/>
        </a:gradFill>
        <a:ln w="9525" cap="flat" cmpd="sng" algn="ctr">
          <a:solidFill>
            <a:schemeClr val="accent6">
              <a:shade val="95000"/>
              <a:satMod val="105000"/>
            </a:schemeClr>
          </a:solidFill>
          <a:prstDash val="solid"/>
        </a:ln>
        <a:effectLst/>
      </dsp:spPr>
      <dsp:style>
        <a:lnRef idx="1">
          <a:schemeClr val="accent6"/>
        </a:lnRef>
        <a:fillRef idx="2">
          <a:schemeClr val="accent6"/>
        </a:fillRef>
        <a:effectRef idx="1">
          <a:schemeClr val="accent6"/>
        </a:effectRef>
        <a:fontRef idx="minor">
          <a:schemeClr val="dk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s-EC" sz="1600" kern="1200" dirty="0" smtClean="0">
              <a:latin typeface="Bookman Old Style" pitchFamily="18" charset="0"/>
              <a:hlinkClick xmlns:r="http://schemas.openxmlformats.org/officeDocument/2006/relationships" r:id="" action="ppaction://hlinksldjump"/>
            </a:rPr>
            <a:t>Conocer la planificación diaria de la lectura, para llevarla a la práctica en el Jardín de Infantes Fiscal Mixto “Mellie Digard</a:t>
          </a:r>
          <a:endParaRPr lang="es-EC" sz="1600" kern="1200" dirty="0">
            <a:latin typeface="Bookman Old Style" pitchFamily="18" charset="0"/>
          </a:endParaRPr>
        </a:p>
      </dsp:txBody>
      <dsp:txXfrm>
        <a:off x="3707218" y="2715450"/>
        <a:ext cx="4608305" cy="643327"/>
      </dsp:txXfrm>
    </dsp:sp>
    <dsp:sp modelId="{ACE8767E-A674-4612-AEDD-A63F72361AB2}">
      <dsp:nvSpPr>
        <dsp:cNvPr id="0" name=""/>
        <dsp:cNvSpPr/>
      </dsp:nvSpPr>
      <dsp:spPr>
        <a:xfrm>
          <a:off x="3744430" y="3559931"/>
          <a:ext cx="4641250" cy="577151"/>
        </a:xfrm>
        <a:prstGeom prst="roundRect">
          <a:avLst/>
        </a:prstGeom>
        <a:gradFill rotWithShape="1">
          <a:gsLst>
            <a:gs pos="0">
              <a:schemeClr val="accent6">
                <a:tint val="1000"/>
                <a:satMod val="100000"/>
              </a:schemeClr>
            </a:gs>
            <a:gs pos="68000">
              <a:schemeClr val="accent6">
                <a:tint val="77000"/>
                <a:satMod val="100000"/>
              </a:schemeClr>
            </a:gs>
            <a:gs pos="81000">
              <a:schemeClr val="accent6">
                <a:tint val="79000"/>
                <a:satMod val="100000"/>
              </a:schemeClr>
            </a:gs>
            <a:gs pos="86000">
              <a:schemeClr val="accent6">
                <a:tint val="73000"/>
                <a:satMod val="100000"/>
              </a:schemeClr>
            </a:gs>
            <a:gs pos="100000">
              <a:schemeClr val="accent6">
                <a:tint val="35000"/>
                <a:satMod val="100000"/>
              </a:schemeClr>
            </a:gs>
          </a:gsLst>
          <a:lin ang="5400000" scaled="0"/>
        </a:gradFill>
        <a:ln w="9525" cap="flat" cmpd="sng" algn="ctr">
          <a:solidFill>
            <a:schemeClr val="accent6">
              <a:shade val="95000"/>
              <a:satMod val="105000"/>
            </a:schemeClr>
          </a:solidFill>
          <a:prstDash val="solid"/>
        </a:ln>
        <a:effectLst/>
      </dsp:spPr>
      <dsp:style>
        <a:lnRef idx="1">
          <a:schemeClr val="accent6"/>
        </a:lnRef>
        <a:fillRef idx="2">
          <a:schemeClr val="accent6"/>
        </a:fillRef>
        <a:effectRef idx="1">
          <a:schemeClr val="accent6"/>
        </a:effectRef>
        <a:fontRef idx="minor">
          <a:schemeClr val="dk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s-EC" sz="1600" kern="1200" dirty="0" smtClean="0">
              <a:latin typeface="Bookman Old Style" pitchFamily="18" charset="0"/>
              <a:hlinkClick xmlns:r="http://schemas.openxmlformats.org/officeDocument/2006/relationships" r:id="" action="ppaction://hlinksldjump"/>
            </a:rPr>
            <a:t>Identificar la manera en que las docentes seleccionan el cuento </a:t>
          </a:r>
          <a:endParaRPr lang="es-EC" sz="1600" kern="1200" dirty="0">
            <a:latin typeface="Bookman Old Style" pitchFamily="18" charset="0"/>
          </a:endParaRPr>
        </a:p>
      </dsp:txBody>
      <dsp:txXfrm>
        <a:off x="3772604" y="3588105"/>
        <a:ext cx="4584902" cy="520803"/>
      </dsp:txXfrm>
    </dsp:sp>
    <dsp:sp modelId="{8CCD1546-3607-4FBC-9300-76A76EB7A4C3}">
      <dsp:nvSpPr>
        <dsp:cNvPr id="0" name=""/>
        <dsp:cNvSpPr/>
      </dsp:nvSpPr>
      <dsp:spPr>
        <a:xfrm>
          <a:off x="3240349" y="4187991"/>
          <a:ext cx="5191735" cy="549309"/>
        </a:xfrm>
        <a:prstGeom prst="roundRect">
          <a:avLst/>
        </a:prstGeom>
        <a:gradFill rotWithShape="1">
          <a:gsLst>
            <a:gs pos="0">
              <a:schemeClr val="accent6">
                <a:tint val="1000"/>
                <a:satMod val="100000"/>
              </a:schemeClr>
            </a:gs>
            <a:gs pos="68000">
              <a:schemeClr val="accent6">
                <a:tint val="77000"/>
                <a:satMod val="100000"/>
              </a:schemeClr>
            </a:gs>
            <a:gs pos="81000">
              <a:schemeClr val="accent6">
                <a:tint val="79000"/>
                <a:satMod val="100000"/>
              </a:schemeClr>
            </a:gs>
            <a:gs pos="86000">
              <a:schemeClr val="accent6">
                <a:tint val="73000"/>
                <a:satMod val="100000"/>
              </a:schemeClr>
            </a:gs>
            <a:gs pos="100000">
              <a:schemeClr val="accent6">
                <a:tint val="35000"/>
                <a:satMod val="100000"/>
              </a:schemeClr>
            </a:gs>
          </a:gsLst>
          <a:lin ang="5400000" scaled="0"/>
        </a:gradFill>
        <a:ln w="9525" cap="flat" cmpd="sng" algn="ctr">
          <a:solidFill>
            <a:schemeClr val="accent6">
              <a:shade val="95000"/>
              <a:satMod val="105000"/>
            </a:schemeClr>
          </a:solidFill>
          <a:prstDash val="solid"/>
        </a:ln>
        <a:effectLst/>
      </dsp:spPr>
      <dsp:style>
        <a:lnRef idx="1">
          <a:schemeClr val="accent6"/>
        </a:lnRef>
        <a:fillRef idx="2">
          <a:schemeClr val="accent6"/>
        </a:fillRef>
        <a:effectRef idx="1">
          <a:schemeClr val="accent6"/>
        </a:effectRef>
        <a:fontRef idx="minor">
          <a:schemeClr val="dk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s-EC" sz="1600" kern="1200" dirty="0" smtClean="0">
              <a:latin typeface="Bookman Old Style" pitchFamily="18" charset="0"/>
              <a:hlinkClick xmlns:r="http://schemas.openxmlformats.org/officeDocument/2006/relationships" r:id="" action="ppaction://hlinksldjump"/>
            </a:rPr>
            <a:t>Establecer como el cuento  se transforma en medio durante el proceso enseñanza – aprendizaje</a:t>
          </a:r>
          <a:endParaRPr lang="es-EC" sz="1600" kern="1200" dirty="0">
            <a:latin typeface="Bookman Old Style" pitchFamily="18" charset="0"/>
          </a:endParaRPr>
        </a:p>
      </dsp:txBody>
      <dsp:txXfrm>
        <a:off x="3267164" y="4214806"/>
        <a:ext cx="5138105" cy="495679"/>
      </dsp:txXfrm>
    </dsp:sp>
    <dsp:sp modelId="{65FB8870-3DBB-4DBB-BCA0-7BD1CFB276E6}">
      <dsp:nvSpPr>
        <dsp:cNvPr id="0" name=""/>
        <dsp:cNvSpPr/>
      </dsp:nvSpPr>
      <dsp:spPr>
        <a:xfrm>
          <a:off x="3420394" y="4882434"/>
          <a:ext cx="4942955" cy="719259"/>
        </a:xfrm>
        <a:prstGeom prst="roundRect">
          <a:avLst/>
        </a:prstGeom>
        <a:gradFill rotWithShape="1">
          <a:gsLst>
            <a:gs pos="0">
              <a:schemeClr val="accent6">
                <a:tint val="1000"/>
                <a:satMod val="100000"/>
              </a:schemeClr>
            </a:gs>
            <a:gs pos="68000">
              <a:schemeClr val="accent6">
                <a:tint val="77000"/>
                <a:satMod val="100000"/>
              </a:schemeClr>
            </a:gs>
            <a:gs pos="81000">
              <a:schemeClr val="accent6">
                <a:tint val="79000"/>
                <a:satMod val="100000"/>
              </a:schemeClr>
            </a:gs>
            <a:gs pos="86000">
              <a:schemeClr val="accent6">
                <a:tint val="73000"/>
                <a:satMod val="100000"/>
              </a:schemeClr>
            </a:gs>
            <a:gs pos="100000">
              <a:schemeClr val="accent6">
                <a:tint val="35000"/>
                <a:satMod val="100000"/>
              </a:schemeClr>
            </a:gs>
          </a:gsLst>
          <a:lin ang="5400000" scaled="0"/>
        </a:gradFill>
        <a:ln w="9525" cap="flat" cmpd="sng" algn="ctr">
          <a:solidFill>
            <a:schemeClr val="accent6">
              <a:shade val="95000"/>
              <a:satMod val="105000"/>
            </a:schemeClr>
          </a:solidFill>
          <a:prstDash val="solid"/>
        </a:ln>
        <a:effectLst/>
      </dsp:spPr>
      <dsp:style>
        <a:lnRef idx="1">
          <a:schemeClr val="accent6"/>
        </a:lnRef>
        <a:fillRef idx="2">
          <a:schemeClr val="accent6"/>
        </a:fillRef>
        <a:effectRef idx="1">
          <a:schemeClr val="accent6"/>
        </a:effectRef>
        <a:fontRef idx="minor">
          <a:schemeClr val="dk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s-EC" sz="1600" kern="1200" dirty="0" smtClean="0">
              <a:latin typeface="Bookman Old Style" pitchFamily="18" charset="0"/>
              <a:hlinkClick xmlns:r="http://schemas.openxmlformats.org/officeDocument/2006/relationships" r:id="" action="ppaction://hlinksldjump"/>
            </a:rPr>
            <a:t>Indicar si el cuento  es una estrategia metodológica que contribuya en la iniciación a la lectura</a:t>
          </a:r>
          <a:endParaRPr lang="es-EC" sz="1600" kern="1200" dirty="0">
            <a:latin typeface="Bookman Old Style" pitchFamily="18" charset="0"/>
          </a:endParaRPr>
        </a:p>
      </dsp:txBody>
      <dsp:txXfrm>
        <a:off x="3455505" y="4917545"/>
        <a:ext cx="4872733" cy="64903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8E1AFB-BCAA-47E2-8DA2-1301F317E3C5}">
      <dsp:nvSpPr>
        <dsp:cNvPr id="0" name=""/>
        <dsp:cNvSpPr/>
      </dsp:nvSpPr>
      <dsp:spPr>
        <a:xfrm rot="1661853">
          <a:off x="1946076" y="4115038"/>
          <a:ext cx="2493961" cy="52470"/>
        </a:xfrm>
        <a:custGeom>
          <a:avLst/>
          <a:gdLst/>
          <a:ahLst/>
          <a:cxnLst/>
          <a:rect l="0" t="0" r="0" b="0"/>
          <a:pathLst>
            <a:path>
              <a:moveTo>
                <a:pt x="0" y="26235"/>
              </a:moveTo>
              <a:lnTo>
                <a:pt x="2493961" y="2623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4D6B785-699E-4069-ACF8-237EA7BCA974}">
      <dsp:nvSpPr>
        <dsp:cNvPr id="0" name=""/>
        <dsp:cNvSpPr/>
      </dsp:nvSpPr>
      <dsp:spPr>
        <a:xfrm rot="456081">
          <a:off x="2082041" y="3320363"/>
          <a:ext cx="1575350" cy="52470"/>
        </a:xfrm>
        <a:custGeom>
          <a:avLst/>
          <a:gdLst/>
          <a:ahLst/>
          <a:cxnLst/>
          <a:rect l="0" t="0" r="0" b="0"/>
          <a:pathLst>
            <a:path>
              <a:moveTo>
                <a:pt x="0" y="26235"/>
              </a:moveTo>
              <a:lnTo>
                <a:pt x="1575350" y="2623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4D67D99-E8A0-4CF3-AD17-8441B2A9DE74}">
      <dsp:nvSpPr>
        <dsp:cNvPr id="0" name=""/>
        <dsp:cNvSpPr/>
      </dsp:nvSpPr>
      <dsp:spPr>
        <a:xfrm rot="20915114">
          <a:off x="2070053" y="2753487"/>
          <a:ext cx="1912026" cy="52470"/>
        </a:xfrm>
        <a:custGeom>
          <a:avLst/>
          <a:gdLst/>
          <a:ahLst/>
          <a:cxnLst/>
          <a:rect l="0" t="0" r="0" b="0"/>
          <a:pathLst>
            <a:path>
              <a:moveTo>
                <a:pt x="0" y="26235"/>
              </a:moveTo>
              <a:lnTo>
                <a:pt x="1912026" y="2623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A3DF064-9679-43DB-8DA4-DF84A98EA70D}">
      <dsp:nvSpPr>
        <dsp:cNvPr id="0" name=""/>
        <dsp:cNvSpPr/>
      </dsp:nvSpPr>
      <dsp:spPr>
        <a:xfrm rot="19594655">
          <a:off x="1886138" y="1893598"/>
          <a:ext cx="2453021" cy="52470"/>
        </a:xfrm>
        <a:custGeom>
          <a:avLst/>
          <a:gdLst/>
          <a:ahLst/>
          <a:cxnLst/>
          <a:rect l="0" t="0" r="0" b="0"/>
          <a:pathLst>
            <a:path>
              <a:moveTo>
                <a:pt x="0" y="26235"/>
              </a:moveTo>
              <a:lnTo>
                <a:pt x="2453021" y="2623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571880D-AAAA-44D8-9ACA-5AAA5D901CAC}">
      <dsp:nvSpPr>
        <dsp:cNvPr id="0" name=""/>
        <dsp:cNvSpPr/>
      </dsp:nvSpPr>
      <dsp:spPr>
        <a:xfrm>
          <a:off x="-450271" y="1495966"/>
          <a:ext cx="3447498" cy="3275221"/>
        </a:xfrm>
        <a:prstGeom prst="ellipse">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63CDEEE-969C-4ED4-AFA6-58247131F310}">
      <dsp:nvSpPr>
        <dsp:cNvPr id="0" name=""/>
        <dsp:cNvSpPr/>
      </dsp:nvSpPr>
      <dsp:spPr>
        <a:xfrm>
          <a:off x="2606136" y="0"/>
          <a:ext cx="4875520" cy="1290652"/>
        </a:xfrm>
        <a:prstGeom prst="ellipse">
          <a:avLst/>
        </a:prstGeom>
        <a:gradFill rotWithShape="1">
          <a:gsLst>
            <a:gs pos="0">
              <a:schemeClr val="accent3">
                <a:tint val="1000"/>
                <a:satMod val="100000"/>
              </a:schemeClr>
            </a:gs>
            <a:gs pos="68000">
              <a:schemeClr val="accent3">
                <a:tint val="77000"/>
                <a:satMod val="100000"/>
              </a:schemeClr>
            </a:gs>
            <a:gs pos="81000">
              <a:schemeClr val="accent3">
                <a:tint val="79000"/>
                <a:satMod val="100000"/>
              </a:schemeClr>
            </a:gs>
            <a:gs pos="86000">
              <a:schemeClr val="accent3">
                <a:tint val="73000"/>
                <a:satMod val="100000"/>
              </a:schemeClr>
            </a:gs>
            <a:gs pos="100000">
              <a:schemeClr val="accent3">
                <a:tint val="35000"/>
                <a:satMod val="100000"/>
              </a:schemeClr>
            </a:gs>
          </a:gsLst>
          <a:lin ang="5400000" scaled="0"/>
        </a:gradFill>
        <a:ln w="9525" cap="flat" cmpd="sng" algn="ctr">
          <a:solidFill>
            <a:schemeClr val="accent3">
              <a:shade val="95000"/>
              <a:satMod val="105000"/>
            </a:schemeClr>
          </a:solidFill>
          <a:prstDash val="solid"/>
        </a:ln>
        <a:effectLst/>
      </dsp:spPr>
      <dsp:style>
        <a:lnRef idx="1">
          <a:schemeClr val="accent3"/>
        </a:lnRef>
        <a:fillRef idx="2">
          <a:schemeClr val="accent3"/>
        </a:fillRef>
        <a:effectRef idx="1">
          <a:schemeClr val="accent3"/>
        </a:effectRef>
        <a:fontRef idx="minor">
          <a:schemeClr val="dk1"/>
        </a:fontRef>
      </dsp:style>
      <dsp:txBody>
        <a:bodyPr spcFirstLastPara="0" vert="horz" wrap="square" lIns="11430" tIns="11430" rIns="11430" bIns="11430" numCol="1" spcCol="1270" anchor="ctr" anchorCtr="0">
          <a:noAutofit/>
        </a:bodyPr>
        <a:lstStyle/>
        <a:p>
          <a:pPr lvl="0" algn="ctr" defTabSz="800100" rtl="0">
            <a:lnSpc>
              <a:spcPct val="90000"/>
            </a:lnSpc>
            <a:spcBef>
              <a:spcPct val="0"/>
            </a:spcBef>
            <a:spcAft>
              <a:spcPct val="35000"/>
            </a:spcAft>
          </a:pPr>
          <a:r>
            <a:rPr lang="es-EC" sz="1800" b="1" kern="1200" dirty="0" smtClean="0">
              <a:latin typeface="Bookman Old Style" pitchFamily="18" charset="0"/>
              <a:hlinkClick xmlns:r="http://schemas.openxmlformats.org/officeDocument/2006/relationships" r:id="" action="ppaction://hlinksldjump"/>
            </a:rPr>
            <a:t>Características de los niños y niñas de 4 a 6 años</a:t>
          </a:r>
          <a:endParaRPr lang="es-EC" sz="1800" kern="1200" dirty="0">
            <a:latin typeface="Bookman Old Style" pitchFamily="18" charset="0"/>
          </a:endParaRPr>
        </a:p>
      </dsp:txBody>
      <dsp:txXfrm>
        <a:off x="3320139" y="189012"/>
        <a:ext cx="3447514" cy="912628"/>
      </dsp:txXfrm>
    </dsp:sp>
    <dsp:sp modelId="{4F74DF61-2A38-4429-8546-9E5DC5D1FFC4}">
      <dsp:nvSpPr>
        <dsp:cNvPr id="0" name=""/>
        <dsp:cNvSpPr/>
      </dsp:nvSpPr>
      <dsp:spPr>
        <a:xfrm>
          <a:off x="3584024" y="1564735"/>
          <a:ext cx="4408862" cy="1314501"/>
        </a:xfrm>
        <a:prstGeom prst="ellipse">
          <a:avLst/>
        </a:prstGeom>
        <a:gradFill rotWithShape="1">
          <a:gsLst>
            <a:gs pos="0">
              <a:schemeClr val="accent4">
                <a:tint val="1000"/>
                <a:satMod val="100000"/>
              </a:schemeClr>
            </a:gs>
            <a:gs pos="68000">
              <a:schemeClr val="accent4">
                <a:tint val="77000"/>
                <a:satMod val="100000"/>
              </a:schemeClr>
            </a:gs>
            <a:gs pos="81000">
              <a:schemeClr val="accent4">
                <a:tint val="79000"/>
                <a:satMod val="100000"/>
              </a:schemeClr>
            </a:gs>
            <a:gs pos="86000">
              <a:schemeClr val="accent4">
                <a:tint val="73000"/>
                <a:satMod val="100000"/>
              </a:schemeClr>
            </a:gs>
            <a:gs pos="100000">
              <a:schemeClr val="accent4">
                <a:tint val="35000"/>
                <a:satMod val="100000"/>
              </a:schemeClr>
            </a:gs>
          </a:gsLst>
          <a:lin ang="5400000" scaled="0"/>
        </a:gradFill>
        <a:ln w="9525" cap="flat" cmpd="sng" algn="ctr">
          <a:solidFill>
            <a:schemeClr val="accent4">
              <a:shade val="95000"/>
              <a:satMod val="105000"/>
            </a:schemeClr>
          </a:solidFill>
          <a:prstDash val="solid"/>
        </a:ln>
        <a:effectLst/>
      </dsp:spPr>
      <dsp:style>
        <a:lnRef idx="1">
          <a:schemeClr val="accent4"/>
        </a:lnRef>
        <a:fillRef idx="2">
          <a:schemeClr val="accent4"/>
        </a:fillRef>
        <a:effectRef idx="1">
          <a:schemeClr val="accent4"/>
        </a:effectRef>
        <a:fontRef idx="minor">
          <a:schemeClr val="dk1"/>
        </a:fontRef>
      </dsp:style>
      <dsp:txBody>
        <a:bodyPr spcFirstLastPara="0" vert="horz" wrap="square" lIns="11430" tIns="11430" rIns="11430" bIns="11430" numCol="1" spcCol="1270" anchor="ctr" anchorCtr="0">
          <a:noAutofit/>
        </a:bodyPr>
        <a:lstStyle/>
        <a:p>
          <a:pPr lvl="0" algn="ctr" defTabSz="800100" rtl="0">
            <a:lnSpc>
              <a:spcPct val="90000"/>
            </a:lnSpc>
            <a:spcBef>
              <a:spcPct val="0"/>
            </a:spcBef>
            <a:spcAft>
              <a:spcPct val="35000"/>
            </a:spcAft>
          </a:pPr>
          <a:r>
            <a:rPr lang="es-EC" sz="1800" b="1" kern="1200" dirty="0" smtClean="0">
              <a:latin typeface="Bookman Old Style" pitchFamily="18" charset="0"/>
              <a:hlinkClick xmlns:r="http://schemas.openxmlformats.org/officeDocument/2006/relationships" r:id="" action="ppaction://hlinksldjump"/>
            </a:rPr>
            <a:t>El cuento </a:t>
          </a:r>
          <a:endParaRPr lang="es-EC" sz="1800" b="1" kern="1200" dirty="0">
            <a:latin typeface="Bookman Old Style" pitchFamily="18" charset="0"/>
          </a:endParaRPr>
        </a:p>
      </dsp:txBody>
      <dsp:txXfrm>
        <a:off x="4229687" y="1757239"/>
        <a:ext cx="3117536" cy="929493"/>
      </dsp:txXfrm>
    </dsp:sp>
    <dsp:sp modelId="{4360B124-FB49-428B-80EE-784F08A89F37}">
      <dsp:nvSpPr>
        <dsp:cNvPr id="0" name=""/>
        <dsp:cNvSpPr/>
      </dsp:nvSpPr>
      <dsp:spPr>
        <a:xfrm>
          <a:off x="3421314" y="3096347"/>
          <a:ext cx="4571572" cy="1257813"/>
        </a:xfrm>
        <a:prstGeom prst="ellipse">
          <a:avLst/>
        </a:prstGeom>
        <a:gradFill rotWithShape="1">
          <a:gsLst>
            <a:gs pos="0">
              <a:schemeClr val="accent1">
                <a:tint val="1000"/>
                <a:satMod val="100000"/>
              </a:schemeClr>
            </a:gs>
            <a:gs pos="68000">
              <a:schemeClr val="accent1">
                <a:tint val="77000"/>
                <a:satMod val="100000"/>
              </a:schemeClr>
            </a:gs>
            <a:gs pos="81000">
              <a:schemeClr val="accent1">
                <a:tint val="79000"/>
                <a:satMod val="100000"/>
              </a:schemeClr>
            </a:gs>
            <a:gs pos="86000">
              <a:schemeClr val="accent1">
                <a:tint val="73000"/>
                <a:satMod val="100000"/>
              </a:schemeClr>
            </a:gs>
            <a:gs pos="100000">
              <a:schemeClr val="accent1">
                <a:tint val="35000"/>
                <a:satMod val="100000"/>
              </a:schemeClr>
            </a:gs>
          </a:gsLst>
          <a:lin ang="5400000" scaled="0"/>
        </a:gradFill>
        <a:ln w="9525" cap="flat" cmpd="sng" algn="ctr">
          <a:solidFill>
            <a:schemeClr val="accent1">
              <a:shade val="95000"/>
              <a:satMod val="105000"/>
            </a:schemeClr>
          </a:solidFill>
          <a:prstDash val="solid"/>
        </a:ln>
        <a:effectLst/>
      </dsp:spPr>
      <dsp:style>
        <a:lnRef idx="1">
          <a:schemeClr val="accent1"/>
        </a:lnRef>
        <a:fillRef idx="2">
          <a:schemeClr val="accent1"/>
        </a:fillRef>
        <a:effectRef idx="1">
          <a:schemeClr val="accent1"/>
        </a:effectRef>
        <a:fontRef idx="minor">
          <a:schemeClr val="dk1"/>
        </a:fontRef>
      </dsp:style>
      <dsp:txBody>
        <a:bodyPr spcFirstLastPara="0" vert="horz" wrap="square" lIns="11430" tIns="11430" rIns="11430" bIns="11430" numCol="1" spcCol="1270" anchor="ctr" anchorCtr="0">
          <a:noAutofit/>
        </a:bodyPr>
        <a:lstStyle/>
        <a:p>
          <a:pPr lvl="0" algn="ctr" defTabSz="800100" rtl="0">
            <a:lnSpc>
              <a:spcPct val="90000"/>
            </a:lnSpc>
            <a:spcBef>
              <a:spcPct val="0"/>
            </a:spcBef>
            <a:spcAft>
              <a:spcPct val="35000"/>
            </a:spcAft>
          </a:pPr>
          <a:r>
            <a:rPr lang="es-EC" sz="1800" b="1" kern="1200" dirty="0" smtClean="0">
              <a:latin typeface="Bookman Old Style" pitchFamily="18" charset="0"/>
              <a:hlinkClick xmlns:r="http://schemas.openxmlformats.org/officeDocument/2006/relationships" r:id="" action="ppaction://hlinksldjump"/>
            </a:rPr>
            <a:t>La lectura</a:t>
          </a:r>
          <a:endParaRPr lang="es-EC" sz="1800" b="1" kern="1200" dirty="0">
            <a:latin typeface="Bookman Old Style" pitchFamily="18" charset="0"/>
          </a:endParaRPr>
        </a:p>
      </dsp:txBody>
      <dsp:txXfrm>
        <a:off x="4090805" y="3280549"/>
        <a:ext cx="3232590" cy="889409"/>
      </dsp:txXfrm>
    </dsp:sp>
    <dsp:sp modelId="{2B41B422-9BAA-44C6-A737-7321B28F647B}">
      <dsp:nvSpPr>
        <dsp:cNvPr id="0" name=""/>
        <dsp:cNvSpPr/>
      </dsp:nvSpPr>
      <dsp:spPr>
        <a:xfrm>
          <a:off x="3312370" y="4608507"/>
          <a:ext cx="4265011" cy="1429750"/>
        </a:xfrm>
        <a:prstGeom prst="ellipse">
          <a:avLst/>
        </a:prstGeom>
        <a:gradFill rotWithShape="1">
          <a:gsLst>
            <a:gs pos="0">
              <a:schemeClr val="accent6">
                <a:tint val="1000"/>
                <a:satMod val="100000"/>
              </a:schemeClr>
            </a:gs>
            <a:gs pos="68000">
              <a:schemeClr val="accent6">
                <a:tint val="77000"/>
                <a:satMod val="100000"/>
              </a:schemeClr>
            </a:gs>
            <a:gs pos="81000">
              <a:schemeClr val="accent6">
                <a:tint val="79000"/>
                <a:satMod val="100000"/>
              </a:schemeClr>
            </a:gs>
            <a:gs pos="86000">
              <a:schemeClr val="accent6">
                <a:tint val="73000"/>
                <a:satMod val="100000"/>
              </a:schemeClr>
            </a:gs>
            <a:gs pos="100000">
              <a:schemeClr val="accent6">
                <a:tint val="35000"/>
                <a:satMod val="100000"/>
              </a:schemeClr>
            </a:gs>
          </a:gsLst>
          <a:lin ang="5400000" scaled="0"/>
        </a:gradFill>
        <a:ln w="9525" cap="flat" cmpd="sng" algn="ctr">
          <a:solidFill>
            <a:schemeClr val="accent6">
              <a:shade val="95000"/>
              <a:satMod val="105000"/>
            </a:schemeClr>
          </a:solidFill>
          <a:prstDash val="solid"/>
        </a:ln>
        <a:effectLst/>
      </dsp:spPr>
      <dsp:style>
        <a:lnRef idx="1">
          <a:schemeClr val="accent6"/>
        </a:lnRef>
        <a:fillRef idx="2">
          <a:schemeClr val="accent6"/>
        </a:fillRef>
        <a:effectRef idx="1">
          <a:schemeClr val="accent6"/>
        </a:effectRef>
        <a:fontRef idx="minor">
          <a:schemeClr val="dk1"/>
        </a:fontRef>
      </dsp:style>
      <dsp:txBody>
        <a:bodyPr spcFirstLastPara="0" vert="horz" wrap="square" lIns="11430" tIns="11430" rIns="11430" bIns="11430" numCol="1" spcCol="1270" anchor="ctr" anchorCtr="0">
          <a:noAutofit/>
        </a:bodyPr>
        <a:lstStyle/>
        <a:p>
          <a:pPr lvl="0" algn="ctr" defTabSz="800100" rtl="0">
            <a:lnSpc>
              <a:spcPct val="90000"/>
            </a:lnSpc>
            <a:spcBef>
              <a:spcPct val="0"/>
            </a:spcBef>
            <a:spcAft>
              <a:spcPct val="35000"/>
            </a:spcAft>
          </a:pPr>
          <a:r>
            <a:rPr lang="es-EC" sz="1800" b="1" kern="1200" dirty="0" smtClean="0">
              <a:latin typeface="Bookman Old Style" pitchFamily="18" charset="0"/>
              <a:hlinkClick xmlns:r="http://schemas.openxmlformats.org/officeDocument/2006/relationships" r:id="" action="ppaction://hlinksldjump"/>
            </a:rPr>
            <a:t>Estrategias metodológicas</a:t>
          </a:r>
          <a:endParaRPr lang="es-EC" sz="1800" kern="1200" dirty="0">
            <a:latin typeface="Bookman Old Style" pitchFamily="18" charset="0"/>
          </a:endParaRPr>
        </a:p>
      </dsp:txBody>
      <dsp:txXfrm>
        <a:off x="3936966" y="4817889"/>
        <a:ext cx="3015819" cy="101098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3C87C4-7639-4745-A004-3A4E83998D4A}">
      <dsp:nvSpPr>
        <dsp:cNvPr id="0" name=""/>
        <dsp:cNvSpPr/>
      </dsp:nvSpPr>
      <dsp:spPr>
        <a:xfrm rot="1084894">
          <a:off x="1910987" y="3356104"/>
          <a:ext cx="1899791" cy="68115"/>
        </a:xfrm>
        <a:custGeom>
          <a:avLst/>
          <a:gdLst/>
          <a:ahLst/>
          <a:cxnLst/>
          <a:rect l="0" t="0" r="0" b="0"/>
          <a:pathLst>
            <a:path>
              <a:moveTo>
                <a:pt x="0" y="34057"/>
              </a:moveTo>
              <a:lnTo>
                <a:pt x="1899791" y="34057"/>
              </a:lnTo>
            </a:path>
          </a:pathLst>
        </a:cu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A47EF88-B0FE-45AC-B888-026A48C15FB8}">
      <dsp:nvSpPr>
        <dsp:cNvPr id="0" name=""/>
        <dsp:cNvSpPr/>
      </dsp:nvSpPr>
      <dsp:spPr>
        <a:xfrm rot="20517325">
          <a:off x="1910131" y="2038841"/>
          <a:ext cx="1942311" cy="68115"/>
        </a:xfrm>
        <a:custGeom>
          <a:avLst/>
          <a:gdLst/>
          <a:ahLst/>
          <a:cxnLst/>
          <a:rect l="0" t="0" r="0" b="0"/>
          <a:pathLst>
            <a:path>
              <a:moveTo>
                <a:pt x="0" y="34057"/>
              </a:moveTo>
              <a:lnTo>
                <a:pt x="1942311" y="34057"/>
              </a:lnTo>
            </a:path>
          </a:pathLst>
        </a:cu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A5A7931-2073-42E3-B51A-A3E41AE9EE99}">
      <dsp:nvSpPr>
        <dsp:cNvPr id="0" name=""/>
        <dsp:cNvSpPr/>
      </dsp:nvSpPr>
      <dsp:spPr>
        <a:xfrm>
          <a:off x="-728866" y="1153688"/>
          <a:ext cx="3160898" cy="3160898"/>
        </a:xfrm>
        <a:prstGeom prst="ellipse">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E25AF32-C956-4D74-AF8F-6E5546262CE2}">
      <dsp:nvSpPr>
        <dsp:cNvPr id="0" name=""/>
        <dsp:cNvSpPr/>
      </dsp:nvSpPr>
      <dsp:spPr>
        <a:xfrm>
          <a:off x="3585254" y="-182859"/>
          <a:ext cx="4149626" cy="2700974"/>
        </a:xfrm>
        <a:prstGeom prst="ellipse">
          <a:avLst/>
        </a:prstGeom>
        <a:solidFill>
          <a:schemeClr val="accent2">
            <a:shade val="50000"/>
            <a:hueOff val="313718"/>
            <a:satOff val="-1767"/>
            <a:lumOff val="3054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rtl="0">
            <a:lnSpc>
              <a:spcPct val="150000"/>
            </a:lnSpc>
            <a:spcBef>
              <a:spcPct val="0"/>
            </a:spcBef>
            <a:spcAft>
              <a:spcPct val="35000"/>
            </a:spcAft>
          </a:pPr>
          <a:r>
            <a:rPr lang="es-EC" sz="1600" kern="1200" dirty="0" smtClean="0">
              <a:solidFill>
                <a:schemeClr val="bg1"/>
              </a:solidFill>
              <a:latin typeface="Bookman Old Style" pitchFamily="18" charset="0"/>
              <a:cs typeface="Arial" pitchFamily="34" charset="0"/>
            </a:rPr>
            <a:t>Proviene del término latino </a:t>
          </a:r>
          <a:r>
            <a:rPr lang="es-EC" sz="1600" kern="1200" dirty="0" err="1" smtClean="0">
              <a:solidFill>
                <a:schemeClr val="bg1"/>
              </a:solidFill>
              <a:latin typeface="Bookman Old Style" pitchFamily="18" charset="0"/>
              <a:cs typeface="Arial" pitchFamily="34" charset="0"/>
            </a:rPr>
            <a:t>computus</a:t>
          </a:r>
          <a:r>
            <a:rPr lang="es-EC" sz="1600" kern="1200" dirty="0" smtClean="0">
              <a:solidFill>
                <a:schemeClr val="bg1"/>
              </a:solidFill>
              <a:latin typeface="Bookman Old Style" pitchFamily="18" charset="0"/>
              <a:cs typeface="Arial" pitchFamily="34" charset="0"/>
            </a:rPr>
            <a:t>, “cuento” significa recuento de acciones o sucesos reales o ficticios.</a:t>
          </a:r>
          <a:endParaRPr lang="es-ES" sz="1600" kern="1200" dirty="0">
            <a:solidFill>
              <a:schemeClr val="bg1"/>
            </a:solidFill>
            <a:latin typeface="Bookman Old Style" pitchFamily="18" charset="0"/>
            <a:cs typeface="Arial" pitchFamily="34" charset="0"/>
          </a:endParaRPr>
        </a:p>
      </dsp:txBody>
      <dsp:txXfrm>
        <a:off x="4192953" y="212689"/>
        <a:ext cx="2934228" cy="1909878"/>
      </dsp:txXfrm>
    </dsp:sp>
    <dsp:sp modelId="{E5E3BEA1-32B8-4A80-99EE-07250D589AF4}">
      <dsp:nvSpPr>
        <dsp:cNvPr id="0" name=""/>
        <dsp:cNvSpPr/>
      </dsp:nvSpPr>
      <dsp:spPr>
        <a:xfrm>
          <a:off x="3532673" y="2945825"/>
          <a:ext cx="4233757" cy="2709641"/>
        </a:xfrm>
        <a:prstGeom prst="ellipse">
          <a:avLst/>
        </a:prstGeom>
        <a:solidFill>
          <a:schemeClr val="accent2">
            <a:shade val="50000"/>
            <a:hueOff val="313718"/>
            <a:satOff val="-1767"/>
            <a:lumOff val="3054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rtl="0">
            <a:lnSpc>
              <a:spcPct val="150000"/>
            </a:lnSpc>
            <a:spcBef>
              <a:spcPct val="0"/>
            </a:spcBef>
            <a:spcAft>
              <a:spcPct val="35000"/>
            </a:spcAft>
          </a:pPr>
          <a:r>
            <a:rPr lang="es-EC" sz="1600" kern="1200" dirty="0" smtClean="0">
              <a:solidFill>
                <a:schemeClr val="bg1"/>
              </a:solidFill>
              <a:latin typeface="Bookman Old Style" pitchFamily="18" charset="0"/>
              <a:cs typeface="Arial" pitchFamily="34" charset="0"/>
            </a:rPr>
            <a:t>Es una narración breve de hechos imaginarios,  es protagonizada por un grupo reducido de personajes y con un argumento sencillo. </a:t>
          </a:r>
          <a:endParaRPr lang="es-ES" sz="1600" kern="1200" dirty="0">
            <a:solidFill>
              <a:schemeClr val="bg1"/>
            </a:solidFill>
            <a:latin typeface="Bookman Old Style" pitchFamily="18" charset="0"/>
            <a:cs typeface="Arial" pitchFamily="34" charset="0"/>
          </a:endParaRPr>
        </a:p>
      </dsp:txBody>
      <dsp:txXfrm>
        <a:off x="4152692" y="3342643"/>
        <a:ext cx="2993719" cy="191600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66D6D5-6963-4E9C-899D-07609731BA68}">
      <dsp:nvSpPr>
        <dsp:cNvPr id="0" name=""/>
        <dsp:cNvSpPr/>
      </dsp:nvSpPr>
      <dsp:spPr>
        <a:xfrm>
          <a:off x="-6075558" y="-929593"/>
          <a:ext cx="7232402" cy="7232402"/>
        </a:xfrm>
        <a:prstGeom prst="blockArc">
          <a:avLst>
            <a:gd name="adj1" fmla="val 18900000"/>
            <a:gd name="adj2" fmla="val 2700000"/>
            <a:gd name="adj3" fmla="val 299"/>
          </a:avLst>
        </a:pr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7FC9F7B-865C-4739-898A-D4020BE78D40}">
      <dsp:nvSpPr>
        <dsp:cNvPr id="0" name=""/>
        <dsp:cNvSpPr/>
      </dsp:nvSpPr>
      <dsp:spPr>
        <a:xfrm>
          <a:off x="505517" y="335718"/>
          <a:ext cx="8167082" cy="671866"/>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294" tIns="40640" rIns="40640" bIns="40640" numCol="1" spcCol="1270" anchor="ctr" anchorCtr="0">
          <a:noAutofit/>
        </a:bodyPr>
        <a:lstStyle/>
        <a:p>
          <a:pPr lvl="0" algn="l" defTabSz="711200" rtl="0">
            <a:lnSpc>
              <a:spcPct val="90000"/>
            </a:lnSpc>
            <a:spcBef>
              <a:spcPct val="0"/>
            </a:spcBef>
            <a:spcAft>
              <a:spcPct val="35000"/>
            </a:spcAft>
          </a:pPr>
          <a:r>
            <a:rPr lang="es-EC" sz="1600" kern="1200" dirty="0" smtClean="0">
              <a:solidFill>
                <a:schemeClr val="bg1"/>
              </a:solidFill>
              <a:latin typeface="Bookman Old Style" pitchFamily="18" charset="0"/>
            </a:rPr>
            <a:t>Se remonta a comienzos de la historia del hombre.</a:t>
          </a:r>
          <a:endParaRPr lang="es-EC" sz="1600" kern="1200" dirty="0">
            <a:solidFill>
              <a:schemeClr val="bg1"/>
            </a:solidFill>
            <a:latin typeface="Bookman Old Style" pitchFamily="18" charset="0"/>
          </a:endParaRPr>
        </a:p>
      </dsp:txBody>
      <dsp:txXfrm>
        <a:off x="505517" y="335718"/>
        <a:ext cx="8167082" cy="671866"/>
      </dsp:txXfrm>
    </dsp:sp>
    <dsp:sp modelId="{F61A7BED-3196-46EA-B7A5-04714FF2F611}">
      <dsp:nvSpPr>
        <dsp:cNvPr id="0" name=""/>
        <dsp:cNvSpPr/>
      </dsp:nvSpPr>
      <dsp:spPr>
        <a:xfrm>
          <a:off x="85600" y="251735"/>
          <a:ext cx="839833" cy="839833"/>
        </a:xfrm>
        <a:prstGeom prst="ellipse">
          <a:avLst/>
        </a:prstGeom>
        <a:blipFill rotWithShape="0">
          <a:blip xmlns:r="http://schemas.openxmlformats.org/officeDocument/2006/relationships" r:embed="rId1"/>
          <a:stretch>
            <a:fillRect/>
          </a:stretch>
        </a:blip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A3CAF9B-2D49-4C56-A836-4BC6880E1CAB}">
      <dsp:nvSpPr>
        <dsp:cNvPr id="0" name=""/>
        <dsp:cNvSpPr/>
      </dsp:nvSpPr>
      <dsp:spPr>
        <a:xfrm>
          <a:off x="986957" y="1296145"/>
          <a:ext cx="7685641" cy="765968"/>
        </a:xfrm>
        <a:prstGeom prst="rect">
          <a:avLst/>
        </a:prstGeom>
        <a:solidFill>
          <a:schemeClr val="accent4">
            <a:hueOff val="-493895"/>
            <a:satOff val="5577"/>
            <a:lumOff val="299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294" tIns="40640" rIns="40640" bIns="40640" numCol="1" spcCol="1270" anchor="ctr" anchorCtr="0">
          <a:noAutofit/>
        </a:bodyPr>
        <a:lstStyle/>
        <a:p>
          <a:pPr lvl="0" algn="l" defTabSz="711200" rtl="0">
            <a:lnSpc>
              <a:spcPct val="90000"/>
            </a:lnSpc>
            <a:spcBef>
              <a:spcPct val="0"/>
            </a:spcBef>
            <a:spcAft>
              <a:spcPct val="35000"/>
            </a:spcAft>
          </a:pPr>
          <a:r>
            <a:rPr lang="es-EC" sz="1600" kern="1200" dirty="0" err="1" smtClean="0">
              <a:solidFill>
                <a:schemeClr val="bg1"/>
              </a:solidFill>
              <a:latin typeface="Bookman Old Style" pitchFamily="18" charset="0"/>
            </a:rPr>
            <a:t>Tuan</a:t>
          </a:r>
          <a:r>
            <a:rPr lang="es-EC" sz="1600" kern="1200" dirty="0" smtClean="0">
              <a:solidFill>
                <a:schemeClr val="bg1"/>
              </a:solidFill>
              <a:latin typeface="Bookman Old Style" pitchFamily="18" charset="0"/>
            </a:rPr>
            <a:t> </a:t>
          </a:r>
          <a:r>
            <a:rPr lang="es-EC" sz="1600" kern="1200" dirty="0" err="1" smtClean="0">
              <a:solidFill>
                <a:schemeClr val="bg1"/>
              </a:solidFill>
              <a:latin typeface="Bookman Old Style" pitchFamily="18" charset="0"/>
            </a:rPr>
            <a:t>Cheng</a:t>
          </a:r>
          <a:r>
            <a:rPr lang="es-EC" sz="1600" kern="1200" dirty="0" smtClean="0">
              <a:solidFill>
                <a:schemeClr val="bg1"/>
              </a:solidFill>
              <a:latin typeface="Bookman Old Style" pitchFamily="18" charset="0"/>
            </a:rPr>
            <a:t> – </a:t>
          </a:r>
          <a:r>
            <a:rPr lang="es-EC" sz="1600" kern="1200" dirty="0" err="1" smtClean="0">
              <a:solidFill>
                <a:schemeClr val="bg1"/>
              </a:solidFill>
              <a:latin typeface="Bookman Old Style" pitchFamily="18" charset="0"/>
            </a:rPr>
            <a:t>Shih</a:t>
          </a:r>
          <a:r>
            <a:rPr lang="es-EC" sz="1600" kern="1200" dirty="0" smtClean="0">
              <a:solidFill>
                <a:schemeClr val="bg1"/>
              </a:solidFill>
              <a:latin typeface="Bookman Old Style" pitchFamily="18" charset="0"/>
            </a:rPr>
            <a:t>, fue uno de los primeros coleccionistas de cuentos populares.</a:t>
          </a:r>
          <a:endParaRPr lang="es-EC" sz="1600" kern="1200" dirty="0">
            <a:solidFill>
              <a:schemeClr val="bg1"/>
            </a:solidFill>
            <a:latin typeface="Bookman Old Style" pitchFamily="18" charset="0"/>
          </a:endParaRPr>
        </a:p>
      </dsp:txBody>
      <dsp:txXfrm>
        <a:off x="986957" y="1296145"/>
        <a:ext cx="7685641" cy="765968"/>
      </dsp:txXfrm>
    </dsp:sp>
    <dsp:sp modelId="{60B0E7C6-14AE-48B6-9EC4-D86E84B6B681}">
      <dsp:nvSpPr>
        <dsp:cNvPr id="0" name=""/>
        <dsp:cNvSpPr/>
      </dsp:nvSpPr>
      <dsp:spPr>
        <a:xfrm>
          <a:off x="567041" y="1259213"/>
          <a:ext cx="839833" cy="839833"/>
        </a:xfrm>
        <a:prstGeom prst="ellipse">
          <a:avLst/>
        </a:prstGeom>
        <a:blipFill rotWithShape="0">
          <a:blip xmlns:r="http://schemas.openxmlformats.org/officeDocument/2006/relationships" r:embed="rId2"/>
          <a:stretch>
            <a:fillRect/>
          </a:stretch>
        </a:blipFill>
        <a:ln w="25400" cap="flat" cmpd="sng" algn="ctr">
          <a:solidFill>
            <a:schemeClr val="accent4">
              <a:hueOff val="-493895"/>
              <a:satOff val="5577"/>
              <a:lumOff val="2990"/>
              <a:alphaOff val="0"/>
            </a:schemeClr>
          </a:solidFill>
          <a:prstDash val="solid"/>
        </a:ln>
        <a:effectLst/>
      </dsp:spPr>
      <dsp:style>
        <a:lnRef idx="2">
          <a:scrgbClr r="0" g="0" b="0"/>
        </a:lnRef>
        <a:fillRef idx="1">
          <a:scrgbClr r="0" g="0" b="0"/>
        </a:fillRef>
        <a:effectRef idx="0">
          <a:scrgbClr r="0" g="0" b="0"/>
        </a:effectRef>
        <a:fontRef idx="minor"/>
      </dsp:style>
    </dsp:sp>
    <dsp:sp modelId="{650506D5-AAF0-4AE7-88DE-F33785A3136A}">
      <dsp:nvSpPr>
        <dsp:cNvPr id="0" name=""/>
        <dsp:cNvSpPr/>
      </dsp:nvSpPr>
      <dsp:spPr>
        <a:xfrm>
          <a:off x="1134721" y="2232247"/>
          <a:ext cx="7537878" cy="908720"/>
        </a:xfrm>
        <a:prstGeom prst="rect">
          <a:avLst/>
        </a:prstGeom>
        <a:solidFill>
          <a:schemeClr val="accent4">
            <a:hueOff val="-987791"/>
            <a:satOff val="11154"/>
            <a:lumOff val="598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294" tIns="40640" rIns="40640" bIns="40640" numCol="1" spcCol="1270" anchor="ctr" anchorCtr="0">
          <a:noAutofit/>
        </a:bodyPr>
        <a:lstStyle/>
        <a:p>
          <a:pPr lvl="0" algn="l" defTabSz="711200" rtl="0">
            <a:lnSpc>
              <a:spcPct val="90000"/>
            </a:lnSpc>
            <a:spcBef>
              <a:spcPct val="0"/>
            </a:spcBef>
            <a:spcAft>
              <a:spcPct val="35000"/>
            </a:spcAft>
          </a:pPr>
          <a:r>
            <a:rPr lang="es-EC" sz="1600" kern="1200" dirty="0" smtClean="0">
              <a:solidFill>
                <a:schemeClr val="bg1"/>
              </a:solidFill>
              <a:latin typeface="Bookman Old Style" pitchFamily="18" charset="0"/>
            </a:rPr>
            <a:t>La versión más antigua de la Bella y la Bestia se origina en la antigua Grecia, como dio a conocer </a:t>
          </a:r>
          <a:r>
            <a:rPr lang="es-EC" sz="1600" kern="1200" dirty="0" err="1" smtClean="0">
              <a:solidFill>
                <a:schemeClr val="bg1"/>
              </a:solidFill>
              <a:latin typeface="Bookman Old Style" pitchFamily="18" charset="0"/>
            </a:rPr>
            <a:t>Apuleyo</a:t>
          </a:r>
          <a:r>
            <a:rPr lang="es-EC" sz="1600" kern="1200" dirty="0" smtClean="0">
              <a:solidFill>
                <a:schemeClr val="bg1"/>
              </a:solidFill>
              <a:latin typeface="Bookman Old Style" pitchFamily="18" charset="0"/>
            </a:rPr>
            <a:t> en el siglo II.</a:t>
          </a:r>
          <a:endParaRPr lang="es-EC" sz="1600" kern="1200" dirty="0">
            <a:solidFill>
              <a:schemeClr val="bg1"/>
            </a:solidFill>
            <a:latin typeface="Bookman Old Style" pitchFamily="18" charset="0"/>
          </a:endParaRPr>
        </a:p>
      </dsp:txBody>
      <dsp:txXfrm>
        <a:off x="1134721" y="2232247"/>
        <a:ext cx="7537878" cy="908720"/>
      </dsp:txXfrm>
    </dsp:sp>
    <dsp:sp modelId="{F6EE3E01-0428-47F0-BE84-07F09C57F995}">
      <dsp:nvSpPr>
        <dsp:cNvPr id="0" name=""/>
        <dsp:cNvSpPr/>
      </dsp:nvSpPr>
      <dsp:spPr>
        <a:xfrm>
          <a:off x="714804" y="2266691"/>
          <a:ext cx="839833" cy="839833"/>
        </a:xfrm>
        <a:prstGeom prst="ellipse">
          <a:avLst/>
        </a:prstGeom>
        <a:blipFill rotWithShape="0">
          <a:blip xmlns:r="http://schemas.openxmlformats.org/officeDocument/2006/relationships" r:embed="rId3"/>
          <a:stretch>
            <a:fillRect/>
          </a:stretch>
        </a:blipFill>
        <a:ln w="25400" cap="flat" cmpd="sng" algn="ctr">
          <a:solidFill>
            <a:schemeClr val="accent4">
              <a:hueOff val="-987791"/>
              <a:satOff val="11154"/>
              <a:lumOff val="5980"/>
              <a:alphaOff val="0"/>
            </a:schemeClr>
          </a:solidFill>
          <a:prstDash val="solid"/>
        </a:ln>
        <a:effectLst/>
      </dsp:spPr>
      <dsp:style>
        <a:lnRef idx="2">
          <a:scrgbClr r="0" g="0" b="0"/>
        </a:lnRef>
        <a:fillRef idx="1">
          <a:scrgbClr r="0" g="0" b="0"/>
        </a:fillRef>
        <a:effectRef idx="0">
          <a:scrgbClr r="0" g="0" b="0"/>
        </a:effectRef>
        <a:fontRef idx="minor"/>
      </dsp:style>
    </dsp:sp>
    <dsp:sp modelId="{47D27B29-4BEC-4869-AAF1-CB270D81DBAC}">
      <dsp:nvSpPr>
        <dsp:cNvPr id="0" name=""/>
        <dsp:cNvSpPr/>
      </dsp:nvSpPr>
      <dsp:spPr>
        <a:xfrm>
          <a:off x="986957" y="3312368"/>
          <a:ext cx="7685641" cy="763435"/>
        </a:xfrm>
        <a:prstGeom prst="rect">
          <a:avLst/>
        </a:prstGeom>
        <a:solidFill>
          <a:schemeClr val="accent4">
            <a:hueOff val="-1481686"/>
            <a:satOff val="16732"/>
            <a:lumOff val="897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294" tIns="40640" rIns="40640" bIns="40640" numCol="1" spcCol="1270" anchor="ctr" anchorCtr="0">
          <a:noAutofit/>
        </a:bodyPr>
        <a:lstStyle/>
        <a:p>
          <a:pPr lvl="0" algn="l" defTabSz="711200" rtl="0">
            <a:lnSpc>
              <a:spcPct val="90000"/>
            </a:lnSpc>
            <a:spcBef>
              <a:spcPct val="0"/>
            </a:spcBef>
            <a:spcAft>
              <a:spcPct val="35000"/>
            </a:spcAft>
          </a:pPr>
          <a:r>
            <a:rPr lang="es-EC" sz="1600" kern="1200" dirty="0" smtClean="0">
              <a:solidFill>
                <a:schemeClr val="bg1"/>
              </a:solidFill>
              <a:latin typeface="Bookman Old Style" pitchFamily="18" charset="0"/>
            </a:rPr>
            <a:t>En un papiro Egipcio de 1250 a.C. se </a:t>
          </a:r>
          <a:r>
            <a:rPr lang="es-EC" sz="1600" kern="1200" dirty="0" err="1" smtClean="0">
              <a:solidFill>
                <a:schemeClr val="bg1"/>
              </a:solidFill>
              <a:latin typeface="Bookman Old Style" pitchFamily="18" charset="0"/>
            </a:rPr>
            <a:t>encontro</a:t>
          </a:r>
          <a:r>
            <a:rPr lang="es-EC" sz="1600" kern="1200" dirty="0" smtClean="0">
              <a:solidFill>
                <a:schemeClr val="bg1"/>
              </a:solidFill>
              <a:latin typeface="Bookman Old Style" pitchFamily="18" charset="0"/>
            </a:rPr>
            <a:t> una historia similar a la versión que existe en el Antiguo Testamento, sobre  José y los celos de sus hermanos.</a:t>
          </a:r>
          <a:endParaRPr lang="es-EC" sz="1600" kern="1200" dirty="0">
            <a:solidFill>
              <a:schemeClr val="bg1"/>
            </a:solidFill>
            <a:latin typeface="Bookman Old Style" pitchFamily="18" charset="0"/>
          </a:endParaRPr>
        </a:p>
      </dsp:txBody>
      <dsp:txXfrm>
        <a:off x="986957" y="3312368"/>
        <a:ext cx="7685641" cy="763435"/>
      </dsp:txXfrm>
    </dsp:sp>
    <dsp:sp modelId="{E9553BDF-3FDC-4501-AA58-CB715466441E}">
      <dsp:nvSpPr>
        <dsp:cNvPr id="0" name=""/>
        <dsp:cNvSpPr/>
      </dsp:nvSpPr>
      <dsp:spPr>
        <a:xfrm>
          <a:off x="567041" y="3274169"/>
          <a:ext cx="839833" cy="839833"/>
        </a:xfrm>
        <a:prstGeom prst="ellipse">
          <a:avLst/>
        </a:prstGeom>
        <a:blipFill rotWithShape="0">
          <a:blip xmlns:r="http://schemas.openxmlformats.org/officeDocument/2006/relationships" r:embed="rId4"/>
          <a:stretch>
            <a:fillRect/>
          </a:stretch>
        </a:blipFill>
        <a:ln w="25400" cap="flat" cmpd="sng" algn="ctr">
          <a:solidFill>
            <a:schemeClr val="accent4">
              <a:hueOff val="-1481686"/>
              <a:satOff val="16732"/>
              <a:lumOff val="8970"/>
              <a:alphaOff val="0"/>
            </a:schemeClr>
          </a:solidFill>
          <a:prstDash val="solid"/>
        </a:ln>
        <a:effectLst/>
      </dsp:spPr>
      <dsp:style>
        <a:lnRef idx="2">
          <a:scrgbClr r="0" g="0" b="0"/>
        </a:lnRef>
        <a:fillRef idx="1">
          <a:scrgbClr r="0" g="0" b="0"/>
        </a:fillRef>
        <a:effectRef idx="0">
          <a:scrgbClr r="0" g="0" b="0"/>
        </a:effectRef>
        <a:fontRef idx="minor"/>
      </dsp:style>
    </dsp:sp>
    <dsp:sp modelId="{0F45BD9F-3705-4FF0-9457-E9198A027012}">
      <dsp:nvSpPr>
        <dsp:cNvPr id="0" name=""/>
        <dsp:cNvSpPr/>
      </dsp:nvSpPr>
      <dsp:spPr>
        <a:xfrm>
          <a:off x="505517" y="4365630"/>
          <a:ext cx="8167082" cy="671866"/>
        </a:xfrm>
        <a:prstGeom prst="rect">
          <a:avLst/>
        </a:prstGeom>
        <a:solidFill>
          <a:schemeClr val="accent4">
            <a:hueOff val="-1975582"/>
            <a:satOff val="22309"/>
            <a:lumOff val="1196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294" tIns="40640" rIns="40640" bIns="40640" numCol="1" spcCol="1270" anchor="ctr" anchorCtr="0">
          <a:noAutofit/>
        </a:bodyPr>
        <a:lstStyle/>
        <a:p>
          <a:pPr lvl="0" algn="l" defTabSz="711200" rtl="0">
            <a:lnSpc>
              <a:spcPct val="90000"/>
            </a:lnSpc>
            <a:spcBef>
              <a:spcPct val="0"/>
            </a:spcBef>
            <a:spcAft>
              <a:spcPct val="35000"/>
            </a:spcAft>
          </a:pPr>
          <a:r>
            <a:rPr lang="es-EC" sz="1600" kern="1200" dirty="0" smtClean="0">
              <a:solidFill>
                <a:schemeClr val="bg1"/>
              </a:solidFill>
              <a:latin typeface="Bookman Old Style" pitchFamily="18" charset="0"/>
            </a:rPr>
            <a:t>Las  Mil y Una Noche es el cuento más influyente en la Literatura Infantil.</a:t>
          </a:r>
          <a:endParaRPr lang="es-EC" sz="1600" kern="1200" dirty="0">
            <a:solidFill>
              <a:schemeClr val="bg1"/>
            </a:solidFill>
            <a:latin typeface="Bookman Old Style" pitchFamily="18" charset="0"/>
          </a:endParaRPr>
        </a:p>
      </dsp:txBody>
      <dsp:txXfrm>
        <a:off x="505517" y="4365630"/>
        <a:ext cx="8167082" cy="671866"/>
      </dsp:txXfrm>
    </dsp:sp>
    <dsp:sp modelId="{7F50D494-8758-4D9A-8D1A-5B3914E16A44}">
      <dsp:nvSpPr>
        <dsp:cNvPr id="0" name=""/>
        <dsp:cNvSpPr/>
      </dsp:nvSpPr>
      <dsp:spPr>
        <a:xfrm>
          <a:off x="85600" y="4281647"/>
          <a:ext cx="839833" cy="839833"/>
        </a:xfrm>
        <a:prstGeom prst="ellipse">
          <a:avLst/>
        </a:prstGeom>
        <a:blipFill rotWithShape="0">
          <a:blip xmlns:r="http://schemas.openxmlformats.org/officeDocument/2006/relationships" r:embed="rId5"/>
          <a:stretch>
            <a:fillRect/>
          </a:stretch>
        </a:blipFill>
        <a:ln w="25400" cap="flat" cmpd="sng" algn="ctr">
          <a:solidFill>
            <a:schemeClr val="accent4">
              <a:hueOff val="-1975582"/>
              <a:satOff val="22309"/>
              <a:lumOff val="1196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2F8818-2E16-4EE6-8969-1F1E715AEA62}">
      <dsp:nvSpPr>
        <dsp:cNvPr id="0" name=""/>
        <dsp:cNvSpPr/>
      </dsp:nvSpPr>
      <dsp:spPr>
        <a:xfrm>
          <a:off x="0" y="4879699"/>
          <a:ext cx="8712967" cy="1067558"/>
        </a:xfrm>
        <a:prstGeom prst="rect">
          <a:avLst/>
        </a:prstGeom>
        <a:gradFill rotWithShape="0">
          <a:gsLst>
            <a:gs pos="0">
              <a:schemeClr val="accent2">
                <a:hueOff val="0"/>
                <a:satOff val="0"/>
                <a:lumOff val="0"/>
                <a:alphaOff val="0"/>
                <a:tint val="73000"/>
                <a:shade val="100000"/>
                <a:satMod val="150000"/>
              </a:schemeClr>
            </a:gs>
            <a:gs pos="25000">
              <a:schemeClr val="accent2">
                <a:hueOff val="0"/>
                <a:satOff val="0"/>
                <a:lumOff val="0"/>
                <a:alphaOff val="0"/>
                <a:tint val="96000"/>
                <a:shade val="80000"/>
                <a:satMod val="105000"/>
              </a:schemeClr>
            </a:gs>
            <a:gs pos="38000">
              <a:schemeClr val="accent2">
                <a:hueOff val="0"/>
                <a:satOff val="0"/>
                <a:lumOff val="0"/>
                <a:alphaOff val="0"/>
                <a:tint val="96000"/>
                <a:shade val="59000"/>
                <a:satMod val="120000"/>
              </a:schemeClr>
            </a:gs>
            <a:gs pos="55000">
              <a:schemeClr val="accent2">
                <a:hueOff val="0"/>
                <a:satOff val="0"/>
                <a:lumOff val="0"/>
                <a:alphaOff val="0"/>
                <a:tint val="100000"/>
                <a:shade val="57000"/>
                <a:satMod val="120000"/>
              </a:schemeClr>
            </a:gs>
            <a:gs pos="80000">
              <a:schemeClr val="accent2">
                <a:hueOff val="0"/>
                <a:satOff val="0"/>
                <a:lumOff val="0"/>
                <a:alphaOff val="0"/>
                <a:tint val="100000"/>
                <a:shade val="56000"/>
                <a:satMod val="145000"/>
              </a:schemeClr>
            </a:gs>
            <a:gs pos="88000">
              <a:schemeClr val="accent2">
                <a:hueOff val="0"/>
                <a:satOff val="0"/>
                <a:lumOff val="0"/>
                <a:alphaOff val="0"/>
                <a:tint val="100000"/>
                <a:shade val="63000"/>
                <a:satMod val="160000"/>
              </a:schemeClr>
            </a:gs>
            <a:gs pos="100000">
              <a:schemeClr val="accent2">
                <a:hueOff val="0"/>
                <a:satOff val="0"/>
                <a:lumOff val="0"/>
                <a:alphaOff val="0"/>
                <a:tint val="99000"/>
                <a:shade val="100000"/>
                <a:satMod val="155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rtl="0">
            <a:lnSpc>
              <a:spcPct val="90000"/>
            </a:lnSpc>
            <a:spcBef>
              <a:spcPct val="0"/>
            </a:spcBef>
            <a:spcAft>
              <a:spcPct val="35000"/>
            </a:spcAft>
          </a:pPr>
          <a:r>
            <a:rPr lang="es-EC" sz="1600" kern="1200" dirty="0" smtClean="0">
              <a:solidFill>
                <a:schemeClr val="bg1"/>
              </a:solidFill>
              <a:latin typeface="Bookman Old Style" pitchFamily="18" charset="0"/>
            </a:rPr>
            <a:t>Charles  </a:t>
          </a:r>
          <a:r>
            <a:rPr lang="es-EC" sz="1600" kern="1200" dirty="0" err="1" smtClean="0">
              <a:solidFill>
                <a:schemeClr val="bg1"/>
              </a:solidFill>
              <a:latin typeface="Bookman Old Style" pitchFamily="18" charset="0"/>
            </a:rPr>
            <a:t>Perrault</a:t>
          </a:r>
          <a:r>
            <a:rPr lang="es-EC" sz="1600" kern="1200" dirty="0" smtClean="0">
              <a:solidFill>
                <a:schemeClr val="bg1"/>
              </a:solidFill>
              <a:latin typeface="Bookman Old Style" pitchFamily="18" charset="0"/>
            </a:rPr>
            <a:t> (Piel de asno, pulgarcito, gato con botas, cenicienta, caperucita roja), Madame </a:t>
          </a:r>
          <a:r>
            <a:rPr lang="es-EC" sz="1600" kern="1200" dirty="0" err="1" smtClean="0">
              <a:solidFill>
                <a:schemeClr val="bg1"/>
              </a:solidFill>
              <a:latin typeface="Bookman Old Style" pitchFamily="18" charset="0"/>
            </a:rPr>
            <a:t>D´Aulnoy</a:t>
          </a:r>
          <a:r>
            <a:rPr lang="es-EC" sz="1600" kern="1200" dirty="0" smtClean="0">
              <a:solidFill>
                <a:schemeClr val="bg1"/>
              </a:solidFill>
              <a:latin typeface="Bookman Old Style" pitchFamily="18" charset="0"/>
            </a:rPr>
            <a:t> y Madame </a:t>
          </a:r>
          <a:r>
            <a:rPr lang="es-EC" sz="1600" kern="1200" dirty="0" err="1" smtClean="0">
              <a:solidFill>
                <a:schemeClr val="bg1"/>
              </a:solidFill>
              <a:latin typeface="Bookman Old Style" pitchFamily="18" charset="0"/>
            </a:rPr>
            <a:t>Leprince</a:t>
          </a:r>
          <a:r>
            <a:rPr lang="es-EC" sz="1600" kern="1200" dirty="0" smtClean="0">
              <a:solidFill>
                <a:schemeClr val="bg1"/>
              </a:solidFill>
              <a:latin typeface="Bookman Old Style" pitchFamily="18" charset="0"/>
            </a:rPr>
            <a:t> recopilaron los cuentos trasmitidos de forma oral que estaban desapareciendo a raíz de la aparición de la imprenta. </a:t>
          </a:r>
          <a:endParaRPr lang="es-EC" sz="1600" kern="1200" dirty="0">
            <a:solidFill>
              <a:schemeClr val="bg1"/>
            </a:solidFill>
            <a:latin typeface="Bookman Old Style" pitchFamily="18" charset="0"/>
          </a:endParaRPr>
        </a:p>
      </dsp:txBody>
      <dsp:txXfrm>
        <a:off x="0" y="4879699"/>
        <a:ext cx="8712967" cy="1067558"/>
      </dsp:txXfrm>
    </dsp:sp>
    <dsp:sp modelId="{8B6F58A5-D803-4E8A-94E8-211B7F2A4BA7}">
      <dsp:nvSpPr>
        <dsp:cNvPr id="0" name=""/>
        <dsp:cNvSpPr/>
      </dsp:nvSpPr>
      <dsp:spPr>
        <a:xfrm rot="10800000">
          <a:off x="0" y="3253807"/>
          <a:ext cx="8712967" cy="1641905"/>
        </a:xfrm>
        <a:prstGeom prst="upArrowCallout">
          <a:avLst/>
        </a:prstGeom>
        <a:gradFill rotWithShape="0">
          <a:gsLst>
            <a:gs pos="0">
              <a:schemeClr val="accent3">
                <a:hueOff val="0"/>
                <a:satOff val="0"/>
                <a:lumOff val="0"/>
                <a:alphaOff val="0"/>
                <a:tint val="73000"/>
                <a:shade val="100000"/>
                <a:satMod val="150000"/>
              </a:schemeClr>
            </a:gs>
            <a:gs pos="25000">
              <a:schemeClr val="accent3">
                <a:hueOff val="0"/>
                <a:satOff val="0"/>
                <a:lumOff val="0"/>
                <a:alphaOff val="0"/>
                <a:tint val="96000"/>
                <a:shade val="80000"/>
                <a:satMod val="105000"/>
              </a:schemeClr>
            </a:gs>
            <a:gs pos="38000">
              <a:schemeClr val="accent3">
                <a:hueOff val="0"/>
                <a:satOff val="0"/>
                <a:lumOff val="0"/>
                <a:alphaOff val="0"/>
                <a:tint val="96000"/>
                <a:shade val="59000"/>
                <a:satMod val="120000"/>
              </a:schemeClr>
            </a:gs>
            <a:gs pos="55000">
              <a:schemeClr val="accent3">
                <a:hueOff val="0"/>
                <a:satOff val="0"/>
                <a:lumOff val="0"/>
                <a:alphaOff val="0"/>
                <a:tint val="100000"/>
                <a:shade val="57000"/>
                <a:satMod val="120000"/>
              </a:schemeClr>
            </a:gs>
            <a:gs pos="80000">
              <a:schemeClr val="accent3">
                <a:hueOff val="0"/>
                <a:satOff val="0"/>
                <a:lumOff val="0"/>
                <a:alphaOff val="0"/>
                <a:tint val="100000"/>
                <a:shade val="56000"/>
                <a:satMod val="145000"/>
              </a:schemeClr>
            </a:gs>
            <a:gs pos="88000">
              <a:schemeClr val="accent3">
                <a:hueOff val="0"/>
                <a:satOff val="0"/>
                <a:lumOff val="0"/>
                <a:alphaOff val="0"/>
                <a:tint val="100000"/>
                <a:shade val="63000"/>
                <a:satMod val="160000"/>
              </a:schemeClr>
            </a:gs>
            <a:gs pos="100000">
              <a:schemeClr val="accent3">
                <a:hueOff val="0"/>
                <a:satOff val="0"/>
                <a:lumOff val="0"/>
                <a:alphaOff val="0"/>
                <a:tint val="99000"/>
                <a:shade val="100000"/>
                <a:satMod val="155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rtl="0">
            <a:lnSpc>
              <a:spcPct val="90000"/>
            </a:lnSpc>
            <a:spcBef>
              <a:spcPct val="0"/>
            </a:spcBef>
            <a:spcAft>
              <a:spcPct val="35000"/>
            </a:spcAft>
          </a:pPr>
          <a:r>
            <a:rPr lang="es-EC" sz="1600" kern="1200" dirty="0" smtClean="0">
              <a:solidFill>
                <a:schemeClr val="bg1"/>
              </a:solidFill>
              <a:latin typeface="Bookman Old Style" pitchFamily="18" charset="0"/>
            </a:rPr>
            <a:t>En Alemania se edita en 1658 el </a:t>
          </a:r>
          <a:r>
            <a:rPr lang="es-EC" sz="1600" kern="1200" dirty="0" err="1" smtClean="0">
              <a:solidFill>
                <a:schemeClr val="bg1"/>
              </a:solidFill>
              <a:latin typeface="Bookman Old Style" pitchFamily="18" charset="0"/>
            </a:rPr>
            <a:t>Orbis</a:t>
          </a:r>
          <a:r>
            <a:rPr lang="es-EC" sz="1600" kern="1200" dirty="0" smtClean="0">
              <a:solidFill>
                <a:schemeClr val="bg1"/>
              </a:solidFill>
              <a:latin typeface="Bookman Old Style" pitchFamily="18" charset="0"/>
            </a:rPr>
            <a:t> </a:t>
          </a:r>
          <a:r>
            <a:rPr lang="es-EC" sz="1600" kern="1200" dirty="0" err="1" smtClean="0">
              <a:solidFill>
                <a:schemeClr val="bg1"/>
              </a:solidFill>
              <a:latin typeface="Bookman Old Style" pitchFamily="18" charset="0"/>
            </a:rPr>
            <a:t>Sensualium</a:t>
          </a:r>
          <a:r>
            <a:rPr lang="es-EC" sz="1600" kern="1200" dirty="0" smtClean="0">
              <a:solidFill>
                <a:schemeClr val="bg1"/>
              </a:solidFill>
              <a:latin typeface="Bookman Old Style" pitchFamily="18" charset="0"/>
            </a:rPr>
            <a:t> </a:t>
          </a:r>
          <a:r>
            <a:rPr lang="es-EC" sz="1600" kern="1200" dirty="0" err="1" smtClean="0">
              <a:solidFill>
                <a:schemeClr val="bg1"/>
              </a:solidFill>
              <a:latin typeface="Bookman Old Style" pitchFamily="18" charset="0"/>
            </a:rPr>
            <a:t>Pictus</a:t>
          </a:r>
          <a:r>
            <a:rPr lang="es-EC" sz="1600" kern="1200" dirty="0" smtClean="0">
              <a:solidFill>
                <a:schemeClr val="bg1"/>
              </a:solidFill>
              <a:latin typeface="Bookman Old Style" pitchFamily="18" charset="0"/>
            </a:rPr>
            <a:t> de </a:t>
          </a:r>
          <a:r>
            <a:rPr lang="es-EC" sz="1600" kern="1200" dirty="0" err="1" smtClean="0">
              <a:solidFill>
                <a:schemeClr val="bg1"/>
              </a:solidFill>
              <a:latin typeface="Bookman Old Style" pitchFamily="18" charset="0"/>
            </a:rPr>
            <a:t>Comenio</a:t>
          </a:r>
          <a:r>
            <a:rPr lang="es-EC" sz="1600" kern="1200" dirty="0" smtClean="0">
              <a:solidFill>
                <a:schemeClr val="bg1"/>
              </a:solidFill>
              <a:latin typeface="Bookman Old Style" pitchFamily="18" charset="0"/>
            </a:rPr>
            <a:t>.</a:t>
          </a:r>
          <a:endParaRPr lang="es-EC" sz="1600" kern="1200" dirty="0">
            <a:solidFill>
              <a:schemeClr val="bg1"/>
            </a:solidFill>
            <a:latin typeface="Bookman Old Style" pitchFamily="18" charset="0"/>
          </a:endParaRPr>
        </a:p>
      </dsp:txBody>
      <dsp:txXfrm rot="10800000">
        <a:off x="0" y="3253807"/>
        <a:ext cx="8712967" cy="1066861"/>
      </dsp:txXfrm>
    </dsp:sp>
    <dsp:sp modelId="{80F79D78-2B4D-4B74-B3F3-E0864D3D151E}">
      <dsp:nvSpPr>
        <dsp:cNvPr id="0" name=""/>
        <dsp:cNvSpPr/>
      </dsp:nvSpPr>
      <dsp:spPr>
        <a:xfrm rot="10800000">
          <a:off x="0" y="1627914"/>
          <a:ext cx="8712967" cy="1641905"/>
        </a:xfrm>
        <a:prstGeom prst="upArrowCallout">
          <a:avLst/>
        </a:prstGeom>
        <a:gradFill rotWithShape="0">
          <a:gsLst>
            <a:gs pos="0">
              <a:schemeClr val="accent4">
                <a:hueOff val="0"/>
                <a:satOff val="0"/>
                <a:lumOff val="0"/>
                <a:alphaOff val="0"/>
                <a:tint val="73000"/>
                <a:shade val="100000"/>
                <a:satMod val="150000"/>
              </a:schemeClr>
            </a:gs>
            <a:gs pos="25000">
              <a:schemeClr val="accent4">
                <a:hueOff val="0"/>
                <a:satOff val="0"/>
                <a:lumOff val="0"/>
                <a:alphaOff val="0"/>
                <a:tint val="96000"/>
                <a:shade val="80000"/>
                <a:satMod val="105000"/>
              </a:schemeClr>
            </a:gs>
            <a:gs pos="38000">
              <a:schemeClr val="accent4">
                <a:hueOff val="0"/>
                <a:satOff val="0"/>
                <a:lumOff val="0"/>
                <a:alphaOff val="0"/>
                <a:tint val="96000"/>
                <a:shade val="59000"/>
                <a:satMod val="120000"/>
              </a:schemeClr>
            </a:gs>
            <a:gs pos="55000">
              <a:schemeClr val="accent4">
                <a:hueOff val="0"/>
                <a:satOff val="0"/>
                <a:lumOff val="0"/>
                <a:alphaOff val="0"/>
                <a:tint val="100000"/>
                <a:shade val="57000"/>
                <a:satMod val="120000"/>
              </a:schemeClr>
            </a:gs>
            <a:gs pos="80000">
              <a:schemeClr val="accent4">
                <a:hueOff val="0"/>
                <a:satOff val="0"/>
                <a:lumOff val="0"/>
                <a:alphaOff val="0"/>
                <a:tint val="100000"/>
                <a:shade val="56000"/>
                <a:satMod val="145000"/>
              </a:schemeClr>
            </a:gs>
            <a:gs pos="88000">
              <a:schemeClr val="accent4">
                <a:hueOff val="0"/>
                <a:satOff val="0"/>
                <a:lumOff val="0"/>
                <a:alphaOff val="0"/>
                <a:tint val="100000"/>
                <a:shade val="63000"/>
                <a:satMod val="160000"/>
              </a:schemeClr>
            </a:gs>
            <a:gs pos="100000">
              <a:schemeClr val="accent4">
                <a:hueOff val="0"/>
                <a:satOff val="0"/>
                <a:lumOff val="0"/>
                <a:alphaOff val="0"/>
                <a:tint val="99000"/>
                <a:shade val="100000"/>
                <a:satMod val="155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rtl="0">
            <a:lnSpc>
              <a:spcPct val="90000"/>
            </a:lnSpc>
            <a:spcBef>
              <a:spcPct val="0"/>
            </a:spcBef>
            <a:spcAft>
              <a:spcPct val="35000"/>
            </a:spcAft>
          </a:pPr>
          <a:r>
            <a:rPr lang="es-EC" sz="1600" kern="1200" dirty="0" smtClean="0">
              <a:solidFill>
                <a:schemeClr val="bg1"/>
              </a:solidFill>
              <a:latin typeface="Bookman Old Style" pitchFamily="18" charset="0"/>
            </a:rPr>
            <a:t>Aparecieron nuevos creadores de fábulas como; Sebastián  </a:t>
          </a:r>
          <a:r>
            <a:rPr lang="es-EC" sz="1600" kern="1200" dirty="0" err="1" smtClean="0">
              <a:solidFill>
                <a:schemeClr val="bg1"/>
              </a:solidFill>
              <a:latin typeface="Bookman Old Style" pitchFamily="18" charset="0"/>
            </a:rPr>
            <a:t>Mey</a:t>
          </a:r>
          <a:r>
            <a:rPr lang="es-EC" sz="1600" kern="1200" dirty="0" smtClean="0">
              <a:solidFill>
                <a:schemeClr val="bg1"/>
              </a:solidFill>
              <a:latin typeface="Bookman Old Style" pitchFamily="18" charset="0"/>
            </a:rPr>
            <a:t>, </a:t>
          </a:r>
          <a:r>
            <a:rPr lang="es-EC" sz="1600" kern="1200" dirty="0" err="1" smtClean="0">
              <a:solidFill>
                <a:schemeClr val="bg1"/>
              </a:solidFill>
              <a:latin typeface="Bookman Old Style" pitchFamily="18" charset="0"/>
            </a:rPr>
            <a:t>Jan</a:t>
          </a:r>
          <a:r>
            <a:rPr lang="es-EC" sz="1600" kern="1200" dirty="0" smtClean="0">
              <a:solidFill>
                <a:schemeClr val="bg1"/>
              </a:solidFill>
              <a:latin typeface="Bookman Old Style" pitchFamily="18" charset="0"/>
            </a:rPr>
            <a:t> de la </a:t>
          </a:r>
          <a:r>
            <a:rPr lang="es-EC" sz="1600" kern="1200" dirty="0" err="1" smtClean="0">
              <a:solidFill>
                <a:schemeClr val="bg1"/>
              </a:solidFill>
              <a:latin typeface="Bookman Old Style" pitchFamily="18" charset="0"/>
            </a:rPr>
            <a:t>Fontaine</a:t>
          </a:r>
          <a:r>
            <a:rPr lang="es-EC" sz="1600" kern="1200" dirty="0" smtClean="0">
              <a:solidFill>
                <a:schemeClr val="bg1"/>
              </a:solidFill>
              <a:latin typeface="Bookman Old Style" pitchFamily="18" charset="0"/>
            </a:rPr>
            <a:t>.</a:t>
          </a:r>
          <a:endParaRPr lang="es-EC" sz="1600" kern="1200" dirty="0">
            <a:solidFill>
              <a:schemeClr val="bg1"/>
            </a:solidFill>
            <a:latin typeface="Bookman Old Style" pitchFamily="18" charset="0"/>
          </a:endParaRPr>
        </a:p>
      </dsp:txBody>
      <dsp:txXfrm rot="10800000">
        <a:off x="0" y="1627914"/>
        <a:ext cx="8712967" cy="1066861"/>
      </dsp:txXfrm>
    </dsp:sp>
    <dsp:sp modelId="{8A30883E-3555-4009-9058-2836414151DD}">
      <dsp:nvSpPr>
        <dsp:cNvPr id="0" name=""/>
        <dsp:cNvSpPr/>
      </dsp:nvSpPr>
      <dsp:spPr>
        <a:xfrm rot="10800000">
          <a:off x="0" y="2022"/>
          <a:ext cx="8712967" cy="1641905"/>
        </a:xfrm>
        <a:prstGeom prst="upArrowCallout">
          <a:avLst/>
        </a:prstGeom>
        <a:gradFill rotWithShape="0">
          <a:gsLst>
            <a:gs pos="0">
              <a:schemeClr val="accent5">
                <a:hueOff val="0"/>
                <a:satOff val="0"/>
                <a:lumOff val="0"/>
                <a:alphaOff val="0"/>
                <a:tint val="73000"/>
                <a:shade val="100000"/>
                <a:satMod val="150000"/>
              </a:schemeClr>
            </a:gs>
            <a:gs pos="25000">
              <a:schemeClr val="accent5">
                <a:hueOff val="0"/>
                <a:satOff val="0"/>
                <a:lumOff val="0"/>
                <a:alphaOff val="0"/>
                <a:tint val="96000"/>
                <a:shade val="80000"/>
                <a:satMod val="105000"/>
              </a:schemeClr>
            </a:gs>
            <a:gs pos="38000">
              <a:schemeClr val="accent5">
                <a:hueOff val="0"/>
                <a:satOff val="0"/>
                <a:lumOff val="0"/>
                <a:alphaOff val="0"/>
                <a:tint val="96000"/>
                <a:shade val="59000"/>
                <a:satMod val="120000"/>
              </a:schemeClr>
            </a:gs>
            <a:gs pos="55000">
              <a:schemeClr val="accent5">
                <a:hueOff val="0"/>
                <a:satOff val="0"/>
                <a:lumOff val="0"/>
                <a:alphaOff val="0"/>
                <a:tint val="100000"/>
                <a:shade val="57000"/>
                <a:satMod val="120000"/>
              </a:schemeClr>
            </a:gs>
            <a:gs pos="80000">
              <a:schemeClr val="accent5">
                <a:hueOff val="0"/>
                <a:satOff val="0"/>
                <a:lumOff val="0"/>
                <a:alphaOff val="0"/>
                <a:tint val="100000"/>
                <a:shade val="56000"/>
                <a:satMod val="145000"/>
              </a:schemeClr>
            </a:gs>
            <a:gs pos="88000">
              <a:schemeClr val="accent5">
                <a:hueOff val="0"/>
                <a:satOff val="0"/>
                <a:lumOff val="0"/>
                <a:alphaOff val="0"/>
                <a:tint val="100000"/>
                <a:shade val="63000"/>
                <a:satMod val="160000"/>
              </a:schemeClr>
            </a:gs>
            <a:gs pos="100000">
              <a:schemeClr val="accent5">
                <a:hueOff val="0"/>
                <a:satOff val="0"/>
                <a:lumOff val="0"/>
                <a:alphaOff val="0"/>
                <a:tint val="99000"/>
                <a:shade val="100000"/>
                <a:satMod val="155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rtl="0">
            <a:lnSpc>
              <a:spcPct val="90000"/>
            </a:lnSpc>
            <a:spcBef>
              <a:spcPct val="0"/>
            </a:spcBef>
            <a:spcAft>
              <a:spcPct val="35000"/>
            </a:spcAft>
          </a:pPr>
          <a:r>
            <a:rPr lang="es-EC" sz="1600" kern="1200" dirty="0" err="1" smtClean="0">
              <a:solidFill>
                <a:schemeClr val="bg1"/>
              </a:solidFill>
              <a:latin typeface="Bookman Old Style" pitchFamily="18" charset="0"/>
            </a:rPr>
            <a:t>Esopo</a:t>
          </a:r>
          <a:r>
            <a:rPr lang="es-EC" sz="1600" kern="1200" dirty="0" smtClean="0">
              <a:solidFill>
                <a:schemeClr val="bg1"/>
              </a:solidFill>
              <a:latin typeface="Bookman Old Style" pitchFamily="18" charset="0"/>
            </a:rPr>
            <a:t> saco a la luz numerosas fábulas de la antigüedad.</a:t>
          </a:r>
          <a:endParaRPr lang="es-EC" sz="1600" kern="1200" dirty="0">
            <a:solidFill>
              <a:schemeClr val="bg1"/>
            </a:solidFill>
            <a:latin typeface="Bookman Old Style" pitchFamily="18" charset="0"/>
          </a:endParaRPr>
        </a:p>
      </dsp:txBody>
      <dsp:txXfrm rot="10800000">
        <a:off x="0" y="2022"/>
        <a:ext cx="8712967" cy="106686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B8B51F-C700-44D2-BAD0-020621E5DDB4}">
      <dsp:nvSpPr>
        <dsp:cNvPr id="0" name=""/>
        <dsp:cNvSpPr/>
      </dsp:nvSpPr>
      <dsp:spPr>
        <a:xfrm>
          <a:off x="2808310" y="504055"/>
          <a:ext cx="2688622" cy="2371096"/>
        </a:xfrm>
        <a:prstGeom prst="ellipse">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just" defTabSz="711200" rtl="0">
            <a:lnSpc>
              <a:spcPct val="150000"/>
            </a:lnSpc>
            <a:spcBef>
              <a:spcPct val="0"/>
            </a:spcBef>
            <a:spcAft>
              <a:spcPct val="35000"/>
            </a:spcAft>
          </a:pPr>
          <a:endParaRPr lang="es-ES" sz="1600" kern="1200" dirty="0">
            <a:solidFill>
              <a:schemeClr val="bg1"/>
            </a:solidFill>
            <a:latin typeface="Bookman Old Style" pitchFamily="18" charset="0"/>
            <a:cs typeface="Arial" pitchFamily="34" charset="0"/>
          </a:endParaRPr>
        </a:p>
      </dsp:txBody>
      <dsp:txXfrm>
        <a:off x="3202050" y="851294"/>
        <a:ext cx="1901142" cy="1676618"/>
      </dsp:txXfrm>
    </dsp:sp>
    <dsp:sp modelId="{1A3AE135-AC44-48B0-81DF-71A3E095A69D}">
      <dsp:nvSpPr>
        <dsp:cNvPr id="0" name=""/>
        <dsp:cNvSpPr/>
      </dsp:nvSpPr>
      <dsp:spPr>
        <a:xfrm rot="11342393">
          <a:off x="5105595" y="1545242"/>
          <a:ext cx="263570" cy="633887"/>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150000"/>
            </a:lnSpc>
            <a:spcBef>
              <a:spcPct val="0"/>
            </a:spcBef>
            <a:spcAft>
              <a:spcPct val="35000"/>
            </a:spcAft>
          </a:pPr>
          <a:endParaRPr lang="es-ES" sz="1600" kern="1200">
            <a:solidFill>
              <a:schemeClr val="bg1"/>
            </a:solidFill>
            <a:latin typeface="Bookman Old Style" pitchFamily="18" charset="0"/>
            <a:cs typeface="Arial" pitchFamily="34" charset="0"/>
          </a:endParaRPr>
        </a:p>
      </dsp:txBody>
      <dsp:txXfrm rot="10800000">
        <a:off x="5184175" y="1678231"/>
        <a:ext cx="184499" cy="380333"/>
      </dsp:txXfrm>
    </dsp:sp>
    <dsp:sp modelId="{0CB835B1-3D5B-4D80-A953-B5FECAEA7A64}">
      <dsp:nvSpPr>
        <dsp:cNvPr id="0" name=""/>
        <dsp:cNvSpPr/>
      </dsp:nvSpPr>
      <dsp:spPr>
        <a:xfrm>
          <a:off x="4968547" y="332846"/>
          <a:ext cx="3133169" cy="3471618"/>
        </a:xfrm>
        <a:prstGeom prst="ellipse">
          <a:avLst/>
        </a:prstGeom>
        <a:solidFill>
          <a:schemeClr val="accent5">
            <a:hueOff val="2723985"/>
            <a:satOff val="1859"/>
            <a:lumOff val="-52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rtl="0">
            <a:lnSpc>
              <a:spcPct val="150000"/>
            </a:lnSpc>
            <a:spcBef>
              <a:spcPct val="0"/>
            </a:spcBef>
            <a:spcAft>
              <a:spcPct val="35000"/>
            </a:spcAft>
          </a:pPr>
          <a:r>
            <a:rPr lang="es-EC" sz="1600" kern="1200" dirty="0" smtClean="0">
              <a:solidFill>
                <a:schemeClr val="bg1"/>
              </a:solidFill>
              <a:latin typeface="Bookman Old Style" pitchFamily="18" charset="0"/>
              <a:cs typeface="Arial" pitchFamily="34" charset="0"/>
            </a:rPr>
            <a:t>Es una herramienta valiosa para el inicio a la lectura y su finalidad es cautivar y envolver a los niños. </a:t>
          </a:r>
          <a:endParaRPr lang="es-ES" sz="1600" kern="1200" dirty="0">
            <a:solidFill>
              <a:schemeClr val="bg1"/>
            </a:solidFill>
            <a:latin typeface="Bookman Old Style" pitchFamily="18" charset="0"/>
            <a:cs typeface="Arial" pitchFamily="34" charset="0"/>
          </a:endParaRPr>
        </a:p>
      </dsp:txBody>
      <dsp:txXfrm>
        <a:off x="5427389" y="841253"/>
        <a:ext cx="2215485" cy="2454804"/>
      </dsp:txXfrm>
    </dsp:sp>
    <dsp:sp modelId="{7FE5B3A0-7158-4ABC-95B5-5BC42B1D7C6A}">
      <dsp:nvSpPr>
        <dsp:cNvPr id="0" name=""/>
        <dsp:cNvSpPr/>
      </dsp:nvSpPr>
      <dsp:spPr>
        <a:xfrm rot="8009962">
          <a:off x="5372310" y="2964202"/>
          <a:ext cx="24474" cy="633887"/>
        </a:xfrm>
        <a:prstGeom prst="rightArrow">
          <a:avLst>
            <a:gd name="adj1" fmla="val 60000"/>
            <a:gd name="adj2" fmla="val 50000"/>
          </a:avLst>
        </a:prstGeom>
        <a:solidFill>
          <a:schemeClr val="accent5">
            <a:hueOff val="2723985"/>
            <a:satOff val="1859"/>
            <a:lumOff val="-5228"/>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150000"/>
            </a:lnSpc>
            <a:spcBef>
              <a:spcPct val="0"/>
            </a:spcBef>
            <a:spcAft>
              <a:spcPct val="35000"/>
            </a:spcAft>
          </a:pPr>
          <a:endParaRPr lang="es-ES" sz="1600" kern="1200">
            <a:solidFill>
              <a:schemeClr val="bg1"/>
            </a:solidFill>
            <a:latin typeface="Bookman Old Style" pitchFamily="18" charset="0"/>
            <a:cs typeface="Arial" pitchFamily="34" charset="0"/>
          </a:endParaRPr>
        </a:p>
      </dsp:txBody>
      <dsp:txXfrm rot="10800000">
        <a:off x="5378508" y="3088316"/>
        <a:ext cx="17132" cy="380333"/>
      </dsp:txXfrm>
    </dsp:sp>
    <dsp:sp modelId="{4BD88281-FE5D-4A86-9D8B-142F0D470135}">
      <dsp:nvSpPr>
        <dsp:cNvPr id="0" name=""/>
        <dsp:cNvSpPr/>
      </dsp:nvSpPr>
      <dsp:spPr>
        <a:xfrm>
          <a:off x="2609879" y="2619482"/>
          <a:ext cx="3133169" cy="3869493"/>
        </a:xfrm>
        <a:prstGeom prst="ellipse">
          <a:avLst/>
        </a:prstGeom>
        <a:solidFill>
          <a:schemeClr val="accent5">
            <a:hueOff val="5447971"/>
            <a:satOff val="3718"/>
            <a:lumOff val="-1045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rtl="0">
            <a:lnSpc>
              <a:spcPct val="150000"/>
            </a:lnSpc>
            <a:spcBef>
              <a:spcPct val="0"/>
            </a:spcBef>
            <a:spcAft>
              <a:spcPct val="35000"/>
            </a:spcAft>
          </a:pPr>
          <a:r>
            <a:rPr lang="es-EC" sz="1600" kern="1200" dirty="0" smtClean="0">
              <a:solidFill>
                <a:schemeClr val="bg1"/>
              </a:solidFill>
              <a:latin typeface="Bookman Old Style" pitchFamily="18" charset="0"/>
              <a:cs typeface="Arial" pitchFamily="34" charset="0"/>
            </a:rPr>
            <a:t>Sirve como estrategia metodológica en el inicio a la lectura dentro del proceso enseñanza – aprendizaje  por su variedad temática. </a:t>
          </a:r>
          <a:endParaRPr lang="es-ES" sz="1600" kern="1200" dirty="0">
            <a:solidFill>
              <a:schemeClr val="bg1"/>
            </a:solidFill>
            <a:latin typeface="Bookman Old Style" pitchFamily="18" charset="0"/>
            <a:cs typeface="Arial" pitchFamily="34" charset="0"/>
          </a:endParaRPr>
        </a:p>
      </dsp:txBody>
      <dsp:txXfrm>
        <a:off x="3068721" y="3186156"/>
        <a:ext cx="2215485" cy="2736145"/>
      </dsp:txXfrm>
    </dsp:sp>
    <dsp:sp modelId="{4311CB9E-3EBC-4736-9CDC-A32EB722CEEC}">
      <dsp:nvSpPr>
        <dsp:cNvPr id="0" name=""/>
        <dsp:cNvSpPr/>
      </dsp:nvSpPr>
      <dsp:spPr>
        <a:xfrm rot="2503699">
          <a:off x="2914649" y="3131993"/>
          <a:ext cx="44990" cy="633887"/>
        </a:xfrm>
        <a:prstGeom prst="rightArrow">
          <a:avLst>
            <a:gd name="adj1" fmla="val 60000"/>
            <a:gd name="adj2" fmla="val 50000"/>
          </a:avLst>
        </a:prstGeom>
        <a:solidFill>
          <a:schemeClr val="accent5">
            <a:hueOff val="5447971"/>
            <a:satOff val="3718"/>
            <a:lumOff val="-10457"/>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150000"/>
            </a:lnSpc>
            <a:spcBef>
              <a:spcPct val="0"/>
            </a:spcBef>
            <a:spcAft>
              <a:spcPct val="35000"/>
            </a:spcAft>
          </a:pPr>
          <a:endParaRPr lang="es-ES" sz="1600" kern="1200">
            <a:solidFill>
              <a:schemeClr val="bg1"/>
            </a:solidFill>
            <a:latin typeface="Bookman Old Style" pitchFamily="18" charset="0"/>
            <a:cs typeface="Arial" pitchFamily="34" charset="0"/>
          </a:endParaRPr>
        </a:p>
      </dsp:txBody>
      <dsp:txXfrm>
        <a:off x="2916361" y="3254278"/>
        <a:ext cx="31493" cy="380333"/>
      </dsp:txXfrm>
    </dsp:sp>
    <dsp:sp modelId="{80ED234C-4AE8-4DC6-9E5B-E1C6DDC44BD2}">
      <dsp:nvSpPr>
        <dsp:cNvPr id="0" name=""/>
        <dsp:cNvSpPr/>
      </dsp:nvSpPr>
      <dsp:spPr>
        <a:xfrm>
          <a:off x="145853" y="476857"/>
          <a:ext cx="3133169" cy="3759638"/>
        </a:xfrm>
        <a:prstGeom prst="ellipse">
          <a:avLst/>
        </a:prstGeom>
        <a:solidFill>
          <a:schemeClr val="accent5">
            <a:hueOff val="8171956"/>
            <a:satOff val="5577"/>
            <a:lumOff val="-1568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rtl="0">
            <a:lnSpc>
              <a:spcPct val="150000"/>
            </a:lnSpc>
            <a:spcBef>
              <a:spcPct val="0"/>
            </a:spcBef>
            <a:spcAft>
              <a:spcPct val="35000"/>
            </a:spcAft>
          </a:pPr>
          <a:r>
            <a:rPr lang="es-EC" sz="1600" kern="1200" dirty="0" smtClean="0">
              <a:solidFill>
                <a:schemeClr val="bg1"/>
              </a:solidFill>
              <a:latin typeface="Bookman Old Style" pitchFamily="18" charset="0"/>
              <a:cs typeface="Arial" pitchFamily="34" charset="0"/>
            </a:rPr>
            <a:t>En educación infantil el cuento brinda una gama infinita de actividades que permiten al niño iniciarse en la lectura de manera creativa.</a:t>
          </a:r>
          <a:endParaRPr lang="es-ES" sz="1600" kern="1200" dirty="0">
            <a:solidFill>
              <a:schemeClr val="bg1"/>
            </a:solidFill>
            <a:latin typeface="Bookman Old Style" pitchFamily="18" charset="0"/>
            <a:cs typeface="Arial" pitchFamily="34" charset="0"/>
          </a:endParaRPr>
        </a:p>
      </dsp:txBody>
      <dsp:txXfrm>
        <a:off x="604695" y="1027443"/>
        <a:ext cx="2215485" cy="2658466"/>
      </dsp:txXfrm>
    </dsp:sp>
    <dsp:sp modelId="{503DA872-9C83-49FC-BB5F-B8F4E03E1692}">
      <dsp:nvSpPr>
        <dsp:cNvPr id="0" name=""/>
        <dsp:cNvSpPr/>
      </dsp:nvSpPr>
      <dsp:spPr>
        <a:xfrm rot="9882636">
          <a:off x="2957800" y="1671403"/>
          <a:ext cx="204010" cy="633887"/>
        </a:xfrm>
        <a:prstGeom prst="rightArrow">
          <a:avLst>
            <a:gd name="adj1" fmla="val 60000"/>
            <a:gd name="adj2" fmla="val 50000"/>
          </a:avLst>
        </a:prstGeom>
        <a:solidFill>
          <a:schemeClr val="accent5">
            <a:hueOff val="8171956"/>
            <a:satOff val="5577"/>
            <a:lumOff val="-1568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150000"/>
            </a:lnSpc>
            <a:spcBef>
              <a:spcPct val="0"/>
            </a:spcBef>
            <a:spcAft>
              <a:spcPct val="35000"/>
            </a:spcAft>
          </a:pPr>
          <a:endParaRPr lang="es-ES" sz="1600" kern="1200">
            <a:solidFill>
              <a:schemeClr val="bg1"/>
            </a:solidFill>
            <a:latin typeface="Bookman Old Style" pitchFamily="18" charset="0"/>
            <a:cs typeface="Arial" pitchFamily="34" charset="0"/>
          </a:endParaRPr>
        </a:p>
      </dsp:txBody>
      <dsp:txXfrm rot="10800000">
        <a:off x="3017920" y="1790111"/>
        <a:ext cx="142807" cy="380333"/>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E797E8-7A25-4EAB-8004-0E346C3827E1}">
      <dsp:nvSpPr>
        <dsp:cNvPr id="0" name=""/>
        <dsp:cNvSpPr/>
      </dsp:nvSpPr>
      <dsp:spPr>
        <a:xfrm rot="10800000">
          <a:off x="2421962" y="483028"/>
          <a:ext cx="5002793" cy="638664"/>
        </a:xfrm>
        <a:prstGeom prst="homePlat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1634" tIns="60960" rIns="113792" bIns="60960" numCol="1" spcCol="1270" anchor="ctr" anchorCtr="0">
          <a:noAutofit/>
        </a:bodyPr>
        <a:lstStyle/>
        <a:p>
          <a:pPr lvl="0" algn="ctr" defTabSz="711200" rtl="0">
            <a:lnSpc>
              <a:spcPct val="90000"/>
            </a:lnSpc>
            <a:spcBef>
              <a:spcPct val="0"/>
            </a:spcBef>
            <a:spcAft>
              <a:spcPct val="35000"/>
            </a:spcAft>
          </a:pPr>
          <a:r>
            <a:rPr lang="es-EC" sz="1600" b="1" kern="1200" dirty="0" smtClean="0">
              <a:solidFill>
                <a:schemeClr val="bg1"/>
              </a:solidFill>
              <a:latin typeface="Bookman Old Style" pitchFamily="18" charset="0"/>
            </a:rPr>
            <a:t>Inicio, Introducción o Planteamiento</a:t>
          </a:r>
          <a:endParaRPr lang="es-ES" sz="1600" kern="1200" dirty="0">
            <a:solidFill>
              <a:schemeClr val="bg1"/>
            </a:solidFill>
            <a:latin typeface="Bookman Old Style" pitchFamily="18" charset="0"/>
          </a:endParaRPr>
        </a:p>
      </dsp:txBody>
      <dsp:txXfrm rot="10800000">
        <a:off x="2581628" y="483028"/>
        <a:ext cx="4843127" cy="638664"/>
      </dsp:txXfrm>
    </dsp:sp>
    <dsp:sp modelId="{9C79CF88-74C2-487E-BBCE-1EF76B46E90B}">
      <dsp:nvSpPr>
        <dsp:cNvPr id="0" name=""/>
        <dsp:cNvSpPr/>
      </dsp:nvSpPr>
      <dsp:spPr>
        <a:xfrm>
          <a:off x="12418" y="2720"/>
          <a:ext cx="2436609" cy="1599280"/>
        </a:xfrm>
        <a:prstGeom prst="ellipse">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90969CC-A336-4369-A975-18C864C2CD0A}">
      <dsp:nvSpPr>
        <dsp:cNvPr id="0" name=""/>
        <dsp:cNvSpPr/>
      </dsp:nvSpPr>
      <dsp:spPr>
        <a:xfrm rot="10800000">
          <a:off x="2421962" y="2272955"/>
          <a:ext cx="5002793" cy="638664"/>
        </a:xfrm>
        <a:prstGeom prst="homePlat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1634" tIns="60960" rIns="113792" bIns="60960" numCol="1" spcCol="1270" anchor="ctr" anchorCtr="0">
          <a:noAutofit/>
        </a:bodyPr>
        <a:lstStyle/>
        <a:p>
          <a:pPr lvl="0" algn="ctr" defTabSz="711200" rtl="0">
            <a:lnSpc>
              <a:spcPct val="90000"/>
            </a:lnSpc>
            <a:spcBef>
              <a:spcPct val="0"/>
            </a:spcBef>
            <a:spcAft>
              <a:spcPct val="35000"/>
            </a:spcAft>
          </a:pPr>
          <a:r>
            <a:rPr lang="es-EC" sz="1600" b="1" kern="1200" dirty="0" smtClean="0">
              <a:solidFill>
                <a:schemeClr val="bg1"/>
              </a:solidFill>
              <a:latin typeface="Bookman Old Style" pitchFamily="18" charset="0"/>
            </a:rPr>
            <a:t>Desarrollo del Nudo.</a:t>
          </a:r>
          <a:endParaRPr lang="es-ES" sz="1600" kern="1200" dirty="0">
            <a:solidFill>
              <a:schemeClr val="bg1"/>
            </a:solidFill>
            <a:latin typeface="Bookman Old Style" pitchFamily="18" charset="0"/>
          </a:endParaRPr>
        </a:p>
      </dsp:txBody>
      <dsp:txXfrm rot="10800000">
        <a:off x="2581628" y="2272955"/>
        <a:ext cx="4843127" cy="638664"/>
      </dsp:txXfrm>
    </dsp:sp>
    <dsp:sp modelId="{94782528-6144-4223-B188-6BA9BF1352DA}">
      <dsp:nvSpPr>
        <dsp:cNvPr id="0" name=""/>
        <dsp:cNvSpPr/>
      </dsp:nvSpPr>
      <dsp:spPr>
        <a:xfrm>
          <a:off x="12418" y="1792647"/>
          <a:ext cx="2436609" cy="1599280"/>
        </a:xfrm>
        <a:prstGeom prst="ellipse">
          <a:avLst/>
        </a:prstGeom>
        <a:blipFill rotWithShape="0">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B49A655-010E-42F1-808C-4D7FFA41B06F}">
      <dsp:nvSpPr>
        <dsp:cNvPr id="0" name=""/>
        <dsp:cNvSpPr/>
      </dsp:nvSpPr>
      <dsp:spPr>
        <a:xfrm rot="10800000">
          <a:off x="2421962" y="4062882"/>
          <a:ext cx="5002793" cy="638664"/>
        </a:xfrm>
        <a:prstGeom prst="homePlat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1634" tIns="60960" rIns="113792" bIns="60960" numCol="1" spcCol="1270" anchor="ctr" anchorCtr="0">
          <a:noAutofit/>
        </a:bodyPr>
        <a:lstStyle/>
        <a:p>
          <a:pPr lvl="0" algn="ctr" defTabSz="711200" rtl="0">
            <a:lnSpc>
              <a:spcPct val="90000"/>
            </a:lnSpc>
            <a:spcBef>
              <a:spcPct val="0"/>
            </a:spcBef>
            <a:spcAft>
              <a:spcPct val="35000"/>
            </a:spcAft>
          </a:pPr>
          <a:r>
            <a:rPr lang="es-EC" sz="1600" b="1" kern="1200" dirty="0" smtClean="0">
              <a:solidFill>
                <a:schemeClr val="bg1"/>
              </a:solidFill>
              <a:latin typeface="Bookman Old Style" pitchFamily="18" charset="0"/>
            </a:rPr>
            <a:t>Desenlace o Final.</a:t>
          </a:r>
          <a:endParaRPr lang="es-ES" sz="1600" kern="1200" dirty="0">
            <a:solidFill>
              <a:schemeClr val="bg1"/>
            </a:solidFill>
            <a:latin typeface="Bookman Old Style" pitchFamily="18" charset="0"/>
          </a:endParaRPr>
        </a:p>
      </dsp:txBody>
      <dsp:txXfrm rot="10800000">
        <a:off x="2581628" y="4062882"/>
        <a:ext cx="4843127" cy="638664"/>
      </dsp:txXfrm>
    </dsp:sp>
    <dsp:sp modelId="{C25489A1-0002-45A1-8AD8-399D60AD45E1}">
      <dsp:nvSpPr>
        <dsp:cNvPr id="0" name=""/>
        <dsp:cNvSpPr/>
      </dsp:nvSpPr>
      <dsp:spPr>
        <a:xfrm>
          <a:off x="12418" y="3582574"/>
          <a:ext cx="2436609" cy="1599280"/>
        </a:xfrm>
        <a:prstGeom prst="ellipse">
          <a:avLst/>
        </a:prstGeom>
        <a:blipFill rotWithShape="0">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10.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1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13.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14.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vList4#1">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0.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4.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3#2">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4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C"/>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101418B-007A-4928-A756-244C7F89B143}" type="datetimeFigureOut">
              <a:rPr lang="es-EC" smtClean="0"/>
              <a:pPr/>
              <a:t>21/08/2013</a:t>
            </a:fld>
            <a:endParaRPr lang="es-EC"/>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C"/>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C"/>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F283DAC-E6EA-416D-B2BF-9DCCC8F6A157}" type="slidenum">
              <a:rPr lang="es-EC" smtClean="0"/>
              <a:pPr/>
              <a:t>‹Nº›</a:t>
            </a:fld>
            <a:endParaRPr lang="es-EC"/>
          </a:p>
        </p:txBody>
      </p:sp>
    </p:spTree>
    <p:extLst>
      <p:ext uri="{BB962C8B-B14F-4D97-AF65-F5344CB8AC3E}">
        <p14:creationId xmlns:p14="http://schemas.microsoft.com/office/powerpoint/2010/main" val="12059724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CF283DAC-E6EA-416D-B2BF-9DCCC8F6A157}" type="slidenum">
              <a:rPr lang="es-EC" smtClean="0">
                <a:solidFill>
                  <a:prstClr val="black"/>
                </a:solidFill>
              </a:rPr>
              <a:pPr/>
              <a:t>3</a:t>
            </a:fld>
            <a:endParaRPr lang="es-EC" dirty="0">
              <a:solidFill>
                <a:prstClr val="black"/>
              </a:solidFill>
            </a:endParaRPr>
          </a:p>
        </p:txBody>
      </p:sp>
    </p:spTree>
    <p:extLst>
      <p:ext uri="{BB962C8B-B14F-4D97-AF65-F5344CB8AC3E}">
        <p14:creationId xmlns:p14="http://schemas.microsoft.com/office/powerpoint/2010/main" val="22088794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009442" y="3307355"/>
            <a:ext cx="7117180" cy="1470025"/>
          </a:xfrm>
        </p:spPr>
        <p:txBody>
          <a:bodyPr anchor="b"/>
          <a:lstStyle>
            <a:lvl1pPr>
              <a:defRPr sz="40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009442" y="4777380"/>
            <a:ext cx="7117180" cy="861420"/>
          </a:xfrm>
        </p:spPr>
        <p:txBody>
          <a:bodyPr anchor="t">
            <a:normAutofit/>
          </a:bodyPr>
          <a:lstStyle>
            <a:lvl1pPr marL="0" indent="0" algn="l">
              <a:buNone/>
              <a:defRPr sz="20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3B828AFE-6ABD-4359-8E91-9EDAC57318ED}" type="datetimeFigureOut">
              <a:rPr lang="es-EC" smtClean="0"/>
              <a:pPr/>
              <a:t>21/08/2013</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53BCF9C2-EDD0-4C1F-B867-A3DD400F091B}" type="slidenum">
              <a:rPr lang="es-EC" smtClean="0"/>
              <a:pPr/>
              <a:t>‹Nº›</a:t>
            </a:fld>
            <a:endParaRPr lang="es-EC"/>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a:xfrm>
            <a:off x="1009443" y="1807361"/>
            <a:ext cx="7123080" cy="4051437"/>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3B828AFE-6ABD-4359-8E91-9EDAC57318ED}" type="datetimeFigureOut">
              <a:rPr lang="es-EC" smtClean="0"/>
              <a:pPr/>
              <a:t>21/08/2013</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53BCF9C2-EDD0-4C1F-B867-A3DD400F091B}" type="slidenum">
              <a:rPr lang="es-EC" smtClean="0"/>
              <a:pPr/>
              <a:t>‹Nº›</a:t>
            </a:fld>
            <a:endParaRPr lang="es-EC"/>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9561" y="675723"/>
            <a:ext cx="1472962" cy="5185328"/>
          </a:xfrm>
        </p:spPr>
        <p:txBody>
          <a:bodyPr vert="eaVert"/>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a:xfrm>
            <a:off x="1009442" y="675723"/>
            <a:ext cx="5467557" cy="5185327"/>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3B828AFE-6ABD-4359-8E91-9EDAC57318ED}" type="datetimeFigureOut">
              <a:rPr lang="es-EC" smtClean="0"/>
              <a:pPr/>
              <a:t>21/08/2013</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53BCF9C2-EDD0-4C1F-B867-A3DD400F091B}" type="slidenum">
              <a:rPr lang="es-EC" smtClean="0"/>
              <a:pPr/>
              <a:t>‹Nº›</a:t>
            </a:fld>
            <a:endParaRPr lang="es-EC"/>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idx="1"/>
          </p:nvPr>
        </p:nvSpPr>
        <p:spPr/>
        <p:txBody>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smtClean="0"/>
          </a:p>
        </p:txBody>
      </p:sp>
      <p:sp>
        <p:nvSpPr>
          <p:cNvPr id="4" name="Date Placeholder 3"/>
          <p:cNvSpPr>
            <a:spLocks noGrp="1"/>
          </p:cNvSpPr>
          <p:nvPr>
            <p:ph type="dt" sz="half" idx="10"/>
          </p:nvPr>
        </p:nvSpPr>
        <p:spPr/>
        <p:txBody>
          <a:bodyPr/>
          <a:lstStyle/>
          <a:p>
            <a:fld id="{3B828AFE-6ABD-4359-8E91-9EDAC57318ED}" type="datetimeFigureOut">
              <a:rPr lang="es-EC" smtClean="0"/>
              <a:pPr/>
              <a:t>21/08/2013</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53BCF9C2-EDD0-4C1F-B867-A3DD400F091B}" type="slidenum">
              <a:rPr lang="es-EC" smtClean="0"/>
              <a:pPr/>
              <a:t>‹Nº›</a:t>
            </a:fld>
            <a:endParaRPr lang="es-EC"/>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009443" y="3308581"/>
            <a:ext cx="7117178" cy="1468800"/>
          </a:xfrm>
        </p:spPr>
        <p:txBody>
          <a:bodyPr anchor="b"/>
          <a:lstStyle>
            <a:lvl1pPr algn="r">
              <a:defRPr sz="3200" b="0" cap="none"/>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1009443" y="4777381"/>
            <a:ext cx="7117178" cy="860400"/>
          </a:xfrm>
        </p:spPr>
        <p:txBody>
          <a:bodyPr anchor="t">
            <a:normAutofit/>
          </a:bodyPr>
          <a:lstStyle>
            <a:lvl1pPr marL="0" indent="0" algn="r">
              <a:buNone/>
              <a:defRPr sz="1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3B828AFE-6ABD-4359-8E91-9EDAC57318ED}" type="datetimeFigureOut">
              <a:rPr lang="es-EC" smtClean="0"/>
              <a:pPr/>
              <a:t>21/08/2013</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53BCF9C2-EDD0-4C1F-B867-A3DD400F091B}" type="slidenum">
              <a:rPr lang="es-EC" smtClean="0"/>
              <a:pPr/>
              <a:t>‹Nº›</a:t>
            </a:fld>
            <a:endParaRPr lang="es-EC"/>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1009443" y="675724"/>
            <a:ext cx="7123080" cy="924475"/>
          </a:xfrm>
        </p:spPr>
        <p:txBody>
          <a:bodyPr/>
          <a:lstStyle/>
          <a:p>
            <a:r>
              <a:rPr lang="es-ES" smtClean="0"/>
              <a:t>Haga clic para modificar el estilo de título del patrón</a:t>
            </a:r>
            <a:endParaRPr lang="en-US"/>
          </a:p>
        </p:txBody>
      </p:sp>
      <p:sp>
        <p:nvSpPr>
          <p:cNvPr id="3" name="Content Placeholder 2"/>
          <p:cNvSpPr>
            <a:spLocks noGrp="1"/>
          </p:cNvSpPr>
          <p:nvPr>
            <p:ph sz="half" idx="1"/>
          </p:nvPr>
        </p:nvSpPr>
        <p:spPr>
          <a:xfrm>
            <a:off x="1009442" y="1809749"/>
            <a:ext cx="3471277" cy="405130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Content Placeholder 3"/>
          <p:cNvSpPr>
            <a:spLocks noGrp="1"/>
          </p:cNvSpPr>
          <p:nvPr>
            <p:ph sz="half" idx="2"/>
          </p:nvPr>
        </p:nvSpPr>
        <p:spPr>
          <a:xfrm>
            <a:off x="4663281" y="1809749"/>
            <a:ext cx="3469242" cy="4051302"/>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3B828AFE-6ABD-4359-8E91-9EDAC57318ED}" type="datetimeFigureOut">
              <a:rPr lang="es-EC" smtClean="0"/>
              <a:pPr/>
              <a:t>21/08/2013</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53BCF9C2-EDD0-4C1F-B867-A3DD400F091B}" type="slidenum">
              <a:rPr lang="es-EC" smtClean="0"/>
              <a:pPr/>
              <a:t>‹Nº›</a:t>
            </a:fld>
            <a:endParaRPr lang="es-EC"/>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1009442" y="1812927"/>
            <a:ext cx="3471277"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009442" y="2389189"/>
            <a:ext cx="3471277"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Text Placeholder 4"/>
          <p:cNvSpPr>
            <a:spLocks noGrp="1"/>
          </p:cNvSpPr>
          <p:nvPr>
            <p:ph type="body" sz="quarter" idx="3"/>
          </p:nvPr>
        </p:nvSpPr>
        <p:spPr>
          <a:xfrm>
            <a:off x="4663280" y="1812927"/>
            <a:ext cx="3471275"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663280" y="2389189"/>
            <a:ext cx="3471275"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Date Placeholder 6"/>
          <p:cNvSpPr>
            <a:spLocks noGrp="1"/>
          </p:cNvSpPr>
          <p:nvPr>
            <p:ph type="dt" sz="half" idx="10"/>
          </p:nvPr>
        </p:nvSpPr>
        <p:spPr/>
        <p:txBody>
          <a:bodyPr/>
          <a:lstStyle/>
          <a:p>
            <a:fld id="{3B828AFE-6ABD-4359-8E91-9EDAC57318ED}" type="datetimeFigureOut">
              <a:rPr lang="es-EC" smtClean="0"/>
              <a:pPr/>
              <a:t>21/08/2013</a:t>
            </a:fld>
            <a:endParaRPr lang="es-EC"/>
          </a:p>
        </p:txBody>
      </p:sp>
      <p:sp>
        <p:nvSpPr>
          <p:cNvPr id="8" name="Footer Placeholder 7"/>
          <p:cNvSpPr>
            <a:spLocks noGrp="1"/>
          </p:cNvSpPr>
          <p:nvPr>
            <p:ph type="ftr" sz="quarter" idx="11"/>
          </p:nvPr>
        </p:nvSpPr>
        <p:spPr/>
        <p:txBody>
          <a:bodyPr/>
          <a:lstStyle/>
          <a:p>
            <a:endParaRPr lang="es-EC"/>
          </a:p>
        </p:txBody>
      </p:sp>
      <p:sp>
        <p:nvSpPr>
          <p:cNvPr id="9" name="Slide Number Placeholder 8"/>
          <p:cNvSpPr>
            <a:spLocks noGrp="1"/>
          </p:cNvSpPr>
          <p:nvPr>
            <p:ph type="sldNum" sz="quarter" idx="12"/>
          </p:nvPr>
        </p:nvSpPr>
        <p:spPr/>
        <p:txBody>
          <a:bodyPr/>
          <a:lstStyle/>
          <a:p>
            <a:fld id="{53BCF9C2-EDD0-4C1F-B867-A3DD400F091B}" type="slidenum">
              <a:rPr lang="es-EC" smtClean="0"/>
              <a:pPr/>
              <a:t>‹Nº›</a:t>
            </a:fld>
            <a:endParaRPr lang="es-EC"/>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Date Placeholder 2"/>
          <p:cNvSpPr>
            <a:spLocks noGrp="1"/>
          </p:cNvSpPr>
          <p:nvPr>
            <p:ph type="dt" sz="half" idx="10"/>
          </p:nvPr>
        </p:nvSpPr>
        <p:spPr/>
        <p:txBody>
          <a:bodyPr/>
          <a:lstStyle/>
          <a:p>
            <a:fld id="{3B828AFE-6ABD-4359-8E91-9EDAC57318ED}" type="datetimeFigureOut">
              <a:rPr lang="es-EC" smtClean="0"/>
              <a:pPr/>
              <a:t>21/08/2013</a:t>
            </a:fld>
            <a:endParaRPr lang="es-EC"/>
          </a:p>
        </p:txBody>
      </p:sp>
      <p:sp>
        <p:nvSpPr>
          <p:cNvPr id="4" name="Footer Placeholder 3"/>
          <p:cNvSpPr>
            <a:spLocks noGrp="1"/>
          </p:cNvSpPr>
          <p:nvPr>
            <p:ph type="ftr" sz="quarter" idx="11"/>
          </p:nvPr>
        </p:nvSpPr>
        <p:spPr/>
        <p:txBody>
          <a:bodyPr/>
          <a:lstStyle/>
          <a:p>
            <a:endParaRPr lang="es-EC"/>
          </a:p>
        </p:txBody>
      </p:sp>
      <p:sp>
        <p:nvSpPr>
          <p:cNvPr id="5" name="Slide Number Placeholder 4"/>
          <p:cNvSpPr>
            <a:spLocks noGrp="1"/>
          </p:cNvSpPr>
          <p:nvPr>
            <p:ph type="sldNum" sz="quarter" idx="12"/>
          </p:nvPr>
        </p:nvSpPr>
        <p:spPr/>
        <p:txBody>
          <a:bodyPr/>
          <a:lstStyle/>
          <a:p>
            <a:fld id="{53BCF9C2-EDD0-4C1F-B867-A3DD400F091B}" type="slidenum">
              <a:rPr lang="es-EC" smtClean="0"/>
              <a:pPr/>
              <a:t>‹Nº›</a:t>
            </a:fld>
            <a:endParaRPr lang="es-EC"/>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828AFE-6ABD-4359-8E91-9EDAC57318ED}" type="datetimeFigureOut">
              <a:rPr lang="es-EC" smtClean="0"/>
              <a:pPr/>
              <a:t>21/08/2013</a:t>
            </a:fld>
            <a:endParaRPr lang="es-EC"/>
          </a:p>
        </p:txBody>
      </p:sp>
      <p:sp>
        <p:nvSpPr>
          <p:cNvPr id="3" name="Footer Placeholder 2"/>
          <p:cNvSpPr>
            <a:spLocks noGrp="1"/>
          </p:cNvSpPr>
          <p:nvPr>
            <p:ph type="ftr" sz="quarter" idx="11"/>
          </p:nvPr>
        </p:nvSpPr>
        <p:spPr/>
        <p:txBody>
          <a:bodyPr/>
          <a:lstStyle/>
          <a:p>
            <a:endParaRPr lang="es-EC"/>
          </a:p>
        </p:txBody>
      </p:sp>
      <p:sp>
        <p:nvSpPr>
          <p:cNvPr id="4" name="Slide Number Placeholder 3"/>
          <p:cNvSpPr>
            <a:spLocks noGrp="1"/>
          </p:cNvSpPr>
          <p:nvPr>
            <p:ph type="sldNum" sz="quarter" idx="12"/>
          </p:nvPr>
        </p:nvSpPr>
        <p:spPr/>
        <p:txBody>
          <a:bodyPr/>
          <a:lstStyle/>
          <a:p>
            <a:fld id="{53BCF9C2-EDD0-4C1F-B867-A3DD400F091B}" type="slidenum">
              <a:rPr lang="es-EC" smtClean="0"/>
              <a:pPr/>
              <a:t>‹Nº›</a:t>
            </a:fld>
            <a:endParaRPr lang="es-EC"/>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009442" y="446087"/>
            <a:ext cx="2660650" cy="1185861"/>
          </a:xfrm>
        </p:spPr>
        <p:txBody>
          <a:bodyPr anchor="b"/>
          <a:lstStyle>
            <a:lvl1pPr algn="l">
              <a:defRPr sz="2400" b="0"/>
            </a:lvl1pPr>
          </a:lstStyle>
          <a:p>
            <a:r>
              <a:rPr lang="es-ES" smtClean="0"/>
              <a:t>Haga clic para modificar el estilo de título del patrón</a:t>
            </a:r>
            <a:endParaRPr lang="en-US"/>
          </a:p>
        </p:txBody>
      </p:sp>
      <p:sp>
        <p:nvSpPr>
          <p:cNvPr id="3" name="Content Placeholder 2"/>
          <p:cNvSpPr>
            <a:spLocks noGrp="1"/>
          </p:cNvSpPr>
          <p:nvPr>
            <p:ph idx="1"/>
          </p:nvPr>
        </p:nvSpPr>
        <p:spPr>
          <a:xfrm>
            <a:off x="3852654" y="446087"/>
            <a:ext cx="4279869" cy="5414963"/>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Text Placeholder 3"/>
          <p:cNvSpPr>
            <a:spLocks noGrp="1"/>
          </p:cNvSpPr>
          <p:nvPr>
            <p:ph type="body" sz="half" idx="2"/>
          </p:nvPr>
        </p:nvSpPr>
        <p:spPr>
          <a:xfrm>
            <a:off x="1009442" y="1631949"/>
            <a:ext cx="2660650" cy="4229099"/>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3B828AFE-6ABD-4359-8E91-9EDAC57318ED}" type="datetimeFigureOut">
              <a:rPr lang="es-EC" smtClean="0"/>
              <a:pPr/>
              <a:t>21/08/2013</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53BCF9C2-EDD0-4C1F-B867-A3DD400F091B}" type="slidenum">
              <a:rPr lang="es-EC" smtClean="0"/>
              <a:pPr/>
              <a:t>‹Nº›</a:t>
            </a:fld>
            <a:endParaRPr lang="es-EC"/>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009443" y="1387058"/>
            <a:ext cx="3297953" cy="1113254"/>
          </a:xfrm>
        </p:spPr>
        <p:txBody>
          <a:bodyPr anchor="b">
            <a:normAutofit/>
          </a:bodyPr>
          <a:lstStyle>
            <a:lvl1pPr algn="l">
              <a:defRPr sz="2400" b="0"/>
            </a:lvl1pPr>
          </a:lstStyle>
          <a:p>
            <a:r>
              <a:rPr lang="es-ES" smtClean="0"/>
              <a:t>Haga clic para modificar el estilo de título del patrón</a:t>
            </a:r>
            <a:endParaRPr lang="en-US"/>
          </a:p>
        </p:txBody>
      </p:sp>
      <p:sp>
        <p:nvSpPr>
          <p:cNvPr id="4" name="Text Placeholder 3"/>
          <p:cNvSpPr>
            <a:spLocks noGrp="1"/>
          </p:cNvSpPr>
          <p:nvPr>
            <p:ph type="body" sz="half" idx="2"/>
          </p:nvPr>
        </p:nvSpPr>
        <p:spPr>
          <a:xfrm>
            <a:off x="1009443" y="2500312"/>
            <a:ext cx="3297954" cy="2530200"/>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3B828AFE-6ABD-4359-8E91-9EDAC57318ED}" type="datetimeFigureOut">
              <a:rPr lang="es-EC" smtClean="0"/>
              <a:pPr/>
              <a:t>21/08/2013</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53BCF9C2-EDD0-4C1F-B867-A3DD400F091B}" type="slidenum">
              <a:rPr lang="es-EC" smtClean="0"/>
              <a:pPr/>
              <a:t>‹Nº›</a:t>
            </a:fld>
            <a:endParaRPr lang="es-EC"/>
          </a:p>
        </p:txBody>
      </p:sp>
      <p:grpSp>
        <p:nvGrpSpPr>
          <p:cNvPr id="16" name="Group 15"/>
          <p:cNvGrpSpPr/>
          <p:nvPr/>
        </p:nvGrpSpPr>
        <p:grpSpPr>
          <a:xfrm>
            <a:off x="4516154" y="994387"/>
            <a:ext cx="1847138" cy="1530439"/>
            <a:chOff x="4718762" y="993075"/>
            <a:chExt cx="1847138" cy="1530439"/>
          </a:xfrm>
        </p:grpSpPr>
        <p:sp>
          <p:nvSpPr>
            <p:cNvPr id="32" name="Oval 31"/>
            <p:cNvSpPr/>
            <p:nvPr/>
          </p:nvSpPr>
          <p:spPr>
            <a:xfrm>
              <a:off x="5479247" y="1436861"/>
              <a:ext cx="1086653" cy="1086653"/>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Oval 32"/>
            <p:cNvSpPr/>
            <p:nvPr/>
          </p:nvSpPr>
          <p:spPr>
            <a:xfrm>
              <a:off x="5650541" y="1411791"/>
              <a:ext cx="830365" cy="830365"/>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Oval 28"/>
            <p:cNvSpPr/>
            <p:nvPr/>
          </p:nvSpPr>
          <p:spPr>
            <a:xfrm>
              <a:off x="5256184" y="1894454"/>
              <a:ext cx="602364" cy="602364"/>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30"/>
            <p:cNvSpPr/>
            <p:nvPr/>
          </p:nvSpPr>
          <p:spPr>
            <a:xfrm>
              <a:off x="5424145" y="1811313"/>
              <a:ext cx="489588" cy="489588"/>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p:nvPr/>
          </p:nvSpPr>
          <p:spPr>
            <a:xfrm>
              <a:off x="4718762" y="2083426"/>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Oval 29"/>
            <p:cNvSpPr/>
            <p:nvPr/>
          </p:nvSpPr>
          <p:spPr>
            <a:xfrm>
              <a:off x="6132091" y="993075"/>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Oval 33"/>
            <p:cNvSpPr/>
            <p:nvPr/>
          </p:nvSpPr>
          <p:spPr>
            <a:xfrm>
              <a:off x="5059596" y="1894454"/>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Oval 34"/>
            <p:cNvSpPr/>
            <p:nvPr/>
          </p:nvSpPr>
          <p:spPr>
            <a:xfrm>
              <a:off x="6148801" y="1060593"/>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8" name="Picture Placeholder 17"/>
          <p:cNvSpPr>
            <a:spLocks noGrp="1"/>
          </p:cNvSpPr>
          <p:nvPr>
            <p:ph type="pic" sz="quarter" idx="14"/>
          </p:nvPr>
        </p:nvSpPr>
        <p:spPr>
          <a:xfrm>
            <a:off x="4674192" y="1601512"/>
            <a:ext cx="3429000" cy="3429000"/>
          </a:xfrm>
          <a:prstGeom prst="ellipse">
            <a:avLst/>
          </a:prstGeom>
          <a:ln w="76200">
            <a:solidFill>
              <a:schemeClr val="tx2">
                <a:lumMod val="75000"/>
              </a:schemeClr>
            </a:solidFill>
          </a:ln>
        </p:spPr>
        <p:txBody>
          <a:bodyPr/>
          <a:lstStyle/>
          <a:p>
            <a:r>
              <a:rPr lang="es-ES" smtClean="0"/>
              <a:t>Haga clic en el icono para agregar una imagen</a:t>
            </a:r>
            <a:endParaRPr 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56" name="Oval 55"/>
          <p:cNvSpPr>
            <a:spLocks noChangeAspect="1"/>
          </p:cNvSpPr>
          <p:nvPr/>
        </p:nvSpPr>
        <p:spPr>
          <a:xfrm>
            <a:off x="-69625" y="4042576"/>
            <a:ext cx="1743945" cy="1909234"/>
          </a:xfrm>
          <a:custGeom>
            <a:avLst/>
            <a:gdLst/>
            <a:ahLst/>
            <a:cxnLst/>
            <a:rect l="l" t="t" r="r" b="b"/>
            <a:pathLst>
              <a:path w="1743945" h="1909234">
                <a:moveTo>
                  <a:pt x="789328" y="0"/>
                </a:moveTo>
                <a:cubicBezTo>
                  <a:pt x="1316548" y="0"/>
                  <a:pt x="1743945" y="427397"/>
                  <a:pt x="1743945" y="954617"/>
                </a:cubicBezTo>
                <a:cubicBezTo>
                  <a:pt x="1743945" y="1481837"/>
                  <a:pt x="1316548" y="1909234"/>
                  <a:pt x="789328" y="1909234"/>
                </a:cubicBezTo>
                <a:cubicBezTo>
                  <a:pt x="461080" y="1909234"/>
                  <a:pt x="171527" y="1743562"/>
                  <a:pt x="0" y="1491086"/>
                </a:cubicBezTo>
                <a:lnTo>
                  <a:pt x="0" y="418149"/>
                </a:lnTo>
                <a:cubicBezTo>
                  <a:pt x="171527" y="165673"/>
                  <a:pt x="461080" y="0"/>
                  <a:pt x="789328" y="0"/>
                </a:cubicBezTo>
                <a:close/>
              </a:path>
            </a:pathLst>
          </a:cu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53" name="Oval 52"/>
          <p:cNvSpPr>
            <a:spLocks noChangeAspect="1"/>
          </p:cNvSpPr>
          <p:nvPr/>
        </p:nvSpPr>
        <p:spPr>
          <a:xfrm>
            <a:off x="520638" y="1095310"/>
            <a:ext cx="1909233" cy="1909233"/>
          </a:xfrm>
          <a:prstGeom prst="ellipse">
            <a:avLst/>
          </a:pr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52" name="Oval 51"/>
          <p:cNvSpPr>
            <a:spLocks noChangeAspect="1"/>
          </p:cNvSpPr>
          <p:nvPr/>
        </p:nvSpPr>
        <p:spPr>
          <a:xfrm>
            <a:off x="1878729" y="282933"/>
            <a:ext cx="1909233" cy="1909233"/>
          </a:xfrm>
          <a:prstGeom prst="ellipse">
            <a:avLst/>
          </a:pr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54" name="Oval 53"/>
          <p:cNvSpPr>
            <a:spLocks noChangeAspect="1"/>
          </p:cNvSpPr>
          <p:nvPr/>
        </p:nvSpPr>
        <p:spPr>
          <a:xfrm>
            <a:off x="520637" y="5729135"/>
            <a:ext cx="1909234" cy="1193756"/>
          </a:xfrm>
          <a:custGeom>
            <a:avLst/>
            <a:gdLst/>
            <a:ahLst/>
            <a:cxnLst/>
            <a:rect l="l" t="t" r="r" b="b"/>
            <a:pathLst>
              <a:path w="1909234" h="1193756">
                <a:moveTo>
                  <a:pt x="954617" y="0"/>
                </a:moveTo>
                <a:cubicBezTo>
                  <a:pt x="1481837" y="0"/>
                  <a:pt x="1909234" y="427397"/>
                  <a:pt x="1909234" y="954617"/>
                </a:cubicBezTo>
                <a:cubicBezTo>
                  <a:pt x="1909234" y="1037305"/>
                  <a:pt x="1898721" y="1117537"/>
                  <a:pt x="1877819" y="1193756"/>
                </a:cubicBezTo>
                <a:lnTo>
                  <a:pt x="31415" y="1193756"/>
                </a:lnTo>
                <a:cubicBezTo>
                  <a:pt x="10513" y="1117537"/>
                  <a:pt x="0" y="1037305"/>
                  <a:pt x="0" y="954617"/>
                </a:cubicBezTo>
                <a:cubicBezTo>
                  <a:pt x="0" y="427397"/>
                  <a:pt x="427397" y="0"/>
                  <a:pt x="954617" y="0"/>
                </a:cubicBezTo>
                <a:close/>
              </a:path>
            </a:pathLst>
          </a:custGeom>
          <a:solidFill>
            <a:schemeClr val="tx2">
              <a:lumMod val="75000"/>
              <a:alpha val="16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0" name="Oval 129"/>
          <p:cNvSpPr>
            <a:spLocks noChangeAspect="1"/>
          </p:cNvSpPr>
          <p:nvPr/>
        </p:nvSpPr>
        <p:spPr>
          <a:xfrm>
            <a:off x="-46711" y="-61709"/>
            <a:ext cx="1449107" cy="1677064"/>
          </a:xfrm>
          <a:custGeom>
            <a:avLst/>
            <a:gdLst/>
            <a:ahLst/>
            <a:cxnLst/>
            <a:rect l="l" t="t" r="r" b="b"/>
            <a:pathLst>
              <a:path w="1449107" h="1677064">
                <a:moveTo>
                  <a:pt x="0" y="0"/>
                </a:moveTo>
                <a:lnTo>
                  <a:pt x="1112019" y="0"/>
                </a:lnTo>
                <a:cubicBezTo>
                  <a:pt x="1319407" y="171874"/>
                  <a:pt x="1449107" y="432014"/>
                  <a:pt x="1449107" y="722447"/>
                </a:cubicBezTo>
                <a:cubicBezTo>
                  <a:pt x="1449107" y="1249667"/>
                  <a:pt x="1021710" y="1677064"/>
                  <a:pt x="494490" y="1677064"/>
                </a:cubicBezTo>
                <a:cubicBezTo>
                  <a:pt x="313232" y="1677064"/>
                  <a:pt x="143772" y="1626546"/>
                  <a:pt x="0" y="1537872"/>
                </a:cubicBezTo>
                <a:close/>
              </a:path>
            </a:pathLst>
          </a:custGeom>
          <a:solidFill>
            <a:schemeClr val="tx2">
              <a:lumMod val="75000"/>
              <a:alpha val="14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1" name="Oval 130"/>
          <p:cNvSpPr>
            <a:spLocks noChangeAspect="1"/>
          </p:cNvSpPr>
          <p:nvPr/>
        </p:nvSpPr>
        <p:spPr>
          <a:xfrm>
            <a:off x="924113" y="-161623"/>
            <a:ext cx="1909233" cy="1909233"/>
          </a:xfrm>
          <a:prstGeom prst="ellipse">
            <a:avLst/>
          </a:prstGeom>
          <a:solidFill>
            <a:schemeClr val="tx2">
              <a:lumMod val="75000"/>
              <a:alpha val="2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2" name="Oval 131"/>
          <p:cNvSpPr>
            <a:spLocks noChangeAspect="1"/>
          </p:cNvSpPr>
          <p:nvPr/>
        </p:nvSpPr>
        <p:spPr>
          <a:xfrm>
            <a:off x="0" y="660738"/>
            <a:ext cx="1909233" cy="1909233"/>
          </a:xfrm>
          <a:prstGeom prst="ellipse">
            <a:avLst/>
          </a:prstGeom>
          <a:solidFill>
            <a:schemeClr val="tx2">
              <a:lumMod val="75000"/>
              <a:alpha val="1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3" name="Oval 132"/>
          <p:cNvSpPr>
            <a:spLocks noChangeAspect="1"/>
          </p:cNvSpPr>
          <p:nvPr/>
        </p:nvSpPr>
        <p:spPr>
          <a:xfrm>
            <a:off x="7497531" y="-61709"/>
            <a:ext cx="1694467" cy="1677064"/>
          </a:xfrm>
          <a:custGeom>
            <a:avLst/>
            <a:gdLst/>
            <a:ahLst/>
            <a:cxnLst/>
            <a:rect l="l" t="t" r="r" b="b"/>
            <a:pathLst>
              <a:path w="1694467" h="1677064">
                <a:moveTo>
                  <a:pt x="337088" y="0"/>
                </a:moveTo>
                <a:lnTo>
                  <a:pt x="1573463" y="0"/>
                </a:lnTo>
                <a:cubicBezTo>
                  <a:pt x="1618202" y="37449"/>
                  <a:pt x="1658454" y="79950"/>
                  <a:pt x="1694467" y="126010"/>
                </a:cubicBezTo>
                <a:lnTo>
                  <a:pt x="1694467" y="1318884"/>
                </a:lnTo>
                <a:cubicBezTo>
                  <a:pt x="1522840" y="1538397"/>
                  <a:pt x="1254922" y="1677064"/>
                  <a:pt x="954617" y="1677064"/>
                </a:cubicBezTo>
                <a:cubicBezTo>
                  <a:pt x="427397" y="1677064"/>
                  <a:pt x="0" y="1249667"/>
                  <a:pt x="0" y="722447"/>
                </a:cubicBezTo>
                <a:cubicBezTo>
                  <a:pt x="0" y="432014"/>
                  <a:pt x="129700" y="171874"/>
                  <a:pt x="337088" y="0"/>
                </a:cubicBezTo>
                <a:close/>
              </a:path>
            </a:pathLst>
          </a:custGeom>
          <a:solidFill>
            <a:schemeClr val="accent3">
              <a:lumMod val="60000"/>
              <a:lumOff val="40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4" name="Oval 133"/>
          <p:cNvSpPr>
            <a:spLocks noChangeAspect="1"/>
          </p:cNvSpPr>
          <p:nvPr/>
        </p:nvSpPr>
        <p:spPr>
          <a:xfrm>
            <a:off x="6117502" y="-61708"/>
            <a:ext cx="1909234" cy="1705448"/>
          </a:xfrm>
          <a:custGeom>
            <a:avLst/>
            <a:gdLst/>
            <a:ahLst/>
            <a:cxnLst/>
            <a:rect l="l" t="t" r="r" b="b"/>
            <a:pathLst>
              <a:path w="1909234" h="1705448">
                <a:moveTo>
                  <a:pt x="371490" y="0"/>
                </a:moveTo>
                <a:lnTo>
                  <a:pt x="1537745" y="0"/>
                </a:lnTo>
                <a:cubicBezTo>
                  <a:pt x="1764760" y="171517"/>
                  <a:pt x="1909234" y="444302"/>
                  <a:pt x="1909234" y="750831"/>
                </a:cubicBezTo>
                <a:cubicBezTo>
                  <a:pt x="1909234" y="1278051"/>
                  <a:pt x="1481837" y="1705448"/>
                  <a:pt x="954617" y="1705448"/>
                </a:cubicBezTo>
                <a:cubicBezTo>
                  <a:pt x="427397" y="1705448"/>
                  <a:pt x="0" y="1278051"/>
                  <a:pt x="0" y="750831"/>
                </a:cubicBezTo>
                <a:cubicBezTo>
                  <a:pt x="0" y="444302"/>
                  <a:pt x="144474" y="171517"/>
                  <a:pt x="371490" y="0"/>
                </a:cubicBezTo>
                <a:close/>
              </a:path>
            </a:pathLst>
          </a:cu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5" name="Oval 134"/>
          <p:cNvSpPr>
            <a:spLocks noChangeAspect="1"/>
          </p:cNvSpPr>
          <p:nvPr/>
        </p:nvSpPr>
        <p:spPr>
          <a:xfrm>
            <a:off x="7494454" y="1095309"/>
            <a:ext cx="1697544" cy="1909234"/>
          </a:xfrm>
          <a:custGeom>
            <a:avLst/>
            <a:gdLst/>
            <a:ahLst/>
            <a:cxnLst/>
            <a:rect l="l" t="t" r="r" b="b"/>
            <a:pathLst>
              <a:path w="1697544" h="1909234">
                <a:moveTo>
                  <a:pt x="954617" y="0"/>
                </a:moveTo>
                <a:cubicBezTo>
                  <a:pt x="1256666" y="0"/>
                  <a:pt x="1525952" y="140283"/>
                  <a:pt x="1697544" y="361910"/>
                </a:cubicBezTo>
                <a:lnTo>
                  <a:pt x="1697544" y="1547324"/>
                </a:lnTo>
                <a:cubicBezTo>
                  <a:pt x="1525952" y="1768951"/>
                  <a:pt x="1256666" y="1909234"/>
                  <a:pt x="954617" y="1909234"/>
                </a:cubicBezTo>
                <a:cubicBezTo>
                  <a:pt x="427397" y="1909234"/>
                  <a:pt x="0" y="1481837"/>
                  <a:pt x="0" y="954617"/>
                </a:cubicBezTo>
                <a:cubicBezTo>
                  <a:pt x="0" y="427397"/>
                  <a:pt x="427397" y="0"/>
                  <a:pt x="954617" y="0"/>
                </a:cubicBezTo>
                <a:close/>
              </a:path>
            </a:pathLst>
          </a:custGeom>
          <a:solidFill>
            <a:schemeClr val="tx2">
              <a:lumMod val="75000"/>
              <a:alpha val="1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6" name="Oval 135"/>
          <p:cNvSpPr>
            <a:spLocks noChangeAspect="1"/>
          </p:cNvSpPr>
          <p:nvPr/>
        </p:nvSpPr>
        <p:spPr>
          <a:xfrm>
            <a:off x="8056674" y="5140346"/>
            <a:ext cx="1137194" cy="1759729"/>
          </a:xfrm>
          <a:custGeom>
            <a:avLst/>
            <a:gdLst/>
            <a:ahLst/>
            <a:cxnLst/>
            <a:rect l="l" t="t" r="r" b="b"/>
            <a:pathLst>
              <a:path w="1137194" h="1759729">
                <a:moveTo>
                  <a:pt x="954617" y="0"/>
                </a:moveTo>
                <a:cubicBezTo>
                  <a:pt x="1017088" y="0"/>
                  <a:pt x="1078157" y="6001"/>
                  <a:pt x="1137194" y="17897"/>
                </a:cubicBezTo>
                <a:lnTo>
                  <a:pt x="1137194" y="1759729"/>
                </a:lnTo>
                <a:lnTo>
                  <a:pt x="443151" y="1759729"/>
                </a:lnTo>
                <a:cubicBezTo>
                  <a:pt x="176544" y="1591075"/>
                  <a:pt x="0" y="1293463"/>
                  <a:pt x="0" y="954617"/>
                </a:cubicBezTo>
                <a:cubicBezTo>
                  <a:pt x="0" y="427397"/>
                  <a:pt x="427397" y="0"/>
                  <a:pt x="954617" y="0"/>
                </a:cubicBezTo>
                <a:close/>
              </a:path>
            </a:pathLst>
          </a:custGeom>
          <a:solidFill>
            <a:schemeClr val="tx2">
              <a:lumMod val="75000"/>
              <a:alpha val="16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7" name="Oval 136"/>
          <p:cNvSpPr>
            <a:spLocks noChangeAspect="1"/>
          </p:cNvSpPr>
          <p:nvPr/>
        </p:nvSpPr>
        <p:spPr>
          <a:xfrm>
            <a:off x="6661711" y="4362912"/>
            <a:ext cx="1909233" cy="1909233"/>
          </a:xfrm>
          <a:prstGeom prst="ellipse">
            <a:avLst/>
          </a:prstGeom>
          <a:solidFill>
            <a:schemeClr val="tx2">
              <a:lumMod val="75000"/>
              <a:alpha val="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8" name="Oval 137"/>
          <p:cNvSpPr>
            <a:spLocks noChangeAspect="1"/>
          </p:cNvSpPr>
          <p:nvPr/>
        </p:nvSpPr>
        <p:spPr>
          <a:xfrm>
            <a:off x="-69625" y="4948766"/>
            <a:ext cx="1353860" cy="1909234"/>
          </a:xfrm>
          <a:custGeom>
            <a:avLst/>
            <a:gdLst/>
            <a:ahLst/>
            <a:cxnLst/>
            <a:rect l="l" t="t" r="r" b="b"/>
            <a:pathLst>
              <a:path w="1353860" h="1909234">
                <a:moveTo>
                  <a:pt x="399243" y="0"/>
                </a:moveTo>
                <a:cubicBezTo>
                  <a:pt x="926463" y="0"/>
                  <a:pt x="1353860" y="427397"/>
                  <a:pt x="1353860" y="954617"/>
                </a:cubicBezTo>
                <a:cubicBezTo>
                  <a:pt x="1353860" y="1481837"/>
                  <a:pt x="926463" y="1909234"/>
                  <a:pt x="399243" y="1909234"/>
                </a:cubicBezTo>
                <a:cubicBezTo>
                  <a:pt x="256544" y="1909234"/>
                  <a:pt x="121158" y="1877924"/>
                  <a:pt x="0" y="1820890"/>
                </a:cubicBezTo>
                <a:lnTo>
                  <a:pt x="0" y="88345"/>
                </a:lnTo>
                <a:cubicBezTo>
                  <a:pt x="121158" y="31311"/>
                  <a:pt x="256544" y="0"/>
                  <a:pt x="399243" y="0"/>
                </a:cubicBezTo>
                <a:close/>
              </a:path>
            </a:pathLst>
          </a:custGeom>
          <a:solidFill>
            <a:schemeClr val="tx2">
              <a:lumMod val="75000"/>
              <a:alpha val="16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9" name="Oval 138"/>
          <p:cNvSpPr>
            <a:spLocks noChangeAspect="1"/>
          </p:cNvSpPr>
          <p:nvPr/>
        </p:nvSpPr>
        <p:spPr>
          <a:xfrm>
            <a:off x="708471" y="4790336"/>
            <a:ext cx="1909233" cy="1909233"/>
          </a:xfrm>
          <a:prstGeom prst="ellipse">
            <a:avLst/>
          </a:pr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40" name="Oval 139"/>
          <p:cNvSpPr>
            <a:spLocks noChangeAspect="1"/>
          </p:cNvSpPr>
          <p:nvPr/>
        </p:nvSpPr>
        <p:spPr>
          <a:xfrm>
            <a:off x="6117503" y="783988"/>
            <a:ext cx="1909233" cy="1909233"/>
          </a:xfrm>
          <a:prstGeom prst="ellipse">
            <a:avLst/>
          </a:prstGeom>
          <a:solidFill>
            <a:schemeClr val="tx2">
              <a:lumMod val="75000"/>
              <a:alpha val="1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41" name="Oval 140"/>
          <p:cNvSpPr>
            <a:spLocks noChangeAspect="1"/>
          </p:cNvSpPr>
          <p:nvPr/>
        </p:nvSpPr>
        <p:spPr>
          <a:xfrm>
            <a:off x="6459053" y="5140346"/>
            <a:ext cx="1909233" cy="1909233"/>
          </a:xfrm>
          <a:prstGeom prst="ellipse">
            <a:avLst/>
          </a:pr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18" name="Oval 117"/>
          <p:cNvSpPr>
            <a:spLocks noChangeAspect="1"/>
          </p:cNvSpPr>
          <p:nvPr/>
        </p:nvSpPr>
        <p:spPr>
          <a:xfrm>
            <a:off x="8398204" y="597861"/>
            <a:ext cx="793794" cy="1252918"/>
          </a:xfrm>
          <a:custGeom>
            <a:avLst/>
            <a:gdLst/>
            <a:ahLst/>
            <a:cxnLst/>
            <a:rect l="l" t="t" r="r" b="b"/>
            <a:pathLst>
              <a:path w="793794" h="1252918">
                <a:moveTo>
                  <a:pt x="626459" y="0"/>
                </a:moveTo>
                <a:cubicBezTo>
                  <a:pt x="684682" y="0"/>
                  <a:pt x="741049" y="7943"/>
                  <a:pt x="793794" y="25480"/>
                </a:cubicBezTo>
                <a:lnTo>
                  <a:pt x="793794" y="1227438"/>
                </a:lnTo>
                <a:cubicBezTo>
                  <a:pt x="741049" y="1244975"/>
                  <a:pt x="684682" y="1252918"/>
                  <a:pt x="626459" y="1252918"/>
                </a:cubicBezTo>
                <a:cubicBezTo>
                  <a:pt x="280475" y="1252918"/>
                  <a:pt x="0" y="972443"/>
                  <a:pt x="0" y="626459"/>
                </a:cubicBezTo>
                <a:cubicBezTo>
                  <a:pt x="0" y="280475"/>
                  <a:pt x="280475" y="0"/>
                  <a:pt x="626459" y="0"/>
                </a:cubicBez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9" name="Oval 118"/>
          <p:cNvSpPr>
            <a:spLocks noChangeAspect="1"/>
          </p:cNvSpPr>
          <p:nvPr/>
        </p:nvSpPr>
        <p:spPr>
          <a:xfrm>
            <a:off x="6350100" y="206512"/>
            <a:ext cx="1041276" cy="1041276"/>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0" name="Oval 119"/>
          <p:cNvSpPr>
            <a:spLocks noChangeAspect="1"/>
          </p:cNvSpPr>
          <p:nvPr/>
        </p:nvSpPr>
        <p:spPr>
          <a:xfrm>
            <a:off x="6872127" y="1450645"/>
            <a:ext cx="1218253" cy="1218253"/>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1" name="Oval 120"/>
          <p:cNvSpPr>
            <a:spLocks noChangeAspect="1"/>
          </p:cNvSpPr>
          <p:nvPr/>
        </p:nvSpPr>
        <p:spPr>
          <a:xfrm>
            <a:off x="7219068" y="2049927"/>
            <a:ext cx="1041276" cy="1041276"/>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2" name="Oval 121"/>
          <p:cNvSpPr>
            <a:spLocks noChangeAspect="1"/>
          </p:cNvSpPr>
          <p:nvPr/>
        </p:nvSpPr>
        <p:spPr>
          <a:xfrm>
            <a:off x="7749416" y="2661634"/>
            <a:ext cx="721308" cy="721308"/>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3" name="Oval 122"/>
          <p:cNvSpPr>
            <a:spLocks noChangeAspect="1"/>
          </p:cNvSpPr>
          <p:nvPr/>
        </p:nvSpPr>
        <p:spPr>
          <a:xfrm>
            <a:off x="685054" y="-100976"/>
            <a:ext cx="1193676" cy="697815"/>
          </a:xfrm>
          <a:custGeom>
            <a:avLst/>
            <a:gdLst/>
            <a:ahLst/>
            <a:cxnLst/>
            <a:rect l="l" t="t" r="r" b="b"/>
            <a:pathLst>
              <a:path w="1193676" h="697815">
                <a:moveTo>
                  <a:pt x="10179" y="0"/>
                </a:moveTo>
                <a:lnTo>
                  <a:pt x="1183497" y="0"/>
                </a:lnTo>
                <a:cubicBezTo>
                  <a:pt x="1190746" y="32633"/>
                  <a:pt x="1193676" y="66463"/>
                  <a:pt x="1193676" y="100977"/>
                </a:cubicBezTo>
                <a:cubicBezTo>
                  <a:pt x="1193676" y="430602"/>
                  <a:pt x="926463" y="697815"/>
                  <a:pt x="596838" y="697815"/>
                </a:cubicBezTo>
                <a:cubicBezTo>
                  <a:pt x="267213" y="697815"/>
                  <a:pt x="0" y="430602"/>
                  <a:pt x="0" y="100977"/>
                </a:cubicBez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4" name="Oval 123"/>
          <p:cNvSpPr>
            <a:spLocks noChangeAspect="1"/>
          </p:cNvSpPr>
          <p:nvPr/>
        </p:nvSpPr>
        <p:spPr>
          <a:xfrm>
            <a:off x="1502638" y="-100976"/>
            <a:ext cx="1029028" cy="459889"/>
          </a:xfrm>
          <a:custGeom>
            <a:avLst/>
            <a:gdLst/>
            <a:ahLst/>
            <a:cxnLst/>
            <a:rect l="l" t="t" r="r" b="b"/>
            <a:pathLst>
              <a:path w="1029028" h="459889">
                <a:moveTo>
                  <a:pt x="0" y="0"/>
                </a:moveTo>
                <a:lnTo>
                  <a:pt x="1029028" y="0"/>
                </a:lnTo>
                <a:cubicBezTo>
                  <a:pt x="1001386" y="259074"/>
                  <a:pt x="781401" y="459889"/>
                  <a:pt x="514514" y="459889"/>
                </a:cubicBezTo>
                <a:cubicBezTo>
                  <a:pt x="247627" y="459889"/>
                  <a:pt x="27642" y="259074"/>
                  <a:pt x="0" y="0"/>
                </a:cubicBez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5" name="Oval 124"/>
          <p:cNvSpPr>
            <a:spLocks noChangeAspect="1"/>
          </p:cNvSpPr>
          <p:nvPr/>
        </p:nvSpPr>
        <p:spPr>
          <a:xfrm>
            <a:off x="-69624" y="-100976"/>
            <a:ext cx="590263" cy="612289"/>
          </a:xfrm>
          <a:custGeom>
            <a:avLst/>
            <a:gdLst/>
            <a:ahLst/>
            <a:cxnLst/>
            <a:rect l="l" t="t" r="r" b="b"/>
            <a:pathLst>
              <a:path w="590263" h="612289">
                <a:moveTo>
                  <a:pt x="0" y="0"/>
                </a:moveTo>
                <a:lnTo>
                  <a:pt x="581024" y="0"/>
                </a:lnTo>
                <a:cubicBezTo>
                  <a:pt x="587493" y="29611"/>
                  <a:pt x="590263" y="60308"/>
                  <a:pt x="590263" y="91651"/>
                </a:cubicBezTo>
                <a:cubicBezTo>
                  <a:pt x="590263" y="379191"/>
                  <a:pt x="357165" y="612289"/>
                  <a:pt x="69625" y="612289"/>
                </a:cubicBezTo>
                <a:lnTo>
                  <a:pt x="0" y="605270"/>
                </a:ln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6" name="Oval 125"/>
          <p:cNvSpPr>
            <a:spLocks noChangeAspect="1"/>
          </p:cNvSpPr>
          <p:nvPr/>
        </p:nvSpPr>
        <p:spPr>
          <a:xfrm>
            <a:off x="277432" y="4321783"/>
            <a:ext cx="1396887" cy="1396887"/>
          </a:xfrm>
          <a:prstGeom prst="ellipse">
            <a:avLst/>
          </a:pr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7" name="Oval 126"/>
          <p:cNvSpPr>
            <a:spLocks noChangeAspect="1"/>
          </p:cNvSpPr>
          <p:nvPr/>
        </p:nvSpPr>
        <p:spPr>
          <a:xfrm>
            <a:off x="5792131" y="6489965"/>
            <a:ext cx="1115939" cy="443769"/>
          </a:xfrm>
          <a:custGeom>
            <a:avLst/>
            <a:gdLst/>
            <a:ahLst/>
            <a:cxnLst/>
            <a:rect l="l" t="t" r="r" b="b"/>
            <a:pathLst>
              <a:path w="1115939" h="443769">
                <a:moveTo>
                  <a:pt x="557969" y="0"/>
                </a:moveTo>
                <a:cubicBezTo>
                  <a:pt x="830120" y="0"/>
                  <a:pt x="1058049" y="189335"/>
                  <a:pt x="1115939" y="443769"/>
                </a:cubicBezTo>
                <a:lnTo>
                  <a:pt x="0" y="443769"/>
                </a:lnTo>
                <a:cubicBezTo>
                  <a:pt x="57889" y="189335"/>
                  <a:pt x="285818" y="0"/>
                  <a:pt x="557969" y="0"/>
                </a:cubicBezTo>
                <a:close/>
              </a:path>
            </a:pathLst>
          </a:cu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8" name="Oval 127"/>
          <p:cNvSpPr>
            <a:spLocks noChangeAspect="1"/>
          </p:cNvSpPr>
          <p:nvPr/>
        </p:nvSpPr>
        <p:spPr>
          <a:xfrm>
            <a:off x="6127999" y="6408840"/>
            <a:ext cx="1237019" cy="524894"/>
          </a:xfrm>
          <a:custGeom>
            <a:avLst/>
            <a:gdLst/>
            <a:ahLst/>
            <a:cxnLst/>
            <a:rect l="l" t="t" r="r" b="b"/>
            <a:pathLst>
              <a:path w="1237019" h="524894">
                <a:moveTo>
                  <a:pt x="618509" y="0"/>
                </a:moveTo>
                <a:cubicBezTo>
                  <a:pt x="930325" y="0"/>
                  <a:pt x="1189147" y="226891"/>
                  <a:pt x="1237019" y="524894"/>
                </a:cubicBezTo>
                <a:lnTo>
                  <a:pt x="0" y="524894"/>
                </a:lnTo>
                <a:cubicBezTo>
                  <a:pt x="47872" y="226891"/>
                  <a:pt x="306694" y="0"/>
                  <a:pt x="618509" y="0"/>
                </a:cubicBezTo>
                <a:close/>
              </a:path>
            </a:pathLst>
          </a:cu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9" name="Oval 128"/>
          <p:cNvSpPr>
            <a:spLocks noChangeAspect="1"/>
          </p:cNvSpPr>
          <p:nvPr/>
        </p:nvSpPr>
        <p:spPr>
          <a:xfrm>
            <a:off x="7577655" y="6408841"/>
            <a:ext cx="1211408" cy="524893"/>
          </a:xfrm>
          <a:custGeom>
            <a:avLst/>
            <a:gdLst/>
            <a:ahLst/>
            <a:cxnLst/>
            <a:rect l="l" t="t" r="r" b="b"/>
            <a:pathLst>
              <a:path w="1211408" h="524893">
                <a:moveTo>
                  <a:pt x="605704" y="0"/>
                </a:moveTo>
                <a:cubicBezTo>
                  <a:pt x="914574" y="0"/>
                  <a:pt x="1170243" y="227782"/>
                  <a:pt x="1211408" y="524893"/>
                </a:cubicBezTo>
                <a:lnTo>
                  <a:pt x="0" y="524893"/>
                </a:lnTo>
                <a:cubicBezTo>
                  <a:pt x="41165" y="227782"/>
                  <a:pt x="296834" y="0"/>
                  <a:pt x="605704" y="0"/>
                </a:cubicBezTo>
                <a:close/>
              </a:path>
            </a:pathLst>
          </a:cu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97" name="Oval 96"/>
          <p:cNvSpPr>
            <a:spLocks noChangeAspect="1"/>
          </p:cNvSpPr>
          <p:nvPr/>
        </p:nvSpPr>
        <p:spPr>
          <a:xfrm>
            <a:off x="11073" y="4941986"/>
            <a:ext cx="611230" cy="611230"/>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98" name="Oval 97"/>
          <p:cNvSpPr>
            <a:spLocks noChangeAspect="1"/>
          </p:cNvSpPr>
          <p:nvPr/>
        </p:nvSpPr>
        <p:spPr>
          <a:xfrm>
            <a:off x="-69625" y="6172569"/>
            <a:ext cx="778097" cy="750322"/>
          </a:xfrm>
          <a:custGeom>
            <a:avLst/>
            <a:gdLst/>
            <a:ahLst/>
            <a:cxnLst/>
            <a:rect l="l" t="t" r="r" b="b"/>
            <a:pathLst>
              <a:path w="778097" h="750322">
                <a:moveTo>
                  <a:pt x="261411" y="0"/>
                </a:moveTo>
                <a:cubicBezTo>
                  <a:pt x="546769" y="0"/>
                  <a:pt x="778097" y="231328"/>
                  <a:pt x="778097" y="516686"/>
                </a:cubicBezTo>
                <a:cubicBezTo>
                  <a:pt x="778097" y="601179"/>
                  <a:pt x="757816" y="680934"/>
                  <a:pt x="719843" y="750322"/>
                </a:cubicBezTo>
                <a:lnTo>
                  <a:pt x="0" y="750322"/>
                </a:lnTo>
                <a:lnTo>
                  <a:pt x="0" y="73330"/>
                </a:lnTo>
                <a:cubicBezTo>
                  <a:pt x="75863" y="26083"/>
                  <a:pt x="165591" y="0"/>
                  <a:pt x="261411" y="0"/>
                </a:cubicBezTo>
                <a:close/>
              </a:path>
            </a:pathLst>
          </a:cu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99" name="Oval 98"/>
          <p:cNvSpPr>
            <a:spLocks noChangeAspect="1"/>
          </p:cNvSpPr>
          <p:nvPr/>
        </p:nvSpPr>
        <p:spPr>
          <a:xfrm>
            <a:off x="-69625" y="5158575"/>
            <a:ext cx="563524" cy="897560"/>
          </a:xfrm>
          <a:custGeom>
            <a:avLst/>
            <a:gdLst/>
            <a:ahLst/>
            <a:cxnLst/>
            <a:rect l="l" t="t" r="r" b="b"/>
            <a:pathLst>
              <a:path w="563524" h="897560">
                <a:moveTo>
                  <a:pt x="114744" y="0"/>
                </a:moveTo>
                <a:cubicBezTo>
                  <a:pt x="362598" y="0"/>
                  <a:pt x="563524" y="200926"/>
                  <a:pt x="563524" y="448780"/>
                </a:cubicBezTo>
                <a:cubicBezTo>
                  <a:pt x="563524" y="696634"/>
                  <a:pt x="362598" y="897560"/>
                  <a:pt x="114744" y="897560"/>
                </a:cubicBezTo>
                <a:cubicBezTo>
                  <a:pt x="74918" y="897560"/>
                  <a:pt x="36304" y="892373"/>
                  <a:pt x="0" y="880900"/>
                </a:cubicBezTo>
                <a:lnTo>
                  <a:pt x="0" y="16661"/>
                </a:lnTo>
                <a:cubicBezTo>
                  <a:pt x="36304" y="5188"/>
                  <a:pt x="74918" y="0"/>
                  <a:pt x="114744" y="0"/>
                </a:cubicBezTo>
                <a:close/>
              </a:path>
            </a:pathLst>
          </a:cu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0" name="Oval 99"/>
          <p:cNvSpPr>
            <a:spLocks noChangeAspect="1"/>
          </p:cNvSpPr>
          <p:nvPr/>
        </p:nvSpPr>
        <p:spPr>
          <a:xfrm>
            <a:off x="-25758" y="482386"/>
            <a:ext cx="598416" cy="905704"/>
          </a:xfrm>
          <a:custGeom>
            <a:avLst/>
            <a:gdLst/>
            <a:ahLst/>
            <a:cxnLst/>
            <a:rect l="l" t="t" r="r" b="b"/>
            <a:pathLst>
              <a:path w="598416" h="905704">
                <a:moveTo>
                  <a:pt x="145564" y="0"/>
                </a:moveTo>
                <a:cubicBezTo>
                  <a:pt x="395667" y="0"/>
                  <a:pt x="598416" y="202749"/>
                  <a:pt x="598416" y="452852"/>
                </a:cubicBezTo>
                <a:cubicBezTo>
                  <a:pt x="598416" y="702955"/>
                  <a:pt x="395667" y="905704"/>
                  <a:pt x="145564" y="905704"/>
                </a:cubicBezTo>
                <a:cubicBezTo>
                  <a:pt x="94398" y="905704"/>
                  <a:pt x="45214" y="897218"/>
                  <a:pt x="0" y="879648"/>
                </a:cubicBezTo>
                <a:lnTo>
                  <a:pt x="0" y="26056"/>
                </a:lnTo>
                <a:cubicBezTo>
                  <a:pt x="45214" y="8486"/>
                  <a:pt x="94398" y="0"/>
                  <a:pt x="145564" y="0"/>
                </a:cubicBezTo>
                <a:close/>
              </a:path>
            </a:pathLst>
          </a:cu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1" name="Oval 100"/>
          <p:cNvSpPr>
            <a:spLocks noChangeAspect="1"/>
          </p:cNvSpPr>
          <p:nvPr/>
        </p:nvSpPr>
        <p:spPr>
          <a:xfrm>
            <a:off x="474208" y="836793"/>
            <a:ext cx="910817" cy="910817"/>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2" name="Oval 101"/>
          <p:cNvSpPr>
            <a:spLocks noChangeAspect="1"/>
          </p:cNvSpPr>
          <p:nvPr/>
        </p:nvSpPr>
        <p:spPr>
          <a:xfrm>
            <a:off x="319223" y="1452260"/>
            <a:ext cx="772993" cy="772993"/>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3" name="Oval 102"/>
          <p:cNvSpPr>
            <a:spLocks noChangeAspect="1"/>
          </p:cNvSpPr>
          <p:nvPr/>
        </p:nvSpPr>
        <p:spPr>
          <a:xfrm>
            <a:off x="371257" y="1886983"/>
            <a:ext cx="610366" cy="610366"/>
          </a:xfrm>
          <a:prstGeom prst="ellipse">
            <a:avLst/>
          </a:pr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4" name="Oval 103"/>
          <p:cNvSpPr>
            <a:spLocks noChangeAspect="1"/>
          </p:cNvSpPr>
          <p:nvPr/>
        </p:nvSpPr>
        <p:spPr>
          <a:xfrm>
            <a:off x="154676" y="1919682"/>
            <a:ext cx="521764" cy="521764"/>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5" name="Oval 104"/>
          <p:cNvSpPr>
            <a:spLocks noChangeAspect="1"/>
          </p:cNvSpPr>
          <p:nvPr/>
        </p:nvSpPr>
        <p:spPr>
          <a:xfrm>
            <a:off x="7302517" y="-61709"/>
            <a:ext cx="910818" cy="750833"/>
          </a:xfrm>
          <a:custGeom>
            <a:avLst/>
            <a:gdLst/>
            <a:ahLst/>
            <a:cxnLst/>
            <a:rect l="l" t="t" r="r" b="b"/>
            <a:pathLst>
              <a:path w="910818" h="750833">
                <a:moveTo>
                  <a:pt x="111441" y="0"/>
                </a:moveTo>
                <a:lnTo>
                  <a:pt x="799378" y="0"/>
                </a:lnTo>
                <a:cubicBezTo>
                  <a:pt x="869408" y="78400"/>
                  <a:pt x="910818" y="182076"/>
                  <a:pt x="910818" y="295424"/>
                </a:cubicBezTo>
                <a:cubicBezTo>
                  <a:pt x="910818" y="546939"/>
                  <a:pt x="706924" y="750833"/>
                  <a:pt x="455409" y="750833"/>
                </a:cubicBezTo>
                <a:cubicBezTo>
                  <a:pt x="203894" y="750833"/>
                  <a:pt x="0" y="546939"/>
                  <a:pt x="0" y="295424"/>
                </a:cubicBezTo>
                <a:cubicBezTo>
                  <a:pt x="0" y="182076"/>
                  <a:pt x="41410" y="78400"/>
                  <a:pt x="111441" y="0"/>
                </a:cubicBezTo>
                <a:close/>
              </a:path>
            </a:pathLst>
          </a:cu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6" name="Oval 105"/>
          <p:cNvSpPr>
            <a:spLocks noChangeAspect="1"/>
          </p:cNvSpPr>
          <p:nvPr/>
        </p:nvSpPr>
        <p:spPr>
          <a:xfrm>
            <a:off x="8718124" y="-61709"/>
            <a:ext cx="473874" cy="613011"/>
          </a:xfrm>
          <a:custGeom>
            <a:avLst/>
            <a:gdLst/>
            <a:ahLst/>
            <a:cxnLst/>
            <a:rect l="l" t="t" r="r" b="b"/>
            <a:pathLst>
              <a:path w="473874" h="613011">
                <a:moveTo>
                  <a:pt x="29684" y="0"/>
                </a:moveTo>
                <a:lnTo>
                  <a:pt x="473874" y="0"/>
                </a:lnTo>
                <a:lnTo>
                  <a:pt x="473874" y="611150"/>
                </a:lnTo>
                <a:cubicBezTo>
                  <a:pt x="467789" y="612887"/>
                  <a:pt x="461614" y="613011"/>
                  <a:pt x="455409" y="613011"/>
                </a:cubicBezTo>
                <a:cubicBezTo>
                  <a:pt x="203894" y="613011"/>
                  <a:pt x="0" y="409117"/>
                  <a:pt x="0" y="157602"/>
                </a:cubicBezTo>
                <a:cubicBezTo>
                  <a:pt x="0" y="101995"/>
                  <a:pt x="9966" y="48716"/>
                  <a:pt x="29684" y="0"/>
                </a:cubicBezTo>
                <a:close/>
              </a:path>
            </a:pathLst>
          </a:cu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7" name="Oval 106"/>
          <p:cNvSpPr>
            <a:spLocks noChangeAspect="1"/>
          </p:cNvSpPr>
          <p:nvPr/>
        </p:nvSpPr>
        <p:spPr>
          <a:xfrm>
            <a:off x="7748238" y="282933"/>
            <a:ext cx="1128521" cy="1128521"/>
          </a:xfrm>
          <a:prstGeom prst="ellipse">
            <a:avLst/>
          </a:pr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8" name="Oval 107"/>
          <p:cNvSpPr>
            <a:spLocks noChangeAspect="1"/>
          </p:cNvSpPr>
          <p:nvPr/>
        </p:nvSpPr>
        <p:spPr>
          <a:xfrm>
            <a:off x="8914718" y="749603"/>
            <a:ext cx="277280" cy="907992"/>
          </a:xfrm>
          <a:custGeom>
            <a:avLst/>
            <a:gdLst/>
            <a:ahLst/>
            <a:cxnLst/>
            <a:rect l="l" t="t" r="r" b="b"/>
            <a:pathLst>
              <a:path w="277280" h="907992">
                <a:moveTo>
                  <a:pt x="277280" y="0"/>
                </a:moveTo>
                <a:lnTo>
                  <a:pt x="277280" y="907992"/>
                </a:lnTo>
                <a:cubicBezTo>
                  <a:pt x="112021" y="824131"/>
                  <a:pt x="0" y="652146"/>
                  <a:pt x="0" y="453996"/>
                </a:cubicBezTo>
                <a:cubicBezTo>
                  <a:pt x="0" y="255847"/>
                  <a:pt x="112021" y="83861"/>
                  <a:pt x="277280" y="0"/>
                </a:cubicBezTo>
                <a:close/>
              </a:path>
            </a:pathLst>
          </a:cu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9" name="Oval 108"/>
          <p:cNvSpPr>
            <a:spLocks noChangeAspect="1"/>
          </p:cNvSpPr>
          <p:nvPr/>
        </p:nvSpPr>
        <p:spPr>
          <a:xfrm>
            <a:off x="7590871" y="728498"/>
            <a:ext cx="969734" cy="969734"/>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0" name="Oval 109"/>
          <p:cNvSpPr>
            <a:spLocks noChangeAspect="1"/>
          </p:cNvSpPr>
          <p:nvPr/>
        </p:nvSpPr>
        <p:spPr>
          <a:xfrm>
            <a:off x="7470041" y="1326476"/>
            <a:ext cx="608190" cy="608190"/>
          </a:xfrm>
          <a:prstGeom prst="ellipse">
            <a:avLst/>
          </a:pr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1" name="Oval 110"/>
          <p:cNvSpPr>
            <a:spLocks noChangeAspect="1"/>
          </p:cNvSpPr>
          <p:nvPr/>
        </p:nvSpPr>
        <p:spPr>
          <a:xfrm>
            <a:off x="7629941" y="5611427"/>
            <a:ext cx="738345" cy="738345"/>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2" name="Oval 111"/>
          <p:cNvSpPr>
            <a:spLocks noChangeAspect="1"/>
          </p:cNvSpPr>
          <p:nvPr/>
        </p:nvSpPr>
        <p:spPr>
          <a:xfrm>
            <a:off x="6972882" y="5242254"/>
            <a:ext cx="738345" cy="738345"/>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3" name="Oval 112"/>
          <p:cNvSpPr>
            <a:spLocks noChangeAspect="1"/>
          </p:cNvSpPr>
          <p:nvPr/>
        </p:nvSpPr>
        <p:spPr>
          <a:xfrm>
            <a:off x="7494454" y="4928166"/>
            <a:ext cx="738345" cy="738345"/>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4" name="Oval 113"/>
          <p:cNvSpPr>
            <a:spLocks noChangeAspect="1"/>
          </p:cNvSpPr>
          <p:nvPr/>
        </p:nvSpPr>
        <p:spPr>
          <a:xfrm>
            <a:off x="8229034" y="5666511"/>
            <a:ext cx="605634" cy="605634"/>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5" name="Oval 114"/>
          <p:cNvSpPr>
            <a:spLocks noChangeAspect="1"/>
          </p:cNvSpPr>
          <p:nvPr/>
        </p:nvSpPr>
        <p:spPr>
          <a:xfrm>
            <a:off x="8078231" y="4097842"/>
            <a:ext cx="553549" cy="553549"/>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6" name="Oval 115"/>
          <p:cNvSpPr>
            <a:spLocks noChangeAspect="1"/>
          </p:cNvSpPr>
          <p:nvPr/>
        </p:nvSpPr>
        <p:spPr>
          <a:xfrm>
            <a:off x="8411816" y="5057878"/>
            <a:ext cx="553549" cy="553549"/>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7" name="Oval 116"/>
          <p:cNvSpPr>
            <a:spLocks noChangeAspect="1"/>
          </p:cNvSpPr>
          <p:nvPr/>
        </p:nvSpPr>
        <p:spPr>
          <a:xfrm>
            <a:off x="8688590" y="4790335"/>
            <a:ext cx="503408" cy="553550"/>
          </a:xfrm>
          <a:custGeom>
            <a:avLst/>
            <a:gdLst/>
            <a:ahLst/>
            <a:cxnLst/>
            <a:rect l="l" t="t" r="r" b="b"/>
            <a:pathLst>
              <a:path w="503408" h="553550">
                <a:moveTo>
                  <a:pt x="276775" y="0"/>
                </a:moveTo>
                <a:cubicBezTo>
                  <a:pt x="370698" y="0"/>
                  <a:pt x="453694" y="46784"/>
                  <a:pt x="503408" y="118545"/>
                </a:cubicBezTo>
                <a:lnTo>
                  <a:pt x="503408" y="435005"/>
                </a:lnTo>
                <a:cubicBezTo>
                  <a:pt x="453694" y="506767"/>
                  <a:pt x="370698" y="553550"/>
                  <a:pt x="276775" y="553550"/>
                </a:cubicBezTo>
                <a:cubicBezTo>
                  <a:pt x="123916" y="553550"/>
                  <a:pt x="0" y="429634"/>
                  <a:pt x="0" y="276775"/>
                </a:cubicBezTo>
                <a:cubicBezTo>
                  <a:pt x="0" y="123916"/>
                  <a:pt x="123916" y="0"/>
                  <a:pt x="276775" y="0"/>
                </a:cubicBezTo>
                <a:close/>
              </a:path>
            </a:pathLst>
          </a:cu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09442" y="675724"/>
            <a:ext cx="7125113" cy="924475"/>
          </a:xfrm>
          <a:prstGeom prst="rect">
            <a:avLst/>
          </a:prstGeom>
        </p:spPr>
        <p:txBody>
          <a:bodyPr vert="horz" lIns="91440" tIns="45720" rIns="91440" bIns="45720" rtlCol="0" anchor="ctr">
            <a:no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009443" y="1807361"/>
            <a:ext cx="7125112" cy="4051437"/>
          </a:xfrm>
          <a:prstGeom prst="rect">
            <a:avLst/>
          </a:prstGeom>
        </p:spPr>
        <p:txBody>
          <a:bodyPr vert="horz" lIns="91440" tIns="45720" rIns="91440" bIns="45720" rtlCol="0" anchor="ct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2"/>
          </p:nvPr>
        </p:nvSpPr>
        <p:spPr>
          <a:xfrm>
            <a:off x="6437344" y="5951810"/>
            <a:ext cx="2133600" cy="365125"/>
          </a:xfrm>
          <a:prstGeom prst="rect">
            <a:avLst/>
          </a:prstGeom>
        </p:spPr>
        <p:txBody>
          <a:bodyPr vert="horz" lIns="91440" tIns="45720" rIns="91440" bIns="45720" rtlCol="0" anchor="b"/>
          <a:lstStyle>
            <a:lvl1pPr algn="r">
              <a:defRPr sz="900">
                <a:solidFill>
                  <a:schemeClr val="tx1">
                    <a:tint val="75000"/>
                  </a:schemeClr>
                </a:solidFill>
              </a:defRPr>
            </a:lvl1pPr>
          </a:lstStyle>
          <a:p>
            <a:fld id="{3B828AFE-6ABD-4359-8E91-9EDAC57318ED}" type="datetimeFigureOut">
              <a:rPr lang="es-EC" smtClean="0"/>
              <a:pPr/>
              <a:t>21/08/2013</a:t>
            </a:fld>
            <a:endParaRPr lang="es-EC"/>
          </a:p>
        </p:txBody>
      </p:sp>
      <p:sp>
        <p:nvSpPr>
          <p:cNvPr id="5" name="Footer Placeholder 4"/>
          <p:cNvSpPr>
            <a:spLocks noGrp="1"/>
          </p:cNvSpPr>
          <p:nvPr>
            <p:ph type="ftr" sz="quarter" idx="3"/>
          </p:nvPr>
        </p:nvSpPr>
        <p:spPr>
          <a:xfrm>
            <a:off x="1180945" y="5951810"/>
            <a:ext cx="5256399" cy="365125"/>
          </a:xfrm>
          <a:prstGeom prst="rect">
            <a:avLst/>
          </a:prstGeom>
        </p:spPr>
        <p:txBody>
          <a:bodyPr vert="horz" lIns="91440" tIns="45720" rIns="91440" bIns="45720" rtlCol="0" anchor="b"/>
          <a:lstStyle>
            <a:lvl1pPr algn="l">
              <a:defRPr sz="900">
                <a:solidFill>
                  <a:schemeClr val="tx1">
                    <a:tint val="75000"/>
                  </a:schemeClr>
                </a:solidFill>
              </a:defRPr>
            </a:lvl1pPr>
          </a:lstStyle>
          <a:p>
            <a:endParaRPr lang="es-EC"/>
          </a:p>
        </p:txBody>
      </p:sp>
      <p:sp>
        <p:nvSpPr>
          <p:cNvPr id="6" name="Slide Number Placeholder 5"/>
          <p:cNvSpPr>
            <a:spLocks noGrp="1"/>
          </p:cNvSpPr>
          <p:nvPr>
            <p:ph type="sldNum" sz="quarter" idx="4"/>
          </p:nvPr>
        </p:nvSpPr>
        <p:spPr>
          <a:xfrm>
            <a:off x="572658" y="5951810"/>
            <a:ext cx="608287" cy="365125"/>
          </a:xfrm>
          <a:prstGeom prst="rect">
            <a:avLst/>
          </a:prstGeom>
        </p:spPr>
        <p:txBody>
          <a:bodyPr vert="horz" lIns="91440" tIns="45720" rIns="91440" bIns="45720" rtlCol="0" anchor="b"/>
          <a:lstStyle>
            <a:lvl1pPr algn="l">
              <a:defRPr sz="1800">
                <a:solidFill>
                  <a:schemeClr val="tx1">
                    <a:tint val="75000"/>
                  </a:schemeClr>
                </a:solidFill>
              </a:defRPr>
            </a:lvl1pPr>
          </a:lstStyle>
          <a:p>
            <a:fld id="{53BCF9C2-EDD0-4C1F-B867-A3DD400F091B}" type="slidenum">
              <a:rPr lang="es-EC" smtClean="0"/>
              <a:pPr/>
              <a:t>‹Nº›</a:t>
            </a:fld>
            <a:endParaRPr lang="es-EC"/>
          </a:p>
        </p:txBody>
      </p:sp>
      <p:sp>
        <p:nvSpPr>
          <p:cNvPr id="55" name="Oval 54"/>
          <p:cNvSpPr>
            <a:spLocks noChangeAspect="1"/>
          </p:cNvSpPr>
          <p:nvPr/>
        </p:nvSpPr>
        <p:spPr>
          <a:xfrm>
            <a:off x="1583172" y="5454223"/>
            <a:ext cx="1909234" cy="1468668"/>
          </a:xfrm>
          <a:custGeom>
            <a:avLst/>
            <a:gdLst/>
            <a:ahLst/>
            <a:cxnLst/>
            <a:rect l="l" t="t" r="r" b="b"/>
            <a:pathLst>
              <a:path w="1909234" h="1468668">
                <a:moveTo>
                  <a:pt x="954617" y="0"/>
                </a:moveTo>
                <a:cubicBezTo>
                  <a:pt x="1481837" y="0"/>
                  <a:pt x="1909234" y="427397"/>
                  <a:pt x="1909234" y="954617"/>
                </a:cubicBezTo>
                <a:cubicBezTo>
                  <a:pt x="1909234" y="1144075"/>
                  <a:pt x="1854043" y="1320642"/>
                  <a:pt x="1758159" y="1468668"/>
                </a:cubicBezTo>
                <a:lnTo>
                  <a:pt x="151075" y="1468668"/>
                </a:lnTo>
                <a:cubicBezTo>
                  <a:pt x="55192" y="1320642"/>
                  <a:pt x="0" y="1144075"/>
                  <a:pt x="0" y="954617"/>
                </a:cubicBezTo>
                <a:cubicBezTo>
                  <a:pt x="0" y="427397"/>
                  <a:pt x="427397" y="0"/>
                  <a:pt x="954617" y="0"/>
                </a:cubicBezTo>
                <a:close/>
              </a:path>
            </a:pathLst>
          </a:cu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57" name="Oval 56"/>
          <p:cNvSpPr>
            <a:spLocks noChangeAspect="1"/>
          </p:cNvSpPr>
          <p:nvPr/>
        </p:nvSpPr>
        <p:spPr>
          <a:xfrm>
            <a:off x="8570944" y="3382942"/>
            <a:ext cx="306310" cy="306310"/>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58" name="Oval 57"/>
          <p:cNvSpPr>
            <a:spLocks noChangeAspect="1"/>
          </p:cNvSpPr>
          <p:nvPr/>
        </p:nvSpPr>
        <p:spPr>
          <a:xfrm>
            <a:off x="8398204" y="3536097"/>
            <a:ext cx="306310" cy="306310"/>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59" name="Oval 58"/>
          <p:cNvSpPr>
            <a:spLocks noChangeAspect="1"/>
          </p:cNvSpPr>
          <p:nvPr/>
        </p:nvSpPr>
        <p:spPr>
          <a:xfrm>
            <a:off x="8608408" y="3688497"/>
            <a:ext cx="306310" cy="306310"/>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60" name="Oval 59"/>
          <p:cNvSpPr>
            <a:spLocks noChangeAspect="1"/>
          </p:cNvSpPr>
          <p:nvPr/>
        </p:nvSpPr>
        <p:spPr>
          <a:xfrm>
            <a:off x="154676" y="2698928"/>
            <a:ext cx="467627" cy="467627"/>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61" name="Oval 60"/>
          <p:cNvSpPr>
            <a:spLocks noChangeAspect="1"/>
          </p:cNvSpPr>
          <p:nvPr/>
        </p:nvSpPr>
        <p:spPr>
          <a:xfrm>
            <a:off x="474208" y="3166555"/>
            <a:ext cx="458770" cy="458770"/>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62" name="Oval 61"/>
          <p:cNvSpPr>
            <a:spLocks noChangeAspect="1"/>
          </p:cNvSpPr>
          <p:nvPr/>
        </p:nvSpPr>
        <p:spPr>
          <a:xfrm>
            <a:off x="270258" y="3382942"/>
            <a:ext cx="352045" cy="352045"/>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63" name="Oval 62"/>
          <p:cNvSpPr>
            <a:spLocks noChangeAspect="1"/>
          </p:cNvSpPr>
          <p:nvPr/>
        </p:nvSpPr>
        <p:spPr>
          <a:xfrm>
            <a:off x="-86601" y="2581479"/>
            <a:ext cx="1360441" cy="1909234"/>
          </a:xfrm>
          <a:custGeom>
            <a:avLst/>
            <a:gdLst/>
            <a:ahLst/>
            <a:cxnLst/>
            <a:rect l="l" t="t" r="r" b="b"/>
            <a:pathLst>
              <a:path w="1360441" h="1909234">
                <a:moveTo>
                  <a:pt x="405824" y="0"/>
                </a:moveTo>
                <a:cubicBezTo>
                  <a:pt x="933044" y="0"/>
                  <a:pt x="1360441" y="427397"/>
                  <a:pt x="1360441" y="954617"/>
                </a:cubicBezTo>
                <a:cubicBezTo>
                  <a:pt x="1360441" y="1481837"/>
                  <a:pt x="933044" y="1909234"/>
                  <a:pt x="405824" y="1909234"/>
                </a:cubicBezTo>
                <a:cubicBezTo>
                  <a:pt x="260527" y="1909234"/>
                  <a:pt x="122812" y="1876773"/>
                  <a:pt x="0" y="1817719"/>
                </a:cubicBezTo>
                <a:lnTo>
                  <a:pt x="0" y="91515"/>
                </a:lnTo>
                <a:cubicBezTo>
                  <a:pt x="122812" y="32461"/>
                  <a:pt x="260527" y="0"/>
                  <a:pt x="405824" y="0"/>
                </a:cubicBezTo>
                <a:close/>
              </a:path>
            </a:pathLst>
          </a:cu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64" name="Oval 63"/>
          <p:cNvSpPr>
            <a:spLocks noChangeAspect="1"/>
          </p:cNvSpPr>
          <p:nvPr/>
        </p:nvSpPr>
        <p:spPr>
          <a:xfrm>
            <a:off x="6173123" y="2395416"/>
            <a:ext cx="1218253" cy="1218253"/>
          </a:xfrm>
          <a:prstGeom prst="ellipse">
            <a:avLst/>
          </a:prstGeom>
          <a:solidFill>
            <a:schemeClr val="tx2">
              <a:lumMod val="75000"/>
              <a:alpha val="10000"/>
            </a:schemeClr>
          </a:solidFill>
          <a:ln w="177800" cap="rnd" cmpd="sng" algn="ctr">
            <a:solidFill>
              <a:schemeClr val="tx2">
                <a:lumMod val="60000"/>
                <a:lumOff val="40000"/>
                <a:alpha val="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Tree>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iming>
    <p:tnLst>
      <p:par>
        <p:cTn id="1" dur="indefinite" restart="never" nodeType="tmRoot"/>
      </p:par>
    </p:tnLst>
  </p:timing>
  <p:txStyles>
    <p:titleStyle>
      <a:lvl1pPr algn="l" defTabSz="457200" rtl="0" eaLnBrk="1" latinLnBrk="0" hangingPunct="1">
        <a:spcBef>
          <a:spcPct val="0"/>
        </a:spcBef>
        <a:buNone/>
        <a:defRPr sz="3200" kern="1200">
          <a:solidFill>
            <a:schemeClr val="tx1"/>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tx2"/>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tx2"/>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tx2"/>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4.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4.xml.rels><?xml version="1.0" encoding="UTF-8" standalone="yes"?>
<Relationships xmlns="http://schemas.openxmlformats.org/package/2006/relationships"><Relationship Id="rId8" Type="http://schemas.openxmlformats.org/officeDocument/2006/relationships/hyperlink" Target="http://2.bp.blogspot.com/-DXXdlA2QP8s/Tb2pXWKTzZI/AAAAAAAAQaM/vddYQnocWHU/s1600/imagenesdecuentosinfantiles3.jpg" TargetMode="External"/><Relationship Id="rId3" Type="http://schemas.openxmlformats.org/officeDocument/2006/relationships/diagramData" Target="../diagrams/data11.xml"/><Relationship Id="rId7" Type="http://schemas.microsoft.com/office/2007/relationships/diagramDrawing" Target="../diagrams/drawing11.xml"/><Relationship Id="rId12" Type="http://schemas.openxmlformats.org/officeDocument/2006/relationships/image" Target="../media/image24.jpeg"/><Relationship Id="rId2" Type="http://schemas.openxmlformats.org/officeDocument/2006/relationships/image" Target="../media/image21.jpeg"/><Relationship Id="rId1" Type="http://schemas.openxmlformats.org/officeDocument/2006/relationships/slideLayout" Target="../slideLayouts/slideLayout2.xml"/><Relationship Id="rId6" Type="http://schemas.openxmlformats.org/officeDocument/2006/relationships/diagramColors" Target="../diagrams/colors11.xml"/><Relationship Id="rId11" Type="http://schemas.openxmlformats.org/officeDocument/2006/relationships/image" Target="../media/image23.gif"/><Relationship Id="rId5" Type="http://schemas.openxmlformats.org/officeDocument/2006/relationships/diagramQuickStyle" Target="../diagrams/quickStyle11.xml"/><Relationship Id="rId10" Type="http://schemas.openxmlformats.org/officeDocument/2006/relationships/hyperlink" Target="http://1.bp.blogspot.com/-32zZlWpPpjI/Tb2pU2dRBcI/AAAAAAAAQaE/ORoPlY5dJvE/s1600/imagenesdecuentosinfantiles2.gif" TargetMode="External"/><Relationship Id="rId4" Type="http://schemas.openxmlformats.org/officeDocument/2006/relationships/diagramLayout" Target="../diagrams/layout11.xml"/><Relationship Id="rId9" Type="http://schemas.openxmlformats.org/officeDocument/2006/relationships/image" Target="../media/image22.jpeg"/></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diagramLayout" Target="../diagrams/layout14.xml"/><Relationship Id="rId3" Type="http://schemas.openxmlformats.org/officeDocument/2006/relationships/diagramLayout" Target="../diagrams/layout13.xml"/><Relationship Id="rId7" Type="http://schemas.openxmlformats.org/officeDocument/2006/relationships/diagramData" Target="../diagrams/data14.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11" Type="http://schemas.microsoft.com/office/2007/relationships/diagramDrawing" Target="../diagrams/drawing14.xml"/><Relationship Id="rId5" Type="http://schemas.openxmlformats.org/officeDocument/2006/relationships/diagramColors" Target="../diagrams/colors13.xml"/><Relationship Id="rId10" Type="http://schemas.openxmlformats.org/officeDocument/2006/relationships/diagramColors" Target="../diagrams/colors14.xml"/><Relationship Id="rId4" Type="http://schemas.openxmlformats.org/officeDocument/2006/relationships/diagramQuickStyle" Target="../diagrams/quickStyle13.xml"/><Relationship Id="rId9" Type="http://schemas.openxmlformats.org/officeDocument/2006/relationships/diagramQuickStyle" Target="../diagrams/quickStyle14.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19.xml.rels><?xml version="1.0" encoding="UTF-8" standalone="yes"?>
<Relationships xmlns="http://schemas.openxmlformats.org/package/2006/relationships"><Relationship Id="rId8" Type="http://schemas.openxmlformats.org/officeDocument/2006/relationships/slide" Target="slide6.xml"/><Relationship Id="rId3" Type="http://schemas.openxmlformats.org/officeDocument/2006/relationships/diagramLayout" Target="../diagrams/layout16.xml"/><Relationship Id="rId7" Type="http://schemas.openxmlformats.org/officeDocument/2006/relationships/image" Target="../media/image32.png"/><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 Id="rId9" Type="http://schemas.openxmlformats.org/officeDocument/2006/relationships/image" Target="../media/image9.gif"/></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9.xml"/><Relationship Id="rId7" Type="http://schemas.microsoft.com/office/2007/relationships/diagramDrawing" Target="../diagrams/drawing19.xml"/><Relationship Id="rId2" Type="http://schemas.openxmlformats.org/officeDocument/2006/relationships/image" Target="../media/image33.png"/><Relationship Id="rId1" Type="http://schemas.openxmlformats.org/officeDocument/2006/relationships/slideLayout" Target="../slideLayouts/slideLayout2.xml"/><Relationship Id="rId6" Type="http://schemas.openxmlformats.org/officeDocument/2006/relationships/diagramColors" Target="../diagrams/colors19.xml"/><Relationship Id="rId5" Type="http://schemas.openxmlformats.org/officeDocument/2006/relationships/diagramQuickStyle" Target="../diagrams/quickStyle19.xml"/><Relationship Id="rId4" Type="http://schemas.openxmlformats.org/officeDocument/2006/relationships/diagramLayout" Target="../diagrams/layout19.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2.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24.xml.rels><?xml version="1.0" encoding="UTF-8" standalone="yes"?>
<Relationships xmlns="http://schemas.openxmlformats.org/package/2006/relationships"><Relationship Id="rId3" Type="http://schemas.openxmlformats.org/officeDocument/2006/relationships/slide" Target="slide36.xml"/><Relationship Id="rId2" Type="http://schemas.openxmlformats.org/officeDocument/2006/relationships/image" Target="../media/image37.png"/><Relationship Id="rId1" Type="http://schemas.openxmlformats.org/officeDocument/2006/relationships/slideLayout" Target="../slideLayouts/slideLayout2.xml"/><Relationship Id="rId4" Type="http://schemas.openxmlformats.org/officeDocument/2006/relationships/image" Target="../media/image9.gif"/></Relationships>
</file>

<file path=ppt/slides/_rels/slide25.xml.rels><?xml version="1.0" encoding="UTF-8" standalone="yes"?>
<Relationships xmlns="http://schemas.openxmlformats.org/package/2006/relationships"><Relationship Id="rId3" Type="http://schemas.openxmlformats.org/officeDocument/2006/relationships/slide" Target="slide28.xml"/><Relationship Id="rId2" Type="http://schemas.openxmlformats.org/officeDocument/2006/relationships/image" Target="../media/image38.png"/><Relationship Id="rId1" Type="http://schemas.openxmlformats.org/officeDocument/2006/relationships/slideLayout" Target="../slideLayouts/slideLayout2.xml"/><Relationship Id="rId4" Type="http://schemas.openxmlformats.org/officeDocument/2006/relationships/image" Target="../media/image9.gif"/></Relationships>
</file>

<file path=ppt/slides/_rels/slide26.xml.rels><?xml version="1.0" encoding="UTF-8" standalone="yes"?>
<Relationships xmlns="http://schemas.openxmlformats.org/package/2006/relationships"><Relationship Id="rId3" Type="http://schemas.openxmlformats.org/officeDocument/2006/relationships/slide" Target="slide34.xml"/><Relationship Id="rId2" Type="http://schemas.openxmlformats.org/officeDocument/2006/relationships/image" Target="../media/image39.png"/><Relationship Id="rId1" Type="http://schemas.openxmlformats.org/officeDocument/2006/relationships/slideLayout" Target="../slideLayouts/slideLayout2.xml"/><Relationship Id="rId4" Type="http://schemas.openxmlformats.org/officeDocument/2006/relationships/image" Target="../media/image9.gif"/></Relationships>
</file>

<file path=ppt/slides/_rels/slide27.xml.rels><?xml version="1.0" encoding="UTF-8" standalone="yes"?>
<Relationships xmlns="http://schemas.openxmlformats.org/package/2006/relationships"><Relationship Id="rId3" Type="http://schemas.openxmlformats.org/officeDocument/2006/relationships/slide" Target="slide35.xml"/><Relationship Id="rId2" Type="http://schemas.openxmlformats.org/officeDocument/2006/relationships/image" Target="../media/image40.png"/><Relationship Id="rId1" Type="http://schemas.openxmlformats.org/officeDocument/2006/relationships/slideLayout" Target="../slideLayouts/slideLayout2.xml"/><Relationship Id="rId4" Type="http://schemas.openxmlformats.org/officeDocument/2006/relationships/image" Target="../media/image9.gif"/></Relationships>
</file>

<file path=ppt/slides/_rels/slide28.xml.rels><?xml version="1.0" encoding="UTF-8" standalone="yes"?>
<Relationships xmlns="http://schemas.openxmlformats.org/package/2006/relationships"><Relationship Id="rId3" Type="http://schemas.openxmlformats.org/officeDocument/2006/relationships/slide" Target="slide38.xml"/><Relationship Id="rId2" Type="http://schemas.openxmlformats.org/officeDocument/2006/relationships/image" Target="../media/image41.png"/><Relationship Id="rId1" Type="http://schemas.openxmlformats.org/officeDocument/2006/relationships/slideLayout" Target="../slideLayouts/slideLayout2.xml"/><Relationship Id="rId4" Type="http://schemas.openxmlformats.org/officeDocument/2006/relationships/image" Target="../media/image9.gif"/></Relationships>
</file>

<file path=ppt/slides/_rels/slide29.xml.rels><?xml version="1.0" encoding="UTF-8" standalone="yes"?>
<Relationships xmlns="http://schemas.openxmlformats.org/package/2006/relationships"><Relationship Id="rId3" Type="http://schemas.openxmlformats.org/officeDocument/2006/relationships/slide" Target="slide38.xml"/><Relationship Id="rId2" Type="http://schemas.openxmlformats.org/officeDocument/2006/relationships/image" Target="../media/image42.png"/><Relationship Id="rId1" Type="http://schemas.openxmlformats.org/officeDocument/2006/relationships/slideLayout" Target="../slideLayouts/slideLayout2.xml"/><Relationship Id="rId4" Type="http://schemas.openxmlformats.org/officeDocument/2006/relationships/image" Target="../media/image9.gif"/></Relationships>
</file>

<file path=ppt/slides/_rels/slide3.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image" Target="../media/image5.jpeg"/><Relationship Id="rId5" Type="http://schemas.openxmlformats.org/officeDocument/2006/relationships/diagramQuickStyle" Target="../diagrams/quickStyle1.xml"/><Relationship Id="rId10" Type="http://schemas.openxmlformats.org/officeDocument/2006/relationships/image" Target="../media/image4.jpeg"/><Relationship Id="rId4" Type="http://schemas.openxmlformats.org/officeDocument/2006/relationships/diagramLayout" Target="../diagrams/layout1.xml"/><Relationship Id="rId9" Type="http://schemas.openxmlformats.org/officeDocument/2006/relationships/image" Target="../media/image3.jpeg"/></Relationships>
</file>

<file path=ppt/slides/_rels/slide30.xml.rels><?xml version="1.0" encoding="UTF-8" standalone="yes"?>
<Relationships xmlns="http://schemas.openxmlformats.org/package/2006/relationships"><Relationship Id="rId3" Type="http://schemas.openxmlformats.org/officeDocument/2006/relationships/package" Target="../embeddings/Hoja_de_c_lculo_de_Microsoft_Excel1.xlsx"/><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9.gif"/><Relationship Id="rId5" Type="http://schemas.openxmlformats.org/officeDocument/2006/relationships/slide" Target="slide38.xml"/><Relationship Id="rId4" Type="http://schemas.openxmlformats.org/officeDocument/2006/relationships/image" Target="../media/image43.emf"/></Relationships>
</file>

<file path=ppt/slides/_rels/slide31.xml.rels><?xml version="1.0" encoding="UTF-8" standalone="yes"?>
<Relationships xmlns="http://schemas.openxmlformats.org/package/2006/relationships"><Relationship Id="rId3" Type="http://schemas.openxmlformats.org/officeDocument/2006/relationships/package" Target="../embeddings/Hoja_de_c_lculo_de_Microsoft_Excel2.xlsx"/><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44.emf"/></Relationships>
</file>

<file path=ppt/slides/_rels/slide32.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package" Target="../embeddings/Hoja_de_c_lculo_de_Microsoft_Excel3.xlsx"/><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9.gif"/><Relationship Id="rId5" Type="http://schemas.openxmlformats.org/officeDocument/2006/relationships/slide" Target="slide38.xml"/><Relationship Id="rId4" Type="http://schemas.openxmlformats.org/officeDocument/2006/relationships/image" Target="../media/image46.emf"/></Relationships>
</file>

<file path=ppt/slides/_rels/slide34.xml.rels><?xml version="1.0" encoding="UTF-8" standalone="yes"?>
<Relationships xmlns="http://schemas.openxmlformats.org/package/2006/relationships"><Relationship Id="rId3" Type="http://schemas.openxmlformats.org/officeDocument/2006/relationships/slide" Target="slide38.xml"/><Relationship Id="rId2" Type="http://schemas.openxmlformats.org/officeDocument/2006/relationships/image" Target="../media/image47.png"/><Relationship Id="rId1" Type="http://schemas.openxmlformats.org/officeDocument/2006/relationships/slideLayout" Target="../slideLayouts/slideLayout2.xml"/><Relationship Id="rId4" Type="http://schemas.openxmlformats.org/officeDocument/2006/relationships/image" Target="../media/image9.gif"/></Relationships>
</file>

<file path=ppt/slides/_rels/slide35.xml.rels><?xml version="1.0" encoding="UTF-8" standalone="yes"?>
<Relationships xmlns="http://schemas.openxmlformats.org/package/2006/relationships"><Relationship Id="rId3" Type="http://schemas.openxmlformats.org/officeDocument/2006/relationships/slide" Target="slide38.xml"/><Relationship Id="rId2" Type="http://schemas.openxmlformats.org/officeDocument/2006/relationships/image" Target="../media/image48.png"/><Relationship Id="rId1" Type="http://schemas.openxmlformats.org/officeDocument/2006/relationships/slideLayout" Target="../slideLayouts/slideLayout2.xml"/><Relationship Id="rId4" Type="http://schemas.openxmlformats.org/officeDocument/2006/relationships/image" Target="../media/image9.gif"/></Relationships>
</file>

<file path=ppt/slides/_rels/slide36.xml.rels><?xml version="1.0" encoding="UTF-8" standalone="yes"?>
<Relationships xmlns="http://schemas.openxmlformats.org/package/2006/relationships"><Relationship Id="rId3" Type="http://schemas.openxmlformats.org/officeDocument/2006/relationships/slide" Target="slide38.xml"/><Relationship Id="rId2" Type="http://schemas.openxmlformats.org/officeDocument/2006/relationships/image" Target="../media/image49.png"/><Relationship Id="rId1" Type="http://schemas.openxmlformats.org/officeDocument/2006/relationships/slideLayout" Target="../slideLayouts/slideLayout2.xml"/><Relationship Id="rId4" Type="http://schemas.openxmlformats.org/officeDocument/2006/relationships/image" Target="../media/image9.gif"/></Relationships>
</file>

<file path=ppt/slides/_rels/slide37.xml.rels><?xml version="1.0" encoding="UTF-8" standalone="yes"?>
<Relationships xmlns="http://schemas.openxmlformats.org/package/2006/relationships"><Relationship Id="rId3" Type="http://schemas.openxmlformats.org/officeDocument/2006/relationships/slide" Target="slide29.xml"/><Relationship Id="rId2" Type="http://schemas.openxmlformats.org/officeDocument/2006/relationships/image" Target="../media/image50.png"/><Relationship Id="rId1" Type="http://schemas.openxmlformats.org/officeDocument/2006/relationships/slideLayout" Target="../slideLayouts/slideLayout2.xml"/><Relationship Id="rId4" Type="http://schemas.openxmlformats.org/officeDocument/2006/relationships/image" Target="../media/image9.gif"/></Relationships>
</file>

<file path=ppt/slides/_rels/slide38.xml.rels><?xml version="1.0" encoding="UTF-8" standalone="yes"?>
<Relationships xmlns="http://schemas.openxmlformats.org/package/2006/relationships"><Relationship Id="rId8" Type="http://schemas.openxmlformats.org/officeDocument/2006/relationships/slide" Target="slide33.xml"/><Relationship Id="rId3" Type="http://schemas.openxmlformats.org/officeDocument/2006/relationships/slide" Target="slide30.xml"/><Relationship Id="rId7" Type="http://schemas.openxmlformats.org/officeDocument/2006/relationships/slide" Target="slide25.xml"/><Relationship Id="rId2" Type="http://schemas.openxmlformats.org/officeDocument/2006/relationships/slide" Target="slide27.xml"/><Relationship Id="rId1" Type="http://schemas.openxmlformats.org/officeDocument/2006/relationships/slideLayout" Target="../slideLayouts/slideLayout2.xml"/><Relationship Id="rId6" Type="http://schemas.openxmlformats.org/officeDocument/2006/relationships/slide" Target="slide26.xml"/><Relationship Id="rId5" Type="http://schemas.openxmlformats.org/officeDocument/2006/relationships/slide" Target="slide37.xml"/><Relationship Id="rId4" Type="http://schemas.openxmlformats.org/officeDocument/2006/relationships/slide" Target="slide2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6.jpe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WAV"/><Relationship Id="rId1" Type="http://schemas.microsoft.com/office/2007/relationships/media" Target="../media/media1.WAV"/><Relationship Id="rId5" Type="http://schemas.openxmlformats.org/officeDocument/2006/relationships/image" Target="../media/image52.png"/><Relationship Id="rId4" Type="http://schemas.openxmlformats.org/officeDocument/2006/relationships/image" Target="../media/image51.jpeg"/></Relationships>
</file>

<file path=ppt/slides/_rels/slide4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WAV"/><Relationship Id="rId1" Type="http://schemas.microsoft.com/office/2007/relationships/media" Target="../media/media2.WAV"/><Relationship Id="rId5" Type="http://schemas.openxmlformats.org/officeDocument/2006/relationships/image" Target="../media/image52.png"/><Relationship Id="rId4" Type="http://schemas.openxmlformats.org/officeDocument/2006/relationships/image" Target="../media/image53.jpeg"/></Relationships>
</file>

<file path=ppt/slides/_rels/slide4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WAV"/><Relationship Id="rId1" Type="http://schemas.microsoft.com/office/2007/relationships/media" Target="../media/media3.WAV"/><Relationship Id="rId5" Type="http://schemas.openxmlformats.org/officeDocument/2006/relationships/image" Target="../media/image52.png"/><Relationship Id="rId4" Type="http://schemas.openxmlformats.org/officeDocument/2006/relationships/image" Target="../media/image54.jpeg"/></Relationships>
</file>

<file path=ppt/slides/_rels/slide4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WAV"/><Relationship Id="rId1" Type="http://schemas.microsoft.com/office/2007/relationships/media" Target="../media/media4.WAV"/><Relationship Id="rId5" Type="http://schemas.openxmlformats.org/officeDocument/2006/relationships/image" Target="../media/image52.png"/><Relationship Id="rId4" Type="http://schemas.openxmlformats.org/officeDocument/2006/relationships/image" Target="../media/image55.jpeg"/></Relationships>
</file>

<file path=ppt/slides/_rels/slide4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WAV"/><Relationship Id="rId1" Type="http://schemas.microsoft.com/office/2007/relationships/media" Target="../media/media5.WAV"/><Relationship Id="rId5" Type="http://schemas.openxmlformats.org/officeDocument/2006/relationships/image" Target="../media/image52.png"/><Relationship Id="rId4" Type="http://schemas.openxmlformats.org/officeDocument/2006/relationships/image" Target="../media/image56.jpeg"/></Relationships>
</file>

<file path=ppt/slides/_rels/slide4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WAV"/><Relationship Id="rId1" Type="http://schemas.microsoft.com/office/2007/relationships/media" Target="../media/media6.WAV"/><Relationship Id="rId5" Type="http://schemas.openxmlformats.org/officeDocument/2006/relationships/image" Target="../media/image52.png"/><Relationship Id="rId4" Type="http://schemas.openxmlformats.org/officeDocument/2006/relationships/image" Target="../media/image57.jpeg"/></Relationships>
</file>

<file path=ppt/slides/_rels/slide4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WAV"/><Relationship Id="rId1" Type="http://schemas.microsoft.com/office/2007/relationships/media" Target="../media/media7.WAV"/><Relationship Id="rId5" Type="http://schemas.openxmlformats.org/officeDocument/2006/relationships/image" Target="../media/image52.png"/><Relationship Id="rId4" Type="http://schemas.openxmlformats.org/officeDocument/2006/relationships/image" Target="../media/image58.png"/></Relationships>
</file>

<file path=ppt/slides/_rels/slide4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WAV"/><Relationship Id="rId1" Type="http://schemas.microsoft.com/office/2007/relationships/media" Target="../media/media8.WAV"/><Relationship Id="rId5" Type="http://schemas.openxmlformats.org/officeDocument/2006/relationships/image" Target="../media/image52.png"/><Relationship Id="rId4" Type="http://schemas.openxmlformats.org/officeDocument/2006/relationships/image" Target="../media/image59.jpeg"/></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9.WAV"/><Relationship Id="rId1" Type="http://schemas.microsoft.com/office/2007/relationships/media" Target="../media/media9.WAV"/><Relationship Id="rId5" Type="http://schemas.openxmlformats.org/officeDocument/2006/relationships/image" Target="../media/image52.png"/><Relationship Id="rId4" Type="http://schemas.openxmlformats.org/officeDocument/2006/relationships/image" Target="../media/image60.jpeg"/></Relationships>
</file>

<file path=ppt/slides/_rels/slide5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0.WAV"/><Relationship Id="rId1" Type="http://schemas.microsoft.com/office/2007/relationships/media" Target="../media/media10.WAV"/><Relationship Id="rId5" Type="http://schemas.openxmlformats.org/officeDocument/2006/relationships/image" Target="../media/image52.png"/><Relationship Id="rId4" Type="http://schemas.openxmlformats.org/officeDocument/2006/relationships/image" Target="../media/image61.jpeg"/></Relationships>
</file>

<file path=ppt/slides/_rels/slide5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1.WAV"/><Relationship Id="rId1" Type="http://schemas.microsoft.com/office/2007/relationships/media" Target="../media/media11.WAV"/><Relationship Id="rId5" Type="http://schemas.openxmlformats.org/officeDocument/2006/relationships/image" Target="../media/image52.png"/><Relationship Id="rId4" Type="http://schemas.openxmlformats.org/officeDocument/2006/relationships/image" Target="../media/image62.jpeg"/></Relationships>
</file>

<file path=ppt/slides/_rels/slide5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2.WAV"/><Relationship Id="rId1" Type="http://schemas.microsoft.com/office/2007/relationships/media" Target="../media/media12.WAV"/><Relationship Id="rId5" Type="http://schemas.openxmlformats.org/officeDocument/2006/relationships/image" Target="../media/image52.png"/><Relationship Id="rId4" Type="http://schemas.openxmlformats.org/officeDocument/2006/relationships/image" Target="../media/image63.jpeg"/></Relationships>
</file>

<file path=ppt/slides/_rels/slide5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3.WAV"/><Relationship Id="rId1" Type="http://schemas.microsoft.com/office/2007/relationships/media" Target="../media/media13.WAV"/><Relationship Id="rId5" Type="http://schemas.openxmlformats.org/officeDocument/2006/relationships/image" Target="../media/image52.png"/><Relationship Id="rId4" Type="http://schemas.openxmlformats.org/officeDocument/2006/relationships/image" Target="../media/image64.jpeg"/></Relationships>
</file>

<file path=ppt/slides/_rels/slide5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4.WAV"/><Relationship Id="rId1" Type="http://schemas.microsoft.com/office/2007/relationships/media" Target="../media/media14.WAV"/><Relationship Id="rId5" Type="http://schemas.openxmlformats.org/officeDocument/2006/relationships/image" Target="../media/image52.png"/><Relationship Id="rId4" Type="http://schemas.openxmlformats.org/officeDocument/2006/relationships/image" Target="../media/image65.jpeg"/></Relationships>
</file>

<file path=ppt/slides/_rels/slide5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5.WAV"/><Relationship Id="rId1" Type="http://schemas.microsoft.com/office/2007/relationships/media" Target="../media/media15.WAV"/><Relationship Id="rId5" Type="http://schemas.openxmlformats.org/officeDocument/2006/relationships/image" Target="../media/image52.png"/><Relationship Id="rId4" Type="http://schemas.openxmlformats.org/officeDocument/2006/relationships/image" Target="../media/image66.jpeg"/></Relationships>
</file>

<file path=ppt/slides/_rels/slide5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6.WAV"/><Relationship Id="rId1" Type="http://schemas.microsoft.com/office/2007/relationships/media" Target="../media/media16.WAV"/><Relationship Id="rId5" Type="http://schemas.openxmlformats.org/officeDocument/2006/relationships/image" Target="../media/image52.png"/><Relationship Id="rId4" Type="http://schemas.openxmlformats.org/officeDocument/2006/relationships/image" Target="../media/image67.jpeg"/></Relationships>
</file>

<file path=ppt/slides/_rels/slide5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7.WAV"/><Relationship Id="rId1" Type="http://schemas.microsoft.com/office/2007/relationships/media" Target="../media/media17.WAV"/><Relationship Id="rId5" Type="http://schemas.openxmlformats.org/officeDocument/2006/relationships/image" Target="../media/image52.png"/><Relationship Id="rId4" Type="http://schemas.openxmlformats.org/officeDocument/2006/relationships/image" Target="../media/image68.jpeg"/></Relationships>
</file>

<file path=ppt/slides/_rels/slide59.xml.rels><?xml version="1.0" encoding="UTF-8" standalone="yes"?>
<Relationships xmlns="http://schemas.openxmlformats.org/package/2006/relationships"><Relationship Id="rId8" Type="http://schemas.openxmlformats.org/officeDocument/2006/relationships/slide" Target="slide65.xml"/><Relationship Id="rId3" Type="http://schemas.openxmlformats.org/officeDocument/2006/relationships/slide" Target="slide61.xml"/><Relationship Id="rId7" Type="http://schemas.openxmlformats.org/officeDocument/2006/relationships/image" Target="../media/image51.jpeg"/><Relationship Id="rId2" Type="http://schemas.openxmlformats.org/officeDocument/2006/relationships/slide" Target="slide60.xml"/><Relationship Id="rId1" Type="http://schemas.openxmlformats.org/officeDocument/2006/relationships/slideLayout" Target="../slideLayouts/slideLayout2.xml"/><Relationship Id="rId6" Type="http://schemas.openxmlformats.org/officeDocument/2006/relationships/slide" Target="slide64.xml"/><Relationship Id="rId5" Type="http://schemas.openxmlformats.org/officeDocument/2006/relationships/slide" Target="slide63.xml"/><Relationship Id="rId4" Type="http://schemas.openxmlformats.org/officeDocument/2006/relationships/slide" Target="slide62.xml"/><Relationship Id="rId9" Type="http://schemas.openxmlformats.org/officeDocument/2006/relationships/image" Target="../media/image9.gif"/></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60.xml.rels><?xml version="1.0" encoding="UTF-8" standalone="yes"?>
<Relationships xmlns="http://schemas.openxmlformats.org/package/2006/relationships"><Relationship Id="rId8" Type="http://schemas.openxmlformats.org/officeDocument/2006/relationships/slide" Target="slide59.xml"/><Relationship Id="rId3" Type="http://schemas.openxmlformats.org/officeDocument/2006/relationships/diagramData" Target="../diagrams/data21.xml"/><Relationship Id="rId7" Type="http://schemas.microsoft.com/office/2007/relationships/diagramDrawing" Target="../diagrams/drawing21.xml"/><Relationship Id="rId2" Type="http://schemas.openxmlformats.org/officeDocument/2006/relationships/image" Target="../media/image69.png"/><Relationship Id="rId1" Type="http://schemas.openxmlformats.org/officeDocument/2006/relationships/slideLayout" Target="../slideLayouts/slideLayout2.xml"/><Relationship Id="rId6" Type="http://schemas.openxmlformats.org/officeDocument/2006/relationships/diagramColors" Target="../diagrams/colors21.xml"/><Relationship Id="rId5" Type="http://schemas.openxmlformats.org/officeDocument/2006/relationships/diagramQuickStyle" Target="../diagrams/quickStyle21.xml"/><Relationship Id="rId4" Type="http://schemas.openxmlformats.org/officeDocument/2006/relationships/diagramLayout" Target="../diagrams/layout21.xml"/><Relationship Id="rId9" Type="http://schemas.openxmlformats.org/officeDocument/2006/relationships/image" Target="../media/image9.gif"/></Relationships>
</file>

<file path=ppt/slides/_rels/slide61.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slide" Target="slide59.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slide" Target="slide59.xml"/><Relationship Id="rId2" Type="http://schemas.openxmlformats.org/officeDocument/2006/relationships/image" Target="../media/image70.png"/><Relationship Id="rId1" Type="http://schemas.openxmlformats.org/officeDocument/2006/relationships/slideLayout" Target="../slideLayouts/slideLayout2.xml"/><Relationship Id="rId4" Type="http://schemas.openxmlformats.org/officeDocument/2006/relationships/image" Target="../media/image9.gif"/></Relationships>
</file>

<file path=ppt/slides/_rels/slide63.xml.rels><?xml version="1.0" encoding="UTF-8" standalone="yes"?>
<Relationships xmlns="http://schemas.openxmlformats.org/package/2006/relationships"><Relationship Id="rId3" Type="http://schemas.openxmlformats.org/officeDocument/2006/relationships/slide" Target="slide59.xml"/><Relationship Id="rId2" Type="http://schemas.openxmlformats.org/officeDocument/2006/relationships/image" Target="../media/image71.png"/><Relationship Id="rId1" Type="http://schemas.openxmlformats.org/officeDocument/2006/relationships/slideLayout" Target="../slideLayouts/slideLayout2.xml"/><Relationship Id="rId4" Type="http://schemas.openxmlformats.org/officeDocument/2006/relationships/image" Target="../media/image9.gif"/></Relationships>
</file>

<file path=ppt/slides/_rels/slide64.xml.rels><?xml version="1.0" encoding="UTF-8" standalone="yes"?>
<Relationships xmlns="http://schemas.openxmlformats.org/package/2006/relationships"><Relationship Id="rId3" Type="http://schemas.openxmlformats.org/officeDocument/2006/relationships/slide" Target="slide59.xml"/><Relationship Id="rId2" Type="http://schemas.openxmlformats.org/officeDocument/2006/relationships/image" Target="../media/image72.png"/><Relationship Id="rId1" Type="http://schemas.openxmlformats.org/officeDocument/2006/relationships/slideLayout" Target="../slideLayouts/slideLayout2.xml"/><Relationship Id="rId4" Type="http://schemas.openxmlformats.org/officeDocument/2006/relationships/image" Target="../media/image9.gif"/></Relationships>
</file>

<file path=ppt/slides/_rels/slide65.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image" Target="../media/image73.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slide" Target="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Título"/>
          <p:cNvSpPr>
            <a:spLocks noGrp="1"/>
          </p:cNvSpPr>
          <p:nvPr>
            <p:ph type="title"/>
          </p:nvPr>
        </p:nvSpPr>
        <p:spPr>
          <a:xfrm>
            <a:off x="3059832" y="476672"/>
            <a:ext cx="5544616" cy="1570186"/>
          </a:xfrm>
        </p:spPr>
        <p:txBody>
          <a:bodyPr>
            <a:noAutofit/>
          </a:bodyPr>
          <a:lstStyle/>
          <a:p>
            <a:pPr algn="ctr"/>
            <a:r>
              <a:rPr lang="es-EC" sz="2800" b="1" dirty="0" smtClean="0">
                <a:latin typeface="Baskerville Old Face" pitchFamily="18" charset="0"/>
              </a:rPr>
              <a:t>ESCUELA POLITÉCNICA DEL EJÉRCITO</a:t>
            </a:r>
            <a:br>
              <a:rPr lang="es-EC" sz="2800" b="1" dirty="0" smtClean="0">
                <a:latin typeface="Baskerville Old Face" pitchFamily="18" charset="0"/>
              </a:rPr>
            </a:br>
            <a:r>
              <a:rPr lang="es-EC" sz="2800" b="1" dirty="0" smtClean="0">
                <a:latin typeface="Baskerville Old Face" pitchFamily="18" charset="0"/>
              </a:rPr>
              <a:t/>
            </a:r>
            <a:br>
              <a:rPr lang="es-EC" sz="2800" b="1" dirty="0" smtClean="0">
                <a:latin typeface="Baskerville Old Face" pitchFamily="18" charset="0"/>
              </a:rPr>
            </a:br>
            <a:r>
              <a:rPr lang="es-EC" sz="2400" b="1" dirty="0" smtClean="0">
                <a:latin typeface="Baskerville Old Face" pitchFamily="18" charset="0"/>
              </a:rPr>
              <a:t>DEPARTAMENTO DE CIENCIAS HUMANAS Y SOCIALES</a:t>
            </a:r>
            <a:br>
              <a:rPr lang="es-EC" sz="2400" b="1" dirty="0" smtClean="0">
                <a:latin typeface="Baskerville Old Face" pitchFamily="18" charset="0"/>
              </a:rPr>
            </a:br>
            <a:endParaRPr lang="es-EC" sz="2400" b="1" dirty="0">
              <a:latin typeface="Baskerville Old Face" pitchFamily="18" charset="0"/>
            </a:endParaRPr>
          </a:p>
        </p:txBody>
      </p:sp>
      <p:pic>
        <p:nvPicPr>
          <p:cNvPr id="9" name="8 Marcador de contenido" descr="http://4.bp.blogspot.com/_fIrGiqT57nE/TUy2T1y_x6I/AAAAAAAAACs/F6_qqAw-J-I/s1600/espe+sello.bmp"/>
          <p:cNvPicPr>
            <a:picLocks noGrp="1"/>
          </p:cNvPicPr>
          <p:nvPr>
            <p:ph sz="half" idx="1"/>
          </p:nvPr>
        </p:nvPicPr>
        <p:blipFill>
          <a:blip r:embed="rId3" cstate="print"/>
          <a:srcRect/>
          <a:stretch>
            <a:fillRect/>
          </a:stretch>
        </p:blipFill>
        <p:spPr bwMode="auto">
          <a:xfrm>
            <a:off x="539552" y="764704"/>
            <a:ext cx="2139453" cy="2081609"/>
          </a:xfrm>
          <a:prstGeom prst="rect">
            <a:avLst/>
          </a:prstGeom>
          <a:noFill/>
          <a:ln w="9525">
            <a:noFill/>
            <a:miter lim="800000"/>
            <a:headEnd/>
            <a:tailEnd/>
          </a:ln>
        </p:spPr>
      </p:pic>
      <p:sp>
        <p:nvSpPr>
          <p:cNvPr id="8" name="7 Marcador de contenido"/>
          <p:cNvSpPr>
            <a:spLocks noGrp="1"/>
          </p:cNvSpPr>
          <p:nvPr>
            <p:ph sz="half" idx="2"/>
          </p:nvPr>
        </p:nvSpPr>
        <p:spPr>
          <a:xfrm>
            <a:off x="2915816" y="2060848"/>
            <a:ext cx="5770984" cy="4065315"/>
          </a:xfrm>
        </p:spPr>
        <p:txBody>
          <a:bodyPr>
            <a:normAutofit fontScale="92500" lnSpcReduction="10000"/>
          </a:bodyPr>
          <a:lstStyle/>
          <a:p>
            <a:pPr marL="0" indent="0" algn="just">
              <a:buNone/>
            </a:pPr>
            <a:endParaRPr lang="es-AR" b="1" dirty="0" smtClean="0"/>
          </a:p>
          <a:p>
            <a:pPr marL="0" indent="0" algn="ctr">
              <a:buNone/>
            </a:pPr>
            <a:r>
              <a:rPr lang="es-AR" sz="2400" b="1" dirty="0" smtClean="0"/>
              <a:t>Tesis de grado previa la obtención del título de:</a:t>
            </a:r>
          </a:p>
          <a:p>
            <a:pPr marL="0" indent="0" algn="just">
              <a:buNone/>
            </a:pPr>
            <a:endParaRPr lang="es-AR" sz="2400" b="1" dirty="0" smtClean="0"/>
          </a:p>
          <a:p>
            <a:pPr marL="0" indent="0" algn="ctr">
              <a:buNone/>
            </a:pPr>
            <a:r>
              <a:rPr lang="es-AR" sz="2400" b="1" dirty="0" smtClean="0"/>
              <a:t> </a:t>
            </a:r>
            <a:r>
              <a:rPr lang="es-AR" sz="2400" b="1" dirty="0"/>
              <a:t>LICENCIADAS </a:t>
            </a:r>
            <a:r>
              <a:rPr lang="es-AR" sz="2400" b="1" dirty="0" smtClean="0"/>
              <a:t>EN CIENCIAS DE LA EDUCACIÓN, MENCIÓN: </a:t>
            </a:r>
          </a:p>
          <a:p>
            <a:pPr marL="0" indent="0" algn="ctr">
              <a:buNone/>
            </a:pPr>
            <a:r>
              <a:rPr lang="es-AR" sz="2400" b="1" dirty="0" smtClean="0"/>
              <a:t>“</a:t>
            </a:r>
            <a:r>
              <a:rPr lang="es-AR" sz="2400" b="1" dirty="0"/>
              <a:t>EDUCACIÓN INFANTIL”</a:t>
            </a:r>
            <a:endParaRPr lang="es-EC" sz="2400" dirty="0"/>
          </a:p>
          <a:p>
            <a:endParaRPr lang="es-EC" dirty="0" smtClean="0"/>
          </a:p>
          <a:p>
            <a:pPr marL="0" indent="0">
              <a:buNone/>
            </a:pPr>
            <a:r>
              <a:rPr lang="es-EC" sz="2400" b="1" dirty="0" smtClean="0"/>
              <a:t>AUTORAS: 	Maritza Guamán </a:t>
            </a:r>
          </a:p>
          <a:p>
            <a:pPr marL="0" indent="0">
              <a:buNone/>
            </a:pPr>
            <a:r>
              <a:rPr lang="es-EC" sz="2400" b="1" dirty="0"/>
              <a:t>	 </a:t>
            </a:r>
            <a:r>
              <a:rPr lang="es-EC" sz="2400" b="1" dirty="0" smtClean="0"/>
              <a:t>     	 	Sandra Benavides</a:t>
            </a:r>
            <a:endParaRPr lang="es-EC" sz="2400" b="1" dirty="0"/>
          </a:p>
        </p:txBody>
      </p:sp>
    </p:spTree>
    <p:custDataLst>
      <p:tags r:id="rId1"/>
    </p:custDataLst>
    <p:extLst>
      <p:ext uri="{BB962C8B-B14F-4D97-AF65-F5344CB8AC3E}">
        <p14:creationId xmlns:p14="http://schemas.microsoft.com/office/powerpoint/2010/main" val="40354097"/>
      </p:ext>
    </p:extLst>
  </p:cSld>
  <p:clrMapOvr>
    <a:masterClrMapping/>
  </p:clrMapOvr>
  <p:transition spd="slow">
    <p:wipe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187624" y="0"/>
            <a:ext cx="6226853" cy="924475"/>
          </a:xfrm>
        </p:spPr>
        <p:txBody>
          <a:bodyPr/>
          <a:lstStyle/>
          <a:p>
            <a:pPr algn="ctr"/>
            <a:r>
              <a:rPr lang="es-EC" b="1" dirty="0" smtClean="0">
                <a:latin typeface="Bookman Old Style" pitchFamily="18" charset="0"/>
              </a:rPr>
              <a:t>EVOLUCIÓN DEL CUENTO</a:t>
            </a:r>
            <a:endParaRPr lang="es-EC" b="1" dirty="0">
              <a:latin typeface="Bookman Old Style" pitchFamily="18" charset="0"/>
            </a:endParaRPr>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3325355508"/>
              </p:ext>
            </p:extLst>
          </p:nvPr>
        </p:nvGraphicFramePr>
        <p:xfrm>
          <a:off x="179512" y="908720"/>
          <a:ext cx="8712967" cy="59492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90311433"/>
      </p:ext>
    </p:extLst>
  </p:cSld>
  <p:clrMapOvr>
    <a:masterClrMapping/>
  </p:clrMapOvr>
  <p:transition spd="slow">
    <p:pull dir="l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Marcador de contenido"/>
          <p:cNvGraphicFramePr>
            <a:graphicFrameLocks noGrp="1"/>
          </p:cNvGraphicFramePr>
          <p:nvPr>
            <p:ph idx="1"/>
            <p:extLst>
              <p:ext uri="{D42A27DB-BD31-4B8C-83A1-F6EECF244321}">
                <p14:modId xmlns:p14="http://schemas.microsoft.com/office/powerpoint/2010/main" val="2023103452"/>
              </p:ext>
            </p:extLst>
          </p:nvPr>
        </p:nvGraphicFramePr>
        <p:xfrm>
          <a:off x="323528" y="548680"/>
          <a:ext cx="8352928" cy="58701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angle 3"/>
          <p:cNvSpPr>
            <a:spLocks noGrp="1" noChangeArrowheads="1"/>
          </p:cNvSpPr>
          <p:nvPr>
            <p:ph type="title"/>
          </p:nvPr>
        </p:nvSpPr>
        <p:spPr bwMode="auto">
          <a:xfrm>
            <a:off x="971600" y="0"/>
            <a:ext cx="7125113"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es-EC" b="1" dirty="0" smtClean="0">
                <a:latin typeface="Bodoni MT Black" pitchFamily="18" charset="0"/>
                <a:cs typeface="Arial" pitchFamily="34" charset="0"/>
              </a:rPr>
              <a:t>FINALIDAD DEL </a:t>
            </a:r>
            <a:r>
              <a:rPr lang="es-EC" sz="3200" b="1" dirty="0" smtClean="0">
                <a:latin typeface="Bodoni MT Black" pitchFamily="18" charset="0"/>
                <a:cs typeface="Arial" pitchFamily="34" charset="0"/>
              </a:rPr>
              <a:t> CUENTO</a:t>
            </a:r>
            <a:endParaRPr kumimoji="0" lang="es-EC" sz="3200" b="0" i="0" u="none" strike="noStrike" cap="none" normalizeH="0" baseline="0" dirty="0" smtClean="0">
              <a:ln>
                <a:noFill/>
              </a:ln>
              <a:solidFill>
                <a:schemeClr val="tx1"/>
              </a:solidFill>
              <a:effectLst/>
              <a:latin typeface="Bodoni MT Black" pitchFamily="18" charset="0"/>
              <a:cs typeface="Arial" pitchFamily="34" charset="0"/>
            </a:endParaRPr>
          </a:p>
        </p:txBody>
      </p:sp>
    </p:spTree>
    <p:extLst>
      <p:ext uri="{BB962C8B-B14F-4D97-AF65-F5344CB8AC3E}">
        <p14:creationId xmlns:p14="http://schemas.microsoft.com/office/powerpoint/2010/main" val="1782042743"/>
      </p:ext>
    </p:extLst>
  </p:cSld>
  <p:clrMapOvr>
    <a:masterClrMapping/>
  </p:clrMapOvr>
  <p:transition spd="slow">
    <p:pull dir="l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Marcador de contenido"/>
          <p:cNvGraphicFramePr>
            <a:graphicFrameLocks noGrp="1"/>
          </p:cNvGraphicFramePr>
          <p:nvPr>
            <p:ph idx="1"/>
            <p:extLst>
              <p:ext uri="{D42A27DB-BD31-4B8C-83A1-F6EECF244321}">
                <p14:modId xmlns:p14="http://schemas.microsoft.com/office/powerpoint/2010/main" val="2393044711"/>
              </p:ext>
            </p:extLst>
          </p:nvPr>
        </p:nvGraphicFramePr>
        <p:xfrm>
          <a:off x="1009442" y="1412777"/>
          <a:ext cx="7522997" cy="51845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angle 3"/>
          <p:cNvSpPr>
            <a:spLocks noGrp="1" noChangeArrowheads="1"/>
          </p:cNvSpPr>
          <p:nvPr>
            <p:ph type="title"/>
          </p:nvPr>
        </p:nvSpPr>
        <p:spPr bwMode="auto">
          <a:xfrm>
            <a:off x="1187624" y="332656"/>
            <a:ext cx="7125113"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es-EC" b="1" dirty="0" smtClean="0">
                <a:latin typeface="Bodoni MT Black" pitchFamily="18" charset="0"/>
                <a:cs typeface="Arial" pitchFamily="34" charset="0"/>
              </a:rPr>
              <a:t>ESTRUCTURA DEL </a:t>
            </a:r>
            <a:r>
              <a:rPr lang="es-EC" sz="3200" b="1" dirty="0" smtClean="0">
                <a:latin typeface="Bodoni MT Black" pitchFamily="18" charset="0"/>
                <a:cs typeface="Arial" pitchFamily="34" charset="0"/>
              </a:rPr>
              <a:t> CUENTO</a:t>
            </a:r>
            <a:endParaRPr kumimoji="0" lang="es-EC" sz="3200" b="0" i="0" u="none" strike="noStrike" cap="none" normalizeH="0" baseline="0" dirty="0" smtClean="0">
              <a:ln>
                <a:noFill/>
              </a:ln>
              <a:solidFill>
                <a:schemeClr val="tx1"/>
              </a:solidFill>
              <a:effectLst/>
              <a:latin typeface="Bodoni MT Black" pitchFamily="18" charset="0"/>
              <a:cs typeface="Arial" pitchFamily="34" charset="0"/>
            </a:endParaRPr>
          </a:p>
        </p:txBody>
      </p:sp>
    </p:spTree>
    <p:extLst>
      <p:ext uri="{BB962C8B-B14F-4D97-AF65-F5344CB8AC3E}">
        <p14:creationId xmlns:p14="http://schemas.microsoft.com/office/powerpoint/2010/main" val="486793210"/>
      </p:ext>
    </p:extLst>
  </p:cSld>
  <p:clrMapOvr>
    <a:masterClrMapping/>
  </p:clrMapOvr>
  <p:transition spd="slow">
    <p:pull dir="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Marcador de contenido"/>
          <p:cNvGraphicFramePr>
            <a:graphicFrameLocks noGrp="1"/>
          </p:cNvGraphicFramePr>
          <p:nvPr>
            <p:ph idx="1"/>
            <p:extLst>
              <p:ext uri="{D42A27DB-BD31-4B8C-83A1-F6EECF244321}">
                <p14:modId xmlns:p14="http://schemas.microsoft.com/office/powerpoint/2010/main" val="3811148607"/>
              </p:ext>
            </p:extLst>
          </p:nvPr>
        </p:nvGraphicFramePr>
        <p:xfrm>
          <a:off x="1009442" y="1124745"/>
          <a:ext cx="7522997" cy="52565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angle 3"/>
          <p:cNvSpPr>
            <a:spLocks noGrp="1" noChangeArrowheads="1"/>
          </p:cNvSpPr>
          <p:nvPr>
            <p:ph type="title"/>
          </p:nvPr>
        </p:nvSpPr>
        <p:spPr bwMode="auto">
          <a:xfrm>
            <a:off x="1115616" y="260648"/>
            <a:ext cx="7125113"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es-EC" b="1" dirty="0" smtClean="0">
                <a:latin typeface="Bodoni MT Black" pitchFamily="18" charset="0"/>
                <a:cs typeface="Arial" pitchFamily="34" charset="0"/>
              </a:rPr>
              <a:t>CLASIFICACION DEL CUENTO</a:t>
            </a:r>
            <a:endParaRPr kumimoji="0" lang="es-EC" sz="3200" b="0" i="0" u="none" strike="noStrike" cap="none" normalizeH="0" baseline="0" dirty="0" smtClean="0">
              <a:ln>
                <a:noFill/>
              </a:ln>
              <a:solidFill>
                <a:schemeClr val="tx1"/>
              </a:solidFill>
              <a:effectLst/>
              <a:latin typeface="Bodoni MT Black" pitchFamily="18" charset="0"/>
              <a:cs typeface="Arial" pitchFamily="34" charset="0"/>
            </a:endParaRPr>
          </a:p>
        </p:txBody>
      </p:sp>
    </p:spTree>
    <p:extLst>
      <p:ext uri="{BB962C8B-B14F-4D97-AF65-F5344CB8AC3E}">
        <p14:creationId xmlns:p14="http://schemas.microsoft.com/office/powerpoint/2010/main" val="2492273484"/>
      </p:ext>
    </p:extLst>
  </p:cSld>
  <p:clrMapOvr>
    <a:masterClrMapping/>
  </p:clrMapOvr>
  <p:transition spd="slow">
    <p:zoom dir="in"/>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7 Imagen" descr="http://www.quejuguetes.com/wp-content/uploads/2010/08/djeco-la-caperucita-roja-36-piezas.jpg"/>
          <p:cNvPicPr/>
          <p:nvPr/>
        </p:nvPicPr>
        <p:blipFill>
          <a:blip r:embed="rId2" cstate="print"/>
          <a:srcRect l="13043" r="13044" b="9524"/>
          <a:stretch>
            <a:fillRect/>
          </a:stretch>
        </p:blipFill>
        <p:spPr bwMode="auto">
          <a:xfrm>
            <a:off x="539552" y="908720"/>
            <a:ext cx="1224136" cy="1368152"/>
          </a:xfrm>
          <a:prstGeom prst="rect">
            <a:avLst/>
          </a:prstGeom>
          <a:solidFill>
            <a:schemeClr val="bg2">
              <a:lumMod val="60000"/>
              <a:lumOff val="40000"/>
            </a:schemeClr>
          </a:solidFill>
          <a:ln w="9525">
            <a:noFill/>
            <a:miter lim="800000"/>
            <a:headEnd/>
            <a:tailEnd/>
          </a:ln>
        </p:spPr>
      </p:pic>
      <p:graphicFrame>
        <p:nvGraphicFramePr>
          <p:cNvPr id="7" name="6 Marcador de contenido"/>
          <p:cNvGraphicFramePr>
            <a:graphicFrameLocks noGrp="1"/>
          </p:cNvGraphicFramePr>
          <p:nvPr>
            <p:ph idx="1"/>
            <p:extLst>
              <p:ext uri="{D42A27DB-BD31-4B8C-83A1-F6EECF244321}">
                <p14:modId xmlns:p14="http://schemas.microsoft.com/office/powerpoint/2010/main" val="4100948949"/>
              </p:ext>
            </p:extLst>
          </p:nvPr>
        </p:nvGraphicFramePr>
        <p:xfrm>
          <a:off x="683568" y="1700808"/>
          <a:ext cx="8208912" cy="44644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angle 3"/>
          <p:cNvSpPr>
            <a:spLocks noGrp="1" noChangeArrowheads="1"/>
          </p:cNvSpPr>
          <p:nvPr>
            <p:ph type="title"/>
          </p:nvPr>
        </p:nvSpPr>
        <p:spPr bwMode="auto">
          <a:xfrm>
            <a:off x="1057117" y="244351"/>
            <a:ext cx="6755243"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es-EC" sz="3200" b="1" dirty="0" smtClean="0">
                <a:latin typeface="Bodoni MT Black" pitchFamily="18" charset="0"/>
                <a:cs typeface="Arial" pitchFamily="34" charset="0"/>
              </a:rPr>
              <a:t>CUENTOS INFANTILES</a:t>
            </a:r>
            <a:endParaRPr kumimoji="0" lang="es-EC" sz="3200" b="0" i="0" u="none" strike="noStrike" cap="none" normalizeH="0" baseline="0" dirty="0" smtClean="0">
              <a:ln>
                <a:noFill/>
              </a:ln>
              <a:solidFill>
                <a:schemeClr val="tx1"/>
              </a:solidFill>
              <a:effectLst/>
              <a:latin typeface="Bodoni MT Black" pitchFamily="18" charset="0"/>
              <a:cs typeface="Arial" pitchFamily="34" charset="0"/>
            </a:endParaRPr>
          </a:p>
        </p:txBody>
      </p:sp>
      <p:pic>
        <p:nvPicPr>
          <p:cNvPr id="9" name="8 Imagen" descr="http://2.bp.blogspot.com/-DXXdlA2QP8s/Tb2pXWKTzZI/AAAAAAAAQaM/vddYQnocWHU/s320/imagenesdecuentosinfantiles3.jpg">
            <a:hlinkClick r:id="rId8"/>
          </p:cNvPr>
          <p:cNvPicPr/>
          <p:nvPr/>
        </p:nvPicPr>
        <p:blipFill>
          <a:blip r:embed="rId9" cstate="print"/>
          <a:srcRect/>
          <a:stretch>
            <a:fillRect/>
          </a:stretch>
        </p:blipFill>
        <p:spPr bwMode="auto">
          <a:xfrm>
            <a:off x="7271792" y="836712"/>
            <a:ext cx="1872208" cy="1527423"/>
          </a:xfrm>
          <a:prstGeom prst="rect">
            <a:avLst/>
          </a:prstGeom>
          <a:noFill/>
          <a:ln w="9525">
            <a:noFill/>
            <a:miter lim="800000"/>
            <a:headEnd/>
            <a:tailEnd/>
          </a:ln>
        </p:spPr>
      </p:pic>
      <p:pic>
        <p:nvPicPr>
          <p:cNvPr id="10" name="9 Imagen" descr="http://1.bp.blogspot.com/-32zZlWpPpjI/Tb2pU2dRBcI/AAAAAAAAQaE/ORoPlY5dJvE/s320/imagenesdecuentosinfantiles2.gif">
            <a:hlinkClick r:id="rId10"/>
          </p:cNvPr>
          <p:cNvPicPr/>
          <p:nvPr/>
        </p:nvPicPr>
        <p:blipFill>
          <a:blip r:embed="rId11" cstate="print"/>
          <a:srcRect/>
          <a:stretch>
            <a:fillRect/>
          </a:stretch>
        </p:blipFill>
        <p:spPr bwMode="auto">
          <a:xfrm>
            <a:off x="323528" y="4954860"/>
            <a:ext cx="2232248" cy="1772816"/>
          </a:xfrm>
          <a:prstGeom prst="rect">
            <a:avLst/>
          </a:prstGeom>
          <a:noFill/>
          <a:ln w="9525">
            <a:noFill/>
            <a:miter lim="800000"/>
            <a:headEnd/>
            <a:tailEnd/>
          </a:ln>
        </p:spPr>
      </p:pic>
      <p:pic>
        <p:nvPicPr>
          <p:cNvPr id="7170" name="Picture 2" descr="http://4.bp.blogspot.com/_X9YUUQUco3U/S7_VB9UT7MI/AAAAAAAAALs/CtvoMOfIwW4/s320/pueblo+disney.jpg"/>
          <p:cNvPicPr>
            <a:picLocks noChangeAspect="1" noChangeArrowheads="1"/>
          </p:cNvPicPr>
          <p:nvPr/>
        </p:nvPicPr>
        <p:blipFill>
          <a:blip r:embed="rId12" cstate="print"/>
          <a:srcRect/>
          <a:stretch>
            <a:fillRect/>
          </a:stretch>
        </p:blipFill>
        <p:spPr bwMode="auto">
          <a:xfrm>
            <a:off x="7376464" y="5215508"/>
            <a:ext cx="1662864" cy="1512168"/>
          </a:xfrm>
          <a:prstGeom prst="rect">
            <a:avLst/>
          </a:prstGeom>
          <a:noFill/>
        </p:spPr>
      </p:pic>
    </p:spTree>
    <p:extLst>
      <p:ext uri="{BB962C8B-B14F-4D97-AF65-F5344CB8AC3E}">
        <p14:creationId xmlns:p14="http://schemas.microsoft.com/office/powerpoint/2010/main" val="1170317673"/>
      </p:ext>
    </p:extLst>
  </p:cSld>
  <p:clrMapOvr>
    <a:masterClrMapping/>
  </p:clrMapOvr>
  <p:transition spd="slow">
    <p:wheel spokes="1"/>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771800" y="188640"/>
            <a:ext cx="3168352" cy="924475"/>
          </a:xfrm>
        </p:spPr>
        <p:style>
          <a:lnRef idx="1">
            <a:schemeClr val="accent5"/>
          </a:lnRef>
          <a:fillRef idx="2">
            <a:schemeClr val="accent5"/>
          </a:fillRef>
          <a:effectRef idx="1">
            <a:schemeClr val="accent5"/>
          </a:effectRef>
          <a:fontRef idx="minor">
            <a:schemeClr val="dk1"/>
          </a:fontRef>
        </p:style>
        <p:txBody>
          <a:bodyPr/>
          <a:lstStyle/>
          <a:p>
            <a:pPr algn="ctr"/>
            <a:r>
              <a:rPr lang="es-EC" sz="3600" b="1" dirty="0">
                <a:solidFill>
                  <a:schemeClr val="bg1"/>
                </a:solidFill>
                <a:latin typeface="Bookman Old Style" pitchFamily="18" charset="0"/>
              </a:rPr>
              <a:t>Lectura</a:t>
            </a:r>
            <a:endParaRPr lang="es-EC" sz="3600" dirty="0">
              <a:solidFill>
                <a:schemeClr val="bg1"/>
              </a:solidFill>
              <a:latin typeface="Bookman Old Style" pitchFamily="18" charset="0"/>
            </a:endParaRPr>
          </a:p>
        </p:txBody>
      </p:sp>
      <p:pic>
        <p:nvPicPr>
          <p:cNvPr id="1026"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260648"/>
            <a:ext cx="2096401" cy="21385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3" name="2 Diagrama"/>
          <p:cNvGraphicFramePr/>
          <p:nvPr>
            <p:extLst>
              <p:ext uri="{D42A27DB-BD31-4B8C-83A1-F6EECF244321}">
                <p14:modId xmlns:p14="http://schemas.microsoft.com/office/powerpoint/2010/main" val="2226896921"/>
              </p:ext>
            </p:extLst>
          </p:nvPr>
        </p:nvGraphicFramePr>
        <p:xfrm>
          <a:off x="323528" y="935028"/>
          <a:ext cx="8424936" cy="56623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28273731"/>
      </p:ext>
    </p:extLst>
  </p:cSld>
  <p:clrMapOvr>
    <a:masterClrMapping/>
  </p:clrMapOvr>
  <p:transition spd="slow" advTm="25352">
    <p:newsflash/>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http://ts2.mm.bing.net/th?id=H.4844913120578889&amp;pid=15.1"/>
          <p:cNvPicPr>
            <a:picLocks noChangeAspect="1" noChangeArrowheads="1"/>
          </p:cNvPicPr>
          <p:nvPr/>
        </p:nvPicPr>
        <p:blipFill>
          <a:blip r:embed="rId2" cstate="print">
            <a:extLst>
              <a:ext uri="{BEBA8EAE-BF5A-486C-A8C5-ECC9F3942E4B}">
                <a14:imgProps xmlns:a14="http://schemas.microsoft.com/office/drawing/2010/main">
                  <a14:imgLayer r:embed="rId3">
                    <a14:imgEffect>
                      <a14:saturation sat="200000"/>
                    </a14:imgEffect>
                    <a14:imgEffect>
                      <a14:brightnessContrast bright="-40000"/>
                    </a14:imgEffect>
                  </a14:imgLayer>
                </a14:imgProps>
              </a:ext>
              <a:ext uri="{28A0092B-C50C-407E-A947-70E740481C1C}">
                <a14:useLocalDpi xmlns:a14="http://schemas.microsoft.com/office/drawing/2010/main" val="0"/>
              </a:ext>
            </a:extLst>
          </a:blip>
          <a:srcRect/>
          <a:stretch>
            <a:fillRect/>
          </a:stretch>
        </p:blipFill>
        <p:spPr bwMode="auto">
          <a:xfrm>
            <a:off x="6457" y="2213553"/>
            <a:ext cx="2389446" cy="2314776"/>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style>
          <a:lnRef idx="1">
            <a:schemeClr val="accent4"/>
          </a:lnRef>
          <a:fillRef idx="2">
            <a:schemeClr val="accent4"/>
          </a:fillRef>
          <a:effectRef idx="1">
            <a:schemeClr val="accent4"/>
          </a:effectRef>
          <a:fontRef idx="minor">
            <a:schemeClr val="dk1"/>
          </a:fontRef>
        </p:style>
      </p:pic>
      <p:sp>
        <p:nvSpPr>
          <p:cNvPr id="3" name="2 Marcador de contenido"/>
          <p:cNvSpPr>
            <a:spLocks noGrp="1"/>
          </p:cNvSpPr>
          <p:nvPr>
            <p:ph idx="1"/>
          </p:nvPr>
        </p:nvSpPr>
        <p:spPr>
          <a:xfrm>
            <a:off x="1372618" y="2204864"/>
            <a:ext cx="7629168" cy="4509120"/>
          </a:xfrm>
        </p:spPr>
        <p:txBody>
          <a:bodyPr>
            <a:noAutofit/>
          </a:bodyPr>
          <a:lstStyle/>
          <a:p>
            <a:pPr algn="just"/>
            <a:endParaRPr lang="es-EC" sz="2300" dirty="0" smtClean="0">
              <a:latin typeface="Bookman Old Style" pitchFamily="18" charset="0"/>
            </a:endParaRPr>
          </a:p>
          <a:p>
            <a:pPr algn="just"/>
            <a:r>
              <a:rPr lang="es-EC" sz="2300" dirty="0" smtClean="0">
                <a:latin typeface="Bookman Old Style" pitchFamily="18" charset="0"/>
              </a:rPr>
              <a:t>Nos </a:t>
            </a:r>
            <a:r>
              <a:rPr lang="es-EC" sz="2300" dirty="0">
                <a:latin typeface="Bookman Old Style" pitchFamily="18" charset="0"/>
              </a:rPr>
              <a:t>proporciona información, </a:t>
            </a:r>
            <a:r>
              <a:rPr lang="es-EC" sz="2300" dirty="0" smtClean="0">
                <a:latin typeface="Bookman Old Style" pitchFamily="18" charset="0"/>
              </a:rPr>
              <a:t>educa</a:t>
            </a:r>
            <a:r>
              <a:rPr lang="es-EC" sz="2300" dirty="0">
                <a:latin typeface="Bookman Old Style" pitchFamily="18" charset="0"/>
              </a:rPr>
              <a:t>, crea hábitos de análisis, reflexión, esfuerzo, concentración,  recreando, entreteniendo y </a:t>
            </a:r>
            <a:r>
              <a:rPr lang="es-EC" sz="2300" dirty="0" smtClean="0">
                <a:latin typeface="Bookman Old Style" pitchFamily="18" charset="0"/>
              </a:rPr>
              <a:t>distrayendo</a:t>
            </a:r>
          </a:p>
          <a:p>
            <a:pPr algn="just"/>
            <a:r>
              <a:rPr lang="es-EC" sz="2300" dirty="0">
                <a:latin typeface="Bookman Old Style" pitchFamily="18" charset="0"/>
              </a:rPr>
              <a:t>Una persona con hábito lector posee autonomía </a:t>
            </a:r>
            <a:r>
              <a:rPr lang="es-EC" sz="2300" dirty="0" smtClean="0">
                <a:latin typeface="Bookman Old Style" pitchFamily="18" charset="0"/>
              </a:rPr>
              <a:t>cognitiva, está </a:t>
            </a:r>
            <a:r>
              <a:rPr lang="es-EC" sz="2300" dirty="0">
                <a:latin typeface="Bookman Old Style" pitchFamily="18" charset="0"/>
              </a:rPr>
              <a:t>preparada para aprender por sí mismo durante toda la vida. </a:t>
            </a:r>
            <a:endParaRPr lang="es-EC" sz="2300" dirty="0" smtClean="0">
              <a:latin typeface="Bookman Old Style" pitchFamily="18" charset="0"/>
            </a:endParaRPr>
          </a:p>
          <a:p>
            <a:pPr algn="just"/>
            <a:r>
              <a:rPr lang="es-EC" sz="2300" dirty="0" smtClean="0">
                <a:latin typeface="Bookman Old Style" pitchFamily="18" charset="0"/>
              </a:rPr>
              <a:t>Para </a:t>
            </a:r>
            <a:r>
              <a:rPr lang="es-EC" sz="2300" dirty="0">
                <a:latin typeface="Bookman Old Style" pitchFamily="18" charset="0"/>
              </a:rPr>
              <a:t>que </a:t>
            </a:r>
            <a:r>
              <a:rPr lang="es-EC" sz="2300" dirty="0" smtClean="0">
                <a:latin typeface="Bookman Old Style" pitchFamily="18" charset="0"/>
              </a:rPr>
              <a:t>surja una </a:t>
            </a:r>
            <a:r>
              <a:rPr lang="es-EC" sz="2300" dirty="0">
                <a:latin typeface="Bookman Old Style" pitchFamily="18" charset="0"/>
              </a:rPr>
              <a:t>inclinación positiva a la lectura debe existir, un ambiente afectivo, social y culturalmente favorecedor en la familia, que despierte el interés por los libros. </a:t>
            </a:r>
            <a:endParaRPr lang="es-EC" sz="2300" dirty="0" smtClean="0">
              <a:latin typeface="Bookman Old Style" pitchFamily="18" charset="0"/>
            </a:endParaRPr>
          </a:p>
          <a:p>
            <a:pPr algn="just"/>
            <a:endParaRPr lang="es-EC" sz="2300" dirty="0">
              <a:latin typeface="Bookman Old Style" pitchFamily="18" charset="0"/>
            </a:endParaRPr>
          </a:p>
          <a:p>
            <a:pPr algn="just"/>
            <a:endParaRPr lang="es-EC" sz="2300" dirty="0">
              <a:latin typeface="Bookman Old Style" pitchFamily="18" charset="0"/>
            </a:endParaRPr>
          </a:p>
        </p:txBody>
      </p:sp>
      <p:sp>
        <p:nvSpPr>
          <p:cNvPr id="4" name="3 Título"/>
          <p:cNvSpPr>
            <a:spLocks noGrp="1"/>
          </p:cNvSpPr>
          <p:nvPr>
            <p:ph type="title"/>
          </p:nvPr>
        </p:nvSpPr>
        <p:spPr>
          <a:xfrm>
            <a:off x="179512" y="116632"/>
            <a:ext cx="8496944" cy="1512168"/>
          </a:xfrm>
        </p:spPr>
        <p:style>
          <a:lnRef idx="1">
            <a:schemeClr val="accent1"/>
          </a:lnRef>
          <a:fillRef idx="2">
            <a:schemeClr val="accent1"/>
          </a:fillRef>
          <a:effectRef idx="1">
            <a:schemeClr val="accent1"/>
          </a:effectRef>
          <a:fontRef idx="minor">
            <a:schemeClr val="dk1"/>
          </a:fontRef>
        </p:style>
        <p:txBody>
          <a:bodyPr/>
          <a:lstStyle/>
          <a:p>
            <a:pPr algn="just"/>
            <a:r>
              <a:rPr lang="es-EC" sz="2400" b="1" dirty="0">
                <a:solidFill>
                  <a:schemeClr val="bg1"/>
                </a:solidFill>
                <a:latin typeface="Bookman Old Style" pitchFamily="18" charset="0"/>
              </a:rPr>
              <a:t>Dionisio Rodríguez J</a:t>
            </a:r>
            <a:r>
              <a:rPr lang="es-EC" sz="2400" dirty="0">
                <a:solidFill>
                  <a:schemeClr val="bg1"/>
                </a:solidFill>
                <a:latin typeface="Bookman Old Style" pitchFamily="18" charset="0"/>
              </a:rPr>
              <a:t>., la lectura es un proceso analítico- sintético en el cual se analizan las letras, se las traduce a fonemas que luego forman sílabas, de cuyas síntesis surge la palabra. </a:t>
            </a:r>
          </a:p>
        </p:txBody>
      </p:sp>
    </p:spTree>
    <p:extLst>
      <p:ext uri="{BB962C8B-B14F-4D97-AF65-F5344CB8AC3E}">
        <p14:creationId xmlns:p14="http://schemas.microsoft.com/office/powerpoint/2010/main" val="938831431"/>
      </p:ext>
    </p:extLst>
  </p:cSld>
  <p:clrMapOvr>
    <a:masterClrMapping/>
  </p:clrMapOvr>
  <p:transition spd="slow">
    <p:split dir="in"/>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ext uri="{D42A27DB-BD31-4B8C-83A1-F6EECF244321}">
                <p14:modId xmlns:p14="http://schemas.microsoft.com/office/powerpoint/2010/main" val="3013050488"/>
              </p:ext>
            </p:extLst>
          </p:nvPr>
        </p:nvGraphicFramePr>
        <p:xfrm>
          <a:off x="467544" y="188640"/>
          <a:ext cx="7773185" cy="135652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4" name="3 Marcador de contenido"/>
          <p:cNvGraphicFramePr>
            <a:graphicFrameLocks noGrp="1"/>
          </p:cNvGraphicFramePr>
          <p:nvPr>
            <p:ph idx="1"/>
            <p:extLst>
              <p:ext uri="{D42A27DB-BD31-4B8C-83A1-F6EECF244321}">
                <p14:modId xmlns:p14="http://schemas.microsoft.com/office/powerpoint/2010/main" val="2968606074"/>
              </p:ext>
            </p:extLst>
          </p:nvPr>
        </p:nvGraphicFramePr>
        <p:xfrm>
          <a:off x="251520" y="1807361"/>
          <a:ext cx="8352927" cy="4861999"/>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302940294"/>
      </p:ext>
    </p:extLst>
  </p:cSld>
  <p:clrMapOvr>
    <a:masterClrMapping/>
  </p:clrMapOvr>
  <p:transition spd="slow">
    <p:spli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27584" y="332656"/>
            <a:ext cx="7845193" cy="648073"/>
          </a:xfrm>
        </p:spPr>
        <p:style>
          <a:lnRef idx="1">
            <a:schemeClr val="accent2"/>
          </a:lnRef>
          <a:fillRef idx="2">
            <a:schemeClr val="accent2"/>
          </a:fillRef>
          <a:effectRef idx="1">
            <a:schemeClr val="accent2"/>
          </a:effectRef>
          <a:fontRef idx="minor">
            <a:schemeClr val="dk1"/>
          </a:fontRef>
        </p:style>
        <p:txBody>
          <a:bodyPr/>
          <a:lstStyle/>
          <a:p>
            <a:pPr algn="ctr"/>
            <a:r>
              <a:rPr lang="es-EC" sz="2800" b="1" dirty="0">
                <a:solidFill>
                  <a:schemeClr val="tx1"/>
                </a:solidFill>
                <a:latin typeface="Bookman Old Style" pitchFamily="18" charset="0"/>
              </a:rPr>
              <a:t>Beneficios de la Iniciación a la lectura</a:t>
            </a:r>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1648876367"/>
              </p:ext>
            </p:extLst>
          </p:nvPr>
        </p:nvGraphicFramePr>
        <p:xfrm>
          <a:off x="611560" y="1340768"/>
          <a:ext cx="8280920" cy="53285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87890924"/>
      </p:ext>
    </p:extLst>
  </p:cSld>
  <p:clrMapOvr>
    <a:masterClrMapping/>
  </p:clrMapOvr>
  <p:transition spd="slow">
    <p:wheel spokes="8"/>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83568" y="217868"/>
            <a:ext cx="7667011" cy="763487"/>
          </a:xfrm>
        </p:spPr>
        <p:style>
          <a:lnRef idx="1">
            <a:schemeClr val="accent3"/>
          </a:lnRef>
          <a:fillRef idx="2">
            <a:schemeClr val="accent3"/>
          </a:fillRef>
          <a:effectRef idx="1">
            <a:schemeClr val="accent3"/>
          </a:effectRef>
          <a:fontRef idx="minor">
            <a:schemeClr val="dk1"/>
          </a:fontRef>
        </p:style>
        <p:txBody>
          <a:bodyPr/>
          <a:lstStyle/>
          <a:p>
            <a:pPr algn="ctr"/>
            <a:r>
              <a:rPr lang="es-EC" sz="2800" b="1" dirty="0">
                <a:solidFill>
                  <a:schemeClr val="tx1"/>
                </a:solidFill>
              </a:rPr>
              <a:t>Procesos para el Inicio de la Lectura</a:t>
            </a:r>
          </a:p>
        </p:txBody>
      </p:sp>
      <p:graphicFrame>
        <p:nvGraphicFramePr>
          <p:cNvPr id="6" name="5 Marcador de contenido"/>
          <p:cNvGraphicFramePr>
            <a:graphicFrameLocks noGrp="1"/>
          </p:cNvGraphicFramePr>
          <p:nvPr>
            <p:ph idx="1"/>
            <p:extLst>
              <p:ext uri="{D42A27DB-BD31-4B8C-83A1-F6EECF244321}">
                <p14:modId xmlns:p14="http://schemas.microsoft.com/office/powerpoint/2010/main" val="372084313"/>
              </p:ext>
            </p:extLst>
          </p:nvPr>
        </p:nvGraphicFramePr>
        <p:xfrm>
          <a:off x="467544" y="1332343"/>
          <a:ext cx="6192688" cy="54005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29" name="Picture 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763473" y="1340768"/>
            <a:ext cx="2190750" cy="35775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descr="http://2.bp.blogspot.com/-G-QTKQTFLZ4/Ub4keHzSm3I/AAAAAAABYyc/pRl_VTB4U64/s1600/PINOCHO+3.gif">
            <a:hlinkClick r:id="rId8" action="ppaction://hlinksldjump"/>
          </p:cNvPr>
          <p:cNvPicPr>
            <a:picLocks noChangeAspect="1" noChangeArrowheads="1" noCrop="1"/>
          </p:cNvPicPr>
          <p:nvPr/>
        </p:nvPicPr>
        <p:blipFill>
          <a:blip r:embed="rId9" cstate="print"/>
          <a:srcRect/>
          <a:stretch>
            <a:fillRect/>
          </a:stretch>
        </p:blipFill>
        <p:spPr bwMode="auto">
          <a:xfrm>
            <a:off x="6993174" y="5085184"/>
            <a:ext cx="1762125" cy="1619251"/>
          </a:xfrm>
          <a:prstGeom prst="rect">
            <a:avLst/>
          </a:prstGeom>
          <a:noFill/>
        </p:spPr>
      </p:pic>
    </p:spTree>
    <p:extLst>
      <p:ext uri="{BB962C8B-B14F-4D97-AF65-F5344CB8AC3E}">
        <p14:creationId xmlns:p14="http://schemas.microsoft.com/office/powerpoint/2010/main" val="3436062985"/>
      </p:ext>
    </p:extLst>
  </p:cSld>
  <p:clrMapOvr>
    <a:masterClrMapping/>
  </p:clrMapOvr>
  <p:transition spd="slow">
    <p:strips dir="l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a:xfrm>
            <a:off x="3311859" y="404664"/>
            <a:ext cx="2016225" cy="1772682"/>
          </a:xfrm>
        </p:spPr>
        <p:txBody>
          <a:bodyPr/>
          <a:lstStyle/>
          <a:p>
            <a:endParaRPr lang="es-EC" dirty="0"/>
          </a:p>
        </p:txBody>
      </p:sp>
      <p:sp>
        <p:nvSpPr>
          <p:cNvPr id="6" name="5 Marcador de contenido"/>
          <p:cNvSpPr>
            <a:spLocks noGrp="1"/>
          </p:cNvSpPr>
          <p:nvPr>
            <p:ph idx="1"/>
          </p:nvPr>
        </p:nvSpPr>
        <p:spPr>
          <a:xfrm>
            <a:off x="323528" y="2564904"/>
            <a:ext cx="8136904" cy="4051437"/>
          </a:xfrm>
        </p:spPr>
        <p:txBody>
          <a:bodyPr>
            <a:normAutofit lnSpcReduction="10000"/>
          </a:bodyPr>
          <a:lstStyle/>
          <a:p>
            <a:pPr marL="0" indent="0" algn="just">
              <a:lnSpc>
                <a:spcPct val="150000"/>
              </a:lnSpc>
              <a:buNone/>
            </a:pPr>
            <a:r>
              <a:rPr lang="es-AR" b="1" dirty="0"/>
              <a:t>EL CUENTO </a:t>
            </a:r>
            <a:r>
              <a:rPr lang="es-AR" b="1" dirty="0" smtClean="0"/>
              <a:t>COMO </a:t>
            </a:r>
            <a:r>
              <a:rPr lang="es-AR" b="1" dirty="0"/>
              <a:t>ESTRATEGÍA METODOLÓGICA EN EL INICIO DE LA  LECTURA EN NIÑOS Y NIÑAS DE 4 - 6 AÑOS DEL JARDÍN DE INFANTES FISCAL MIXTO “MELLIE DIGARD” DE LA PARROQUIA, TAMBILLO, PROVINCIA DE PICHINCHA, EN EL  AÑO LECTIVO 2012-2013. </a:t>
            </a:r>
            <a:endParaRPr lang="es-AR" b="1" dirty="0" smtClean="0"/>
          </a:p>
          <a:p>
            <a:pPr marL="0" indent="0" algn="just">
              <a:buNone/>
            </a:pPr>
            <a:endParaRPr lang="es-AR" b="1" dirty="0" smtClean="0"/>
          </a:p>
          <a:p>
            <a:pPr marL="0" indent="0" algn="just">
              <a:buNone/>
            </a:pPr>
            <a:endParaRPr lang="es-AR" b="1" dirty="0"/>
          </a:p>
          <a:p>
            <a:pPr marL="0" indent="0">
              <a:buNone/>
            </a:pPr>
            <a:r>
              <a:rPr lang="es-EC" b="1" dirty="0" smtClean="0"/>
              <a:t>	DIRECTORA</a:t>
            </a:r>
            <a:r>
              <a:rPr lang="es-EC" b="1" dirty="0"/>
              <a:t>					</a:t>
            </a:r>
            <a:r>
              <a:rPr lang="es-EC" b="1" dirty="0" smtClean="0"/>
              <a:t>          CODIRECTORA</a:t>
            </a:r>
            <a:endParaRPr lang="es-EC" dirty="0"/>
          </a:p>
          <a:p>
            <a:pPr marL="0" indent="0">
              <a:buNone/>
            </a:pPr>
            <a:r>
              <a:rPr lang="es-EC" dirty="0" smtClean="0"/>
              <a:t>MSC</a:t>
            </a:r>
            <a:r>
              <a:rPr lang="es-EC" dirty="0"/>
              <a:t>. MÓNICA SOLÍS			</a:t>
            </a:r>
            <a:r>
              <a:rPr lang="es-EC" dirty="0" smtClean="0"/>
              <a:t>      MSC</a:t>
            </a:r>
            <a:r>
              <a:rPr lang="es-EC" dirty="0"/>
              <a:t>. </a:t>
            </a:r>
            <a:r>
              <a:rPr lang="es-EC" dirty="0" smtClean="0"/>
              <a:t>NATACHA  GUAYASAMÍN  									</a:t>
            </a:r>
            <a:endParaRPr lang="es-EC" dirty="0"/>
          </a:p>
          <a:p>
            <a:pPr marL="0" indent="0" algn="just">
              <a:buNone/>
            </a:pPr>
            <a:endParaRPr lang="es-EC" dirty="0"/>
          </a:p>
        </p:txBody>
      </p:sp>
      <p:pic>
        <p:nvPicPr>
          <p:cNvPr id="7" name="6 Imagen" descr="http://4.bp.blogspot.com/_fIrGiqT57nE/TUy2T1y_x6I/AAAAAAAAACs/F6_qqAw-J-I/s1600/espe+sello.bmp"/>
          <p:cNvPicPr/>
          <p:nvPr/>
        </p:nvPicPr>
        <p:blipFill>
          <a:blip r:embed="rId2" cstate="print"/>
          <a:srcRect/>
          <a:stretch>
            <a:fillRect/>
          </a:stretch>
        </p:blipFill>
        <p:spPr bwMode="auto">
          <a:xfrm>
            <a:off x="3203848" y="404664"/>
            <a:ext cx="2160240" cy="1800200"/>
          </a:xfrm>
          <a:prstGeom prst="rect">
            <a:avLst/>
          </a:prstGeom>
          <a:noFill/>
          <a:ln w="9525">
            <a:noFill/>
            <a:miter lim="800000"/>
            <a:headEnd/>
            <a:tailEnd/>
          </a:ln>
        </p:spPr>
      </p:pic>
    </p:spTree>
    <p:extLst>
      <p:ext uri="{BB962C8B-B14F-4D97-AF65-F5344CB8AC3E}">
        <p14:creationId xmlns:p14="http://schemas.microsoft.com/office/powerpoint/2010/main" val="3934032625"/>
      </p:ext>
    </p:extLst>
  </p:cSld>
  <p:clrMapOvr>
    <a:masterClrMapping/>
  </p:clrMapOvr>
  <p:transition spd="slow">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71600" y="188640"/>
            <a:ext cx="7125113" cy="708451"/>
          </a:xfrm>
        </p:spPr>
        <p:style>
          <a:lnRef idx="0">
            <a:scrgbClr r="0" g="0" b="0"/>
          </a:lnRef>
          <a:fillRef idx="1003">
            <a:schemeClr val="dk2"/>
          </a:fillRef>
          <a:effectRef idx="0">
            <a:scrgbClr r="0" g="0" b="0"/>
          </a:effectRef>
          <a:fontRef idx="major"/>
        </p:style>
        <p:txBody>
          <a:bodyPr/>
          <a:lstStyle/>
          <a:p>
            <a:pPr algn="ctr"/>
            <a:r>
              <a:rPr lang="es-EC" b="1" dirty="0">
                <a:solidFill>
                  <a:schemeClr val="bg1"/>
                </a:solidFill>
              </a:rPr>
              <a:t>Estrategias Metodológicas</a:t>
            </a:r>
            <a:endParaRPr lang="es-EC" dirty="0">
              <a:solidFill>
                <a:schemeClr val="bg1"/>
              </a:solidFill>
            </a:endParaRPr>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2980420999"/>
              </p:ext>
            </p:extLst>
          </p:nvPr>
        </p:nvGraphicFramePr>
        <p:xfrm>
          <a:off x="1043608" y="1052736"/>
          <a:ext cx="7125112" cy="55446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53117495"/>
      </p:ext>
    </p:extLst>
  </p:cSld>
  <p:clrMapOvr>
    <a:masterClrMapping/>
  </p:clrMapOvr>
  <p:transition spd="slow">
    <p:zoom/>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987824" y="188640"/>
            <a:ext cx="2914486" cy="792088"/>
          </a:xfrm>
        </p:spPr>
        <p:style>
          <a:lnRef idx="1">
            <a:schemeClr val="accent2"/>
          </a:lnRef>
          <a:fillRef idx="2">
            <a:schemeClr val="accent2"/>
          </a:fillRef>
          <a:effectRef idx="1">
            <a:schemeClr val="accent2"/>
          </a:effectRef>
          <a:fontRef idx="minor">
            <a:schemeClr val="dk1"/>
          </a:fontRef>
        </p:style>
        <p:txBody>
          <a:bodyPr/>
          <a:lstStyle/>
          <a:p>
            <a:pPr algn="ctr"/>
            <a:r>
              <a:rPr lang="es-EC" dirty="0" smtClean="0">
                <a:solidFill>
                  <a:schemeClr val="tx1"/>
                </a:solidFill>
                <a:latin typeface="Aharoni" pitchFamily="2" charset="-79"/>
                <a:cs typeface="Aharoni" pitchFamily="2" charset="-79"/>
              </a:rPr>
              <a:t>VARIABLES:</a:t>
            </a:r>
            <a:endParaRPr lang="es-EC" dirty="0">
              <a:solidFill>
                <a:schemeClr val="tx1"/>
              </a:solidFill>
              <a:latin typeface="Aharoni" pitchFamily="2" charset="-79"/>
              <a:cs typeface="Aharoni" pitchFamily="2" charset="-79"/>
            </a:endParaRPr>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4220874078"/>
              </p:ext>
            </p:extLst>
          </p:nvPr>
        </p:nvGraphicFramePr>
        <p:xfrm>
          <a:off x="755576" y="1196752"/>
          <a:ext cx="8208911" cy="53285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28585065"/>
      </p:ext>
    </p:extLst>
  </p:cSld>
  <p:clrMapOvr>
    <a:masterClrMapping/>
  </p:clrMapOvr>
  <p:transition spd="slow">
    <p:wheel/>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4146" y="1556792"/>
            <a:ext cx="2592288" cy="2376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Título"/>
          <p:cNvSpPr>
            <a:spLocks noGrp="1"/>
          </p:cNvSpPr>
          <p:nvPr>
            <p:ph type="title"/>
          </p:nvPr>
        </p:nvSpPr>
        <p:spPr>
          <a:xfrm>
            <a:off x="2746434" y="0"/>
            <a:ext cx="6012160" cy="720080"/>
          </a:xfrm>
        </p:spPr>
        <p:style>
          <a:lnRef idx="1">
            <a:schemeClr val="accent1"/>
          </a:lnRef>
          <a:fillRef idx="2">
            <a:schemeClr val="accent1"/>
          </a:fillRef>
          <a:effectRef idx="1">
            <a:schemeClr val="accent1"/>
          </a:effectRef>
          <a:fontRef idx="minor">
            <a:schemeClr val="dk1"/>
          </a:fontRef>
        </p:style>
        <p:txBody>
          <a:bodyPr/>
          <a:lstStyle/>
          <a:p>
            <a:r>
              <a:rPr lang="es-EC" sz="2800" b="1" dirty="0" smtClean="0">
                <a:solidFill>
                  <a:schemeClr val="tx1"/>
                </a:solidFill>
                <a:latin typeface="Aharoni" pitchFamily="2" charset="-79"/>
                <a:cs typeface="Aharoni" pitchFamily="2" charset="-79"/>
              </a:rPr>
              <a:t>Metodología  de Investigación</a:t>
            </a:r>
            <a:endParaRPr lang="es-EC" sz="2800" b="1" dirty="0">
              <a:solidFill>
                <a:schemeClr val="tx1"/>
              </a:solidFill>
              <a:latin typeface="Aharoni" pitchFamily="2" charset="-79"/>
              <a:cs typeface="Aharoni" pitchFamily="2" charset="-79"/>
            </a:endParaRPr>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3406626578"/>
              </p:ext>
            </p:extLst>
          </p:nvPr>
        </p:nvGraphicFramePr>
        <p:xfrm>
          <a:off x="1331640" y="1252122"/>
          <a:ext cx="7595003" cy="547260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4 Elipse"/>
          <p:cNvSpPr/>
          <p:nvPr/>
        </p:nvSpPr>
        <p:spPr>
          <a:xfrm>
            <a:off x="188752" y="197478"/>
            <a:ext cx="2367024" cy="783249"/>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EC" sz="1600" b="1" dirty="0" smtClean="0">
                <a:latin typeface="Bookman Old Style" pitchFamily="18" charset="0"/>
                <a:cs typeface="Aharoni" pitchFamily="2" charset="-79"/>
              </a:rPr>
              <a:t>CAPÍTULO</a:t>
            </a:r>
            <a:r>
              <a:rPr lang="es-EC" sz="1600" b="1" dirty="0" smtClean="0">
                <a:latin typeface="Berlin Sans FB Demi" pitchFamily="34" charset="0"/>
                <a:cs typeface="Aharoni" pitchFamily="2" charset="-79"/>
              </a:rPr>
              <a:t> III</a:t>
            </a:r>
            <a:endParaRPr lang="es-EC" sz="1600" b="1" dirty="0">
              <a:latin typeface="Berlin Sans FB Demi" pitchFamily="34" charset="0"/>
              <a:cs typeface="Aharoni" pitchFamily="2" charset="-79"/>
            </a:endParaRPr>
          </a:p>
        </p:txBody>
      </p:sp>
    </p:spTree>
    <p:extLst>
      <p:ext uri="{BB962C8B-B14F-4D97-AF65-F5344CB8AC3E}">
        <p14:creationId xmlns:p14="http://schemas.microsoft.com/office/powerpoint/2010/main" val="2469421145"/>
      </p:ext>
    </p:extLst>
  </p:cSld>
  <p:clrMapOvr>
    <a:masterClrMapping/>
  </p:clrMapOvr>
  <p:transition spd="slow">
    <p:pull dir="r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27584" y="188640"/>
            <a:ext cx="7306974" cy="924475"/>
          </a:xfrm>
        </p:spPr>
        <p:style>
          <a:lnRef idx="1">
            <a:schemeClr val="accent3"/>
          </a:lnRef>
          <a:fillRef idx="2">
            <a:schemeClr val="accent3"/>
          </a:fillRef>
          <a:effectRef idx="1">
            <a:schemeClr val="accent3"/>
          </a:effectRef>
          <a:fontRef idx="minor">
            <a:schemeClr val="dk1"/>
          </a:fontRef>
        </p:style>
        <p:txBody>
          <a:bodyPr/>
          <a:lstStyle/>
          <a:p>
            <a:r>
              <a:rPr lang="es-EC" sz="2800" b="1" dirty="0">
                <a:solidFill>
                  <a:schemeClr val="tx1"/>
                </a:solidFill>
                <a:latin typeface="Bookman Old Style" pitchFamily="18" charset="0"/>
                <a:cs typeface="Aharoni" pitchFamily="2" charset="-79"/>
              </a:rPr>
              <a:t>Instrumentos de recolección de Datos</a:t>
            </a:r>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356926411"/>
              </p:ext>
            </p:extLst>
          </p:nvPr>
        </p:nvGraphicFramePr>
        <p:xfrm>
          <a:off x="0" y="1196752"/>
          <a:ext cx="8964488" cy="54005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4423671"/>
      </p:ext>
    </p:extLst>
  </p:cSld>
  <p:clrMapOvr>
    <a:masterClrMapping/>
  </p:clrMapOvr>
  <p:transition spd="slow">
    <p:pull dir="ld"/>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276984" y="197478"/>
            <a:ext cx="6840760" cy="763487"/>
          </a:xfrm>
        </p:spPr>
        <p:style>
          <a:lnRef idx="1">
            <a:schemeClr val="accent1"/>
          </a:lnRef>
          <a:fillRef idx="2">
            <a:schemeClr val="accent1"/>
          </a:fillRef>
          <a:effectRef idx="1">
            <a:schemeClr val="accent1"/>
          </a:effectRef>
          <a:fontRef idx="minor">
            <a:schemeClr val="dk1"/>
          </a:fontRef>
        </p:style>
        <p:txBody>
          <a:bodyPr/>
          <a:lstStyle/>
          <a:p>
            <a:pPr algn="ctr"/>
            <a:r>
              <a:rPr lang="es-EC" sz="2800" b="1" dirty="0" smtClean="0">
                <a:solidFill>
                  <a:schemeClr val="tx1"/>
                </a:solidFill>
                <a:latin typeface="Bookman Old Style" pitchFamily="18" charset="0"/>
              </a:rPr>
              <a:t>Análisis y Presentación de  </a:t>
            </a:r>
            <a:r>
              <a:rPr lang="es-EC" sz="2800" b="1" dirty="0">
                <a:solidFill>
                  <a:schemeClr val="tx1"/>
                </a:solidFill>
                <a:latin typeface="Bookman Old Style" pitchFamily="18" charset="0"/>
              </a:rPr>
              <a:t>Datos</a:t>
            </a:r>
          </a:p>
        </p:txBody>
      </p:sp>
      <p:sp>
        <p:nvSpPr>
          <p:cNvPr id="5" name="4 Elipse"/>
          <p:cNvSpPr/>
          <p:nvPr/>
        </p:nvSpPr>
        <p:spPr>
          <a:xfrm>
            <a:off x="0" y="197478"/>
            <a:ext cx="2088232" cy="783249"/>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EC" sz="1600" b="1" dirty="0" smtClean="0">
                <a:latin typeface="Bookman Old Style" pitchFamily="18" charset="0"/>
                <a:cs typeface="Aharoni" pitchFamily="2" charset="-79"/>
              </a:rPr>
              <a:t>CAPÍTULO</a:t>
            </a:r>
            <a:r>
              <a:rPr lang="es-EC" sz="1600" b="1" dirty="0" smtClean="0">
                <a:latin typeface="Berlin Sans FB Demi" pitchFamily="34" charset="0"/>
                <a:cs typeface="Aharoni" pitchFamily="2" charset="-79"/>
              </a:rPr>
              <a:t> IV</a:t>
            </a:r>
            <a:endParaRPr lang="es-EC" sz="1600" b="1" dirty="0">
              <a:latin typeface="Berlin Sans FB Demi" pitchFamily="34" charset="0"/>
              <a:cs typeface="Aharoni" pitchFamily="2" charset="-79"/>
            </a:endParaRPr>
          </a:p>
        </p:txBody>
      </p:sp>
      <p:pic>
        <p:nvPicPr>
          <p:cNvPr id="1026"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64777" y="1486525"/>
            <a:ext cx="3646910" cy="4896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Rectángulo"/>
          <p:cNvSpPr/>
          <p:nvPr/>
        </p:nvSpPr>
        <p:spPr>
          <a:xfrm>
            <a:off x="4355976" y="1486525"/>
            <a:ext cx="4572000" cy="646331"/>
          </a:xfrm>
          <a:prstGeom prst="rect">
            <a:avLst/>
          </a:prstGeom>
        </p:spPr>
        <p:txBody>
          <a:bodyPr>
            <a:spAutoFit/>
          </a:bodyPr>
          <a:lstStyle/>
          <a:p>
            <a:r>
              <a:rPr lang="es-EC" b="1" dirty="0" smtClean="0"/>
              <a:t>3. Qué </a:t>
            </a:r>
            <a:r>
              <a:rPr lang="es-EC" b="1" dirty="0"/>
              <a:t>estrategias metodológicas utiliza para el inicio de la lectura</a:t>
            </a:r>
            <a:endParaRPr lang="es-EC" dirty="0"/>
          </a:p>
        </p:txBody>
      </p:sp>
      <p:sp>
        <p:nvSpPr>
          <p:cNvPr id="6" name="5 Rectángulo"/>
          <p:cNvSpPr/>
          <p:nvPr/>
        </p:nvSpPr>
        <p:spPr>
          <a:xfrm>
            <a:off x="4194507" y="2171455"/>
            <a:ext cx="4572000" cy="3416320"/>
          </a:xfrm>
          <a:prstGeom prst="rect">
            <a:avLst/>
          </a:prstGeom>
        </p:spPr>
        <p:txBody>
          <a:bodyPr>
            <a:spAutoFit/>
          </a:bodyPr>
          <a:lstStyle/>
          <a:p>
            <a:r>
              <a:rPr lang="es-EC" b="1" dirty="0">
                <a:solidFill>
                  <a:schemeClr val="bg1"/>
                </a:solidFill>
              </a:rPr>
              <a:t>ANALISIS E INTERPRETACIÓN:</a:t>
            </a:r>
            <a:endParaRPr lang="es-EC" dirty="0">
              <a:solidFill>
                <a:schemeClr val="bg1"/>
              </a:solidFill>
            </a:endParaRPr>
          </a:p>
          <a:p>
            <a:pPr algn="just"/>
            <a:r>
              <a:rPr lang="es-EC" dirty="0">
                <a:solidFill>
                  <a:schemeClr val="bg1"/>
                </a:solidFill>
              </a:rPr>
              <a:t>El 80% utiliza actividades creativas, el 20% de las docentes encuestas afirma que utiliza al juego como estrategia metodológica para el inicio de la lectura. Estos resultados permiten concluir que las docentes dan importancia a la sana diversión y a las actividades creativas para enseñar a leer, sin descuidar las actividades planteadas dentro del currículo.</a:t>
            </a:r>
          </a:p>
        </p:txBody>
      </p:sp>
      <p:pic>
        <p:nvPicPr>
          <p:cNvPr id="7" name="Picture 4" descr="http://2.bp.blogspot.com/-G-QTKQTFLZ4/Ub4keHzSm3I/AAAAAAABYyc/pRl_VTB4U64/s1600/PINOCHO+3.gif">
            <a:hlinkClick r:id="rId3" action="ppaction://hlinksldjump"/>
          </p:cNvPr>
          <p:cNvPicPr>
            <a:picLocks noChangeAspect="1" noChangeArrowheads="1" noCrop="1"/>
          </p:cNvPicPr>
          <p:nvPr/>
        </p:nvPicPr>
        <p:blipFill>
          <a:blip r:embed="rId4" cstate="print"/>
          <a:srcRect/>
          <a:stretch>
            <a:fillRect/>
          </a:stretch>
        </p:blipFill>
        <p:spPr bwMode="auto">
          <a:xfrm>
            <a:off x="7362673" y="5347216"/>
            <a:ext cx="1475656" cy="1356009"/>
          </a:xfrm>
          <a:prstGeom prst="rect">
            <a:avLst/>
          </a:prstGeom>
          <a:noFill/>
        </p:spPr>
      </p:pic>
    </p:spTree>
    <p:extLst>
      <p:ext uri="{BB962C8B-B14F-4D97-AF65-F5344CB8AC3E}">
        <p14:creationId xmlns:p14="http://schemas.microsoft.com/office/powerpoint/2010/main" val="4100858281"/>
      </p:ext>
    </p:extLst>
  </p:cSld>
  <p:clrMapOvr>
    <a:masterClrMapping/>
  </p:clrMapOvr>
  <p:transition spd="slow">
    <p:diamond/>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1124744"/>
            <a:ext cx="3888432" cy="4968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Rectángulo"/>
          <p:cNvSpPr/>
          <p:nvPr/>
        </p:nvSpPr>
        <p:spPr>
          <a:xfrm>
            <a:off x="611560" y="332656"/>
            <a:ext cx="8100392" cy="646331"/>
          </a:xfrm>
          <a:prstGeom prst="rect">
            <a:avLst/>
          </a:prstGeom>
        </p:spPr>
        <p:txBody>
          <a:bodyPr wrap="square">
            <a:spAutoFit/>
          </a:bodyPr>
          <a:lstStyle/>
          <a:p>
            <a:pPr algn="ctr"/>
            <a:r>
              <a:rPr lang="es-EC" b="1" dirty="0" smtClean="0"/>
              <a:t>6. Para </a:t>
            </a:r>
            <a:r>
              <a:rPr lang="es-EC" b="1" dirty="0"/>
              <a:t>elegir un cuento infantil que  criterios toma en cuenta</a:t>
            </a:r>
            <a:endParaRPr lang="es-EC" dirty="0"/>
          </a:p>
        </p:txBody>
      </p:sp>
      <p:sp>
        <p:nvSpPr>
          <p:cNvPr id="5" name="4 Rectángulo"/>
          <p:cNvSpPr/>
          <p:nvPr/>
        </p:nvSpPr>
        <p:spPr>
          <a:xfrm>
            <a:off x="4139952" y="1412776"/>
            <a:ext cx="4572000" cy="3970318"/>
          </a:xfrm>
          <a:prstGeom prst="rect">
            <a:avLst/>
          </a:prstGeom>
        </p:spPr>
        <p:txBody>
          <a:bodyPr>
            <a:spAutoFit/>
          </a:bodyPr>
          <a:lstStyle/>
          <a:p>
            <a:r>
              <a:rPr lang="es-EC" b="1" dirty="0">
                <a:solidFill>
                  <a:schemeClr val="bg1"/>
                </a:solidFill>
              </a:rPr>
              <a:t>ANALISIS E INTERPRETACIÓN:</a:t>
            </a:r>
            <a:endParaRPr lang="es-EC" dirty="0">
              <a:solidFill>
                <a:schemeClr val="bg1"/>
              </a:solidFill>
            </a:endParaRPr>
          </a:p>
          <a:p>
            <a:r>
              <a:rPr lang="es-EC" dirty="0">
                <a:solidFill>
                  <a:schemeClr val="bg1"/>
                </a:solidFill>
              </a:rPr>
              <a:t>Al momento de elegir un cuento infantil el 100% de docentes toma en cuenta los criterios de: edad, tiempo, contenido porque  consideran a todos importantes. Se deduce que para seleccionar cuentos en la etapa  Infantil se debe tomar en cuenta y adaptarse a las características que presentan los niños y niñas  en esta etapa, estas características se refieren principalmente a su desarrollo psicológico,  intereses y capacidades.</a:t>
            </a:r>
          </a:p>
        </p:txBody>
      </p:sp>
      <p:pic>
        <p:nvPicPr>
          <p:cNvPr id="6" name="Picture 4" descr="http://2.bp.blogspot.com/-G-QTKQTFLZ4/Ub4keHzSm3I/AAAAAAABYyc/pRl_VTB4U64/s1600/PINOCHO+3.gif">
            <a:hlinkClick r:id="rId3" action="ppaction://hlinksldjump"/>
          </p:cNvPr>
          <p:cNvPicPr>
            <a:picLocks noChangeAspect="1" noChangeArrowheads="1" noCrop="1"/>
          </p:cNvPicPr>
          <p:nvPr/>
        </p:nvPicPr>
        <p:blipFill>
          <a:blip r:embed="rId4" cstate="print"/>
          <a:srcRect/>
          <a:stretch>
            <a:fillRect/>
          </a:stretch>
        </p:blipFill>
        <p:spPr bwMode="auto">
          <a:xfrm>
            <a:off x="6876255" y="5238748"/>
            <a:ext cx="1762125" cy="1619251"/>
          </a:xfrm>
          <a:prstGeom prst="rect">
            <a:avLst/>
          </a:prstGeom>
          <a:noFill/>
        </p:spPr>
      </p:pic>
    </p:spTree>
    <p:extLst>
      <p:ext uri="{BB962C8B-B14F-4D97-AF65-F5344CB8AC3E}">
        <p14:creationId xmlns:p14="http://schemas.microsoft.com/office/powerpoint/2010/main" val="2988398408"/>
      </p:ext>
    </p:extLst>
  </p:cSld>
  <p:clrMapOvr>
    <a:masterClrMapping/>
  </p:clrMapOvr>
  <p:transition spd="slow">
    <p:pull dir="ld"/>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0" y="1268760"/>
            <a:ext cx="4320480" cy="53285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Rectángulo"/>
          <p:cNvSpPr/>
          <p:nvPr/>
        </p:nvSpPr>
        <p:spPr>
          <a:xfrm>
            <a:off x="1187624" y="477359"/>
            <a:ext cx="6984776" cy="369332"/>
          </a:xfrm>
          <a:prstGeom prst="rect">
            <a:avLst/>
          </a:prstGeom>
        </p:spPr>
        <p:txBody>
          <a:bodyPr wrap="square">
            <a:spAutoFit/>
          </a:bodyPr>
          <a:lstStyle/>
          <a:p>
            <a:pPr lvl="0"/>
            <a:r>
              <a:rPr lang="es-EC" b="1" dirty="0" smtClean="0"/>
              <a:t>18. En </a:t>
            </a:r>
            <a:r>
              <a:rPr lang="es-EC" b="1" dirty="0"/>
              <a:t>la selección del cuento se debe considerar</a:t>
            </a:r>
            <a:endParaRPr lang="es-EC" dirty="0"/>
          </a:p>
        </p:txBody>
      </p:sp>
      <p:sp>
        <p:nvSpPr>
          <p:cNvPr id="5" name="4 Rectángulo"/>
          <p:cNvSpPr/>
          <p:nvPr/>
        </p:nvSpPr>
        <p:spPr>
          <a:xfrm>
            <a:off x="4283968" y="981970"/>
            <a:ext cx="4572000" cy="4247317"/>
          </a:xfrm>
          <a:prstGeom prst="rect">
            <a:avLst/>
          </a:prstGeom>
        </p:spPr>
        <p:txBody>
          <a:bodyPr>
            <a:spAutoFit/>
          </a:bodyPr>
          <a:lstStyle/>
          <a:p>
            <a:pPr algn="just"/>
            <a:r>
              <a:rPr lang="es-EC" b="1" dirty="0">
                <a:solidFill>
                  <a:schemeClr val="bg1"/>
                </a:solidFill>
              </a:rPr>
              <a:t>ANALISIS E INTERPRETACIÓN:</a:t>
            </a:r>
            <a:endParaRPr lang="es-EC" dirty="0">
              <a:solidFill>
                <a:schemeClr val="bg1"/>
              </a:solidFill>
            </a:endParaRPr>
          </a:p>
          <a:p>
            <a:pPr algn="just"/>
            <a:r>
              <a:rPr lang="es-EC" dirty="0">
                <a:solidFill>
                  <a:schemeClr val="bg1"/>
                </a:solidFill>
              </a:rPr>
              <a:t>Las docentes al seleccionar un cuento consideran; un 28% que contenga un lenguaje sencillo; un 28% fomente buenos valores; un 22% la edad del grupo y un 22% que contenga una enseñanza. Se puede evidenciar que para las docentes el criterio más importante es un cuento con lenguaje sencillo que fomente valores, pues les será más fácil seguir la secuencia del cuento despertando su imaginación y creatividad en cada palabra que escuche desarrollando en ellos sentido crítico lector.</a:t>
            </a:r>
          </a:p>
        </p:txBody>
      </p:sp>
      <p:pic>
        <p:nvPicPr>
          <p:cNvPr id="6" name="Picture 4" descr="http://2.bp.blogspot.com/-G-QTKQTFLZ4/Ub4keHzSm3I/AAAAAAABYyc/pRl_VTB4U64/s1600/PINOCHO+3.gif">
            <a:hlinkClick r:id="rId3" action="ppaction://hlinksldjump"/>
          </p:cNvPr>
          <p:cNvPicPr>
            <a:picLocks noChangeAspect="1" noChangeArrowheads="1" noCrop="1"/>
          </p:cNvPicPr>
          <p:nvPr/>
        </p:nvPicPr>
        <p:blipFill>
          <a:blip r:embed="rId4" cstate="print"/>
          <a:srcRect/>
          <a:stretch>
            <a:fillRect/>
          </a:stretch>
        </p:blipFill>
        <p:spPr bwMode="auto">
          <a:xfrm>
            <a:off x="7093843" y="4869160"/>
            <a:ext cx="1762125" cy="1619251"/>
          </a:xfrm>
          <a:prstGeom prst="rect">
            <a:avLst/>
          </a:prstGeom>
          <a:noFill/>
        </p:spPr>
      </p:pic>
    </p:spTree>
    <p:extLst>
      <p:ext uri="{BB962C8B-B14F-4D97-AF65-F5344CB8AC3E}">
        <p14:creationId xmlns:p14="http://schemas.microsoft.com/office/powerpoint/2010/main" val="618416561"/>
      </p:ext>
    </p:extLst>
  </p:cSld>
  <p:clrMapOvr>
    <a:masterClrMapping/>
  </p:clrMapOvr>
  <p:transition spd="slow">
    <p:wheel spokes="8"/>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1340768"/>
            <a:ext cx="4392488" cy="5085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Rectángulo"/>
          <p:cNvSpPr/>
          <p:nvPr/>
        </p:nvSpPr>
        <p:spPr>
          <a:xfrm>
            <a:off x="755575" y="441538"/>
            <a:ext cx="7882805" cy="369332"/>
          </a:xfrm>
          <a:prstGeom prst="rect">
            <a:avLst/>
          </a:prstGeom>
        </p:spPr>
        <p:txBody>
          <a:bodyPr wrap="square">
            <a:spAutoFit/>
          </a:bodyPr>
          <a:lstStyle/>
          <a:p>
            <a:r>
              <a:rPr lang="es-EC" b="1" dirty="0" smtClean="0"/>
              <a:t>20. A </a:t>
            </a:r>
            <a:r>
              <a:rPr lang="es-EC" b="1" dirty="0"/>
              <a:t>realizado cursos de “Inicio a la lectura pre- escolar”.</a:t>
            </a:r>
            <a:endParaRPr lang="es-EC" dirty="0"/>
          </a:p>
        </p:txBody>
      </p:sp>
      <p:sp>
        <p:nvSpPr>
          <p:cNvPr id="5" name="4 Rectángulo"/>
          <p:cNvSpPr/>
          <p:nvPr/>
        </p:nvSpPr>
        <p:spPr>
          <a:xfrm>
            <a:off x="4572000" y="855621"/>
            <a:ext cx="4572000" cy="4524315"/>
          </a:xfrm>
          <a:prstGeom prst="rect">
            <a:avLst/>
          </a:prstGeom>
        </p:spPr>
        <p:txBody>
          <a:bodyPr>
            <a:spAutoFit/>
          </a:bodyPr>
          <a:lstStyle/>
          <a:p>
            <a:pPr algn="just"/>
            <a:r>
              <a:rPr lang="es-EC" b="1" dirty="0">
                <a:solidFill>
                  <a:schemeClr val="bg1"/>
                </a:solidFill>
              </a:rPr>
              <a:t>ANALISIS E INTERPRETACIÓN:</a:t>
            </a:r>
            <a:endParaRPr lang="es-EC" dirty="0">
              <a:solidFill>
                <a:schemeClr val="bg1"/>
              </a:solidFill>
            </a:endParaRPr>
          </a:p>
          <a:p>
            <a:pPr algn="just"/>
            <a:r>
              <a:rPr lang="es-EC" dirty="0">
                <a:solidFill>
                  <a:schemeClr val="bg1"/>
                </a:solidFill>
              </a:rPr>
              <a:t>El 60% de los docentes encuestados han realizado cursos de inicio a la lectura pre- escolar y un 40% no lo ha hecho. Estos datos demuestran  que la mayoría de las docentes dicen poseer conocimientos de inicio a la lectura y de variadas técnicas y didácticas a la hora de narrar un cuento, afirman que estas brindan entretenimiento y enseñanzas significativas, promoviendo la comprensión lectora desde temprana edad y desarrollando en los niños el sentido crítico y evolutivo del lenguaje y pensamiento.</a:t>
            </a:r>
          </a:p>
        </p:txBody>
      </p:sp>
      <p:pic>
        <p:nvPicPr>
          <p:cNvPr id="6" name="Picture 4" descr="http://2.bp.blogspot.com/-G-QTKQTFLZ4/Ub4keHzSm3I/AAAAAAABYyc/pRl_VTB4U64/s1600/PINOCHO+3.gif">
            <a:hlinkClick r:id="rId3" action="ppaction://hlinksldjump"/>
          </p:cNvPr>
          <p:cNvPicPr>
            <a:picLocks noChangeAspect="1" noChangeArrowheads="1" noCrop="1"/>
          </p:cNvPicPr>
          <p:nvPr/>
        </p:nvPicPr>
        <p:blipFill>
          <a:blip r:embed="rId4" cstate="print"/>
          <a:srcRect/>
          <a:stretch>
            <a:fillRect/>
          </a:stretch>
        </p:blipFill>
        <p:spPr bwMode="auto">
          <a:xfrm>
            <a:off x="6876256" y="5238749"/>
            <a:ext cx="1762125" cy="1619251"/>
          </a:xfrm>
          <a:prstGeom prst="rect">
            <a:avLst/>
          </a:prstGeom>
          <a:noFill/>
        </p:spPr>
      </p:pic>
    </p:spTree>
    <p:extLst>
      <p:ext uri="{BB962C8B-B14F-4D97-AF65-F5344CB8AC3E}">
        <p14:creationId xmlns:p14="http://schemas.microsoft.com/office/powerpoint/2010/main" val="1144207043"/>
      </p:ext>
    </p:extLst>
  </p:cSld>
  <p:clrMapOvr>
    <a:masterClrMapping/>
  </p:clrMapOvr>
  <p:transition spd="slow">
    <p:pull dir="lu"/>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1412776"/>
            <a:ext cx="4395910" cy="4950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Rectángulo"/>
          <p:cNvSpPr/>
          <p:nvPr/>
        </p:nvSpPr>
        <p:spPr>
          <a:xfrm>
            <a:off x="899592" y="622404"/>
            <a:ext cx="7128792" cy="646331"/>
          </a:xfrm>
          <a:prstGeom prst="rect">
            <a:avLst/>
          </a:prstGeom>
        </p:spPr>
        <p:txBody>
          <a:bodyPr wrap="square">
            <a:spAutoFit/>
          </a:bodyPr>
          <a:lstStyle/>
          <a:p>
            <a:pPr lvl="0" algn="ctr"/>
            <a:r>
              <a:rPr lang="es-EC" b="1" dirty="0"/>
              <a:t>Permite que el alumno participe activamente en el cuento</a:t>
            </a:r>
            <a:endParaRPr lang="es-EC" dirty="0"/>
          </a:p>
        </p:txBody>
      </p:sp>
      <p:sp>
        <p:nvSpPr>
          <p:cNvPr id="5" name="4 Rectángulo"/>
          <p:cNvSpPr/>
          <p:nvPr/>
        </p:nvSpPr>
        <p:spPr>
          <a:xfrm>
            <a:off x="4139952" y="1124744"/>
            <a:ext cx="4572000" cy="5078313"/>
          </a:xfrm>
          <a:prstGeom prst="rect">
            <a:avLst/>
          </a:prstGeom>
        </p:spPr>
        <p:txBody>
          <a:bodyPr>
            <a:spAutoFit/>
          </a:bodyPr>
          <a:lstStyle/>
          <a:p>
            <a:pPr algn="just"/>
            <a:r>
              <a:rPr lang="es-EC" b="1" dirty="0">
                <a:solidFill>
                  <a:schemeClr val="bg1"/>
                </a:solidFill>
              </a:rPr>
              <a:t>ANALISIS E INTERPRETACIÓN:</a:t>
            </a:r>
            <a:endParaRPr lang="es-EC" dirty="0">
              <a:solidFill>
                <a:schemeClr val="bg1"/>
              </a:solidFill>
            </a:endParaRPr>
          </a:p>
          <a:p>
            <a:pPr algn="just"/>
            <a:r>
              <a:rPr lang="es-EC" dirty="0">
                <a:solidFill>
                  <a:schemeClr val="bg1"/>
                </a:solidFill>
              </a:rPr>
              <a:t>El 20% permite que el alumno participe activamente en el cuento y el 80% casi siempre.  Estos datos nos indican que las docentes leen el cuento sin detenerse a realizar preguntas durante la lectura y se olvidan que el niño siempre querrá participar activamente para despejar dudas e inquietudes a lo largo de la lectura, pues al hacerlo se estimula su espíritu creativo,  imaginario y crítico,  induciendo de esta manera  a una  lectura comprensiva, esto a su vez permitirá que los niños y niñas  superen  posibles conflictos internos, que no le permiten desarrollarse plenamente. </a:t>
            </a:r>
          </a:p>
        </p:txBody>
      </p:sp>
      <p:pic>
        <p:nvPicPr>
          <p:cNvPr id="6" name="Picture 4" descr="http://2.bp.blogspot.com/-G-QTKQTFLZ4/Ub4keHzSm3I/AAAAAAABYyc/pRl_VTB4U64/s1600/PINOCHO+3.gif">
            <a:hlinkClick r:id="rId3" action="ppaction://hlinksldjump"/>
          </p:cNvPr>
          <p:cNvPicPr>
            <a:picLocks noChangeAspect="1" noChangeArrowheads="1" noCrop="1"/>
          </p:cNvPicPr>
          <p:nvPr/>
        </p:nvPicPr>
        <p:blipFill>
          <a:blip r:embed="rId4" cstate="print"/>
          <a:srcRect/>
          <a:stretch>
            <a:fillRect/>
          </a:stretch>
        </p:blipFill>
        <p:spPr bwMode="auto">
          <a:xfrm>
            <a:off x="6804248" y="5805264"/>
            <a:ext cx="1474093" cy="1196752"/>
          </a:xfrm>
          <a:prstGeom prst="rect">
            <a:avLst/>
          </a:prstGeom>
          <a:noFill/>
        </p:spPr>
      </p:pic>
    </p:spTree>
    <p:extLst>
      <p:ext uri="{BB962C8B-B14F-4D97-AF65-F5344CB8AC3E}">
        <p14:creationId xmlns:p14="http://schemas.microsoft.com/office/powerpoint/2010/main" val="331442405"/>
      </p:ext>
    </p:extLst>
  </p:cSld>
  <p:clrMapOvr>
    <a:masterClrMapping/>
  </p:clrMapOvr>
  <p:transition spd="slow">
    <p:wipe dir="d"/>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1628800"/>
            <a:ext cx="4152381" cy="49290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Rectángulo"/>
          <p:cNvSpPr/>
          <p:nvPr/>
        </p:nvSpPr>
        <p:spPr>
          <a:xfrm>
            <a:off x="-2613" y="281938"/>
            <a:ext cx="6937884" cy="369332"/>
          </a:xfrm>
          <a:prstGeom prst="rect">
            <a:avLst/>
          </a:prstGeom>
        </p:spPr>
        <p:txBody>
          <a:bodyPr wrap="square">
            <a:spAutoFit/>
          </a:bodyPr>
          <a:lstStyle/>
          <a:p>
            <a:pPr algn="ctr"/>
            <a:r>
              <a:rPr lang="es-EC" b="1" dirty="0"/>
              <a:t>Logra integración del aprendizaje durante el cuento</a:t>
            </a:r>
            <a:endParaRPr lang="es-EC" dirty="0"/>
          </a:p>
        </p:txBody>
      </p:sp>
      <p:sp>
        <p:nvSpPr>
          <p:cNvPr id="5" name="4 Rectángulo"/>
          <p:cNvSpPr/>
          <p:nvPr/>
        </p:nvSpPr>
        <p:spPr>
          <a:xfrm>
            <a:off x="4355976" y="739592"/>
            <a:ext cx="4572000" cy="4278094"/>
          </a:xfrm>
          <a:prstGeom prst="rect">
            <a:avLst/>
          </a:prstGeom>
        </p:spPr>
        <p:txBody>
          <a:bodyPr>
            <a:spAutoFit/>
          </a:bodyPr>
          <a:lstStyle/>
          <a:p>
            <a:pPr algn="just"/>
            <a:r>
              <a:rPr lang="es-EC" sz="1600" b="1" dirty="0">
                <a:solidFill>
                  <a:schemeClr val="bg1"/>
                </a:solidFill>
              </a:rPr>
              <a:t>ANALISIS E INTERPRETACIÓN:</a:t>
            </a:r>
            <a:endParaRPr lang="es-EC" sz="1600" dirty="0">
              <a:solidFill>
                <a:schemeClr val="bg1"/>
              </a:solidFill>
            </a:endParaRPr>
          </a:p>
          <a:p>
            <a:pPr algn="just"/>
            <a:r>
              <a:rPr lang="es-EC" sz="1600" dirty="0">
                <a:solidFill>
                  <a:schemeClr val="bg1"/>
                </a:solidFill>
              </a:rPr>
              <a:t>El 20% siempre y el 80% casi siempre logra integración del aprendizaje durante el cuento. Las docentes deben considerar muy importante las actividades durante el cuento para lograr la integración del aprendizaje, la lectura de un cuento no constituye en leer únicamente si no en leer apoyada de actividades que afiance el aprendizaje y comprensión, el cuento es una de las herramientas didácticas fundamentales en el proceso enseñanza – aprendizaje,  pero si sólo lo leemos no alcanzaremos al máximo sus beneficios, por lo que se propone una guía de actividades que apoye la labor diaria de las docentes.</a:t>
            </a:r>
          </a:p>
        </p:txBody>
      </p:sp>
      <p:pic>
        <p:nvPicPr>
          <p:cNvPr id="6" name="Picture 4" descr="http://2.bp.blogspot.com/-G-QTKQTFLZ4/Ub4keHzSm3I/AAAAAAABYyc/pRl_VTB4U64/s1600/PINOCHO+3.gif">
            <a:hlinkClick r:id="rId3" action="ppaction://hlinksldjump"/>
          </p:cNvPr>
          <p:cNvPicPr>
            <a:picLocks noChangeAspect="1" noChangeArrowheads="1" noCrop="1"/>
          </p:cNvPicPr>
          <p:nvPr/>
        </p:nvPicPr>
        <p:blipFill>
          <a:blip r:embed="rId4" cstate="print"/>
          <a:srcRect/>
          <a:stretch>
            <a:fillRect/>
          </a:stretch>
        </p:blipFill>
        <p:spPr bwMode="auto">
          <a:xfrm>
            <a:off x="6994521" y="5301208"/>
            <a:ext cx="1703110" cy="1295865"/>
          </a:xfrm>
          <a:prstGeom prst="rect">
            <a:avLst/>
          </a:prstGeom>
          <a:noFill/>
        </p:spPr>
      </p:pic>
    </p:spTree>
    <p:extLst>
      <p:ext uri="{BB962C8B-B14F-4D97-AF65-F5344CB8AC3E}">
        <p14:creationId xmlns:p14="http://schemas.microsoft.com/office/powerpoint/2010/main" val="3062270240"/>
      </p:ext>
    </p:extLst>
  </p:cSld>
  <p:clrMapOvr>
    <a:masterClrMapping/>
  </p:clrMapOvr>
  <p:transition spd="slow">
    <p:pull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843808" y="188640"/>
            <a:ext cx="4608512" cy="763487"/>
          </a:xfrm>
        </p:spPr>
        <p:style>
          <a:lnRef idx="1">
            <a:schemeClr val="accent4"/>
          </a:lnRef>
          <a:fillRef idx="2">
            <a:schemeClr val="accent4"/>
          </a:fillRef>
          <a:effectRef idx="1">
            <a:schemeClr val="accent4"/>
          </a:effectRef>
          <a:fontRef idx="minor">
            <a:schemeClr val="dk1"/>
          </a:fontRef>
        </p:style>
        <p:txBody>
          <a:bodyPr/>
          <a:lstStyle/>
          <a:p>
            <a:pPr lvl="1" algn="ctr" defTabSz="457200" rtl="0">
              <a:spcBef>
                <a:spcPct val="0"/>
              </a:spcBef>
            </a:pPr>
            <a:r>
              <a:rPr lang="es-EC" b="1" dirty="0" smtClean="0">
                <a:latin typeface="Bookman Old Style" pitchFamily="18" charset="0"/>
              </a:rPr>
              <a:t>PLANTEAMIENTO DEL PROBLEMA</a:t>
            </a:r>
            <a:endParaRPr lang="es-EC" dirty="0">
              <a:latin typeface="Bookman Old Style" pitchFamily="18" charset="0"/>
            </a:endParaRPr>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213257584"/>
              </p:ext>
            </p:extLst>
          </p:nvPr>
        </p:nvGraphicFramePr>
        <p:xfrm>
          <a:off x="611560" y="1052736"/>
          <a:ext cx="8208912" cy="547260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descr="http://ts4.mm.bing.net/th?id=H.4922342743801899&amp;pid=15.1"/>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11560" y="1610901"/>
            <a:ext cx="1656184" cy="177738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ts4.mm.bing.net/th?id=H.4529185767490611&amp;pid=15.1"/>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11559" y="4725144"/>
            <a:ext cx="1665425" cy="140362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ts4.mm.bing.net/th?id=H.4744720111044967&amp;pid=15.1"/>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140966" y="1446213"/>
            <a:ext cx="1679506" cy="136978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ts4.mm.bing.net/th?id=H.5024794884375603&amp;pid=15.1"/>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140966" y="4725144"/>
            <a:ext cx="1715441" cy="1403624"/>
          </a:xfrm>
          <a:prstGeom prst="rect">
            <a:avLst/>
          </a:prstGeom>
          <a:noFill/>
          <a:extLst>
            <a:ext uri="{909E8E84-426E-40DD-AFC4-6F175D3DCCD1}">
              <a14:hiddenFill xmlns:a14="http://schemas.microsoft.com/office/drawing/2010/main">
                <a:solidFill>
                  <a:srgbClr val="FFFFFF"/>
                </a:solidFill>
              </a14:hiddenFill>
            </a:ext>
          </a:extLst>
        </p:spPr>
      </p:pic>
      <p:sp>
        <p:nvSpPr>
          <p:cNvPr id="3" name="2 Elipse"/>
          <p:cNvSpPr/>
          <p:nvPr/>
        </p:nvSpPr>
        <p:spPr>
          <a:xfrm>
            <a:off x="188752" y="197478"/>
            <a:ext cx="2088232" cy="783249"/>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EC" sz="1600" b="1" dirty="0" smtClean="0">
                <a:latin typeface="Bookman Old Style" pitchFamily="18" charset="0"/>
                <a:cs typeface="Aharoni" pitchFamily="2" charset="-79"/>
              </a:rPr>
              <a:t>CAPÍTULO</a:t>
            </a:r>
            <a:r>
              <a:rPr lang="es-EC" sz="1600" b="1" dirty="0" smtClean="0">
                <a:latin typeface="Berlin Sans FB Demi" pitchFamily="34" charset="0"/>
                <a:cs typeface="Aharoni" pitchFamily="2" charset="-79"/>
              </a:rPr>
              <a:t> I</a:t>
            </a:r>
            <a:endParaRPr lang="es-EC" sz="1600" b="1" dirty="0">
              <a:latin typeface="Berlin Sans FB Demi" pitchFamily="34" charset="0"/>
              <a:cs typeface="Aharoni" pitchFamily="2" charset="-79"/>
            </a:endParaRPr>
          </a:p>
        </p:txBody>
      </p:sp>
    </p:spTree>
    <p:extLst>
      <p:ext uri="{BB962C8B-B14F-4D97-AF65-F5344CB8AC3E}">
        <p14:creationId xmlns:p14="http://schemas.microsoft.com/office/powerpoint/2010/main" val="1714965162"/>
      </p:ext>
    </p:extLst>
  </p:cSld>
  <p:clrMapOvr>
    <a:masterClrMapping/>
  </p:clrMapOvr>
  <p:transition spd="slow">
    <p:wipe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99592" y="188640"/>
            <a:ext cx="7125113" cy="924475"/>
          </a:xfrm>
        </p:spPr>
        <p:txBody>
          <a:bodyPr/>
          <a:lstStyle/>
          <a:p>
            <a:pPr algn="ctr"/>
            <a:r>
              <a:rPr lang="es-EC" sz="2000" b="1" dirty="0">
                <a:latin typeface="Bookman Old Style" pitchFamily="18" charset="0"/>
              </a:rPr>
              <a:t>Respeta el ritmo de aprendizaje de los alumnos durante el cuento.</a:t>
            </a:r>
            <a:endParaRPr lang="es-EC" sz="2000" dirty="0">
              <a:latin typeface="Bookman Old Style" pitchFamily="18" charset="0"/>
            </a:endParaRPr>
          </a:p>
        </p:txBody>
      </p:sp>
      <p:sp>
        <p:nvSpPr>
          <p:cNvPr id="3" name="2 Marcador de contenido"/>
          <p:cNvSpPr>
            <a:spLocks noGrp="1"/>
          </p:cNvSpPr>
          <p:nvPr>
            <p:ph idx="1"/>
          </p:nvPr>
        </p:nvSpPr>
        <p:spPr>
          <a:xfrm>
            <a:off x="4572000" y="1196752"/>
            <a:ext cx="4354645" cy="4896544"/>
          </a:xfrm>
        </p:spPr>
        <p:txBody>
          <a:bodyPr>
            <a:normAutofit/>
          </a:bodyPr>
          <a:lstStyle/>
          <a:p>
            <a:pPr marL="0" indent="0">
              <a:buNone/>
            </a:pPr>
            <a:r>
              <a:rPr lang="es-EC" sz="2000" b="1" dirty="0">
                <a:solidFill>
                  <a:schemeClr val="bg1"/>
                </a:solidFill>
                <a:latin typeface="Bookman Old Style" pitchFamily="18" charset="0"/>
              </a:rPr>
              <a:t>ANALISIS E INTERPRETACIÓN</a:t>
            </a:r>
            <a:r>
              <a:rPr lang="es-EC" sz="2000" b="1" dirty="0" smtClean="0">
                <a:solidFill>
                  <a:schemeClr val="bg1"/>
                </a:solidFill>
                <a:latin typeface="Bookman Old Style" pitchFamily="18" charset="0"/>
              </a:rPr>
              <a:t>:</a:t>
            </a:r>
          </a:p>
          <a:p>
            <a:pPr marL="0" indent="0">
              <a:buNone/>
            </a:pPr>
            <a:r>
              <a:rPr lang="es-EC" sz="2000" dirty="0" smtClean="0">
                <a:solidFill>
                  <a:schemeClr val="bg1"/>
                </a:solidFill>
                <a:latin typeface="Bookman Old Style" pitchFamily="18" charset="0"/>
              </a:rPr>
              <a:t>El </a:t>
            </a:r>
            <a:r>
              <a:rPr lang="es-EC" sz="2000" dirty="0">
                <a:solidFill>
                  <a:schemeClr val="bg1"/>
                </a:solidFill>
                <a:latin typeface="Bookman Old Style" pitchFamily="18" charset="0"/>
              </a:rPr>
              <a:t>60% respeta siempre el ritmo de aprendizaje de los alumnos durante el cuento y el 40% casi siempre. Al ser el cuento una estructura de secuencias, acciones, frases y giros, se debe respetar determinadas frases fielmente y si se deben repetir hay que hacerlo pero con ritmo y musicalidad para un óptimo aprendizaje de los niños.</a:t>
            </a:r>
          </a:p>
          <a:p>
            <a:endParaRPr lang="es-EC" sz="2000" dirty="0">
              <a:solidFill>
                <a:schemeClr val="bg1"/>
              </a:solidFill>
              <a:latin typeface="Bookman Old Style" pitchFamily="18" charset="0"/>
            </a:endParaRPr>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5" name="4 Objeto"/>
          <p:cNvGraphicFramePr>
            <a:graphicFrameLocks noChangeAspect="1"/>
          </p:cNvGraphicFramePr>
          <p:nvPr>
            <p:extLst>
              <p:ext uri="{D42A27DB-BD31-4B8C-83A1-F6EECF244321}">
                <p14:modId xmlns:p14="http://schemas.microsoft.com/office/powerpoint/2010/main" val="2985636084"/>
              </p:ext>
            </p:extLst>
          </p:nvPr>
        </p:nvGraphicFramePr>
        <p:xfrm>
          <a:off x="251520" y="1844824"/>
          <a:ext cx="4152900" cy="4752528"/>
        </p:xfrm>
        <a:graphic>
          <a:graphicData uri="http://schemas.openxmlformats.org/presentationml/2006/ole">
            <mc:AlternateContent xmlns:mc="http://schemas.openxmlformats.org/markup-compatibility/2006">
              <mc:Choice xmlns:v="urn:schemas-microsoft-com:vml" Requires="v">
                <p:oleObj spid="_x0000_s1040" name="Hoja de cálculo" r:id="rId3" imgW="3857670" imgH="3933915" progId="Excel.Sheet.12">
                  <p:embed/>
                </p:oleObj>
              </mc:Choice>
              <mc:Fallback>
                <p:oleObj name="Hoja de cálculo" r:id="rId3" imgW="3857670" imgH="3933915" progId="Excel.Sheet.12">
                  <p:embed/>
                  <p:pic>
                    <p:nvPicPr>
                      <p:cNvPr id="0" name="Object 1"/>
                      <p:cNvPicPr>
                        <a:picLocks noChangeAspect="1" noChangeArrowheads="1"/>
                      </p:cNvPicPr>
                      <p:nvPr/>
                    </p:nvPicPr>
                    <p:blipFill>
                      <a:blip r:embed="rId4"/>
                      <a:srcRect/>
                      <a:stretch>
                        <a:fillRect/>
                      </a:stretch>
                    </p:blipFill>
                    <p:spPr bwMode="auto">
                      <a:xfrm>
                        <a:off x="251520" y="1844824"/>
                        <a:ext cx="4152900" cy="4752528"/>
                      </a:xfrm>
                      <a:prstGeom prst="rect">
                        <a:avLst/>
                      </a:prstGeom>
                      <a:noFill/>
                    </p:spPr>
                  </p:pic>
                </p:oleObj>
              </mc:Fallback>
            </mc:AlternateContent>
          </a:graphicData>
        </a:graphic>
      </p:graphicFrame>
      <p:pic>
        <p:nvPicPr>
          <p:cNvPr id="6" name="Picture 4" descr="http://2.bp.blogspot.com/-G-QTKQTFLZ4/Ub4keHzSm3I/AAAAAAABYyc/pRl_VTB4U64/s1600/PINOCHO+3.gif">
            <a:hlinkClick r:id="rId5" action="ppaction://hlinksldjump"/>
          </p:cNvPr>
          <p:cNvPicPr>
            <a:picLocks noChangeAspect="1" noChangeArrowheads="1" noCrop="1"/>
          </p:cNvPicPr>
          <p:nvPr/>
        </p:nvPicPr>
        <p:blipFill>
          <a:blip r:embed="rId6" cstate="print"/>
          <a:srcRect/>
          <a:stretch>
            <a:fillRect/>
          </a:stretch>
        </p:blipFill>
        <p:spPr bwMode="auto">
          <a:xfrm>
            <a:off x="7020272" y="5298699"/>
            <a:ext cx="1762125" cy="1619251"/>
          </a:xfrm>
          <a:prstGeom prst="rect">
            <a:avLst/>
          </a:prstGeom>
          <a:noFill/>
        </p:spPr>
      </p:pic>
    </p:spTree>
    <p:extLst>
      <p:ext uri="{BB962C8B-B14F-4D97-AF65-F5344CB8AC3E}">
        <p14:creationId xmlns:p14="http://schemas.microsoft.com/office/powerpoint/2010/main" val="3575224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lvl="0" algn="ctr"/>
            <a:r>
              <a:rPr lang="es-EC" sz="2000" b="1" dirty="0"/>
              <a:t>Mantiene el interés de los alumnos durante el cuento.</a:t>
            </a:r>
            <a:r>
              <a:rPr lang="es-EC" sz="2000" dirty="0"/>
              <a:t/>
            </a:r>
            <a:br>
              <a:rPr lang="es-EC" sz="2000" dirty="0"/>
            </a:br>
            <a:endParaRPr lang="es-EC" sz="2000" dirty="0"/>
          </a:p>
        </p:txBody>
      </p:sp>
      <p:sp>
        <p:nvSpPr>
          <p:cNvPr id="3" name="2 Marcador de contenido"/>
          <p:cNvSpPr>
            <a:spLocks noGrp="1"/>
          </p:cNvSpPr>
          <p:nvPr>
            <p:ph idx="1"/>
          </p:nvPr>
        </p:nvSpPr>
        <p:spPr>
          <a:xfrm>
            <a:off x="4572000" y="1268759"/>
            <a:ext cx="4248472" cy="5256585"/>
          </a:xfrm>
        </p:spPr>
        <p:txBody>
          <a:bodyPr>
            <a:noAutofit/>
          </a:bodyPr>
          <a:lstStyle/>
          <a:p>
            <a:pPr marL="0" indent="0" algn="just">
              <a:buNone/>
            </a:pPr>
            <a:r>
              <a:rPr lang="es-EC" sz="1600" b="1" dirty="0">
                <a:solidFill>
                  <a:schemeClr val="bg1"/>
                </a:solidFill>
              </a:rPr>
              <a:t>ANALISIS E INTERPRETACIÓN:</a:t>
            </a:r>
            <a:endParaRPr lang="es-EC" sz="1600" dirty="0">
              <a:solidFill>
                <a:schemeClr val="bg1"/>
              </a:solidFill>
            </a:endParaRPr>
          </a:p>
          <a:p>
            <a:pPr marL="0" indent="0" algn="just">
              <a:buNone/>
            </a:pPr>
            <a:r>
              <a:rPr lang="es-EC" sz="1600" dirty="0">
                <a:solidFill>
                  <a:schemeClr val="bg1"/>
                </a:solidFill>
              </a:rPr>
              <a:t>El 20% de las docentes mantiene el interés de los alumnos durante el cuento y el 80% casi siempre. Se pudo evidenciar que la mayoría de  las docentes no logran mantener el interés de los niños hasta finalizar la narración porque no todas los docentes utilizan material adicional como tarjetas, títeres, ilustraciones etc.,  éstos son recursos fundamentales para apoyar la lectura del cuento, además se recomienda una narración clara, con un  lenguaje sencillo y llamativo para desarrollar en ellos la comprensión lectora y capacidad crítica para juzgar y diferenciar lo bueno de lo malo. </a:t>
            </a:r>
          </a:p>
          <a:p>
            <a:pPr marL="0" indent="0" algn="just">
              <a:buNone/>
            </a:pPr>
            <a:endParaRPr lang="es-EC" sz="1600" dirty="0">
              <a:solidFill>
                <a:schemeClr val="bg1"/>
              </a:solidFill>
            </a:endParaRPr>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5" name="4 Objeto"/>
          <p:cNvGraphicFramePr>
            <a:graphicFrameLocks noChangeAspect="1"/>
          </p:cNvGraphicFramePr>
          <p:nvPr>
            <p:extLst>
              <p:ext uri="{D42A27DB-BD31-4B8C-83A1-F6EECF244321}">
                <p14:modId xmlns:p14="http://schemas.microsoft.com/office/powerpoint/2010/main" val="2256998183"/>
              </p:ext>
            </p:extLst>
          </p:nvPr>
        </p:nvGraphicFramePr>
        <p:xfrm>
          <a:off x="251520" y="1700808"/>
          <a:ext cx="4133850" cy="4804023"/>
        </p:xfrm>
        <a:graphic>
          <a:graphicData uri="http://schemas.openxmlformats.org/presentationml/2006/ole">
            <mc:AlternateContent xmlns:mc="http://schemas.openxmlformats.org/markup-compatibility/2006">
              <mc:Choice xmlns:v="urn:schemas-microsoft-com:vml" Requires="v">
                <p:oleObj spid="_x0000_s2065" name="Hoja de cálculo" r:id="rId3" imgW="3857670" imgH="4505415" progId="Excel.Sheet.12">
                  <p:embed/>
                </p:oleObj>
              </mc:Choice>
              <mc:Fallback>
                <p:oleObj name="Hoja de cálculo" r:id="rId3" imgW="3857670" imgH="4505415" progId="Excel.Sheet.12">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520" y="1700808"/>
                        <a:ext cx="4133850" cy="4804023"/>
                      </a:xfrm>
                      <a:prstGeom prst="rect">
                        <a:avLst/>
                      </a:prstGeom>
                      <a:noFill/>
                    </p:spPr>
                  </p:pic>
                </p:oleObj>
              </mc:Fallback>
            </mc:AlternateContent>
          </a:graphicData>
        </a:graphic>
      </p:graphicFrame>
    </p:spTree>
    <p:extLst>
      <p:ext uri="{BB962C8B-B14F-4D97-AF65-F5344CB8AC3E}">
        <p14:creationId xmlns:p14="http://schemas.microsoft.com/office/powerpoint/2010/main" val="65794833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1628800"/>
            <a:ext cx="3955307" cy="50227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Rectángulo"/>
          <p:cNvSpPr/>
          <p:nvPr/>
        </p:nvSpPr>
        <p:spPr>
          <a:xfrm>
            <a:off x="2051720" y="369530"/>
            <a:ext cx="6012160" cy="369332"/>
          </a:xfrm>
          <a:prstGeom prst="rect">
            <a:avLst/>
          </a:prstGeom>
        </p:spPr>
        <p:txBody>
          <a:bodyPr wrap="square">
            <a:spAutoFit/>
          </a:bodyPr>
          <a:lstStyle/>
          <a:p>
            <a:pPr algn="ctr"/>
            <a:r>
              <a:rPr lang="es-EC" b="1" dirty="0"/>
              <a:t>Es capaz de superar situaciones imprevistas</a:t>
            </a:r>
            <a:endParaRPr lang="es-EC" dirty="0"/>
          </a:p>
        </p:txBody>
      </p:sp>
      <p:sp>
        <p:nvSpPr>
          <p:cNvPr id="5" name="4 Rectángulo"/>
          <p:cNvSpPr/>
          <p:nvPr/>
        </p:nvSpPr>
        <p:spPr>
          <a:xfrm>
            <a:off x="4277222" y="1502688"/>
            <a:ext cx="4572000" cy="5355312"/>
          </a:xfrm>
          <a:prstGeom prst="rect">
            <a:avLst/>
          </a:prstGeom>
        </p:spPr>
        <p:txBody>
          <a:bodyPr>
            <a:spAutoFit/>
          </a:bodyPr>
          <a:lstStyle/>
          <a:p>
            <a:r>
              <a:rPr lang="es-EC" b="1" dirty="0">
                <a:solidFill>
                  <a:schemeClr val="bg1"/>
                </a:solidFill>
              </a:rPr>
              <a:t>ANALISIS E INTERPRETACIÓN:</a:t>
            </a:r>
            <a:endParaRPr lang="es-EC" dirty="0">
              <a:solidFill>
                <a:schemeClr val="bg1"/>
              </a:solidFill>
            </a:endParaRPr>
          </a:p>
          <a:p>
            <a:pPr algn="just"/>
            <a:r>
              <a:rPr lang="es-EC" dirty="0">
                <a:solidFill>
                  <a:schemeClr val="bg1"/>
                </a:solidFill>
              </a:rPr>
              <a:t>El 20%  siempre supera situaciones imprevistas y el </a:t>
            </a:r>
            <a:r>
              <a:rPr lang="es-EC" dirty="0" smtClean="0">
                <a:solidFill>
                  <a:schemeClr val="bg1"/>
                </a:solidFill>
              </a:rPr>
              <a:t>80</a:t>
            </a:r>
            <a:r>
              <a:rPr lang="es-EC" dirty="0">
                <a:solidFill>
                  <a:schemeClr val="bg1"/>
                </a:solidFill>
              </a:rPr>
              <a:t>% casi siempre. Se pudo observar que durante el cuento los niños fijaban su interés en otras actividades y solo el 20% de las docente utilizó  métodos adecuados para controlar esas situaciones y las demás docentes investigadas simplemente continuaban con la lectura, lo aconsejable es captar la atención con actividades llamativas y saber responder con claridad las inquietudes que surjan, es importante que las docentes asuma el papel de cada uno de los personajes para cautivar a los niños y sumergirlos en el mundo de la fantasía e imaginación. </a:t>
            </a:r>
          </a:p>
        </p:txBody>
      </p:sp>
    </p:spTree>
    <p:extLst>
      <p:ext uri="{BB962C8B-B14F-4D97-AF65-F5344CB8AC3E}">
        <p14:creationId xmlns:p14="http://schemas.microsoft.com/office/powerpoint/2010/main" val="3900199037"/>
      </p:ext>
    </p:extLst>
  </p:cSld>
  <p:clrMapOvr>
    <a:masterClrMapping/>
  </p:clrMapOvr>
  <p:transition spd="slow">
    <p:pull dir="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09443" y="260648"/>
            <a:ext cx="7125113" cy="924475"/>
          </a:xfrm>
        </p:spPr>
        <p:txBody>
          <a:bodyPr/>
          <a:lstStyle/>
          <a:p>
            <a:pPr lvl="0" algn="ctr"/>
            <a:r>
              <a:rPr lang="es-EC" sz="2000" b="1" dirty="0"/>
              <a:t>Utiliza más de una estrategia para leer el cuento.</a:t>
            </a:r>
            <a:r>
              <a:rPr lang="es-EC" sz="2000" dirty="0"/>
              <a:t/>
            </a:r>
            <a:br>
              <a:rPr lang="es-EC" sz="2000" dirty="0"/>
            </a:br>
            <a:endParaRPr lang="es-EC" sz="2000" dirty="0"/>
          </a:p>
        </p:txBody>
      </p:sp>
      <p:sp>
        <p:nvSpPr>
          <p:cNvPr id="3" name="2 Marcador de contenido"/>
          <p:cNvSpPr>
            <a:spLocks noGrp="1"/>
          </p:cNvSpPr>
          <p:nvPr>
            <p:ph idx="1"/>
          </p:nvPr>
        </p:nvSpPr>
        <p:spPr>
          <a:xfrm>
            <a:off x="4572000" y="980728"/>
            <a:ext cx="4248472" cy="5184575"/>
          </a:xfrm>
        </p:spPr>
        <p:txBody>
          <a:bodyPr>
            <a:normAutofit fontScale="92500" lnSpcReduction="10000"/>
          </a:bodyPr>
          <a:lstStyle/>
          <a:p>
            <a:pPr marL="0" indent="0" algn="just">
              <a:buNone/>
            </a:pPr>
            <a:r>
              <a:rPr lang="es-EC" b="1" dirty="0">
                <a:solidFill>
                  <a:schemeClr val="bg1"/>
                </a:solidFill>
              </a:rPr>
              <a:t>ANALISIS E INTERPRETACIÓN:</a:t>
            </a:r>
            <a:endParaRPr lang="es-EC" dirty="0">
              <a:solidFill>
                <a:schemeClr val="bg1"/>
              </a:solidFill>
            </a:endParaRPr>
          </a:p>
          <a:p>
            <a:pPr marL="0" indent="0" algn="just">
              <a:buNone/>
            </a:pPr>
            <a:r>
              <a:rPr lang="es-EC" dirty="0">
                <a:solidFill>
                  <a:schemeClr val="bg1"/>
                </a:solidFill>
              </a:rPr>
              <a:t>El  20% siempre utiliza más de una estrategia para leer el cuento; y el 80% casi siempre. La mayoría de las docentes narran el cuento de diferentes maneras, unas lo leen, otras lo interpretan, pero siempre debe existir variedad en la estrategia de narración para cautivar la atención de los niños y mejorar la enseñanza dentro del aula, no hay que olvidar que leer no es lo mismo que narrar, la narración es la aplicación de diferentes tonos de voz, sonidos onomatopeyas, dramatización, formulación de preguntas, etc., solo de esa manera los niños se sumergirán en la lectura.</a:t>
            </a:r>
          </a:p>
          <a:p>
            <a:pPr marL="0" indent="0" algn="just">
              <a:buNone/>
            </a:pPr>
            <a:endParaRPr lang="es-EC" dirty="0">
              <a:solidFill>
                <a:schemeClr val="bg1"/>
              </a:solidFill>
            </a:endParaRPr>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5" name="4 Objeto"/>
          <p:cNvGraphicFramePr>
            <a:graphicFrameLocks noChangeAspect="1"/>
          </p:cNvGraphicFramePr>
          <p:nvPr>
            <p:extLst>
              <p:ext uri="{D42A27DB-BD31-4B8C-83A1-F6EECF244321}">
                <p14:modId xmlns:p14="http://schemas.microsoft.com/office/powerpoint/2010/main" val="2551501491"/>
              </p:ext>
            </p:extLst>
          </p:nvPr>
        </p:nvGraphicFramePr>
        <p:xfrm>
          <a:off x="107504" y="1556792"/>
          <a:ext cx="4176464" cy="4829547"/>
        </p:xfrm>
        <a:graphic>
          <a:graphicData uri="http://schemas.openxmlformats.org/presentationml/2006/ole">
            <mc:AlternateContent xmlns:mc="http://schemas.openxmlformats.org/markup-compatibility/2006">
              <mc:Choice xmlns:v="urn:schemas-microsoft-com:vml" Requires="v">
                <p:oleObj spid="_x0000_s3088" name="Hoja de cálculo" r:id="rId3" imgW="4619586" imgH="4314825" progId="Excel.Sheet.12">
                  <p:embed/>
                </p:oleObj>
              </mc:Choice>
              <mc:Fallback>
                <p:oleObj name="Hoja de cálculo" r:id="rId3" imgW="4619586" imgH="4314825" progId="Excel.Sheet.12">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504" y="1556792"/>
                        <a:ext cx="4176464" cy="4829547"/>
                      </a:xfrm>
                      <a:prstGeom prst="rect">
                        <a:avLst/>
                      </a:prstGeom>
                      <a:noFill/>
                    </p:spPr>
                  </p:pic>
                </p:oleObj>
              </mc:Fallback>
            </mc:AlternateContent>
          </a:graphicData>
        </a:graphic>
      </p:graphicFrame>
      <p:pic>
        <p:nvPicPr>
          <p:cNvPr id="6" name="Picture 4" descr="http://2.bp.blogspot.com/-G-QTKQTFLZ4/Ub4keHzSm3I/AAAAAAABYyc/pRl_VTB4U64/s1600/PINOCHO+3.gif">
            <a:hlinkClick r:id="rId5" action="ppaction://hlinksldjump"/>
          </p:cNvPr>
          <p:cNvPicPr>
            <a:picLocks noChangeAspect="1" noChangeArrowheads="1" noCrop="1"/>
          </p:cNvPicPr>
          <p:nvPr/>
        </p:nvPicPr>
        <p:blipFill>
          <a:blip r:embed="rId6" cstate="print"/>
          <a:srcRect/>
          <a:stretch>
            <a:fillRect/>
          </a:stretch>
        </p:blipFill>
        <p:spPr bwMode="auto">
          <a:xfrm>
            <a:off x="7020271" y="5454773"/>
            <a:ext cx="1762125" cy="1403227"/>
          </a:xfrm>
          <a:prstGeom prst="rect">
            <a:avLst/>
          </a:prstGeom>
          <a:noFill/>
        </p:spPr>
      </p:pic>
    </p:spTree>
    <p:extLst>
      <p:ext uri="{BB962C8B-B14F-4D97-AF65-F5344CB8AC3E}">
        <p14:creationId xmlns:p14="http://schemas.microsoft.com/office/powerpoint/2010/main" val="348427731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1830447"/>
            <a:ext cx="3858631" cy="50227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Rectángulo"/>
          <p:cNvSpPr/>
          <p:nvPr/>
        </p:nvSpPr>
        <p:spPr>
          <a:xfrm>
            <a:off x="2987824" y="731840"/>
            <a:ext cx="3977371" cy="369332"/>
          </a:xfrm>
          <a:prstGeom prst="rect">
            <a:avLst/>
          </a:prstGeom>
        </p:spPr>
        <p:txBody>
          <a:bodyPr wrap="none">
            <a:spAutoFit/>
          </a:bodyPr>
          <a:lstStyle/>
          <a:p>
            <a:r>
              <a:rPr lang="es-EC" b="1" dirty="0"/>
              <a:t>Es práctico durante el cuento</a:t>
            </a:r>
            <a:endParaRPr lang="es-EC" dirty="0"/>
          </a:p>
        </p:txBody>
      </p:sp>
      <p:sp>
        <p:nvSpPr>
          <p:cNvPr id="5" name="4 Rectángulo"/>
          <p:cNvSpPr/>
          <p:nvPr/>
        </p:nvSpPr>
        <p:spPr>
          <a:xfrm>
            <a:off x="4355976" y="1152474"/>
            <a:ext cx="4572000" cy="4801314"/>
          </a:xfrm>
          <a:prstGeom prst="rect">
            <a:avLst/>
          </a:prstGeom>
        </p:spPr>
        <p:txBody>
          <a:bodyPr>
            <a:spAutoFit/>
          </a:bodyPr>
          <a:lstStyle/>
          <a:p>
            <a:pPr algn="just"/>
            <a:r>
              <a:rPr lang="es-EC" b="1" dirty="0">
                <a:solidFill>
                  <a:schemeClr val="bg1"/>
                </a:solidFill>
              </a:rPr>
              <a:t>ANALISIS E INTERPRETACIÓN:</a:t>
            </a:r>
            <a:endParaRPr lang="es-EC" dirty="0">
              <a:solidFill>
                <a:schemeClr val="bg1"/>
              </a:solidFill>
            </a:endParaRPr>
          </a:p>
          <a:p>
            <a:pPr algn="just"/>
            <a:r>
              <a:rPr lang="es-EC" dirty="0">
                <a:solidFill>
                  <a:schemeClr val="bg1"/>
                </a:solidFill>
              </a:rPr>
              <a:t>El 100%  rara vez  es práctico durante el cuento. Porque se observó, métodos, actitudes y actividades repetitivas en todas las docentes, utilizaron láminas con ilustraciones propias del cuento, descartando el uso de otros recursos didácticos como: títeres, videos, música, disfraces, etc. Es importante que las docentes infantiles apliquen  variedad de material, de voces e interpretación de personajes del cuento,  para crear un vínculo afectivo del niño con el libro e interés por la lectura, motivando su comprensión y crítica lectora.</a:t>
            </a:r>
          </a:p>
        </p:txBody>
      </p:sp>
      <p:pic>
        <p:nvPicPr>
          <p:cNvPr id="6" name="Picture 4" descr="http://2.bp.blogspot.com/-G-QTKQTFLZ4/Ub4keHzSm3I/AAAAAAABYyc/pRl_VTB4U64/s1600/PINOCHO+3.gif">
            <a:hlinkClick r:id="rId3" action="ppaction://hlinksldjump"/>
          </p:cNvPr>
          <p:cNvPicPr>
            <a:picLocks noChangeAspect="1" noChangeArrowheads="1" noCrop="1"/>
          </p:cNvPicPr>
          <p:nvPr/>
        </p:nvPicPr>
        <p:blipFill>
          <a:blip r:embed="rId4" cstate="print"/>
          <a:srcRect/>
          <a:stretch>
            <a:fillRect/>
          </a:stretch>
        </p:blipFill>
        <p:spPr bwMode="auto">
          <a:xfrm>
            <a:off x="6965195" y="5517232"/>
            <a:ext cx="1673186" cy="1340768"/>
          </a:xfrm>
          <a:prstGeom prst="rect">
            <a:avLst/>
          </a:prstGeom>
          <a:noFill/>
        </p:spPr>
      </p:pic>
    </p:spTree>
    <p:extLst>
      <p:ext uri="{BB962C8B-B14F-4D97-AF65-F5344CB8AC3E}">
        <p14:creationId xmlns:p14="http://schemas.microsoft.com/office/powerpoint/2010/main" val="1359727935"/>
      </p:ext>
    </p:extLst>
  </p:cSld>
  <p:clrMapOvr>
    <a:masterClrMapping/>
  </p:clrMapOvr>
  <p:transition spd="slow">
    <p:wedg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2021833"/>
            <a:ext cx="3858631" cy="48067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Rectángulo"/>
          <p:cNvSpPr/>
          <p:nvPr/>
        </p:nvSpPr>
        <p:spPr>
          <a:xfrm>
            <a:off x="323528" y="542184"/>
            <a:ext cx="7992888" cy="369332"/>
          </a:xfrm>
          <a:prstGeom prst="rect">
            <a:avLst/>
          </a:prstGeom>
        </p:spPr>
        <p:txBody>
          <a:bodyPr wrap="square">
            <a:spAutoFit/>
          </a:bodyPr>
          <a:lstStyle/>
          <a:p>
            <a:pPr algn="ctr"/>
            <a:r>
              <a:rPr lang="es-EC" b="1" dirty="0"/>
              <a:t>Tiene habilidades en el manejo de las técnicas lectoras</a:t>
            </a:r>
            <a:endParaRPr lang="es-EC" dirty="0"/>
          </a:p>
        </p:txBody>
      </p:sp>
      <p:sp>
        <p:nvSpPr>
          <p:cNvPr id="5" name="4 Rectángulo"/>
          <p:cNvSpPr/>
          <p:nvPr/>
        </p:nvSpPr>
        <p:spPr>
          <a:xfrm>
            <a:off x="4276491" y="944889"/>
            <a:ext cx="4572000" cy="4801314"/>
          </a:xfrm>
          <a:prstGeom prst="rect">
            <a:avLst/>
          </a:prstGeom>
        </p:spPr>
        <p:txBody>
          <a:bodyPr>
            <a:spAutoFit/>
          </a:bodyPr>
          <a:lstStyle/>
          <a:p>
            <a:pPr algn="just"/>
            <a:r>
              <a:rPr lang="es-EC" b="1" dirty="0">
                <a:solidFill>
                  <a:schemeClr val="bg1"/>
                </a:solidFill>
              </a:rPr>
              <a:t>ANALISIS E INTERPRETACIÓN:</a:t>
            </a:r>
            <a:endParaRPr lang="es-EC" dirty="0">
              <a:solidFill>
                <a:schemeClr val="bg1"/>
              </a:solidFill>
            </a:endParaRPr>
          </a:p>
          <a:p>
            <a:pPr algn="just"/>
            <a:r>
              <a:rPr lang="es-EC" dirty="0">
                <a:solidFill>
                  <a:schemeClr val="bg1"/>
                </a:solidFill>
              </a:rPr>
              <a:t>El 20% siempre tiene habilidades técnicas lectoras; el 40% casi siempre y el 40% rara vez. Estos datos muestran que  más de la mitad del profesorado no poseen habilidades lectoras adecuadas para inducir a los niños en el aprendizaje lector, les falta especializarse, para eliminar los obstáculos que impiden desarrollar una enseñanza – aprendizaje de calidad, además es fundamental vivir en constante capacitación para evitar futuros fracasos escolares, es relevante una pronta capacitación de manejo de técnicas lectoras.</a:t>
            </a:r>
          </a:p>
        </p:txBody>
      </p:sp>
      <p:pic>
        <p:nvPicPr>
          <p:cNvPr id="6" name="Picture 4" descr="http://2.bp.blogspot.com/-G-QTKQTFLZ4/Ub4keHzSm3I/AAAAAAABYyc/pRl_VTB4U64/s1600/PINOCHO+3.gif">
            <a:hlinkClick r:id="rId3" action="ppaction://hlinksldjump"/>
          </p:cNvPr>
          <p:cNvPicPr>
            <a:picLocks noChangeAspect="1" noChangeArrowheads="1" noCrop="1"/>
          </p:cNvPicPr>
          <p:nvPr/>
        </p:nvPicPr>
        <p:blipFill>
          <a:blip r:embed="rId4" cstate="print"/>
          <a:srcRect/>
          <a:stretch>
            <a:fillRect/>
          </a:stretch>
        </p:blipFill>
        <p:spPr bwMode="auto">
          <a:xfrm>
            <a:off x="6876256" y="5517232"/>
            <a:ext cx="1762125" cy="1340768"/>
          </a:xfrm>
          <a:prstGeom prst="rect">
            <a:avLst/>
          </a:prstGeom>
          <a:noFill/>
        </p:spPr>
      </p:pic>
    </p:spTree>
    <p:extLst>
      <p:ext uri="{BB962C8B-B14F-4D97-AF65-F5344CB8AC3E}">
        <p14:creationId xmlns:p14="http://schemas.microsoft.com/office/powerpoint/2010/main" val="1136760244"/>
      </p:ext>
    </p:extLst>
  </p:cSld>
  <p:clrMapOvr>
    <a:masterClrMapping/>
  </p:clrMapOvr>
  <p:transition spd="slow">
    <p:dissolv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1196752"/>
            <a:ext cx="4259082" cy="48245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Rectángulo"/>
          <p:cNvSpPr/>
          <p:nvPr/>
        </p:nvSpPr>
        <p:spPr>
          <a:xfrm>
            <a:off x="107504" y="140573"/>
            <a:ext cx="5148064" cy="646331"/>
          </a:xfrm>
          <a:prstGeom prst="rect">
            <a:avLst/>
          </a:prstGeom>
        </p:spPr>
        <p:txBody>
          <a:bodyPr wrap="square">
            <a:spAutoFit/>
          </a:bodyPr>
          <a:lstStyle/>
          <a:p>
            <a:pPr algn="ctr"/>
            <a:r>
              <a:rPr lang="es-EC" b="1" dirty="0"/>
              <a:t>Plantea actividades anexas durante el cuento</a:t>
            </a:r>
            <a:endParaRPr lang="es-EC" dirty="0"/>
          </a:p>
        </p:txBody>
      </p:sp>
      <p:sp>
        <p:nvSpPr>
          <p:cNvPr id="5" name="4 Rectángulo"/>
          <p:cNvSpPr/>
          <p:nvPr/>
        </p:nvSpPr>
        <p:spPr>
          <a:xfrm>
            <a:off x="4572000" y="463738"/>
            <a:ext cx="4572000" cy="4770537"/>
          </a:xfrm>
          <a:prstGeom prst="rect">
            <a:avLst/>
          </a:prstGeom>
        </p:spPr>
        <p:txBody>
          <a:bodyPr>
            <a:spAutoFit/>
          </a:bodyPr>
          <a:lstStyle/>
          <a:p>
            <a:pPr algn="just"/>
            <a:r>
              <a:rPr lang="es-EC" sz="1600" b="1" dirty="0">
                <a:solidFill>
                  <a:schemeClr val="bg1"/>
                </a:solidFill>
              </a:rPr>
              <a:t>ANALISIS E INTERPRETACIÓN:</a:t>
            </a:r>
            <a:endParaRPr lang="es-EC" sz="1600" dirty="0">
              <a:solidFill>
                <a:schemeClr val="bg1"/>
              </a:solidFill>
            </a:endParaRPr>
          </a:p>
          <a:p>
            <a:pPr algn="just"/>
            <a:r>
              <a:rPr lang="es-EC" sz="1600" dirty="0">
                <a:solidFill>
                  <a:schemeClr val="bg1"/>
                </a:solidFill>
              </a:rPr>
              <a:t>El 60% plantea actividades anexas durante el cuento  rara vez y el 40% casi siempre.  Según las entrevistas realizadas a las docentes se dijo que el cuento era parte de la planificación, pero con la observación se pudo constatar  que el cuento es más bien un recurso lúdico y de entretenimiento porque no se sigue un proceso de acciones consecutivas que permitan adoptar al cuento como una estrategia metodológica para enseñar a leer, las actividades anexas son muy beneficiosas a la hora de leer un cuento,  atreves de estas los niños y niñas se preparan, entienden  y comprenden la lectura, en educación infantil las actividades anexas son fundamentales para afianzar el aprendizaje lector.</a:t>
            </a:r>
          </a:p>
        </p:txBody>
      </p:sp>
      <p:pic>
        <p:nvPicPr>
          <p:cNvPr id="6" name="Picture 4" descr="http://2.bp.blogspot.com/-G-QTKQTFLZ4/Ub4keHzSm3I/AAAAAAABYyc/pRl_VTB4U64/s1600/PINOCHO+3.gif">
            <a:hlinkClick r:id="rId3" action="ppaction://hlinksldjump"/>
          </p:cNvPr>
          <p:cNvPicPr>
            <a:picLocks noChangeAspect="1" noChangeArrowheads="1" noCrop="1"/>
          </p:cNvPicPr>
          <p:nvPr/>
        </p:nvPicPr>
        <p:blipFill>
          <a:blip r:embed="rId4" cstate="print"/>
          <a:srcRect/>
          <a:stretch>
            <a:fillRect/>
          </a:stretch>
        </p:blipFill>
        <p:spPr bwMode="auto">
          <a:xfrm>
            <a:off x="6876256" y="5238749"/>
            <a:ext cx="1762125" cy="1619251"/>
          </a:xfrm>
          <a:prstGeom prst="rect">
            <a:avLst/>
          </a:prstGeom>
          <a:noFill/>
        </p:spPr>
      </p:pic>
    </p:spTree>
    <p:extLst>
      <p:ext uri="{BB962C8B-B14F-4D97-AF65-F5344CB8AC3E}">
        <p14:creationId xmlns:p14="http://schemas.microsoft.com/office/powerpoint/2010/main" val="2873131121"/>
      </p:ext>
    </p:extLst>
  </p:cSld>
  <p:clrMapOvr>
    <a:masterClrMapping/>
  </p:clrMapOvr>
  <p:transition spd="slow">
    <p:strips dir="ru"/>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1745432"/>
            <a:ext cx="4034381" cy="51125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Rectángulo"/>
          <p:cNvSpPr/>
          <p:nvPr/>
        </p:nvSpPr>
        <p:spPr>
          <a:xfrm>
            <a:off x="2123728" y="338181"/>
            <a:ext cx="5220072" cy="646331"/>
          </a:xfrm>
          <a:prstGeom prst="rect">
            <a:avLst/>
          </a:prstGeom>
        </p:spPr>
        <p:txBody>
          <a:bodyPr wrap="square">
            <a:spAutoFit/>
          </a:bodyPr>
          <a:lstStyle/>
          <a:p>
            <a:pPr lvl="0" algn="ctr"/>
            <a:r>
              <a:rPr lang="es-EC" b="1" dirty="0"/>
              <a:t>El docente incluye al cuento infantil dentro de la planificación didáctica</a:t>
            </a:r>
            <a:endParaRPr lang="es-EC" dirty="0"/>
          </a:p>
        </p:txBody>
      </p:sp>
      <p:sp>
        <p:nvSpPr>
          <p:cNvPr id="5" name="4 Rectángulo"/>
          <p:cNvSpPr/>
          <p:nvPr/>
        </p:nvSpPr>
        <p:spPr>
          <a:xfrm>
            <a:off x="4355976" y="1124744"/>
            <a:ext cx="4572000" cy="4247317"/>
          </a:xfrm>
          <a:prstGeom prst="rect">
            <a:avLst/>
          </a:prstGeom>
        </p:spPr>
        <p:txBody>
          <a:bodyPr>
            <a:spAutoFit/>
          </a:bodyPr>
          <a:lstStyle/>
          <a:p>
            <a:pPr algn="just"/>
            <a:r>
              <a:rPr lang="es-EC" b="1" dirty="0">
                <a:solidFill>
                  <a:schemeClr val="bg1"/>
                </a:solidFill>
              </a:rPr>
              <a:t>ANALISIS E INTERPRETACIÓN.</a:t>
            </a:r>
            <a:endParaRPr lang="es-EC" dirty="0">
              <a:solidFill>
                <a:schemeClr val="bg1"/>
              </a:solidFill>
            </a:endParaRPr>
          </a:p>
          <a:p>
            <a:pPr algn="just"/>
            <a:r>
              <a:rPr lang="es-EC" dirty="0">
                <a:solidFill>
                  <a:schemeClr val="bg1"/>
                </a:solidFill>
              </a:rPr>
              <a:t>El 100% de las docentes incluyen al cuento infantil dentro de la planificación didáctica pero como un momento de entretenimiento o  lúdico, están mal enfocadas sobre el valor didáctico dentro de la Educación Infantil, no se debe olvidar que mientras más contacto tiene el niño con los cuentos, más posibilidades tendrá de desarrollar su imaginación, vocabulario, expresión oral, su creatividad y capacidad cognitiva, siendo este desarrollo importante para aprender a leer. </a:t>
            </a:r>
          </a:p>
        </p:txBody>
      </p:sp>
      <p:pic>
        <p:nvPicPr>
          <p:cNvPr id="6" name="Picture 4" descr="http://2.bp.blogspot.com/-G-QTKQTFLZ4/Ub4keHzSm3I/AAAAAAABYyc/pRl_VTB4U64/s1600/PINOCHO+3.gif">
            <a:hlinkClick r:id="rId3" action="ppaction://hlinksldjump"/>
          </p:cNvPr>
          <p:cNvPicPr>
            <a:picLocks noChangeAspect="1" noChangeArrowheads="1" noCrop="1"/>
          </p:cNvPicPr>
          <p:nvPr/>
        </p:nvPicPr>
        <p:blipFill>
          <a:blip r:embed="rId4" cstate="print"/>
          <a:srcRect/>
          <a:stretch>
            <a:fillRect/>
          </a:stretch>
        </p:blipFill>
        <p:spPr bwMode="auto">
          <a:xfrm>
            <a:off x="6908413" y="5013176"/>
            <a:ext cx="1762125" cy="1619251"/>
          </a:xfrm>
          <a:prstGeom prst="rect">
            <a:avLst/>
          </a:prstGeom>
          <a:noFill/>
        </p:spPr>
      </p:pic>
    </p:spTree>
    <p:extLst>
      <p:ext uri="{BB962C8B-B14F-4D97-AF65-F5344CB8AC3E}">
        <p14:creationId xmlns:p14="http://schemas.microsoft.com/office/powerpoint/2010/main" val="3698091171"/>
      </p:ext>
    </p:extLst>
  </p:cSld>
  <p:clrMapOvr>
    <a:masterClrMapping/>
  </p:clrMapOvr>
  <p:transition spd="slow">
    <p:pull dir="ld"/>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475656" y="197478"/>
            <a:ext cx="7668344" cy="1206459"/>
          </a:xfrm>
        </p:spPr>
        <p:style>
          <a:lnRef idx="1">
            <a:schemeClr val="accent3"/>
          </a:lnRef>
          <a:fillRef idx="2">
            <a:schemeClr val="accent3"/>
          </a:fillRef>
          <a:effectRef idx="1">
            <a:schemeClr val="accent3"/>
          </a:effectRef>
          <a:fontRef idx="minor">
            <a:schemeClr val="dk1"/>
          </a:fontRef>
        </p:style>
        <p:txBody>
          <a:bodyPr/>
          <a:lstStyle/>
          <a:p>
            <a:pPr algn="ctr"/>
            <a:r>
              <a:rPr lang="es-EC" sz="2800" b="1" dirty="0" smtClean="0">
                <a:latin typeface="Bookman Old Style" pitchFamily="18" charset="0"/>
              </a:rPr>
              <a:t>CONCLUSIONES Y RECOMENDACIONES</a:t>
            </a:r>
            <a:br>
              <a:rPr lang="es-EC" sz="2800" b="1" dirty="0" smtClean="0">
                <a:latin typeface="Bookman Old Style" pitchFamily="18" charset="0"/>
              </a:rPr>
            </a:br>
            <a:r>
              <a:rPr lang="es-EC" sz="2800" b="1" dirty="0" smtClean="0">
                <a:latin typeface="Bookman Old Style" pitchFamily="18" charset="0"/>
              </a:rPr>
              <a:t>    </a:t>
            </a:r>
            <a:r>
              <a:rPr lang="es-EC" sz="2400" b="1" dirty="0" smtClean="0">
                <a:latin typeface="Bookman Old Style" pitchFamily="18" charset="0"/>
              </a:rPr>
              <a:t>Respuesta </a:t>
            </a:r>
            <a:r>
              <a:rPr lang="es-EC" sz="2400" b="1" dirty="0">
                <a:latin typeface="Bookman Old Style" pitchFamily="18" charset="0"/>
              </a:rPr>
              <a:t>a las preguntas de investigación:</a:t>
            </a:r>
            <a:endParaRPr lang="es-EC" sz="2400" dirty="0">
              <a:latin typeface="Bookman Old Style" pitchFamily="18" charset="0"/>
            </a:endParaRPr>
          </a:p>
        </p:txBody>
      </p:sp>
      <p:sp>
        <p:nvSpPr>
          <p:cNvPr id="3" name="2 Marcador de contenido"/>
          <p:cNvSpPr>
            <a:spLocks noGrp="1"/>
          </p:cNvSpPr>
          <p:nvPr>
            <p:ph idx="1"/>
          </p:nvPr>
        </p:nvSpPr>
        <p:spPr>
          <a:xfrm>
            <a:off x="179512" y="1484785"/>
            <a:ext cx="8712968" cy="5184576"/>
          </a:xfrm>
        </p:spPr>
        <p:style>
          <a:lnRef idx="1">
            <a:schemeClr val="accent6"/>
          </a:lnRef>
          <a:fillRef idx="2">
            <a:schemeClr val="accent6"/>
          </a:fillRef>
          <a:effectRef idx="1">
            <a:schemeClr val="accent6"/>
          </a:effectRef>
          <a:fontRef idx="minor">
            <a:schemeClr val="dk1"/>
          </a:fontRef>
        </p:style>
        <p:txBody>
          <a:bodyPr>
            <a:normAutofit/>
          </a:bodyPr>
          <a:lstStyle/>
          <a:p>
            <a:pPr algn="just">
              <a:buClr>
                <a:schemeClr val="bg1">
                  <a:lumMod val="95000"/>
                  <a:lumOff val="5000"/>
                </a:schemeClr>
              </a:buClr>
              <a:buFont typeface="+mj-lt"/>
              <a:buAutoNum type="arabicPeriod"/>
            </a:pPr>
            <a:r>
              <a:rPr lang="es-EC" sz="1600" b="1" dirty="0">
                <a:solidFill>
                  <a:schemeClr val="bg1"/>
                </a:solidFill>
                <a:hlinkClick r:id="rId2" action="ppaction://hlinksldjump"/>
              </a:rPr>
              <a:t>¿Qué </a:t>
            </a:r>
            <a:r>
              <a:rPr lang="es-EC" sz="1600" b="1" dirty="0" smtClean="0">
                <a:solidFill>
                  <a:schemeClr val="bg1"/>
                </a:solidFill>
                <a:hlinkClick r:id="rId2" action="ppaction://hlinksldjump"/>
              </a:rPr>
              <a:t>nivel </a:t>
            </a:r>
            <a:r>
              <a:rPr lang="es-EC" sz="1600" b="1" dirty="0">
                <a:solidFill>
                  <a:schemeClr val="bg1"/>
                </a:solidFill>
                <a:hlinkClick r:id="rId2" action="ppaction://hlinksldjump"/>
              </a:rPr>
              <a:t>de conocimientos tienen las educadoras infantiles para la iniciación de la lectura?</a:t>
            </a:r>
            <a:endParaRPr lang="es-EC" sz="1600" dirty="0">
              <a:solidFill>
                <a:schemeClr val="bg1"/>
              </a:solidFill>
            </a:endParaRPr>
          </a:p>
          <a:p>
            <a:pPr algn="just">
              <a:buClr>
                <a:schemeClr val="bg1">
                  <a:lumMod val="95000"/>
                  <a:lumOff val="5000"/>
                </a:schemeClr>
              </a:buClr>
              <a:buFont typeface="+mj-lt"/>
              <a:buAutoNum type="arabicPeriod"/>
            </a:pPr>
            <a:r>
              <a:rPr lang="es-EC" sz="1600" b="1" dirty="0" smtClean="0">
                <a:solidFill>
                  <a:schemeClr val="bg1"/>
                </a:solidFill>
                <a:hlinkClick r:id="rId3" action="ppaction://hlinksldjump"/>
              </a:rPr>
              <a:t>¿</a:t>
            </a:r>
            <a:r>
              <a:rPr lang="es-EC" sz="1600" b="1" dirty="0">
                <a:solidFill>
                  <a:schemeClr val="bg1"/>
                </a:solidFill>
                <a:hlinkClick r:id="rId3" action="ppaction://hlinksldjump"/>
              </a:rPr>
              <a:t>Poseen las docentes un plan de actualización de estrategias metodológicas y didácticas para la iniciación a la lectura</a:t>
            </a:r>
            <a:r>
              <a:rPr lang="es-EC" sz="1600" b="1" dirty="0" smtClean="0">
                <a:solidFill>
                  <a:schemeClr val="bg1"/>
                </a:solidFill>
                <a:hlinkClick r:id="rId3" action="ppaction://hlinksldjump"/>
              </a:rPr>
              <a:t>?</a:t>
            </a:r>
            <a:endParaRPr lang="es-EC" sz="1600" b="1" dirty="0" smtClean="0">
              <a:solidFill>
                <a:schemeClr val="bg1"/>
              </a:solidFill>
            </a:endParaRPr>
          </a:p>
          <a:p>
            <a:pPr lvl="0" algn="just">
              <a:buClr>
                <a:schemeClr val="bg1">
                  <a:lumMod val="95000"/>
                  <a:lumOff val="5000"/>
                </a:schemeClr>
              </a:buClr>
              <a:buFont typeface="+mj-lt"/>
              <a:buAutoNum type="arabicPeriod"/>
            </a:pPr>
            <a:r>
              <a:rPr lang="es-EC" sz="1600" b="1" dirty="0">
                <a:hlinkClick r:id="rId4" action="ppaction://hlinksldjump"/>
              </a:rPr>
              <a:t>¿Qué estrategias metodológicas aplican las docentes para la iniciación a la lectura?</a:t>
            </a:r>
            <a:endParaRPr lang="es-EC" sz="1600" dirty="0"/>
          </a:p>
          <a:p>
            <a:pPr lvl="0" algn="just">
              <a:buClr>
                <a:schemeClr val="bg1">
                  <a:lumMod val="95000"/>
                  <a:lumOff val="5000"/>
                </a:schemeClr>
              </a:buClr>
              <a:buFont typeface="+mj-lt"/>
              <a:buAutoNum type="arabicPeriod"/>
            </a:pPr>
            <a:r>
              <a:rPr lang="es-EC" sz="1600" b="1" dirty="0">
                <a:hlinkClick r:id="rId5" action="ppaction://hlinksldjump"/>
              </a:rPr>
              <a:t>¿Cómo planifican la lectura diariamente para llevarla a la práctica?</a:t>
            </a:r>
            <a:endParaRPr lang="es-EC" sz="1600" dirty="0"/>
          </a:p>
          <a:p>
            <a:pPr lvl="0" algn="just">
              <a:buClr>
                <a:schemeClr val="bg1">
                  <a:lumMod val="95000"/>
                  <a:lumOff val="5000"/>
                </a:schemeClr>
              </a:buClr>
              <a:buFont typeface="+mj-lt"/>
              <a:buAutoNum type="arabicPeriod"/>
            </a:pPr>
            <a:r>
              <a:rPr lang="es-EC" sz="1600" b="1" dirty="0">
                <a:hlinkClick r:id="rId6" action="ppaction://hlinksldjump"/>
              </a:rPr>
              <a:t>¿De qué manera las docentes seleccionan el cuento</a:t>
            </a:r>
            <a:r>
              <a:rPr lang="es-EC" sz="1600" b="1" dirty="0" smtClean="0">
                <a:hlinkClick r:id="rId6" action="ppaction://hlinksldjump"/>
              </a:rPr>
              <a:t>?</a:t>
            </a:r>
            <a:endParaRPr lang="es-EC" sz="1600" b="1" dirty="0" smtClean="0"/>
          </a:p>
          <a:p>
            <a:pPr lvl="0" algn="just">
              <a:buClr>
                <a:schemeClr val="bg1">
                  <a:lumMod val="95000"/>
                  <a:lumOff val="5000"/>
                </a:schemeClr>
              </a:buClr>
              <a:buFont typeface="+mj-lt"/>
              <a:buAutoNum type="arabicPeriod"/>
            </a:pPr>
            <a:r>
              <a:rPr lang="es-EC" sz="1600" b="1" dirty="0">
                <a:solidFill>
                  <a:schemeClr val="bg1"/>
                </a:solidFill>
                <a:hlinkClick r:id="rId7" action="ppaction://hlinksldjump"/>
              </a:rPr>
              <a:t>Cómo el cuento se transforma en un medio durante el proceso enseñanza – aprendizaje?</a:t>
            </a:r>
            <a:endParaRPr lang="es-EC" sz="1600" dirty="0">
              <a:solidFill>
                <a:schemeClr val="bg1"/>
              </a:solidFill>
            </a:endParaRPr>
          </a:p>
          <a:p>
            <a:pPr lvl="0" algn="just">
              <a:buClr>
                <a:schemeClr val="bg1">
                  <a:lumMod val="95000"/>
                  <a:lumOff val="5000"/>
                </a:schemeClr>
              </a:buClr>
              <a:buFont typeface="+mj-lt"/>
              <a:buAutoNum type="arabicPeriod"/>
            </a:pPr>
            <a:r>
              <a:rPr lang="es-EC" sz="1600" b="1" dirty="0" smtClean="0">
                <a:solidFill>
                  <a:schemeClr val="bg1"/>
                </a:solidFill>
                <a:hlinkClick r:id="rId8" action="ppaction://hlinksldjump"/>
              </a:rPr>
              <a:t>¿</a:t>
            </a:r>
            <a:r>
              <a:rPr lang="es-EC" sz="1600" b="1" dirty="0">
                <a:solidFill>
                  <a:schemeClr val="bg1"/>
                </a:solidFill>
                <a:hlinkClick r:id="rId8" action="ppaction://hlinksldjump"/>
              </a:rPr>
              <a:t>Será el cuento una estrategia metodológica que contribuya en la iniciación a la lectura?</a:t>
            </a:r>
            <a:endParaRPr lang="es-EC" sz="1600" dirty="0">
              <a:solidFill>
                <a:schemeClr val="bg1"/>
              </a:solidFill>
            </a:endParaRPr>
          </a:p>
          <a:p>
            <a:pPr marL="0" indent="0" algn="just">
              <a:buClr>
                <a:schemeClr val="bg1">
                  <a:lumMod val="95000"/>
                  <a:lumOff val="5000"/>
                </a:schemeClr>
              </a:buClr>
              <a:buNone/>
            </a:pPr>
            <a:endParaRPr lang="es-EC" sz="1600" dirty="0">
              <a:solidFill>
                <a:schemeClr val="bg1"/>
              </a:solidFill>
            </a:endParaRPr>
          </a:p>
        </p:txBody>
      </p:sp>
      <p:sp>
        <p:nvSpPr>
          <p:cNvPr id="5" name="4 Elipse"/>
          <p:cNvSpPr/>
          <p:nvPr/>
        </p:nvSpPr>
        <p:spPr>
          <a:xfrm>
            <a:off x="-119130" y="620688"/>
            <a:ext cx="2088232" cy="783249"/>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EC" sz="1600" b="1" dirty="0" smtClean="0">
                <a:latin typeface="Bookman Old Style" pitchFamily="18" charset="0"/>
                <a:cs typeface="Aharoni" pitchFamily="2" charset="-79"/>
              </a:rPr>
              <a:t>CAPÍTULO</a:t>
            </a:r>
            <a:r>
              <a:rPr lang="es-EC" sz="1600" b="1" dirty="0">
                <a:latin typeface="Berlin Sans FB Demi" pitchFamily="34" charset="0"/>
                <a:cs typeface="Aharoni" pitchFamily="2" charset="-79"/>
              </a:rPr>
              <a:t> </a:t>
            </a:r>
            <a:r>
              <a:rPr lang="es-EC" sz="1600" b="1" dirty="0" smtClean="0">
                <a:latin typeface="Berlin Sans FB Demi" pitchFamily="34" charset="0"/>
                <a:cs typeface="Aharoni" pitchFamily="2" charset="-79"/>
              </a:rPr>
              <a:t>V</a:t>
            </a:r>
            <a:endParaRPr lang="es-EC" sz="1600" b="1" dirty="0">
              <a:latin typeface="Berlin Sans FB Demi" pitchFamily="34" charset="0"/>
              <a:cs typeface="Aharoni" pitchFamily="2" charset="-79"/>
            </a:endParaRPr>
          </a:p>
        </p:txBody>
      </p:sp>
    </p:spTree>
    <p:extLst>
      <p:ext uri="{BB962C8B-B14F-4D97-AF65-F5344CB8AC3E}">
        <p14:creationId xmlns:p14="http://schemas.microsoft.com/office/powerpoint/2010/main" val="4193016336"/>
      </p:ext>
    </p:extLst>
  </p:cSld>
  <p:clrMapOvr>
    <a:masterClrMapping/>
  </p:clrMapOvr>
  <p:transition spd="slow">
    <p:pull dir="rd"/>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5666" y="5467"/>
            <a:ext cx="3168352" cy="924475"/>
          </a:xfrm>
        </p:spPr>
        <p:style>
          <a:lnRef idx="1">
            <a:schemeClr val="accent5"/>
          </a:lnRef>
          <a:fillRef idx="2">
            <a:schemeClr val="accent5"/>
          </a:fillRef>
          <a:effectRef idx="1">
            <a:schemeClr val="accent5"/>
          </a:effectRef>
          <a:fontRef idx="minor">
            <a:schemeClr val="dk1"/>
          </a:fontRef>
        </p:style>
        <p:txBody>
          <a:bodyPr/>
          <a:lstStyle/>
          <a:p>
            <a:r>
              <a:rPr lang="es-EC" sz="2800" b="1" dirty="0">
                <a:latin typeface="Bookman Old Style" pitchFamily="18" charset="0"/>
              </a:rPr>
              <a:t>Conclusiones:</a:t>
            </a:r>
            <a:endParaRPr lang="es-EC" sz="2800" dirty="0">
              <a:latin typeface="Bookman Old Style" pitchFamily="18" charset="0"/>
            </a:endParaRPr>
          </a:p>
        </p:txBody>
      </p:sp>
      <p:sp>
        <p:nvSpPr>
          <p:cNvPr id="3" name="2 Marcador de contenido"/>
          <p:cNvSpPr>
            <a:spLocks noGrp="1"/>
          </p:cNvSpPr>
          <p:nvPr>
            <p:ph idx="1"/>
          </p:nvPr>
        </p:nvSpPr>
        <p:spPr>
          <a:xfrm>
            <a:off x="179512" y="980728"/>
            <a:ext cx="8784975" cy="5688631"/>
          </a:xfrm>
        </p:spPr>
        <p:style>
          <a:lnRef idx="1">
            <a:schemeClr val="accent2"/>
          </a:lnRef>
          <a:fillRef idx="2">
            <a:schemeClr val="accent2"/>
          </a:fillRef>
          <a:effectRef idx="1">
            <a:schemeClr val="accent2"/>
          </a:effectRef>
          <a:fontRef idx="minor">
            <a:schemeClr val="dk1"/>
          </a:fontRef>
        </p:style>
        <p:txBody>
          <a:bodyPr>
            <a:normAutofit/>
          </a:bodyPr>
          <a:lstStyle/>
          <a:p>
            <a:pPr algn="just">
              <a:buClr>
                <a:schemeClr val="bg1">
                  <a:lumMod val="95000"/>
                  <a:lumOff val="5000"/>
                </a:schemeClr>
              </a:buClr>
              <a:buFont typeface="Wingdings" pitchFamily="2" charset="2"/>
              <a:buChar char="Ø"/>
            </a:pPr>
            <a:r>
              <a:rPr lang="es-EC" sz="1700" dirty="0" smtClean="0"/>
              <a:t>La </a:t>
            </a:r>
            <a:r>
              <a:rPr lang="es-EC" sz="1700" dirty="0"/>
              <a:t>Institución Educativa Fiscal Mixta “</a:t>
            </a:r>
            <a:r>
              <a:rPr lang="es-EC" sz="1700" dirty="0" err="1"/>
              <a:t>Mellie</a:t>
            </a:r>
            <a:r>
              <a:rPr lang="es-EC" sz="1700" dirty="0"/>
              <a:t> Digard</a:t>
            </a:r>
            <a:r>
              <a:rPr lang="es-EC" sz="1700" dirty="0" smtClean="0"/>
              <a:t>” </a:t>
            </a:r>
            <a:r>
              <a:rPr lang="es-EC" sz="1700" i="1" dirty="0" smtClean="0">
                <a:solidFill>
                  <a:schemeClr val="bg1"/>
                </a:solidFill>
                <a:latin typeface="+mj-lt"/>
              </a:rPr>
              <a:t>tiene </a:t>
            </a:r>
            <a:r>
              <a:rPr lang="es-EC" sz="1700" i="1" dirty="0">
                <a:solidFill>
                  <a:schemeClr val="bg1"/>
                </a:solidFill>
                <a:latin typeface="+mj-lt"/>
              </a:rPr>
              <a:t>la misión de promover intencionalmente el aprendizaje de la lectura</a:t>
            </a:r>
            <a:r>
              <a:rPr lang="es-EC" sz="1700" dirty="0">
                <a:solidFill>
                  <a:schemeClr val="bg1"/>
                </a:solidFill>
                <a:latin typeface="+mj-lt"/>
              </a:rPr>
              <a:t> a través de variadas estrategias , la enseñanza precoz de la lectura a partir de los cuatro o cinco años ofrece grandes ventajas  y no existe peligro de esta enseñanza </a:t>
            </a:r>
            <a:r>
              <a:rPr lang="es-EC" sz="1700" dirty="0" smtClean="0">
                <a:solidFill>
                  <a:schemeClr val="bg1"/>
                </a:solidFill>
                <a:latin typeface="+mj-lt"/>
              </a:rPr>
              <a:t>precoz.</a:t>
            </a:r>
          </a:p>
          <a:p>
            <a:pPr algn="just">
              <a:buClr>
                <a:schemeClr val="bg1">
                  <a:lumMod val="95000"/>
                  <a:lumOff val="5000"/>
                </a:schemeClr>
              </a:buClr>
              <a:buFont typeface="Wingdings" pitchFamily="2" charset="2"/>
              <a:buChar char="Ø"/>
            </a:pPr>
            <a:r>
              <a:rPr lang="es-EC" sz="1700" dirty="0">
                <a:solidFill>
                  <a:schemeClr val="bg1"/>
                </a:solidFill>
                <a:latin typeface="+mj-lt"/>
              </a:rPr>
              <a:t>El </a:t>
            </a:r>
            <a:r>
              <a:rPr lang="es-EC" sz="1700" i="1" dirty="0">
                <a:solidFill>
                  <a:schemeClr val="bg1"/>
                </a:solidFill>
                <a:latin typeface="+mj-lt"/>
              </a:rPr>
              <a:t>nivel de conocimientos</a:t>
            </a:r>
            <a:r>
              <a:rPr lang="es-EC" sz="1700" dirty="0">
                <a:solidFill>
                  <a:schemeClr val="bg1"/>
                </a:solidFill>
                <a:latin typeface="+mj-lt"/>
              </a:rPr>
              <a:t> </a:t>
            </a:r>
            <a:r>
              <a:rPr lang="es-EC" sz="1700" dirty="0" smtClean="0">
                <a:solidFill>
                  <a:schemeClr val="bg1"/>
                </a:solidFill>
                <a:latin typeface="+mj-lt"/>
              </a:rPr>
              <a:t> </a:t>
            </a:r>
            <a:r>
              <a:rPr lang="es-EC" sz="1700" dirty="0">
                <a:solidFill>
                  <a:schemeClr val="bg1"/>
                </a:solidFill>
                <a:latin typeface="+mj-lt"/>
              </a:rPr>
              <a:t>para la iniciación a la lectura de las docentes del Jardín “</a:t>
            </a:r>
            <a:r>
              <a:rPr lang="es-EC" sz="1700" dirty="0" err="1">
                <a:solidFill>
                  <a:schemeClr val="bg1"/>
                </a:solidFill>
                <a:latin typeface="+mj-lt"/>
              </a:rPr>
              <a:t>Mellie</a:t>
            </a:r>
            <a:r>
              <a:rPr lang="es-EC" sz="1700" dirty="0">
                <a:solidFill>
                  <a:schemeClr val="bg1"/>
                </a:solidFill>
                <a:latin typeface="+mj-lt"/>
              </a:rPr>
              <a:t> </a:t>
            </a:r>
            <a:r>
              <a:rPr lang="es-EC" sz="1700" dirty="0" err="1">
                <a:solidFill>
                  <a:schemeClr val="bg1"/>
                </a:solidFill>
                <a:latin typeface="+mj-lt"/>
              </a:rPr>
              <a:t>Digard</a:t>
            </a:r>
            <a:r>
              <a:rPr lang="es-EC" sz="1700" dirty="0">
                <a:solidFill>
                  <a:schemeClr val="bg1"/>
                </a:solidFill>
                <a:latin typeface="+mj-lt"/>
              </a:rPr>
              <a:t>” es </a:t>
            </a:r>
            <a:r>
              <a:rPr lang="es-EC" sz="1700" i="1" dirty="0">
                <a:solidFill>
                  <a:schemeClr val="bg1"/>
                </a:solidFill>
                <a:latin typeface="+mj-lt"/>
              </a:rPr>
              <a:t>básico general</a:t>
            </a:r>
            <a:r>
              <a:rPr lang="es-EC" sz="1700" dirty="0">
                <a:solidFill>
                  <a:schemeClr val="bg1"/>
                </a:solidFill>
                <a:latin typeface="+mj-lt"/>
              </a:rPr>
              <a:t>, las estrategias que aplican al momento de narrar  son las </a:t>
            </a:r>
            <a:r>
              <a:rPr lang="es-EC" sz="1700" dirty="0" smtClean="0">
                <a:solidFill>
                  <a:schemeClr val="bg1"/>
                </a:solidFill>
                <a:latin typeface="+mj-lt"/>
              </a:rPr>
              <a:t>tradicionales.</a:t>
            </a:r>
          </a:p>
          <a:p>
            <a:pPr algn="just">
              <a:buClr>
                <a:schemeClr val="bg1">
                  <a:lumMod val="95000"/>
                  <a:lumOff val="5000"/>
                </a:schemeClr>
              </a:buClr>
              <a:buFont typeface="Wingdings" pitchFamily="2" charset="2"/>
              <a:buChar char="Ø"/>
            </a:pPr>
            <a:r>
              <a:rPr lang="es-EC" sz="1700" dirty="0">
                <a:solidFill>
                  <a:schemeClr val="bg1"/>
                </a:solidFill>
                <a:latin typeface="+mj-lt"/>
              </a:rPr>
              <a:t>El fracaso escolar está relacionado fuertemente con las deficiencias en el aprendizaje de la lectura en el nivel inicial</a:t>
            </a:r>
            <a:r>
              <a:rPr lang="es-EC" sz="1700" dirty="0" smtClean="0">
                <a:solidFill>
                  <a:schemeClr val="bg1"/>
                </a:solidFill>
                <a:latin typeface="+mj-lt"/>
              </a:rPr>
              <a:t>, </a:t>
            </a:r>
            <a:r>
              <a:rPr lang="es-EC" sz="1700" dirty="0"/>
              <a:t>de los niños y niñas del Jardín “</a:t>
            </a:r>
            <a:r>
              <a:rPr lang="es-EC" sz="1700" dirty="0" err="1"/>
              <a:t>Mellie</a:t>
            </a:r>
            <a:r>
              <a:rPr lang="es-EC" sz="1700" dirty="0"/>
              <a:t> Digard</a:t>
            </a:r>
            <a:r>
              <a:rPr lang="es-EC" sz="1700" dirty="0" smtClean="0"/>
              <a:t>”,</a:t>
            </a:r>
            <a:r>
              <a:rPr lang="es-EC" sz="1700" dirty="0" smtClean="0">
                <a:solidFill>
                  <a:schemeClr val="bg1"/>
                </a:solidFill>
                <a:latin typeface="+mj-lt"/>
              </a:rPr>
              <a:t> </a:t>
            </a:r>
            <a:r>
              <a:rPr lang="es-EC" sz="1700" dirty="0">
                <a:solidFill>
                  <a:schemeClr val="bg1"/>
                </a:solidFill>
                <a:latin typeface="+mj-lt"/>
              </a:rPr>
              <a:t>la falta de estimulación puede tener efectos permanentes e irreversibles en el funcionamiento del </a:t>
            </a:r>
            <a:r>
              <a:rPr lang="es-EC" sz="1700" dirty="0" smtClean="0">
                <a:solidFill>
                  <a:schemeClr val="bg1"/>
                </a:solidFill>
                <a:latin typeface="+mj-lt"/>
              </a:rPr>
              <a:t>cerebro.</a:t>
            </a:r>
          </a:p>
          <a:p>
            <a:pPr algn="just">
              <a:buClr>
                <a:schemeClr val="bg1">
                  <a:lumMod val="95000"/>
                  <a:lumOff val="5000"/>
                </a:schemeClr>
              </a:buClr>
              <a:buFont typeface="Wingdings" pitchFamily="2" charset="2"/>
              <a:buChar char="Ø"/>
            </a:pPr>
            <a:r>
              <a:rPr lang="es-EC" sz="1700" dirty="0" smtClean="0"/>
              <a:t>El </a:t>
            </a:r>
            <a:r>
              <a:rPr lang="es-EC" sz="1700" dirty="0"/>
              <a:t>cambio de horario </a:t>
            </a:r>
            <a:r>
              <a:rPr lang="es-EC" sz="1700" dirty="0" smtClean="0"/>
              <a:t>de </a:t>
            </a:r>
            <a:r>
              <a:rPr lang="es-EC" sz="1700" dirty="0"/>
              <a:t>laborar ocho horas </a:t>
            </a:r>
            <a:r>
              <a:rPr lang="es-EC" sz="1700" dirty="0" smtClean="0"/>
              <a:t>diarias, desmotivo a las </a:t>
            </a:r>
            <a:r>
              <a:rPr lang="es-EC" sz="1700" dirty="0"/>
              <a:t>docentes del Jardín “</a:t>
            </a:r>
            <a:r>
              <a:rPr lang="es-EC" sz="1700" dirty="0" err="1"/>
              <a:t>Mellie</a:t>
            </a:r>
            <a:r>
              <a:rPr lang="es-EC" sz="1700" dirty="0"/>
              <a:t> Digard” </a:t>
            </a:r>
            <a:r>
              <a:rPr lang="es-EC" sz="1700" dirty="0" smtClean="0"/>
              <a:t>por lo que ponen poco énfasis en su trabajo.</a:t>
            </a:r>
            <a:endParaRPr lang="es-EC" sz="1700" i="1" dirty="0" smtClean="0">
              <a:solidFill>
                <a:schemeClr val="bg1"/>
              </a:solidFill>
              <a:latin typeface="+mj-lt"/>
            </a:endParaRPr>
          </a:p>
          <a:p>
            <a:pPr algn="just">
              <a:buClr>
                <a:schemeClr val="bg1">
                  <a:lumMod val="95000"/>
                  <a:lumOff val="5000"/>
                </a:schemeClr>
              </a:buClr>
              <a:buFont typeface="Wingdings" pitchFamily="2" charset="2"/>
              <a:buChar char="Ø"/>
            </a:pPr>
            <a:r>
              <a:rPr lang="es-EC" sz="1700" dirty="0">
                <a:solidFill>
                  <a:schemeClr val="bg1"/>
                </a:solidFill>
              </a:rPr>
              <a:t>La lectura es una de las actividades más importantes y útiles que el ser humano realiza a lo largo de su vida, se adquiere desde muy temprana edad y se mantiene de por vida.</a:t>
            </a:r>
          </a:p>
          <a:p>
            <a:pPr marL="0" indent="0" algn="just">
              <a:buClr>
                <a:schemeClr val="bg1">
                  <a:lumMod val="95000"/>
                  <a:lumOff val="5000"/>
                </a:schemeClr>
              </a:buClr>
              <a:buNone/>
            </a:pPr>
            <a:endParaRPr lang="es-EC" sz="1700" dirty="0">
              <a:solidFill>
                <a:schemeClr val="bg1"/>
              </a:solidFill>
              <a:latin typeface="+mj-lt"/>
            </a:endParaRPr>
          </a:p>
        </p:txBody>
      </p:sp>
    </p:spTree>
    <p:extLst>
      <p:ext uri="{BB962C8B-B14F-4D97-AF65-F5344CB8AC3E}">
        <p14:creationId xmlns:p14="http://schemas.microsoft.com/office/powerpoint/2010/main" val="1196219069"/>
      </p:ext>
    </p:extLst>
  </p:cSld>
  <p:clrMapOvr>
    <a:masterClrMapping/>
  </p:clrMapOvr>
  <p:transition spd="slow">
    <p:plus/>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203848" y="692696"/>
            <a:ext cx="5074723" cy="924475"/>
          </a:xfrm>
        </p:spPr>
        <p:txBody>
          <a:bodyPr/>
          <a:lstStyle/>
          <a:p>
            <a:pPr lvl="1" algn="ctr" defTabSz="457200" rtl="0">
              <a:spcBef>
                <a:spcPct val="0"/>
              </a:spcBef>
            </a:pPr>
            <a:r>
              <a:rPr lang="es-EC" sz="3200" b="1" dirty="0" smtClean="0">
                <a:solidFill>
                  <a:schemeClr val="tx1"/>
                </a:solidFill>
                <a:latin typeface="Bookman Old Style" pitchFamily="18" charset="0"/>
              </a:rPr>
              <a:t>Objetivo </a:t>
            </a:r>
            <a:r>
              <a:rPr lang="es-EC" sz="3200" b="1" dirty="0">
                <a:solidFill>
                  <a:schemeClr val="tx1"/>
                </a:solidFill>
                <a:latin typeface="Bookman Old Style" pitchFamily="18" charset="0"/>
              </a:rPr>
              <a:t>General</a:t>
            </a:r>
            <a:r>
              <a:rPr lang="es-EC" sz="3200" dirty="0">
                <a:solidFill>
                  <a:schemeClr val="tx1"/>
                </a:solidFill>
                <a:latin typeface="Bookman Old Style" pitchFamily="18" charset="0"/>
              </a:rPr>
              <a:t/>
            </a:r>
            <a:br>
              <a:rPr lang="es-EC" sz="3200" dirty="0">
                <a:solidFill>
                  <a:schemeClr val="tx1"/>
                </a:solidFill>
                <a:latin typeface="Bookman Old Style" pitchFamily="18" charset="0"/>
              </a:rPr>
            </a:br>
            <a:endParaRPr lang="es-EC" sz="3200" dirty="0">
              <a:solidFill>
                <a:schemeClr val="tx1"/>
              </a:solidFill>
              <a:latin typeface="Bookman Old Style" pitchFamily="18" charset="0"/>
            </a:endParaRPr>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4099911687"/>
              </p:ext>
            </p:extLst>
          </p:nvPr>
        </p:nvGraphicFramePr>
        <p:xfrm>
          <a:off x="1403648" y="2398068"/>
          <a:ext cx="7485152" cy="37672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074" name="Picture 2" descr="http://ts4.mm.bing.net/th?id=H.4820040954283331&amp;pid=15.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304660" y="332656"/>
            <a:ext cx="2043204" cy="2016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6069266"/>
      </p:ext>
    </p:extLst>
  </p:cSld>
  <p:clrMapOvr>
    <a:masterClrMapping/>
  </p:clrMapOvr>
  <p:transition spd="slow">
    <p:wipe dir="u"/>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12212"/>
            <a:ext cx="3850590" cy="924475"/>
          </a:xfrm>
        </p:spPr>
        <p:style>
          <a:lnRef idx="1">
            <a:schemeClr val="dk1"/>
          </a:lnRef>
          <a:fillRef idx="2">
            <a:schemeClr val="dk1"/>
          </a:fillRef>
          <a:effectRef idx="1">
            <a:schemeClr val="dk1"/>
          </a:effectRef>
          <a:fontRef idx="minor">
            <a:schemeClr val="dk1"/>
          </a:fontRef>
        </p:style>
        <p:txBody>
          <a:bodyPr/>
          <a:lstStyle/>
          <a:p>
            <a:pPr lvl="1" algn="ctr" defTabSz="457200" rtl="0">
              <a:spcBef>
                <a:spcPct val="0"/>
              </a:spcBef>
            </a:pPr>
            <a:r>
              <a:rPr lang="es-EC" sz="2800" b="1" dirty="0">
                <a:latin typeface="Bookman Old Style" pitchFamily="18" charset="0"/>
              </a:rPr>
              <a:t>Recomendaciones:</a:t>
            </a:r>
            <a:r>
              <a:rPr lang="es-EC" sz="2800" dirty="0">
                <a:latin typeface="Bookman Old Style" pitchFamily="18" charset="0"/>
              </a:rPr>
              <a:t/>
            </a:r>
            <a:br>
              <a:rPr lang="es-EC" sz="2800" dirty="0">
                <a:latin typeface="Bookman Old Style" pitchFamily="18" charset="0"/>
              </a:rPr>
            </a:br>
            <a:endParaRPr lang="es-EC" sz="2800" dirty="0">
              <a:latin typeface="Bookman Old Style" pitchFamily="18" charset="0"/>
            </a:endParaRPr>
          </a:p>
        </p:txBody>
      </p:sp>
      <p:sp>
        <p:nvSpPr>
          <p:cNvPr id="3" name="2 Marcador de contenido"/>
          <p:cNvSpPr>
            <a:spLocks noGrp="1"/>
          </p:cNvSpPr>
          <p:nvPr>
            <p:ph idx="1"/>
          </p:nvPr>
        </p:nvSpPr>
        <p:spPr>
          <a:xfrm>
            <a:off x="251520" y="1124744"/>
            <a:ext cx="8640960" cy="5400599"/>
          </a:xfrm>
        </p:spPr>
        <p:style>
          <a:lnRef idx="1">
            <a:schemeClr val="accent5"/>
          </a:lnRef>
          <a:fillRef idx="2">
            <a:schemeClr val="accent5"/>
          </a:fillRef>
          <a:effectRef idx="1">
            <a:schemeClr val="accent5"/>
          </a:effectRef>
          <a:fontRef idx="minor">
            <a:schemeClr val="dk1"/>
          </a:fontRef>
        </p:style>
        <p:txBody>
          <a:bodyPr>
            <a:normAutofit/>
          </a:bodyPr>
          <a:lstStyle/>
          <a:p>
            <a:pPr algn="just">
              <a:buClr>
                <a:schemeClr val="bg1">
                  <a:lumMod val="95000"/>
                  <a:lumOff val="5000"/>
                </a:schemeClr>
              </a:buClr>
              <a:buFont typeface="Wingdings" pitchFamily="2" charset="2"/>
              <a:buChar char="q"/>
            </a:pPr>
            <a:r>
              <a:rPr lang="es-EC" dirty="0" smtClean="0"/>
              <a:t>Una </a:t>
            </a:r>
            <a:r>
              <a:rPr lang="es-EC" dirty="0"/>
              <a:t>rutina diaria de lectura que potencie el interés por los textos escritos y el placer por la lectura, promoviendo la imaginación de los niños y niñas, ampliando su campo de referencia con el lenguaje escrito</a:t>
            </a:r>
            <a:r>
              <a:rPr lang="es-EC" dirty="0" smtClean="0"/>
              <a:t>.</a:t>
            </a:r>
          </a:p>
          <a:p>
            <a:pPr algn="just">
              <a:buClr>
                <a:schemeClr val="bg1">
                  <a:lumMod val="95000"/>
                  <a:lumOff val="5000"/>
                </a:schemeClr>
              </a:buClr>
              <a:buFont typeface="Wingdings" pitchFamily="2" charset="2"/>
              <a:buChar char="q"/>
            </a:pPr>
            <a:r>
              <a:rPr lang="es-EC" dirty="0" smtClean="0"/>
              <a:t>Elegir </a:t>
            </a:r>
            <a:r>
              <a:rPr lang="es-EC" dirty="0"/>
              <a:t>cuidadosamente el cuento, que este sea portador de sentido, puede ser breve y muy sencillo, pero no por eso "simple", con un lenguaje accesible  y de fácil comprensión introduciendo algún término nuevo que enriquezca su </a:t>
            </a:r>
            <a:r>
              <a:rPr lang="es-EC" dirty="0" smtClean="0"/>
              <a:t>vocabulario</a:t>
            </a:r>
          </a:p>
          <a:p>
            <a:pPr algn="just">
              <a:buClr>
                <a:schemeClr val="bg1">
                  <a:lumMod val="95000"/>
                  <a:lumOff val="5000"/>
                </a:schemeClr>
              </a:buClr>
              <a:buFont typeface="Wingdings" pitchFamily="2" charset="2"/>
              <a:buChar char="q"/>
            </a:pPr>
            <a:r>
              <a:rPr lang="es-EC" dirty="0"/>
              <a:t>Las docentes del Jardín “</a:t>
            </a:r>
            <a:r>
              <a:rPr lang="es-EC" dirty="0" err="1"/>
              <a:t>Mellie</a:t>
            </a:r>
            <a:r>
              <a:rPr lang="es-EC" dirty="0"/>
              <a:t> </a:t>
            </a:r>
            <a:r>
              <a:rPr lang="es-EC" dirty="0" err="1"/>
              <a:t>Digard</a:t>
            </a:r>
            <a:r>
              <a:rPr lang="es-EC" dirty="0"/>
              <a:t>” deben capacitarse continuamente en cursos y  talleres que les permitan adquirir habilidades y conocimientos de técnicas </a:t>
            </a:r>
            <a:r>
              <a:rPr lang="es-EC" dirty="0" smtClean="0"/>
              <a:t>lectoras.</a:t>
            </a:r>
          </a:p>
          <a:p>
            <a:pPr algn="just">
              <a:buClr>
                <a:schemeClr val="bg1">
                  <a:lumMod val="95000"/>
                  <a:lumOff val="5000"/>
                </a:schemeClr>
              </a:buClr>
              <a:buFont typeface="Wingdings" pitchFamily="2" charset="2"/>
              <a:buChar char="q"/>
            </a:pPr>
            <a:r>
              <a:rPr lang="es-EC" dirty="0" smtClean="0"/>
              <a:t>Se recomienda elaborar una guía </a:t>
            </a:r>
            <a:r>
              <a:rPr lang="es-EC" dirty="0"/>
              <a:t>de </a:t>
            </a:r>
            <a:r>
              <a:rPr lang="es-EC" dirty="0" smtClean="0"/>
              <a:t>actividades mediante este gran  recurso que es el cuento para el inicio a la lectura.</a:t>
            </a:r>
          </a:p>
          <a:p>
            <a:pPr algn="just">
              <a:buClr>
                <a:schemeClr val="bg1">
                  <a:lumMod val="95000"/>
                  <a:lumOff val="5000"/>
                </a:schemeClr>
              </a:buClr>
              <a:buFont typeface="Wingdings" pitchFamily="2" charset="2"/>
              <a:buChar char="q"/>
            </a:pPr>
            <a:r>
              <a:rPr lang="es-EC" dirty="0"/>
              <a:t>Acercar a los niños y niñas al contacto con los libros desde temprana edad.</a:t>
            </a:r>
          </a:p>
          <a:p>
            <a:pPr marL="0" indent="0" algn="just">
              <a:buClr>
                <a:schemeClr val="bg1">
                  <a:lumMod val="95000"/>
                  <a:lumOff val="5000"/>
                </a:schemeClr>
              </a:buClr>
              <a:buNone/>
            </a:pPr>
            <a:endParaRPr lang="es-EC" dirty="0"/>
          </a:p>
        </p:txBody>
      </p:sp>
    </p:spTree>
    <p:extLst>
      <p:ext uri="{BB962C8B-B14F-4D97-AF65-F5344CB8AC3E}">
        <p14:creationId xmlns:p14="http://schemas.microsoft.com/office/powerpoint/2010/main" val="2222250998"/>
      </p:ext>
    </p:extLst>
  </p:cSld>
  <p:clrMapOvr>
    <a:masterClrMapping/>
  </p:clrMapOvr>
  <p:transition spd="slow">
    <p:wipe dir="u"/>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1038163" y="302466"/>
            <a:ext cx="7125113" cy="924475"/>
          </a:xfrm>
          <a:prstGeom prst="rect">
            <a:avLst/>
          </a:prstGeom>
        </p:spPr>
        <p:txBody>
          <a:bodyPr vert="horz" lIns="91440" tIns="45720" rIns="91440" bIns="45720" rtlCol="0" anchor="ctr">
            <a:noAutofit/>
          </a:bodyPr>
          <a:lstStyle>
            <a:lvl1pPr algn="l" defTabSz="457200" rtl="0" eaLnBrk="1" latinLnBrk="0" hangingPunct="1">
              <a:spcBef>
                <a:spcPct val="0"/>
              </a:spcBef>
              <a:buNone/>
              <a:defRPr sz="3200" kern="1200">
                <a:solidFill>
                  <a:schemeClr val="tx1"/>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s-ES" b="1" dirty="0" smtClean="0">
                <a:latin typeface="Batang" pitchFamily="18" charset="-127"/>
                <a:ea typeface="Batang" pitchFamily="18" charset="-127"/>
              </a:rPr>
              <a:t>PROPUESTA ALTERNATIVA</a:t>
            </a:r>
            <a:endParaRPr lang="es-ES" b="1" dirty="0">
              <a:latin typeface="Batang" pitchFamily="18" charset="-127"/>
              <a:ea typeface="Batang" pitchFamily="18" charset="-127"/>
            </a:endParaRPr>
          </a:p>
        </p:txBody>
      </p:sp>
      <p:sp>
        <p:nvSpPr>
          <p:cNvPr id="5" name="4 Rectángulo"/>
          <p:cNvSpPr/>
          <p:nvPr/>
        </p:nvSpPr>
        <p:spPr>
          <a:xfrm>
            <a:off x="352247" y="790373"/>
            <a:ext cx="8496944" cy="4955203"/>
          </a:xfrm>
          <a:prstGeom prst="rect">
            <a:avLst/>
          </a:prstGeom>
        </p:spPr>
        <p:txBody>
          <a:bodyPr wrap="square">
            <a:spAutoFit/>
          </a:bodyPr>
          <a:lstStyle/>
          <a:p>
            <a:pPr marL="285750" indent="-285750">
              <a:buFont typeface="Arial" pitchFamily="34" charset="0"/>
              <a:buChar char="•"/>
            </a:pPr>
            <a:endParaRPr lang="es-EC" dirty="0" smtClean="0"/>
          </a:p>
          <a:p>
            <a:pPr marL="285750" indent="-285750">
              <a:buFont typeface="Arial" pitchFamily="34" charset="0"/>
              <a:buChar char="•"/>
            </a:pPr>
            <a:endParaRPr lang="es-EC" dirty="0"/>
          </a:p>
          <a:p>
            <a:pPr marL="285750" indent="-285750" algn="just">
              <a:buFont typeface="Arial" pitchFamily="34" charset="0"/>
              <a:buChar char="•"/>
            </a:pPr>
            <a:r>
              <a:rPr lang="es-EC" sz="2000" dirty="0" smtClean="0"/>
              <a:t>En base </a:t>
            </a:r>
            <a:r>
              <a:rPr lang="es-EC" sz="2000" dirty="0"/>
              <a:t>a los resultados que se obtuvieron de la investigación </a:t>
            </a:r>
            <a:r>
              <a:rPr lang="es-EC" sz="2000" dirty="0" smtClean="0"/>
              <a:t>realizada </a:t>
            </a:r>
            <a:r>
              <a:rPr lang="es-EC" sz="2000" dirty="0"/>
              <a:t>en el Jardín de Infantes “</a:t>
            </a:r>
            <a:r>
              <a:rPr lang="es-EC" sz="2000" dirty="0" err="1"/>
              <a:t>Mellie</a:t>
            </a:r>
            <a:r>
              <a:rPr lang="es-EC" sz="2000" dirty="0"/>
              <a:t> Digard” de Tambillo, durante el año lectivo 2012 - 2013 se detectó que existe la falta de capacitación, experiencia y </a:t>
            </a:r>
            <a:r>
              <a:rPr lang="es-EC" sz="2000" dirty="0" smtClean="0"/>
              <a:t>práctica.</a:t>
            </a:r>
          </a:p>
          <a:p>
            <a:pPr marL="285750" indent="-285750" algn="just">
              <a:buFont typeface="Arial" pitchFamily="34" charset="0"/>
              <a:buChar char="•"/>
            </a:pPr>
            <a:r>
              <a:rPr lang="es-EC" sz="2000" dirty="0" smtClean="0"/>
              <a:t> Se </a:t>
            </a:r>
            <a:r>
              <a:rPr lang="es-EC" sz="2000" dirty="0"/>
              <a:t>plantea como propuesta de mejoramiento  la “Guía de </a:t>
            </a:r>
            <a:r>
              <a:rPr lang="es-EC" sz="2000" dirty="0" smtClean="0"/>
              <a:t>actividades </a:t>
            </a:r>
            <a:r>
              <a:rPr lang="es-EC" sz="2000" dirty="0"/>
              <a:t>Orientadas a la Docentes Infantiles” </a:t>
            </a:r>
            <a:r>
              <a:rPr lang="es-EC" sz="2000" dirty="0" smtClean="0"/>
              <a:t>la </a:t>
            </a:r>
            <a:r>
              <a:rPr lang="es-EC" sz="2000" dirty="0"/>
              <a:t>cual señala  al cuento como estrategia metodológica para iniciar y desarrollar la lectura.</a:t>
            </a:r>
          </a:p>
          <a:p>
            <a:pPr marL="285750" indent="-285750" algn="just">
              <a:buFont typeface="Arial" pitchFamily="34" charset="0"/>
              <a:buChar char="•"/>
            </a:pPr>
            <a:r>
              <a:rPr lang="es-EC" sz="2000" dirty="0" smtClean="0"/>
              <a:t>La </a:t>
            </a:r>
            <a:r>
              <a:rPr lang="es-EC" sz="2000" dirty="0"/>
              <a:t>infancia  es la mejor etapa para poder inculcar en los niños el gusto por la belleza de las palabras a través de los cuentos, poesías, adivinanzas, retahílas, etc., </a:t>
            </a:r>
            <a:endParaRPr lang="es-EC" sz="2000" dirty="0" smtClean="0"/>
          </a:p>
          <a:p>
            <a:pPr algn="just"/>
            <a:endParaRPr lang="es-EC" sz="2000" dirty="0" smtClean="0"/>
          </a:p>
          <a:p>
            <a:pPr marL="285750" indent="-285750" algn="just">
              <a:buFont typeface="Arial" pitchFamily="34" charset="0"/>
              <a:buChar char="•"/>
            </a:pPr>
            <a:r>
              <a:rPr lang="es-EC" sz="2000" dirty="0" smtClean="0"/>
              <a:t>Los cuentos pueden ser adaptados de acuerdo a la época, cultura, las costumbres y las tradiciones</a:t>
            </a:r>
            <a:r>
              <a:rPr lang="es-EC" dirty="0" smtClean="0"/>
              <a:t>.</a:t>
            </a:r>
            <a:endParaRPr lang="es-EC" dirty="0"/>
          </a:p>
        </p:txBody>
      </p:sp>
    </p:spTree>
    <p:extLst>
      <p:ext uri="{BB962C8B-B14F-4D97-AF65-F5344CB8AC3E}">
        <p14:creationId xmlns:p14="http://schemas.microsoft.com/office/powerpoint/2010/main" val="339248158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251520" y="5445224"/>
            <a:ext cx="8892480" cy="1224136"/>
          </a:xfrm>
        </p:spPr>
        <p:txBody>
          <a:bodyPr>
            <a:normAutofit/>
          </a:bodyPr>
          <a:lstStyle/>
          <a:p>
            <a:r>
              <a:rPr lang="es-EC" b="1" dirty="0" smtClean="0">
                <a:latin typeface="Harrington" pitchFamily="82" charset="0"/>
              </a:rPr>
              <a:t>Digan lo que digan, los cuentos tradicionales nunca pierden su encanto. Todos seguimos admirando la capacidad digestiva del lobo en Caperucita Roja, </a:t>
            </a:r>
            <a:endParaRPr lang="es-ES" b="1" dirty="0">
              <a:latin typeface="Harrington" pitchFamily="82" charset="0"/>
            </a:endParaRPr>
          </a:p>
        </p:txBody>
      </p:sp>
      <p:pic>
        <p:nvPicPr>
          <p:cNvPr id="6" name="5 Imagen" descr="Caperucita Roja 1.jpg"/>
          <p:cNvPicPr>
            <a:picLocks noGrp="1" noChangeAspect="1"/>
          </p:cNvPicPr>
          <p:nvPr isPhoto="1"/>
        </p:nvPicPr>
        <p:blipFill>
          <a:blip r:embed="rId4" cstate="print">
            <a:lum/>
          </a:blip>
          <a:stretch>
            <a:fillRect/>
          </a:stretch>
        </p:blipFill>
        <p:spPr>
          <a:xfrm>
            <a:off x="827584" y="815446"/>
            <a:ext cx="7632848" cy="4449032"/>
          </a:xfrm>
          <a:prstGeom prst="rect">
            <a:avLst/>
          </a:prstGeom>
          <a:noFill/>
          <a:ln>
            <a:noFill/>
          </a:ln>
        </p:spPr>
      </p:pic>
      <p:sp>
        <p:nvSpPr>
          <p:cNvPr id="7" name="2 Subtítulo"/>
          <p:cNvSpPr txBox="1">
            <a:spLocks/>
          </p:cNvSpPr>
          <p:nvPr/>
        </p:nvSpPr>
        <p:spPr>
          <a:xfrm>
            <a:off x="2483768" y="0"/>
            <a:ext cx="4320480" cy="792088"/>
          </a:xfrm>
          <a:prstGeom prst="rect">
            <a:avLst/>
          </a:prstGeom>
        </p:spPr>
        <p:txBody>
          <a:bodyPr vert="horz" anchor="b">
            <a:normAutofit/>
          </a:bodyPr>
          <a:lstStyle/>
          <a:p>
            <a:pPr marL="0" marR="0" lvl="0" indent="0" algn="ctr" defTabSz="914400" rtl="0" eaLnBrk="1" fontAlgn="auto" latinLnBrk="0" hangingPunct="1">
              <a:lnSpc>
                <a:spcPct val="100000"/>
              </a:lnSpc>
              <a:spcBef>
                <a:spcPct val="20000"/>
              </a:spcBef>
              <a:spcAft>
                <a:spcPts val="0"/>
              </a:spcAft>
              <a:buClr>
                <a:schemeClr val="accent1"/>
              </a:buClr>
              <a:buSzPct val="70000"/>
              <a:buFont typeface="Wingdings 2"/>
              <a:buNone/>
              <a:tabLst/>
              <a:defRPr/>
            </a:pPr>
            <a:r>
              <a:rPr kumimoji="0" lang="es-EC" sz="2400" b="1" i="0" u="none" strike="noStrike" kern="1200" cap="none" spc="0" normalizeH="0" baseline="0" noProof="0" dirty="0" smtClean="0">
                <a:ln>
                  <a:noFill/>
                </a:ln>
                <a:solidFill>
                  <a:schemeClr val="tx2">
                    <a:shade val="75000"/>
                  </a:schemeClr>
                </a:solidFill>
                <a:effectLst/>
                <a:uLnTx/>
                <a:uFillTx/>
                <a:latin typeface="Harrington" pitchFamily="82" charset="0"/>
                <a:ea typeface="+mn-ea"/>
                <a:cs typeface="+mn-cs"/>
              </a:rPr>
              <a:t>BLANCANIEVES </a:t>
            </a:r>
            <a:endParaRPr kumimoji="0" lang="es-ES" sz="2400" b="1" i="0" u="none" strike="noStrike" kern="1200" cap="none" spc="0" normalizeH="0" baseline="0" noProof="0" dirty="0">
              <a:ln>
                <a:noFill/>
              </a:ln>
              <a:solidFill>
                <a:schemeClr val="tx2">
                  <a:shade val="75000"/>
                </a:schemeClr>
              </a:solidFill>
              <a:effectLst/>
              <a:uLnTx/>
              <a:uFillTx/>
              <a:latin typeface="Harrington" pitchFamily="82" charset="0"/>
              <a:ea typeface="+mn-ea"/>
              <a:cs typeface="+mn-cs"/>
            </a:endParaRPr>
          </a:p>
        </p:txBody>
      </p:sp>
      <p:pic>
        <p:nvPicPr>
          <p:cNvPr id="8" name="~PP1096.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cstate="print"/>
          <a:stretch>
            <a:fillRect/>
          </a:stretch>
        </p:blipFill>
        <p:spPr>
          <a:xfrm>
            <a:off x="8632825" y="6346825"/>
            <a:ext cx="304800" cy="304800"/>
          </a:xfrm>
          <a:prstGeom prst="rect">
            <a:avLst/>
          </a:prstGeom>
        </p:spPr>
      </p:pic>
    </p:spTree>
    <p:extLst>
      <p:ext uri="{BB962C8B-B14F-4D97-AF65-F5344CB8AC3E}">
        <p14:creationId xmlns:p14="http://schemas.microsoft.com/office/powerpoint/2010/main" val="584415201"/>
      </p:ext>
    </p:extLst>
  </p:cSld>
  <p:clrMapOvr>
    <a:masterClrMapping/>
  </p:clrMapOvr>
  <p:transition advTm="1430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4303"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7" fill="hold" display="0">
                  <p:stCondLst>
                    <p:cond delay="indefinite"/>
                  </p:stCondLst>
                  <p:endCondLst>
                    <p:cond evt="onPrev" delay="0">
                      <p:tgtEl>
                        <p:sldTgt/>
                      </p:tgtEl>
                    </p:cond>
                    <p:cond evt="onStopAudio" delay="0">
                      <p:tgtEl>
                        <p:sldTgt/>
                      </p:tgtEl>
                    </p:cond>
                  </p:endCondLst>
                </p:cTn>
                <p:tgtEl>
                  <p:spTgt spid="8"/>
                </p:tgtEl>
              </p:cMediaNode>
            </p:audio>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539552" y="5373216"/>
            <a:ext cx="7776864" cy="1296144"/>
          </a:xfrm>
        </p:spPr>
        <p:txBody>
          <a:bodyPr>
            <a:normAutofit/>
          </a:bodyPr>
          <a:lstStyle/>
          <a:p>
            <a:pPr algn="just">
              <a:buNone/>
            </a:pPr>
            <a:r>
              <a:rPr lang="es-EC" sz="2800" b="1" dirty="0" smtClean="0">
                <a:latin typeface="Harrington" pitchFamily="82" charset="0"/>
              </a:rPr>
              <a:t>admirando la extraordinaria  paciencia de la </a:t>
            </a:r>
          </a:p>
          <a:p>
            <a:pPr algn="just">
              <a:buNone/>
            </a:pPr>
            <a:r>
              <a:rPr lang="es-EC" sz="2800" b="1" dirty="0" smtClean="0">
                <a:latin typeface="Harrington" pitchFamily="82" charset="0"/>
              </a:rPr>
              <a:t>Cenicienta con sus hermanastras</a:t>
            </a:r>
            <a:endParaRPr lang="es-ES" sz="2800" b="1" dirty="0" smtClean="0">
              <a:latin typeface="Harrington" pitchFamily="82" charset="0"/>
            </a:endParaRPr>
          </a:p>
          <a:p>
            <a:endParaRPr lang="es-ES" dirty="0"/>
          </a:p>
        </p:txBody>
      </p:sp>
      <p:pic>
        <p:nvPicPr>
          <p:cNvPr id="4" name="3 Imagen" descr="cenicienta.jpg"/>
          <p:cNvPicPr>
            <a:picLocks noGrp="1" noChangeAspect="1"/>
          </p:cNvPicPr>
          <p:nvPr isPhoto="1"/>
        </p:nvPicPr>
        <p:blipFill>
          <a:blip r:embed="rId4" cstate="print">
            <a:lum/>
          </a:blip>
          <a:stretch>
            <a:fillRect/>
          </a:stretch>
        </p:blipFill>
        <p:spPr>
          <a:xfrm>
            <a:off x="683568" y="188640"/>
            <a:ext cx="7560840" cy="5196957"/>
          </a:xfrm>
          <a:prstGeom prst="rect">
            <a:avLst/>
          </a:prstGeom>
          <a:noFill/>
          <a:ln>
            <a:noFill/>
          </a:ln>
        </p:spPr>
      </p:pic>
      <p:pic>
        <p:nvPicPr>
          <p:cNvPr id="6" name="~PP2938.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cstate="print"/>
          <a:stretch>
            <a:fillRect/>
          </a:stretch>
        </p:blipFill>
        <p:spPr>
          <a:xfrm>
            <a:off x="8632825" y="6346825"/>
            <a:ext cx="304800" cy="304800"/>
          </a:xfrm>
          <a:prstGeom prst="rect">
            <a:avLst/>
          </a:prstGeom>
        </p:spPr>
      </p:pic>
    </p:spTree>
    <p:extLst>
      <p:ext uri="{BB962C8B-B14F-4D97-AF65-F5344CB8AC3E}">
        <p14:creationId xmlns:p14="http://schemas.microsoft.com/office/powerpoint/2010/main" val="2497013495"/>
      </p:ext>
    </p:extLst>
  </p:cSld>
  <p:clrMapOvr>
    <a:masterClrMapping/>
  </p:clrMapOvr>
  <p:transition advTm="5872"/>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87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7" fill="hold" display="0">
                  <p:stCondLst>
                    <p:cond delay="indefinite"/>
                  </p:stCondLst>
                  <p:endCondLst>
                    <p:cond evt="onPrev" delay="0">
                      <p:tgtEl>
                        <p:sldTgt/>
                      </p:tgtEl>
                    </p:cond>
                    <p:cond evt="onStopAudio" delay="0">
                      <p:tgtEl>
                        <p:sldTgt/>
                      </p:tgtEl>
                    </p:cond>
                  </p:endCondLst>
                </p:cTn>
                <p:tgtEl>
                  <p:spTgt spid="6"/>
                </p:tgtEl>
              </p:cMediaNode>
            </p:audio>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descr="bella durmiente.jpg"/>
          <p:cNvPicPr>
            <a:picLocks noGrp="1" noChangeAspect="1"/>
          </p:cNvPicPr>
          <p:nvPr isPhoto="1">
            <p:ph idx="1"/>
          </p:nvPr>
        </p:nvPicPr>
        <p:blipFill>
          <a:blip r:embed="rId4" cstate="print">
            <a:lum/>
          </a:blip>
          <a:stretch>
            <a:fillRect/>
          </a:stretch>
        </p:blipFill>
        <p:spPr>
          <a:xfrm>
            <a:off x="755576" y="1124744"/>
            <a:ext cx="7115058" cy="5329426"/>
          </a:xfrm>
          <a:prstGeom prst="rect">
            <a:avLst/>
          </a:prstGeom>
          <a:noFill/>
          <a:ln>
            <a:noFill/>
          </a:ln>
        </p:spPr>
      </p:pic>
      <p:sp>
        <p:nvSpPr>
          <p:cNvPr id="6" name="5 Rectángulo"/>
          <p:cNvSpPr/>
          <p:nvPr/>
        </p:nvSpPr>
        <p:spPr>
          <a:xfrm>
            <a:off x="1043608" y="332657"/>
            <a:ext cx="7200800" cy="461665"/>
          </a:xfrm>
          <a:prstGeom prst="rect">
            <a:avLst/>
          </a:prstGeom>
        </p:spPr>
        <p:txBody>
          <a:bodyPr wrap="square">
            <a:spAutoFit/>
          </a:bodyPr>
          <a:lstStyle/>
          <a:p>
            <a:r>
              <a:rPr lang="es-EC" sz="2400" b="1" dirty="0" smtClean="0">
                <a:latin typeface="Harrington" pitchFamily="82" charset="0"/>
              </a:rPr>
              <a:t>y preguntándonos si la Bella Durmiente roncaba.</a:t>
            </a:r>
            <a:endParaRPr lang="es-ES" sz="2400" dirty="0"/>
          </a:p>
        </p:txBody>
      </p:sp>
      <p:pic>
        <p:nvPicPr>
          <p:cNvPr id="7" name="~PP2701.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cstate="print"/>
          <a:stretch>
            <a:fillRect/>
          </a:stretch>
        </p:blipFill>
        <p:spPr>
          <a:xfrm>
            <a:off x="8632825" y="6346825"/>
            <a:ext cx="304800" cy="304800"/>
          </a:xfrm>
          <a:prstGeom prst="rect">
            <a:avLst/>
          </a:prstGeom>
        </p:spPr>
      </p:pic>
    </p:spTree>
    <p:extLst>
      <p:ext uri="{BB962C8B-B14F-4D97-AF65-F5344CB8AC3E}">
        <p14:creationId xmlns:p14="http://schemas.microsoft.com/office/powerpoint/2010/main" val="223642421"/>
      </p:ext>
    </p:extLst>
  </p:cSld>
  <p:clrMapOvr>
    <a:masterClrMapping/>
  </p:clrMapOvr>
  <p:transition advTm="38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799"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7" fill="hold" display="0">
                  <p:stCondLst>
                    <p:cond delay="indefinite"/>
                  </p:stCondLst>
                  <p:endCondLst>
                    <p:cond evt="onPrev" delay="0">
                      <p:tgtEl>
                        <p:sldTgt/>
                      </p:tgtEl>
                    </p:cond>
                    <p:cond evt="onStopAudio" delay="0">
                      <p:tgtEl>
                        <p:sldTgt/>
                      </p:tgtEl>
                    </p:cond>
                  </p:endCondLst>
                </p:cTn>
                <p:tgtEl>
                  <p:spTgt spid="7"/>
                </p:tgtEl>
              </p:cMediaNode>
            </p:audio>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 </a:t>
            </a:r>
            <a:endParaRPr lang="es-ES" dirty="0"/>
          </a:p>
        </p:txBody>
      </p:sp>
      <p:sp>
        <p:nvSpPr>
          <p:cNvPr id="3" name="2 Marcador de contenido"/>
          <p:cNvSpPr>
            <a:spLocks noGrp="1"/>
          </p:cNvSpPr>
          <p:nvPr>
            <p:ph idx="1"/>
          </p:nvPr>
        </p:nvSpPr>
        <p:spPr/>
        <p:txBody>
          <a:bodyPr/>
          <a:lstStyle/>
          <a:p>
            <a:r>
              <a:rPr lang="es-ES" dirty="0" smtClean="0"/>
              <a:t> </a:t>
            </a:r>
            <a:endParaRPr lang="es-ES" dirty="0"/>
          </a:p>
        </p:txBody>
      </p:sp>
      <p:sp>
        <p:nvSpPr>
          <p:cNvPr id="4" name="3 Rectángulo"/>
          <p:cNvSpPr/>
          <p:nvPr/>
        </p:nvSpPr>
        <p:spPr>
          <a:xfrm>
            <a:off x="395536" y="1"/>
            <a:ext cx="8280920" cy="1015663"/>
          </a:xfrm>
          <a:prstGeom prst="rect">
            <a:avLst/>
          </a:prstGeom>
        </p:spPr>
        <p:txBody>
          <a:bodyPr wrap="square">
            <a:spAutoFit/>
          </a:bodyPr>
          <a:lstStyle/>
          <a:p>
            <a:pPr algn="just"/>
            <a:r>
              <a:rPr lang="es-EC" sz="2000" b="1" dirty="0" smtClean="0">
                <a:latin typeface="Harrington" pitchFamily="82" charset="0"/>
              </a:rPr>
              <a:t>Algunos especialistas consideran que la temática de estos cuentos es demasiado anticuada para resultar interesante en la actualidad, pero yo creo que se parecen a una vieja casa a refaccionar:</a:t>
            </a:r>
            <a:endParaRPr lang="es-ES" sz="2000" b="1" dirty="0" smtClean="0">
              <a:latin typeface="Harrington" pitchFamily="82" charset="0"/>
            </a:endParaRPr>
          </a:p>
        </p:txBody>
      </p:sp>
      <p:pic>
        <p:nvPicPr>
          <p:cNvPr id="5" name="4 Imagen" descr="casita vieja.jpg"/>
          <p:cNvPicPr>
            <a:picLocks noGrp="1" noChangeAspect="1"/>
          </p:cNvPicPr>
          <p:nvPr isPhoto="1"/>
        </p:nvPicPr>
        <p:blipFill>
          <a:blip r:embed="rId4" cstate="print">
            <a:lum/>
          </a:blip>
          <a:stretch>
            <a:fillRect/>
          </a:stretch>
        </p:blipFill>
        <p:spPr>
          <a:xfrm>
            <a:off x="467544" y="1357039"/>
            <a:ext cx="8136904" cy="5500961"/>
          </a:xfrm>
          <a:prstGeom prst="rect">
            <a:avLst/>
          </a:prstGeom>
          <a:noFill/>
          <a:ln>
            <a:noFill/>
          </a:ln>
        </p:spPr>
      </p:pic>
      <p:pic>
        <p:nvPicPr>
          <p:cNvPr id="7" name="~PP5.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cstate="print"/>
          <a:stretch>
            <a:fillRect/>
          </a:stretch>
        </p:blipFill>
        <p:spPr>
          <a:xfrm>
            <a:off x="8632825" y="6346825"/>
            <a:ext cx="304800" cy="304800"/>
          </a:xfrm>
          <a:prstGeom prst="rect">
            <a:avLst/>
          </a:prstGeom>
        </p:spPr>
      </p:pic>
    </p:spTree>
    <p:extLst>
      <p:ext uri="{BB962C8B-B14F-4D97-AF65-F5344CB8AC3E}">
        <p14:creationId xmlns:p14="http://schemas.microsoft.com/office/powerpoint/2010/main" val="254400184"/>
      </p:ext>
    </p:extLst>
  </p:cSld>
  <p:clrMapOvr>
    <a:masterClrMapping/>
  </p:clrMapOvr>
  <p:transition advTm="1364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3643"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7" fill="hold" display="0">
                  <p:stCondLst>
                    <p:cond delay="indefinite"/>
                  </p:stCondLst>
                  <p:endCondLst>
                    <p:cond evt="onPrev" delay="0">
                      <p:tgtEl>
                        <p:sldTgt/>
                      </p:tgtEl>
                    </p:cond>
                    <p:cond evt="onStopAudio" delay="0">
                      <p:tgtEl>
                        <p:sldTgt/>
                      </p:tgtEl>
                    </p:cond>
                  </p:endCondLst>
                </p:cTn>
                <p:tgtEl>
                  <p:spTgt spid="7"/>
                </p:tgtEl>
              </p:cMediaNode>
            </p:audio>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755576" y="260648"/>
            <a:ext cx="7848872" cy="646331"/>
          </a:xfrm>
          <a:prstGeom prst="rect">
            <a:avLst/>
          </a:prstGeom>
        </p:spPr>
        <p:txBody>
          <a:bodyPr wrap="square">
            <a:spAutoFit/>
          </a:bodyPr>
          <a:lstStyle/>
          <a:p>
            <a:pPr algn="just"/>
            <a:r>
              <a:rPr lang="es-EC" b="1" dirty="0" smtClean="0">
                <a:latin typeface="Harrington" pitchFamily="82" charset="0"/>
              </a:rPr>
              <a:t>un arreglito por aquí y un poco de pintura allá y quedarían como nuevos, listos para cualquier chico de hoy.</a:t>
            </a:r>
            <a:endParaRPr lang="es-ES" b="1" dirty="0">
              <a:latin typeface="Harrington" pitchFamily="82" charset="0"/>
            </a:endParaRPr>
          </a:p>
        </p:txBody>
      </p:sp>
      <p:pic>
        <p:nvPicPr>
          <p:cNvPr id="5" name="4 Marcador de contenido" descr="casita refaccionada.jpg"/>
          <p:cNvPicPr>
            <a:picLocks noGrp="1" noChangeAspect="1"/>
          </p:cNvPicPr>
          <p:nvPr isPhoto="1">
            <p:ph idx="1"/>
          </p:nvPr>
        </p:nvPicPr>
        <p:blipFill>
          <a:blip r:embed="rId4" cstate="print">
            <a:lum/>
          </a:blip>
          <a:stretch>
            <a:fillRect/>
          </a:stretch>
        </p:blipFill>
        <p:spPr>
          <a:xfrm>
            <a:off x="1331640" y="1053343"/>
            <a:ext cx="6552728" cy="5460607"/>
          </a:xfrm>
          <a:prstGeom prst="rect">
            <a:avLst/>
          </a:prstGeom>
          <a:noFill/>
          <a:ln>
            <a:noFill/>
          </a:ln>
        </p:spPr>
      </p:pic>
      <p:pic>
        <p:nvPicPr>
          <p:cNvPr id="7" name="~PP485.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cstate="print"/>
          <a:stretch>
            <a:fillRect/>
          </a:stretch>
        </p:blipFill>
        <p:spPr>
          <a:xfrm>
            <a:off x="8632825" y="6346825"/>
            <a:ext cx="304800" cy="304800"/>
          </a:xfrm>
          <a:prstGeom prst="rect">
            <a:avLst/>
          </a:prstGeom>
        </p:spPr>
      </p:pic>
    </p:spTree>
    <p:extLst>
      <p:ext uri="{BB962C8B-B14F-4D97-AF65-F5344CB8AC3E}">
        <p14:creationId xmlns:p14="http://schemas.microsoft.com/office/powerpoint/2010/main" val="3920197798"/>
      </p:ext>
    </p:extLst>
  </p:cSld>
  <p:clrMapOvr>
    <a:masterClrMapping/>
  </p:clrMapOvr>
  <p:transition advTm="8605"/>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8604"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7" fill="hold" display="0">
                  <p:stCondLst>
                    <p:cond delay="indefinite"/>
                  </p:stCondLst>
                  <p:endCondLst>
                    <p:cond evt="onPrev" delay="0">
                      <p:tgtEl>
                        <p:sldTgt/>
                      </p:tgtEl>
                    </p:cond>
                    <p:cond evt="onStopAudio" delay="0">
                      <p:tgtEl>
                        <p:sldTgt/>
                      </p:tgtEl>
                    </p:cond>
                  </p:endCondLst>
                </p:cTn>
                <p:tgtEl>
                  <p:spTgt spid="7"/>
                </p:tgtEl>
              </p:cMediaNode>
            </p:audio>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323528" y="4653135"/>
            <a:ext cx="8352928" cy="2308324"/>
          </a:xfrm>
          <a:prstGeom prst="rect">
            <a:avLst/>
          </a:prstGeom>
        </p:spPr>
        <p:txBody>
          <a:bodyPr wrap="square">
            <a:spAutoFit/>
          </a:bodyPr>
          <a:lstStyle/>
          <a:p>
            <a:pPr algn="just"/>
            <a:r>
              <a:rPr lang="es-EC" sz="2400" b="1" dirty="0" smtClean="0">
                <a:latin typeface="Harrington" pitchFamily="82" charset="0"/>
              </a:rPr>
              <a:t>Veamos el caso de la tierna y crédula </a:t>
            </a:r>
            <a:r>
              <a:rPr lang="es-EC" sz="2400" b="1" dirty="0" err="1" smtClean="0">
                <a:latin typeface="Harrington" pitchFamily="82" charset="0"/>
              </a:rPr>
              <a:t>Blancanieves</a:t>
            </a:r>
            <a:r>
              <a:rPr lang="es-EC" sz="2400" b="1" dirty="0" smtClean="0">
                <a:latin typeface="Harrington" pitchFamily="82" charset="0"/>
              </a:rPr>
              <a:t>. Hija única, sobreprotegida desde la infancia y traumatizada por la temprana pérdida de su mamá. De entrada la pobrecita necesitaría la ayuda urgente de un buen psicólogo.</a:t>
            </a:r>
            <a:endParaRPr lang="es-ES" sz="2400" b="1" dirty="0" smtClean="0">
              <a:latin typeface="Harrington" pitchFamily="82" charset="0"/>
            </a:endParaRPr>
          </a:p>
          <a:p>
            <a:pPr algn="just"/>
            <a:r>
              <a:rPr lang="es-EC" sz="2400" b="1" dirty="0" smtClean="0">
                <a:latin typeface="Harrington" pitchFamily="82" charset="0"/>
              </a:rPr>
              <a:t>Así supongamos que </a:t>
            </a:r>
            <a:r>
              <a:rPr lang="es-EC" sz="2400" b="1" dirty="0" err="1" smtClean="0">
                <a:latin typeface="Harrington" pitchFamily="82" charset="0"/>
              </a:rPr>
              <a:t>Blancanieves</a:t>
            </a:r>
            <a:r>
              <a:rPr lang="es-EC" sz="2400" b="1" dirty="0" smtClean="0">
                <a:latin typeface="Harrington" pitchFamily="82" charset="0"/>
              </a:rPr>
              <a:t> hace terapia y logra superar los conflictos de su niñez. </a:t>
            </a:r>
            <a:endParaRPr lang="es-ES" sz="2400" b="1" dirty="0">
              <a:latin typeface="Harrington" pitchFamily="82" charset="0"/>
            </a:endParaRPr>
          </a:p>
        </p:txBody>
      </p:sp>
      <p:pic>
        <p:nvPicPr>
          <p:cNvPr id="5" name="4 Marcador de contenido" descr="tierna blancanieves.jpg"/>
          <p:cNvPicPr>
            <a:picLocks noGrp="1" noChangeAspect="1"/>
          </p:cNvPicPr>
          <p:nvPr isPhoto="1">
            <p:ph idx="1"/>
          </p:nvPr>
        </p:nvPicPr>
        <p:blipFill>
          <a:blip r:embed="rId4" cstate="print">
            <a:lum/>
          </a:blip>
          <a:stretch>
            <a:fillRect/>
          </a:stretch>
        </p:blipFill>
        <p:spPr>
          <a:xfrm>
            <a:off x="395536" y="260649"/>
            <a:ext cx="8136904" cy="4320479"/>
          </a:xfrm>
          <a:prstGeom prst="rect">
            <a:avLst/>
          </a:prstGeom>
          <a:noFill/>
          <a:ln>
            <a:noFill/>
          </a:ln>
        </p:spPr>
      </p:pic>
      <p:pic>
        <p:nvPicPr>
          <p:cNvPr id="7" name="~PP1002.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cstate="print"/>
          <a:stretch>
            <a:fillRect/>
          </a:stretch>
        </p:blipFill>
        <p:spPr>
          <a:xfrm>
            <a:off x="8632825" y="6346825"/>
            <a:ext cx="304800" cy="304800"/>
          </a:xfrm>
          <a:prstGeom prst="rect">
            <a:avLst/>
          </a:prstGeom>
        </p:spPr>
      </p:pic>
    </p:spTree>
    <p:extLst>
      <p:ext uri="{BB962C8B-B14F-4D97-AF65-F5344CB8AC3E}">
        <p14:creationId xmlns:p14="http://schemas.microsoft.com/office/powerpoint/2010/main" val="2010319367"/>
      </p:ext>
    </p:extLst>
  </p:cSld>
  <p:clrMapOvr>
    <a:masterClrMapping/>
  </p:clrMapOvr>
  <p:transition advTm="25052"/>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505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7" fill="hold" display="0">
                  <p:stCondLst>
                    <p:cond delay="indefinite"/>
                  </p:stCondLst>
                  <p:endCondLst>
                    <p:cond evt="onPrev" delay="0">
                      <p:tgtEl>
                        <p:sldTgt/>
                      </p:tgtEl>
                    </p:cond>
                    <p:cond evt="onStopAudio" delay="0">
                      <p:tgtEl>
                        <p:sldTgt/>
                      </p:tgtEl>
                    </p:cond>
                  </p:endCondLst>
                </p:cTn>
                <p:tgtEl>
                  <p:spTgt spid="7"/>
                </p:tgtEl>
              </p:cMediaNode>
            </p:audio>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23528" y="188640"/>
            <a:ext cx="8587680" cy="3459014"/>
          </a:xfrm>
        </p:spPr>
        <p:txBody>
          <a:bodyPr>
            <a:normAutofit lnSpcReduction="10000"/>
          </a:bodyPr>
          <a:lstStyle/>
          <a:p>
            <a:pPr algn="just">
              <a:buNone/>
            </a:pPr>
            <a:r>
              <a:rPr lang="es-EC" sz="2400" b="1" dirty="0" smtClean="0">
                <a:latin typeface="Harrington" pitchFamily="82" charset="0"/>
              </a:rPr>
              <a:t>    Cuando se va sintiendo un poco mejor, el padre viudo decide casarse y elige con tan buen criterio, que su nueva esposa resulta ser una bruja perversa y vanidosa, capaz de matar por ser ella la más bella.</a:t>
            </a:r>
            <a:endParaRPr lang="es-ES" sz="2400" b="1" dirty="0" smtClean="0">
              <a:latin typeface="Harrington" pitchFamily="82" charset="0"/>
            </a:endParaRPr>
          </a:p>
          <a:p>
            <a:pPr algn="just">
              <a:buNone/>
            </a:pPr>
            <a:r>
              <a:rPr lang="es-EC" sz="2400" b="1" dirty="0" smtClean="0">
                <a:latin typeface="Harrington" pitchFamily="82" charset="0"/>
              </a:rPr>
              <a:t>    Un buen detalle para actualizar este cuento sería que la madrastra recurriera a la cirugía estética en lugar de mandar asesinar a </a:t>
            </a:r>
            <a:r>
              <a:rPr lang="es-EC" sz="2400" b="1" dirty="0" err="1" smtClean="0">
                <a:latin typeface="Harrington" pitchFamily="82" charset="0"/>
              </a:rPr>
              <a:t>Blancanieves</a:t>
            </a:r>
            <a:r>
              <a:rPr lang="es-EC" sz="2400" b="1" dirty="0" smtClean="0">
                <a:latin typeface="Harrington" pitchFamily="82" charset="0"/>
              </a:rPr>
              <a:t>. Pero mejor no lo hacemos porque esto nos impediría llegar a la interesante parte del encuentro con los enanos. </a:t>
            </a:r>
            <a:endParaRPr lang="es-ES" sz="2400" b="1" dirty="0" smtClean="0">
              <a:latin typeface="Harrington" pitchFamily="82" charset="0"/>
            </a:endParaRPr>
          </a:p>
          <a:p>
            <a:pPr algn="just"/>
            <a:endParaRPr lang="es-ES" sz="2400" b="1" dirty="0">
              <a:latin typeface="Harrington" pitchFamily="82" charset="0"/>
            </a:endParaRPr>
          </a:p>
        </p:txBody>
      </p:sp>
      <p:pic>
        <p:nvPicPr>
          <p:cNvPr id="4" name="3 Imagen" descr="bruja_blancanieves.png"/>
          <p:cNvPicPr>
            <a:picLocks noGrp="1" noChangeAspect="1"/>
          </p:cNvPicPr>
          <p:nvPr isPhoto="1"/>
        </p:nvPicPr>
        <p:blipFill>
          <a:blip r:embed="rId4" cstate="print">
            <a:lum/>
          </a:blip>
          <a:stretch>
            <a:fillRect/>
          </a:stretch>
        </p:blipFill>
        <p:spPr>
          <a:xfrm>
            <a:off x="4624205" y="3501008"/>
            <a:ext cx="2433819" cy="3356992"/>
          </a:xfrm>
          <a:prstGeom prst="rect">
            <a:avLst/>
          </a:prstGeom>
          <a:noFill/>
          <a:ln>
            <a:noFill/>
          </a:ln>
        </p:spPr>
      </p:pic>
      <p:pic>
        <p:nvPicPr>
          <p:cNvPr id="7" name="~PP2859.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cstate="print"/>
          <a:stretch>
            <a:fillRect/>
          </a:stretch>
        </p:blipFill>
        <p:spPr>
          <a:xfrm>
            <a:off x="8632825" y="6346825"/>
            <a:ext cx="304800" cy="304800"/>
          </a:xfrm>
          <a:prstGeom prst="rect">
            <a:avLst/>
          </a:prstGeom>
        </p:spPr>
      </p:pic>
    </p:spTree>
    <p:extLst>
      <p:ext uri="{BB962C8B-B14F-4D97-AF65-F5344CB8AC3E}">
        <p14:creationId xmlns:p14="http://schemas.microsoft.com/office/powerpoint/2010/main" val="2641144555"/>
      </p:ext>
    </p:extLst>
  </p:cSld>
  <p:clrMapOvr>
    <a:masterClrMapping/>
  </p:clrMapOvr>
  <p:transition advTm="34571"/>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4570"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7" fill="hold" display="0">
                  <p:stCondLst>
                    <p:cond delay="indefinite"/>
                  </p:stCondLst>
                  <p:endCondLst>
                    <p:cond evt="onPrev" delay="0">
                      <p:tgtEl>
                        <p:sldTgt/>
                      </p:tgtEl>
                    </p:cond>
                    <p:cond evt="onStopAudio" delay="0">
                      <p:tgtEl>
                        <p:sldTgt/>
                      </p:tgtEl>
                    </p:cond>
                  </p:endCondLst>
                </p:cTn>
                <p:tgtEl>
                  <p:spTgt spid="7"/>
                </p:tgtEl>
              </p:cMediaNode>
            </p:audio>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395536" y="0"/>
            <a:ext cx="8424936" cy="923330"/>
          </a:xfrm>
          <a:prstGeom prst="rect">
            <a:avLst/>
          </a:prstGeom>
        </p:spPr>
        <p:txBody>
          <a:bodyPr wrap="square">
            <a:spAutoFit/>
          </a:bodyPr>
          <a:lstStyle/>
          <a:p>
            <a:pPr algn="just"/>
            <a:r>
              <a:rPr lang="es-EC" b="1" dirty="0" smtClean="0">
                <a:latin typeface="Harrington" pitchFamily="82" charset="0"/>
              </a:rPr>
              <a:t>Ahora bien, de pronto tenemos a </a:t>
            </a:r>
            <a:r>
              <a:rPr lang="es-EC" b="1" dirty="0" err="1" smtClean="0">
                <a:latin typeface="Harrington" pitchFamily="82" charset="0"/>
              </a:rPr>
              <a:t>Blancanieves</a:t>
            </a:r>
            <a:r>
              <a:rPr lang="es-EC" b="1" dirty="0" smtClean="0">
                <a:latin typeface="Harrington" pitchFamily="82" charset="0"/>
              </a:rPr>
              <a:t> perdida, asustada y sin ingresos fijos. Llega a la casita del Bosque y se instala en ella estando ausentes los dueños. </a:t>
            </a:r>
            <a:endParaRPr lang="es-ES" b="1" dirty="0" smtClean="0">
              <a:latin typeface="Harrington" pitchFamily="82" charset="0"/>
            </a:endParaRPr>
          </a:p>
        </p:txBody>
      </p:sp>
      <p:pic>
        <p:nvPicPr>
          <p:cNvPr id="5" name="4 Marcador de contenido" descr="blancanieves haciendo los arreglos.jpg"/>
          <p:cNvPicPr>
            <a:picLocks noGrp="1" noChangeAspect="1"/>
          </p:cNvPicPr>
          <p:nvPr isPhoto="1">
            <p:ph idx="1"/>
          </p:nvPr>
        </p:nvPicPr>
        <p:blipFill>
          <a:blip r:embed="rId4" cstate="print">
            <a:lum/>
          </a:blip>
          <a:stretch>
            <a:fillRect/>
          </a:stretch>
        </p:blipFill>
        <p:spPr>
          <a:xfrm>
            <a:off x="1547664" y="1340768"/>
            <a:ext cx="6336704" cy="4789369"/>
          </a:xfrm>
          <a:prstGeom prst="rect">
            <a:avLst/>
          </a:prstGeom>
          <a:noFill/>
          <a:ln>
            <a:noFill/>
          </a:ln>
        </p:spPr>
      </p:pic>
      <p:pic>
        <p:nvPicPr>
          <p:cNvPr id="7" name="~PP1819.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cstate="print"/>
          <a:stretch>
            <a:fillRect/>
          </a:stretch>
        </p:blipFill>
        <p:spPr>
          <a:xfrm>
            <a:off x="8632825" y="6346825"/>
            <a:ext cx="304800" cy="304800"/>
          </a:xfrm>
          <a:prstGeom prst="rect">
            <a:avLst/>
          </a:prstGeom>
        </p:spPr>
      </p:pic>
    </p:spTree>
    <p:extLst>
      <p:ext uri="{BB962C8B-B14F-4D97-AF65-F5344CB8AC3E}">
        <p14:creationId xmlns:p14="http://schemas.microsoft.com/office/powerpoint/2010/main" val="2958962350"/>
      </p:ext>
    </p:extLst>
  </p:cSld>
  <p:clrMapOvr>
    <a:masterClrMapping/>
  </p:clrMapOvr>
  <p:transition advTm="15279"/>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5278"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7" fill="hold" display="0">
                  <p:stCondLst>
                    <p:cond delay="indefinite"/>
                  </p:stCondLst>
                  <p:endCondLst>
                    <p:cond evt="onPrev" delay="0">
                      <p:tgtEl>
                        <p:sldTgt/>
                      </p:tgtEl>
                    </p:cond>
                    <p:cond evt="onStopAudio" delay="0">
                      <p:tgtEl>
                        <p:sldTgt/>
                      </p:tgtEl>
                    </p:cond>
                  </p:endCondLst>
                </p:cTn>
                <p:tgtEl>
                  <p:spTgt spid="7"/>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771801" y="260649"/>
            <a:ext cx="4464496" cy="648072"/>
          </a:xfrm>
        </p:spPr>
        <p:txBody>
          <a:bodyPr/>
          <a:lstStyle/>
          <a:p>
            <a:pPr lvl="1" algn="ctr" defTabSz="457200" rtl="0">
              <a:spcBef>
                <a:spcPct val="0"/>
              </a:spcBef>
            </a:pPr>
            <a:r>
              <a:rPr lang="es-EC" b="1" dirty="0">
                <a:solidFill>
                  <a:schemeClr val="tx1"/>
                </a:solidFill>
                <a:latin typeface="Bookman Old Style" pitchFamily="18" charset="0"/>
              </a:rPr>
              <a:t>Objetivos Específicos</a:t>
            </a:r>
            <a:r>
              <a:rPr lang="es-EC" dirty="0">
                <a:solidFill>
                  <a:schemeClr val="tx1"/>
                </a:solidFill>
                <a:latin typeface="Bookman Old Style" pitchFamily="18" charset="0"/>
              </a:rPr>
              <a:t/>
            </a:r>
            <a:br>
              <a:rPr lang="es-EC" dirty="0">
                <a:solidFill>
                  <a:schemeClr val="tx1"/>
                </a:solidFill>
                <a:latin typeface="Bookman Old Style" pitchFamily="18" charset="0"/>
              </a:rPr>
            </a:br>
            <a:endParaRPr lang="es-EC" dirty="0">
              <a:solidFill>
                <a:schemeClr val="tx1"/>
              </a:solidFill>
              <a:latin typeface="Bookman Old Style" pitchFamily="18" charset="0"/>
            </a:endParaRPr>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2212899994"/>
              </p:ext>
            </p:extLst>
          </p:nvPr>
        </p:nvGraphicFramePr>
        <p:xfrm>
          <a:off x="179512" y="764704"/>
          <a:ext cx="8496943" cy="58326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ustDataLst>
      <p:tags r:id="rId1"/>
    </p:custDataLst>
    <p:extLst>
      <p:ext uri="{BB962C8B-B14F-4D97-AF65-F5344CB8AC3E}">
        <p14:creationId xmlns:p14="http://schemas.microsoft.com/office/powerpoint/2010/main" val="3253697662"/>
      </p:ext>
    </p:extLst>
  </p:cSld>
  <p:clrMapOvr>
    <a:masterClrMapping/>
  </p:clrMapOvr>
  <p:transition spd="slow">
    <p:wedg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755576" y="332656"/>
            <a:ext cx="7488832" cy="646331"/>
          </a:xfrm>
          <a:prstGeom prst="rect">
            <a:avLst/>
          </a:prstGeom>
        </p:spPr>
        <p:txBody>
          <a:bodyPr wrap="square">
            <a:spAutoFit/>
          </a:bodyPr>
          <a:lstStyle/>
          <a:p>
            <a:r>
              <a:rPr lang="es-EC" b="1" dirty="0" smtClean="0">
                <a:latin typeface="Harrington" pitchFamily="82" charset="0"/>
              </a:rPr>
              <a:t>Acá debería intervenir la policía, desalojarla y procesarla por ocupación de vivienda, </a:t>
            </a:r>
            <a:endParaRPr lang="es-ES" dirty="0"/>
          </a:p>
        </p:txBody>
      </p:sp>
      <p:pic>
        <p:nvPicPr>
          <p:cNvPr id="5" name="4 Marcador de contenido" descr="policia 3.jpg"/>
          <p:cNvPicPr>
            <a:picLocks noChangeAspect="1"/>
          </p:cNvPicPr>
          <p:nvPr isPhoto="1"/>
        </p:nvPicPr>
        <p:blipFill>
          <a:blip r:embed="rId4" cstate="print">
            <a:lum/>
          </a:blip>
          <a:stretch>
            <a:fillRect/>
          </a:stretch>
        </p:blipFill>
        <p:spPr>
          <a:xfrm>
            <a:off x="971599" y="1412776"/>
            <a:ext cx="7686753" cy="4896544"/>
          </a:xfrm>
          <a:prstGeom prst="rect">
            <a:avLst/>
          </a:prstGeom>
          <a:noFill/>
          <a:ln>
            <a:noFill/>
          </a:ln>
        </p:spPr>
      </p:pic>
      <p:pic>
        <p:nvPicPr>
          <p:cNvPr id="8" name="~PP2408.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cstate="print"/>
          <a:stretch>
            <a:fillRect/>
          </a:stretch>
        </p:blipFill>
        <p:spPr>
          <a:xfrm>
            <a:off x="8632825" y="6346825"/>
            <a:ext cx="304800" cy="304800"/>
          </a:xfrm>
          <a:prstGeom prst="rect">
            <a:avLst/>
          </a:prstGeom>
        </p:spPr>
      </p:pic>
    </p:spTree>
    <p:extLst>
      <p:ext uri="{BB962C8B-B14F-4D97-AF65-F5344CB8AC3E}">
        <p14:creationId xmlns:p14="http://schemas.microsoft.com/office/powerpoint/2010/main" val="3374163803"/>
      </p:ext>
    </p:extLst>
  </p:cSld>
  <p:clrMapOvr>
    <a:masterClrMapping/>
  </p:clrMapOvr>
  <p:transition advTm="8727"/>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8726"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7" fill="hold" display="0">
                  <p:stCondLst>
                    <p:cond delay="indefinite"/>
                  </p:stCondLst>
                  <p:endCondLst>
                    <p:cond evt="onPrev" delay="0">
                      <p:tgtEl>
                        <p:sldTgt/>
                      </p:tgtEl>
                    </p:cond>
                    <p:cond evt="onStopAudio" delay="0">
                      <p:tgtEl>
                        <p:sldTgt/>
                      </p:tgtEl>
                    </p:cond>
                  </p:endCondLst>
                </p:cTn>
                <p:tgtEl>
                  <p:spTgt spid="8"/>
                </p:tgtEl>
              </p:cMediaNode>
            </p:audio>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611560" y="5157192"/>
            <a:ext cx="7992888" cy="1200329"/>
          </a:xfrm>
          <a:prstGeom prst="rect">
            <a:avLst/>
          </a:prstGeom>
        </p:spPr>
        <p:txBody>
          <a:bodyPr wrap="square">
            <a:spAutoFit/>
          </a:bodyPr>
          <a:lstStyle/>
          <a:p>
            <a:r>
              <a:rPr lang="es-EC" sz="2400" b="1" dirty="0" smtClean="0">
                <a:latin typeface="Harrington" pitchFamily="82" charset="0"/>
              </a:rPr>
              <a:t>pero no, llegan los enanos y en cuanto la ven encuentran un buen arreglo: casa ,comida ,servicios generales de limpieza, cocina y costura las veinticuatro horas. </a:t>
            </a:r>
            <a:endParaRPr lang="es-ES" sz="2400" dirty="0"/>
          </a:p>
        </p:txBody>
      </p:sp>
      <p:pic>
        <p:nvPicPr>
          <p:cNvPr id="5" name="4 Marcador de contenido" descr="blancanieves arreglando.jpg"/>
          <p:cNvPicPr>
            <a:picLocks noGrp="1" noChangeAspect="1"/>
          </p:cNvPicPr>
          <p:nvPr isPhoto="1">
            <p:ph idx="1"/>
          </p:nvPr>
        </p:nvPicPr>
        <p:blipFill>
          <a:blip r:embed="rId4" cstate="print">
            <a:lum/>
          </a:blip>
          <a:stretch>
            <a:fillRect/>
          </a:stretch>
        </p:blipFill>
        <p:spPr>
          <a:xfrm>
            <a:off x="1187624" y="404664"/>
            <a:ext cx="6944772" cy="4464496"/>
          </a:xfrm>
          <a:prstGeom prst="rect">
            <a:avLst/>
          </a:prstGeom>
          <a:noFill/>
          <a:ln>
            <a:noFill/>
          </a:ln>
        </p:spPr>
      </p:pic>
      <p:pic>
        <p:nvPicPr>
          <p:cNvPr id="7" name="~PP2511.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cstate="print"/>
          <a:stretch>
            <a:fillRect/>
          </a:stretch>
        </p:blipFill>
        <p:spPr>
          <a:xfrm>
            <a:off x="8632825" y="6346825"/>
            <a:ext cx="304800" cy="304800"/>
          </a:xfrm>
          <a:prstGeom prst="rect">
            <a:avLst/>
          </a:prstGeom>
        </p:spPr>
      </p:pic>
    </p:spTree>
    <p:extLst>
      <p:ext uri="{BB962C8B-B14F-4D97-AF65-F5344CB8AC3E}">
        <p14:creationId xmlns:p14="http://schemas.microsoft.com/office/powerpoint/2010/main" val="2268339774"/>
      </p:ext>
    </p:extLst>
  </p:cSld>
  <p:clrMapOvr>
    <a:masterClrMapping/>
  </p:clrMapOvr>
  <p:transition advTm="12343"/>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2342"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7" fill="hold" display="0">
                  <p:stCondLst>
                    <p:cond delay="indefinite"/>
                  </p:stCondLst>
                  <p:endCondLst>
                    <p:cond evt="onPrev" delay="0">
                      <p:tgtEl>
                        <p:sldTgt/>
                      </p:tgtEl>
                    </p:cond>
                    <p:cond evt="onStopAudio" delay="0">
                      <p:tgtEl>
                        <p:sldTgt/>
                      </p:tgtEl>
                    </p:cond>
                  </p:endCondLst>
                </p:cTn>
                <p:tgtEl>
                  <p:spTgt spid="7"/>
                </p:tgtEl>
              </p:cMediaNode>
            </p:audio>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467544" y="188640"/>
            <a:ext cx="8496944" cy="1477328"/>
          </a:xfrm>
          <a:prstGeom prst="rect">
            <a:avLst/>
          </a:prstGeom>
        </p:spPr>
        <p:txBody>
          <a:bodyPr wrap="square">
            <a:spAutoFit/>
          </a:bodyPr>
          <a:lstStyle/>
          <a:p>
            <a:pPr algn="just"/>
            <a:r>
              <a:rPr lang="es-EC" sz="2400" b="1" dirty="0" smtClean="0">
                <a:latin typeface="Harrington" pitchFamily="82" charset="0"/>
              </a:rPr>
              <a:t>Si queremos modernizar este cuento, darle más realismo a los personajes, se hace indispensable que </a:t>
            </a:r>
            <a:r>
              <a:rPr lang="es-EC" sz="2400" b="1" dirty="0" err="1" smtClean="0">
                <a:latin typeface="Harrington" pitchFamily="82" charset="0"/>
              </a:rPr>
              <a:t>Blancanieves</a:t>
            </a:r>
            <a:r>
              <a:rPr lang="es-EC" sz="2400" b="1" dirty="0" smtClean="0">
                <a:latin typeface="Harrington" pitchFamily="82" charset="0"/>
              </a:rPr>
              <a:t> exija un sueldo, aportes jubilatorios y condiciones de trabajo dignas.</a:t>
            </a:r>
            <a:endParaRPr lang="es-ES" sz="2400" b="1" dirty="0" smtClean="0">
              <a:latin typeface="Harrington" pitchFamily="82" charset="0"/>
            </a:endParaRPr>
          </a:p>
          <a:p>
            <a:pPr algn="just"/>
            <a:endParaRPr lang="es-ES" b="1" dirty="0" smtClean="0">
              <a:latin typeface="Harrington" pitchFamily="82" charset="0"/>
            </a:endParaRPr>
          </a:p>
        </p:txBody>
      </p:sp>
      <p:pic>
        <p:nvPicPr>
          <p:cNvPr id="5" name="4 Marcador de contenido" descr="dolares.jpg"/>
          <p:cNvPicPr>
            <a:picLocks noGrp="1" noChangeAspect="1"/>
          </p:cNvPicPr>
          <p:nvPr isPhoto="1">
            <p:ph idx="1"/>
          </p:nvPr>
        </p:nvPicPr>
        <p:blipFill>
          <a:blip r:embed="rId4" cstate="print">
            <a:lum/>
          </a:blip>
          <a:stretch>
            <a:fillRect/>
          </a:stretch>
        </p:blipFill>
        <p:spPr>
          <a:xfrm>
            <a:off x="1403648" y="1412776"/>
            <a:ext cx="6552728" cy="5247404"/>
          </a:xfrm>
          <a:prstGeom prst="rect">
            <a:avLst/>
          </a:prstGeom>
          <a:noFill/>
          <a:ln>
            <a:noFill/>
          </a:ln>
        </p:spPr>
      </p:pic>
      <p:pic>
        <p:nvPicPr>
          <p:cNvPr id="8" name="~PP1158.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cstate="print"/>
          <a:stretch>
            <a:fillRect/>
          </a:stretch>
        </p:blipFill>
        <p:spPr>
          <a:xfrm>
            <a:off x="8632825" y="6346825"/>
            <a:ext cx="304800" cy="304800"/>
          </a:xfrm>
          <a:prstGeom prst="rect">
            <a:avLst/>
          </a:prstGeom>
        </p:spPr>
      </p:pic>
    </p:spTree>
    <p:extLst>
      <p:ext uri="{BB962C8B-B14F-4D97-AF65-F5344CB8AC3E}">
        <p14:creationId xmlns:p14="http://schemas.microsoft.com/office/powerpoint/2010/main" val="1741194363"/>
      </p:ext>
    </p:extLst>
  </p:cSld>
  <p:clrMapOvr>
    <a:masterClrMapping/>
  </p:clrMapOvr>
  <p:transition advTm="1497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4973"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7" fill="hold" display="0">
                  <p:stCondLst>
                    <p:cond delay="indefinite"/>
                  </p:stCondLst>
                  <p:endCondLst>
                    <p:cond evt="onPrev" delay="0">
                      <p:tgtEl>
                        <p:sldTgt/>
                      </p:tgtEl>
                    </p:cond>
                    <p:cond evt="onStopAudio" delay="0">
                      <p:tgtEl>
                        <p:sldTgt/>
                      </p:tgtEl>
                    </p:cond>
                  </p:endCondLst>
                </p:cTn>
                <p:tgtEl>
                  <p:spTgt spid="8"/>
                </p:tgtEl>
              </p:cMediaNode>
            </p:audio>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187624" y="188640"/>
            <a:ext cx="6318448" cy="830997"/>
          </a:xfrm>
          <a:prstGeom prst="rect">
            <a:avLst/>
          </a:prstGeom>
        </p:spPr>
        <p:txBody>
          <a:bodyPr wrap="square">
            <a:spAutoFit/>
          </a:bodyPr>
          <a:lstStyle/>
          <a:p>
            <a:pPr algn="just"/>
            <a:r>
              <a:rPr lang="es-EC" sz="2400" b="1" dirty="0" smtClean="0">
                <a:latin typeface="Harrington" pitchFamily="82" charset="0"/>
              </a:rPr>
              <a:t>Así planteadas las cosas, los enanos contentos y </a:t>
            </a:r>
            <a:r>
              <a:rPr lang="es-EC" sz="2400" b="1" dirty="0" err="1" smtClean="0">
                <a:latin typeface="Harrington" pitchFamily="82" charset="0"/>
              </a:rPr>
              <a:t>Blancanieves</a:t>
            </a:r>
            <a:r>
              <a:rPr lang="es-EC" sz="2400" b="1" dirty="0" smtClean="0">
                <a:latin typeface="Harrington" pitchFamily="82" charset="0"/>
              </a:rPr>
              <a:t> con empleo, </a:t>
            </a:r>
            <a:endParaRPr lang="es-ES" sz="2400" b="1" dirty="0">
              <a:latin typeface="Harrington" pitchFamily="82" charset="0"/>
            </a:endParaRPr>
          </a:p>
        </p:txBody>
      </p:sp>
      <p:pic>
        <p:nvPicPr>
          <p:cNvPr id="8" name="7 Imagen" descr="enanitos.jpg"/>
          <p:cNvPicPr>
            <a:picLocks noGrp="1" noChangeAspect="1"/>
          </p:cNvPicPr>
          <p:nvPr isPhoto="1"/>
        </p:nvPicPr>
        <p:blipFill>
          <a:blip r:embed="rId4" cstate="print">
            <a:lum/>
          </a:blip>
          <a:stretch>
            <a:fillRect/>
          </a:stretch>
        </p:blipFill>
        <p:spPr>
          <a:xfrm>
            <a:off x="827584" y="1340768"/>
            <a:ext cx="7416824" cy="5058562"/>
          </a:xfrm>
          <a:prstGeom prst="rect">
            <a:avLst/>
          </a:prstGeom>
          <a:noFill/>
          <a:ln>
            <a:noFill/>
          </a:ln>
        </p:spPr>
      </p:pic>
      <p:pic>
        <p:nvPicPr>
          <p:cNvPr id="6" name="~PP2734.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cstate="print"/>
          <a:stretch>
            <a:fillRect/>
          </a:stretch>
        </p:blipFill>
        <p:spPr>
          <a:xfrm>
            <a:off x="8632825" y="6346825"/>
            <a:ext cx="304800" cy="304800"/>
          </a:xfrm>
          <a:prstGeom prst="rect">
            <a:avLst/>
          </a:prstGeom>
        </p:spPr>
      </p:pic>
    </p:spTree>
    <p:extLst>
      <p:ext uri="{BB962C8B-B14F-4D97-AF65-F5344CB8AC3E}">
        <p14:creationId xmlns:p14="http://schemas.microsoft.com/office/powerpoint/2010/main" val="2490878707"/>
      </p:ext>
    </p:extLst>
  </p:cSld>
  <p:clrMapOvr>
    <a:masterClrMapping/>
  </p:clrMapOvr>
  <p:transition advTm="561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617"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7" fill="hold" display="0">
                  <p:stCondLst>
                    <p:cond delay="indefinite"/>
                  </p:stCondLst>
                  <p:endCondLst>
                    <p:cond evt="onPrev" delay="0">
                      <p:tgtEl>
                        <p:sldTgt/>
                      </p:tgtEl>
                    </p:cond>
                    <p:cond evt="onStopAudio" delay="0">
                      <p:tgtEl>
                        <p:sldTgt/>
                      </p:tgtEl>
                    </p:cond>
                  </p:endCondLst>
                </p:cTn>
                <p:tgtEl>
                  <p:spTgt spid="6"/>
                </p:tgtEl>
              </p:cMediaNode>
            </p:audio>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683568" y="5373216"/>
            <a:ext cx="7992888" cy="830997"/>
          </a:xfrm>
          <a:prstGeom prst="rect">
            <a:avLst/>
          </a:prstGeom>
        </p:spPr>
        <p:txBody>
          <a:bodyPr wrap="square">
            <a:spAutoFit/>
          </a:bodyPr>
          <a:lstStyle/>
          <a:p>
            <a:pPr algn="just"/>
            <a:r>
              <a:rPr lang="es-EC" sz="2400" b="1" dirty="0" smtClean="0">
                <a:latin typeface="Harrington" pitchFamily="82" charset="0"/>
              </a:rPr>
              <a:t>reaparece la insistente madrastra desarrollando todo tipo de tetras para liquidar a la dulce joven.</a:t>
            </a:r>
            <a:endParaRPr lang="es-ES" sz="2400" b="1" dirty="0" smtClean="0">
              <a:latin typeface="Harrington" pitchFamily="82" charset="0"/>
            </a:endParaRPr>
          </a:p>
        </p:txBody>
      </p:sp>
      <p:pic>
        <p:nvPicPr>
          <p:cNvPr id="5" name="4 Imagen" descr="manzana.jpg"/>
          <p:cNvPicPr>
            <a:picLocks noGrp="1" noChangeAspect="1"/>
          </p:cNvPicPr>
          <p:nvPr isPhoto="1"/>
        </p:nvPicPr>
        <p:blipFill>
          <a:blip r:embed="rId4" cstate="print">
            <a:lum/>
          </a:blip>
          <a:stretch>
            <a:fillRect/>
          </a:stretch>
        </p:blipFill>
        <p:spPr>
          <a:xfrm>
            <a:off x="1475656" y="980728"/>
            <a:ext cx="6469889" cy="4032448"/>
          </a:xfrm>
          <a:prstGeom prst="rect">
            <a:avLst/>
          </a:prstGeom>
          <a:noFill/>
          <a:ln>
            <a:noFill/>
          </a:ln>
        </p:spPr>
      </p:pic>
      <p:pic>
        <p:nvPicPr>
          <p:cNvPr id="7" name="~PP2323.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cstate="print"/>
          <a:stretch>
            <a:fillRect/>
          </a:stretch>
        </p:blipFill>
        <p:spPr>
          <a:xfrm>
            <a:off x="8632825" y="6346825"/>
            <a:ext cx="304800" cy="304800"/>
          </a:xfrm>
          <a:prstGeom prst="rect">
            <a:avLst/>
          </a:prstGeom>
        </p:spPr>
      </p:pic>
    </p:spTree>
    <p:extLst>
      <p:ext uri="{BB962C8B-B14F-4D97-AF65-F5344CB8AC3E}">
        <p14:creationId xmlns:p14="http://schemas.microsoft.com/office/powerpoint/2010/main" val="3122481637"/>
      </p:ext>
    </p:extLst>
  </p:cSld>
  <p:clrMapOvr>
    <a:masterClrMapping/>
  </p:clrMapOvr>
  <p:transition advTm="7721"/>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7720"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7" fill="hold" display="0">
                  <p:stCondLst>
                    <p:cond delay="indefinite"/>
                  </p:stCondLst>
                  <p:endCondLst>
                    <p:cond evt="onPrev" delay="0">
                      <p:tgtEl>
                        <p:sldTgt/>
                      </p:tgtEl>
                    </p:cond>
                    <p:cond evt="onStopAudio" delay="0">
                      <p:tgtEl>
                        <p:sldTgt/>
                      </p:tgtEl>
                    </p:cond>
                  </p:endCondLst>
                </p:cTn>
                <p:tgtEl>
                  <p:spTgt spid="7"/>
                </p:tgtEl>
              </p:cMediaNode>
            </p:audio>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descr="policia_2.jpg"/>
          <p:cNvPicPr>
            <a:picLocks noGrp="1" noChangeAspect="1"/>
          </p:cNvPicPr>
          <p:nvPr isPhoto="1"/>
        </p:nvPicPr>
        <p:blipFill>
          <a:blip r:embed="rId4" cstate="print">
            <a:lum/>
          </a:blip>
          <a:stretch>
            <a:fillRect/>
          </a:stretch>
        </p:blipFill>
        <p:spPr>
          <a:xfrm>
            <a:off x="827584" y="2060848"/>
            <a:ext cx="7596336" cy="4518237"/>
          </a:xfrm>
          <a:prstGeom prst="rect">
            <a:avLst/>
          </a:prstGeom>
          <a:noFill/>
          <a:ln>
            <a:noFill/>
          </a:ln>
        </p:spPr>
      </p:pic>
      <p:sp>
        <p:nvSpPr>
          <p:cNvPr id="6" name="5 Rectángulo"/>
          <p:cNvSpPr/>
          <p:nvPr/>
        </p:nvSpPr>
        <p:spPr>
          <a:xfrm>
            <a:off x="899592" y="188640"/>
            <a:ext cx="6390456" cy="1569660"/>
          </a:xfrm>
          <a:prstGeom prst="rect">
            <a:avLst/>
          </a:prstGeom>
        </p:spPr>
        <p:txBody>
          <a:bodyPr wrap="square">
            <a:spAutoFit/>
          </a:bodyPr>
          <a:lstStyle/>
          <a:p>
            <a:pPr algn="just"/>
            <a:r>
              <a:rPr lang="es-EC" sz="2400" b="1" dirty="0" smtClean="0">
                <a:latin typeface="Harrington" pitchFamily="82" charset="0"/>
              </a:rPr>
              <a:t>Aquí podríamos hacer que </a:t>
            </a:r>
            <a:r>
              <a:rPr lang="es-EC" sz="2400" b="1" dirty="0" err="1" smtClean="0">
                <a:latin typeface="Harrington" pitchFamily="82" charset="0"/>
              </a:rPr>
              <a:t>Blancanieves</a:t>
            </a:r>
            <a:r>
              <a:rPr lang="es-EC" sz="2400" b="1" dirty="0" smtClean="0">
                <a:latin typeface="Harrington" pitchFamily="82" charset="0"/>
              </a:rPr>
              <a:t> pidiera custodia policial y que la madrastra terminara presa por intento de homicidio con agravantes.</a:t>
            </a:r>
            <a:endParaRPr lang="es-ES" sz="2400" b="1" dirty="0">
              <a:latin typeface="Harrington" pitchFamily="82" charset="0"/>
            </a:endParaRPr>
          </a:p>
        </p:txBody>
      </p:sp>
      <p:pic>
        <p:nvPicPr>
          <p:cNvPr id="7" name="~PP207.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cstate="print"/>
          <a:stretch>
            <a:fillRect/>
          </a:stretch>
        </p:blipFill>
        <p:spPr>
          <a:xfrm>
            <a:off x="8632825" y="6346825"/>
            <a:ext cx="304800" cy="304800"/>
          </a:xfrm>
          <a:prstGeom prst="rect">
            <a:avLst/>
          </a:prstGeom>
        </p:spPr>
      </p:pic>
    </p:spTree>
    <p:extLst>
      <p:ext uri="{BB962C8B-B14F-4D97-AF65-F5344CB8AC3E}">
        <p14:creationId xmlns:p14="http://schemas.microsoft.com/office/powerpoint/2010/main" val="238856725"/>
      </p:ext>
    </p:extLst>
  </p:cSld>
  <p:clrMapOvr>
    <a:masterClrMapping/>
  </p:clrMapOvr>
  <p:transition advTm="10119"/>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0118"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7" fill="hold" display="0">
                  <p:stCondLst>
                    <p:cond delay="indefinite"/>
                  </p:stCondLst>
                  <p:endCondLst>
                    <p:cond evt="onPrev" delay="0">
                      <p:tgtEl>
                        <p:sldTgt/>
                      </p:tgtEl>
                    </p:cond>
                    <p:cond evt="onStopAudio" delay="0">
                      <p:tgtEl>
                        <p:sldTgt/>
                      </p:tgtEl>
                    </p:cond>
                  </p:endCondLst>
                </p:cTn>
                <p:tgtEl>
                  <p:spTgt spid="7"/>
                </p:tgtEl>
              </p:cMediaNode>
            </p:audio>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683568" y="404664"/>
            <a:ext cx="8136904" cy="461665"/>
          </a:xfrm>
          <a:prstGeom prst="rect">
            <a:avLst/>
          </a:prstGeom>
        </p:spPr>
        <p:txBody>
          <a:bodyPr wrap="square">
            <a:spAutoFit/>
          </a:bodyPr>
          <a:lstStyle/>
          <a:p>
            <a:pPr algn="just"/>
            <a:r>
              <a:rPr lang="es-EC" sz="2400" b="1" dirty="0" err="1" smtClean="0">
                <a:latin typeface="Harrington" pitchFamily="82" charset="0"/>
              </a:rPr>
              <a:t>Blancanieves</a:t>
            </a:r>
            <a:r>
              <a:rPr lang="es-EC" sz="2400" b="1" dirty="0" smtClean="0">
                <a:latin typeface="Harrington" pitchFamily="82" charset="0"/>
              </a:rPr>
              <a:t> se enamoraría del sargento de guardia, </a:t>
            </a:r>
          </a:p>
        </p:txBody>
      </p:sp>
      <p:pic>
        <p:nvPicPr>
          <p:cNvPr id="5" name="4 Marcador de contenido" descr="zapata2.jpg"/>
          <p:cNvPicPr>
            <a:picLocks noGrp="1" noChangeAspect="1"/>
          </p:cNvPicPr>
          <p:nvPr isPhoto="1">
            <p:ph idx="1"/>
          </p:nvPr>
        </p:nvPicPr>
        <p:blipFill>
          <a:blip r:embed="rId4" cstate="print">
            <a:lum/>
          </a:blip>
          <a:stretch>
            <a:fillRect/>
          </a:stretch>
        </p:blipFill>
        <p:spPr>
          <a:xfrm>
            <a:off x="683567" y="1268760"/>
            <a:ext cx="7632849" cy="5112568"/>
          </a:xfrm>
          <a:prstGeom prst="rect">
            <a:avLst/>
          </a:prstGeom>
          <a:noFill/>
          <a:ln>
            <a:noFill/>
          </a:ln>
        </p:spPr>
      </p:pic>
      <p:pic>
        <p:nvPicPr>
          <p:cNvPr id="9" name="~PP846.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cstate="print"/>
          <a:stretch>
            <a:fillRect/>
          </a:stretch>
        </p:blipFill>
        <p:spPr>
          <a:xfrm>
            <a:off x="8632825" y="6346825"/>
            <a:ext cx="304800" cy="304800"/>
          </a:xfrm>
          <a:prstGeom prst="rect">
            <a:avLst/>
          </a:prstGeom>
        </p:spPr>
      </p:pic>
    </p:spTree>
    <p:extLst>
      <p:ext uri="{BB962C8B-B14F-4D97-AF65-F5344CB8AC3E}">
        <p14:creationId xmlns:p14="http://schemas.microsoft.com/office/powerpoint/2010/main" val="2855168934"/>
      </p:ext>
    </p:extLst>
  </p:cSld>
  <p:clrMapOvr>
    <a:masterClrMapping/>
  </p:clrMapOvr>
  <p:transition advTm="4663"/>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662"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7" fill="hold" display="0">
                  <p:stCondLst>
                    <p:cond delay="indefinite"/>
                  </p:stCondLst>
                  <p:endCondLst>
                    <p:cond evt="onPrev" delay="0">
                      <p:tgtEl>
                        <p:sldTgt/>
                      </p:tgtEl>
                    </p:cond>
                    <p:cond evt="onStopAudio" delay="0">
                      <p:tgtEl>
                        <p:sldTgt/>
                      </p:tgtEl>
                    </p:cond>
                  </p:endCondLst>
                </p:cTn>
                <p:tgtEl>
                  <p:spTgt spid="9"/>
                </p:tgtEl>
              </p:cMediaNode>
            </p:audio>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619672" y="5589240"/>
            <a:ext cx="4572000" cy="830997"/>
          </a:xfrm>
          <a:prstGeom prst="rect">
            <a:avLst/>
          </a:prstGeom>
        </p:spPr>
        <p:txBody>
          <a:bodyPr>
            <a:spAutoFit/>
          </a:bodyPr>
          <a:lstStyle/>
          <a:p>
            <a:pPr algn="ctr"/>
            <a:r>
              <a:rPr lang="es-EC" sz="2400" b="1" dirty="0" smtClean="0">
                <a:latin typeface="Harrington" pitchFamily="82" charset="0"/>
              </a:rPr>
              <a:t>se casarían en el Registro Civil correspondiente a su zona</a:t>
            </a:r>
          </a:p>
        </p:txBody>
      </p:sp>
      <p:pic>
        <p:nvPicPr>
          <p:cNvPr id="6" name="5 Imagen" descr="reistro civil.jpg"/>
          <p:cNvPicPr>
            <a:picLocks noGrp="1" noChangeAspect="1"/>
          </p:cNvPicPr>
          <p:nvPr isPhoto="1"/>
        </p:nvPicPr>
        <p:blipFill>
          <a:blip r:embed="rId4" cstate="print">
            <a:lum/>
          </a:blip>
          <a:stretch>
            <a:fillRect/>
          </a:stretch>
        </p:blipFill>
        <p:spPr>
          <a:xfrm>
            <a:off x="683568" y="1340767"/>
            <a:ext cx="7848872" cy="3869455"/>
          </a:xfrm>
          <a:prstGeom prst="rect">
            <a:avLst/>
          </a:prstGeom>
          <a:noFill/>
          <a:ln>
            <a:noFill/>
          </a:ln>
        </p:spPr>
      </p:pic>
      <p:pic>
        <p:nvPicPr>
          <p:cNvPr id="7" name="~PP718.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cstate="print"/>
          <a:stretch>
            <a:fillRect/>
          </a:stretch>
        </p:blipFill>
        <p:spPr>
          <a:xfrm>
            <a:off x="8632825" y="6346825"/>
            <a:ext cx="304800" cy="304800"/>
          </a:xfrm>
          <a:prstGeom prst="rect">
            <a:avLst/>
          </a:prstGeom>
        </p:spPr>
      </p:pic>
    </p:spTree>
    <p:extLst>
      <p:ext uri="{BB962C8B-B14F-4D97-AF65-F5344CB8AC3E}">
        <p14:creationId xmlns:p14="http://schemas.microsoft.com/office/powerpoint/2010/main" val="289826085"/>
      </p:ext>
    </p:extLst>
  </p:cSld>
  <p:clrMapOvr>
    <a:masterClrMapping/>
  </p:clrMapOvr>
  <p:transition advTm="3922"/>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92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7" fill="hold" display="0">
                  <p:stCondLst>
                    <p:cond delay="indefinite"/>
                  </p:stCondLst>
                  <p:endCondLst>
                    <p:cond evt="onPrev" delay="0">
                      <p:tgtEl>
                        <p:sldTgt/>
                      </p:tgtEl>
                    </p:cond>
                    <p:cond evt="onStopAudio" delay="0">
                      <p:tgtEl>
                        <p:sldTgt/>
                      </p:tgtEl>
                    </p:cond>
                  </p:endCondLst>
                </p:cTn>
                <p:tgtEl>
                  <p:spTgt spid="7"/>
                </p:tgtEl>
              </p:cMediaNode>
            </p:audio>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felices para siempre.jpg"/>
          <p:cNvPicPr>
            <a:picLocks noGrp="1" noChangeAspect="1"/>
          </p:cNvPicPr>
          <p:nvPr isPhoto="1"/>
        </p:nvPicPr>
        <p:blipFill>
          <a:blip r:embed="rId4" cstate="print">
            <a:lum/>
          </a:blip>
          <a:stretch>
            <a:fillRect/>
          </a:stretch>
        </p:blipFill>
        <p:spPr>
          <a:xfrm>
            <a:off x="1043608" y="404664"/>
            <a:ext cx="7092280" cy="4702330"/>
          </a:xfrm>
          <a:prstGeom prst="rect">
            <a:avLst/>
          </a:prstGeom>
          <a:noFill/>
          <a:ln>
            <a:noFill/>
          </a:ln>
        </p:spPr>
      </p:pic>
      <p:sp>
        <p:nvSpPr>
          <p:cNvPr id="6" name="5 Rectángulo"/>
          <p:cNvSpPr/>
          <p:nvPr/>
        </p:nvSpPr>
        <p:spPr>
          <a:xfrm>
            <a:off x="1115616" y="5445224"/>
            <a:ext cx="7128792" cy="1200329"/>
          </a:xfrm>
          <a:prstGeom prst="rect">
            <a:avLst/>
          </a:prstGeom>
        </p:spPr>
        <p:txBody>
          <a:bodyPr wrap="square">
            <a:spAutoFit/>
          </a:bodyPr>
          <a:lstStyle/>
          <a:p>
            <a:pPr algn="ctr"/>
            <a:r>
              <a:rPr lang="es-EC" sz="2400" b="1" dirty="0" smtClean="0">
                <a:latin typeface="Harrington" pitchFamily="82" charset="0"/>
              </a:rPr>
              <a:t>y vivirían felices para siempre.</a:t>
            </a:r>
          </a:p>
          <a:p>
            <a:pPr algn="ctr"/>
            <a:endParaRPr lang="es-EC" sz="2400" b="1" dirty="0">
              <a:latin typeface="Harrington" pitchFamily="82" charset="0"/>
            </a:endParaRPr>
          </a:p>
          <a:p>
            <a:pPr algn="ctr"/>
            <a:r>
              <a:rPr lang="es-EC" sz="2400" b="1" dirty="0" smtClean="0">
                <a:latin typeface="Harrington" pitchFamily="82" charset="0"/>
              </a:rPr>
              <a:t>FIN.</a:t>
            </a:r>
          </a:p>
        </p:txBody>
      </p:sp>
      <p:pic>
        <p:nvPicPr>
          <p:cNvPr id="7" name="~PP1091.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cstate="print"/>
          <a:stretch>
            <a:fillRect/>
          </a:stretch>
        </p:blipFill>
        <p:spPr>
          <a:xfrm>
            <a:off x="8632825" y="6346825"/>
            <a:ext cx="304800" cy="304800"/>
          </a:xfrm>
          <a:prstGeom prst="rect">
            <a:avLst/>
          </a:prstGeom>
        </p:spPr>
      </p:pic>
    </p:spTree>
    <p:extLst>
      <p:ext uri="{BB962C8B-B14F-4D97-AF65-F5344CB8AC3E}">
        <p14:creationId xmlns:p14="http://schemas.microsoft.com/office/powerpoint/2010/main" val="3673802318"/>
      </p:ext>
    </p:extLst>
  </p:cSld>
  <p:clrMapOvr>
    <a:masterClrMapping/>
  </p:clrMapOvr>
  <p:transition advTm="443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429"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7" fill="hold" display="0">
                  <p:stCondLst>
                    <p:cond delay="indefinite"/>
                  </p:stCondLst>
                  <p:endCondLst>
                    <p:cond evt="onPrev" delay="0">
                      <p:tgtEl>
                        <p:sldTgt/>
                      </p:tgtEl>
                    </p:cond>
                    <p:cond evt="onStopAudio" delay="0">
                      <p:tgtEl>
                        <p:sldTgt/>
                      </p:tgtEl>
                    </p:cond>
                  </p:endCondLst>
                </p:cTn>
                <p:tgtEl>
                  <p:spTgt spid="7"/>
                </p:tgtEl>
              </p:cMediaNode>
            </p:audio>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115616" y="404664"/>
            <a:ext cx="7125113" cy="924475"/>
          </a:xfrm>
        </p:spPr>
        <p:txBody>
          <a:bodyPr/>
          <a:lstStyle/>
          <a:p>
            <a:pPr algn="ctr"/>
            <a:r>
              <a:rPr lang="es-ES" sz="2400" b="1" dirty="0" smtClean="0">
                <a:latin typeface="Bodoni MT" pitchFamily="18" charset="0"/>
              </a:rPr>
              <a:t>PROPUESTA ALTERNATIVA</a:t>
            </a:r>
            <a:endParaRPr lang="es-ES" sz="2400" b="1" dirty="0">
              <a:latin typeface="Bodoni MT" pitchFamily="18" charset="0"/>
            </a:endParaRPr>
          </a:p>
        </p:txBody>
      </p:sp>
      <p:sp>
        <p:nvSpPr>
          <p:cNvPr id="3" name="2 Marcador de contenido"/>
          <p:cNvSpPr>
            <a:spLocks noGrp="1"/>
          </p:cNvSpPr>
          <p:nvPr>
            <p:ph idx="1"/>
          </p:nvPr>
        </p:nvSpPr>
        <p:spPr>
          <a:xfrm>
            <a:off x="971600" y="1196752"/>
            <a:ext cx="7125112" cy="4051437"/>
          </a:xfrm>
        </p:spPr>
        <p:style>
          <a:lnRef idx="1">
            <a:schemeClr val="accent1"/>
          </a:lnRef>
          <a:fillRef idx="2">
            <a:schemeClr val="accent1"/>
          </a:fillRef>
          <a:effectRef idx="1">
            <a:schemeClr val="accent1"/>
          </a:effectRef>
          <a:fontRef idx="minor">
            <a:schemeClr val="dk1"/>
          </a:fontRef>
        </p:style>
        <p:txBody>
          <a:bodyPr/>
          <a:lstStyle/>
          <a:p>
            <a:pPr>
              <a:buFont typeface="Wingdings" pitchFamily="2" charset="2"/>
              <a:buChar char="v"/>
            </a:pPr>
            <a:r>
              <a:rPr lang="es-ES" b="1" dirty="0" smtClean="0">
                <a:solidFill>
                  <a:schemeClr val="bg1"/>
                </a:solidFill>
              </a:rPr>
              <a:t>Antecedentes</a:t>
            </a:r>
          </a:p>
          <a:p>
            <a:pPr>
              <a:buFont typeface="Wingdings" pitchFamily="2" charset="2"/>
              <a:buChar char="v"/>
            </a:pPr>
            <a:r>
              <a:rPr lang="es-ES" b="1" dirty="0" smtClean="0">
                <a:solidFill>
                  <a:schemeClr val="bg1"/>
                </a:solidFill>
              </a:rPr>
              <a:t>Objetivo General</a:t>
            </a:r>
          </a:p>
          <a:p>
            <a:pPr>
              <a:buFont typeface="Wingdings" pitchFamily="2" charset="2"/>
              <a:buChar char="v"/>
            </a:pPr>
            <a:r>
              <a:rPr lang="es-ES" b="1" dirty="0" smtClean="0">
                <a:solidFill>
                  <a:schemeClr val="bg1"/>
                </a:solidFill>
              </a:rPr>
              <a:t>Objetivos específicos</a:t>
            </a:r>
          </a:p>
          <a:p>
            <a:pPr>
              <a:buFont typeface="Wingdings" pitchFamily="2" charset="2"/>
              <a:buChar char="v"/>
            </a:pPr>
            <a:r>
              <a:rPr lang="es-ES" b="1" dirty="0" smtClean="0">
                <a:solidFill>
                  <a:schemeClr val="bg1"/>
                </a:solidFill>
              </a:rPr>
              <a:t>Actividades</a:t>
            </a:r>
          </a:p>
          <a:p>
            <a:pPr>
              <a:buFont typeface="Wingdings" pitchFamily="2" charset="2"/>
              <a:buChar char="v"/>
            </a:pPr>
            <a:r>
              <a:rPr lang="es-ES" b="1" dirty="0" smtClean="0">
                <a:solidFill>
                  <a:schemeClr val="bg1"/>
                </a:solidFill>
                <a:hlinkClick r:id="rId2" action="ppaction://hlinksldjump"/>
              </a:rPr>
              <a:t>Lectura diaria de cuentos</a:t>
            </a:r>
            <a:endParaRPr lang="es-ES" b="1" dirty="0" smtClean="0">
              <a:solidFill>
                <a:schemeClr val="bg1"/>
              </a:solidFill>
            </a:endParaRPr>
          </a:p>
          <a:p>
            <a:pPr>
              <a:buFont typeface="Wingdings" pitchFamily="2" charset="2"/>
              <a:buChar char="v"/>
            </a:pPr>
            <a:r>
              <a:rPr lang="es-ES" b="1" dirty="0" smtClean="0">
                <a:solidFill>
                  <a:schemeClr val="bg1"/>
                </a:solidFill>
                <a:hlinkClick r:id="rId3" action="ppaction://hlinksldjump"/>
              </a:rPr>
              <a:t>Lectura Pública</a:t>
            </a:r>
            <a:endParaRPr lang="es-ES" b="1" dirty="0" smtClean="0">
              <a:solidFill>
                <a:schemeClr val="bg1"/>
              </a:solidFill>
            </a:endParaRPr>
          </a:p>
          <a:p>
            <a:pPr>
              <a:buFont typeface="Wingdings" pitchFamily="2" charset="2"/>
              <a:buChar char="v"/>
            </a:pPr>
            <a:r>
              <a:rPr lang="es-ES" b="1" dirty="0" smtClean="0">
                <a:solidFill>
                  <a:schemeClr val="bg1"/>
                </a:solidFill>
                <a:hlinkClick r:id="rId4" action="ppaction://hlinksldjump"/>
              </a:rPr>
              <a:t>Narración de Cuentos</a:t>
            </a:r>
            <a:endParaRPr lang="es-ES" b="1" dirty="0" smtClean="0">
              <a:solidFill>
                <a:schemeClr val="bg1"/>
              </a:solidFill>
            </a:endParaRPr>
          </a:p>
          <a:p>
            <a:pPr>
              <a:buFont typeface="Wingdings" pitchFamily="2" charset="2"/>
              <a:buChar char="v"/>
            </a:pPr>
            <a:r>
              <a:rPr lang="es-ES" b="1" dirty="0" smtClean="0">
                <a:solidFill>
                  <a:schemeClr val="bg1"/>
                </a:solidFill>
                <a:hlinkClick r:id="rId5" action="ppaction://hlinksldjump"/>
              </a:rPr>
              <a:t>Lectura compartida</a:t>
            </a:r>
            <a:endParaRPr lang="es-ES" b="1" dirty="0" smtClean="0">
              <a:solidFill>
                <a:schemeClr val="bg1"/>
              </a:solidFill>
            </a:endParaRPr>
          </a:p>
          <a:p>
            <a:pPr>
              <a:buFont typeface="Wingdings" pitchFamily="2" charset="2"/>
              <a:buChar char="v"/>
            </a:pPr>
            <a:r>
              <a:rPr lang="es-ES" b="1" dirty="0" smtClean="0">
                <a:solidFill>
                  <a:schemeClr val="bg1"/>
                </a:solidFill>
                <a:hlinkClick r:id="rId6" action="ppaction://hlinksldjump"/>
              </a:rPr>
              <a:t>Interrogación de textos</a:t>
            </a:r>
            <a:endParaRPr lang="es-ES" b="1" dirty="0">
              <a:solidFill>
                <a:schemeClr val="bg1"/>
              </a:solidFill>
            </a:endParaRPr>
          </a:p>
        </p:txBody>
      </p:sp>
      <p:pic>
        <p:nvPicPr>
          <p:cNvPr id="4" name="3 Imagen" descr="http://3.bp.blogspot.com/-2bmx_-ry4Rg/ThzsoVXwGvI/AAAAAAAAAAg/zF39KJdYmpc/s1600/Caperucita+Roja+1.jpg"/>
          <p:cNvPicPr/>
          <p:nvPr/>
        </p:nvPicPr>
        <p:blipFill>
          <a:blip r:embed="rId7" cstate="print"/>
          <a:srcRect/>
          <a:stretch>
            <a:fillRect/>
          </a:stretch>
        </p:blipFill>
        <p:spPr bwMode="auto">
          <a:xfrm>
            <a:off x="4788024" y="1196752"/>
            <a:ext cx="4123256" cy="4032448"/>
          </a:xfrm>
          <a:prstGeom prst="rect">
            <a:avLst/>
          </a:prstGeom>
          <a:noFill/>
          <a:ln w="9525">
            <a:noFill/>
            <a:miter lim="800000"/>
            <a:headEnd/>
            <a:tailEnd/>
          </a:ln>
        </p:spPr>
      </p:pic>
      <p:pic>
        <p:nvPicPr>
          <p:cNvPr id="5" name="Picture 4" descr="http://2.bp.blogspot.com/-G-QTKQTFLZ4/Ub4keHzSm3I/AAAAAAABYyc/pRl_VTB4U64/s1600/PINOCHO+3.gif">
            <a:hlinkClick r:id="rId8" action="ppaction://hlinksldjump"/>
          </p:cNvPr>
          <p:cNvPicPr>
            <a:picLocks noChangeAspect="1" noChangeArrowheads="1" noCrop="1"/>
          </p:cNvPicPr>
          <p:nvPr/>
        </p:nvPicPr>
        <p:blipFill>
          <a:blip r:embed="rId9" cstate="print"/>
          <a:srcRect/>
          <a:stretch>
            <a:fillRect/>
          </a:stretch>
        </p:blipFill>
        <p:spPr bwMode="auto">
          <a:xfrm>
            <a:off x="3635896" y="5238749"/>
            <a:ext cx="1762125" cy="1619251"/>
          </a:xfrm>
          <a:prstGeom prst="rect">
            <a:avLst/>
          </a:prstGeom>
          <a:noFill/>
        </p:spPr>
      </p:pic>
    </p:spTree>
  </p:cSld>
  <p:clrMapOvr>
    <a:masterClrMapping/>
  </p:clrMapOvr>
  <p:transition spd="slow">
    <p:pull dir="l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val="852739787"/>
              </p:ext>
            </p:extLst>
          </p:nvPr>
        </p:nvGraphicFramePr>
        <p:xfrm>
          <a:off x="611560" y="188640"/>
          <a:ext cx="7992887" cy="63367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Elipse"/>
          <p:cNvSpPr/>
          <p:nvPr/>
        </p:nvSpPr>
        <p:spPr>
          <a:xfrm>
            <a:off x="188752" y="197478"/>
            <a:ext cx="2295016" cy="783249"/>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EC" sz="1600" b="1" dirty="0" smtClean="0">
                <a:latin typeface="Bookman Old Style" pitchFamily="18" charset="0"/>
                <a:cs typeface="Aharoni" pitchFamily="2" charset="-79"/>
              </a:rPr>
              <a:t>CAPÍTULO</a:t>
            </a:r>
            <a:r>
              <a:rPr lang="es-EC" sz="1600" b="1" dirty="0" smtClean="0">
                <a:latin typeface="Berlin Sans FB Demi" pitchFamily="34" charset="0"/>
                <a:cs typeface="Aharoni" pitchFamily="2" charset="-79"/>
              </a:rPr>
              <a:t> II</a:t>
            </a:r>
            <a:endParaRPr lang="es-EC" sz="1600" b="1" dirty="0">
              <a:latin typeface="Berlin Sans FB Demi" pitchFamily="34" charset="0"/>
              <a:cs typeface="Aharoni" pitchFamily="2" charset="-79"/>
            </a:endParaRPr>
          </a:p>
        </p:txBody>
      </p:sp>
    </p:spTree>
    <p:extLst>
      <p:ext uri="{BB962C8B-B14F-4D97-AF65-F5344CB8AC3E}">
        <p14:creationId xmlns:p14="http://schemas.microsoft.com/office/powerpoint/2010/main" val="2931084096"/>
      </p:ext>
    </p:extLst>
  </p:cSld>
  <p:clrMapOvr>
    <a:masterClrMapping/>
  </p:clrMapOvr>
  <p:transition spd="slow">
    <p:pull dir="d"/>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2564904"/>
            <a:ext cx="2286000" cy="20608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Título"/>
          <p:cNvSpPr>
            <a:spLocks noGrp="1"/>
          </p:cNvSpPr>
          <p:nvPr>
            <p:ph type="title"/>
          </p:nvPr>
        </p:nvSpPr>
        <p:spPr>
          <a:xfrm>
            <a:off x="2463017" y="332656"/>
            <a:ext cx="6120680" cy="504056"/>
          </a:xfrm>
        </p:spPr>
        <p:style>
          <a:lnRef idx="1">
            <a:schemeClr val="accent1"/>
          </a:lnRef>
          <a:fillRef idx="2">
            <a:schemeClr val="accent1"/>
          </a:fillRef>
          <a:effectRef idx="1">
            <a:schemeClr val="accent1"/>
          </a:effectRef>
          <a:fontRef idx="minor">
            <a:schemeClr val="dk1"/>
          </a:fontRef>
        </p:style>
        <p:txBody>
          <a:bodyPr/>
          <a:lstStyle/>
          <a:p>
            <a:pPr algn="ctr"/>
            <a:r>
              <a:rPr lang="es-EC" b="1" dirty="0" smtClean="0">
                <a:latin typeface="Bookman Old Style" pitchFamily="18" charset="0"/>
              </a:rPr>
              <a:t/>
            </a:r>
            <a:br>
              <a:rPr lang="es-EC" b="1" dirty="0" smtClean="0">
                <a:latin typeface="Bookman Old Style" pitchFamily="18" charset="0"/>
              </a:rPr>
            </a:br>
            <a:r>
              <a:rPr lang="es-EC" b="1" dirty="0" smtClean="0">
                <a:latin typeface="Bookman Old Style" pitchFamily="18" charset="0"/>
              </a:rPr>
              <a:t>Lectura </a:t>
            </a:r>
            <a:r>
              <a:rPr lang="es-EC" b="1" dirty="0">
                <a:latin typeface="Bookman Old Style" pitchFamily="18" charset="0"/>
              </a:rPr>
              <a:t>diaria de cuentos</a:t>
            </a:r>
            <a:br>
              <a:rPr lang="es-EC" b="1" dirty="0">
                <a:latin typeface="Bookman Old Style" pitchFamily="18" charset="0"/>
              </a:rPr>
            </a:br>
            <a:endParaRPr lang="es-EC" b="1" dirty="0">
              <a:latin typeface="Bookman Old Style" pitchFamily="18" charset="0"/>
            </a:endParaRPr>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3771107610"/>
              </p:ext>
            </p:extLst>
          </p:nvPr>
        </p:nvGraphicFramePr>
        <p:xfrm>
          <a:off x="2411760" y="1075255"/>
          <a:ext cx="6514883" cy="57606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descr="http://2.bp.blogspot.com/-G-QTKQTFLZ4/Ub4keHzSm3I/AAAAAAABYyc/pRl_VTB4U64/s1600/PINOCHO+3.gif">
            <a:hlinkClick r:id="rId8" action="ppaction://hlinksldjump"/>
          </p:cNvPr>
          <p:cNvPicPr>
            <a:picLocks noChangeAspect="1" noChangeArrowheads="1" noCrop="1"/>
          </p:cNvPicPr>
          <p:nvPr/>
        </p:nvPicPr>
        <p:blipFill>
          <a:blip r:embed="rId9" cstate="print"/>
          <a:srcRect/>
          <a:stretch>
            <a:fillRect/>
          </a:stretch>
        </p:blipFill>
        <p:spPr bwMode="auto">
          <a:xfrm>
            <a:off x="179512" y="4797152"/>
            <a:ext cx="1762125" cy="1619251"/>
          </a:xfrm>
          <a:prstGeom prst="rect">
            <a:avLst/>
          </a:prstGeom>
          <a:noFill/>
        </p:spPr>
      </p:pic>
    </p:spTree>
    <p:extLst>
      <p:ext uri="{BB962C8B-B14F-4D97-AF65-F5344CB8AC3E}">
        <p14:creationId xmlns:p14="http://schemas.microsoft.com/office/powerpoint/2010/main" val="4172408195"/>
      </p:ext>
    </p:extLst>
  </p:cSld>
  <p:clrMapOvr>
    <a:masterClrMapping/>
  </p:clrMapOvr>
  <p:transition spd="slow">
    <p:newsflash/>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627784" y="260648"/>
            <a:ext cx="3600400" cy="648072"/>
          </a:xfrm>
        </p:spPr>
        <p:style>
          <a:lnRef idx="1">
            <a:schemeClr val="accent1"/>
          </a:lnRef>
          <a:fillRef idx="2">
            <a:schemeClr val="accent1"/>
          </a:fillRef>
          <a:effectRef idx="1">
            <a:schemeClr val="accent1"/>
          </a:effectRef>
          <a:fontRef idx="minor">
            <a:schemeClr val="dk1"/>
          </a:fontRef>
        </p:style>
        <p:txBody>
          <a:bodyPr/>
          <a:lstStyle/>
          <a:p>
            <a:r>
              <a:rPr lang="es-EC" b="1" dirty="0" smtClean="0">
                <a:solidFill>
                  <a:schemeClr val="bg1"/>
                </a:solidFill>
                <a:latin typeface="Bookman Old Style" pitchFamily="18" charset="0"/>
              </a:rPr>
              <a:t/>
            </a:r>
            <a:br>
              <a:rPr lang="es-EC" b="1" dirty="0" smtClean="0">
                <a:solidFill>
                  <a:schemeClr val="bg1"/>
                </a:solidFill>
                <a:latin typeface="Bookman Old Style" pitchFamily="18" charset="0"/>
              </a:rPr>
            </a:br>
            <a:r>
              <a:rPr lang="es-EC" b="1" dirty="0" smtClean="0">
                <a:solidFill>
                  <a:schemeClr val="bg1"/>
                </a:solidFill>
                <a:latin typeface="Bookman Old Style" pitchFamily="18" charset="0"/>
              </a:rPr>
              <a:t>Lectura Pública</a:t>
            </a:r>
            <a:r>
              <a:rPr lang="es-EC" b="1" dirty="0">
                <a:solidFill>
                  <a:schemeClr val="bg1"/>
                </a:solidFill>
                <a:latin typeface="Bookman Old Style" pitchFamily="18" charset="0"/>
              </a:rPr>
              <a:t/>
            </a:r>
            <a:br>
              <a:rPr lang="es-EC" b="1" dirty="0">
                <a:solidFill>
                  <a:schemeClr val="bg1"/>
                </a:solidFill>
                <a:latin typeface="Bookman Old Style" pitchFamily="18" charset="0"/>
              </a:rPr>
            </a:br>
            <a:endParaRPr lang="es-EC" b="1" dirty="0">
              <a:solidFill>
                <a:schemeClr val="bg1"/>
              </a:solidFill>
              <a:latin typeface="Bookman Old Style" pitchFamily="18" charset="0"/>
            </a:endParaRPr>
          </a:p>
        </p:txBody>
      </p:sp>
      <p:sp>
        <p:nvSpPr>
          <p:cNvPr id="3" name="2 Marcador de contenido"/>
          <p:cNvSpPr>
            <a:spLocks noGrp="1"/>
          </p:cNvSpPr>
          <p:nvPr>
            <p:ph idx="1"/>
          </p:nvPr>
        </p:nvSpPr>
        <p:spPr>
          <a:xfrm>
            <a:off x="899592" y="1268760"/>
            <a:ext cx="7234963" cy="5400599"/>
          </a:xfrm>
        </p:spPr>
        <p:style>
          <a:lnRef idx="1">
            <a:schemeClr val="accent2"/>
          </a:lnRef>
          <a:fillRef idx="2">
            <a:schemeClr val="accent2"/>
          </a:fillRef>
          <a:effectRef idx="1">
            <a:schemeClr val="accent2"/>
          </a:effectRef>
          <a:fontRef idx="minor">
            <a:schemeClr val="dk1"/>
          </a:fontRef>
        </p:style>
        <p:txBody>
          <a:bodyPr>
            <a:normAutofit lnSpcReduction="10000"/>
          </a:bodyPr>
          <a:lstStyle/>
          <a:p>
            <a:pPr>
              <a:lnSpc>
                <a:spcPct val="150000"/>
              </a:lnSpc>
              <a:buClrTx/>
            </a:pPr>
            <a:endParaRPr lang="es-EC" sz="2000" dirty="0" smtClean="0">
              <a:solidFill>
                <a:schemeClr val="bg1"/>
              </a:solidFill>
              <a:latin typeface="Bookman Old Style" pitchFamily="18" charset="0"/>
            </a:endParaRPr>
          </a:p>
          <a:p>
            <a:pPr>
              <a:lnSpc>
                <a:spcPct val="150000"/>
              </a:lnSpc>
              <a:buClrTx/>
            </a:pPr>
            <a:endParaRPr lang="es-EC" sz="2000" dirty="0">
              <a:solidFill>
                <a:schemeClr val="bg1"/>
              </a:solidFill>
              <a:latin typeface="Bookman Old Style" pitchFamily="18" charset="0"/>
            </a:endParaRPr>
          </a:p>
          <a:p>
            <a:pPr>
              <a:lnSpc>
                <a:spcPct val="150000"/>
              </a:lnSpc>
              <a:buClrTx/>
            </a:pPr>
            <a:r>
              <a:rPr lang="es-EC" sz="2000" dirty="0" smtClean="0">
                <a:solidFill>
                  <a:schemeClr val="bg1"/>
                </a:solidFill>
                <a:latin typeface="Bookman Old Style" pitchFamily="18" charset="0"/>
              </a:rPr>
              <a:t>Explicar que </a:t>
            </a:r>
            <a:r>
              <a:rPr lang="es-EC" sz="2000" dirty="0">
                <a:solidFill>
                  <a:schemeClr val="bg1"/>
                </a:solidFill>
                <a:latin typeface="Bookman Old Style" pitchFamily="18" charset="0"/>
              </a:rPr>
              <a:t>es una invitación </a:t>
            </a:r>
            <a:r>
              <a:rPr lang="es-EC" sz="2000" dirty="0" smtClean="0">
                <a:solidFill>
                  <a:schemeClr val="bg1"/>
                </a:solidFill>
                <a:latin typeface="Bookman Old Style" pitchFamily="18" charset="0"/>
              </a:rPr>
              <a:t>voluntaria a </a:t>
            </a:r>
            <a:r>
              <a:rPr lang="es-EC" sz="2000" dirty="0">
                <a:solidFill>
                  <a:schemeClr val="bg1"/>
                </a:solidFill>
                <a:latin typeface="Bookman Old Style" pitchFamily="18" charset="0"/>
              </a:rPr>
              <a:t>jugar a </a:t>
            </a:r>
            <a:r>
              <a:rPr lang="es-EC" sz="2000" dirty="0" smtClean="0">
                <a:solidFill>
                  <a:schemeClr val="bg1"/>
                </a:solidFill>
                <a:latin typeface="Bookman Old Style" pitchFamily="18" charset="0"/>
              </a:rPr>
              <a:t>leer.</a:t>
            </a:r>
          </a:p>
          <a:p>
            <a:pPr algn="just">
              <a:lnSpc>
                <a:spcPct val="150000"/>
              </a:lnSpc>
              <a:buClrTx/>
            </a:pPr>
            <a:r>
              <a:rPr lang="es-EC" sz="2000" dirty="0" smtClean="0">
                <a:solidFill>
                  <a:schemeClr val="bg1"/>
                </a:solidFill>
                <a:latin typeface="Bookman Old Style" pitchFamily="18" charset="0"/>
              </a:rPr>
              <a:t>Es </a:t>
            </a:r>
            <a:r>
              <a:rPr lang="es-EC" sz="2000" dirty="0">
                <a:solidFill>
                  <a:schemeClr val="bg1"/>
                </a:solidFill>
                <a:latin typeface="Bookman Old Style" pitchFamily="18" charset="0"/>
              </a:rPr>
              <a:t>la niña o el niño quién lee o juega a leer un texto en voz alta a sus compañeros y compañeras mostrando las </a:t>
            </a:r>
            <a:r>
              <a:rPr lang="es-EC" sz="2000" dirty="0" smtClean="0">
                <a:solidFill>
                  <a:schemeClr val="bg1"/>
                </a:solidFill>
                <a:latin typeface="Bookman Old Style" pitchFamily="18" charset="0"/>
              </a:rPr>
              <a:t>ilustraciones.</a:t>
            </a:r>
          </a:p>
          <a:p>
            <a:pPr>
              <a:lnSpc>
                <a:spcPct val="150000"/>
              </a:lnSpc>
              <a:buClrTx/>
            </a:pPr>
            <a:r>
              <a:rPr lang="es-EC" sz="2000" dirty="0" smtClean="0">
                <a:solidFill>
                  <a:schemeClr val="bg1"/>
                </a:solidFill>
                <a:latin typeface="Bookman Old Style" pitchFamily="18" charset="0"/>
              </a:rPr>
              <a:t>Realizarlo una </a:t>
            </a:r>
            <a:r>
              <a:rPr lang="es-EC" sz="2000" dirty="0">
                <a:solidFill>
                  <a:schemeClr val="bg1"/>
                </a:solidFill>
                <a:latin typeface="Bookman Old Style" pitchFamily="18" charset="0"/>
              </a:rPr>
              <a:t>vez a la semana </a:t>
            </a:r>
            <a:r>
              <a:rPr lang="es-EC" sz="2000" dirty="0" smtClean="0">
                <a:solidFill>
                  <a:schemeClr val="bg1"/>
                </a:solidFill>
                <a:latin typeface="Bookman Old Style" pitchFamily="18" charset="0"/>
              </a:rPr>
              <a:t>.</a:t>
            </a:r>
          </a:p>
          <a:p>
            <a:pPr>
              <a:lnSpc>
                <a:spcPct val="150000"/>
              </a:lnSpc>
              <a:buClrTx/>
            </a:pPr>
            <a:r>
              <a:rPr lang="es-EC" sz="2000" dirty="0" smtClean="0">
                <a:solidFill>
                  <a:schemeClr val="bg1"/>
                </a:solidFill>
                <a:latin typeface="Bookman Old Style" pitchFamily="18" charset="0"/>
              </a:rPr>
              <a:t>Los </a:t>
            </a:r>
            <a:r>
              <a:rPr lang="es-EC" sz="2000" dirty="0">
                <a:solidFill>
                  <a:schemeClr val="bg1"/>
                </a:solidFill>
                <a:latin typeface="Bookman Old Style" pitchFamily="18" charset="0"/>
              </a:rPr>
              <a:t>niños pueden llevarse el texto al hogar y prepararlo con su familia</a:t>
            </a:r>
            <a:r>
              <a:rPr lang="es-EC" sz="2000" dirty="0" smtClean="0">
                <a:solidFill>
                  <a:schemeClr val="bg1"/>
                </a:solidFill>
                <a:latin typeface="Bookman Old Style" pitchFamily="18" charset="0"/>
              </a:rPr>
              <a:t>.</a:t>
            </a:r>
          </a:p>
          <a:p>
            <a:pPr marL="0" indent="0">
              <a:lnSpc>
                <a:spcPct val="150000"/>
              </a:lnSpc>
              <a:buNone/>
            </a:pPr>
            <a:endParaRPr lang="es-EC" sz="2000" dirty="0" smtClean="0">
              <a:solidFill>
                <a:schemeClr val="bg1"/>
              </a:solidFill>
              <a:latin typeface="Bookman Old Style" pitchFamily="18" charset="0"/>
            </a:endParaRPr>
          </a:p>
          <a:p>
            <a:pPr marL="0" indent="0">
              <a:lnSpc>
                <a:spcPct val="150000"/>
              </a:lnSpc>
              <a:buNone/>
            </a:pPr>
            <a:endParaRPr lang="es-EC" sz="2000" dirty="0" smtClean="0">
              <a:solidFill>
                <a:schemeClr val="bg1"/>
              </a:solidFill>
              <a:latin typeface="Bookman Old Style" pitchFamily="18" charset="0"/>
            </a:endParaRPr>
          </a:p>
          <a:p>
            <a:pPr marL="0" indent="0">
              <a:lnSpc>
                <a:spcPct val="150000"/>
              </a:lnSpc>
              <a:buNone/>
            </a:pPr>
            <a:endParaRPr lang="es-EC" sz="2000" dirty="0">
              <a:solidFill>
                <a:schemeClr val="bg1"/>
              </a:solidFill>
              <a:latin typeface="Bookman Old Style" pitchFamily="18" charset="0"/>
            </a:endParaRPr>
          </a:p>
          <a:p>
            <a:pPr marL="0" indent="0">
              <a:lnSpc>
                <a:spcPct val="150000"/>
              </a:lnSpc>
              <a:buNone/>
            </a:pPr>
            <a:endParaRPr lang="es-EC" sz="2000" dirty="0">
              <a:solidFill>
                <a:schemeClr val="bg1"/>
              </a:solidFill>
              <a:latin typeface="Bookman Old Style" pitchFamily="18" charset="0"/>
            </a:endParaRPr>
          </a:p>
        </p:txBody>
      </p:sp>
      <p:pic>
        <p:nvPicPr>
          <p:cNvPr id="5" name="Picture 4" descr="http://2.bp.blogspot.com/-G-QTKQTFLZ4/Ub4keHzSm3I/AAAAAAABYyc/pRl_VTB4U64/s1600/PINOCHO+3.gif">
            <a:hlinkClick r:id="rId2" action="ppaction://hlinksldjump"/>
          </p:cNvPr>
          <p:cNvPicPr>
            <a:picLocks noChangeAspect="1" noChangeArrowheads="1" noCrop="1"/>
          </p:cNvPicPr>
          <p:nvPr/>
        </p:nvPicPr>
        <p:blipFill>
          <a:blip r:embed="rId3" cstate="print"/>
          <a:srcRect/>
          <a:stretch>
            <a:fillRect/>
          </a:stretch>
        </p:blipFill>
        <p:spPr bwMode="auto">
          <a:xfrm>
            <a:off x="7381875" y="4725144"/>
            <a:ext cx="1762125" cy="1619251"/>
          </a:xfrm>
          <a:prstGeom prst="rect">
            <a:avLst/>
          </a:prstGeom>
          <a:noFill/>
        </p:spPr>
      </p:pic>
    </p:spTree>
    <p:extLst>
      <p:ext uri="{BB962C8B-B14F-4D97-AF65-F5344CB8AC3E}">
        <p14:creationId xmlns:p14="http://schemas.microsoft.com/office/powerpoint/2010/main" val="3611506377"/>
      </p:ext>
    </p:extLst>
  </p:cSld>
  <p:clrMapOvr>
    <a:masterClrMapping/>
  </p:clrMapOvr>
  <p:transition spd="slow">
    <p:wipe dir="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917498" y="188640"/>
            <a:ext cx="5146731" cy="665044"/>
          </a:xfrm>
        </p:spPr>
        <p:style>
          <a:lnRef idx="1">
            <a:schemeClr val="accent2"/>
          </a:lnRef>
          <a:fillRef idx="2">
            <a:schemeClr val="accent2"/>
          </a:fillRef>
          <a:effectRef idx="1">
            <a:schemeClr val="accent2"/>
          </a:effectRef>
          <a:fontRef idx="minor">
            <a:schemeClr val="dk1"/>
          </a:fontRef>
        </p:style>
        <p:txBody>
          <a:bodyPr/>
          <a:lstStyle/>
          <a:p>
            <a:pPr lvl="0" algn="ctr"/>
            <a:r>
              <a:rPr lang="es-EC" b="1" dirty="0" smtClean="0">
                <a:solidFill>
                  <a:schemeClr val="bg1"/>
                </a:solidFill>
                <a:latin typeface="Bookman Old Style" pitchFamily="18" charset="0"/>
                <a:cs typeface="Mongolian Baiti" pitchFamily="66" charset="0"/>
              </a:rPr>
              <a:t/>
            </a:r>
            <a:br>
              <a:rPr lang="es-EC" b="1" dirty="0" smtClean="0">
                <a:solidFill>
                  <a:schemeClr val="bg1"/>
                </a:solidFill>
                <a:latin typeface="Bookman Old Style" pitchFamily="18" charset="0"/>
                <a:cs typeface="Mongolian Baiti" pitchFamily="66" charset="0"/>
              </a:rPr>
            </a:br>
            <a:r>
              <a:rPr lang="es-EC" b="1" dirty="0" smtClean="0">
                <a:solidFill>
                  <a:schemeClr val="bg1"/>
                </a:solidFill>
                <a:latin typeface="Bookman Old Style" pitchFamily="18" charset="0"/>
                <a:cs typeface="Mongolian Baiti" pitchFamily="66" charset="0"/>
              </a:rPr>
              <a:t>Narración </a:t>
            </a:r>
            <a:r>
              <a:rPr lang="es-EC" b="1" dirty="0">
                <a:solidFill>
                  <a:schemeClr val="bg1"/>
                </a:solidFill>
                <a:latin typeface="Bookman Old Style" pitchFamily="18" charset="0"/>
                <a:cs typeface="Mongolian Baiti" pitchFamily="66" charset="0"/>
              </a:rPr>
              <a:t>de </a:t>
            </a:r>
            <a:r>
              <a:rPr lang="es-EC" b="1" dirty="0" smtClean="0">
                <a:solidFill>
                  <a:schemeClr val="bg1"/>
                </a:solidFill>
                <a:latin typeface="Bookman Old Style" pitchFamily="18" charset="0"/>
                <a:cs typeface="Mongolian Baiti" pitchFamily="66" charset="0"/>
              </a:rPr>
              <a:t>Cuentos</a:t>
            </a:r>
            <a:r>
              <a:rPr lang="es-EC" b="1" dirty="0">
                <a:solidFill>
                  <a:schemeClr val="bg1"/>
                </a:solidFill>
                <a:latin typeface="Bookman Old Style" pitchFamily="18" charset="0"/>
                <a:cs typeface="Mongolian Baiti" pitchFamily="66" charset="0"/>
              </a:rPr>
              <a:t/>
            </a:r>
            <a:br>
              <a:rPr lang="es-EC" b="1" dirty="0">
                <a:solidFill>
                  <a:schemeClr val="bg1"/>
                </a:solidFill>
                <a:latin typeface="Bookman Old Style" pitchFamily="18" charset="0"/>
                <a:cs typeface="Mongolian Baiti" pitchFamily="66" charset="0"/>
              </a:rPr>
            </a:br>
            <a:endParaRPr lang="es-EC" b="1" dirty="0">
              <a:latin typeface="Bookman Old Style" pitchFamily="18" charset="0"/>
            </a:endParaRPr>
          </a:p>
        </p:txBody>
      </p:sp>
      <p:sp>
        <p:nvSpPr>
          <p:cNvPr id="3" name="2 Marcador de contenido"/>
          <p:cNvSpPr>
            <a:spLocks noGrp="1"/>
          </p:cNvSpPr>
          <p:nvPr>
            <p:ph idx="1"/>
          </p:nvPr>
        </p:nvSpPr>
        <p:spPr>
          <a:xfrm>
            <a:off x="971600" y="1124744"/>
            <a:ext cx="7162955" cy="5544617"/>
          </a:xfrm>
        </p:spPr>
        <p:style>
          <a:lnRef idx="1">
            <a:schemeClr val="dk1"/>
          </a:lnRef>
          <a:fillRef idx="2">
            <a:schemeClr val="dk1"/>
          </a:fillRef>
          <a:effectRef idx="1">
            <a:schemeClr val="dk1"/>
          </a:effectRef>
          <a:fontRef idx="minor">
            <a:schemeClr val="dk1"/>
          </a:fontRef>
        </p:style>
        <p:txBody>
          <a:bodyPr>
            <a:normAutofit/>
          </a:bodyPr>
          <a:lstStyle/>
          <a:p>
            <a:pPr>
              <a:lnSpc>
                <a:spcPct val="150000"/>
              </a:lnSpc>
              <a:buClr>
                <a:schemeClr val="bg1">
                  <a:lumMod val="95000"/>
                  <a:lumOff val="5000"/>
                </a:schemeClr>
              </a:buClr>
            </a:pPr>
            <a:r>
              <a:rPr lang="es-EC" sz="2000" dirty="0" smtClean="0">
                <a:latin typeface="Bookman Old Style" pitchFamily="18" charset="0"/>
              </a:rPr>
              <a:t>Realizar </a:t>
            </a:r>
            <a:r>
              <a:rPr lang="es-EC" sz="2000" dirty="0">
                <a:latin typeface="Bookman Old Style" pitchFamily="18" charset="0"/>
              </a:rPr>
              <a:t>un relato del </a:t>
            </a:r>
            <a:r>
              <a:rPr lang="es-EC" sz="2000" dirty="0" smtClean="0">
                <a:latin typeface="Bookman Old Style" pitchFamily="18" charset="0"/>
              </a:rPr>
              <a:t>cuento.</a:t>
            </a:r>
          </a:p>
          <a:p>
            <a:pPr>
              <a:lnSpc>
                <a:spcPct val="150000"/>
              </a:lnSpc>
              <a:buClrTx/>
            </a:pPr>
            <a:r>
              <a:rPr lang="es-EC" sz="2000" dirty="0" smtClean="0">
                <a:latin typeface="Bookman Old Style" pitchFamily="18" charset="0"/>
              </a:rPr>
              <a:t>Narrar </a:t>
            </a:r>
            <a:r>
              <a:rPr lang="es-EC" sz="2000" dirty="0">
                <a:latin typeface="Bookman Old Style" pitchFamily="18" charset="0"/>
              </a:rPr>
              <a:t>el texto con gracia y variedad de </a:t>
            </a:r>
            <a:r>
              <a:rPr lang="es-EC" sz="2000" dirty="0" smtClean="0">
                <a:latin typeface="Bookman Old Style" pitchFamily="18" charset="0"/>
              </a:rPr>
              <a:t>entonación.</a:t>
            </a:r>
          </a:p>
          <a:p>
            <a:pPr>
              <a:lnSpc>
                <a:spcPct val="150000"/>
              </a:lnSpc>
              <a:buClrTx/>
            </a:pPr>
            <a:r>
              <a:rPr lang="es-EC" sz="2000" dirty="0" smtClean="0">
                <a:latin typeface="Bookman Old Style" pitchFamily="18" charset="0"/>
              </a:rPr>
              <a:t>Utilizar </a:t>
            </a:r>
            <a:r>
              <a:rPr lang="es-EC" sz="2000" dirty="0">
                <a:latin typeface="Bookman Old Style" pitchFamily="18" charset="0"/>
              </a:rPr>
              <a:t>recursos para animar la narración, como por ejemplo, hacer sonidos para recrear ambientes o crear expectación, asociar cada personaje a una voz o gesto en particular, e incorporar </a:t>
            </a:r>
            <a:r>
              <a:rPr lang="es-EC" sz="2000" dirty="0" smtClean="0">
                <a:latin typeface="Bookman Old Style" pitchFamily="18" charset="0"/>
              </a:rPr>
              <a:t>onomatopeyas.</a:t>
            </a:r>
          </a:p>
          <a:p>
            <a:pPr>
              <a:lnSpc>
                <a:spcPct val="150000"/>
              </a:lnSpc>
            </a:pPr>
            <a:endParaRPr lang="es-EC" sz="2000" dirty="0">
              <a:latin typeface="Bookman Old Style" pitchFamily="18" charset="0"/>
            </a:endParaRPr>
          </a:p>
          <a:p>
            <a:pPr marL="0" indent="0">
              <a:lnSpc>
                <a:spcPct val="150000"/>
              </a:lnSpc>
              <a:buNone/>
            </a:pPr>
            <a:endParaRPr lang="es-EC" sz="2000" dirty="0" smtClean="0">
              <a:latin typeface="Bookman Old Style" pitchFamily="18" charset="0"/>
            </a:endParaRPr>
          </a:p>
          <a:p>
            <a:pPr marL="0" indent="0">
              <a:lnSpc>
                <a:spcPct val="150000"/>
              </a:lnSpc>
              <a:buNone/>
            </a:pPr>
            <a:endParaRPr lang="es-EC" sz="2000" dirty="0" smtClean="0">
              <a:latin typeface="Bookman Old Style" pitchFamily="18" charset="0"/>
            </a:endParaRPr>
          </a:p>
          <a:p>
            <a:pPr>
              <a:lnSpc>
                <a:spcPct val="150000"/>
              </a:lnSpc>
            </a:pPr>
            <a:endParaRPr lang="es-EC" sz="2000" dirty="0">
              <a:latin typeface="Bookman Old Style" pitchFamily="18" charset="0"/>
            </a:endParaRPr>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91880" y="4662264"/>
            <a:ext cx="2286000" cy="171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descr="http://2.bp.blogspot.com/-G-QTKQTFLZ4/Ub4keHzSm3I/AAAAAAABYyc/pRl_VTB4U64/s1600/PINOCHO+3.gif">
            <a:hlinkClick r:id="rId3" action="ppaction://hlinksldjump"/>
          </p:cNvPr>
          <p:cNvPicPr>
            <a:picLocks noChangeAspect="1" noChangeArrowheads="1" noCrop="1"/>
          </p:cNvPicPr>
          <p:nvPr/>
        </p:nvPicPr>
        <p:blipFill>
          <a:blip r:embed="rId4" cstate="print"/>
          <a:srcRect/>
          <a:stretch>
            <a:fillRect/>
          </a:stretch>
        </p:blipFill>
        <p:spPr bwMode="auto">
          <a:xfrm>
            <a:off x="7381875" y="5238749"/>
            <a:ext cx="1762125" cy="1619251"/>
          </a:xfrm>
          <a:prstGeom prst="rect">
            <a:avLst/>
          </a:prstGeom>
          <a:noFill/>
        </p:spPr>
      </p:pic>
    </p:spTree>
    <p:extLst>
      <p:ext uri="{BB962C8B-B14F-4D97-AF65-F5344CB8AC3E}">
        <p14:creationId xmlns:p14="http://schemas.microsoft.com/office/powerpoint/2010/main" val="3295133436"/>
      </p:ext>
    </p:extLst>
  </p:cSld>
  <p:clrMapOvr>
    <a:masterClrMapping/>
  </p:clrMapOvr>
  <p:transition spd="slow">
    <p:zoom dir="in"/>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44008" y="0"/>
            <a:ext cx="2524843" cy="1695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Título"/>
          <p:cNvSpPr>
            <a:spLocks noGrp="1"/>
          </p:cNvSpPr>
          <p:nvPr>
            <p:ph type="title"/>
          </p:nvPr>
        </p:nvSpPr>
        <p:spPr>
          <a:xfrm>
            <a:off x="32851" y="0"/>
            <a:ext cx="4426653" cy="665044"/>
          </a:xfrm>
        </p:spPr>
        <p:style>
          <a:lnRef idx="1">
            <a:schemeClr val="accent2"/>
          </a:lnRef>
          <a:fillRef idx="2">
            <a:schemeClr val="accent2"/>
          </a:fillRef>
          <a:effectRef idx="1">
            <a:schemeClr val="accent2"/>
          </a:effectRef>
          <a:fontRef idx="minor">
            <a:schemeClr val="dk1"/>
          </a:fontRef>
        </p:style>
        <p:txBody>
          <a:bodyPr/>
          <a:lstStyle/>
          <a:p>
            <a:pPr lvl="0" algn="ctr"/>
            <a:r>
              <a:rPr lang="es-EC" b="1" dirty="0" smtClean="0">
                <a:solidFill>
                  <a:schemeClr val="bg1"/>
                </a:solidFill>
                <a:latin typeface="Bookman Old Style" pitchFamily="18" charset="0"/>
                <a:cs typeface="Mongolian Baiti" pitchFamily="66" charset="0"/>
              </a:rPr>
              <a:t/>
            </a:r>
            <a:br>
              <a:rPr lang="es-EC" b="1" dirty="0" smtClean="0">
                <a:solidFill>
                  <a:schemeClr val="bg1"/>
                </a:solidFill>
                <a:latin typeface="Bookman Old Style" pitchFamily="18" charset="0"/>
                <a:cs typeface="Mongolian Baiti" pitchFamily="66" charset="0"/>
              </a:rPr>
            </a:br>
            <a:r>
              <a:rPr lang="es-EC" b="1" dirty="0" smtClean="0">
                <a:solidFill>
                  <a:schemeClr val="bg1"/>
                </a:solidFill>
                <a:latin typeface="Bookman Old Style" pitchFamily="18" charset="0"/>
                <a:cs typeface="Mongolian Baiti" pitchFamily="66" charset="0"/>
              </a:rPr>
              <a:t>Lectura Compartida</a:t>
            </a:r>
            <a:r>
              <a:rPr lang="es-EC" b="1" dirty="0">
                <a:solidFill>
                  <a:schemeClr val="bg1"/>
                </a:solidFill>
                <a:latin typeface="Bookman Old Style" pitchFamily="18" charset="0"/>
                <a:cs typeface="Mongolian Baiti" pitchFamily="66" charset="0"/>
              </a:rPr>
              <a:t/>
            </a:r>
            <a:br>
              <a:rPr lang="es-EC" b="1" dirty="0">
                <a:solidFill>
                  <a:schemeClr val="bg1"/>
                </a:solidFill>
                <a:latin typeface="Bookman Old Style" pitchFamily="18" charset="0"/>
                <a:cs typeface="Mongolian Baiti" pitchFamily="66" charset="0"/>
              </a:rPr>
            </a:br>
            <a:endParaRPr lang="es-EC" b="1" dirty="0">
              <a:latin typeface="Bookman Old Style" pitchFamily="18" charset="0"/>
            </a:endParaRPr>
          </a:p>
        </p:txBody>
      </p:sp>
      <p:sp>
        <p:nvSpPr>
          <p:cNvPr id="3" name="2 Marcador de contenido"/>
          <p:cNvSpPr>
            <a:spLocks noGrp="1"/>
          </p:cNvSpPr>
          <p:nvPr>
            <p:ph idx="1"/>
          </p:nvPr>
        </p:nvSpPr>
        <p:spPr>
          <a:xfrm>
            <a:off x="251520" y="1700808"/>
            <a:ext cx="7595005" cy="4653136"/>
          </a:xfrm>
        </p:spPr>
        <p:style>
          <a:lnRef idx="1">
            <a:schemeClr val="accent2"/>
          </a:lnRef>
          <a:fillRef idx="2">
            <a:schemeClr val="accent2"/>
          </a:fillRef>
          <a:effectRef idx="1">
            <a:schemeClr val="accent2"/>
          </a:effectRef>
          <a:fontRef idx="minor">
            <a:schemeClr val="dk1"/>
          </a:fontRef>
        </p:style>
        <p:txBody>
          <a:bodyPr>
            <a:noAutofit/>
          </a:bodyPr>
          <a:lstStyle/>
          <a:p>
            <a:pPr algn="just">
              <a:lnSpc>
                <a:spcPct val="150000"/>
              </a:lnSpc>
              <a:buClrTx/>
            </a:pPr>
            <a:r>
              <a:rPr lang="es-EC" dirty="0" smtClean="0">
                <a:solidFill>
                  <a:schemeClr val="bg1"/>
                </a:solidFill>
                <a:latin typeface="Bookman Old Style" pitchFamily="18" charset="0"/>
              </a:rPr>
              <a:t>Trabajar </a:t>
            </a:r>
            <a:r>
              <a:rPr lang="es-EC" dirty="0">
                <a:solidFill>
                  <a:schemeClr val="bg1"/>
                </a:solidFill>
                <a:latin typeface="Bookman Old Style" pitchFamily="18" charset="0"/>
              </a:rPr>
              <a:t>con los niños un mismo texto durante varios días, </a:t>
            </a:r>
            <a:r>
              <a:rPr lang="es-EC" dirty="0" smtClean="0">
                <a:solidFill>
                  <a:schemeClr val="bg1"/>
                </a:solidFill>
                <a:latin typeface="Bookman Old Style" pitchFamily="18" charset="0"/>
              </a:rPr>
              <a:t>realizando </a:t>
            </a:r>
            <a:r>
              <a:rPr lang="es-EC" dirty="0">
                <a:solidFill>
                  <a:schemeClr val="bg1"/>
                </a:solidFill>
                <a:latin typeface="Bookman Old Style" pitchFamily="18" charset="0"/>
              </a:rPr>
              <a:t>una lectura conjunta entre la educadora y el grupo</a:t>
            </a:r>
            <a:r>
              <a:rPr lang="es-EC" dirty="0" smtClean="0">
                <a:solidFill>
                  <a:schemeClr val="bg1"/>
                </a:solidFill>
                <a:latin typeface="Bookman Old Style" pitchFamily="18" charset="0"/>
              </a:rPr>
              <a:t>.</a:t>
            </a:r>
          </a:p>
          <a:p>
            <a:pPr algn="just">
              <a:lnSpc>
                <a:spcPct val="150000"/>
              </a:lnSpc>
              <a:buClrTx/>
            </a:pPr>
            <a:r>
              <a:rPr lang="es-EC" dirty="0" smtClean="0">
                <a:solidFill>
                  <a:schemeClr val="bg1"/>
                </a:solidFill>
                <a:latin typeface="Bookman Old Style" pitchFamily="18" charset="0"/>
              </a:rPr>
              <a:t>Seleccionar </a:t>
            </a:r>
            <a:r>
              <a:rPr lang="es-EC" dirty="0">
                <a:solidFill>
                  <a:schemeClr val="bg1"/>
                </a:solidFill>
                <a:latin typeface="Bookman Old Style" pitchFamily="18" charset="0"/>
              </a:rPr>
              <a:t>un texto corto, y escribirlo en formato </a:t>
            </a:r>
            <a:r>
              <a:rPr lang="es-EC" dirty="0" smtClean="0">
                <a:solidFill>
                  <a:schemeClr val="bg1"/>
                </a:solidFill>
                <a:latin typeface="Bookman Old Style" pitchFamily="18" charset="0"/>
              </a:rPr>
              <a:t>grande.</a:t>
            </a:r>
          </a:p>
          <a:p>
            <a:pPr algn="just">
              <a:lnSpc>
                <a:spcPct val="150000"/>
              </a:lnSpc>
              <a:buClr>
                <a:schemeClr val="bg1"/>
              </a:buClr>
            </a:pPr>
            <a:r>
              <a:rPr lang="es-EC" b="1" i="1" dirty="0">
                <a:solidFill>
                  <a:schemeClr val="bg1"/>
                </a:solidFill>
                <a:latin typeface="Bookman Old Style" pitchFamily="18" charset="0"/>
              </a:rPr>
              <a:t>Antes de la lectura</a:t>
            </a:r>
            <a:r>
              <a:rPr lang="es-EC" b="1" i="1" dirty="0" smtClean="0">
                <a:solidFill>
                  <a:schemeClr val="bg1"/>
                </a:solidFill>
                <a:latin typeface="Bookman Old Style" pitchFamily="18" charset="0"/>
              </a:rPr>
              <a:t>: </a:t>
            </a:r>
            <a:r>
              <a:rPr lang="es-EC" dirty="0" smtClean="0">
                <a:solidFill>
                  <a:schemeClr val="bg1"/>
                </a:solidFill>
                <a:latin typeface="Bookman Old Style" pitchFamily="18" charset="0"/>
              </a:rPr>
              <a:t>Anticipando </a:t>
            </a:r>
            <a:r>
              <a:rPr lang="es-EC" dirty="0">
                <a:solidFill>
                  <a:schemeClr val="bg1"/>
                </a:solidFill>
                <a:latin typeface="Bookman Old Style" pitchFamily="18" charset="0"/>
              </a:rPr>
              <a:t>los contenidos del </a:t>
            </a:r>
            <a:r>
              <a:rPr lang="es-EC" dirty="0" smtClean="0">
                <a:solidFill>
                  <a:schemeClr val="bg1"/>
                </a:solidFill>
                <a:latin typeface="Bookman Old Style" pitchFamily="18" charset="0"/>
              </a:rPr>
              <a:t>texto.</a:t>
            </a:r>
          </a:p>
          <a:p>
            <a:pPr algn="just">
              <a:lnSpc>
                <a:spcPct val="150000"/>
              </a:lnSpc>
              <a:buClr>
                <a:schemeClr val="bg1"/>
              </a:buClr>
            </a:pPr>
            <a:r>
              <a:rPr lang="es-EC" b="1" i="1" dirty="0">
                <a:solidFill>
                  <a:schemeClr val="bg1"/>
                </a:solidFill>
                <a:latin typeface="Bookman Old Style" pitchFamily="18" charset="0"/>
              </a:rPr>
              <a:t>Durante la lectura: </a:t>
            </a:r>
            <a:r>
              <a:rPr lang="es-EC" dirty="0" smtClean="0">
                <a:solidFill>
                  <a:schemeClr val="bg1"/>
                </a:solidFill>
                <a:latin typeface="Bookman Old Style" pitchFamily="18" charset="0"/>
              </a:rPr>
              <a:t>Se realiza </a:t>
            </a:r>
            <a:r>
              <a:rPr lang="es-EC" dirty="0">
                <a:solidFill>
                  <a:schemeClr val="bg1"/>
                </a:solidFill>
                <a:latin typeface="Bookman Old Style" pitchFamily="18" charset="0"/>
              </a:rPr>
              <a:t>primero una lectura en voz alta del texto seleccionado (mostrando el texto en </a:t>
            </a:r>
            <a:r>
              <a:rPr lang="es-EC" dirty="0" smtClean="0">
                <a:solidFill>
                  <a:schemeClr val="bg1"/>
                </a:solidFill>
                <a:latin typeface="Bookman Old Style" pitchFamily="18" charset="0"/>
              </a:rPr>
              <a:t>formato) y </a:t>
            </a:r>
            <a:r>
              <a:rPr lang="es-EC" dirty="0">
                <a:solidFill>
                  <a:schemeClr val="bg1"/>
                </a:solidFill>
                <a:latin typeface="Bookman Old Style" pitchFamily="18" charset="0"/>
              </a:rPr>
              <a:t>luego invitar a los niños y niñas a realizar una lectura </a:t>
            </a:r>
            <a:r>
              <a:rPr lang="es-EC" dirty="0" smtClean="0">
                <a:solidFill>
                  <a:schemeClr val="bg1"/>
                </a:solidFill>
                <a:latin typeface="Bookman Old Style" pitchFamily="18" charset="0"/>
              </a:rPr>
              <a:t>coral.</a:t>
            </a:r>
          </a:p>
          <a:p>
            <a:pPr algn="just">
              <a:lnSpc>
                <a:spcPct val="150000"/>
              </a:lnSpc>
              <a:buClr>
                <a:schemeClr val="bg1"/>
              </a:buClr>
            </a:pPr>
            <a:r>
              <a:rPr lang="es-EC" b="1" i="1" dirty="0">
                <a:solidFill>
                  <a:schemeClr val="bg1"/>
                </a:solidFill>
                <a:latin typeface="Bookman Old Style" pitchFamily="18" charset="0"/>
              </a:rPr>
              <a:t>Después de la lectura: </a:t>
            </a:r>
            <a:r>
              <a:rPr lang="es-EC" dirty="0">
                <a:solidFill>
                  <a:schemeClr val="bg1"/>
                </a:solidFill>
                <a:latin typeface="Bookman Old Style" pitchFamily="18" charset="0"/>
              </a:rPr>
              <a:t>Se efectúan estrategias que lleven a los niños y niñas a comentar el texto, a parafrasearlo, dramatizar y explorar las características del lenguaje escrito.</a:t>
            </a:r>
          </a:p>
        </p:txBody>
      </p:sp>
      <p:pic>
        <p:nvPicPr>
          <p:cNvPr id="5" name="Picture 4" descr="http://2.bp.blogspot.com/-G-QTKQTFLZ4/Ub4keHzSm3I/AAAAAAABYyc/pRl_VTB4U64/s1600/PINOCHO+3.gif">
            <a:hlinkClick r:id="rId3" action="ppaction://hlinksldjump"/>
          </p:cNvPr>
          <p:cNvPicPr>
            <a:picLocks noChangeAspect="1" noChangeArrowheads="1" noCrop="1"/>
          </p:cNvPicPr>
          <p:nvPr/>
        </p:nvPicPr>
        <p:blipFill>
          <a:blip r:embed="rId4" cstate="print"/>
          <a:srcRect/>
          <a:stretch>
            <a:fillRect/>
          </a:stretch>
        </p:blipFill>
        <p:spPr bwMode="auto">
          <a:xfrm>
            <a:off x="7381875" y="5238749"/>
            <a:ext cx="1762125" cy="1619251"/>
          </a:xfrm>
          <a:prstGeom prst="rect">
            <a:avLst/>
          </a:prstGeom>
          <a:noFill/>
        </p:spPr>
      </p:pic>
    </p:spTree>
    <p:extLst>
      <p:ext uri="{BB962C8B-B14F-4D97-AF65-F5344CB8AC3E}">
        <p14:creationId xmlns:p14="http://schemas.microsoft.com/office/powerpoint/2010/main" val="454817789"/>
      </p:ext>
    </p:extLst>
  </p:cSld>
  <p:clrMapOvr>
    <a:masterClrMapping/>
  </p:clrMapOvr>
  <p:transition spd="slow">
    <p:circle/>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0"/>
            <a:ext cx="6156176" cy="737052"/>
          </a:xfrm>
        </p:spPr>
        <p:style>
          <a:lnRef idx="1">
            <a:schemeClr val="accent4"/>
          </a:lnRef>
          <a:fillRef idx="2">
            <a:schemeClr val="accent4"/>
          </a:fillRef>
          <a:effectRef idx="1">
            <a:schemeClr val="accent4"/>
          </a:effectRef>
          <a:fontRef idx="minor">
            <a:schemeClr val="dk1"/>
          </a:fontRef>
        </p:style>
        <p:txBody>
          <a:bodyPr/>
          <a:lstStyle/>
          <a:p>
            <a:pPr algn="ctr"/>
            <a:r>
              <a:rPr lang="es-EC" sz="2800" b="1" dirty="0" smtClean="0">
                <a:solidFill>
                  <a:schemeClr val="bg1"/>
                </a:solidFill>
                <a:latin typeface="Bookman Old Style" pitchFamily="18" charset="0"/>
              </a:rPr>
              <a:t/>
            </a:r>
            <a:br>
              <a:rPr lang="es-EC" sz="2800" b="1" dirty="0" smtClean="0">
                <a:solidFill>
                  <a:schemeClr val="bg1"/>
                </a:solidFill>
                <a:latin typeface="Bookman Old Style" pitchFamily="18" charset="0"/>
              </a:rPr>
            </a:br>
            <a:r>
              <a:rPr lang="es-EC" sz="2800" b="1" dirty="0" smtClean="0">
                <a:solidFill>
                  <a:schemeClr val="bg1"/>
                </a:solidFill>
                <a:latin typeface="Bookman Old Style" pitchFamily="18" charset="0"/>
              </a:rPr>
              <a:t>Interrogación </a:t>
            </a:r>
            <a:r>
              <a:rPr lang="es-EC" sz="2800" b="1" dirty="0">
                <a:solidFill>
                  <a:schemeClr val="bg1"/>
                </a:solidFill>
                <a:latin typeface="Bookman Old Style" pitchFamily="18" charset="0"/>
              </a:rPr>
              <a:t>de los textos</a:t>
            </a:r>
            <a:br>
              <a:rPr lang="es-EC" sz="2800" b="1" dirty="0">
                <a:solidFill>
                  <a:schemeClr val="bg1"/>
                </a:solidFill>
                <a:latin typeface="Bookman Old Style" pitchFamily="18" charset="0"/>
              </a:rPr>
            </a:br>
            <a:endParaRPr lang="es-EC" sz="2800" b="1" dirty="0">
              <a:solidFill>
                <a:schemeClr val="bg1"/>
              </a:solidFill>
              <a:latin typeface="Bookman Old Style" pitchFamily="18" charset="0"/>
            </a:endParaRPr>
          </a:p>
        </p:txBody>
      </p:sp>
      <p:sp>
        <p:nvSpPr>
          <p:cNvPr id="3" name="2 Marcador de contenido"/>
          <p:cNvSpPr>
            <a:spLocks noGrp="1"/>
          </p:cNvSpPr>
          <p:nvPr>
            <p:ph idx="1"/>
          </p:nvPr>
        </p:nvSpPr>
        <p:spPr>
          <a:xfrm>
            <a:off x="2520752" y="764704"/>
            <a:ext cx="6623248" cy="5760639"/>
          </a:xfrm>
        </p:spPr>
        <p:style>
          <a:lnRef idx="1">
            <a:schemeClr val="accent6"/>
          </a:lnRef>
          <a:fillRef idx="2">
            <a:schemeClr val="accent6"/>
          </a:fillRef>
          <a:effectRef idx="1">
            <a:schemeClr val="accent6"/>
          </a:effectRef>
          <a:fontRef idx="minor">
            <a:schemeClr val="dk1"/>
          </a:fontRef>
        </p:style>
        <p:txBody>
          <a:bodyPr>
            <a:noAutofit/>
          </a:bodyPr>
          <a:lstStyle/>
          <a:p>
            <a:pPr algn="just">
              <a:buClrTx/>
            </a:pPr>
            <a:r>
              <a:rPr lang="es-EC" dirty="0" smtClean="0">
                <a:latin typeface="Bookman Old Style" pitchFamily="18" charset="0"/>
              </a:rPr>
              <a:t>Potencia </a:t>
            </a:r>
            <a:r>
              <a:rPr lang="es-EC" dirty="0">
                <a:latin typeface="Bookman Old Style" pitchFamily="18" charset="0"/>
              </a:rPr>
              <a:t>la expresión oral a través </a:t>
            </a:r>
            <a:r>
              <a:rPr lang="es-EC" dirty="0" smtClean="0">
                <a:latin typeface="Bookman Old Style" pitchFamily="18" charset="0"/>
              </a:rPr>
              <a:t>de; formular </a:t>
            </a:r>
            <a:r>
              <a:rPr lang="es-EC" dirty="0">
                <a:latin typeface="Bookman Old Style" pitchFamily="18" charset="0"/>
              </a:rPr>
              <a:t>hipótesis, argumentar, analizar, comentar, exponer, etc. </a:t>
            </a:r>
            <a:endParaRPr lang="es-EC" dirty="0" smtClean="0">
              <a:latin typeface="Bookman Old Style" pitchFamily="18" charset="0"/>
            </a:endParaRPr>
          </a:p>
          <a:p>
            <a:pPr algn="just">
              <a:buClrTx/>
            </a:pPr>
            <a:r>
              <a:rPr lang="es-EC" dirty="0" smtClean="0">
                <a:latin typeface="Bookman Old Style" pitchFamily="18" charset="0"/>
              </a:rPr>
              <a:t>Ayuda a distinguir los  </a:t>
            </a:r>
            <a:r>
              <a:rPr lang="es-EC" dirty="0">
                <a:latin typeface="Bookman Old Style" pitchFamily="18" charset="0"/>
              </a:rPr>
              <a:t>diferentes tipos de textos que existen, junto a sus respectivas funciones</a:t>
            </a:r>
            <a:r>
              <a:rPr lang="es-EC" dirty="0" smtClean="0">
                <a:latin typeface="Bookman Old Style" pitchFamily="18" charset="0"/>
              </a:rPr>
              <a:t>.</a:t>
            </a:r>
          </a:p>
          <a:p>
            <a:pPr algn="just">
              <a:buClr>
                <a:schemeClr val="bg1"/>
              </a:buClr>
            </a:pPr>
            <a:r>
              <a:rPr lang="es-EC" dirty="0" smtClean="0">
                <a:latin typeface="Bookman Old Style" pitchFamily="18" charset="0"/>
              </a:rPr>
              <a:t>Apoya </a:t>
            </a:r>
            <a:r>
              <a:rPr lang="es-EC" dirty="0">
                <a:latin typeface="Bookman Old Style" pitchFamily="18" charset="0"/>
              </a:rPr>
              <a:t>la reflexión y análisis de los niños y niñas, a través de la formulación </a:t>
            </a:r>
            <a:r>
              <a:rPr lang="es-EC" dirty="0" smtClean="0">
                <a:latin typeface="Bookman Old Style" pitchFamily="18" charset="0"/>
              </a:rPr>
              <a:t>de preguntas</a:t>
            </a:r>
            <a:r>
              <a:rPr lang="es-EC" dirty="0">
                <a:latin typeface="Bookman Old Style" pitchFamily="18" charset="0"/>
              </a:rPr>
              <a:t>:</a:t>
            </a:r>
          </a:p>
          <a:p>
            <a:pPr marL="400050" lvl="1" indent="0" algn="just">
              <a:buNone/>
            </a:pPr>
            <a:r>
              <a:rPr lang="es-EC" sz="1800" b="1" i="1" u="dbl" dirty="0">
                <a:latin typeface="Bookman Old Style" pitchFamily="18" charset="0"/>
              </a:rPr>
              <a:t>Explícitas:</a:t>
            </a:r>
            <a:r>
              <a:rPr lang="es-EC" sz="1800" dirty="0">
                <a:latin typeface="Bookman Old Style" pitchFamily="18" charset="0"/>
              </a:rPr>
              <a:t> </a:t>
            </a:r>
            <a:r>
              <a:rPr lang="es-EC" sz="1800" dirty="0" smtClean="0">
                <a:latin typeface="Bookman Old Style" pitchFamily="18" charset="0"/>
              </a:rPr>
              <a:t> ¿De </a:t>
            </a:r>
            <a:r>
              <a:rPr lang="es-EC" sz="1800" dirty="0">
                <a:latin typeface="Bookman Old Style" pitchFamily="18" charset="0"/>
              </a:rPr>
              <a:t>qué se tratará el texto</a:t>
            </a:r>
            <a:r>
              <a:rPr lang="es-EC" sz="1800" dirty="0" smtClean="0">
                <a:latin typeface="Bookman Old Style" pitchFamily="18" charset="0"/>
              </a:rPr>
              <a:t>?,</a:t>
            </a:r>
          </a:p>
          <a:p>
            <a:pPr marL="400050" lvl="1" indent="0" algn="just">
              <a:buNone/>
            </a:pPr>
            <a:r>
              <a:rPr lang="es-EC" sz="1800" b="1" i="1" u="dbl" dirty="0" smtClean="0">
                <a:latin typeface="Bookman Old Style" pitchFamily="18" charset="0"/>
              </a:rPr>
              <a:t>Implícitas</a:t>
            </a:r>
            <a:r>
              <a:rPr lang="es-EC" sz="1800" dirty="0" smtClean="0">
                <a:latin typeface="Bookman Old Style" pitchFamily="18" charset="0"/>
              </a:rPr>
              <a:t>: </a:t>
            </a:r>
            <a:r>
              <a:rPr lang="es-EC" sz="1800" dirty="0">
                <a:latin typeface="Bookman Old Style" pitchFamily="18" charset="0"/>
              </a:rPr>
              <a:t>¿Cómo crees que se siente la niña de la imagen</a:t>
            </a:r>
            <a:r>
              <a:rPr lang="es-EC" sz="1800" dirty="0" smtClean="0">
                <a:latin typeface="Bookman Old Style" pitchFamily="18" charset="0"/>
              </a:rPr>
              <a:t>?</a:t>
            </a:r>
            <a:endParaRPr lang="es-EC" sz="1800" dirty="0">
              <a:latin typeface="Bookman Old Style" pitchFamily="18" charset="0"/>
            </a:endParaRPr>
          </a:p>
          <a:p>
            <a:pPr marL="400050" lvl="1" indent="0" algn="just">
              <a:buNone/>
            </a:pPr>
            <a:r>
              <a:rPr lang="es-EC" sz="1800" b="1" i="1" u="dbl" dirty="0">
                <a:latin typeface="Bookman Old Style" pitchFamily="18" charset="0"/>
              </a:rPr>
              <a:t>Valorativas o críticas:</a:t>
            </a:r>
            <a:r>
              <a:rPr lang="es-EC" sz="1800" dirty="0">
                <a:latin typeface="Bookman Old Style" pitchFamily="18" charset="0"/>
              </a:rPr>
              <a:t>  </a:t>
            </a:r>
            <a:r>
              <a:rPr lang="es-EC" sz="1800" dirty="0" smtClean="0">
                <a:latin typeface="Bookman Old Style" pitchFamily="18" charset="0"/>
              </a:rPr>
              <a:t>¿</a:t>
            </a:r>
            <a:r>
              <a:rPr lang="es-EC" sz="1800" dirty="0">
                <a:latin typeface="Bookman Old Style" pitchFamily="18" charset="0"/>
              </a:rPr>
              <a:t>Qué opinas de lo que ocurre en esta </a:t>
            </a:r>
            <a:r>
              <a:rPr lang="es-EC" sz="1800" dirty="0" smtClean="0">
                <a:latin typeface="Bookman Old Style" pitchFamily="18" charset="0"/>
              </a:rPr>
              <a:t>imagen?</a:t>
            </a:r>
          </a:p>
          <a:p>
            <a:pPr marL="400050" lvl="1" indent="0" algn="just">
              <a:buNone/>
            </a:pPr>
            <a:r>
              <a:rPr lang="es-EC" sz="1800" b="1" i="1" u="dbl" dirty="0" smtClean="0">
                <a:latin typeface="Bookman Old Style" pitchFamily="18" charset="0"/>
              </a:rPr>
              <a:t>Creativas</a:t>
            </a:r>
            <a:r>
              <a:rPr lang="es-EC" sz="1800" b="1" i="1" u="dbl" dirty="0">
                <a:latin typeface="Bookman Old Style" pitchFamily="18" charset="0"/>
              </a:rPr>
              <a:t>:</a:t>
            </a:r>
            <a:r>
              <a:rPr lang="es-EC" sz="1800" dirty="0">
                <a:latin typeface="Bookman Old Style" pitchFamily="18" charset="0"/>
              </a:rPr>
              <a:t>  </a:t>
            </a:r>
            <a:r>
              <a:rPr lang="es-EC" sz="1800" dirty="0" smtClean="0">
                <a:latin typeface="Bookman Old Style" pitchFamily="18" charset="0"/>
              </a:rPr>
              <a:t>: </a:t>
            </a:r>
            <a:r>
              <a:rPr lang="es-EC" sz="1800" dirty="0">
                <a:latin typeface="Bookman Old Style" pitchFamily="18" charset="0"/>
              </a:rPr>
              <a:t>¿Qué dibujo harías de este texto</a:t>
            </a:r>
            <a:r>
              <a:rPr lang="es-EC" sz="1800" dirty="0" smtClean="0">
                <a:latin typeface="Bookman Old Style" pitchFamily="18" charset="0"/>
              </a:rPr>
              <a:t>?</a:t>
            </a:r>
            <a:endParaRPr lang="es-EC" sz="1800" dirty="0">
              <a:latin typeface="Bookman Old Style" pitchFamily="18" charset="0"/>
            </a:endParaRPr>
          </a:p>
          <a:p>
            <a:pPr algn="just"/>
            <a:endParaRPr lang="es-EC" dirty="0">
              <a:latin typeface="Bookman Old Style" pitchFamily="18" charset="0"/>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1772816"/>
            <a:ext cx="2341240" cy="3525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descr="http://2.bp.blogspot.com/-G-QTKQTFLZ4/Ub4keHzSm3I/AAAAAAABYyc/pRl_VTB4U64/s1600/PINOCHO+3.gif">
            <a:hlinkClick r:id="rId3" action="ppaction://hlinksldjump"/>
          </p:cNvPr>
          <p:cNvPicPr>
            <a:picLocks noChangeAspect="1" noChangeArrowheads="1" noCrop="1"/>
          </p:cNvPicPr>
          <p:nvPr/>
        </p:nvPicPr>
        <p:blipFill>
          <a:blip r:embed="rId4" cstate="print"/>
          <a:srcRect/>
          <a:stretch>
            <a:fillRect/>
          </a:stretch>
        </p:blipFill>
        <p:spPr bwMode="auto">
          <a:xfrm>
            <a:off x="7596336" y="5445224"/>
            <a:ext cx="1762125" cy="1619251"/>
          </a:xfrm>
          <a:prstGeom prst="rect">
            <a:avLst/>
          </a:prstGeom>
          <a:noFill/>
        </p:spPr>
      </p:pic>
    </p:spTree>
    <p:extLst>
      <p:ext uri="{BB962C8B-B14F-4D97-AF65-F5344CB8AC3E}">
        <p14:creationId xmlns:p14="http://schemas.microsoft.com/office/powerpoint/2010/main" val="1628843122"/>
      </p:ext>
    </p:extLst>
  </p:cSld>
  <p:clrMapOvr>
    <a:masterClrMapping/>
  </p:clrMapOvr>
  <p:transition spd="slow">
    <p:split/>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Título"/>
          <p:cNvSpPr>
            <a:spLocks noGrp="1"/>
          </p:cNvSpPr>
          <p:nvPr>
            <p:ph type="title"/>
          </p:nvPr>
        </p:nvSpPr>
        <p:spPr>
          <a:xfrm>
            <a:off x="1187624" y="5588129"/>
            <a:ext cx="6480720" cy="1169100"/>
          </a:xfrm>
        </p:spPr>
        <p:txBody>
          <a:bodyPr/>
          <a:lstStyle/>
          <a:p>
            <a:pPr algn="ctr"/>
            <a:r>
              <a:rPr lang="es-EC" sz="4000" b="1" dirty="0" smtClean="0">
                <a:latin typeface="Bookman Old Style" pitchFamily="18" charset="0"/>
              </a:rPr>
              <a:t/>
            </a:r>
            <a:br>
              <a:rPr lang="es-EC" sz="4000" b="1" dirty="0" smtClean="0">
                <a:latin typeface="Bookman Old Style" pitchFamily="18" charset="0"/>
              </a:rPr>
            </a:br>
            <a:r>
              <a:rPr lang="es-EC" sz="4000" b="1" dirty="0">
                <a:latin typeface="Bookman Old Style" pitchFamily="18" charset="0"/>
              </a:rPr>
              <a:t/>
            </a:r>
            <a:br>
              <a:rPr lang="es-EC" sz="4000" b="1" dirty="0">
                <a:latin typeface="Bookman Old Style" pitchFamily="18" charset="0"/>
              </a:rPr>
            </a:br>
            <a:r>
              <a:rPr lang="es-EC" sz="4000" b="1" dirty="0" smtClean="0">
                <a:latin typeface="Bookman Old Style" pitchFamily="18" charset="0"/>
              </a:rPr>
              <a:t/>
            </a:r>
            <a:br>
              <a:rPr lang="es-EC" sz="4000" b="1" dirty="0" smtClean="0">
                <a:latin typeface="Bookman Old Style" pitchFamily="18" charset="0"/>
              </a:rPr>
            </a:br>
            <a:r>
              <a:rPr lang="es-EC" sz="4000" b="1" dirty="0">
                <a:latin typeface="Bookman Old Style" pitchFamily="18" charset="0"/>
              </a:rPr>
              <a:t/>
            </a:r>
            <a:br>
              <a:rPr lang="es-EC" sz="4000" b="1" dirty="0">
                <a:latin typeface="Bookman Old Style" pitchFamily="18" charset="0"/>
              </a:rPr>
            </a:br>
            <a:r>
              <a:rPr lang="es-EC" sz="4000" b="1" dirty="0" smtClean="0">
                <a:latin typeface="Bookman Old Style" pitchFamily="18" charset="0"/>
              </a:rPr>
              <a:t/>
            </a:r>
            <a:br>
              <a:rPr lang="es-EC" sz="4000" b="1" dirty="0" smtClean="0">
                <a:latin typeface="Bookman Old Style" pitchFamily="18" charset="0"/>
              </a:rPr>
            </a:br>
            <a:r>
              <a:rPr lang="es-EC" sz="4000" b="1" dirty="0" smtClean="0">
                <a:latin typeface="Bookman Old Style" pitchFamily="18" charset="0"/>
              </a:rPr>
              <a:t>MUCHAS GRACIAS….</a:t>
            </a:r>
            <a:br>
              <a:rPr lang="es-EC" sz="4000" b="1" dirty="0" smtClean="0">
                <a:latin typeface="Bookman Old Style" pitchFamily="18" charset="0"/>
              </a:rPr>
            </a:br>
            <a:r>
              <a:rPr lang="es-EC" sz="4000" b="1" dirty="0">
                <a:latin typeface="Bookman Old Style" pitchFamily="18" charset="0"/>
              </a:rPr>
              <a:t/>
            </a:r>
            <a:br>
              <a:rPr lang="es-EC" sz="4000" b="1" dirty="0">
                <a:latin typeface="Bookman Old Style" pitchFamily="18" charset="0"/>
              </a:rPr>
            </a:br>
            <a:r>
              <a:rPr lang="es-EC" sz="4000" b="1" dirty="0" smtClean="0">
                <a:latin typeface="Bookman Old Style" pitchFamily="18" charset="0"/>
              </a:rPr>
              <a:t/>
            </a:r>
            <a:br>
              <a:rPr lang="es-EC" sz="4000" b="1" dirty="0" smtClean="0">
                <a:latin typeface="Bookman Old Style" pitchFamily="18" charset="0"/>
              </a:rPr>
            </a:br>
            <a:r>
              <a:rPr lang="es-EC" sz="4000" b="1" dirty="0">
                <a:latin typeface="Bookman Old Style" pitchFamily="18" charset="0"/>
              </a:rPr>
              <a:t/>
            </a:r>
            <a:br>
              <a:rPr lang="es-EC" sz="4000" b="1" dirty="0">
                <a:latin typeface="Bookman Old Style" pitchFamily="18" charset="0"/>
              </a:rPr>
            </a:br>
            <a:r>
              <a:rPr lang="es-EC" sz="4000" b="1" dirty="0" smtClean="0">
                <a:latin typeface="Bookman Old Style" pitchFamily="18" charset="0"/>
              </a:rPr>
              <a:t/>
            </a:r>
            <a:br>
              <a:rPr lang="es-EC" sz="4000" b="1" dirty="0" smtClean="0">
                <a:latin typeface="Bookman Old Style" pitchFamily="18" charset="0"/>
              </a:rPr>
            </a:br>
            <a:endParaRPr lang="es-EC" sz="4000" b="1" dirty="0">
              <a:latin typeface="Bookman Old Style" pitchFamily="18" charset="0"/>
            </a:endParaRPr>
          </a:p>
        </p:txBody>
      </p:sp>
      <p:pic>
        <p:nvPicPr>
          <p:cNvPr id="4" name="3 Imagen" descr="http://noticias.espe.edu.ec/wp-content/uploads/2012/03/Comportameinto-Redes-sociales.jpg"/>
          <p:cNvPicPr/>
          <p:nvPr/>
        </p:nvPicPr>
        <p:blipFill rotWithShape="1">
          <a:blip r:embed="rId2" cstate="print">
            <a:extLst>
              <a:ext uri="{28A0092B-C50C-407E-A947-70E740481C1C}">
                <a14:useLocalDpi xmlns:a14="http://schemas.microsoft.com/office/drawing/2010/main" val="0"/>
              </a:ext>
            </a:extLst>
          </a:blip>
          <a:srcRect b="84388"/>
          <a:stretch/>
        </p:blipFill>
        <p:spPr bwMode="auto">
          <a:xfrm>
            <a:off x="0" y="0"/>
            <a:ext cx="9139010" cy="2132856"/>
          </a:xfrm>
          <a:prstGeom prst="rect">
            <a:avLst/>
          </a:prstGeom>
          <a:noFill/>
          <a:ln>
            <a:noFill/>
          </a:ln>
          <a:extLst>
            <a:ext uri="{53640926-AAD7-44D8-BBD7-CCE9431645EC}">
              <a14:shadowObscured xmlns:a14="http://schemas.microsoft.com/office/drawing/2010/main"/>
            </a:ext>
          </a:extLst>
        </p:spPr>
      </p:pic>
      <p:pic>
        <p:nvPicPr>
          <p:cNvPr id="1028" name="Picture 4" descr="http://ts1.mm.bing.net/th?id=H.4900399814607784&amp;pid=15.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52723" y="2143451"/>
            <a:ext cx="3433564" cy="34335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6253748"/>
      </p:ext>
    </p:extLst>
  </p:cSld>
  <p:clrMapOvr>
    <a:masterClrMapping/>
  </p:clrMapOvr>
  <p:transition spd="slow">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wipe(down)">
                                      <p:cBhvr>
                                        <p:cTn id="7" dur="580">
                                          <p:stCondLst>
                                            <p:cond delay="0"/>
                                          </p:stCondLst>
                                        </p:cTn>
                                        <p:tgtEl>
                                          <p:spTgt spid="1028"/>
                                        </p:tgtEl>
                                      </p:cBhvr>
                                    </p:animEffect>
                                    <p:anim calcmode="lin" valueType="num">
                                      <p:cBhvr>
                                        <p:cTn id="8" dur="1822" tmFilter="0,0; 0.14,0.36; 0.43,0.73; 0.71,0.91; 1.0,1.0">
                                          <p:stCondLst>
                                            <p:cond delay="0"/>
                                          </p:stCondLst>
                                        </p:cTn>
                                        <p:tgtEl>
                                          <p:spTgt spid="102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2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2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2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28"/>
                                        </p:tgtEl>
                                        <p:attrNameLst>
                                          <p:attrName>ppt_y</p:attrName>
                                        </p:attrNameLst>
                                      </p:cBhvr>
                                      <p:tavLst>
                                        <p:tav tm="0" fmla="#ppt_y-sin(pi*$)/81">
                                          <p:val>
                                            <p:fltVal val="0"/>
                                          </p:val>
                                        </p:tav>
                                        <p:tav tm="100000">
                                          <p:val>
                                            <p:fltVal val="1"/>
                                          </p:val>
                                        </p:tav>
                                      </p:tavLst>
                                    </p:anim>
                                    <p:animScale>
                                      <p:cBhvr>
                                        <p:cTn id="13" dur="26">
                                          <p:stCondLst>
                                            <p:cond delay="650"/>
                                          </p:stCondLst>
                                        </p:cTn>
                                        <p:tgtEl>
                                          <p:spTgt spid="1028"/>
                                        </p:tgtEl>
                                      </p:cBhvr>
                                      <p:to x="100000" y="60000"/>
                                    </p:animScale>
                                    <p:animScale>
                                      <p:cBhvr>
                                        <p:cTn id="14" dur="166" decel="50000">
                                          <p:stCondLst>
                                            <p:cond delay="676"/>
                                          </p:stCondLst>
                                        </p:cTn>
                                        <p:tgtEl>
                                          <p:spTgt spid="1028"/>
                                        </p:tgtEl>
                                      </p:cBhvr>
                                      <p:to x="100000" y="100000"/>
                                    </p:animScale>
                                    <p:animScale>
                                      <p:cBhvr>
                                        <p:cTn id="15" dur="26">
                                          <p:stCondLst>
                                            <p:cond delay="1312"/>
                                          </p:stCondLst>
                                        </p:cTn>
                                        <p:tgtEl>
                                          <p:spTgt spid="1028"/>
                                        </p:tgtEl>
                                      </p:cBhvr>
                                      <p:to x="100000" y="80000"/>
                                    </p:animScale>
                                    <p:animScale>
                                      <p:cBhvr>
                                        <p:cTn id="16" dur="166" decel="50000">
                                          <p:stCondLst>
                                            <p:cond delay="1338"/>
                                          </p:stCondLst>
                                        </p:cTn>
                                        <p:tgtEl>
                                          <p:spTgt spid="1028"/>
                                        </p:tgtEl>
                                      </p:cBhvr>
                                      <p:to x="100000" y="100000"/>
                                    </p:animScale>
                                    <p:animScale>
                                      <p:cBhvr>
                                        <p:cTn id="17" dur="26">
                                          <p:stCondLst>
                                            <p:cond delay="1642"/>
                                          </p:stCondLst>
                                        </p:cTn>
                                        <p:tgtEl>
                                          <p:spTgt spid="1028"/>
                                        </p:tgtEl>
                                      </p:cBhvr>
                                      <p:to x="100000" y="90000"/>
                                    </p:animScale>
                                    <p:animScale>
                                      <p:cBhvr>
                                        <p:cTn id="18" dur="166" decel="50000">
                                          <p:stCondLst>
                                            <p:cond delay="1668"/>
                                          </p:stCondLst>
                                        </p:cTn>
                                        <p:tgtEl>
                                          <p:spTgt spid="1028"/>
                                        </p:tgtEl>
                                      </p:cBhvr>
                                      <p:to x="100000" y="100000"/>
                                    </p:animScale>
                                    <p:animScale>
                                      <p:cBhvr>
                                        <p:cTn id="19" dur="26">
                                          <p:stCondLst>
                                            <p:cond delay="1808"/>
                                          </p:stCondLst>
                                        </p:cTn>
                                        <p:tgtEl>
                                          <p:spTgt spid="1028"/>
                                        </p:tgtEl>
                                      </p:cBhvr>
                                      <p:to x="100000" y="95000"/>
                                    </p:animScale>
                                    <p:animScale>
                                      <p:cBhvr>
                                        <p:cTn id="20" dur="166" decel="50000">
                                          <p:stCondLst>
                                            <p:cond delay="1834"/>
                                          </p:stCondLst>
                                        </p:cTn>
                                        <p:tgtEl>
                                          <p:spTgt spid="1028"/>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p:cTn id="25" dur="1000" fill="hold"/>
                                        <p:tgtEl>
                                          <p:spTgt spid="6"/>
                                        </p:tgtEl>
                                        <p:attrNameLst>
                                          <p:attrName>ppt_w</p:attrName>
                                        </p:attrNameLst>
                                      </p:cBhvr>
                                      <p:tavLst>
                                        <p:tav tm="0">
                                          <p:val>
                                            <p:fltVal val="0"/>
                                          </p:val>
                                        </p:tav>
                                        <p:tav tm="100000">
                                          <p:val>
                                            <p:strVal val="#ppt_w"/>
                                          </p:val>
                                        </p:tav>
                                      </p:tavLst>
                                    </p:anim>
                                    <p:anim calcmode="lin" valueType="num">
                                      <p:cBhvr>
                                        <p:cTn id="26" dur="1000" fill="hold"/>
                                        <p:tgtEl>
                                          <p:spTgt spid="6"/>
                                        </p:tgtEl>
                                        <p:attrNameLst>
                                          <p:attrName>ppt_h</p:attrName>
                                        </p:attrNameLst>
                                      </p:cBhvr>
                                      <p:tavLst>
                                        <p:tav tm="0">
                                          <p:val>
                                            <p:fltVal val="0"/>
                                          </p:val>
                                        </p:tav>
                                        <p:tav tm="100000">
                                          <p:val>
                                            <p:strVal val="#ppt_h"/>
                                          </p:val>
                                        </p:tav>
                                      </p:tavLst>
                                    </p:anim>
                                    <p:anim calcmode="lin" valueType="num">
                                      <p:cBhvr>
                                        <p:cTn id="27" dur="1000" fill="hold"/>
                                        <p:tgtEl>
                                          <p:spTgt spid="6"/>
                                        </p:tgtEl>
                                        <p:attrNameLst>
                                          <p:attrName>style.rotation</p:attrName>
                                        </p:attrNameLst>
                                      </p:cBhvr>
                                      <p:tavLst>
                                        <p:tav tm="0">
                                          <p:val>
                                            <p:fltVal val="90"/>
                                          </p:val>
                                        </p:tav>
                                        <p:tav tm="100000">
                                          <p:val>
                                            <p:fltVal val="0"/>
                                          </p:val>
                                        </p:tav>
                                      </p:tavLst>
                                    </p:anim>
                                    <p:animEffect transition="in" filter="fade">
                                      <p:cBhvr>
                                        <p:cTn id="28"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43608" y="260648"/>
            <a:ext cx="7125113" cy="924475"/>
          </a:xfrm>
        </p:spPr>
        <p:txBody>
          <a:bodyPr/>
          <a:lstStyle/>
          <a:p>
            <a:pPr algn="ctr"/>
            <a:r>
              <a:rPr lang="es-ES" b="1" dirty="0" smtClean="0">
                <a:latin typeface="Bookman Old Style" pitchFamily="18" charset="0"/>
              </a:rPr>
              <a:t>CARACTERÍSTICAS DE LOS NIÑOS DE 4 A 6 AÑOS</a:t>
            </a:r>
            <a:endParaRPr lang="es-ES" b="1" dirty="0">
              <a:latin typeface="Bookman Old Style" pitchFamily="18" charset="0"/>
            </a:endParaRPr>
          </a:p>
        </p:txBody>
      </p:sp>
      <p:sp>
        <p:nvSpPr>
          <p:cNvPr id="3" name="2 Marcador de contenido"/>
          <p:cNvSpPr>
            <a:spLocks noGrp="1"/>
          </p:cNvSpPr>
          <p:nvPr>
            <p:ph idx="1"/>
          </p:nvPr>
        </p:nvSpPr>
        <p:spPr>
          <a:xfrm>
            <a:off x="1009443" y="1377055"/>
            <a:ext cx="7125112" cy="3420097"/>
          </a:xfrm>
        </p:spPr>
        <p:txBody>
          <a:bodyPr>
            <a:normAutofit/>
          </a:bodyPr>
          <a:lstStyle/>
          <a:p>
            <a:pPr lvl="0" algn="just"/>
            <a:r>
              <a:rPr lang="es-ES" sz="2400" dirty="0" smtClean="0"/>
              <a:t>El desarrollo físico es un proceso en el que intervienen factores como la información genética, la actividad motriz el estado de salud, la nutrición, las costumbres en la alimentación y el bienestar emocional.</a:t>
            </a:r>
          </a:p>
          <a:p>
            <a:pPr algn="just"/>
            <a:r>
              <a:rPr lang="es-ES" sz="2400" dirty="0" smtClean="0"/>
              <a:t>El cerebro crece de 75% a 90% de su tamaño adulto durante estos años. </a:t>
            </a:r>
            <a:endParaRPr lang="es-ES" sz="2400" dirty="0"/>
          </a:p>
        </p:txBody>
      </p:sp>
      <p:pic>
        <p:nvPicPr>
          <p:cNvPr id="4" name="Picture 4" descr="http://2.bp.blogspot.com/-G-QTKQTFLZ4/Ub4keHzSm3I/AAAAAAABYyc/pRl_VTB4U64/s1600/PINOCHO+3.gif">
            <a:hlinkClick r:id="rId2" action="ppaction://hlinksldjump"/>
          </p:cNvPr>
          <p:cNvPicPr>
            <a:picLocks noChangeAspect="1" noChangeArrowheads="1" noCrop="1"/>
          </p:cNvPicPr>
          <p:nvPr/>
        </p:nvPicPr>
        <p:blipFill>
          <a:blip r:embed="rId3" cstate="print"/>
          <a:srcRect/>
          <a:stretch>
            <a:fillRect/>
          </a:stretch>
        </p:blipFill>
        <p:spPr bwMode="auto">
          <a:xfrm>
            <a:off x="6854915" y="4432484"/>
            <a:ext cx="1762125" cy="1619251"/>
          </a:xfrm>
          <a:prstGeom prst="rect">
            <a:avLst/>
          </a:prstGeom>
          <a:noFill/>
        </p:spPr>
      </p:pic>
    </p:spTree>
  </p:cSld>
  <p:clrMapOvr>
    <a:masterClrMapping/>
  </p:clrMapOvr>
  <p:transition spd="slow">
    <p:pull/>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a:spLocks noChangeArrowheads="1"/>
          </p:cNvSpPr>
          <p:nvPr/>
        </p:nvSpPr>
        <p:spPr bwMode="auto">
          <a:xfrm>
            <a:off x="899592" y="404664"/>
            <a:ext cx="7632848"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fontAlgn="base">
              <a:spcBef>
                <a:spcPct val="0"/>
              </a:spcBef>
              <a:spcAft>
                <a:spcPct val="0"/>
              </a:spcAft>
            </a:pPr>
            <a:r>
              <a:rPr lang="es-EC" sz="3200" b="1" dirty="0" smtClean="0">
                <a:solidFill>
                  <a:prstClr val="white"/>
                </a:solidFill>
                <a:latin typeface="Bodoni MT Black" pitchFamily="18" charset="0"/>
                <a:cs typeface="Arial" pitchFamily="34" charset="0"/>
              </a:rPr>
              <a:t>EL CUENTO</a:t>
            </a:r>
            <a:endParaRPr lang="es-EC" sz="3200" dirty="0" smtClean="0">
              <a:solidFill>
                <a:prstClr val="white"/>
              </a:solidFill>
              <a:latin typeface="Bodoni MT Black" pitchFamily="18" charset="0"/>
              <a:cs typeface="Arial" pitchFamily="34" charset="0"/>
            </a:endParaRPr>
          </a:p>
        </p:txBody>
      </p:sp>
      <p:graphicFrame>
        <p:nvGraphicFramePr>
          <p:cNvPr id="9" name="8 Diagrama"/>
          <p:cNvGraphicFramePr/>
          <p:nvPr>
            <p:extLst>
              <p:ext uri="{D42A27DB-BD31-4B8C-83A1-F6EECF244321}">
                <p14:modId xmlns:p14="http://schemas.microsoft.com/office/powerpoint/2010/main" val="2880354431"/>
              </p:ext>
            </p:extLst>
          </p:nvPr>
        </p:nvGraphicFramePr>
        <p:xfrm>
          <a:off x="611560" y="1124744"/>
          <a:ext cx="8352928" cy="54726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29494240"/>
      </p:ext>
    </p:extLst>
  </p:cSld>
  <p:clrMapOvr>
    <a:masterClrMapping/>
  </p:clrMapOvr>
  <p:transition spd="slow" advTm="0">
    <p:pull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fontAlgn="base">
              <a:spcAft>
                <a:spcPct val="0"/>
              </a:spcAft>
            </a:pPr>
            <a:r>
              <a:rPr lang="es-EC" b="1" dirty="0" smtClean="0">
                <a:solidFill>
                  <a:prstClr val="white"/>
                </a:solidFill>
                <a:latin typeface="Bodoni MT Black" pitchFamily="18" charset="0"/>
                <a:cs typeface="Arial" pitchFamily="34" charset="0"/>
              </a:rPr>
              <a:t>ORIGEN DEL </a:t>
            </a:r>
            <a:r>
              <a:rPr lang="es-EC" b="1" dirty="0">
                <a:solidFill>
                  <a:prstClr val="white"/>
                </a:solidFill>
                <a:latin typeface="Bodoni MT Black" pitchFamily="18" charset="0"/>
                <a:cs typeface="Arial" pitchFamily="34" charset="0"/>
              </a:rPr>
              <a:t>CUENTO</a:t>
            </a:r>
            <a:endParaRPr lang="es-EC" dirty="0">
              <a:solidFill>
                <a:prstClr val="white"/>
              </a:solidFill>
              <a:latin typeface="Bodoni MT Black" pitchFamily="18" charset="0"/>
              <a:cs typeface="Arial" pitchFamily="34" charset="0"/>
            </a:endParaRPr>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2055619504"/>
              </p:ext>
            </p:extLst>
          </p:nvPr>
        </p:nvGraphicFramePr>
        <p:xfrm>
          <a:off x="395536" y="1484784"/>
          <a:ext cx="8748464" cy="53732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95045956"/>
      </p:ext>
    </p:extLst>
  </p:cSld>
  <p:clrMapOvr>
    <a:masterClrMapping/>
  </p:clrMapOvr>
  <p:transition spd="slow">
    <p:pull dir="u"/>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3.4|2.6|2|1.7|2.5"/>
</p:tagLst>
</file>

<file path=ppt/tags/tag2.xml><?xml version="1.0" encoding="utf-8"?>
<p:tagLst xmlns:a="http://schemas.openxmlformats.org/drawingml/2006/main" xmlns:r="http://schemas.openxmlformats.org/officeDocument/2006/relationships" xmlns:p="http://schemas.openxmlformats.org/presentationml/2006/main">
  <p:tag name="TIMING" val="|1"/>
</p:tagLst>
</file>

<file path=ppt/theme/theme1.xml><?xml version="1.0" encoding="utf-8"?>
<a:theme xmlns:a="http://schemas.openxmlformats.org/drawingml/2006/main" name="Verano">
  <a:themeElements>
    <a:clrScheme name="Forma de onda">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Verano">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oticario">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gradFill rotWithShape="1">
          <a:gsLst>
            <a:gs pos="0">
              <a:schemeClr val="phClr">
                <a:tint val="97000"/>
                <a:shade val="80000"/>
                <a:hueMod val="110000"/>
                <a:satMod val="120000"/>
              </a:schemeClr>
            </a:gs>
            <a:gs pos="100000">
              <a:schemeClr val="phClr">
                <a:shade val="60000"/>
                <a:hueMod val="40000"/>
                <a:satMod val="120000"/>
                <a:lumMod val="103000"/>
              </a:schemeClr>
            </a:gs>
          </a:gsLst>
          <a:lin ang="5400000" scaled="1"/>
        </a:gradFill>
        <a:gradFill rotWithShape="1">
          <a:gsLst>
            <a:gs pos="0">
              <a:schemeClr val="phClr">
                <a:tint val="97000"/>
                <a:shade val="80000"/>
                <a:hueMod val="110000"/>
                <a:satMod val="130000"/>
                <a:lumMod val="100000"/>
              </a:schemeClr>
            </a:gs>
            <a:gs pos="100000">
              <a:schemeClr val="phClr">
                <a:shade val="60000"/>
                <a:hueMod val="40000"/>
                <a:satMod val="120000"/>
                <a:lumMod val="103000"/>
              </a:schemeClr>
            </a:gs>
          </a:gsLst>
          <a:path path="circle">
            <a:fillToRect l="50000" t="50000" r="100000" b="10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Verano</Template>
  <TotalTime>1620</TotalTime>
  <Words>4251</Words>
  <Application>Microsoft Office PowerPoint</Application>
  <PresentationFormat>Presentación en pantalla (4:3)</PresentationFormat>
  <Paragraphs>266</Paragraphs>
  <Slides>65</Slides>
  <Notes>1</Notes>
  <HiddenSlides>0</HiddenSlides>
  <MMClips>17</MMClips>
  <ScaleCrop>false</ScaleCrop>
  <HeadingPairs>
    <vt:vector size="6" baseType="variant">
      <vt:variant>
        <vt:lpstr>Tema</vt:lpstr>
      </vt:variant>
      <vt:variant>
        <vt:i4>1</vt:i4>
      </vt:variant>
      <vt:variant>
        <vt:lpstr>Servidores OLE incrustados</vt:lpstr>
      </vt:variant>
      <vt:variant>
        <vt:i4>1</vt:i4>
      </vt:variant>
      <vt:variant>
        <vt:lpstr>Títulos de diapositiva</vt:lpstr>
      </vt:variant>
      <vt:variant>
        <vt:i4>65</vt:i4>
      </vt:variant>
    </vt:vector>
  </HeadingPairs>
  <TitlesOfParts>
    <vt:vector size="67" baseType="lpstr">
      <vt:lpstr>Verano</vt:lpstr>
      <vt:lpstr>Hoja de cálculo</vt:lpstr>
      <vt:lpstr>ESCUELA POLITÉCNICA DEL EJÉRCITO  DEPARTAMENTO DE CIENCIAS HUMANAS Y SOCIALES </vt:lpstr>
      <vt:lpstr>Presentación de PowerPoint</vt:lpstr>
      <vt:lpstr>PLANTEAMIENTO DEL PROBLEMA</vt:lpstr>
      <vt:lpstr>Objetivo General </vt:lpstr>
      <vt:lpstr>Objetivos Específicos </vt:lpstr>
      <vt:lpstr>Presentación de PowerPoint</vt:lpstr>
      <vt:lpstr>CARACTERÍSTICAS DE LOS NIÑOS DE 4 A 6 AÑOS</vt:lpstr>
      <vt:lpstr>Presentación de PowerPoint</vt:lpstr>
      <vt:lpstr>ORIGEN DEL CUENTO</vt:lpstr>
      <vt:lpstr>EVOLUCIÓN DEL CUENTO</vt:lpstr>
      <vt:lpstr>FINALIDAD DEL  CUENTO</vt:lpstr>
      <vt:lpstr>ESTRUCTURA DEL  CUENTO</vt:lpstr>
      <vt:lpstr>CLASIFICACION DEL CUENTO</vt:lpstr>
      <vt:lpstr>CUENTOS INFANTILES</vt:lpstr>
      <vt:lpstr>Lectura</vt:lpstr>
      <vt:lpstr>Dionisio Rodríguez J., la lectura es un proceso analítico- sintético en el cual se analizan las letras, se las traduce a fonemas que luego forman sílabas, de cuyas síntesis surge la palabra. </vt:lpstr>
      <vt:lpstr>Presentación de PowerPoint</vt:lpstr>
      <vt:lpstr>Beneficios de la Iniciación a la lectura</vt:lpstr>
      <vt:lpstr>Procesos para el Inicio de la Lectura</vt:lpstr>
      <vt:lpstr>Estrategias Metodológicas</vt:lpstr>
      <vt:lpstr>VARIABLES:</vt:lpstr>
      <vt:lpstr>Metodología  de Investigación</vt:lpstr>
      <vt:lpstr>Instrumentos de recolección de Datos</vt:lpstr>
      <vt:lpstr>Análisis y Presentación de  Datos</vt:lpstr>
      <vt:lpstr>Presentación de PowerPoint</vt:lpstr>
      <vt:lpstr>Presentación de PowerPoint</vt:lpstr>
      <vt:lpstr>Presentación de PowerPoint</vt:lpstr>
      <vt:lpstr>Presentación de PowerPoint</vt:lpstr>
      <vt:lpstr>Presentación de PowerPoint</vt:lpstr>
      <vt:lpstr>Respeta el ritmo de aprendizaje de los alumnos durante el cuento.</vt:lpstr>
      <vt:lpstr>Mantiene el interés de los alumnos durante el cuento. </vt:lpstr>
      <vt:lpstr>Presentación de PowerPoint</vt:lpstr>
      <vt:lpstr>Utiliza más de una estrategia para leer el cuento. </vt:lpstr>
      <vt:lpstr>Presentación de PowerPoint</vt:lpstr>
      <vt:lpstr>Presentación de PowerPoint</vt:lpstr>
      <vt:lpstr>Presentación de PowerPoint</vt:lpstr>
      <vt:lpstr>Presentación de PowerPoint</vt:lpstr>
      <vt:lpstr>CONCLUSIONES Y RECOMENDACIONES     Respuesta a las preguntas de investigación:</vt:lpstr>
      <vt:lpstr>Conclusiones:</vt:lpstr>
      <vt:lpstr>Recomendaciones: </vt:lpstr>
      <vt:lpstr>Presentación de PowerPoint</vt:lpstr>
      <vt:lpstr>Presentación de PowerPoint</vt:lpstr>
      <vt:lpstr>Presentación de PowerPoint</vt:lpstr>
      <vt:lpstr>Presentación de PowerPoint</vt:lpstr>
      <vt:lpstr>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PROPUESTA ALTERNATIVA</vt:lpstr>
      <vt:lpstr> Lectura diaria de cuentos </vt:lpstr>
      <vt:lpstr> Lectura Pública </vt:lpstr>
      <vt:lpstr> Narración de Cuentos </vt:lpstr>
      <vt:lpstr> Lectura Compartida </vt:lpstr>
      <vt:lpstr> Interrogación de los textos </vt:lpstr>
      <vt:lpstr>     MUCHAS GRACIAS….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ESCUELA POLITÉCNICA DEL EJÉRCITO MODALIDAD A DISTANCIA MED</dc:title>
  <dc:creator>MARITZA</dc:creator>
  <cp:lastModifiedBy>MARITZA</cp:lastModifiedBy>
  <cp:revision>121</cp:revision>
  <dcterms:created xsi:type="dcterms:W3CDTF">2013-05-16T16:01:49Z</dcterms:created>
  <dcterms:modified xsi:type="dcterms:W3CDTF">2013-08-21T15:12:42Z</dcterms:modified>
</cp:coreProperties>
</file>