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1.xml" ContentType="application/vnd.openxmlformats-officedocument.drawingml.chart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2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3.xml" ContentType="application/vnd.openxmlformats-officedocument.drawingml.chart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4.xml" ContentType="application/vnd.openxmlformats-officedocument.drawingml.chart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5.xml" ContentType="application/vnd.openxmlformats-officedocument.drawingml.chart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56" r:id="rId3"/>
    <p:sldId id="327" r:id="rId4"/>
    <p:sldId id="259" r:id="rId5"/>
    <p:sldId id="260" r:id="rId6"/>
    <p:sldId id="261" r:id="rId7"/>
    <p:sldId id="262" r:id="rId8"/>
    <p:sldId id="270" r:id="rId9"/>
    <p:sldId id="342" r:id="rId10"/>
    <p:sldId id="343" r:id="rId11"/>
    <p:sldId id="344" r:id="rId12"/>
    <p:sldId id="326" r:id="rId13"/>
    <p:sldId id="325" r:id="rId14"/>
    <p:sldId id="341" r:id="rId15"/>
    <p:sldId id="328" r:id="rId16"/>
    <p:sldId id="288" r:id="rId17"/>
    <p:sldId id="289" r:id="rId18"/>
    <p:sldId id="320" r:id="rId19"/>
    <p:sldId id="329" r:id="rId20"/>
    <p:sldId id="296" r:id="rId21"/>
    <p:sldId id="345" r:id="rId22"/>
    <p:sldId id="316" r:id="rId23"/>
    <p:sldId id="297" r:id="rId24"/>
    <p:sldId id="298" r:id="rId25"/>
    <p:sldId id="330" r:id="rId26"/>
    <p:sldId id="300" r:id="rId27"/>
    <p:sldId id="317" r:id="rId28"/>
    <p:sldId id="301" r:id="rId29"/>
    <p:sldId id="303" r:id="rId30"/>
    <p:sldId id="331" r:id="rId31"/>
    <p:sldId id="306" r:id="rId32"/>
    <p:sldId id="308" r:id="rId33"/>
    <p:sldId id="309" r:id="rId34"/>
    <p:sldId id="310" r:id="rId35"/>
    <p:sldId id="311" r:id="rId36"/>
    <p:sldId id="334" r:id="rId37"/>
    <p:sldId id="312" r:id="rId38"/>
    <p:sldId id="335" r:id="rId39"/>
    <p:sldId id="336" r:id="rId40"/>
    <p:sldId id="313" r:id="rId41"/>
    <p:sldId id="338" r:id="rId42"/>
    <p:sldId id="339" r:id="rId43"/>
    <p:sldId id="340" r:id="rId44"/>
    <p:sldId id="314" r:id="rId45"/>
    <p:sldId id="332" r:id="rId46"/>
    <p:sldId id="333" r:id="rId47"/>
    <p:sldId id="269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76" autoAdjust="0"/>
  </p:normalViewPr>
  <p:slideViewPr>
    <p:cSldViewPr>
      <p:cViewPr varScale="1">
        <p:scale>
          <a:sx n="83" d="100"/>
          <a:sy n="83" d="100"/>
        </p:scale>
        <p:origin x="-9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M:\PRESENTACI&#211;N%20DEFENSA%20%20TESIS%20RECREACI&#211;N%20LISTA%20%2024%20abril%202013\OTROS%20RECURSOS\eSTAD&#205;STIC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M:\PRESENTACI&#211;N%20DEFENSA%20%20TESIS%20RECREACI&#211;N%20LISTA%20%2024%20abril%202013\OTROS%20RECURSOS\eSTAD&#205;STICAS%202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M:\PRESENTACI&#211;N%20DEFENSA%20%20TESIS%20RECREACI&#211;N%20LISTA%20%2024%20abril%202013\OTROS%20RECURSOS\eSTAD&#205;STIC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M:\PRESENTACI&#211;N%20DEFENSA%20%20TESIS%20RECREACI&#211;N%20LISTA%20%2024%20abril%202013\OTROS%20RECURSOS\eSTAD&#205;STIC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M:\PRESENTACI&#211;N%20DEFENSA%20%20TESIS%20RECREACI&#211;N%20LISTA%20%2024%20abril%202013\OTROS%20RECURSOS\eSTAD&#205;ST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SIEMPRE</c:v>
                </c:pt>
              </c:strCache>
            </c:strRef>
          </c:tx>
          <c:invertIfNegative val="0"/>
          <c:cat>
            <c:strRef>
              <c:f>Hoja1!$A$2:$A$9</c:f>
              <c:strCache>
                <c:ptCount val="8"/>
                <c:pt idx="0">
                  <c:v>Baile</c:v>
                </c:pt>
                <c:pt idx="1">
                  <c:v>Canto</c:v>
                </c:pt>
                <c:pt idx="2">
                  <c:v>Musicalización  de cuentos e historias</c:v>
                </c:pt>
                <c:pt idx="3">
                  <c:v>Juegos musicales</c:v>
                </c:pt>
                <c:pt idx="4">
                  <c:v>Construcción  de instrumentos musicales</c:v>
                </c:pt>
                <c:pt idx="5">
                  <c:v>Visita a museos temáticos musicales</c:v>
                </c:pt>
                <c:pt idx="6">
                  <c:v>Asistencia a conciertos didácticos</c:v>
                </c:pt>
                <c:pt idx="7">
                  <c:v>Asistencia eventos artísticos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0.13</c:v>
                </c:pt>
                <c:pt idx="7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 VECES</c:v>
                </c:pt>
              </c:strCache>
            </c:strRef>
          </c:tx>
          <c:invertIfNegative val="0"/>
          <c:cat>
            <c:strRef>
              <c:f>Hoja1!$A$2:$A$9</c:f>
              <c:strCache>
                <c:ptCount val="8"/>
                <c:pt idx="0">
                  <c:v>Baile</c:v>
                </c:pt>
                <c:pt idx="1">
                  <c:v>Canto</c:v>
                </c:pt>
                <c:pt idx="2">
                  <c:v>Musicalización  de cuentos e historias</c:v>
                </c:pt>
                <c:pt idx="3">
                  <c:v>Juegos musicales</c:v>
                </c:pt>
                <c:pt idx="4">
                  <c:v>Construcción  de instrumentos musicales</c:v>
                </c:pt>
                <c:pt idx="5">
                  <c:v>Visita a museos temáticos musicales</c:v>
                </c:pt>
                <c:pt idx="6">
                  <c:v>Asistencia a conciertos didácticos</c:v>
                </c:pt>
                <c:pt idx="7">
                  <c:v>Asistencia eventos artísticos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2" formatCode="0%">
                  <c:v>0.52</c:v>
                </c:pt>
                <c:pt idx="3" formatCode="0%">
                  <c:v>0.37</c:v>
                </c:pt>
                <c:pt idx="7" formatCode="0%">
                  <c:v>0.43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NUNCA</c:v>
                </c:pt>
              </c:strCache>
            </c:strRef>
          </c:tx>
          <c:invertIfNegative val="0"/>
          <c:cat>
            <c:strRef>
              <c:f>Hoja1!$A$2:$A$9</c:f>
              <c:strCache>
                <c:ptCount val="8"/>
                <c:pt idx="0">
                  <c:v>Baile</c:v>
                </c:pt>
                <c:pt idx="1">
                  <c:v>Canto</c:v>
                </c:pt>
                <c:pt idx="2">
                  <c:v>Musicalización  de cuentos e historias</c:v>
                </c:pt>
                <c:pt idx="3">
                  <c:v>Juegos musicales</c:v>
                </c:pt>
                <c:pt idx="4">
                  <c:v>Construcción  de instrumentos musicales</c:v>
                </c:pt>
                <c:pt idx="5">
                  <c:v>Visita a museos temáticos musicales</c:v>
                </c:pt>
                <c:pt idx="6">
                  <c:v>Asistencia a conciertos didácticos</c:v>
                </c:pt>
                <c:pt idx="7">
                  <c:v>Asistencia eventos artísticos</c:v>
                </c:pt>
              </c:strCache>
            </c:strRef>
          </c:cat>
          <c:val>
            <c:numRef>
              <c:f>Hoja1!$D$2:$D$9</c:f>
              <c:numCache>
                <c:formatCode>General</c:formatCode>
                <c:ptCount val="8"/>
                <c:pt idx="2" formatCode="0%">
                  <c:v>0.35</c:v>
                </c:pt>
                <c:pt idx="3" formatCode="0%">
                  <c:v>0.63</c:v>
                </c:pt>
                <c:pt idx="4" formatCode="0%">
                  <c:v>1</c:v>
                </c:pt>
                <c:pt idx="5" formatCode="0%">
                  <c:v>1</c:v>
                </c:pt>
                <c:pt idx="6" formatCode="0%">
                  <c:v>1</c:v>
                </c:pt>
                <c:pt idx="7" formatCode="0%">
                  <c:v>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87168"/>
        <c:axId val="31288704"/>
      </c:barChart>
      <c:catAx>
        <c:axId val="31287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31288704"/>
        <c:crosses val="autoZero"/>
        <c:auto val="1"/>
        <c:lblAlgn val="ctr"/>
        <c:lblOffset val="100"/>
        <c:noMultiLvlLbl val="0"/>
      </c:catAx>
      <c:valAx>
        <c:axId val="31288704"/>
        <c:scaling>
          <c:orientation val="minMax"/>
        </c:scaling>
        <c:delete val="1"/>
        <c:axPos val="l"/>
        <c:majorGridlines/>
        <c:numFmt formatCode="0%" sourceLinked="1"/>
        <c:majorTickMark val="none"/>
        <c:minorTickMark val="none"/>
        <c:tickLblPos val="nextTo"/>
        <c:crossAx val="312871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 b="1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1">
                  <c:v>Club de Música</c:v>
                </c:pt>
                <c:pt idx="2">
                  <c:v>Coro</c:v>
                </c:pt>
                <c:pt idx="3">
                  <c:v>Estudiantina</c:v>
                </c:pt>
                <c:pt idx="4">
                  <c:v>Banda rítmica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2" formatCode="0%">
                  <c:v>0.09</c:v>
                </c:pt>
                <c:pt idx="3" formatCode="0%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1">
                  <c:v>Club de Música</c:v>
                </c:pt>
                <c:pt idx="2">
                  <c:v>Coro</c:v>
                </c:pt>
                <c:pt idx="3">
                  <c:v>Estudiantina</c:v>
                </c:pt>
                <c:pt idx="4">
                  <c:v>Banda rítmica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1">
                  <c:v>1</c:v>
                </c:pt>
                <c:pt idx="2">
                  <c:v>0.91</c:v>
                </c:pt>
                <c:pt idx="3">
                  <c:v>0.88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751488"/>
        <c:axId val="66761472"/>
      </c:barChart>
      <c:catAx>
        <c:axId val="66751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66761472"/>
        <c:crosses val="autoZero"/>
        <c:auto val="1"/>
        <c:lblAlgn val="ctr"/>
        <c:lblOffset val="100"/>
        <c:noMultiLvlLbl val="0"/>
      </c:catAx>
      <c:valAx>
        <c:axId val="66761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67514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NUNCA</c:v>
                </c:pt>
              </c:strCache>
            </c:strRef>
          </c:tx>
          <c:invertIfNegative val="0"/>
          <c:cat>
            <c:strRef>
              <c:f>Hoja2!$A$2:$A$6</c:f>
              <c:strCache>
                <c:ptCount val="5"/>
                <c:pt idx="0">
                  <c:v>Música infantil</c:v>
                </c:pt>
                <c:pt idx="1">
                  <c:v>Folclore ecuatoriano</c:v>
                </c:pt>
                <c:pt idx="2">
                  <c:v>Folclore latinoamericano</c:v>
                </c:pt>
                <c:pt idx="3">
                  <c:v>Música Tropical</c:v>
                </c:pt>
                <c:pt idx="4">
                  <c:v>Música Moderna</c:v>
                </c:pt>
              </c:strCache>
            </c:strRef>
          </c:cat>
          <c:val>
            <c:numRef>
              <c:f>Hoja2!$B$2:$B$6</c:f>
              <c:numCache>
                <c:formatCode>General</c:formatCode>
                <c:ptCount val="5"/>
                <c:pt idx="2" formatCode="0%">
                  <c:v>0.6</c:v>
                </c:pt>
                <c:pt idx="4" formatCode="0%">
                  <c:v>0.41</c:v>
                </c:pt>
              </c:numCache>
            </c:numRef>
          </c:val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A VECES </c:v>
                </c:pt>
              </c:strCache>
            </c:strRef>
          </c:tx>
          <c:invertIfNegative val="0"/>
          <c:cat>
            <c:strRef>
              <c:f>Hoja2!$A$2:$A$6</c:f>
              <c:strCache>
                <c:ptCount val="5"/>
                <c:pt idx="0">
                  <c:v>Música infantil</c:v>
                </c:pt>
                <c:pt idx="1">
                  <c:v>Folclore ecuatoriano</c:v>
                </c:pt>
                <c:pt idx="2">
                  <c:v>Folclore latinoamericano</c:v>
                </c:pt>
                <c:pt idx="3">
                  <c:v>Música Tropical</c:v>
                </c:pt>
                <c:pt idx="4">
                  <c:v>Música Moderna</c:v>
                </c:pt>
              </c:strCache>
            </c:strRef>
          </c:cat>
          <c:val>
            <c:numRef>
              <c:f>Hoja2!$C$2:$C$6</c:f>
              <c:numCache>
                <c:formatCode>General</c:formatCode>
                <c:ptCount val="5"/>
                <c:pt idx="2" formatCode="0%">
                  <c:v>0.4</c:v>
                </c:pt>
                <c:pt idx="4" formatCode="0%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SIEMPRE</c:v>
                </c:pt>
              </c:strCache>
            </c:strRef>
          </c:tx>
          <c:invertIfNegative val="0"/>
          <c:cat>
            <c:strRef>
              <c:f>Hoja2!$A$2:$A$6</c:f>
              <c:strCache>
                <c:ptCount val="5"/>
                <c:pt idx="0">
                  <c:v>Música infantil</c:v>
                </c:pt>
                <c:pt idx="1">
                  <c:v>Folclore ecuatoriano</c:v>
                </c:pt>
                <c:pt idx="2">
                  <c:v>Folclore latinoamericano</c:v>
                </c:pt>
                <c:pt idx="3">
                  <c:v>Música Tropical</c:v>
                </c:pt>
                <c:pt idx="4">
                  <c:v>Música Moderna</c:v>
                </c:pt>
              </c:strCache>
            </c:strRef>
          </c:cat>
          <c:val>
            <c:numRef>
              <c:f>Hoja2!$D$2:$D$6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445696"/>
        <c:axId val="68447232"/>
      </c:barChart>
      <c:catAx>
        <c:axId val="68445696"/>
        <c:scaling>
          <c:orientation val="minMax"/>
        </c:scaling>
        <c:delete val="0"/>
        <c:axPos val="b"/>
        <c:majorTickMark val="none"/>
        <c:minorTickMark val="none"/>
        <c:tickLblPos val="nextTo"/>
        <c:crossAx val="68447232"/>
        <c:crosses val="autoZero"/>
        <c:auto val="1"/>
        <c:lblAlgn val="ctr"/>
        <c:lblOffset val="100"/>
        <c:noMultiLvlLbl val="0"/>
      </c:catAx>
      <c:valAx>
        <c:axId val="68447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84456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 b="1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Hoja3!$B$1</c:f>
              <c:strCache>
                <c:ptCount val="1"/>
                <c:pt idx="0">
                  <c:v>NUNCA</c:v>
                </c:pt>
              </c:strCache>
            </c:strRef>
          </c:tx>
          <c:invertIfNegative val="0"/>
          <c:cat>
            <c:strRef>
              <c:f>Hoja3!$A$2:$A$5</c:f>
              <c:strCache>
                <c:ptCount val="4"/>
                <c:pt idx="0">
                  <c:v>Reproductor de CD  y casete </c:v>
                </c:pt>
                <c:pt idx="1">
                  <c:v>Reproductor de DVD </c:v>
                </c:pt>
                <c:pt idx="2">
                  <c:v>Televisión </c:v>
                </c:pt>
                <c:pt idx="3">
                  <c:v>Instrumentos musicales</c:v>
                </c:pt>
              </c:strCache>
            </c:strRef>
          </c:cat>
          <c:val>
            <c:numRef>
              <c:f>Hoja3!$B$2:$B$5</c:f>
              <c:numCache>
                <c:formatCode>General</c:formatCode>
                <c:ptCount val="4"/>
                <c:pt idx="3" formatCode="0%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Hoja3!$C$1</c:f>
              <c:strCache>
                <c:ptCount val="1"/>
                <c:pt idx="0">
                  <c:v>A VECES</c:v>
                </c:pt>
              </c:strCache>
            </c:strRef>
          </c:tx>
          <c:invertIfNegative val="0"/>
          <c:cat>
            <c:strRef>
              <c:f>Hoja3!$A$2:$A$5</c:f>
              <c:strCache>
                <c:ptCount val="4"/>
                <c:pt idx="0">
                  <c:v>Reproductor de CD  y casete </c:v>
                </c:pt>
                <c:pt idx="1">
                  <c:v>Reproductor de DVD </c:v>
                </c:pt>
                <c:pt idx="2">
                  <c:v>Televisión </c:v>
                </c:pt>
                <c:pt idx="3">
                  <c:v>Instrumentos musicales</c:v>
                </c:pt>
              </c:strCache>
            </c:strRef>
          </c:cat>
          <c:val>
            <c:numRef>
              <c:f>Hoja3!$C$2:$C$5</c:f>
              <c:numCache>
                <c:formatCode>0%</c:formatCode>
                <c:ptCount val="4"/>
                <c:pt idx="1">
                  <c:v>0.47</c:v>
                </c:pt>
                <c:pt idx="2">
                  <c:v>0.47</c:v>
                </c:pt>
                <c:pt idx="3">
                  <c:v>0.38</c:v>
                </c:pt>
              </c:numCache>
            </c:numRef>
          </c:val>
        </c:ser>
        <c:ser>
          <c:idx val="2"/>
          <c:order val="2"/>
          <c:tx>
            <c:strRef>
              <c:f>Hoja3!$D$1</c:f>
              <c:strCache>
                <c:ptCount val="1"/>
                <c:pt idx="0">
                  <c:v>SIEMPRE</c:v>
                </c:pt>
              </c:strCache>
            </c:strRef>
          </c:tx>
          <c:invertIfNegative val="0"/>
          <c:cat>
            <c:strRef>
              <c:f>Hoja3!$A$2:$A$5</c:f>
              <c:strCache>
                <c:ptCount val="4"/>
                <c:pt idx="0">
                  <c:v>Reproductor de CD  y casete </c:v>
                </c:pt>
                <c:pt idx="1">
                  <c:v>Reproductor de DVD </c:v>
                </c:pt>
                <c:pt idx="2">
                  <c:v>Televisión </c:v>
                </c:pt>
                <c:pt idx="3">
                  <c:v>Instrumentos musicales</c:v>
                </c:pt>
              </c:strCache>
            </c:strRef>
          </c:cat>
          <c:val>
            <c:numRef>
              <c:f>Hoja3!$D$2:$D$5</c:f>
              <c:numCache>
                <c:formatCode>0%</c:formatCode>
                <c:ptCount val="4"/>
                <c:pt idx="0">
                  <c:v>1</c:v>
                </c:pt>
                <c:pt idx="1">
                  <c:v>0.53</c:v>
                </c:pt>
                <c:pt idx="2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525440"/>
        <c:axId val="68539520"/>
      </c:barChart>
      <c:catAx>
        <c:axId val="68525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68539520"/>
        <c:crosses val="autoZero"/>
        <c:auto val="1"/>
        <c:lblAlgn val="ctr"/>
        <c:lblOffset val="100"/>
        <c:noMultiLvlLbl val="0"/>
      </c:catAx>
      <c:valAx>
        <c:axId val="68539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85254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Hoja4!$A$2</c:f>
              <c:strCache>
                <c:ptCount val="1"/>
                <c:pt idx="0">
                  <c:v>NUNCA</c:v>
                </c:pt>
              </c:strCache>
            </c:strRef>
          </c:tx>
          <c:invertIfNegative val="0"/>
          <c:cat>
            <c:strRef>
              <c:f>Hoja4!$B$1:$D$1</c:f>
              <c:strCache>
                <c:ptCount val="3"/>
                <c:pt idx="0">
                  <c:v>PATIO DE LA ESCUELA</c:v>
                </c:pt>
                <c:pt idx="1">
                  <c:v>AULA</c:v>
                </c:pt>
                <c:pt idx="2">
                  <c:v>SALÓN DE ACTOS</c:v>
                </c:pt>
              </c:strCache>
            </c:strRef>
          </c:cat>
          <c:val>
            <c:numRef>
              <c:f>Hoja4!$B$2:$D$2</c:f>
              <c:numCache>
                <c:formatCode>General</c:formatCode>
                <c:ptCount val="3"/>
                <c:pt idx="2" formatCode="0%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Hoja4!$A$3</c:f>
              <c:strCache>
                <c:ptCount val="1"/>
                <c:pt idx="0">
                  <c:v>A VECES</c:v>
                </c:pt>
              </c:strCache>
            </c:strRef>
          </c:tx>
          <c:invertIfNegative val="0"/>
          <c:cat>
            <c:strRef>
              <c:f>Hoja4!$B$1:$D$1</c:f>
              <c:strCache>
                <c:ptCount val="3"/>
                <c:pt idx="0">
                  <c:v>PATIO DE LA ESCUELA</c:v>
                </c:pt>
                <c:pt idx="1">
                  <c:v>AULA</c:v>
                </c:pt>
                <c:pt idx="2">
                  <c:v>SALÓN DE ACTOS</c:v>
                </c:pt>
              </c:strCache>
            </c:strRef>
          </c:cat>
          <c:val>
            <c:numRef>
              <c:f>Hoja4!$B$3:$D$3</c:f>
              <c:numCache>
                <c:formatCode>General</c:formatCode>
                <c:ptCount val="3"/>
                <c:pt idx="2" formatCode="0%">
                  <c:v>0.41</c:v>
                </c:pt>
              </c:numCache>
            </c:numRef>
          </c:val>
        </c:ser>
        <c:ser>
          <c:idx val="2"/>
          <c:order val="2"/>
          <c:tx>
            <c:strRef>
              <c:f>Hoja4!$A$4</c:f>
              <c:strCache>
                <c:ptCount val="1"/>
                <c:pt idx="0">
                  <c:v>SIEMPRE</c:v>
                </c:pt>
              </c:strCache>
            </c:strRef>
          </c:tx>
          <c:invertIfNegative val="0"/>
          <c:cat>
            <c:strRef>
              <c:f>Hoja4!$B$1:$D$1</c:f>
              <c:strCache>
                <c:ptCount val="3"/>
                <c:pt idx="0">
                  <c:v>PATIO DE LA ESCUELA</c:v>
                </c:pt>
                <c:pt idx="1">
                  <c:v>AULA</c:v>
                </c:pt>
                <c:pt idx="2">
                  <c:v>SALÓN DE ACTOS</c:v>
                </c:pt>
              </c:strCache>
            </c:strRef>
          </c:cat>
          <c:val>
            <c:numRef>
              <c:f>Hoja4!$B$4:$D$4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30304"/>
        <c:axId val="68131840"/>
      </c:barChart>
      <c:catAx>
        <c:axId val="68130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68131840"/>
        <c:crosses val="autoZero"/>
        <c:auto val="1"/>
        <c:lblAlgn val="ctr"/>
        <c:lblOffset val="100"/>
        <c:noMultiLvlLbl val="0"/>
      </c:catAx>
      <c:valAx>
        <c:axId val="68131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8130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#2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#2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#2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#2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#2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#2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#2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1#2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1#2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1#3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1#3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1#3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41FE0601-D704-44AF-9787-A332CAF0787C}" type="presOf" srcId="{1F0D1638-BF52-4785-8AC6-9213269EB0BC}" destId="{25224368-2019-435B-A830-A8A81F5BC1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C475C80D-815F-44FF-98E1-A77CDFDE0CEA}" type="presOf" srcId="{1F0D1638-BF52-4785-8AC6-9213269EB0BC}" destId="{25224368-2019-435B-A830-A8A81F5BC1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35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/>
      <dgm:spPr/>
      <dgm:t>
        <a:bodyPr/>
        <a:lstStyle/>
        <a:p>
          <a:pPr algn="ctr" rtl="0"/>
          <a:r>
            <a:rPr lang="es-E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TEÓRICO</a:t>
          </a:r>
          <a:endParaRPr lang="es-ES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342A8E-23E8-4791-994E-34222AA7B7E7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6474C90B-F87A-4F40-ABF4-27EB3719DDD1}" type="presOf" srcId="{1F0D1638-BF52-4785-8AC6-9213269EB0BC}" destId="{25224368-2019-435B-A830-A8A81F5BC14F}" srcOrd="0" destOrd="0" presId="urn:microsoft.com/office/officeart/2005/8/layout/vList2"/>
    <dgm:cxn modelId="{3584549E-86C2-4EA1-9E5D-D240590A7201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35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/>
      <dgm:spPr/>
      <dgm:t>
        <a:bodyPr/>
        <a:lstStyle/>
        <a:p>
          <a:pPr algn="ctr" rtl="0"/>
          <a:r>
            <a:rPr lang="es-E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TEÓRICO</a:t>
          </a:r>
          <a:endParaRPr lang="es-ES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318E57-BA8F-42DD-BF58-84146308AF73}" type="presOf" srcId="{1F0D1638-BF52-4785-8AC6-9213269EB0BC}" destId="{25224368-2019-435B-A830-A8A81F5BC14F}" srcOrd="0" destOrd="0" presId="urn:microsoft.com/office/officeart/2005/8/layout/vList2"/>
    <dgm:cxn modelId="{D2F5E9E2-2EE9-4222-AE15-234A4D035232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2191A601-5F88-4843-BBB2-0F130E5CF5E6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5129D831-83BF-4AA8-BECE-C738F6B35D02}" type="presOf" srcId="{1F0D1638-BF52-4785-8AC6-9213269EB0BC}" destId="{25224368-2019-435B-A830-A8A81F5BC1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19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TEÓRICO                                                                               METODOLOGÍA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B54B01-2B60-4D02-A14A-DE2CCC88EAFD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082C29BB-8C34-41E0-A699-4ACAEA85082F}" type="presOf" srcId="{B1405F4D-C92B-4A29-B920-9166083C0185}" destId="{C3096CBE-1BBF-47D5-BE90-E591E1D4FB57}" srcOrd="0" destOrd="0" presId="urn:microsoft.com/office/officeart/2005/8/layout/vList2"/>
    <dgm:cxn modelId="{EF37DE12-0787-4CA5-B7BB-55E8FB8BB9C1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0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TEÓRICO                                                                               METODOLOGÍA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8F64C0-9FE2-44EE-A00A-5B7DBF5D21B1}" type="presOf" srcId="{B1405F4D-C92B-4A29-B920-9166083C0185}" destId="{C3096CBE-1BBF-47D5-BE90-E591E1D4FB57}" srcOrd="0" destOrd="0" presId="urn:microsoft.com/office/officeart/2005/8/layout/vList2"/>
    <dgm:cxn modelId="{4E976137-4797-449F-980E-99177843D666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9FA78DFA-0E08-44F6-97B3-F5B3D69BB444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1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UNIVERSO Y MUESTRA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706A39-3FF5-4A1C-A4DF-A7B1F4242C95}" type="presOf" srcId="{1F0D1638-BF52-4785-8AC6-9213269EB0BC}" destId="{25224368-2019-435B-A830-A8A81F5BC14F}" srcOrd="0" destOrd="0" presId="urn:microsoft.com/office/officeart/2005/8/layout/vList2"/>
    <dgm:cxn modelId="{06A50A1B-8975-4E6D-B654-7B304CFBC2AD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B2C6BCEC-71D4-4F38-8534-A0516C25C345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31F5DA4B-E1E8-44D5-B19A-BEF3969EB09A}" type="presOf" srcId="{1F0D1638-BF52-4785-8AC6-9213269EB0BC}" destId="{25224368-2019-435B-A830-A8A81F5BC1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E INTERPRETACIÓN  DE RESULTADOS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15F2B0-F6A3-4F9D-827B-66EE4394643E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4790CE06-109B-49B6-91BB-DCD4F902134F}" type="presOf" srcId="{1F0D1638-BF52-4785-8AC6-9213269EB0BC}" destId="{25224368-2019-435B-A830-A8A81F5BC14F}" srcOrd="0" destOrd="0" presId="urn:microsoft.com/office/officeart/2005/8/layout/vList2"/>
    <dgm:cxn modelId="{C52F0BB8-163E-4B83-A0C3-CFE46F6C07F2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E INTERPRETACIÓN  DE RESULTADOS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056286-B1CA-438E-B2EC-19C4976AF35C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FDB0B443-BDB5-437C-8F05-C19143757B6E}" type="presOf" srcId="{1F0D1638-BF52-4785-8AC6-9213269EB0BC}" destId="{25224368-2019-435B-A830-A8A81F5BC14F}" srcOrd="0" destOrd="0" presId="urn:microsoft.com/office/officeart/2005/8/layout/vList2"/>
    <dgm:cxn modelId="{0C3441B7-E388-4268-80A2-983F19428C68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1B8C5-E2D9-4E35-A158-757F1283CF42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6462C4C-5D10-48BC-ACAE-A01CC764F7E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s-EC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¿Cuáles son las actividades recreativas musicales que aplican los profesores de las escuelas fiscales de Sangolquí</a:t>
          </a:r>
          <a:r>
            <a:rPr lang="es-EC" sz="24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?</a:t>
          </a:r>
          <a:endParaRPr lang="es-ES" sz="24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110EDC37-3C9B-40D5-A8E1-04DD3487162A}" type="parTrans" cxnId="{44301353-FD82-41D9-B58D-2E751A141AEB}">
      <dgm:prSet/>
      <dgm:spPr/>
      <dgm:t>
        <a:bodyPr/>
        <a:lstStyle/>
        <a:p>
          <a:endParaRPr lang="es-ES"/>
        </a:p>
      </dgm:t>
    </dgm:pt>
    <dgm:pt modelId="{6E6D9779-E077-4FF7-9FE2-0CD0E909A3C8}" type="sibTrans" cxnId="{44301353-FD82-41D9-B58D-2E751A141AEB}">
      <dgm:prSet/>
      <dgm:spPr/>
      <dgm:t>
        <a:bodyPr/>
        <a:lstStyle/>
        <a:p>
          <a:endParaRPr lang="es-ES"/>
        </a:p>
      </dgm:t>
    </dgm:pt>
    <dgm:pt modelId="{1A08AA3F-FFE1-4E03-8FE9-5628F6C0F724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s-EC" sz="2400" b="1" dirty="0" smtClean="0">
              <a:solidFill>
                <a:schemeClr val="tx2">
                  <a:lumMod val="50000"/>
                </a:schemeClr>
              </a:solidFill>
            </a:rPr>
            <a:t>¿Qué géneros musicales son los más usuales en la recreación musical de los niños de Sangolquí.?</a:t>
          </a:r>
          <a:endParaRPr lang="es-ES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A8E0D19C-78FB-4E32-B3D3-D69E10C61F12}" type="parTrans" cxnId="{C3A2E69C-51F4-42D9-9636-E76A2D36EF6E}">
      <dgm:prSet/>
      <dgm:spPr/>
      <dgm:t>
        <a:bodyPr/>
        <a:lstStyle/>
        <a:p>
          <a:endParaRPr lang="es-ES"/>
        </a:p>
      </dgm:t>
    </dgm:pt>
    <dgm:pt modelId="{B8F64FC0-D2B9-470D-9E78-06B311536E51}" type="sibTrans" cxnId="{C3A2E69C-51F4-42D9-9636-E76A2D36EF6E}">
      <dgm:prSet/>
      <dgm:spPr/>
      <dgm:t>
        <a:bodyPr/>
        <a:lstStyle/>
        <a:p>
          <a:endParaRPr lang="es-ES"/>
        </a:p>
      </dgm:t>
    </dgm:pt>
    <dgm:pt modelId="{7D2B3868-9D85-4DEA-B551-48E977DE67BB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s-EC" sz="2400" b="1" dirty="0" smtClean="0">
              <a:solidFill>
                <a:schemeClr val="tx2">
                  <a:lumMod val="50000"/>
                </a:schemeClr>
              </a:solidFill>
            </a:rPr>
            <a:t>¿Cuáles son los  espacios utilizados para actividades de recreación musical?</a:t>
          </a:r>
          <a:endParaRPr lang="es-ES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631EF7A8-4280-4356-8A0D-7159788426FB}" type="parTrans" cxnId="{1626479F-4017-4553-AD66-0120C14DEA78}">
      <dgm:prSet/>
      <dgm:spPr/>
      <dgm:t>
        <a:bodyPr/>
        <a:lstStyle/>
        <a:p>
          <a:endParaRPr lang="es-ES"/>
        </a:p>
      </dgm:t>
    </dgm:pt>
    <dgm:pt modelId="{250520FB-3A85-45B6-9BD0-765E4CE6602F}" type="sibTrans" cxnId="{1626479F-4017-4553-AD66-0120C14DEA78}">
      <dgm:prSet/>
      <dgm:spPr/>
      <dgm:t>
        <a:bodyPr/>
        <a:lstStyle/>
        <a:p>
          <a:endParaRPr lang="es-ES"/>
        </a:p>
      </dgm:t>
    </dgm:pt>
    <dgm:pt modelId="{515FEFF3-86B1-43DC-B6BD-763D75F7F4AC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s-EC" sz="2400" b="1" dirty="0" smtClean="0">
              <a:solidFill>
                <a:schemeClr val="bg2">
                  <a:lumMod val="10000"/>
                </a:schemeClr>
              </a:solidFill>
            </a:rPr>
            <a:t>¿Con qué tipo de recursos  e implementos cuentan los docentes  para realizar recreación musical?</a:t>
          </a:r>
          <a:endParaRPr lang="es-ES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33E05603-1D37-4934-B1DA-8C602D70C592}" type="parTrans" cxnId="{5281F9B6-FE54-4BB6-BB3A-65A258AB2CE7}">
      <dgm:prSet/>
      <dgm:spPr/>
      <dgm:t>
        <a:bodyPr/>
        <a:lstStyle/>
        <a:p>
          <a:endParaRPr lang="es-ES"/>
        </a:p>
      </dgm:t>
    </dgm:pt>
    <dgm:pt modelId="{83C21AB3-C6D5-4F4D-A887-A0BC34876CC9}" type="sibTrans" cxnId="{5281F9B6-FE54-4BB6-BB3A-65A258AB2CE7}">
      <dgm:prSet/>
      <dgm:spPr/>
      <dgm:t>
        <a:bodyPr/>
        <a:lstStyle/>
        <a:p>
          <a:endParaRPr lang="es-ES"/>
        </a:p>
      </dgm:t>
    </dgm:pt>
    <dgm:pt modelId="{2F5EF7A9-7CB4-4F4F-9E4E-60AA5E98D8F1}" type="pres">
      <dgm:prSet presAssocID="{CEB1B8C5-E2D9-4E35-A158-757F1283CF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4192EF-6704-4674-93B6-24E223DCDCF2}" type="pres">
      <dgm:prSet presAssocID="{D6462C4C-5D10-48BC-ACAE-A01CC764F7E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D5E0D6-B0AB-48DC-9E66-0C5D5B38C3D2}" type="pres">
      <dgm:prSet presAssocID="{6E6D9779-E077-4FF7-9FE2-0CD0E909A3C8}" presName="spacer" presStyleCnt="0"/>
      <dgm:spPr/>
    </dgm:pt>
    <dgm:pt modelId="{660C5D78-23E8-42D5-861F-54F5A2479C2D}" type="pres">
      <dgm:prSet presAssocID="{1A08AA3F-FFE1-4E03-8FE9-5628F6C0F72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674FD9-C23A-45A2-B4A4-987EC19067D4}" type="pres">
      <dgm:prSet presAssocID="{B8F64FC0-D2B9-470D-9E78-06B311536E51}" presName="spacer" presStyleCnt="0"/>
      <dgm:spPr/>
    </dgm:pt>
    <dgm:pt modelId="{6CF3E6CD-3A13-43A1-9DFD-9156892DFE46}" type="pres">
      <dgm:prSet presAssocID="{7D2B3868-9D85-4DEA-B551-48E977DE67B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BAD214-9C35-4C91-81F9-D26071F7A2DE}" type="pres">
      <dgm:prSet presAssocID="{250520FB-3A85-45B6-9BD0-765E4CE6602F}" presName="spacer" presStyleCnt="0"/>
      <dgm:spPr/>
    </dgm:pt>
    <dgm:pt modelId="{487AC625-1A7D-4E72-A690-C7E20E46BDC8}" type="pres">
      <dgm:prSet presAssocID="{515FEFF3-86B1-43DC-B6BD-763D75F7F4A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3C1CDD-23F0-4AD0-8873-436FA9ED852F}" type="presOf" srcId="{515FEFF3-86B1-43DC-B6BD-763D75F7F4AC}" destId="{487AC625-1A7D-4E72-A690-C7E20E46BDC8}" srcOrd="0" destOrd="0" presId="urn:microsoft.com/office/officeart/2005/8/layout/vList2"/>
    <dgm:cxn modelId="{5281F9B6-FE54-4BB6-BB3A-65A258AB2CE7}" srcId="{CEB1B8C5-E2D9-4E35-A158-757F1283CF42}" destId="{515FEFF3-86B1-43DC-B6BD-763D75F7F4AC}" srcOrd="3" destOrd="0" parTransId="{33E05603-1D37-4934-B1DA-8C602D70C592}" sibTransId="{83C21AB3-C6D5-4F4D-A887-A0BC34876CC9}"/>
    <dgm:cxn modelId="{1626479F-4017-4553-AD66-0120C14DEA78}" srcId="{CEB1B8C5-E2D9-4E35-A158-757F1283CF42}" destId="{7D2B3868-9D85-4DEA-B551-48E977DE67BB}" srcOrd="2" destOrd="0" parTransId="{631EF7A8-4280-4356-8A0D-7159788426FB}" sibTransId="{250520FB-3A85-45B6-9BD0-765E4CE6602F}"/>
    <dgm:cxn modelId="{56320700-F0EC-4CFD-8E4E-59798AF1AAA1}" type="presOf" srcId="{CEB1B8C5-E2D9-4E35-A158-757F1283CF42}" destId="{2F5EF7A9-7CB4-4F4F-9E4E-60AA5E98D8F1}" srcOrd="0" destOrd="0" presId="urn:microsoft.com/office/officeart/2005/8/layout/vList2"/>
    <dgm:cxn modelId="{0BED5C05-3AC5-44A1-9FB8-9583E0574826}" type="presOf" srcId="{7D2B3868-9D85-4DEA-B551-48E977DE67BB}" destId="{6CF3E6CD-3A13-43A1-9DFD-9156892DFE46}" srcOrd="0" destOrd="0" presId="urn:microsoft.com/office/officeart/2005/8/layout/vList2"/>
    <dgm:cxn modelId="{730D8A71-9551-430B-924D-C84A532C0A05}" type="presOf" srcId="{1A08AA3F-FFE1-4E03-8FE9-5628F6C0F724}" destId="{660C5D78-23E8-42D5-861F-54F5A2479C2D}" srcOrd="0" destOrd="0" presId="urn:microsoft.com/office/officeart/2005/8/layout/vList2"/>
    <dgm:cxn modelId="{996D99DB-84CC-4F86-8072-0BE8D5F45084}" type="presOf" srcId="{D6462C4C-5D10-48BC-ACAE-A01CC764F7EF}" destId="{F54192EF-6704-4674-93B6-24E223DCDCF2}" srcOrd="0" destOrd="0" presId="urn:microsoft.com/office/officeart/2005/8/layout/vList2"/>
    <dgm:cxn modelId="{44301353-FD82-41D9-B58D-2E751A141AEB}" srcId="{CEB1B8C5-E2D9-4E35-A158-757F1283CF42}" destId="{D6462C4C-5D10-48BC-ACAE-A01CC764F7EF}" srcOrd="0" destOrd="0" parTransId="{110EDC37-3C9B-40D5-A8E1-04DD3487162A}" sibTransId="{6E6D9779-E077-4FF7-9FE2-0CD0E909A3C8}"/>
    <dgm:cxn modelId="{C3A2E69C-51F4-42D9-9636-E76A2D36EF6E}" srcId="{CEB1B8C5-E2D9-4E35-A158-757F1283CF42}" destId="{1A08AA3F-FFE1-4E03-8FE9-5628F6C0F724}" srcOrd="1" destOrd="0" parTransId="{A8E0D19C-78FB-4E32-B3D3-D69E10C61F12}" sibTransId="{B8F64FC0-D2B9-470D-9E78-06B311536E51}"/>
    <dgm:cxn modelId="{F1D84ECF-614E-4302-B83C-1F9F3255214D}" type="presParOf" srcId="{2F5EF7A9-7CB4-4F4F-9E4E-60AA5E98D8F1}" destId="{F54192EF-6704-4674-93B6-24E223DCDCF2}" srcOrd="0" destOrd="0" presId="urn:microsoft.com/office/officeart/2005/8/layout/vList2"/>
    <dgm:cxn modelId="{2F5485ED-87CB-4AB3-8F53-8D77E45D7C4C}" type="presParOf" srcId="{2F5EF7A9-7CB4-4F4F-9E4E-60AA5E98D8F1}" destId="{D4D5E0D6-B0AB-48DC-9E66-0C5D5B38C3D2}" srcOrd="1" destOrd="0" presId="urn:microsoft.com/office/officeart/2005/8/layout/vList2"/>
    <dgm:cxn modelId="{5585B643-1BBE-44AF-8838-B969F2366EB9}" type="presParOf" srcId="{2F5EF7A9-7CB4-4F4F-9E4E-60AA5E98D8F1}" destId="{660C5D78-23E8-42D5-861F-54F5A2479C2D}" srcOrd="2" destOrd="0" presId="urn:microsoft.com/office/officeart/2005/8/layout/vList2"/>
    <dgm:cxn modelId="{B6C49AB1-B235-4252-81E0-9F060CE56B77}" type="presParOf" srcId="{2F5EF7A9-7CB4-4F4F-9E4E-60AA5E98D8F1}" destId="{2D674FD9-C23A-45A2-B4A4-987EC19067D4}" srcOrd="3" destOrd="0" presId="urn:microsoft.com/office/officeart/2005/8/layout/vList2"/>
    <dgm:cxn modelId="{2A3970A6-DA62-4CF1-AAEA-79D6886168B8}" type="presParOf" srcId="{2F5EF7A9-7CB4-4F4F-9E4E-60AA5E98D8F1}" destId="{6CF3E6CD-3A13-43A1-9DFD-9156892DFE46}" srcOrd="4" destOrd="0" presId="urn:microsoft.com/office/officeart/2005/8/layout/vList2"/>
    <dgm:cxn modelId="{D0EFC400-7413-4E83-9AE0-6DA9E1066322}" type="presParOf" srcId="{2F5EF7A9-7CB4-4F4F-9E4E-60AA5E98D8F1}" destId="{00BAD214-9C35-4C91-81F9-D26071F7A2DE}" srcOrd="5" destOrd="0" presId="urn:microsoft.com/office/officeart/2005/8/layout/vList2"/>
    <dgm:cxn modelId="{7B0FC49C-C3F7-4466-B91C-1EA0E0698177}" type="presParOf" srcId="{2F5EF7A9-7CB4-4F4F-9E4E-60AA5E98D8F1}" destId="{487AC625-1A7D-4E72-A690-C7E20E46BDC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E INTERPRETACIÓN  DE RESULTADOS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7CE672-D69B-483E-A62A-CAC8854B0765}" type="presOf" srcId="{1F0D1638-BF52-4785-8AC6-9213269EB0BC}" destId="{25224368-2019-435B-A830-A8A81F5BC14F}" srcOrd="0" destOrd="0" presId="urn:microsoft.com/office/officeart/2005/8/layout/vList2"/>
    <dgm:cxn modelId="{4FCBAE30-BFD6-4597-80ED-A8309C86F640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C543C658-F9BF-4D91-9AC9-546E0BBC5542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E INTERPRETACIÓN  DE RESULTADOS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C3F60E-597D-4B59-9FB7-C55441561785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056442D7-7BF8-4C86-801E-63DB14FAA776}" type="presOf" srcId="{1F0D1638-BF52-4785-8AC6-9213269EB0BC}" destId="{25224368-2019-435B-A830-A8A81F5BC14F}" srcOrd="0" destOrd="0" presId="urn:microsoft.com/office/officeart/2005/8/layout/vList2"/>
    <dgm:cxn modelId="{197E3CD0-33F7-40B4-8DC7-0B3C0DF94691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E INTERPRETACIÓN  DE RESULTADOS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2148E8-B52E-418F-8726-5E2FA7BC1390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45A49D95-F7E2-40F9-B456-69A61FBA8E4B}" type="presOf" srcId="{B1405F4D-C92B-4A29-B920-9166083C0185}" destId="{C3096CBE-1BBF-47D5-BE90-E591E1D4FB57}" srcOrd="0" destOrd="0" presId="urn:microsoft.com/office/officeart/2005/8/layout/vList2"/>
    <dgm:cxn modelId="{4CC0B0C0-05E8-4788-B267-7C1638A704EB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72D2CDB8-4B56-4B36-B954-644FFE74DB29}" type="presOf" srcId="{1F0D1638-BF52-4785-8AC6-9213269EB0BC}" destId="{25224368-2019-435B-A830-A8A81F5BC1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19C5D6-10E6-438F-82B4-04DAB9E9554E}" type="presOf" srcId="{B1405F4D-C92B-4A29-B920-9166083C0185}" destId="{C3096CBE-1BBF-47D5-BE90-E591E1D4FB57}" srcOrd="0" destOrd="0" presId="urn:microsoft.com/office/officeart/2005/8/layout/vList2"/>
    <dgm:cxn modelId="{1895F83D-6E9E-4A54-8E02-6927796FD4AB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AFE262AB-23A0-4777-B533-4A550475EC23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EA37B74D-421D-4D1D-BA45-B397E8868FBB}" type="presOf" srcId="{B1405F4D-C92B-4A29-B920-9166083C0185}" destId="{C3096CBE-1BBF-47D5-BE90-E591E1D4FB57}" srcOrd="0" destOrd="0" presId="urn:microsoft.com/office/officeart/2005/8/layout/vList2"/>
    <dgm:cxn modelId="{4BDC786E-B94E-48FB-9BB6-CC35ABD3834E}" type="presOf" srcId="{1F0D1638-BF52-4785-8AC6-9213269EB0BC}" destId="{25224368-2019-435B-A830-A8A81F5BC14F}" srcOrd="0" destOrd="0" presId="urn:microsoft.com/office/officeart/2005/8/layout/vList2"/>
    <dgm:cxn modelId="{CB7B4C2D-9656-4726-8F01-C7BF2D3D0014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9AE14D-11E8-4F61-8A5B-4AF8C8C74D71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AAAB5387-D0BA-4FC3-998D-1D786E5D96CD}" type="presOf" srcId="{1F0D1638-BF52-4785-8AC6-9213269EB0BC}" destId="{25224368-2019-435B-A830-A8A81F5BC14F}" srcOrd="0" destOrd="0" presId="urn:microsoft.com/office/officeart/2005/8/layout/vList2"/>
    <dgm:cxn modelId="{C2261AF8-D0D3-4943-8BFE-735A12D0D739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2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RECOMENDACIONES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E7EDF2-44D7-4A41-8F30-BC843F61B498}" type="presOf" srcId="{B1405F4D-C92B-4A29-B920-9166083C0185}" destId="{C3096CBE-1BBF-47D5-BE90-E591E1D4FB57}" srcOrd="0" destOrd="0" presId="urn:microsoft.com/office/officeart/2005/8/layout/vList2"/>
    <dgm:cxn modelId="{66429DCA-76F8-4BE2-A063-E869848DE6EA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66E8A225-ECA2-4A1F-9D82-4C6D1B74C306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60A8DEA-A9CB-4E47-9515-7661645CC73E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18089DA-BCE0-423E-84F8-0CDBE2D0FECB}">
      <dgm:prSet custT="1"/>
      <dgm:spPr/>
      <dgm:t>
        <a:bodyPr/>
        <a:lstStyle/>
        <a:p>
          <a:pPr rtl="0"/>
          <a:r>
            <a:rPr lang="es-EC" sz="2200" b="1" dirty="0" smtClean="0"/>
            <a:t>1. </a:t>
          </a:r>
          <a:r>
            <a:rPr lang="es-EC" sz="2400" b="1" dirty="0" smtClean="0"/>
            <a:t>Los profesores de las escuelas de educación básica de Sangolquí, deben seleccionar actividades musicales que cumplan con las funciones de  recreación: Diversión, Descanso, y Desarrollo para fortalecer la educación integral de sus estudiantes.</a:t>
          </a:r>
          <a:endParaRPr lang="es-ES" sz="2400" b="1" dirty="0"/>
        </a:p>
      </dgm:t>
    </dgm:pt>
    <dgm:pt modelId="{1C727D6B-18B6-4CC5-939C-F887078E5F39}" type="parTrans" cxnId="{C79B55AE-8E6D-461A-AD5C-D8C1839DCED7}">
      <dgm:prSet/>
      <dgm:spPr/>
      <dgm:t>
        <a:bodyPr/>
        <a:lstStyle/>
        <a:p>
          <a:endParaRPr lang="es-ES"/>
        </a:p>
      </dgm:t>
    </dgm:pt>
    <dgm:pt modelId="{EFB62AD5-5D9A-427B-8377-D37949190E04}" type="sibTrans" cxnId="{C79B55AE-8E6D-461A-AD5C-D8C1839DCED7}">
      <dgm:prSet/>
      <dgm:spPr/>
      <dgm:t>
        <a:bodyPr/>
        <a:lstStyle/>
        <a:p>
          <a:endParaRPr lang="es-ES"/>
        </a:p>
      </dgm:t>
    </dgm:pt>
    <dgm:pt modelId="{DF1FC399-14C0-4E6E-973B-C670A08A6649}" type="pres">
      <dgm:prSet presAssocID="{E60A8DEA-A9CB-4E47-9515-7661645CC73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310529-6D38-4376-B66F-556CA8940D08}" type="pres">
      <dgm:prSet presAssocID="{618089DA-BCE0-423E-84F8-0CDBE2D0FECB}" presName="horFlow" presStyleCnt="0"/>
      <dgm:spPr/>
    </dgm:pt>
    <dgm:pt modelId="{954D81E1-D26D-46A9-9A41-5FFE0542F211}" type="pres">
      <dgm:prSet presAssocID="{618089DA-BCE0-423E-84F8-0CDBE2D0FECB}" presName="bigChev" presStyleLbl="node1" presStyleIdx="0" presStyleCnt="1" custScaleX="213111" custScaleY="151647" custLinFactNeighborY="3151"/>
      <dgm:spPr/>
      <dgm:t>
        <a:bodyPr/>
        <a:lstStyle/>
        <a:p>
          <a:endParaRPr lang="es-ES"/>
        </a:p>
      </dgm:t>
    </dgm:pt>
  </dgm:ptLst>
  <dgm:cxnLst>
    <dgm:cxn modelId="{C79B55AE-8E6D-461A-AD5C-D8C1839DCED7}" srcId="{E60A8DEA-A9CB-4E47-9515-7661645CC73E}" destId="{618089DA-BCE0-423E-84F8-0CDBE2D0FECB}" srcOrd="0" destOrd="0" parTransId="{1C727D6B-18B6-4CC5-939C-F887078E5F39}" sibTransId="{EFB62AD5-5D9A-427B-8377-D37949190E04}"/>
    <dgm:cxn modelId="{A57790B3-31CA-452A-9C2E-CE39F9CD6814}" type="presOf" srcId="{618089DA-BCE0-423E-84F8-0CDBE2D0FECB}" destId="{954D81E1-D26D-46A9-9A41-5FFE0542F211}" srcOrd="0" destOrd="0" presId="urn:microsoft.com/office/officeart/2005/8/layout/lProcess3"/>
    <dgm:cxn modelId="{D8058246-E20A-4F9F-8851-D99664CA5705}" type="presOf" srcId="{E60A8DEA-A9CB-4E47-9515-7661645CC73E}" destId="{DF1FC399-14C0-4E6E-973B-C670A08A6649}" srcOrd="0" destOrd="0" presId="urn:microsoft.com/office/officeart/2005/8/layout/lProcess3"/>
    <dgm:cxn modelId="{AFBB91C2-F7A6-4332-8603-2988E7D13359}" type="presParOf" srcId="{DF1FC399-14C0-4E6E-973B-C670A08A6649}" destId="{16310529-6D38-4376-B66F-556CA8940D08}" srcOrd="0" destOrd="0" presId="urn:microsoft.com/office/officeart/2005/8/layout/lProcess3"/>
    <dgm:cxn modelId="{2E232BD4-E936-480A-9A09-BC409C61E4E5}" type="presParOf" srcId="{16310529-6D38-4376-B66F-556CA8940D08}" destId="{954D81E1-D26D-46A9-9A41-5FFE0542F21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BC6E5CA-4912-4B63-922E-9D1E2DB62A68}" type="doc">
      <dgm:prSet loTypeId="urn:microsoft.com/office/officeart/2005/8/layout/lProcess3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C4CDB78-B49F-47B9-8ECB-71400E4E94C8}">
      <dgm:prSet custT="1"/>
      <dgm:spPr/>
      <dgm:t>
        <a:bodyPr/>
        <a:lstStyle/>
        <a:p>
          <a:pPr rtl="0"/>
          <a:r>
            <a:rPr lang="es-EC" sz="2400" b="1" dirty="0" smtClean="0"/>
            <a:t>2. </a:t>
          </a:r>
          <a:r>
            <a:rPr lang="es-ES" sz="2400" b="1" dirty="0" smtClean="0"/>
            <a:t>S</a:t>
          </a:r>
          <a:r>
            <a:rPr lang="es-ES_tradnl" sz="2400" b="1" dirty="0" err="1" smtClean="0"/>
            <a:t>ocializar</a:t>
          </a:r>
          <a:r>
            <a:rPr lang="es-ES_tradnl" sz="2400" b="1" dirty="0" smtClean="0"/>
            <a:t>  y poner en práctica la propuesta alternativa como un Proyecto de Vinculación con la Comunidad del Departamento de Ciencias Humanas y Sociales de la Escuela Superior Politécnica del Ejército.</a:t>
          </a:r>
          <a:endParaRPr lang="es-ES" sz="2400" b="1" dirty="0"/>
        </a:p>
      </dgm:t>
    </dgm:pt>
    <dgm:pt modelId="{C8A28A19-A1CB-4575-A4B7-5D6E83AAAF38}" type="parTrans" cxnId="{130E638D-99E6-4FEF-9BF3-836A2E5CB863}">
      <dgm:prSet/>
      <dgm:spPr/>
      <dgm:t>
        <a:bodyPr/>
        <a:lstStyle/>
        <a:p>
          <a:endParaRPr lang="es-ES"/>
        </a:p>
      </dgm:t>
    </dgm:pt>
    <dgm:pt modelId="{B2E5E138-AFF3-45DB-9F9C-46BA48A5C0F9}" type="sibTrans" cxnId="{130E638D-99E6-4FEF-9BF3-836A2E5CB863}">
      <dgm:prSet/>
      <dgm:spPr/>
      <dgm:t>
        <a:bodyPr/>
        <a:lstStyle/>
        <a:p>
          <a:endParaRPr lang="es-ES"/>
        </a:p>
      </dgm:t>
    </dgm:pt>
    <dgm:pt modelId="{0EA47D74-176E-48C1-B50F-87FA23F72949}" type="pres">
      <dgm:prSet presAssocID="{7BC6E5CA-4912-4B63-922E-9D1E2DB62A6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9ABBF89-1F47-460F-A8D0-15B20B6A2F2F}" type="pres">
      <dgm:prSet presAssocID="{0C4CDB78-B49F-47B9-8ECB-71400E4E94C8}" presName="horFlow" presStyleCnt="0"/>
      <dgm:spPr/>
    </dgm:pt>
    <dgm:pt modelId="{37ECB8A9-80D1-477F-A7C1-1875FD2AE211}" type="pres">
      <dgm:prSet presAssocID="{0C4CDB78-B49F-47B9-8ECB-71400E4E94C8}" presName="bigChev" presStyleLbl="node1" presStyleIdx="0" presStyleCnt="1" custScaleX="278639" custScaleY="153815" custLinFactNeighborX="0" custLinFactNeighborY="-26401"/>
      <dgm:spPr/>
      <dgm:t>
        <a:bodyPr/>
        <a:lstStyle/>
        <a:p>
          <a:endParaRPr lang="es-ES"/>
        </a:p>
      </dgm:t>
    </dgm:pt>
  </dgm:ptLst>
  <dgm:cxnLst>
    <dgm:cxn modelId="{B86E9B4B-D2DB-4012-A8ED-85FC8A9CFB91}" type="presOf" srcId="{7BC6E5CA-4912-4B63-922E-9D1E2DB62A68}" destId="{0EA47D74-176E-48C1-B50F-87FA23F72949}" srcOrd="0" destOrd="0" presId="urn:microsoft.com/office/officeart/2005/8/layout/lProcess3"/>
    <dgm:cxn modelId="{130E638D-99E6-4FEF-9BF3-836A2E5CB863}" srcId="{7BC6E5CA-4912-4B63-922E-9D1E2DB62A68}" destId="{0C4CDB78-B49F-47B9-8ECB-71400E4E94C8}" srcOrd="0" destOrd="0" parTransId="{C8A28A19-A1CB-4575-A4B7-5D6E83AAAF38}" sibTransId="{B2E5E138-AFF3-45DB-9F9C-46BA48A5C0F9}"/>
    <dgm:cxn modelId="{66BC59C1-DFB7-4555-A2DA-64A473857803}" type="presOf" srcId="{0C4CDB78-B49F-47B9-8ECB-71400E4E94C8}" destId="{37ECB8A9-80D1-477F-A7C1-1875FD2AE211}" srcOrd="0" destOrd="0" presId="urn:microsoft.com/office/officeart/2005/8/layout/lProcess3"/>
    <dgm:cxn modelId="{98F8AE6E-FC65-481F-B08A-4C4CB5646074}" type="presParOf" srcId="{0EA47D74-176E-48C1-B50F-87FA23F72949}" destId="{39ABBF89-1F47-460F-A8D0-15B20B6A2F2F}" srcOrd="0" destOrd="0" presId="urn:microsoft.com/office/officeart/2005/8/layout/lProcess3"/>
    <dgm:cxn modelId="{8C09C5AC-436E-43D3-9B8A-CCBE8B1246F4}" type="presParOf" srcId="{39ABBF89-1F47-460F-A8D0-15B20B6A2F2F}" destId="{37ECB8A9-80D1-477F-A7C1-1875FD2AE21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1B6CC4-0E5D-4384-802D-0B43F1D6F475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1612E4A-430C-40BF-AC82-77FDF039717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b="1" u="sng" dirty="0" smtClean="0"/>
            <a:t>INTERROGANTES DE LA INVESTIGACIÓN</a:t>
          </a:r>
          <a:endParaRPr lang="es-ES" b="1" u="sng" dirty="0"/>
        </a:p>
      </dgm:t>
    </dgm:pt>
    <dgm:pt modelId="{4101007D-32F8-4214-B4C7-B987494BF8E4}" type="parTrans" cxnId="{AF21088C-790B-4865-A781-449BD9411282}">
      <dgm:prSet/>
      <dgm:spPr/>
      <dgm:t>
        <a:bodyPr/>
        <a:lstStyle/>
        <a:p>
          <a:endParaRPr lang="es-ES"/>
        </a:p>
      </dgm:t>
    </dgm:pt>
    <dgm:pt modelId="{5EE934B9-FFA0-4BB3-ABBB-24F5D9790D94}" type="sibTrans" cxnId="{AF21088C-790B-4865-A781-449BD9411282}">
      <dgm:prSet/>
      <dgm:spPr/>
      <dgm:t>
        <a:bodyPr/>
        <a:lstStyle/>
        <a:p>
          <a:endParaRPr lang="es-ES"/>
        </a:p>
      </dgm:t>
    </dgm:pt>
    <dgm:pt modelId="{9AFEA701-C815-44C0-8AFF-9B9CA7B30337}" type="pres">
      <dgm:prSet presAssocID="{AD1B6CC4-0E5D-4384-802D-0B43F1D6F4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73B37D-74E1-4970-B90F-E0AA87BD9059}" type="pres">
      <dgm:prSet presAssocID="{41612E4A-430C-40BF-AC82-77FDF039717C}" presName="parentText" presStyleLbl="node1" presStyleIdx="0" presStyleCnt="1" custLinFactNeighborX="2213" custLinFactNeighborY="-2947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21088C-790B-4865-A781-449BD9411282}" srcId="{AD1B6CC4-0E5D-4384-802D-0B43F1D6F475}" destId="{41612E4A-430C-40BF-AC82-77FDF039717C}" srcOrd="0" destOrd="0" parTransId="{4101007D-32F8-4214-B4C7-B987494BF8E4}" sibTransId="{5EE934B9-FFA0-4BB3-ABBB-24F5D9790D94}"/>
    <dgm:cxn modelId="{F779A250-E892-4760-B5E6-7649E60DB572}" type="presOf" srcId="{41612E4A-430C-40BF-AC82-77FDF039717C}" destId="{2273B37D-74E1-4970-B90F-E0AA87BD9059}" srcOrd="0" destOrd="0" presId="urn:microsoft.com/office/officeart/2005/8/layout/vList2"/>
    <dgm:cxn modelId="{8E2BE901-601C-4CD2-A39C-F2FAE39DE93B}" type="presOf" srcId="{AD1B6CC4-0E5D-4384-802D-0B43F1D6F475}" destId="{9AFEA701-C815-44C0-8AFF-9B9CA7B30337}" srcOrd="0" destOrd="0" presId="urn:microsoft.com/office/officeart/2005/8/layout/vList2"/>
    <dgm:cxn modelId="{27997FD3-3366-4503-AB48-D2CE9D545F12}" type="presParOf" srcId="{9AFEA701-C815-44C0-8AFF-9B9CA7B30337}" destId="{2273B37D-74E1-4970-B90F-E0AA87BD90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2B777C78-8B30-49D6-B972-21ABF31EF573}" type="presOf" srcId="{1F0D1638-BF52-4785-8AC6-9213269EB0BC}" destId="{25224368-2019-435B-A830-A8A81F5BC1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3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2E7FDC-B8BA-449F-937D-E02017F3544F}" type="presOf" srcId="{B1405F4D-C92B-4A29-B920-9166083C0185}" destId="{C3096CBE-1BBF-47D5-BE90-E591E1D4FB57}" srcOrd="0" destOrd="0" presId="urn:microsoft.com/office/officeart/2005/8/layout/vList2"/>
    <dgm:cxn modelId="{29949F9B-52BE-4F9B-9391-B3A4099196EC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97691FAF-7896-40D5-93C8-DE1B2B62CA78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4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270D3475-3E4E-411B-9EE4-75DF3C80E43C}" type="presOf" srcId="{B1405F4D-C92B-4A29-B920-9166083C0185}" destId="{C3096CBE-1BBF-47D5-BE90-E591E1D4FB57}" srcOrd="0" destOrd="0" presId="urn:microsoft.com/office/officeart/2005/8/layout/vList2"/>
    <dgm:cxn modelId="{7D9A63C7-CA70-465E-BACE-A44C97092B48}" type="presOf" srcId="{1F0D1638-BF52-4785-8AC6-9213269EB0BC}" destId="{25224368-2019-435B-A830-A8A81F5BC14F}" srcOrd="0" destOrd="0" presId="urn:microsoft.com/office/officeart/2005/8/layout/vList2"/>
    <dgm:cxn modelId="{CF241582-D0A7-41CB-AF69-F2B38C98EBC1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5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8C154D-EDC0-4FC5-8835-ED9C0797CB52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D3603EC2-E145-462B-AEAE-CAD0CB5E39DD}" type="presOf" srcId="{1F0D1638-BF52-4785-8AC6-9213269EB0BC}" destId="{25224368-2019-435B-A830-A8A81F5BC14F}" srcOrd="0" destOrd="0" presId="urn:microsoft.com/office/officeart/2005/8/layout/vList2"/>
    <dgm:cxn modelId="{8F3754C1-5761-4488-95ED-52563366689D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573FCDB-EF2F-418F-A220-02560C62F19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FED2484-8CEE-4447-A250-C8297EEC209D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u="sng" dirty="0" smtClean="0">
              <a:solidFill>
                <a:schemeClr val="accent3">
                  <a:lumMod val="50000"/>
                </a:schemeClr>
              </a:solidFill>
            </a:rPr>
            <a:t>CAPÍTULO I</a:t>
          </a:r>
        </a:p>
        <a:p>
          <a:r>
            <a:rPr lang="es-ES" sz="2000" b="1" dirty="0" smtClean="0">
              <a:solidFill>
                <a:schemeClr val="accent3">
                  <a:lumMod val="50000"/>
                </a:schemeClr>
              </a:solidFill>
            </a:rPr>
            <a:t>FUNDAMENTOS  TEÓRICOS </a:t>
          </a:r>
        </a:p>
        <a:p>
          <a:r>
            <a:rPr lang="es-ES" sz="2000" b="1" dirty="0" smtClean="0">
              <a:solidFill>
                <a:schemeClr val="accent3">
                  <a:lumMod val="50000"/>
                </a:schemeClr>
              </a:solidFill>
            </a:rPr>
            <a:t>DE LA RECREACIÓN MUSICAL</a:t>
          </a:r>
          <a:endParaRPr lang="es-ES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98FFBD30-5E87-4726-A6C1-143D5A1416EF}" type="parTrans" cxnId="{6E3655FB-01E4-40FD-8575-4C97EA80C353}">
      <dgm:prSet/>
      <dgm:spPr/>
      <dgm:t>
        <a:bodyPr/>
        <a:lstStyle/>
        <a:p>
          <a:endParaRPr lang="es-ES"/>
        </a:p>
      </dgm:t>
    </dgm:pt>
    <dgm:pt modelId="{BEF4F78C-8F62-43F9-AFC4-3A1F56F6A5AE}" type="sibTrans" cxnId="{6E3655FB-01E4-40FD-8575-4C97EA80C353}">
      <dgm:prSet/>
      <dgm:spPr/>
      <dgm:t>
        <a:bodyPr/>
        <a:lstStyle/>
        <a:p>
          <a:endParaRPr lang="es-ES"/>
        </a:p>
      </dgm:t>
    </dgm:pt>
    <dgm:pt modelId="{42AB2EA3-01F0-490D-8506-1A99C88A788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3">
                  <a:lumMod val="50000"/>
                </a:schemeClr>
              </a:solidFill>
            </a:rPr>
            <a:t>- DEFINICIÓN DE RECREACIÓN</a:t>
          </a:r>
          <a:r>
            <a:rPr lang="es-ES" sz="2000" dirty="0" smtClean="0">
              <a:solidFill>
                <a:schemeClr val="accent6">
                  <a:lumMod val="75000"/>
                </a:schemeClr>
              </a:solidFill>
            </a:rPr>
            <a:t>.</a:t>
          </a:r>
          <a:endParaRPr lang="es-E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81AA92EE-9FEA-4512-BECD-C5271BFC0CCC}" type="parTrans" cxnId="{0B222FB5-D4F7-47ED-8844-07FA565CCFB1}">
      <dgm:prSet/>
      <dgm:spPr/>
      <dgm:t>
        <a:bodyPr/>
        <a:lstStyle/>
        <a:p>
          <a:endParaRPr lang="es-ES"/>
        </a:p>
      </dgm:t>
    </dgm:pt>
    <dgm:pt modelId="{6BEB3AC8-37AE-453D-8069-C32D990BF012}" type="sibTrans" cxnId="{0B222FB5-D4F7-47ED-8844-07FA565CCFB1}">
      <dgm:prSet/>
      <dgm:spPr/>
      <dgm:t>
        <a:bodyPr/>
        <a:lstStyle/>
        <a:p>
          <a:endParaRPr lang="es-ES"/>
        </a:p>
      </dgm:t>
    </dgm:pt>
    <dgm:pt modelId="{FC36A268-D6A1-49ED-ACC2-9A3AC528B6C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3">
                  <a:lumMod val="50000"/>
                </a:schemeClr>
              </a:solidFill>
            </a:rPr>
            <a:t>- FUNCIONES DE LA RECREACIÓN</a:t>
          </a:r>
          <a:endParaRPr lang="es-ES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D7D66088-C4AC-4EA6-B42D-80A136BDB4DB}" type="parTrans" cxnId="{2D0512FD-4107-4943-BF3F-115526634879}">
      <dgm:prSet/>
      <dgm:spPr/>
      <dgm:t>
        <a:bodyPr/>
        <a:lstStyle/>
        <a:p>
          <a:endParaRPr lang="es-ES"/>
        </a:p>
      </dgm:t>
    </dgm:pt>
    <dgm:pt modelId="{E764B82E-779B-4679-AF97-2728805F9340}" type="sibTrans" cxnId="{2D0512FD-4107-4943-BF3F-115526634879}">
      <dgm:prSet/>
      <dgm:spPr/>
      <dgm:t>
        <a:bodyPr/>
        <a:lstStyle/>
        <a:p>
          <a:endParaRPr lang="es-ES"/>
        </a:p>
      </dgm:t>
    </dgm:pt>
    <dgm:pt modelId="{E5462BF4-6E8F-42CD-8370-2863EFF7B10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3">
                  <a:lumMod val="50000"/>
                </a:schemeClr>
              </a:solidFill>
            </a:rPr>
            <a:t>- LA MÚSICA COMO RECREACIÓN</a:t>
          </a:r>
          <a:endParaRPr lang="es-ES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7692BE5F-972B-43FB-8D54-FD0C8577B0EC}" type="parTrans" cxnId="{F1C56DFA-DA62-4710-B178-0143C08641C3}">
      <dgm:prSet/>
      <dgm:spPr/>
      <dgm:t>
        <a:bodyPr/>
        <a:lstStyle/>
        <a:p>
          <a:endParaRPr lang="es-ES"/>
        </a:p>
      </dgm:t>
    </dgm:pt>
    <dgm:pt modelId="{A0B3E8E4-5FF4-4482-BCC2-E38984391A5A}" type="sibTrans" cxnId="{F1C56DFA-DA62-4710-B178-0143C08641C3}">
      <dgm:prSet/>
      <dgm:spPr/>
      <dgm:t>
        <a:bodyPr/>
        <a:lstStyle/>
        <a:p>
          <a:endParaRPr lang="es-ES"/>
        </a:p>
      </dgm:t>
    </dgm:pt>
    <dgm:pt modelId="{328F7904-6B6E-4119-8B7F-D469FD8A8E7A}" type="pres">
      <dgm:prSet presAssocID="{0573FCDB-EF2F-418F-A220-02560C62F19D}" presName="compositeShape" presStyleCnt="0">
        <dgm:presLayoutVars>
          <dgm:dir/>
          <dgm:resizeHandles/>
        </dgm:presLayoutVars>
      </dgm:prSet>
      <dgm:spPr/>
    </dgm:pt>
    <dgm:pt modelId="{367B2C3C-FEE1-42AC-B19E-82E0BE770231}" type="pres">
      <dgm:prSet presAssocID="{0573FCDB-EF2F-418F-A220-02560C62F19D}" presName="pyramid" presStyleLbl="node1" presStyleIdx="0" presStyleCn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7DC80BB9-E498-4D2E-BA63-C04B320A3284}" type="pres">
      <dgm:prSet presAssocID="{0573FCDB-EF2F-418F-A220-02560C62F19D}" presName="theList" presStyleCnt="0"/>
      <dgm:spPr/>
    </dgm:pt>
    <dgm:pt modelId="{323DB4CB-D54C-43BB-A5BF-5C8B17B3C3F5}" type="pres">
      <dgm:prSet presAssocID="{2FED2484-8CEE-4447-A250-C8297EEC209D}" presName="aNode" presStyleLbl="fgAcc1" presStyleIdx="0" presStyleCnt="4" custScaleX="196548" custScaleY="184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47CC3-6471-4CF5-AC2E-D9E1663E573A}" type="pres">
      <dgm:prSet presAssocID="{2FED2484-8CEE-4447-A250-C8297EEC209D}" presName="aSpace" presStyleCnt="0"/>
      <dgm:spPr/>
    </dgm:pt>
    <dgm:pt modelId="{FDDF99EF-A118-4172-B113-625D3718420A}" type="pres">
      <dgm:prSet presAssocID="{42AB2EA3-01F0-490D-8506-1A99C88A7883}" presName="aNode" presStyleLbl="fgAcc1" presStyleIdx="1" presStyleCnt="4" custScaleX="154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144770-D378-416C-A3A7-971A159F5554}" type="pres">
      <dgm:prSet presAssocID="{42AB2EA3-01F0-490D-8506-1A99C88A7883}" presName="aSpace" presStyleCnt="0"/>
      <dgm:spPr/>
    </dgm:pt>
    <dgm:pt modelId="{66ACF767-85F0-4473-B22E-A8227A5FC593}" type="pres">
      <dgm:prSet presAssocID="{FC36A268-D6A1-49ED-ACC2-9A3AC528B6C3}" presName="aNode" presStyleLbl="fgAcc1" presStyleIdx="2" presStyleCnt="4" custScaleX="154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31265-C22E-4CF0-A1BD-BFF465B50B9D}" type="pres">
      <dgm:prSet presAssocID="{FC36A268-D6A1-49ED-ACC2-9A3AC528B6C3}" presName="aSpace" presStyleCnt="0"/>
      <dgm:spPr/>
    </dgm:pt>
    <dgm:pt modelId="{65CA6116-2AD0-423D-BC9F-1D54B3B13F4E}" type="pres">
      <dgm:prSet presAssocID="{E5462BF4-6E8F-42CD-8370-2863EFF7B102}" presName="aNode" presStyleLbl="fgAcc1" presStyleIdx="3" presStyleCnt="4" custScaleX="154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F64E8B-3F93-4B6D-942E-76568F2CEE0C}" type="pres">
      <dgm:prSet presAssocID="{E5462BF4-6E8F-42CD-8370-2863EFF7B102}" presName="aSpace" presStyleCnt="0"/>
      <dgm:spPr/>
    </dgm:pt>
  </dgm:ptLst>
  <dgm:cxnLst>
    <dgm:cxn modelId="{5877C090-0417-498C-B8F6-08A0891CFB51}" type="presOf" srcId="{2FED2484-8CEE-4447-A250-C8297EEC209D}" destId="{323DB4CB-D54C-43BB-A5BF-5C8B17B3C3F5}" srcOrd="0" destOrd="0" presId="urn:microsoft.com/office/officeart/2005/8/layout/pyramid2"/>
    <dgm:cxn modelId="{0B222FB5-D4F7-47ED-8844-07FA565CCFB1}" srcId="{0573FCDB-EF2F-418F-A220-02560C62F19D}" destId="{42AB2EA3-01F0-490D-8506-1A99C88A7883}" srcOrd="1" destOrd="0" parTransId="{81AA92EE-9FEA-4512-BECD-C5271BFC0CCC}" sibTransId="{6BEB3AC8-37AE-453D-8069-C32D990BF012}"/>
    <dgm:cxn modelId="{2D0512FD-4107-4943-BF3F-115526634879}" srcId="{0573FCDB-EF2F-418F-A220-02560C62F19D}" destId="{FC36A268-D6A1-49ED-ACC2-9A3AC528B6C3}" srcOrd="2" destOrd="0" parTransId="{D7D66088-C4AC-4EA6-B42D-80A136BDB4DB}" sibTransId="{E764B82E-779B-4679-AF97-2728805F9340}"/>
    <dgm:cxn modelId="{F1C56DFA-DA62-4710-B178-0143C08641C3}" srcId="{0573FCDB-EF2F-418F-A220-02560C62F19D}" destId="{E5462BF4-6E8F-42CD-8370-2863EFF7B102}" srcOrd="3" destOrd="0" parTransId="{7692BE5F-972B-43FB-8D54-FD0C8577B0EC}" sibTransId="{A0B3E8E4-5FF4-4482-BCC2-E38984391A5A}"/>
    <dgm:cxn modelId="{C949157B-1214-4AF8-A8CF-8FB60C721262}" type="presOf" srcId="{E5462BF4-6E8F-42CD-8370-2863EFF7B102}" destId="{65CA6116-2AD0-423D-BC9F-1D54B3B13F4E}" srcOrd="0" destOrd="0" presId="urn:microsoft.com/office/officeart/2005/8/layout/pyramid2"/>
    <dgm:cxn modelId="{6E3655FB-01E4-40FD-8575-4C97EA80C353}" srcId="{0573FCDB-EF2F-418F-A220-02560C62F19D}" destId="{2FED2484-8CEE-4447-A250-C8297EEC209D}" srcOrd="0" destOrd="0" parTransId="{98FFBD30-5E87-4726-A6C1-143D5A1416EF}" sibTransId="{BEF4F78C-8F62-43F9-AFC4-3A1F56F6A5AE}"/>
    <dgm:cxn modelId="{6433FCDA-7B62-4706-82A2-3FD03BEA32EC}" type="presOf" srcId="{0573FCDB-EF2F-418F-A220-02560C62F19D}" destId="{328F7904-6B6E-4119-8B7F-D469FD8A8E7A}" srcOrd="0" destOrd="0" presId="urn:microsoft.com/office/officeart/2005/8/layout/pyramid2"/>
    <dgm:cxn modelId="{238916C6-5A88-4951-832B-08D6E88F3B48}" type="presOf" srcId="{42AB2EA3-01F0-490D-8506-1A99C88A7883}" destId="{FDDF99EF-A118-4172-B113-625D3718420A}" srcOrd="0" destOrd="0" presId="urn:microsoft.com/office/officeart/2005/8/layout/pyramid2"/>
    <dgm:cxn modelId="{1074C635-20C1-4AAD-B9D9-1B7B1127A269}" type="presOf" srcId="{FC36A268-D6A1-49ED-ACC2-9A3AC528B6C3}" destId="{66ACF767-85F0-4473-B22E-A8227A5FC593}" srcOrd="0" destOrd="0" presId="urn:microsoft.com/office/officeart/2005/8/layout/pyramid2"/>
    <dgm:cxn modelId="{352B6A7B-B810-440E-93FF-BBDE1D6C9805}" type="presParOf" srcId="{328F7904-6B6E-4119-8B7F-D469FD8A8E7A}" destId="{367B2C3C-FEE1-42AC-B19E-82E0BE770231}" srcOrd="0" destOrd="0" presId="urn:microsoft.com/office/officeart/2005/8/layout/pyramid2"/>
    <dgm:cxn modelId="{DF97976C-43F9-4A7D-8572-29095E9696AB}" type="presParOf" srcId="{328F7904-6B6E-4119-8B7F-D469FD8A8E7A}" destId="{7DC80BB9-E498-4D2E-BA63-C04B320A3284}" srcOrd="1" destOrd="0" presId="urn:microsoft.com/office/officeart/2005/8/layout/pyramid2"/>
    <dgm:cxn modelId="{10648F46-6C7A-40D0-8D0C-F3E3170B9B10}" type="presParOf" srcId="{7DC80BB9-E498-4D2E-BA63-C04B320A3284}" destId="{323DB4CB-D54C-43BB-A5BF-5C8B17B3C3F5}" srcOrd="0" destOrd="0" presId="urn:microsoft.com/office/officeart/2005/8/layout/pyramid2"/>
    <dgm:cxn modelId="{25C10587-4E88-4A81-825D-A6BC1CAF93E5}" type="presParOf" srcId="{7DC80BB9-E498-4D2E-BA63-C04B320A3284}" destId="{FFA47CC3-6471-4CF5-AC2E-D9E1663E573A}" srcOrd="1" destOrd="0" presId="urn:microsoft.com/office/officeart/2005/8/layout/pyramid2"/>
    <dgm:cxn modelId="{18450D0E-094C-4DE4-9E4C-05ACC26078E3}" type="presParOf" srcId="{7DC80BB9-E498-4D2E-BA63-C04B320A3284}" destId="{FDDF99EF-A118-4172-B113-625D3718420A}" srcOrd="2" destOrd="0" presId="urn:microsoft.com/office/officeart/2005/8/layout/pyramid2"/>
    <dgm:cxn modelId="{73B0DC7E-803D-4D4A-8EF3-8F129446BA8D}" type="presParOf" srcId="{7DC80BB9-E498-4D2E-BA63-C04B320A3284}" destId="{FE144770-D378-416C-A3A7-971A159F5554}" srcOrd="3" destOrd="0" presId="urn:microsoft.com/office/officeart/2005/8/layout/pyramid2"/>
    <dgm:cxn modelId="{F36D1E37-FA8E-4D0B-84BF-58F9997B891E}" type="presParOf" srcId="{7DC80BB9-E498-4D2E-BA63-C04B320A3284}" destId="{66ACF767-85F0-4473-B22E-A8227A5FC593}" srcOrd="4" destOrd="0" presId="urn:microsoft.com/office/officeart/2005/8/layout/pyramid2"/>
    <dgm:cxn modelId="{4F933EC2-5355-4069-9EF7-7C0A8DEB4FDC}" type="presParOf" srcId="{7DC80BB9-E498-4D2E-BA63-C04B320A3284}" destId="{CDA31265-C22E-4CF0-A1BD-BFF465B50B9D}" srcOrd="5" destOrd="0" presId="urn:microsoft.com/office/officeart/2005/8/layout/pyramid2"/>
    <dgm:cxn modelId="{D983B83F-E82A-4847-B3CA-5844FAF3FBC1}" type="presParOf" srcId="{7DC80BB9-E498-4D2E-BA63-C04B320A3284}" destId="{65CA6116-2AD0-423D-BC9F-1D54B3B13F4E}" srcOrd="6" destOrd="0" presId="urn:microsoft.com/office/officeart/2005/8/layout/pyramid2"/>
    <dgm:cxn modelId="{0DBA5D4F-CD0F-43ED-BE0D-601175C565F7}" type="presParOf" srcId="{7DC80BB9-E498-4D2E-BA63-C04B320A3284}" destId="{07F64E8B-3F93-4B6D-942E-76568F2CEE0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6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48A190-99D0-439D-868F-0447EFCD37D0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ECEAC72D-8E42-48CF-A366-3B0731229D4A}" type="presOf" srcId="{1F0D1638-BF52-4785-8AC6-9213269EB0BC}" destId="{25224368-2019-435B-A830-A8A81F5BC14F}" srcOrd="0" destOrd="0" presId="urn:microsoft.com/office/officeart/2005/8/layout/vList2"/>
    <dgm:cxn modelId="{77F6DAD6-E9E6-47D0-B4C5-2A829B86F7F2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573FCDB-EF2F-418F-A220-02560C62F19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FED2484-8CEE-4447-A250-C8297EEC209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u="sng" dirty="0" smtClean="0">
              <a:solidFill>
                <a:schemeClr val="accent1">
                  <a:lumMod val="50000"/>
                </a:schemeClr>
              </a:solidFill>
            </a:rPr>
            <a:t>CAPÍTULO II</a:t>
          </a:r>
        </a:p>
        <a:p>
          <a:r>
            <a:rPr lang="es-ES" sz="2000" b="1" dirty="0" smtClean="0">
              <a:solidFill>
                <a:schemeClr val="accent1">
                  <a:lumMod val="50000"/>
                </a:schemeClr>
              </a:solidFill>
            </a:rPr>
            <a:t>LAS BANDAS RÍTMICAS</a:t>
          </a:r>
          <a:endParaRPr lang="es-E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98FFBD30-5E87-4726-A6C1-143D5A1416EF}" type="parTrans" cxnId="{6E3655FB-01E4-40FD-8575-4C97EA80C353}">
      <dgm:prSet/>
      <dgm:spPr/>
      <dgm:t>
        <a:bodyPr/>
        <a:lstStyle/>
        <a:p>
          <a:endParaRPr lang="es-ES"/>
        </a:p>
      </dgm:t>
    </dgm:pt>
    <dgm:pt modelId="{BEF4F78C-8F62-43F9-AFC4-3A1F56F6A5AE}" type="sibTrans" cxnId="{6E3655FB-01E4-40FD-8575-4C97EA80C353}">
      <dgm:prSet/>
      <dgm:spPr/>
      <dgm:t>
        <a:bodyPr/>
        <a:lstStyle/>
        <a:p>
          <a:endParaRPr lang="es-ES"/>
        </a:p>
      </dgm:t>
    </dgm:pt>
    <dgm:pt modelId="{FC36A268-D6A1-49ED-ACC2-9A3AC528B6C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1">
                  <a:lumMod val="50000"/>
                </a:schemeClr>
              </a:solidFill>
            </a:rPr>
            <a:t>- MANUAL BÁSICO DE LECTURA MUSICAL</a:t>
          </a:r>
          <a:endParaRPr lang="es-E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D7D66088-C4AC-4EA6-B42D-80A136BDB4DB}" type="parTrans" cxnId="{2D0512FD-4107-4943-BF3F-115526634879}">
      <dgm:prSet/>
      <dgm:spPr/>
      <dgm:t>
        <a:bodyPr/>
        <a:lstStyle/>
        <a:p>
          <a:endParaRPr lang="es-ES"/>
        </a:p>
      </dgm:t>
    </dgm:pt>
    <dgm:pt modelId="{E764B82E-779B-4679-AF97-2728805F9340}" type="sibTrans" cxnId="{2D0512FD-4107-4943-BF3F-115526634879}">
      <dgm:prSet/>
      <dgm:spPr/>
      <dgm:t>
        <a:bodyPr/>
        <a:lstStyle/>
        <a:p>
          <a:endParaRPr lang="es-ES"/>
        </a:p>
      </dgm:t>
    </dgm:pt>
    <dgm:pt modelId="{E5462BF4-6E8F-42CD-8370-2863EFF7B10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1">
                  <a:lumMod val="50000"/>
                </a:schemeClr>
              </a:solidFill>
            </a:rPr>
            <a:t>- EJERCICIOS  PRÁCTICOS</a:t>
          </a:r>
          <a:endParaRPr lang="es-E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7692BE5F-972B-43FB-8D54-FD0C8577B0EC}" type="parTrans" cxnId="{F1C56DFA-DA62-4710-B178-0143C08641C3}">
      <dgm:prSet/>
      <dgm:spPr/>
      <dgm:t>
        <a:bodyPr/>
        <a:lstStyle/>
        <a:p>
          <a:endParaRPr lang="es-ES"/>
        </a:p>
      </dgm:t>
    </dgm:pt>
    <dgm:pt modelId="{A0B3E8E4-5FF4-4482-BCC2-E38984391A5A}" type="sibTrans" cxnId="{F1C56DFA-DA62-4710-B178-0143C08641C3}">
      <dgm:prSet/>
      <dgm:spPr/>
      <dgm:t>
        <a:bodyPr/>
        <a:lstStyle/>
        <a:p>
          <a:endParaRPr lang="es-ES"/>
        </a:p>
      </dgm:t>
    </dgm:pt>
    <dgm:pt modelId="{328F7904-6B6E-4119-8B7F-D469FD8A8E7A}" type="pres">
      <dgm:prSet presAssocID="{0573FCDB-EF2F-418F-A220-02560C62F19D}" presName="compositeShape" presStyleCnt="0">
        <dgm:presLayoutVars>
          <dgm:dir/>
          <dgm:resizeHandles/>
        </dgm:presLayoutVars>
      </dgm:prSet>
      <dgm:spPr/>
    </dgm:pt>
    <dgm:pt modelId="{367B2C3C-FEE1-42AC-B19E-82E0BE770231}" type="pres">
      <dgm:prSet presAssocID="{0573FCDB-EF2F-418F-A220-02560C62F19D}" presName="pyramid" presStyleLbl="node1" presStyleIdx="0" presStyleCn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7DC80BB9-E498-4D2E-BA63-C04B320A3284}" type="pres">
      <dgm:prSet presAssocID="{0573FCDB-EF2F-418F-A220-02560C62F19D}" presName="theList" presStyleCnt="0"/>
      <dgm:spPr/>
    </dgm:pt>
    <dgm:pt modelId="{323DB4CB-D54C-43BB-A5BF-5C8B17B3C3F5}" type="pres">
      <dgm:prSet presAssocID="{2FED2484-8CEE-4447-A250-C8297EEC209D}" presName="aNode" presStyleLbl="fgAcc1" presStyleIdx="0" presStyleCnt="3" custScaleX="196548" custScaleY="184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47CC3-6471-4CF5-AC2E-D9E1663E573A}" type="pres">
      <dgm:prSet presAssocID="{2FED2484-8CEE-4447-A250-C8297EEC209D}" presName="aSpace" presStyleCnt="0"/>
      <dgm:spPr/>
    </dgm:pt>
    <dgm:pt modelId="{66ACF767-85F0-4473-B22E-A8227A5FC593}" type="pres">
      <dgm:prSet presAssocID="{FC36A268-D6A1-49ED-ACC2-9A3AC528B6C3}" presName="aNode" presStyleLbl="fgAcc1" presStyleIdx="1" presStyleCnt="3" custScaleX="154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31265-C22E-4CF0-A1BD-BFF465B50B9D}" type="pres">
      <dgm:prSet presAssocID="{FC36A268-D6A1-49ED-ACC2-9A3AC528B6C3}" presName="aSpace" presStyleCnt="0"/>
      <dgm:spPr/>
    </dgm:pt>
    <dgm:pt modelId="{65CA6116-2AD0-423D-BC9F-1D54B3B13F4E}" type="pres">
      <dgm:prSet presAssocID="{E5462BF4-6E8F-42CD-8370-2863EFF7B102}" presName="aNode" presStyleLbl="fgAcc1" presStyleIdx="2" presStyleCnt="3" custScaleX="154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F64E8B-3F93-4B6D-942E-76568F2CEE0C}" type="pres">
      <dgm:prSet presAssocID="{E5462BF4-6E8F-42CD-8370-2863EFF7B102}" presName="aSpace" presStyleCnt="0"/>
      <dgm:spPr/>
    </dgm:pt>
  </dgm:ptLst>
  <dgm:cxnLst>
    <dgm:cxn modelId="{5915B861-174A-4CCE-936C-77D04F951E8A}" type="presOf" srcId="{0573FCDB-EF2F-418F-A220-02560C62F19D}" destId="{328F7904-6B6E-4119-8B7F-D469FD8A8E7A}" srcOrd="0" destOrd="0" presId="urn:microsoft.com/office/officeart/2005/8/layout/pyramid2"/>
    <dgm:cxn modelId="{B93A22D7-F836-4BDF-A775-1201D4DBBBCC}" type="presOf" srcId="{FC36A268-D6A1-49ED-ACC2-9A3AC528B6C3}" destId="{66ACF767-85F0-4473-B22E-A8227A5FC593}" srcOrd="0" destOrd="0" presId="urn:microsoft.com/office/officeart/2005/8/layout/pyramid2"/>
    <dgm:cxn modelId="{6E3655FB-01E4-40FD-8575-4C97EA80C353}" srcId="{0573FCDB-EF2F-418F-A220-02560C62F19D}" destId="{2FED2484-8CEE-4447-A250-C8297EEC209D}" srcOrd="0" destOrd="0" parTransId="{98FFBD30-5E87-4726-A6C1-143D5A1416EF}" sibTransId="{BEF4F78C-8F62-43F9-AFC4-3A1F56F6A5AE}"/>
    <dgm:cxn modelId="{DC411B0A-4CF2-4F40-9885-45820EEDD43B}" type="presOf" srcId="{2FED2484-8CEE-4447-A250-C8297EEC209D}" destId="{323DB4CB-D54C-43BB-A5BF-5C8B17B3C3F5}" srcOrd="0" destOrd="0" presId="urn:microsoft.com/office/officeart/2005/8/layout/pyramid2"/>
    <dgm:cxn modelId="{21FFD2EF-4C2E-4653-9C2F-8B6C9304A945}" type="presOf" srcId="{E5462BF4-6E8F-42CD-8370-2863EFF7B102}" destId="{65CA6116-2AD0-423D-BC9F-1D54B3B13F4E}" srcOrd="0" destOrd="0" presId="urn:microsoft.com/office/officeart/2005/8/layout/pyramid2"/>
    <dgm:cxn modelId="{F1C56DFA-DA62-4710-B178-0143C08641C3}" srcId="{0573FCDB-EF2F-418F-A220-02560C62F19D}" destId="{E5462BF4-6E8F-42CD-8370-2863EFF7B102}" srcOrd="2" destOrd="0" parTransId="{7692BE5F-972B-43FB-8D54-FD0C8577B0EC}" sibTransId="{A0B3E8E4-5FF4-4482-BCC2-E38984391A5A}"/>
    <dgm:cxn modelId="{2D0512FD-4107-4943-BF3F-115526634879}" srcId="{0573FCDB-EF2F-418F-A220-02560C62F19D}" destId="{FC36A268-D6A1-49ED-ACC2-9A3AC528B6C3}" srcOrd="1" destOrd="0" parTransId="{D7D66088-C4AC-4EA6-B42D-80A136BDB4DB}" sibTransId="{E764B82E-779B-4679-AF97-2728805F9340}"/>
    <dgm:cxn modelId="{978BD9D6-F7CA-4F13-8F18-F81036042914}" type="presParOf" srcId="{328F7904-6B6E-4119-8B7F-D469FD8A8E7A}" destId="{367B2C3C-FEE1-42AC-B19E-82E0BE770231}" srcOrd="0" destOrd="0" presId="urn:microsoft.com/office/officeart/2005/8/layout/pyramid2"/>
    <dgm:cxn modelId="{89F2CFCF-673B-41D5-87BD-5E2DE18EED19}" type="presParOf" srcId="{328F7904-6B6E-4119-8B7F-D469FD8A8E7A}" destId="{7DC80BB9-E498-4D2E-BA63-C04B320A3284}" srcOrd="1" destOrd="0" presId="urn:microsoft.com/office/officeart/2005/8/layout/pyramid2"/>
    <dgm:cxn modelId="{51EB65CE-34EC-43AA-9B51-F1DB9FACE667}" type="presParOf" srcId="{7DC80BB9-E498-4D2E-BA63-C04B320A3284}" destId="{323DB4CB-D54C-43BB-A5BF-5C8B17B3C3F5}" srcOrd="0" destOrd="0" presId="urn:microsoft.com/office/officeart/2005/8/layout/pyramid2"/>
    <dgm:cxn modelId="{3353C01B-CB7F-4CCE-8EAC-B0143860600E}" type="presParOf" srcId="{7DC80BB9-E498-4D2E-BA63-C04B320A3284}" destId="{FFA47CC3-6471-4CF5-AC2E-D9E1663E573A}" srcOrd="1" destOrd="0" presId="urn:microsoft.com/office/officeart/2005/8/layout/pyramid2"/>
    <dgm:cxn modelId="{5184E77F-2CCA-44D7-87E1-58184CDD3477}" type="presParOf" srcId="{7DC80BB9-E498-4D2E-BA63-C04B320A3284}" destId="{66ACF767-85F0-4473-B22E-A8227A5FC593}" srcOrd="2" destOrd="0" presId="urn:microsoft.com/office/officeart/2005/8/layout/pyramid2"/>
    <dgm:cxn modelId="{EB9CAB38-BDA4-4735-BD78-6DEC92DB6D04}" type="presParOf" srcId="{7DC80BB9-E498-4D2E-BA63-C04B320A3284}" destId="{CDA31265-C22E-4CF0-A1BD-BFF465B50B9D}" srcOrd="3" destOrd="0" presId="urn:microsoft.com/office/officeart/2005/8/layout/pyramid2"/>
    <dgm:cxn modelId="{F1DBE5F9-C66C-4FDA-AF60-476D646AD108}" type="presParOf" srcId="{7DC80BB9-E498-4D2E-BA63-C04B320A3284}" destId="{65CA6116-2AD0-423D-BC9F-1D54B3B13F4E}" srcOrd="4" destOrd="0" presId="urn:microsoft.com/office/officeart/2005/8/layout/pyramid2"/>
    <dgm:cxn modelId="{A6D6292F-B59D-468D-BD8F-E1FF3D7B3867}" type="presParOf" srcId="{7DC80BB9-E498-4D2E-BA63-C04B320A3284}" destId="{07F64E8B-3F93-4B6D-942E-76568F2CEE0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7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24580C-DB8F-4E92-AA41-C409A98732A1}" type="presOf" srcId="{1F0D1638-BF52-4785-8AC6-9213269EB0BC}" destId="{25224368-2019-435B-A830-A8A81F5BC14F}" srcOrd="0" destOrd="0" presId="urn:microsoft.com/office/officeart/2005/8/layout/vList2"/>
    <dgm:cxn modelId="{D109ACED-E372-4E0E-B2D1-B68E48A1109A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AFAB7746-CB22-4557-8B17-8F48C956E4E3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573FCDB-EF2F-418F-A220-02560C62F19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FED2484-8CEE-4447-A250-C8297EEC209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C" sz="2000" b="1" u="sng" dirty="0" smtClean="0">
              <a:solidFill>
                <a:schemeClr val="accent2">
                  <a:lumMod val="50000"/>
                </a:schemeClr>
              </a:solidFill>
            </a:rPr>
            <a:t>CAPÍTULO III</a:t>
          </a:r>
          <a:endParaRPr lang="es-ES" sz="2000" dirty="0" smtClean="0">
            <a:solidFill>
              <a:schemeClr val="accent2">
                <a:lumMod val="50000"/>
              </a:schemeClr>
            </a:solidFill>
          </a:endParaRPr>
        </a:p>
        <a:p>
          <a:r>
            <a:rPr lang="es-EC" sz="2000" b="1" u="none" dirty="0" smtClean="0">
              <a:solidFill>
                <a:schemeClr val="accent2">
                  <a:lumMod val="50000"/>
                </a:schemeClr>
              </a:solidFill>
            </a:rPr>
            <a:t>LA CONSTRUCCIÓN DE INSTRUMENTOS MUSICALES CON MEDIOS CASEROS Y DE RECICLAJE.</a:t>
          </a:r>
          <a:endParaRPr lang="es-ES" sz="2000" b="1" u="none" dirty="0">
            <a:solidFill>
              <a:schemeClr val="accent2">
                <a:lumMod val="50000"/>
              </a:schemeClr>
            </a:solidFill>
          </a:endParaRPr>
        </a:p>
      </dgm:t>
    </dgm:pt>
    <dgm:pt modelId="{98FFBD30-5E87-4726-A6C1-143D5A1416EF}" type="parTrans" cxnId="{6E3655FB-01E4-40FD-8575-4C97EA80C353}">
      <dgm:prSet/>
      <dgm:spPr/>
      <dgm:t>
        <a:bodyPr/>
        <a:lstStyle/>
        <a:p>
          <a:endParaRPr lang="es-ES"/>
        </a:p>
      </dgm:t>
    </dgm:pt>
    <dgm:pt modelId="{BEF4F78C-8F62-43F9-AFC4-3A1F56F6A5AE}" type="sibTrans" cxnId="{6E3655FB-01E4-40FD-8575-4C97EA80C353}">
      <dgm:prSet/>
      <dgm:spPr/>
      <dgm:t>
        <a:bodyPr/>
        <a:lstStyle/>
        <a:p>
          <a:endParaRPr lang="es-ES"/>
        </a:p>
      </dgm:t>
    </dgm:pt>
    <dgm:pt modelId="{FC36A268-D6A1-49ED-ACC2-9A3AC528B6C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2">
                  <a:lumMod val="50000"/>
                </a:schemeClr>
              </a:solidFill>
            </a:rPr>
            <a:t>- INSTRUMENTOS DE CUERDA</a:t>
          </a:r>
          <a:endParaRPr lang="es-ES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D7D66088-C4AC-4EA6-B42D-80A136BDB4DB}" type="parTrans" cxnId="{2D0512FD-4107-4943-BF3F-115526634879}">
      <dgm:prSet/>
      <dgm:spPr/>
      <dgm:t>
        <a:bodyPr/>
        <a:lstStyle/>
        <a:p>
          <a:endParaRPr lang="es-ES"/>
        </a:p>
      </dgm:t>
    </dgm:pt>
    <dgm:pt modelId="{E764B82E-779B-4679-AF97-2728805F9340}" type="sibTrans" cxnId="{2D0512FD-4107-4943-BF3F-115526634879}">
      <dgm:prSet/>
      <dgm:spPr/>
      <dgm:t>
        <a:bodyPr/>
        <a:lstStyle/>
        <a:p>
          <a:endParaRPr lang="es-ES"/>
        </a:p>
      </dgm:t>
    </dgm:pt>
    <dgm:pt modelId="{E5462BF4-6E8F-42CD-8370-2863EFF7B10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2">
                  <a:lumMod val="50000"/>
                </a:schemeClr>
              </a:solidFill>
            </a:rPr>
            <a:t>- INSTRUMENTOS DE VIENTO</a:t>
          </a:r>
          <a:endParaRPr lang="es-ES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7692BE5F-972B-43FB-8D54-FD0C8577B0EC}" type="parTrans" cxnId="{F1C56DFA-DA62-4710-B178-0143C08641C3}">
      <dgm:prSet/>
      <dgm:spPr/>
      <dgm:t>
        <a:bodyPr/>
        <a:lstStyle/>
        <a:p>
          <a:endParaRPr lang="es-ES"/>
        </a:p>
      </dgm:t>
    </dgm:pt>
    <dgm:pt modelId="{A0B3E8E4-5FF4-4482-BCC2-E38984391A5A}" type="sibTrans" cxnId="{F1C56DFA-DA62-4710-B178-0143C08641C3}">
      <dgm:prSet/>
      <dgm:spPr/>
      <dgm:t>
        <a:bodyPr/>
        <a:lstStyle/>
        <a:p>
          <a:endParaRPr lang="es-ES"/>
        </a:p>
      </dgm:t>
    </dgm:pt>
    <dgm:pt modelId="{8788F339-2789-4AB7-B213-AF6F65EE02A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2">
                  <a:lumMod val="50000"/>
                </a:schemeClr>
              </a:solidFill>
            </a:rPr>
            <a:t>- INSTRUMENTOS DE PERCUSIÓN</a:t>
          </a:r>
        </a:p>
      </dgm:t>
    </dgm:pt>
    <dgm:pt modelId="{5ED4C8FF-4823-47C2-B309-15645561F44E}" type="parTrans" cxnId="{8FE1CDBB-E837-41C5-ACAF-59E226753503}">
      <dgm:prSet/>
      <dgm:spPr/>
      <dgm:t>
        <a:bodyPr/>
        <a:lstStyle/>
        <a:p>
          <a:endParaRPr lang="es-ES"/>
        </a:p>
      </dgm:t>
    </dgm:pt>
    <dgm:pt modelId="{E89074F5-767A-43C8-86C3-5B9EAC19FF0C}" type="sibTrans" cxnId="{8FE1CDBB-E837-41C5-ACAF-59E226753503}">
      <dgm:prSet/>
      <dgm:spPr/>
      <dgm:t>
        <a:bodyPr/>
        <a:lstStyle/>
        <a:p>
          <a:endParaRPr lang="es-ES"/>
        </a:p>
      </dgm:t>
    </dgm:pt>
    <dgm:pt modelId="{328F7904-6B6E-4119-8B7F-D469FD8A8E7A}" type="pres">
      <dgm:prSet presAssocID="{0573FCDB-EF2F-418F-A220-02560C62F19D}" presName="compositeShape" presStyleCnt="0">
        <dgm:presLayoutVars>
          <dgm:dir/>
          <dgm:resizeHandles/>
        </dgm:presLayoutVars>
      </dgm:prSet>
      <dgm:spPr/>
    </dgm:pt>
    <dgm:pt modelId="{367B2C3C-FEE1-42AC-B19E-82E0BE770231}" type="pres">
      <dgm:prSet presAssocID="{0573FCDB-EF2F-418F-A220-02560C62F19D}" presName="pyramid" presStyleLbl="node1" presStyleIdx="0" presStyleCnt="1" custLinFactNeighborX="14672" custLinFactNeighborY="-89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7DC80BB9-E498-4D2E-BA63-C04B320A3284}" type="pres">
      <dgm:prSet presAssocID="{0573FCDB-EF2F-418F-A220-02560C62F19D}" presName="theList" presStyleCnt="0"/>
      <dgm:spPr/>
    </dgm:pt>
    <dgm:pt modelId="{323DB4CB-D54C-43BB-A5BF-5C8B17B3C3F5}" type="pres">
      <dgm:prSet presAssocID="{2FED2484-8CEE-4447-A250-C8297EEC209D}" presName="aNode" presStyleLbl="fgAcc1" presStyleIdx="0" presStyleCnt="4" custScaleX="230621" custScaleY="341458" custLinFactY="-2532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47CC3-6471-4CF5-AC2E-D9E1663E573A}" type="pres">
      <dgm:prSet presAssocID="{2FED2484-8CEE-4447-A250-C8297EEC209D}" presName="aSpace" presStyleCnt="0"/>
      <dgm:spPr/>
    </dgm:pt>
    <dgm:pt modelId="{66ACF767-85F0-4473-B22E-A8227A5FC593}" type="pres">
      <dgm:prSet presAssocID="{FC36A268-D6A1-49ED-ACC2-9A3AC528B6C3}" presName="aNode" presStyleLbl="fgAcc1" presStyleIdx="1" presStyleCnt="4" custScaleX="154364" custScaleY="145225" custLinFactY="22858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31265-C22E-4CF0-A1BD-BFF465B50B9D}" type="pres">
      <dgm:prSet presAssocID="{FC36A268-D6A1-49ED-ACC2-9A3AC528B6C3}" presName="aSpace" presStyleCnt="0"/>
      <dgm:spPr/>
    </dgm:pt>
    <dgm:pt modelId="{65CA6116-2AD0-423D-BC9F-1D54B3B13F4E}" type="pres">
      <dgm:prSet presAssocID="{E5462BF4-6E8F-42CD-8370-2863EFF7B102}" presName="aNode" presStyleLbl="fgAcc1" presStyleIdx="2" presStyleCnt="4" custScaleX="154364" custScaleY="139728" custLinFactY="51833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F64E8B-3F93-4B6D-942E-76568F2CEE0C}" type="pres">
      <dgm:prSet presAssocID="{E5462BF4-6E8F-42CD-8370-2863EFF7B102}" presName="aSpace" presStyleCnt="0"/>
      <dgm:spPr/>
    </dgm:pt>
    <dgm:pt modelId="{999CF31B-2DA4-41FD-BE93-F1942A8D06B2}" type="pres">
      <dgm:prSet presAssocID="{8788F339-2789-4AB7-B213-AF6F65EE02A0}" presName="aNode" presStyleLbl="fgAcc1" presStyleIdx="3" presStyleCnt="4" custScaleX="154364" custScaleY="185866" custLinFactY="61945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6E0F09-B88F-4E38-AADA-7AA95847ACC7}" type="pres">
      <dgm:prSet presAssocID="{8788F339-2789-4AB7-B213-AF6F65EE02A0}" presName="aSpace" presStyleCnt="0"/>
      <dgm:spPr/>
    </dgm:pt>
  </dgm:ptLst>
  <dgm:cxnLst>
    <dgm:cxn modelId="{8FE1CDBB-E837-41C5-ACAF-59E226753503}" srcId="{0573FCDB-EF2F-418F-A220-02560C62F19D}" destId="{8788F339-2789-4AB7-B213-AF6F65EE02A0}" srcOrd="3" destOrd="0" parTransId="{5ED4C8FF-4823-47C2-B309-15645561F44E}" sibTransId="{E89074F5-767A-43C8-86C3-5B9EAC19FF0C}"/>
    <dgm:cxn modelId="{2D0512FD-4107-4943-BF3F-115526634879}" srcId="{0573FCDB-EF2F-418F-A220-02560C62F19D}" destId="{FC36A268-D6A1-49ED-ACC2-9A3AC528B6C3}" srcOrd="1" destOrd="0" parTransId="{D7D66088-C4AC-4EA6-B42D-80A136BDB4DB}" sibTransId="{E764B82E-779B-4679-AF97-2728805F9340}"/>
    <dgm:cxn modelId="{F1C56DFA-DA62-4710-B178-0143C08641C3}" srcId="{0573FCDB-EF2F-418F-A220-02560C62F19D}" destId="{E5462BF4-6E8F-42CD-8370-2863EFF7B102}" srcOrd="2" destOrd="0" parTransId="{7692BE5F-972B-43FB-8D54-FD0C8577B0EC}" sibTransId="{A0B3E8E4-5FF4-4482-BCC2-E38984391A5A}"/>
    <dgm:cxn modelId="{056926E6-5607-4EA6-A046-D9B4DD12AC89}" type="presOf" srcId="{2FED2484-8CEE-4447-A250-C8297EEC209D}" destId="{323DB4CB-D54C-43BB-A5BF-5C8B17B3C3F5}" srcOrd="0" destOrd="0" presId="urn:microsoft.com/office/officeart/2005/8/layout/pyramid2"/>
    <dgm:cxn modelId="{6E3655FB-01E4-40FD-8575-4C97EA80C353}" srcId="{0573FCDB-EF2F-418F-A220-02560C62F19D}" destId="{2FED2484-8CEE-4447-A250-C8297EEC209D}" srcOrd="0" destOrd="0" parTransId="{98FFBD30-5E87-4726-A6C1-143D5A1416EF}" sibTransId="{BEF4F78C-8F62-43F9-AFC4-3A1F56F6A5AE}"/>
    <dgm:cxn modelId="{6E90D1E5-015B-4028-B916-CAD1E90A4B38}" type="presOf" srcId="{E5462BF4-6E8F-42CD-8370-2863EFF7B102}" destId="{65CA6116-2AD0-423D-BC9F-1D54B3B13F4E}" srcOrd="0" destOrd="0" presId="urn:microsoft.com/office/officeart/2005/8/layout/pyramid2"/>
    <dgm:cxn modelId="{0A85C890-90FC-445C-A4E7-627293012EC4}" type="presOf" srcId="{8788F339-2789-4AB7-B213-AF6F65EE02A0}" destId="{999CF31B-2DA4-41FD-BE93-F1942A8D06B2}" srcOrd="0" destOrd="0" presId="urn:microsoft.com/office/officeart/2005/8/layout/pyramid2"/>
    <dgm:cxn modelId="{4A17BE37-990D-4F13-8D49-463B18A2C3DA}" type="presOf" srcId="{FC36A268-D6A1-49ED-ACC2-9A3AC528B6C3}" destId="{66ACF767-85F0-4473-B22E-A8227A5FC593}" srcOrd="0" destOrd="0" presId="urn:microsoft.com/office/officeart/2005/8/layout/pyramid2"/>
    <dgm:cxn modelId="{7CBE89CB-9BE2-43B0-9DC0-FFE4961C86A1}" type="presOf" srcId="{0573FCDB-EF2F-418F-A220-02560C62F19D}" destId="{328F7904-6B6E-4119-8B7F-D469FD8A8E7A}" srcOrd="0" destOrd="0" presId="urn:microsoft.com/office/officeart/2005/8/layout/pyramid2"/>
    <dgm:cxn modelId="{D7855D3A-091D-4063-A6F7-A8425B38010C}" type="presParOf" srcId="{328F7904-6B6E-4119-8B7F-D469FD8A8E7A}" destId="{367B2C3C-FEE1-42AC-B19E-82E0BE770231}" srcOrd="0" destOrd="0" presId="urn:microsoft.com/office/officeart/2005/8/layout/pyramid2"/>
    <dgm:cxn modelId="{334A7B31-F1F9-4E4A-A7ED-879FACF117E1}" type="presParOf" srcId="{328F7904-6B6E-4119-8B7F-D469FD8A8E7A}" destId="{7DC80BB9-E498-4D2E-BA63-C04B320A3284}" srcOrd="1" destOrd="0" presId="urn:microsoft.com/office/officeart/2005/8/layout/pyramid2"/>
    <dgm:cxn modelId="{FD7FB834-D2CA-406F-B0AE-5EF59747F018}" type="presParOf" srcId="{7DC80BB9-E498-4D2E-BA63-C04B320A3284}" destId="{323DB4CB-D54C-43BB-A5BF-5C8B17B3C3F5}" srcOrd="0" destOrd="0" presId="urn:microsoft.com/office/officeart/2005/8/layout/pyramid2"/>
    <dgm:cxn modelId="{33676BF2-D857-4D85-85AA-0A07BA9F29CF}" type="presParOf" srcId="{7DC80BB9-E498-4D2E-BA63-C04B320A3284}" destId="{FFA47CC3-6471-4CF5-AC2E-D9E1663E573A}" srcOrd="1" destOrd="0" presId="urn:microsoft.com/office/officeart/2005/8/layout/pyramid2"/>
    <dgm:cxn modelId="{9CD831BD-7670-436A-A627-19A97E8B3E33}" type="presParOf" srcId="{7DC80BB9-E498-4D2E-BA63-C04B320A3284}" destId="{66ACF767-85F0-4473-B22E-A8227A5FC593}" srcOrd="2" destOrd="0" presId="urn:microsoft.com/office/officeart/2005/8/layout/pyramid2"/>
    <dgm:cxn modelId="{3E046925-1178-475E-89A6-1569529AC580}" type="presParOf" srcId="{7DC80BB9-E498-4D2E-BA63-C04B320A3284}" destId="{CDA31265-C22E-4CF0-A1BD-BFF465B50B9D}" srcOrd="3" destOrd="0" presId="urn:microsoft.com/office/officeart/2005/8/layout/pyramid2"/>
    <dgm:cxn modelId="{3574F2C3-2FC3-4B4B-98B2-4293EA403832}" type="presParOf" srcId="{7DC80BB9-E498-4D2E-BA63-C04B320A3284}" destId="{65CA6116-2AD0-423D-BC9F-1D54B3B13F4E}" srcOrd="4" destOrd="0" presId="urn:microsoft.com/office/officeart/2005/8/layout/pyramid2"/>
    <dgm:cxn modelId="{B7C65189-FF36-41F9-8E0D-1639E3FD7D00}" type="presParOf" srcId="{7DC80BB9-E498-4D2E-BA63-C04B320A3284}" destId="{07F64E8B-3F93-4B6D-942E-76568F2CEE0C}" srcOrd="5" destOrd="0" presId="urn:microsoft.com/office/officeart/2005/8/layout/pyramid2"/>
    <dgm:cxn modelId="{9F9DFBAE-307D-4111-80BA-FEB03B6F2112}" type="presParOf" srcId="{7DC80BB9-E498-4D2E-BA63-C04B320A3284}" destId="{999CF31B-2DA4-41FD-BE93-F1942A8D06B2}" srcOrd="6" destOrd="0" presId="urn:microsoft.com/office/officeart/2005/8/layout/pyramid2"/>
    <dgm:cxn modelId="{A1175D78-FFBD-498F-BC14-A90F2ECF1827}" type="presParOf" srcId="{7DC80BB9-E498-4D2E-BA63-C04B320A3284}" destId="{CC6E0F09-B88F-4E38-AADA-7AA95847ACC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8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C3D6E6-D7FA-4494-BE38-0F1567641AFA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7BC28457-4BAE-45F2-AD06-ED28A961B546}" type="presOf" srcId="{B1405F4D-C92B-4A29-B920-9166083C0185}" destId="{C3096CBE-1BBF-47D5-BE90-E591E1D4FB57}" srcOrd="0" destOrd="0" presId="urn:microsoft.com/office/officeart/2005/8/layout/vList2"/>
    <dgm:cxn modelId="{A707B0CA-D7A3-45D3-B601-499DEC2DED39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F9E06-07C4-43F8-9907-94A99F30742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802B4D7-6B24-4AE6-B03A-4E68374320A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3200" b="1" u="sng" dirty="0" smtClean="0"/>
            <a:t>OBJETIVO GENERAL</a:t>
          </a:r>
          <a:endParaRPr lang="es-ES" sz="3200" b="1" u="sng" dirty="0"/>
        </a:p>
      </dgm:t>
    </dgm:pt>
    <dgm:pt modelId="{26D0781D-5DF3-49D6-A1C4-B3C978901F73}" type="parTrans" cxnId="{1942E8A4-06ED-4C77-AB54-A2CC83E5B62E}">
      <dgm:prSet/>
      <dgm:spPr/>
      <dgm:t>
        <a:bodyPr/>
        <a:lstStyle/>
        <a:p>
          <a:endParaRPr lang="es-ES"/>
        </a:p>
      </dgm:t>
    </dgm:pt>
    <dgm:pt modelId="{67B104BD-63D9-4500-AF0B-9A08B5676AA5}" type="sibTrans" cxnId="{1942E8A4-06ED-4C77-AB54-A2CC83E5B62E}">
      <dgm:prSet/>
      <dgm:spPr/>
      <dgm:t>
        <a:bodyPr/>
        <a:lstStyle/>
        <a:p>
          <a:endParaRPr lang="es-ES"/>
        </a:p>
      </dgm:t>
    </dgm:pt>
    <dgm:pt modelId="{6C20DF2B-34A0-4111-B265-8BD10DA5DE78}" type="pres">
      <dgm:prSet presAssocID="{E46F9E06-07C4-43F8-9907-94A99F3074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DF8741-2E1E-4199-BC83-0030B0F50DAA}" type="pres">
      <dgm:prSet presAssocID="{0802B4D7-6B24-4AE6-B03A-4E68374320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AC84A9-E9DD-49A5-804D-AFC3B9E46CD5}" type="presOf" srcId="{E46F9E06-07C4-43F8-9907-94A99F307428}" destId="{6C20DF2B-34A0-4111-B265-8BD10DA5DE78}" srcOrd="0" destOrd="0" presId="urn:microsoft.com/office/officeart/2005/8/layout/vList2"/>
    <dgm:cxn modelId="{1942E8A4-06ED-4C77-AB54-A2CC83E5B62E}" srcId="{E46F9E06-07C4-43F8-9907-94A99F307428}" destId="{0802B4D7-6B24-4AE6-B03A-4E68374320AB}" srcOrd="0" destOrd="0" parTransId="{26D0781D-5DF3-49D6-A1C4-B3C978901F73}" sibTransId="{67B104BD-63D9-4500-AF0B-9A08B5676AA5}"/>
    <dgm:cxn modelId="{8D5FBF2D-3621-4433-9329-ECF7E1EE80C8}" type="presOf" srcId="{0802B4D7-6B24-4AE6-B03A-4E68374320AB}" destId="{C7DF8741-2E1E-4199-BC83-0030B0F50DAA}" srcOrd="0" destOrd="0" presId="urn:microsoft.com/office/officeart/2005/8/layout/vList2"/>
    <dgm:cxn modelId="{1570090A-A0AE-4849-BA24-FC530FCD786E}" type="presParOf" srcId="{6C20DF2B-34A0-4111-B265-8BD10DA5DE78}" destId="{C7DF8741-2E1E-4199-BC83-0030B0F50D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573FCDB-EF2F-418F-A220-02560C62F19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ED2484-8CEE-4447-A250-C8297EEC209D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u="sng" dirty="0" smtClean="0">
              <a:solidFill>
                <a:schemeClr val="accent4">
                  <a:lumMod val="50000"/>
                </a:schemeClr>
              </a:solidFill>
            </a:rPr>
            <a:t>CAPÍTULO IV</a:t>
          </a:r>
        </a:p>
        <a:p>
          <a:r>
            <a:rPr lang="es-ES" sz="2000" b="1" dirty="0" smtClean="0">
              <a:solidFill>
                <a:schemeClr val="accent4">
                  <a:lumMod val="50000"/>
                </a:schemeClr>
              </a:solidFill>
            </a:rPr>
            <a:t>JUEGOS MUSICALES</a:t>
          </a:r>
          <a:endParaRPr lang="es-ES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98FFBD30-5E87-4726-A6C1-143D5A1416EF}" type="parTrans" cxnId="{6E3655FB-01E4-40FD-8575-4C97EA80C353}">
      <dgm:prSet/>
      <dgm:spPr/>
      <dgm:t>
        <a:bodyPr/>
        <a:lstStyle/>
        <a:p>
          <a:endParaRPr lang="es-ES"/>
        </a:p>
      </dgm:t>
    </dgm:pt>
    <dgm:pt modelId="{BEF4F78C-8F62-43F9-AFC4-3A1F56F6A5AE}" type="sibTrans" cxnId="{6E3655FB-01E4-40FD-8575-4C97EA80C353}">
      <dgm:prSet/>
      <dgm:spPr/>
      <dgm:t>
        <a:bodyPr/>
        <a:lstStyle/>
        <a:p>
          <a:endParaRPr lang="es-ES"/>
        </a:p>
      </dgm:t>
    </dgm:pt>
    <dgm:pt modelId="{42AB2EA3-01F0-490D-8506-1A99C88A788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4">
                  <a:lumMod val="50000"/>
                </a:schemeClr>
              </a:solidFill>
            </a:rPr>
            <a:t>DINÁMICAS</a:t>
          </a:r>
        </a:p>
      </dgm:t>
    </dgm:pt>
    <dgm:pt modelId="{81AA92EE-9FEA-4512-BECD-C5271BFC0CCC}" type="parTrans" cxnId="{0B222FB5-D4F7-47ED-8844-07FA565CCFB1}">
      <dgm:prSet/>
      <dgm:spPr/>
      <dgm:t>
        <a:bodyPr/>
        <a:lstStyle/>
        <a:p>
          <a:endParaRPr lang="es-ES"/>
        </a:p>
      </dgm:t>
    </dgm:pt>
    <dgm:pt modelId="{6BEB3AC8-37AE-453D-8069-C32D990BF012}" type="sibTrans" cxnId="{0B222FB5-D4F7-47ED-8844-07FA565CCFB1}">
      <dgm:prSet/>
      <dgm:spPr/>
      <dgm:t>
        <a:bodyPr/>
        <a:lstStyle/>
        <a:p>
          <a:endParaRPr lang="es-ES"/>
        </a:p>
      </dgm:t>
    </dgm:pt>
    <dgm:pt modelId="{FC36A268-D6A1-49ED-ACC2-9A3AC528B6C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4">
                  <a:lumMod val="50000"/>
                </a:schemeClr>
              </a:solidFill>
            </a:rPr>
            <a:t>- RÍTMICOS</a:t>
          </a:r>
        </a:p>
        <a:p>
          <a:r>
            <a:rPr lang="es-ES" sz="2000" b="1" dirty="0" smtClean="0">
              <a:solidFill>
                <a:schemeClr val="accent4">
                  <a:lumMod val="50000"/>
                </a:schemeClr>
              </a:solidFill>
            </a:rPr>
            <a:t>-  DE MOVIMIENTO</a:t>
          </a:r>
          <a:endParaRPr lang="es-ES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D7D66088-C4AC-4EA6-B42D-80A136BDB4DB}" type="parTrans" cxnId="{2D0512FD-4107-4943-BF3F-115526634879}">
      <dgm:prSet/>
      <dgm:spPr/>
      <dgm:t>
        <a:bodyPr/>
        <a:lstStyle/>
        <a:p>
          <a:endParaRPr lang="es-ES"/>
        </a:p>
      </dgm:t>
    </dgm:pt>
    <dgm:pt modelId="{E764B82E-779B-4679-AF97-2728805F9340}" type="sibTrans" cxnId="{2D0512FD-4107-4943-BF3F-115526634879}">
      <dgm:prSet/>
      <dgm:spPr/>
      <dgm:t>
        <a:bodyPr/>
        <a:lstStyle/>
        <a:p>
          <a:endParaRPr lang="es-ES"/>
        </a:p>
      </dgm:t>
    </dgm:pt>
    <dgm:pt modelId="{E5462BF4-6E8F-42CD-8370-2863EFF7B10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4">
                  <a:lumMod val="50000"/>
                </a:schemeClr>
              </a:solidFill>
            </a:rPr>
            <a:t>- </a:t>
          </a:r>
          <a:r>
            <a:rPr lang="es-ES" sz="2000" b="1" smtClean="0">
              <a:solidFill>
                <a:schemeClr val="accent4">
                  <a:lumMod val="50000"/>
                </a:schemeClr>
              </a:solidFill>
            </a:rPr>
            <a:t>DE REPETICION</a:t>
          </a:r>
          <a:endParaRPr lang="es-ES" sz="2000" b="1" dirty="0" smtClean="0">
            <a:solidFill>
              <a:schemeClr val="accent4">
                <a:lumMod val="50000"/>
              </a:schemeClr>
            </a:solidFill>
          </a:endParaRPr>
        </a:p>
        <a:p>
          <a:r>
            <a:rPr lang="es-ES" sz="2000" b="1" dirty="0" smtClean="0">
              <a:solidFill>
                <a:schemeClr val="accent4">
                  <a:lumMod val="50000"/>
                </a:schemeClr>
              </a:solidFill>
            </a:rPr>
            <a:t>- TRABALENGUAS </a:t>
          </a:r>
          <a:endParaRPr lang="es-ES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7692BE5F-972B-43FB-8D54-FD0C8577B0EC}" type="parTrans" cxnId="{F1C56DFA-DA62-4710-B178-0143C08641C3}">
      <dgm:prSet/>
      <dgm:spPr/>
      <dgm:t>
        <a:bodyPr/>
        <a:lstStyle/>
        <a:p>
          <a:endParaRPr lang="es-ES"/>
        </a:p>
      </dgm:t>
    </dgm:pt>
    <dgm:pt modelId="{A0B3E8E4-5FF4-4482-BCC2-E38984391A5A}" type="sibTrans" cxnId="{F1C56DFA-DA62-4710-B178-0143C08641C3}">
      <dgm:prSet/>
      <dgm:spPr/>
      <dgm:t>
        <a:bodyPr/>
        <a:lstStyle/>
        <a:p>
          <a:endParaRPr lang="es-ES"/>
        </a:p>
      </dgm:t>
    </dgm:pt>
    <dgm:pt modelId="{328F7904-6B6E-4119-8B7F-D469FD8A8E7A}" type="pres">
      <dgm:prSet presAssocID="{0573FCDB-EF2F-418F-A220-02560C62F19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367B2C3C-FEE1-42AC-B19E-82E0BE770231}" type="pres">
      <dgm:prSet presAssocID="{0573FCDB-EF2F-418F-A220-02560C62F19D}" presName="pyramid" presStyleLbl="node1" presStyleIdx="0" presStyleCn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7DC80BB9-E498-4D2E-BA63-C04B320A3284}" type="pres">
      <dgm:prSet presAssocID="{0573FCDB-EF2F-418F-A220-02560C62F19D}" presName="theList" presStyleCnt="0"/>
      <dgm:spPr/>
    </dgm:pt>
    <dgm:pt modelId="{323DB4CB-D54C-43BB-A5BF-5C8B17B3C3F5}" type="pres">
      <dgm:prSet presAssocID="{2FED2484-8CEE-4447-A250-C8297EEC209D}" presName="aNode" presStyleLbl="fgAcc1" presStyleIdx="0" presStyleCnt="4" custScaleX="156385" custScaleY="184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47CC3-6471-4CF5-AC2E-D9E1663E573A}" type="pres">
      <dgm:prSet presAssocID="{2FED2484-8CEE-4447-A250-C8297EEC209D}" presName="aSpace" presStyleCnt="0"/>
      <dgm:spPr/>
    </dgm:pt>
    <dgm:pt modelId="{FDDF99EF-A118-4172-B113-625D3718420A}" type="pres">
      <dgm:prSet presAssocID="{42AB2EA3-01F0-490D-8506-1A99C88A7883}" presName="aNode" presStyleLbl="fgAcc1" presStyleIdx="1" presStyleCnt="4" custScaleX="154364" custScaleY="96761" custLinFactY="18083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144770-D378-416C-A3A7-971A159F5554}" type="pres">
      <dgm:prSet presAssocID="{42AB2EA3-01F0-490D-8506-1A99C88A7883}" presName="aSpace" presStyleCnt="0"/>
      <dgm:spPr/>
    </dgm:pt>
    <dgm:pt modelId="{66ACF767-85F0-4473-B22E-A8227A5FC593}" type="pres">
      <dgm:prSet presAssocID="{FC36A268-D6A1-49ED-ACC2-9A3AC528B6C3}" presName="aNode" presStyleLbl="fgAcc1" presStyleIdx="2" presStyleCnt="4" custScaleX="154364" custLinFactY="26691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31265-C22E-4CF0-A1BD-BFF465B50B9D}" type="pres">
      <dgm:prSet presAssocID="{FC36A268-D6A1-49ED-ACC2-9A3AC528B6C3}" presName="aSpace" presStyleCnt="0"/>
      <dgm:spPr/>
    </dgm:pt>
    <dgm:pt modelId="{65CA6116-2AD0-423D-BC9F-1D54B3B13F4E}" type="pres">
      <dgm:prSet presAssocID="{E5462BF4-6E8F-42CD-8370-2863EFF7B102}" presName="aNode" presStyleLbl="fgAcc1" presStyleIdx="3" presStyleCnt="4" custScaleX="154364" custLinFactY="41673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F64E8B-3F93-4B6D-942E-76568F2CEE0C}" type="pres">
      <dgm:prSet presAssocID="{E5462BF4-6E8F-42CD-8370-2863EFF7B102}" presName="aSpace" presStyleCnt="0"/>
      <dgm:spPr/>
    </dgm:pt>
  </dgm:ptLst>
  <dgm:cxnLst>
    <dgm:cxn modelId="{0B222FB5-D4F7-47ED-8844-07FA565CCFB1}" srcId="{0573FCDB-EF2F-418F-A220-02560C62F19D}" destId="{42AB2EA3-01F0-490D-8506-1A99C88A7883}" srcOrd="1" destOrd="0" parTransId="{81AA92EE-9FEA-4512-BECD-C5271BFC0CCC}" sibTransId="{6BEB3AC8-37AE-453D-8069-C32D990BF012}"/>
    <dgm:cxn modelId="{049794FC-FE41-4B94-90F9-CBC2A503DC26}" type="presOf" srcId="{2FED2484-8CEE-4447-A250-C8297EEC209D}" destId="{323DB4CB-D54C-43BB-A5BF-5C8B17B3C3F5}" srcOrd="0" destOrd="0" presId="urn:microsoft.com/office/officeart/2005/8/layout/pyramid2"/>
    <dgm:cxn modelId="{6E3655FB-01E4-40FD-8575-4C97EA80C353}" srcId="{0573FCDB-EF2F-418F-A220-02560C62F19D}" destId="{2FED2484-8CEE-4447-A250-C8297EEC209D}" srcOrd="0" destOrd="0" parTransId="{98FFBD30-5E87-4726-A6C1-143D5A1416EF}" sibTransId="{BEF4F78C-8F62-43F9-AFC4-3A1F56F6A5AE}"/>
    <dgm:cxn modelId="{1D705397-F338-406C-A15B-5FA7C5A3C0FE}" type="presOf" srcId="{FC36A268-D6A1-49ED-ACC2-9A3AC528B6C3}" destId="{66ACF767-85F0-4473-B22E-A8227A5FC593}" srcOrd="0" destOrd="0" presId="urn:microsoft.com/office/officeart/2005/8/layout/pyramid2"/>
    <dgm:cxn modelId="{41D4427D-B5F1-4DD2-A8BD-051BE43C8992}" type="presOf" srcId="{0573FCDB-EF2F-418F-A220-02560C62F19D}" destId="{328F7904-6B6E-4119-8B7F-D469FD8A8E7A}" srcOrd="0" destOrd="0" presId="urn:microsoft.com/office/officeart/2005/8/layout/pyramid2"/>
    <dgm:cxn modelId="{0ACA8272-3442-4499-B220-FCAE5B4A5026}" type="presOf" srcId="{42AB2EA3-01F0-490D-8506-1A99C88A7883}" destId="{FDDF99EF-A118-4172-B113-625D3718420A}" srcOrd="0" destOrd="0" presId="urn:microsoft.com/office/officeart/2005/8/layout/pyramid2"/>
    <dgm:cxn modelId="{44B5AA90-0418-40B5-BB13-7FD8EB94C67D}" type="presOf" srcId="{E5462BF4-6E8F-42CD-8370-2863EFF7B102}" destId="{65CA6116-2AD0-423D-BC9F-1D54B3B13F4E}" srcOrd="0" destOrd="0" presId="urn:microsoft.com/office/officeart/2005/8/layout/pyramid2"/>
    <dgm:cxn modelId="{F1C56DFA-DA62-4710-B178-0143C08641C3}" srcId="{0573FCDB-EF2F-418F-A220-02560C62F19D}" destId="{E5462BF4-6E8F-42CD-8370-2863EFF7B102}" srcOrd="3" destOrd="0" parTransId="{7692BE5F-972B-43FB-8D54-FD0C8577B0EC}" sibTransId="{A0B3E8E4-5FF4-4482-BCC2-E38984391A5A}"/>
    <dgm:cxn modelId="{2D0512FD-4107-4943-BF3F-115526634879}" srcId="{0573FCDB-EF2F-418F-A220-02560C62F19D}" destId="{FC36A268-D6A1-49ED-ACC2-9A3AC528B6C3}" srcOrd="2" destOrd="0" parTransId="{D7D66088-C4AC-4EA6-B42D-80A136BDB4DB}" sibTransId="{E764B82E-779B-4679-AF97-2728805F9340}"/>
    <dgm:cxn modelId="{1603BA20-DC42-460C-A1DC-4E593F372A66}" type="presParOf" srcId="{328F7904-6B6E-4119-8B7F-D469FD8A8E7A}" destId="{367B2C3C-FEE1-42AC-B19E-82E0BE770231}" srcOrd="0" destOrd="0" presId="urn:microsoft.com/office/officeart/2005/8/layout/pyramid2"/>
    <dgm:cxn modelId="{E796BF35-6CB9-4D19-A63A-773103721556}" type="presParOf" srcId="{328F7904-6B6E-4119-8B7F-D469FD8A8E7A}" destId="{7DC80BB9-E498-4D2E-BA63-C04B320A3284}" srcOrd="1" destOrd="0" presId="urn:microsoft.com/office/officeart/2005/8/layout/pyramid2"/>
    <dgm:cxn modelId="{FB82463C-B96F-405F-BE1C-52D11E7D63DC}" type="presParOf" srcId="{7DC80BB9-E498-4D2E-BA63-C04B320A3284}" destId="{323DB4CB-D54C-43BB-A5BF-5C8B17B3C3F5}" srcOrd="0" destOrd="0" presId="urn:microsoft.com/office/officeart/2005/8/layout/pyramid2"/>
    <dgm:cxn modelId="{02EA7E2B-D573-45FE-B56B-44C0D6E14696}" type="presParOf" srcId="{7DC80BB9-E498-4D2E-BA63-C04B320A3284}" destId="{FFA47CC3-6471-4CF5-AC2E-D9E1663E573A}" srcOrd="1" destOrd="0" presId="urn:microsoft.com/office/officeart/2005/8/layout/pyramid2"/>
    <dgm:cxn modelId="{4A78871D-B18B-4A90-BF73-98B971A61BFD}" type="presParOf" srcId="{7DC80BB9-E498-4D2E-BA63-C04B320A3284}" destId="{FDDF99EF-A118-4172-B113-625D3718420A}" srcOrd="2" destOrd="0" presId="urn:microsoft.com/office/officeart/2005/8/layout/pyramid2"/>
    <dgm:cxn modelId="{586C0C86-2B98-4A85-B6D7-87B0D14F284C}" type="presParOf" srcId="{7DC80BB9-E498-4D2E-BA63-C04B320A3284}" destId="{FE144770-D378-416C-A3A7-971A159F5554}" srcOrd="3" destOrd="0" presId="urn:microsoft.com/office/officeart/2005/8/layout/pyramid2"/>
    <dgm:cxn modelId="{590F6F83-AB69-4132-A5B8-3EFACB016EB0}" type="presParOf" srcId="{7DC80BB9-E498-4D2E-BA63-C04B320A3284}" destId="{66ACF767-85F0-4473-B22E-A8227A5FC593}" srcOrd="4" destOrd="0" presId="urn:microsoft.com/office/officeart/2005/8/layout/pyramid2"/>
    <dgm:cxn modelId="{FB6B9715-73BB-4703-A9B4-12742BDAC675}" type="presParOf" srcId="{7DC80BB9-E498-4D2E-BA63-C04B320A3284}" destId="{CDA31265-C22E-4CF0-A1BD-BFF465B50B9D}" srcOrd="5" destOrd="0" presId="urn:microsoft.com/office/officeart/2005/8/layout/pyramid2"/>
    <dgm:cxn modelId="{EB653F51-54DF-49D0-960A-04E00A1E8E40}" type="presParOf" srcId="{7DC80BB9-E498-4D2E-BA63-C04B320A3284}" destId="{65CA6116-2AD0-423D-BC9F-1D54B3B13F4E}" srcOrd="6" destOrd="0" presId="urn:microsoft.com/office/officeart/2005/8/layout/pyramid2"/>
    <dgm:cxn modelId="{A48AF567-2A89-4C44-AB49-8AEDE6E833CB}" type="presParOf" srcId="{7DC80BB9-E498-4D2E-BA63-C04B320A3284}" destId="{07F64E8B-3F93-4B6D-942E-76568F2CEE0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8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E4B8FB-4C24-4234-8CF5-5D808436A03F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9B5E7F47-5DBB-49A7-9DE6-B1078778B4A4}" type="presOf" srcId="{1F0D1638-BF52-4785-8AC6-9213269EB0BC}" destId="{25224368-2019-435B-A830-A8A81F5BC14F}" srcOrd="0" destOrd="0" presId="urn:microsoft.com/office/officeart/2005/8/layout/vList2"/>
    <dgm:cxn modelId="{A6EA413F-4A39-43CA-AAF9-EF1186145183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8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73D258-2C90-41F1-9CB3-E05D00372268}" type="presOf" srcId="{1F0D1638-BF52-4785-8AC6-9213269EB0BC}" destId="{25224368-2019-435B-A830-A8A81F5BC14F}" srcOrd="0" destOrd="0" presId="urn:microsoft.com/office/officeart/2005/8/layout/vList2"/>
    <dgm:cxn modelId="{7C04F6E7-951B-47FA-BD63-947DFE328E83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1098A81E-BAC9-4F3C-9927-D0C2F5220AA0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9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965E3F-8DF8-456E-99E8-331DDF04D0DA}" type="presOf" srcId="{1F0D1638-BF52-4785-8AC6-9213269EB0BC}" destId="{25224368-2019-435B-A830-A8A81F5BC14F}" srcOrd="0" destOrd="0" presId="urn:microsoft.com/office/officeart/2005/8/layout/vList2"/>
    <dgm:cxn modelId="{2381551D-20A8-4500-8457-C5F540472116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98BD4B48-5D94-40C2-9227-F8F22D95DCF9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573FCDB-EF2F-418F-A220-02560C62F19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ED2484-8CEE-4447-A250-C8297EEC209D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u="sng" dirty="0" smtClean="0">
              <a:solidFill>
                <a:schemeClr val="accent6">
                  <a:lumMod val="75000"/>
                </a:schemeClr>
              </a:solidFill>
            </a:rPr>
            <a:t>CAPÍTULO V</a:t>
          </a:r>
        </a:p>
        <a:p>
          <a:r>
            <a:rPr lang="es-ES" sz="2000" b="1" dirty="0" smtClean="0">
              <a:solidFill>
                <a:schemeClr val="accent6">
                  <a:lumMod val="75000"/>
                </a:schemeClr>
              </a:solidFill>
            </a:rPr>
            <a:t>CANCIONERO INFANTIL</a:t>
          </a:r>
          <a:endParaRPr lang="es-ES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98FFBD30-5E87-4726-A6C1-143D5A1416EF}" type="parTrans" cxnId="{6E3655FB-01E4-40FD-8575-4C97EA80C353}">
      <dgm:prSet/>
      <dgm:spPr/>
      <dgm:t>
        <a:bodyPr/>
        <a:lstStyle/>
        <a:p>
          <a:endParaRPr lang="es-ES"/>
        </a:p>
      </dgm:t>
    </dgm:pt>
    <dgm:pt modelId="{BEF4F78C-8F62-43F9-AFC4-3A1F56F6A5AE}" type="sibTrans" cxnId="{6E3655FB-01E4-40FD-8575-4C97EA80C353}">
      <dgm:prSet/>
      <dgm:spPr/>
      <dgm:t>
        <a:bodyPr/>
        <a:lstStyle/>
        <a:p>
          <a:endParaRPr lang="es-ES"/>
        </a:p>
      </dgm:t>
    </dgm:pt>
    <dgm:pt modelId="{42AB2EA3-01F0-490D-8506-1A99C88A788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6">
                  <a:lumMod val="75000"/>
                </a:schemeClr>
              </a:solidFill>
            </a:rPr>
            <a:t>20 OBRAS INÉDITAS DE MILTON ARIAS</a:t>
          </a:r>
          <a:endParaRPr lang="es-ES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81AA92EE-9FEA-4512-BECD-C5271BFC0CCC}" type="parTrans" cxnId="{0B222FB5-D4F7-47ED-8844-07FA565CCFB1}">
      <dgm:prSet/>
      <dgm:spPr/>
      <dgm:t>
        <a:bodyPr/>
        <a:lstStyle/>
        <a:p>
          <a:endParaRPr lang="es-ES"/>
        </a:p>
      </dgm:t>
    </dgm:pt>
    <dgm:pt modelId="{6BEB3AC8-37AE-453D-8069-C32D990BF012}" type="sibTrans" cxnId="{0B222FB5-D4F7-47ED-8844-07FA565CCFB1}">
      <dgm:prSet/>
      <dgm:spPr/>
      <dgm:t>
        <a:bodyPr/>
        <a:lstStyle/>
        <a:p>
          <a:endParaRPr lang="es-ES"/>
        </a:p>
      </dgm:t>
    </dgm:pt>
    <dgm:pt modelId="{FC36A268-D6A1-49ED-ACC2-9A3AC528B6C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6">
                  <a:lumMod val="75000"/>
                </a:schemeClr>
              </a:solidFill>
            </a:rPr>
            <a:t>- TEXTO Y LETRAS ADECUADOS</a:t>
          </a:r>
          <a:endParaRPr lang="es-ES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D7D66088-C4AC-4EA6-B42D-80A136BDB4DB}" type="parTrans" cxnId="{2D0512FD-4107-4943-BF3F-115526634879}">
      <dgm:prSet/>
      <dgm:spPr/>
      <dgm:t>
        <a:bodyPr/>
        <a:lstStyle/>
        <a:p>
          <a:endParaRPr lang="es-ES"/>
        </a:p>
      </dgm:t>
    </dgm:pt>
    <dgm:pt modelId="{E764B82E-779B-4679-AF97-2728805F9340}" type="sibTrans" cxnId="{2D0512FD-4107-4943-BF3F-115526634879}">
      <dgm:prSet/>
      <dgm:spPr/>
      <dgm:t>
        <a:bodyPr/>
        <a:lstStyle/>
        <a:p>
          <a:endParaRPr lang="es-ES"/>
        </a:p>
      </dgm:t>
    </dgm:pt>
    <dgm:pt modelId="{E5462BF4-6E8F-42CD-8370-2863EFF7B10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dirty="0" smtClean="0">
              <a:solidFill>
                <a:schemeClr val="accent6">
                  <a:lumMod val="75000"/>
                </a:schemeClr>
              </a:solidFill>
            </a:rPr>
            <a:t>- CUMPLA LOS FINES DE LA RECREACIÓN</a:t>
          </a:r>
          <a:endParaRPr lang="es-ES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7692BE5F-972B-43FB-8D54-FD0C8577B0EC}" type="parTrans" cxnId="{F1C56DFA-DA62-4710-B178-0143C08641C3}">
      <dgm:prSet/>
      <dgm:spPr/>
      <dgm:t>
        <a:bodyPr/>
        <a:lstStyle/>
        <a:p>
          <a:endParaRPr lang="es-ES"/>
        </a:p>
      </dgm:t>
    </dgm:pt>
    <dgm:pt modelId="{A0B3E8E4-5FF4-4482-BCC2-E38984391A5A}" type="sibTrans" cxnId="{F1C56DFA-DA62-4710-B178-0143C08641C3}">
      <dgm:prSet/>
      <dgm:spPr/>
      <dgm:t>
        <a:bodyPr/>
        <a:lstStyle/>
        <a:p>
          <a:endParaRPr lang="es-ES"/>
        </a:p>
      </dgm:t>
    </dgm:pt>
    <dgm:pt modelId="{328F7904-6B6E-4119-8B7F-D469FD8A8E7A}" type="pres">
      <dgm:prSet presAssocID="{0573FCDB-EF2F-418F-A220-02560C62F19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367B2C3C-FEE1-42AC-B19E-82E0BE770231}" type="pres">
      <dgm:prSet presAssocID="{0573FCDB-EF2F-418F-A220-02560C62F19D}" presName="pyramid" presStyleLbl="node1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7DC80BB9-E498-4D2E-BA63-C04B320A3284}" type="pres">
      <dgm:prSet presAssocID="{0573FCDB-EF2F-418F-A220-02560C62F19D}" presName="theList" presStyleCnt="0"/>
      <dgm:spPr/>
    </dgm:pt>
    <dgm:pt modelId="{323DB4CB-D54C-43BB-A5BF-5C8B17B3C3F5}" type="pres">
      <dgm:prSet presAssocID="{2FED2484-8CEE-4447-A250-C8297EEC209D}" presName="aNode" presStyleLbl="fgAcc1" presStyleIdx="0" presStyleCnt="4" custScaleX="196548" custScaleY="184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47CC3-6471-4CF5-AC2E-D9E1663E573A}" type="pres">
      <dgm:prSet presAssocID="{2FED2484-8CEE-4447-A250-C8297EEC209D}" presName="aSpace" presStyleCnt="0"/>
      <dgm:spPr/>
    </dgm:pt>
    <dgm:pt modelId="{FDDF99EF-A118-4172-B113-625D3718420A}" type="pres">
      <dgm:prSet presAssocID="{42AB2EA3-01F0-490D-8506-1A99C88A7883}" presName="aNode" presStyleLbl="fgAcc1" presStyleIdx="1" presStyleCnt="4" custScaleX="154364" custScaleY="142216" custLinFactY="18083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144770-D378-416C-A3A7-971A159F5554}" type="pres">
      <dgm:prSet presAssocID="{42AB2EA3-01F0-490D-8506-1A99C88A7883}" presName="aSpace" presStyleCnt="0"/>
      <dgm:spPr/>
    </dgm:pt>
    <dgm:pt modelId="{66ACF767-85F0-4473-B22E-A8227A5FC593}" type="pres">
      <dgm:prSet presAssocID="{FC36A268-D6A1-49ED-ACC2-9A3AC528B6C3}" presName="aNode" presStyleLbl="fgAcc1" presStyleIdx="2" presStyleCnt="4" custScaleX="154364" custLinFactY="26691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31265-C22E-4CF0-A1BD-BFF465B50B9D}" type="pres">
      <dgm:prSet presAssocID="{FC36A268-D6A1-49ED-ACC2-9A3AC528B6C3}" presName="aSpace" presStyleCnt="0"/>
      <dgm:spPr/>
    </dgm:pt>
    <dgm:pt modelId="{65CA6116-2AD0-423D-BC9F-1D54B3B13F4E}" type="pres">
      <dgm:prSet presAssocID="{E5462BF4-6E8F-42CD-8370-2863EFF7B102}" presName="aNode" presStyleLbl="fgAcc1" presStyleIdx="3" presStyleCnt="4" custScaleX="154364" custLinFactY="41673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F64E8B-3F93-4B6D-942E-76568F2CEE0C}" type="pres">
      <dgm:prSet presAssocID="{E5462BF4-6E8F-42CD-8370-2863EFF7B102}" presName="aSpace" presStyleCnt="0"/>
      <dgm:spPr/>
    </dgm:pt>
  </dgm:ptLst>
  <dgm:cxnLst>
    <dgm:cxn modelId="{0B222FB5-D4F7-47ED-8844-07FA565CCFB1}" srcId="{0573FCDB-EF2F-418F-A220-02560C62F19D}" destId="{42AB2EA3-01F0-490D-8506-1A99C88A7883}" srcOrd="1" destOrd="0" parTransId="{81AA92EE-9FEA-4512-BECD-C5271BFC0CCC}" sibTransId="{6BEB3AC8-37AE-453D-8069-C32D990BF012}"/>
    <dgm:cxn modelId="{2D0512FD-4107-4943-BF3F-115526634879}" srcId="{0573FCDB-EF2F-418F-A220-02560C62F19D}" destId="{FC36A268-D6A1-49ED-ACC2-9A3AC528B6C3}" srcOrd="2" destOrd="0" parTransId="{D7D66088-C4AC-4EA6-B42D-80A136BDB4DB}" sibTransId="{E764B82E-779B-4679-AF97-2728805F9340}"/>
    <dgm:cxn modelId="{F1C56DFA-DA62-4710-B178-0143C08641C3}" srcId="{0573FCDB-EF2F-418F-A220-02560C62F19D}" destId="{E5462BF4-6E8F-42CD-8370-2863EFF7B102}" srcOrd="3" destOrd="0" parTransId="{7692BE5F-972B-43FB-8D54-FD0C8577B0EC}" sibTransId="{A0B3E8E4-5FF4-4482-BCC2-E38984391A5A}"/>
    <dgm:cxn modelId="{827A096D-847E-4008-AFC9-5CD629A20FCD}" type="presOf" srcId="{0573FCDB-EF2F-418F-A220-02560C62F19D}" destId="{328F7904-6B6E-4119-8B7F-D469FD8A8E7A}" srcOrd="0" destOrd="0" presId="urn:microsoft.com/office/officeart/2005/8/layout/pyramid2"/>
    <dgm:cxn modelId="{07EF6384-1333-4CDC-A149-BC7001336AA5}" type="presOf" srcId="{2FED2484-8CEE-4447-A250-C8297EEC209D}" destId="{323DB4CB-D54C-43BB-A5BF-5C8B17B3C3F5}" srcOrd="0" destOrd="0" presId="urn:microsoft.com/office/officeart/2005/8/layout/pyramid2"/>
    <dgm:cxn modelId="{6E3655FB-01E4-40FD-8575-4C97EA80C353}" srcId="{0573FCDB-EF2F-418F-A220-02560C62F19D}" destId="{2FED2484-8CEE-4447-A250-C8297EEC209D}" srcOrd="0" destOrd="0" parTransId="{98FFBD30-5E87-4726-A6C1-143D5A1416EF}" sibTransId="{BEF4F78C-8F62-43F9-AFC4-3A1F56F6A5AE}"/>
    <dgm:cxn modelId="{8D1B438D-7452-445D-9275-5CEF02F1D787}" type="presOf" srcId="{E5462BF4-6E8F-42CD-8370-2863EFF7B102}" destId="{65CA6116-2AD0-423D-BC9F-1D54B3B13F4E}" srcOrd="0" destOrd="0" presId="urn:microsoft.com/office/officeart/2005/8/layout/pyramid2"/>
    <dgm:cxn modelId="{1436657D-A72B-4FDE-9EDA-E48BB993ECE5}" type="presOf" srcId="{42AB2EA3-01F0-490D-8506-1A99C88A7883}" destId="{FDDF99EF-A118-4172-B113-625D3718420A}" srcOrd="0" destOrd="0" presId="urn:microsoft.com/office/officeart/2005/8/layout/pyramid2"/>
    <dgm:cxn modelId="{3145024B-FA1B-4D8F-9ED8-A694A1AE0E9B}" type="presOf" srcId="{FC36A268-D6A1-49ED-ACC2-9A3AC528B6C3}" destId="{66ACF767-85F0-4473-B22E-A8227A5FC593}" srcOrd="0" destOrd="0" presId="urn:microsoft.com/office/officeart/2005/8/layout/pyramid2"/>
    <dgm:cxn modelId="{D604159D-1E9E-401D-8FB1-E7AFB589C3E5}" type="presParOf" srcId="{328F7904-6B6E-4119-8B7F-D469FD8A8E7A}" destId="{367B2C3C-FEE1-42AC-B19E-82E0BE770231}" srcOrd="0" destOrd="0" presId="urn:microsoft.com/office/officeart/2005/8/layout/pyramid2"/>
    <dgm:cxn modelId="{5FC1CD12-34B8-43CF-9F83-EB1E284CF536}" type="presParOf" srcId="{328F7904-6B6E-4119-8B7F-D469FD8A8E7A}" destId="{7DC80BB9-E498-4D2E-BA63-C04B320A3284}" srcOrd="1" destOrd="0" presId="urn:microsoft.com/office/officeart/2005/8/layout/pyramid2"/>
    <dgm:cxn modelId="{E87E32C5-23BC-434C-A1CC-BB294AEEC5CD}" type="presParOf" srcId="{7DC80BB9-E498-4D2E-BA63-C04B320A3284}" destId="{323DB4CB-D54C-43BB-A5BF-5C8B17B3C3F5}" srcOrd="0" destOrd="0" presId="urn:microsoft.com/office/officeart/2005/8/layout/pyramid2"/>
    <dgm:cxn modelId="{36EE74D9-EB9D-4B7E-9E83-C2C99E1C2B5A}" type="presParOf" srcId="{7DC80BB9-E498-4D2E-BA63-C04B320A3284}" destId="{FFA47CC3-6471-4CF5-AC2E-D9E1663E573A}" srcOrd="1" destOrd="0" presId="urn:microsoft.com/office/officeart/2005/8/layout/pyramid2"/>
    <dgm:cxn modelId="{DC386684-2586-400A-94D5-B6AAE60ED004}" type="presParOf" srcId="{7DC80BB9-E498-4D2E-BA63-C04B320A3284}" destId="{FDDF99EF-A118-4172-B113-625D3718420A}" srcOrd="2" destOrd="0" presId="urn:microsoft.com/office/officeart/2005/8/layout/pyramid2"/>
    <dgm:cxn modelId="{ED3798DA-BB24-4207-927D-8A1FE1CD1ED6}" type="presParOf" srcId="{7DC80BB9-E498-4D2E-BA63-C04B320A3284}" destId="{FE144770-D378-416C-A3A7-971A159F5554}" srcOrd="3" destOrd="0" presId="urn:microsoft.com/office/officeart/2005/8/layout/pyramid2"/>
    <dgm:cxn modelId="{07BDC0A2-E0C7-4BBA-BB4D-E8B1E4E4A8C3}" type="presParOf" srcId="{7DC80BB9-E498-4D2E-BA63-C04B320A3284}" destId="{66ACF767-85F0-4473-B22E-A8227A5FC593}" srcOrd="4" destOrd="0" presId="urn:microsoft.com/office/officeart/2005/8/layout/pyramid2"/>
    <dgm:cxn modelId="{10A909B2-C298-4AA9-99DE-AAC0D6E198A3}" type="presParOf" srcId="{7DC80BB9-E498-4D2E-BA63-C04B320A3284}" destId="{CDA31265-C22E-4CF0-A1BD-BFF465B50B9D}" srcOrd="5" destOrd="0" presId="urn:microsoft.com/office/officeart/2005/8/layout/pyramid2"/>
    <dgm:cxn modelId="{F918B762-C665-4BB8-B26A-82F5F8EBA426}" type="presParOf" srcId="{7DC80BB9-E498-4D2E-BA63-C04B320A3284}" destId="{65CA6116-2AD0-423D-BC9F-1D54B3B13F4E}" srcOrd="6" destOrd="0" presId="urn:microsoft.com/office/officeart/2005/8/layout/pyramid2"/>
    <dgm:cxn modelId="{950D7870-0AF2-44B7-922B-6B5169182DC1}" type="presParOf" srcId="{7DC80BB9-E498-4D2E-BA63-C04B320A3284}" destId="{07F64E8B-3F93-4B6D-942E-76568F2CEE0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9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9A69C0-EEC0-483D-AFA2-A8F71652B9BE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983CCD99-434B-46DA-B022-238A925FD58C}" type="presOf" srcId="{B1405F4D-C92B-4A29-B920-9166083C0185}" destId="{C3096CBE-1BBF-47D5-BE90-E591E1D4FB57}" srcOrd="0" destOrd="0" presId="urn:microsoft.com/office/officeart/2005/8/layout/vList2"/>
    <dgm:cxn modelId="{031658CA-8B0A-4B3C-8FDC-1DBB27AE0F30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9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ADADF0-F338-42B4-9101-4C8D2D0A61B0}" type="presOf" srcId="{1F0D1638-BF52-4785-8AC6-9213269EB0BC}" destId="{25224368-2019-435B-A830-A8A81F5BC14F}" srcOrd="0" destOrd="0" presId="urn:microsoft.com/office/officeart/2005/8/layout/vList2"/>
    <dgm:cxn modelId="{3621579F-6AB9-42EB-BF17-8B5BC1C6B8EB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F95AA972-2815-4936-9602-73867B03107D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29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7DF212-A52B-4A1A-87ED-563D74425867}" type="presOf" srcId="{B1405F4D-C92B-4A29-B920-9166083C0185}" destId="{C3096CBE-1BBF-47D5-BE90-E591E1D4FB57}" srcOrd="0" destOrd="0" presId="urn:microsoft.com/office/officeart/2005/8/layout/vList2"/>
    <dgm:cxn modelId="{DC0AA13F-53C7-4FA1-B8DD-357F93011A5D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11AC07CE-1F72-4DED-85DB-3FAE4CB461C7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30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BENEFICIARIOS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104E51-A639-4DB4-95D9-0066A92F4F57}" type="presOf" srcId="{B1405F4D-C92B-4A29-B920-9166083C0185}" destId="{C3096CBE-1BBF-47D5-BE90-E591E1D4FB57}" srcOrd="0" destOrd="0" presId="urn:microsoft.com/office/officeart/2005/8/layout/vList2"/>
    <dgm:cxn modelId="{40087BF2-9416-437D-BAAA-21FE47E57983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90F59629-D436-487E-B152-57A66D012301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30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</a:t>
          </a:r>
          <a:r>
            <a:rPr lang="es-ES_tradnl" sz="2000" b="1" u="sng" dirty="0" smtClean="0"/>
            <a:t>TRABAJO FUTURO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 custLinFactNeighborY="-523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D0A6D4-493F-4628-9D6F-59AB931C9440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25BF1132-C043-485A-8DAC-78DB33F4F390}" type="presOf" srcId="{B1405F4D-C92B-4A29-B920-9166083C0185}" destId="{C3096CBE-1BBF-47D5-BE90-E591E1D4FB57}" srcOrd="0" destOrd="0" presId="urn:microsoft.com/office/officeart/2005/8/layout/vList2"/>
    <dgm:cxn modelId="{8780FDAD-DE0B-4497-9432-801C14E64789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dirty="0" smtClean="0"/>
            <a:t>OBJETIVOS ESPECÍFICOS</a:t>
          </a:r>
          <a:endParaRPr lang="es-ES" b="1" dirty="0"/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624E29-B883-48CE-91EE-B185E862BAF5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DA1FA661-5698-4685-B9B6-D8E809058F15}" type="presOf" srcId="{B1405F4D-C92B-4A29-B920-9166083C0185}" destId="{C3096CBE-1BBF-47D5-BE90-E591E1D4FB57}" srcOrd="0" destOrd="0" presId="urn:microsoft.com/office/officeart/2005/8/layout/vList2"/>
    <dgm:cxn modelId="{AE1C867E-F433-4C19-A086-13784C0DC9DE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1#30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S" sz="2000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</a:t>
          </a:r>
          <a:r>
            <a:rPr lang="es-ES_tradnl" sz="2000" b="1" u="sng" smtClean="0"/>
            <a:t>TRABAJO FUTURO</a:t>
          </a:r>
          <a:endParaRPr lang="es-E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 custLinFactNeighborY="-523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80516D-4D7A-4350-BF98-4922DD0DF21D}" type="presOf" srcId="{1F0D1638-BF52-4785-8AC6-9213269EB0BC}" destId="{25224368-2019-435B-A830-A8A81F5BC14F}" srcOrd="0" destOrd="0" presId="urn:microsoft.com/office/officeart/2005/8/layout/vList2"/>
    <dgm:cxn modelId="{D5ABF1C5-76C4-4DFC-AEE6-91A6D83B59D6}" type="presOf" srcId="{B1405F4D-C92B-4A29-B920-9166083C0185}" destId="{C3096CBE-1BBF-47D5-BE90-E591E1D4FB57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8EF245C0-0C6D-42D8-8A93-9B868BAD9017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dirty="0" smtClean="0"/>
            <a:t>OBJETIVOS ESPECÍFICOS</a:t>
          </a:r>
          <a:endParaRPr lang="es-ES" b="1" dirty="0"/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171099-5E8C-4579-9504-60FA0DCC7B78}" type="presOf" srcId="{B1405F4D-C92B-4A29-B920-9166083C0185}" destId="{C3096CBE-1BBF-47D5-BE90-E591E1D4FB57}" srcOrd="0" destOrd="0" presId="urn:microsoft.com/office/officeart/2005/8/layout/vList2"/>
    <dgm:cxn modelId="{47332A1E-1E7A-4B6F-BAE6-FC191F8DE44A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F8B3B98F-785D-4874-BC73-E4389021B762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dirty="0" smtClean="0"/>
            <a:t>JUSTIFICACIÓN</a:t>
          </a:r>
          <a:endParaRPr lang="es-ES" b="1" dirty="0"/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777E56EC-76EF-4070-84D7-616D78A1C2E6}" type="presOf" srcId="{B1405F4D-C92B-4A29-B920-9166083C0185}" destId="{C3096CBE-1BBF-47D5-BE90-E591E1D4FB57}" srcOrd="0" destOrd="0" presId="urn:microsoft.com/office/officeart/2005/8/layout/vList2"/>
    <dgm:cxn modelId="{ACAE4372-B659-44FB-8985-BDAEDF237615}" type="presOf" srcId="{1F0D1638-BF52-4785-8AC6-9213269EB0BC}" destId="{25224368-2019-435B-A830-A8A81F5BC14F}" srcOrd="0" destOrd="0" presId="urn:microsoft.com/office/officeart/2005/8/layout/vList2"/>
    <dgm:cxn modelId="{C5B4CD03-E507-420E-8946-9849F68FF179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dirty="0" smtClean="0"/>
            <a:t>JUSTIFICACIÓN</a:t>
          </a:r>
          <a:endParaRPr lang="es-ES" b="1" dirty="0"/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B9023C04-1CC1-4C45-B6AE-C1EA7859222A}" type="presOf" srcId="{1F0D1638-BF52-4785-8AC6-9213269EB0BC}" destId="{25224368-2019-435B-A830-A8A81F5BC14F}" srcOrd="0" destOrd="0" presId="urn:microsoft.com/office/officeart/2005/8/layout/vList2"/>
    <dgm:cxn modelId="{00E59572-A753-43AC-B6B6-A3ADCF8BDCFF}" type="presOf" srcId="{B1405F4D-C92B-4A29-B920-9166083C0185}" destId="{C3096CBE-1BBF-47D5-BE90-E591E1D4FB57}" srcOrd="0" destOrd="0" presId="urn:microsoft.com/office/officeart/2005/8/layout/vList2"/>
    <dgm:cxn modelId="{A88C757E-3C1A-4F71-9D89-7FC287B0D861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0D1638-BF52-4785-8AC6-9213269EB0B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1405F4D-C92B-4A29-B920-9166083C018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dirty="0" smtClean="0"/>
            <a:t>JUSTIFICACIÓN</a:t>
          </a:r>
          <a:endParaRPr lang="es-ES" b="1" dirty="0"/>
        </a:p>
      </dgm:t>
    </dgm:pt>
    <dgm:pt modelId="{E0751ECB-6485-4E3A-8643-F4D0ECA92AC3}" type="parTrans" cxnId="{1541CD3F-1C10-4F1F-9451-D12107D3BEEB}">
      <dgm:prSet/>
      <dgm:spPr/>
      <dgm:t>
        <a:bodyPr/>
        <a:lstStyle/>
        <a:p>
          <a:endParaRPr lang="es-ES"/>
        </a:p>
      </dgm:t>
    </dgm:pt>
    <dgm:pt modelId="{86B0CA3D-FEF3-46A1-ACB0-FDBD16A48D15}" type="sibTrans" cxnId="{1541CD3F-1C10-4F1F-9451-D12107D3BEEB}">
      <dgm:prSet/>
      <dgm:spPr/>
      <dgm:t>
        <a:bodyPr/>
        <a:lstStyle/>
        <a:p>
          <a:endParaRPr lang="es-ES"/>
        </a:p>
      </dgm:t>
    </dgm:pt>
    <dgm:pt modelId="{25224368-2019-435B-A830-A8A81F5BC14F}" type="pres">
      <dgm:prSet presAssocID="{1F0D1638-BF52-4785-8AC6-9213269EB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96CBE-1BBF-47D5-BE90-E591E1D4FB57}" type="pres">
      <dgm:prSet presAssocID="{B1405F4D-C92B-4A29-B920-9166083C01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2C4E69-55E7-435E-8EF7-0C8535D8F0B3}" type="presOf" srcId="{B1405F4D-C92B-4A29-B920-9166083C0185}" destId="{C3096CBE-1BBF-47D5-BE90-E591E1D4FB57}" srcOrd="0" destOrd="0" presId="urn:microsoft.com/office/officeart/2005/8/layout/vList2"/>
    <dgm:cxn modelId="{0938DACF-02F9-421F-BA29-7C98FB1F9941}" type="presOf" srcId="{1F0D1638-BF52-4785-8AC6-9213269EB0BC}" destId="{25224368-2019-435B-A830-A8A81F5BC14F}" srcOrd="0" destOrd="0" presId="urn:microsoft.com/office/officeart/2005/8/layout/vList2"/>
    <dgm:cxn modelId="{1541CD3F-1C10-4F1F-9451-D12107D3BEEB}" srcId="{1F0D1638-BF52-4785-8AC6-9213269EB0BC}" destId="{B1405F4D-C92B-4A29-B920-9166083C0185}" srcOrd="0" destOrd="0" parTransId="{E0751ECB-6485-4E3A-8643-F4D0ECA92AC3}" sibTransId="{86B0CA3D-FEF3-46A1-ACB0-FDBD16A48D15}"/>
    <dgm:cxn modelId="{D7791218-078B-4947-AC47-A088007A19A1}" type="presParOf" srcId="{25224368-2019-435B-A830-A8A81F5BC14F}" destId="{C3096CBE-1BBF-47D5-BE90-E591E1D4F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10182"/>
          <a:ext cx="8229600" cy="479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TEÓRICO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417" y="33599"/>
        <a:ext cx="8182766" cy="432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10182"/>
          <a:ext cx="8229600" cy="479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TEÓRICO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417" y="33599"/>
        <a:ext cx="8182766" cy="4328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600" cy="48672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TEÓRICO                                                                               METODOLOGÍA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80" cy="4392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600" cy="48672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TEÓRICO                                                                               METODOLOGÍA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80" cy="4392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600" cy="48672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UNIVERSO Y MUESTRA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80" cy="4392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600" cy="4867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E INTERPRETACIÓN  DE RESULTADOS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80" cy="4392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E INTERPRETACIÓN  DE RESULTADOS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192EF-6704-4674-93B6-24E223DCDCF2}">
      <dsp:nvSpPr>
        <dsp:cNvPr id="0" name=""/>
        <dsp:cNvSpPr/>
      </dsp:nvSpPr>
      <dsp:spPr>
        <a:xfrm>
          <a:off x="0" y="18893"/>
          <a:ext cx="8229600" cy="1048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¿Cuáles son las actividades recreativas musicales que aplican los profesores de las escuelas fiscales de Sangolquí</a:t>
          </a:r>
          <a:r>
            <a:rPr lang="es-EC" sz="24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?</a:t>
          </a:r>
          <a:endParaRPr lang="es-ES" sz="24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51175" y="70068"/>
        <a:ext cx="8127250" cy="945970"/>
      </dsp:txXfrm>
    </dsp:sp>
    <dsp:sp modelId="{660C5D78-23E8-42D5-861F-54F5A2479C2D}">
      <dsp:nvSpPr>
        <dsp:cNvPr id="0" name=""/>
        <dsp:cNvSpPr/>
      </dsp:nvSpPr>
      <dsp:spPr>
        <a:xfrm>
          <a:off x="0" y="1228493"/>
          <a:ext cx="8229600" cy="104832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2">
                  <a:lumMod val="50000"/>
                </a:schemeClr>
              </a:solidFill>
            </a:rPr>
            <a:t>¿Qué géneros musicales son los más usuales en la recreación musical de los niños de Sangolquí.?</a:t>
          </a:r>
          <a:endParaRPr lang="es-ES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1175" y="1279668"/>
        <a:ext cx="8127250" cy="945970"/>
      </dsp:txXfrm>
    </dsp:sp>
    <dsp:sp modelId="{6CF3E6CD-3A13-43A1-9DFD-9156892DFE46}">
      <dsp:nvSpPr>
        <dsp:cNvPr id="0" name=""/>
        <dsp:cNvSpPr/>
      </dsp:nvSpPr>
      <dsp:spPr>
        <a:xfrm>
          <a:off x="0" y="2438093"/>
          <a:ext cx="8229600" cy="104832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2">
                  <a:lumMod val="50000"/>
                </a:schemeClr>
              </a:solidFill>
            </a:rPr>
            <a:t>¿Cuáles son los  espacios utilizados para actividades de recreación musical?</a:t>
          </a:r>
          <a:endParaRPr lang="es-ES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1175" y="2489268"/>
        <a:ext cx="8127250" cy="945970"/>
      </dsp:txXfrm>
    </dsp:sp>
    <dsp:sp modelId="{487AC625-1A7D-4E72-A690-C7E20E46BDC8}">
      <dsp:nvSpPr>
        <dsp:cNvPr id="0" name=""/>
        <dsp:cNvSpPr/>
      </dsp:nvSpPr>
      <dsp:spPr>
        <a:xfrm>
          <a:off x="0" y="3647694"/>
          <a:ext cx="8229600" cy="10483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bg2">
                  <a:lumMod val="10000"/>
                </a:schemeClr>
              </a:solidFill>
            </a:rPr>
            <a:t>¿Con qué tipo de recursos  e implementos cuentan los docentes  para realizar recreación musical?</a:t>
          </a:r>
          <a:endParaRPr lang="es-ES" sz="2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1175" y="3698869"/>
        <a:ext cx="8127250" cy="9459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E INTERPRETACIÓN  DE RESULTADOS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E INTERPRETACIÓN  DE RESULTADOS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E INTERPRETACIÓN  DE RESULTADOS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RECOMENDACIONES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D81E1-D26D-46A9-9A41-5FFE0542F211}">
      <dsp:nvSpPr>
        <dsp:cNvPr id="0" name=""/>
        <dsp:cNvSpPr/>
      </dsp:nvSpPr>
      <dsp:spPr>
        <a:xfrm>
          <a:off x="6" y="8834"/>
          <a:ext cx="8356586" cy="237857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1. </a:t>
          </a:r>
          <a:r>
            <a:rPr lang="es-EC" sz="2400" b="1" kern="1200" dirty="0" smtClean="0"/>
            <a:t>Los profesores de las escuelas de educación básica de Sangolquí, deben seleccionar actividades musicales que cumplan con las funciones de  recreación: Diversión, Descanso, y Desarrollo para fortalecer la educación integral de sus estudiantes.</a:t>
          </a:r>
          <a:endParaRPr lang="es-ES" sz="2400" b="1" kern="1200" dirty="0"/>
        </a:p>
      </dsp:txBody>
      <dsp:txXfrm>
        <a:off x="1189294" y="8834"/>
        <a:ext cx="5978011" cy="237857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CB8A9-80D1-477F-A7C1-1875FD2AE211}">
      <dsp:nvSpPr>
        <dsp:cNvPr id="0" name=""/>
        <dsp:cNvSpPr/>
      </dsp:nvSpPr>
      <dsp:spPr>
        <a:xfrm>
          <a:off x="6" y="0"/>
          <a:ext cx="8356586" cy="184520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2. </a:t>
          </a:r>
          <a:r>
            <a:rPr lang="es-ES" sz="2400" b="1" kern="1200" dirty="0" smtClean="0"/>
            <a:t>S</a:t>
          </a:r>
          <a:r>
            <a:rPr lang="es-ES_tradnl" sz="2400" b="1" kern="1200" dirty="0" err="1" smtClean="0"/>
            <a:t>ocializar</a:t>
          </a:r>
          <a:r>
            <a:rPr lang="es-ES_tradnl" sz="2400" b="1" kern="1200" dirty="0" smtClean="0"/>
            <a:t>  y poner en práctica la propuesta alternativa como un Proyecto de Vinculación con la Comunidad del Departamento de Ciencias Humanas y Sociales de la Escuela Superior Politécnica del Ejército.</a:t>
          </a:r>
          <a:endParaRPr lang="es-ES" sz="2400" b="1" kern="1200" dirty="0"/>
        </a:p>
      </dsp:txBody>
      <dsp:txXfrm>
        <a:off x="922611" y="0"/>
        <a:ext cx="6511377" cy="1845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3B37D-74E1-4970-B90F-E0AA87BD9059}">
      <dsp:nvSpPr>
        <dsp:cNvPr id="0" name=""/>
        <dsp:cNvSpPr/>
      </dsp:nvSpPr>
      <dsp:spPr>
        <a:xfrm>
          <a:off x="0" y="0"/>
          <a:ext cx="8107397" cy="57563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sng" kern="1200" dirty="0" smtClean="0"/>
            <a:t>INTERROGANTES DE LA INVESTIGACIÓN</a:t>
          </a:r>
          <a:endParaRPr lang="es-ES" sz="2400" b="1" u="sng" kern="1200" dirty="0"/>
        </a:p>
      </dsp:txBody>
      <dsp:txXfrm>
        <a:off x="28100" y="28100"/>
        <a:ext cx="8051197" cy="51943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B2C3C-FEE1-42AC-B19E-82E0BE770231}">
      <dsp:nvSpPr>
        <dsp:cNvPr id="0" name=""/>
        <dsp:cNvSpPr/>
      </dsp:nvSpPr>
      <dsp:spPr>
        <a:xfrm>
          <a:off x="255662" y="0"/>
          <a:ext cx="2808804" cy="4667250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23DB4CB-D54C-43BB-A5BF-5C8B17B3C3F5}">
      <dsp:nvSpPr>
        <dsp:cNvPr id="0" name=""/>
        <dsp:cNvSpPr/>
      </dsp:nvSpPr>
      <dsp:spPr>
        <a:xfrm>
          <a:off x="778715" y="468408"/>
          <a:ext cx="3588421" cy="128969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solidFill>
                <a:schemeClr val="accent3">
                  <a:lumMod val="50000"/>
                </a:schemeClr>
              </a:solidFill>
            </a:rPr>
            <a:t>CAPÍTULO 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3">
                  <a:lumMod val="50000"/>
                </a:schemeClr>
              </a:solidFill>
            </a:rPr>
            <a:t>FUNDAMENTOS  TEÓRICOS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3">
                  <a:lumMod val="50000"/>
                </a:schemeClr>
              </a:solidFill>
            </a:rPr>
            <a:t>DE LA RECREACIÓN MUSICAL</a:t>
          </a:r>
          <a:endParaRPr lang="es-ES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841673" y="531366"/>
        <a:ext cx="3462505" cy="1163782"/>
      </dsp:txXfrm>
    </dsp:sp>
    <dsp:sp modelId="{FDDF99EF-A118-4172-B113-625D3718420A}">
      <dsp:nvSpPr>
        <dsp:cNvPr id="0" name=""/>
        <dsp:cNvSpPr/>
      </dsp:nvSpPr>
      <dsp:spPr>
        <a:xfrm>
          <a:off x="1163796" y="1845275"/>
          <a:ext cx="2818258" cy="69735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3">
                  <a:lumMod val="50000"/>
                </a:schemeClr>
              </a:solidFill>
            </a:rPr>
            <a:t>- DEFINICIÓN DE RECREACIÓN</a:t>
          </a:r>
          <a:r>
            <a:rPr lang="es-ES" sz="2000" kern="1200" dirty="0" smtClean="0">
              <a:solidFill>
                <a:schemeClr val="accent6">
                  <a:lumMod val="75000"/>
                </a:schemeClr>
              </a:solidFill>
            </a:rPr>
            <a:t>.</a:t>
          </a:r>
          <a:endParaRPr lang="es-ES" sz="2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97838" y="1879317"/>
        <a:ext cx="2750174" cy="629268"/>
      </dsp:txXfrm>
    </dsp:sp>
    <dsp:sp modelId="{66ACF767-85F0-4473-B22E-A8227A5FC593}">
      <dsp:nvSpPr>
        <dsp:cNvPr id="0" name=""/>
        <dsp:cNvSpPr/>
      </dsp:nvSpPr>
      <dsp:spPr>
        <a:xfrm>
          <a:off x="1163796" y="2629797"/>
          <a:ext cx="2818258" cy="69735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3">
                  <a:lumMod val="50000"/>
                </a:schemeClr>
              </a:solidFill>
            </a:rPr>
            <a:t>- FUNCIONES DE LA RECREACIÓN</a:t>
          </a:r>
          <a:endParaRPr lang="es-ES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197838" y="2663839"/>
        <a:ext cx="2750174" cy="629268"/>
      </dsp:txXfrm>
    </dsp:sp>
    <dsp:sp modelId="{65CA6116-2AD0-423D-BC9F-1D54B3B13F4E}">
      <dsp:nvSpPr>
        <dsp:cNvPr id="0" name=""/>
        <dsp:cNvSpPr/>
      </dsp:nvSpPr>
      <dsp:spPr>
        <a:xfrm>
          <a:off x="1163796" y="3414319"/>
          <a:ext cx="2818258" cy="69735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3">
                  <a:lumMod val="50000"/>
                </a:schemeClr>
              </a:solidFill>
            </a:rPr>
            <a:t>- LA MÚSICA COMO RECREACIÓN</a:t>
          </a:r>
          <a:endParaRPr lang="es-ES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197838" y="3448361"/>
        <a:ext cx="2750174" cy="62926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B2C3C-FEE1-42AC-B19E-82E0BE770231}">
      <dsp:nvSpPr>
        <dsp:cNvPr id="0" name=""/>
        <dsp:cNvSpPr/>
      </dsp:nvSpPr>
      <dsp:spPr>
        <a:xfrm>
          <a:off x="255662" y="0"/>
          <a:ext cx="2808804" cy="4667250"/>
        </a:xfrm>
        <a:prstGeom prst="triangl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323DB4CB-D54C-43BB-A5BF-5C8B17B3C3F5}">
      <dsp:nvSpPr>
        <dsp:cNvPr id="0" name=""/>
        <dsp:cNvSpPr/>
      </dsp:nvSpPr>
      <dsp:spPr>
        <a:xfrm>
          <a:off x="778715" y="467881"/>
          <a:ext cx="3588421" cy="163361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solidFill>
                <a:schemeClr val="accent1">
                  <a:lumMod val="50000"/>
                </a:schemeClr>
              </a:solidFill>
            </a:rPr>
            <a:t>CAPÍTULO II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1">
                  <a:lumMod val="50000"/>
                </a:schemeClr>
              </a:solidFill>
            </a:rPr>
            <a:t>LAS BANDAS RÍTMICAS</a:t>
          </a:r>
          <a:endParaRPr lang="es-ES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58462" y="547628"/>
        <a:ext cx="3428927" cy="1474123"/>
      </dsp:txXfrm>
    </dsp:sp>
    <dsp:sp modelId="{66ACF767-85F0-4473-B22E-A8227A5FC593}">
      <dsp:nvSpPr>
        <dsp:cNvPr id="0" name=""/>
        <dsp:cNvSpPr/>
      </dsp:nvSpPr>
      <dsp:spPr>
        <a:xfrm>
          <a:off x="1163796" y="2211913"/>
          <a:ext cx="2818258" cy="88331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1">
                  <a:lumMod val="50000"/>
                </a:schemeClr>
              </a:solidFill>
            </a:rPr>
            <a:t>- MANUAL BÁSICO DE LECTURA MUSICAL</a:t>
          </a:r>
          <a:endParaRPr lang="es-ES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06916" y="2255033"/>
        <a:ext cx="2732018" cy="797073"/>
      </dsp:txXfrm>
    </dsp:sp>
    <dsp:sp modelId="{65CA6116-2AD0-423D-BC9F-1D54B3B13F4E}">
      <dsp:nvSpPr>
        <dsp:cNvPr id="0" name=""/>
        <dsp:cNvSpPr/>
      </dsp:nvSpPr>
      <dsp:spPr>
        <a:xfrm>
          <a:off x="1163796" y="3205640"/>
          <a:ext cx="2818258" cy="88331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1">
                  <a:lumMod val="50000"/>
                </a:schemeClr>
              </a:solidFill>
            </a:rPr>
            <a:t>- EJERCICIOS  PRÁCTICOS</a:t>
          </a:r>
          <a:endParaRPr lang="es-ES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06916" y="3248760"/>
        <a:ext cx="2732018" cy="79707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B2C3C-FEE1-42AC-B19E-82E0BE770231}">
      <dsp:nvSpPr>
        <dsp:cNvPr id="0" name=""/>
        <dsp:cNvSpPr/>
      </dsp:nvSpPr>
      <dsp:spPr>
        <a:xfrm>
          <a:off x="483713" y="0"/>
          <a:ext cx="2853356" cy="5073650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323DB4CB-D54C-43BB-A5BF-5C8B17B3C3F5}">
      <dsp:nvSpPr>
        <dsp:cNvPr id="0" name=""/>
        <dsp:cNvSpPr/>
      </dsp:nvSpPr>
      <dsp:spPr>
        <a:xfrm>
          <a:off x="280445" y="329428"/>
          <a:ext cx="4277286" cy="160724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u="sng" kern="1200" dirty="0" smtClean="0">
              <a:solidFill>
                <a:schemeClr val="accent2">
                  <a:lumMod val="50000"/>
                </a:schemeClr>
              </a:solidFill>
            </a:rPr>
            <a:t>CAPÍTULO III</a:t>
          </a:r>
          <a:endParaRPr lang="es-ES" sz="20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u="none" kern="1200" dirty="0" smtClean="0">
              <a:solidFill>
                <a:schemeClr val="accent2">
                  <a:lumMod val="50000"/>
                </a:schemeClr>
              </a:solidFill>
            </a:rPr>
            <a:t>LA CONSTRUCCIÓN DE INSTRUMENTOS MUSICALES CON MEDIOS CASEROS Y DE RECICLAJE.</a:t>
          </a:r>
          <a:endParaRPr lang="es-ES" sz="2000" b="1" u="none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58904" y="407887"/>
        <a:ext cx="4120368" cy="1450324"/>
      </dsp:txXfrm>
    </dsp:sp>
    <dsp:sp modelId="{66ACF767-85F0-4473-B22E-A8227A5FC593}">
      <dsp:nvSpPr>
        <dsp:cNvPr id="0" name=""/>
        <dsp:cNvSpPr/>
      </dsp:nvSpPr>
      <dsp:spPr>
        <a:xfrm>
          <a:off x="987607" y="2339966"/>
          <a:ext cx="2862961" cy="68357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2">
                  <a:lumMod val="50000"/>
                </a:schemeClr>
              </a:solidFill>
            </a:rPr>
            <a:t>- INSTRUMENTOS DE CUERDA</a:t>
          </a:r>
          <a:endParaRPr lang="es-ES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020976" y="2373335"/>
        <a:ext cx="2796223" cy="616836"/>
      </dsp:txXfrm>
    </dsp:sp>
    <dsp:sp modelId="{65CA6116-2AD0-423D-BC9F-1D54B3B13F4E}">
      <dsp:nvSpPr>
        <dsp:cNvPr id="0" name=""/>
        <dsp:cNvSpPr/>
      </dsp:nvSpPr>
      <dsp:spPr>
        <a:xfrm>
          <a:off x="987607" y="3218763"/>
          <a:ext cx="2862961" cy="6576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2">
                  <a:lumMod val="50000"/>
                </a:schemeClr>
              </a:solidFill>
            </a:rPr>
            <a:t>- INSTRUMENTOS DE VIENTO</a:t>
          </a:r>
          <a:endParaRPr lang="es-ES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019713" y="3250869"/>
        <a:ext cx="2798749" cy="593487"/>
      </dsp:txXfrm>
    </dsp:sp>
    <dsp:sp modelId="{999CF31B-2DA4-41FD-BE93-F1942A8D06B2}">
      <dsp:nvSpPr>
        <dsp:cNvPr id="0" name=""/>
        <dsp:cNvSpPr/>
      </dsp:nvSpPr>
      <dsp:spPr>
        <a:xfrm>
          <a:off x="987607" y="3982897"/>
          <a:ext cx="2862961" cy="8748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2">
                  <a:lumMod val="50000"/>
                </a:schemeClr>
              </a:solidFill>
            </a:rPr>
            <a:t>- INSTRUMENTOS DE PERCUSIÓN</a:t>
          </a:r>
        </a:p>
      </dsp:txBody>
      <dsp:txXfrm>
        <a:off x="1030315" y="4025605"/>
        <a:ext cx="2777545" cy="78945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F8741-2E1E-4199-BC83-0030B0F50DAA}">
      <dsp:nvSpPr>
        <dsp:cNvPr id="0" name=""/>
        <dsp:cNvSpPr/>
      </dsp:nvSpPr>
      <dsp:spPr>
        <a:xfrm>
          <a:off x="0" y="48"/>
          <a:ext cx="8229600" cy="49996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u="sng" kern="1200" dirty="0" smtClean="0"/>
            <a:t>OBJETIVO GENERAL</a:t>
          </a:r>
          <a:endParaRPr lang="es-ES" sz="3200" b="1" u="sng" kern="1200" dirty="0"/>
        </a:p>
      </dsp:txBody>
      <dsp:txXfrm>
        <a:off x="24406" y="24454"/>
        <a:ext cx="8180788" cy="45115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B2C3C-FEE1-42AC-B19E-82E0BE770231}">
      <dsp:nvSpPr>
        <dsp:cNvPr id="0" name=""/>
        <dsp:cNvSpPr/>
      </dsp:nvSpPr>
      <dsp:spPr>
        <a:xfrm>
          <a:off x="438979" y="0"/>
          <a:ext cx="2808804" cy="4667250"/>
        </a:xfrm>
        <a:prstGeom prst="triangl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323DB4CB-D54C-43BB-A5BF-5C8B17B3C3F5}">
      <dsp:nvSpPr>
        <dsp:cNvPr id="0" name=""/>
        <dsp:cNvSpPr/>
      </dsp:nvSpPr>
      <dsp:spPr>
        <a:xfrm>
          <a:off x="1328664" y="467585"/>
          <a:ext cx="2855156" cy="129812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solidFill>
                <a:schemeClr val="accent4">
                  <a:lumMod val="50000"/>
                </a:schemeClr>
              </a:solidFill>
            </a:rPr>
            <a:t>CAPÍTULO IV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4">
                  <a:lumMod val="50000"/>
                </a:schemeClr>
              </a:solidFill>
            </a:rPr>
            <a:t>JUEGOS MUSICALES</a:t>
          </a:r>
          <a:endParaRPr lang="es-ES" sz="2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392033" y="530954"/>
        <a:ext cx="2728418" cy="1171389"/>
      </dsp:txXfrm>
    </dsp:sp>
    <dsp:sp modelId="{FDDF99EF-A118-4172-B113-625D3718420A}">
      <dsp:nvSpPr>
        <dsp:cNvPr id="0" name=""/>
        <dsp:cNvSpPr/>
      </dsp:nvSpPr>
      <dsp:spPr>
        <a:xfrm>
          <a:off x="1347113" y="2068116"/>
          <a:ext cx="2818258" cy="6791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4">
                  <a:lumMod val="50000"/>
                </a:schemeClr>
              </a:solidFill>
            </a:rPr>
            <a:t>DINÁMICAS</a:t>
          </a:r>
        </a:p>
      </dsp:txBody>
      <dsp:txXfrm>
        <a:off x="1380268" y="2101271"/>
        <a:ext cx="2751948" cy="612865"/>
      </dsp:txXfrm>
    </dsp:sp>
    <dsp:sp modelId="{66ACF767-85F0-4473-B22E-A8227A5FC593}">
      <dsp:nvSpPr>
        <dsp:cNvPr id="0" name=""/>
        <dsp:cNvSpPr/>
      </dsp:nvSpPr>
      <dsp:spPr>
        <a:xfrm>
          <a:off x="1347113" y="2895451"/>
          <a:ext cx="2818258" cy="70191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4">
                  <a:lumMod val="50000"/>
                </a:schemeClr>
              </a:solidFill>
            </a:rPr>
            <a:t>- RÍTMICOS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4">
                  <a:lumMod val="50000"/>
                </a:schemeClr>
              </a:solidFill>
            </a:rPr>
            <a:t>-  DE MOVIMIENTO</a:t>
          </a:r>
          <a:endParaRPr lang="es-ES" sz="2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381377" y="2929715"/>
        <a:ext cx="2749730" cy="633382"/>
      </dsp:txXfrm>
    </dsp:sp>
    <dsp:sp modelId="{65CA6116-2AD0-423D-BC9F-1D54B3B13F4E}">
      <dsp:nvSpPr>
        <dsp:cNvPr id="0" name=""/>
        <dsp:cNvSpPr/>
      </dsp:nvSpPr>
      <dsp:spPr>
        <a:xfrm>
          <a:off x="1347113" y="3790261"/>
          <a:ext cx="2818258" cy="70191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4">
                  <a:lumMod val="50000"/>
                </a:schemeClr>
              </a:solidFill>
            </a:rPr>
            <a:t>- </a:t>
          </a:r>
          <a:r>
            <a:rPr lang="es-ES" sz="2000" b="1" kern="1200" smtClean="0">
              <a:solidFill>
                <a:schemeClr val="accent4">
                  <a:lumMod val="50000"/>
                </a:schemeClr>
              </a:solidFill>
            </a:rPr>
            <a:t>DE REPETICION</a:t>
          </a:r>
          <a:endParaRPr lang="es-ES" sz="2000" b="1" kern="1200" dirty="0" smtClean="0">
            <a:solidFill>
              <a:schemeClr val="accent4">
                <a:lumMod val="50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4">
                  <a:lumMod val="50000"/>
                </a:schemeClr>
              </a:solidFill>
            </a:rPr>
            <a:t>- TRABALENGUAS </a:t>
          </a:r>
          <a:endParaRPr lang="es-ES" sz="2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381377" y="3824525"/>
        <a:ext cx="2749730" cy="63338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B2C3C-FEE1-42AC-B19E-82E0BE770231}">
      <dsp:nvSpPr>
        <dsp:cNvPr id="0" name=""/>
        <dsp:cNvSpPr/>
      </dsp:nvSpPr>
      <dsp:spPr>
        <a:xfrm>
          <a:off x="255662" y="0"/>
          <a:ext cx="2808804" cy="4667250"/>
        </a:xfrm>
        <a:prstGeom prst="triangl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323DB4CB-D54C-43BB-A5BF-5C8B17B3C3F5}">
      <dsp:nvSpPr>
        <dsp:cNvPr id="0" name=""/>
        <dsp:cNvSpPr/>
      </dsp:nvSpPr>
      <dsp:spPr>
        <a:xfrm>
          <a:off x="778715" y="468525"/>
          <a:ext cx="3588421" cy="119528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solidFill>
                <a:schemeClr val="accent6">
                  <a:lumMod val="75000"/>
                </a:schemeClr>
              </a:solidFill>
            </a:rPr>
            <a:t>CAPÍTULO V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6">
                  <a:lumMod val="75000"/>
                </a:schemeClr>
              </a:solidFill>
            </a:rPr>
            <a:t>CANCIONERO INFANTIL</a:t>
          </a:r>
          <a:endParaRPr lang="es-ES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37064" y="526874"/>
        <a:ext cx="3471723" cy="1078590"/>
      </dsp:txXfrm>
    </dsp:sp>
    <dsp:sp modelId="{FDDF99EF-A118-4172-B113-625D3718420A}">
      <dsp:nvSpPr>
        <dsp:cNvPr id="0" name=""/>
        <dsp:cNvSpPr/>
      </dsp:nvSpPr>
      <dsp:spPr>
        <a:xfrm>
          <a:off x="1163796" y="1942261"/>
          <a:ext cx="2818258" cy="9191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6">
                  <a:lumMod val="75000"/>
                </a:schemeClr>
              </a:solidFill>
            </a:rPr>
            <a:t>20 OBRAS INÉDITAS DE MILTON ARIAS</a:t>
          </a:r>
          <a:endParaRPr lang="es-ES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208665" y="1987130"/>
        <a:ext cx="2728520" cy="829410"/>
      </dsp:txXfrm>
    </dsp:sp>
    <dsp:sp modelId="{66ACF767-85F0-4473-B22E-A8227A5FC593}">
      <dsp:nvSpPr>
        <dsp:cNvPr id="0" name=""/>
        <dsp:cNvSpPr/>
      </dsp:nvSpPr>
      <dsp:spPr>
        <a:xfrm>
          <a:off x="1163796" y="2997832"/>
          <a:ext cx="2818258" cy="64630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6">
                  <a:lumMod val="75000"/>
                </a:schemeClr>
              </a:solidFill>
            </a:rPr>
            <a:t>- TEXTO Y LETRAS ADECUADOS</a:t>
          </a:r>
          <a:endParaRPr lang="es-ES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95346" y="3029382"/>
        <a:ext cx="2755158" cy="583204"/>
      </dsp:txXfrm>
    </dsp:sp>
    <dsp:sp modelId="{65CA6116-2AD0-423D-BC9F-1D54B3B13F4E}">
      <dsp:nvSpPr>
        <dsp:cNvPr id="0" name=""/>
        <dsp:cNvSpPr/>
      </dsp:nvSpPr>
      <dsp:spPr>
        <a:xfrm>
          <a:off x="1163796" y="3821754"/>
          <a:ext cx="2818258" cy="64630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6">
                  <a:lumMod val="75000"/>
                </a:schemeClr>
              </a:solidFill>
            </a:rPr>
            <a:t>- CUMPLA LOS FINES DE LA RECREACIÓN</a:t>
          </a:r>
          <a:endParaRPr lang="es-ES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95346" y="3853304"/>
        <a:ext cx="2755158" cy="58320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    CONTENIDOS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6673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            BENEFICIARIOS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30433"/>
        <a:ext cx="8182079" cy="43919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0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</a:t>
          </a:r>
          <a:r>
            <a:rPr lang="es-ES_tradnl" sz="2000" b="1" u="sng" kern="1200" dirty="0" smtClean="0"/>
            <a:t>TRABAJO FUTURO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23760"/>
        <a:ext cx="8182079" cy="439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10182"/>
          <a:ext cx="8229600" cy="47970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OBJETIVOS ESPECÍFICOS</a:t>
          </a:r>
          <a:endParaRPr lang="es-ES" sz="2000" b="1" kern="1200" dirty="0"/>
        </a:p>
      </dsp:txBody>
      <dsp:txXfrm>
        <a:off x="23417" y="33599"/>
        <a:ext cx="8182766" cy="43286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0"/>
          <a:ext cx="8229599" cy="48671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                                                                             </a:t>
          </a:r>
          <a:r>
            <a:rPr lang="es-ES_tradnl" sz="2000" b="1" u="sng" kern="1200" smtClean="0"/>
            <a:t>TRABAJO FUTURO</a:t>
          </a:r>
          <a:endParaRPr lang="es-E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23760"/>
        <a:ext cx="8182079" cy="4391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10182"/>
          <a:ext cx="8229600" cy="47970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OBJETIVOS ESPECÍFICOS</a:t>
          </a:r>
          <a:endParaRPr lang="es-ES" sz="2000" b="1" kern="1200" dirty="0"/>
        </a:p>
      </dsp:txBody>
      <dsp:txXfrm>
        <a:off x="23417" y="33599"/>
        <a:ext cx="8182766" cy="4328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10182"/>
          <a:ext cx="8229600" cy="47970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JUSTIFICACIÓN</a:t>
          </a:r>
          <a:endParaRPr lang="es-ES" sz="2000" b="1" kern="1200" dirty="0"/>
        </a:p>
      </dsp:txBody>
      <dsp:txXfrm>
        <a:off x="23417" y="33599"/>
        <a:ext cx="8182766" cy="4328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10182"/>
          <a:ext cx="8229600" cy="47970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JUSTIFICACIÓN</a:t>
          </a:r>
          <a:endParaRPr lang="es-ES" sz="2000" b="1" kern="1200" dirty="0"/>
        </a:p>
      </dsp:txBody>
      <dsp:txXfrm>
        <a:off x="23417" y="33599"/>
        <a:ext cx="8182766" cy="4328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6CBE-1BBF-47D5-BE90-E591E1D4FB57}">
      <dsp:nvSpPr>
        <dsp:cNvPr id="0" name=""/>
        <dsp:cNvSpPr/>
      </dsp:nvSpPr>
      <dsp:spPr>
        <a:xfrm>
          <a:off x="0" y="10182"/>
          <a:ext cx="8229600" cy="47970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JUSTIFICACIÓN</a:t>
          </a:r>
          <a:endParaRPr lang="es-ES" sz="2000" b="1" kern="1200" dirty="0"/>
        </a:p>
      </dsp:txBody>
      <dsp:txXfrm>
        <a:off x="23417" y="33599"/>
        <a:ext cx="8182766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ED2-0078-46BF-A529-6257B9E2B07D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66DC-8FC5-45BA-9354-E953575DC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ED2-0078-46BF-A529-6257B9E2B07D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66DC-8FC5-45BA-9354-E953575DC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ED2-0078-46BF-A529-6257B9E2B07D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66DC-8FC5-45BA-9354-E953575DC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ED2-0078-46BF-A529-6257B9E2B07D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66DC-8FC5-45BA-9354-E953575DC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ED2-0078-46BF-A529-6257B9E2B07D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66DC-8FC5-45BA-9354-E953575DC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ED2-0078-46BF-A529-6257B9E2B07D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66DC-8FC5-45BA-9354-E953575DC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ED2-0078-46BF-A529-6257B9E2B07D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66DC-8FC5-45BA-9354-E953575DC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ED2-0078-46BF-A529-6257B9E2B07D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66DC-8FC5-45BA-9354-E953575DC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ED2-0078-46BF-A529-6257B9E2B07D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66DC-8FC5-45BA-9354-E953575DC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ED2-0078-46BF-A529-6257B9E2B07D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66DC-8FC5-45BA-9354-E953575DC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ED2-0078-46BF-A529-6257B9E2B07D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66DC-8FC5-45BA-9354-E953575DC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8ED2-0078-46BF-A529-6257B9E2B07D}" type="datetimeFigureOut">
              <a:rPr lang="es-ES" smtClean="0"/>
              <a:pPr/>
              <a:t>29/08/2013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66DC-8FC5-45BA-9354-E953575DC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LA%20POBLACI&#211;N%20Y%20MUESTRA.docx" TargetMode="Externa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13" Type="http://schemas.openxmlformats.org/officeDocument/2006/relationships/diagramData" Target="../diagrams/data29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17" Type="http://schemas.microsoft.com/office/2007/relationships/diagramDrawing" Target="../diagrams/drawing29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Relationship Id="rId14" Type="http://schemas.openxmlformats.org/officeDocument/2006/relationships/diagramLayout" Target="../diagrams/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13" Type="http://schemas.openxmlformats.org/officeDocument/2006/relationships/image" Target="../media/image9.jpe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microsoft.com/office/2007/relationships/diagramDrawing" Target="../diagrams/drawing3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11" Type="http://schemas.openxmlformats.org/officeDocument/2006/relationships/diagramColors" Target="../diagrams/colors34.xml"/><Relationship Id="rId5" Type="http://schemas.openxmlformats.org/officeDocument/2006/relationships/diagramQuickStyle" Target="../diagrams/quickStyle33.xml"/><Relationship Id="rId10" Type="http://schemas.openxmlformats.org/officeDocument/2006/relationships/diagramQuickStyle" Target="../diagrams/quickStyle34.xml"/><Relationship Id="rId4" Type="http://schemas.openxmlformats.org/officeDocument/2006/relationships/diagramLayout" Target="../diagrams/layout33.xml"/><Relationship Id="rId9" Type="http://schemas.openxmlformats.org/officeDocument/2006/relationships/diagramLayout" Target="../diagrams/layout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microsoft.com/office/2007/relationships/diagramDrawing" Target="../diagrams/drawing3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11" Type="http://schemas.openxmlformats.org/officeDocument/2006/relationships/diagramColors" Target="../diagrams/colors36.xml"/><Relationship Id="rId5" Type="http://schemas.openxmlformats.org/officeDocument/2006/relationships/diagramQuickStyle" Target="../diagrams/quickStyle35.xml"/><Relationship Id="rId10" Type="http://schemas.openxmlformats.org/officeDocument/2006/relationships/diagramQuickStyle" Target="../diagrams/quickStyle36.xml"/><Relationship Id="rId4" Type="http://schemas.openxmlformats.org/officeDocument/2006/relationships/diagramLayout" Target="../diagrams/layout35.xml"/><Relationship Id="rId9" Type="http://schemas.openxmlformats.org/officeDocument/2006/relationships/diagramLayout" Target="../diagrams/layout36.xml"/><Relationship Id="rId1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13" Type="http://schemas.openxmlformats.org/officeDocument/2006/relationships/diagramColors" Target="../diagrams/colors38.xml"/><Relationship Id="rId1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37.xml"/><Relationship Id="rId12" Type="http://schemas.openxmlformats.org/officeDocument/2006/relationships/diagramQuickStyle" Target="../diagrams/quickStyle38.xml"/><Relationship Id="rId17" Type="http://schemas.openxmlformats.org/officeDocument/2006/relationships/image" Target="../media/image16.jpeg"/><Relationship Id="rId2" Type="http://schemas.openxmlformats.org/officeDocument/2006/relationships/image" Target="../media/image12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7.xml"/><Relationship Id="rId11" Type="http://schemas.openxmlformats.org/officeDocument/2006/relationships/diagramLayout" Target="../diagrams/layout38.xml"/><Relationship Id="rId5" Type="http://schemas.openxmlformats.org/officeDocument/2006/relationships/diagramData" Target="../diagrams/data37.xml"/><Relationship Id="rId15" Type="http://schemas.openxmlformats.org/officeDocument/2006/relationships/image" Target="../media/image14.jpeg"/><Relationship Id="rId10" Type="http://schemas.openxmlformats.org/officeDocument/2006/relationships/diagramData" Target="../diagrams/data38.xml"/><Relationship Id="rId4" Type="http://schemas.openxmlformats.org/officeDocument/2006/relationships/image" Target="../media/image3.png"/><Relationship Id="rId9" Type="http://schemas.microsoft.com/office/2007/relationships/diagramDrawing" Target="../diagrams/drawing37.xml"/><Relationship Id="rId14" Type="http://schemas.microsoft.com/office/2007/relationships/diagramDrawing" Target="../diagrams/drawing3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0.xml"/><Relationship Id="rId13" Type="http://schemas.openxmlformats.org/officeDocument/2006/relationships/image" Target="../media/image30.jpe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12" Type="http://schemas.microsoft.com/office/2007/relationships/diagramDrawing" Target="../diagrams/drawing40.xml"/><Relationship Id="rId2" Type="http://schemas.openxmlformats.org/officeDocument/2006/relationships/image" Target="../media/image3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11" Type="http://schemas.openxmlformats.org/officeDocument/2006/relationships/diagramColors" Target="../diagrams/colors40.xml"/><Relationship Id="rId5" Type="http://schemas.openxmlformats.org/officeDocument/2006/relationships/diagramQuickStyle" Target="../diagrams/quickStyle39.xml"/><Relationship Id="rId15" Type="http://schemas.openxmlformats.org/officeDocument/2006/relationships/image" Target="../media/image32.jpeg"/><Relationship Id="rId10" Type="http://schemas.openxmlformats.org/officeDocument/2006/relationships/diagramQuickStyle" Target="../diagrams/quickStyle40.xml"/><Relationship Id="rId4" Type="http://schemas.openxmlformats.org/officeDocument/2006/relationships/diagramLayout" Target="../diagrams/layout39.xml"/><Relationship Id="rId9" Type="http://schemas.openxmlformats.org/officeDocument/2006/relationships/diagramLayout" Target="../diagrams/layout40.xml"/><Relationship Id="rId1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lanteamiento%20del%20Problema.m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PLANTEAMIENTO%20DEL%20PROBLEMA%203.mpg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4.xml"/><Relationship Id="rId13" Type="http://schemas.openxmlformats.org/officeDocument/2006/relationships/image" Target="../media/image35.jpeg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12" Type="http://schemas.microsoft.com/office/2007/relationships/diagramDrawing" Target="../diagrams/drawing4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11" Type="http://schemas.openxmlformats.org/officeDocument/2006/relationships/diagramColors" Target="../diagrams/colors44.xml"/><Relationship Id="rId5" Type="http://schemas.openxmlformats.org/officeDocument/2006/relationships/diagramQuickStyle" Target="../diagrams/quickStyle43.xml"/><Relationship Id="rId15" Type="http://schemas.openxmlformats.org/officeDocument/2006/relationships/image" Target="../media/image36.jpeg"/><Relationship Id="rId10" Type="http://schemas.openxmlformats.org/officeDocument/2006/relationships/diagramQuickStyle" Target="../diagrams/quickStyle44.xml"/><Relationship Id="rId4" Type="http://schemas.openxmlformats.org/officeDocument/2006/relationships/diagramLayout" Target="../diagrams/layout43.xml"/><Relationship Id="rId9" Type="http://schemas.openxmlformats.org/officeDocument/2006/relationships/diagramLayout" Target="../diagrams/layout44.xml"/><Relationship Id="rId14" Type="http://schemas.openxmlformats.org/officeDocument/2006/relationships/hyperlink" Target="Propuesta%20de%20tesis.m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Propuesta%20de%20tesis.mpg" TargetMode="External"/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Relationship Id="rId9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Propuesta%20de%20tesis.mpg" TargetMode="External"/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Relationship Id="rId9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Relationship Id="rId9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10" Type="http://schemas.openxmlformats.org/officeDocument/2006/relationships/image" Target="../media/image41.jpeg"/><Relationship Id="rId4" Type="http://schemas.openxmlformats.org/officeDocument/2006/relationships/diagramLayout" Target="../diagrams/layout49.xml"/><Relationship Id="rId9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s-ES" sz="4400" dirty="0" smtClean="0"/>
          </a:p>
          <a:p>
            <a:pPr marL="0" indent="0" algn="ctr">
              <a:buNone/>
            </a:pPr>
            <a:endParaRPr lang="es-ES" sz="4400" dirty="0"/>
          </a:p>
          <a:p>
            <a:pPr marL="0" indent="0" algn="ctr">
              <a:buNone/>
            </a:pPr>
            <a:endParaRPr lang="es-ES" sz="4400" dirty="0" smtClean="0"/>
          </a:p>
          <a:p>
            <a:pPr marL="0" indent="0" algn="ctr">
              <a:buNone/>
            </a:pPr>
            <a:endParaRPr lang="es-ES" sz="4400" dirty="0" smtClean="0"/>
          </a:p>
          <a:p>
            <a:pPr marL="0" indent="0" algn="ctr">
              <a:buNone/>
            </a:pPr>
            <a:endParaRPr lang="es-ES" sz="4400" dirty="0" smtClean="0"/>
          </a:p>
          <a:p>
            <a:pPr marL="0" indent="0" algn="ctr">
              <a:buNone/>
            </a:pPr>
            <a:r>
              <a:rPr lang="es-ES" sz="4400" smtClean="0"/>
              <a:t>«La </a:t>
            </a:r>
            <a:r>
              <a:rPr lang="es-ES" sz="4400" dirty="0"/>
              <a:t>música vibra en el alma y eleva al hombre a vidas </a:t>
            </a:r>
            <a:r>
              <a:rPr lang="es-ES" sz="4400"/>
              <a:t>mejores</a:t>
            </a:r>
            <a:r>
              <a:rPr lang="es-ES" sz="4400" smtClean="0"/>
              <a:t>.» </a:t>
            </a:r>
            <a:endParaRPr lang="es-ES" sz="4400" dirty="0" smtClean="0"/>
          </a:p>
          <a:p>
            <a:pPr marL="0" indent="0" algn="ctr">
              <a:buNone/>
            </a:pPr>
            <a:r>
              <a:rPr lang="es-ES" sz="4400" dirty="0" smtClean="0"/>
              <a:t>(</a:t>
            </a:r>
            <a:r>
              <a:rPr lang="es-ES" sz="4400" dirty="0" err="1"/>
              <a:t>Elbert</a:t>
            </a:r>
            <a:r>
              <a:rPr lang="es-ES" sz="4400" dirty="0"/>
              <a:t> </a:t>
            </a:r>
            <a:r>
              <a:rPr lang="es-ES" sz="4400" dirty="0" err="1" smtClean="0"/>
              <a:t>Hubbard</a:t>
            </a:r>
            <a:r>
              <a:rPr lang="es-ES" sz="44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32" y="404664"/>
            <a:ext cx="4191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8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352927296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653136"/>
            <a:ext cx="8291264" cy="19442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C" dirty="0" smtClean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es-EC" dirty="0">
                <a:solidFill>
                  <a:schemeClr val="accent3">
                    <a:lumMod val="50000"/>
                  </a:schemeClr>
                </a:solidFill>
              </a:rPr>
              <a:t>investigación considera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que la recreación musical en la escuela, procura el descanso, diversión y desarrollo a los niños y niñas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estudiantes.</a:t>
            </a:r>
            <a:r>
              <a:rPr lang="es-EC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84" y="177281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63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69939117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0882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C" sz="3500" dirty="0" smtClean="0">
                <a:solidFill>
                  <a:schemeClr val="accent3">
                    <a:lumMod val="50000"/>
                  </a:schemeClr>
                </a:solidFill>
              </a:rPr>
              <a:t>Los resultados de la  </a:t>
            </a:r>
            <a:r>
              <a:rPr lang="es-EC" sz="3500" dirty="0">
                <a:solidFill>
                  <a:schemeClr val="accent3">
                    <a:lumMod val="50000"/>
                  </a:schemeClr>
                </a:solidFill>
              </a:rPr>
              <a:t>investigación, impulsará  la práctica de la recreación musical en escuelas de educación </a:t>
            </a:r>
            <a:r>
              <a:rPr lang="es-EC" sz="3500" dirty="0" smtClean="0">
                <a:solidFill>
                  <a:schemeClr val="accent3">
                    <a:lumMod val="50000"/>
                  </a:schemeClr>
                </a:solidFill>
              </a:rPr>
              <a:t>básica, permitiendo cumplir con el derecho de los niños y niñas a la educación integral.</a:t>
            </a:r>
            <a:endParaRPr lang="es-ES" sz="35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628800"/>
            <a:ext cx="3619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31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062207615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Redondear rectángulo de esquina diagonal"/>
          <p:cNvSpPr/>
          <p:nvPr/>
        </p:nvSpPr>
        <p:spPr>
          <a:xfrm>
            <a:off x="0" y="2564904"/>
            <a:ext cx="9144000" cy="1656184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CAPÍTULO II</a:t>
            </a:r>
          </a:p>
          <a:p>
            <a:pPr algn="ctr"/>
            <a:r>
              <a:rPr lang="es-ES" sz="4000" dirty="0" smtClean="0"/>
              <a:t>MARCO TEÓRICO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9664596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16043339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http://1.bp.blogspot.com/-2HYTjiuOEMc/T9x0aZVvOtI/AAAAAAAAAOc/q-pAosFraww/s1600/familia_oci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112" y="2276872"/>
            <a:ext cx="3328340" cy="332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855365"/>
            <a:ext cx="5122912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LA RECREACIÓN								 </a:t>
            </a:r>
          </a:p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Definición 									</a:t>
            </a:r>
          </a:p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Características de la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Recreación</a:t>
            </a:r>
          </a:p>
          <a:p>
            <a:endParaRPr lang="es-E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Funciones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de la Recreación						</a:t>
            </a:r>
          </a:p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Beneficios de la Recreación						</a:t>
            </a:r>
          </a:p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Expresiones de la Recreación</a:t>
            </a:r>
          </a:p>
        </p:txBody>
      </p:sp>
    </p:spTree>
    <p:extLst>
      <p:ext uri="{BB962C8B-B14F-4D97-AF65-F5344CB8AC3E}">
        <p14:creationId xmlns:p14="http://schemas.microsoft.com/office/powerpoint/2010/main" val="28716231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15095742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u="sng" dirty="0">
                <a:solidFill>
                  <a:schemeClr val="accent2">
                    <a:lumMod val="50000"/>
                  </a:schemeClr>
                </a:solidFill>
              </a:rPr>
              <a:t>LA MÚSICA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									</a:t>
            </a:r>
          </a:p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Definición como arte, ciencia y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lenguaje.</a:t>
            </a: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La música como expresión de la recreación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							</a:t>
            </a:r>
          </a:p>
          <a:p>
            <a:pPr marL="0" indent="0">
              <a:buNone/>
            </a:pPr>
            <a:r>
              <a:rPr lang="es-ES" u="sng" dirty="0">
                <a:solidFill>
                  <a:schemeClr val="accent2">
                    <a:lumMod val="50000"/>
                  </a:schemeClr>
                </a:solidFill>
              </a:rPr>
              <a:t>LA RECREACIÓN MUSICAL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						</a:t>
            </a:r>
          </a:p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La recreación musical en la escuela			</a:t>
            </a:r>
          </a:p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Beneficios de la recreación musical en la escuela </a:t>
            </a:r>
            <a:endParaRPr lang="es-E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Actividades recreativas musicales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012586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46222315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Redondear rectángulo de esquina diagonal"/>
          <p:cNvSpPr/>
          <p:nvPr/>
        </p:nvSpPr>
        <p:spPr>
          <a:xfrm>
            <a:off x="0" y="2564904"/>
            <a:ext cx="9144000" cy="1656184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CAPÍTULO III</a:t>
            </a:r>
          </a:p>
          <a:p>
            <a:pPr algn="ctr"/>
            <a:r>
              <a:rPr lang="es-ES" sz="4000" dirty="0" smtClean="0"/>
              <a:t>METODOLOGÍA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332063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086994" y="1628800"/>
            <a:ext cx="697865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</a:t>
            </a:r>
            <a:r>
              <a:rPr lang="es-ES" sz="3600" b="1" dirty="0" smtClean="0"/>
              <a:t>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87524" y="2420888"/>
            <a:ext cx="8604956" cy="20882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2400" b="1" dirty="0" smtClean="0"/>
              <a:t>DESCRIPTIVA: </a:t>
            </a:r>
            <a:r>
              <a:rPr lang="es-ES_tradnl" sz="2400" dirty="0"/>
              <a:t>La investigación se circunscribe a un estudio descriptivo, la recolección de datos sobre la base de una teoría ha permitido analizar las actividades recreativas musicales que aplican los docentes, los resultados se exponen de manera sistemática y se interpretan objetivamente.</a:t>
            </a:r>
            <a:endParaRPr lang="es-ES" sz="2400" dirty="0"/>
          </a:p>
          <a:p>
            <a:pPr algn="just"/>
            <a:endParaRPr lang="es-ES" sz="2400" b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251520" y="4617132"/>
            <a:ext cx="8604956" cy="20882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2400" b="1" dirty="0" smtClean="0"/>
              <a:t>DE CAMPO: </a:t>
            </a:r>
            <a:r>
              <a:rPr lang="es-EC" sz="2400" dirty="0"/>
              <a:t>La investigación se desarrolló en las escuelas seleccionadas,  se mantuvo  una relación directa con las fuentes de información tanto a nivel general como individual. Se aplicó la observación directa, encuestas a profesores y entrevistas a directivos.</a:t>
            </a:r>
            <a:endParaRPr lang="es-ES" sz="2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438150" y="2229226"/>
            <a:ext cx="8267700" cy="622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086994" y="1696202"/>
            <a:ext cx="697865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E INSTRUMENTOS DE INVESTIGACIÓN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341424" y="2964216"/>
            <a:ext cx="2800350" cy="900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ENCUESTA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3483087" y="2964216"/>
            <a:ext cx="2800350" cy="900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CUESTIONARIO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624750" y="3090216"/>
            <a:ext cx="2178050" cy="64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PROFESORES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341424" y="4233480"/>
            <a:ext cx="2800350" cy="9000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ENTREVISTA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Flecha derecha"/>
          <p:cNvSpPr/>
          <p:nvPr/>
        </p:nvSpPr>
        <p:spPr>
          <a:xfrm>
            <a:off x="3483086" y="4233480"/>
            <a:ext cx="2800350" cy="9000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GUIÓN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PREGUNTAS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624749" y="4359480"/>
            <a:ext cx="2178050" cy="64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DIRECTIVOS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Flecha derecha"/>
          <p:cNvSpPr/>
          <p:nvPr/>
        </p:nvSpPr>
        <p:spPr>
          <a:xfrm>
            <a:off x="341424" y="5420856"/>
            <a:ext cx="2800350" cy="900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OBSERVACIÓN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3478278" y="5420856"/>
            <a:ext cx="2800350" cy="900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DE OBSERVACIÓN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624637" y="5546856"/>
            <a:ext cx="2178050" cy="64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Y ESTUDIANTES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49250" y="2343566"/>
            <a:ext cx="177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rgbClr val="002060"/>
                </a:solidFill>
              </a:rPr>
              <a:t>TÉCNICA</a:t>
            </a:r>
            <a:endParaRPr lang="es-ES" sz="2000" b="1" u="sng" dirty="0">
              <a:solidFill>
                <a:srgbClr val="00206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771900" y="2343566"/>
            <a:ext cx="177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>
                <a:solidFill>
                  <a:srgbClr val="002060"/>
                </a:solidFill>
              </a:rPr>
              <a:t>INSTRUMENTO</a:t>
            </a:r>
            <a:endParaRPr lang="es-ES" sz="2000" b="1" u="sng" dirty="0">
              <a:solidFill>
                <a:srgbClr val="00206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572250" y="2205067"/>
            <a:ext cx="217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rgbClr val="002060"/>
                </a:solidFill>
              </a:rPr>
              <a:t>SUJETO DE INVESTIGACIÓN</a:t>
            </a:r>
            <a:endParaRPr lang="es-ES" sz="20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1" grpId="0" build="allAtOnce" animBg="1"/>
      <p:bldP spid="18" grpId="0" build="allAtOnce" animBg="1"/>
      <p:bldP spid="19" grpId="0" build="allAtOnce" animBg="1"/>
      <p:bldP spid="20" grpId="0" build="allAtOnce" animBg="1"/>
      <p:bldP spid="21" grpId="0" build="allAtOnce" animBg="1"/>
      <p:bldP spid="22" grpId="0" build="allAtOnce" animBg="1"/>
      <p:bldP spid="23" grpId="0" build="allAtOnce" animBg="1"/>
      <p:bldP spid="2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84034"/>
              </p:ext>
            </p:extLst>
          </p:nvPr>
        </p:nvGraphicFramePr>
        <p:xfrm>
          <a:off x="1272622" y="1853825"/>
          <a:ext cx="6598756" cy="474698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42399"/>
                <a:gridCol w="2590107"/>
                <a:gridCol w="1197884"/>
                <a:gridCol w="2268366"/>
              </a:tblGrid>
              <a:tr h="479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</a:t>
                      </a:r>
                      <a:endParaRPr lang="es-E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Escuela</a:t>
                      </a:r>
                      <a:endParaRPr lang="es-E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</a:t>
                      </a:r>
                      <a:r>
                        <a:rPr lang="es-EC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C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Prof.</a:t>
                      </a:r>
                      <a:endParaRPr lang="es-E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 aproximada </a:t>
                      </a:r>
                      <a:r>
                        <a:rPr lang="es-EC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la</a:t>
                      </a:r>
                      <a:endParaRPr lang="es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muestra</a:t>
                      </a:r>
                      <a:endParaRPr lang="es-E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4062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1.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Luis F. </a:t>
                      </a:r>
                      <a:r>
                        <a:rPr lang="es-EC" sz="2000" dirty="0" err="1"/>
                        <a:t>Villacís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16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11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4062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2.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Leopoldo Mercado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25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17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4062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3.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Juan Salinas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10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7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4062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4.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Carlos Larco 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34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23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4062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5.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Alberto Acosta 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26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17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4062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6.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Carlos Cadena 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17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11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4062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7.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31 de Mayo 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24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16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4062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8.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Juan Montalvo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41</a:t>
                      </a:r>
                      <a:endParaRPr lang="es-ES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27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  <a:tr h="5823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>
                        <a:solidFill>
                          <a:srgbClr val="00206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E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193</a:t>
                      </a:r>
                      <a:endParaRPr lang="es-E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129</a:t>
                      </a:r>
                      <a:endParaRPr lang="es-E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/>
                </a:tc>
              </a:tr>
            </a:tbl>
          </a:graphicData>
        </a:graphic>
      </p:graphicFrame>
      <p:sp>
        <p:nvSpPr>
          <p:cNvPr id="3" name="2 Flecha derecha"/>
          <p:cNvSpPr/>
          <p:nvPr/>
        </p:nvSpPr>
        <p:spPr>
          <a:xfrm>
            <a:off x="7947375" y="6219310"/>
            <a:ext cx="1125125" cy="4500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u="sng" dirty="0" smtClean="0">
                <a:solidFill>
                  <a:schemeClr val="bg2">
                    <a:lumMod val="10000"/>
                  </a:schemeClr>
                </a:solidFill>
                <a:hlinkClick r:id="rId8" action="ppaction://hlinkfile"/>
              </a:rPr>
              <a:t>PROCESO</a:t>
            </a:r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s-EC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367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71954376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Redondear rectángulo de esquina diagonal"/>
          <p:cNvSpPr/>
          <p:nvPr/>
        </p:nvSpPr>
        <p:spPr>
          <a:xfrm>
            <a:off x="0" y="2564904"/>
            <a:ext cx="9144000" cy="1656184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CAPÍTULO IV</a:t>
            </a:r>
          </a:p>
          <a:p>
            <a:pPr algn="ctr"/>
            <a:r>
              <a:rPr lang="es-ES" sz="4000" dirty="0" smtClean="0"/>
              <a:t>ANÁLISIS DE RESULTADOS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612167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5000659"/>
          </a:xfrm>
        </p:spPr>
        <p:txBody>
          <a:bodyPr>
            <a:noAutofit/>
          </a:bodyPr>
          <a:lstStyle/>
          <a:p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800" b="1" dirty="0" smtClean="0"/>
              <a:t>TRABAJO DE INVESTIGACIÓN</a:t>
            </a:r>
            <a:br>
              <a:rPr lang="es-ES" sz="1800" b="1" dirty="0" smtClean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800" b="1" dirty="0" smtClean="0"/>
              <a:t>TEMA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/>
            </a:r>
            <a:br>
              <a:rPr lang="es-ES" sz="1600" dirty="0"/>
            </a:br>
            <a:r>
              <a:rPr lang="es-ES" sz="2400" b="1" dirty="0"/>
              <a:t>“</a:t>
            </a:r>
            <a:r>
              <a:rPr lang="es-ES" sz="2400" b="1" dirty="0" smtClean="0"/>
              <a:t>ANÁLISIS DE LAS ACTIVIDADES RECREATIVAS MUSICALES APLICADAS POR LOS DOCENTES A LOS NIÑOS DE PRIMERO A SÉPTIMO AÑOS DE EDUCACIÓN BÁSICA DE LA PARROQUIA DE SANGOLQUÍ.”</a:t>
            </a:r>
            <a:br>
              <a:rPr lang="es-ES" sz="2400" b="1" dirty="0" smtClean="0"/>
            </a:br>
            <a:r>
              <a:rPr lang="es-ES" sz="1800" b="1" dirty="0" smtClean="0"/>
              <a:t> </a:t>
            </a:r>
            <a:br>
              <a:rPr lang="es-ES" sz="1800" b="1" dirty="0" smtClean="0"/>
            </a:br>
            <a:r>
              <a:rPr lang="es-ES" sz="1800" b="1" dirty="0" smtClean="0"/>
              <a:t>AUTOR</a:t>
            </a:r>
            <a:br>
              <a:rPr lang="es-ES" sz="1800" b="1" dirty="0" smtClean="0"/>
            </a:br>
            <a:r>
              <a:rPr lang="es-ES" sz="1800" b="1" dirty="0" smtClean="0"/>
              <a:t>MILTON DAVID ARIAS TOSCANO</a:t>
            </a:r>
            <a:br>
              <a:rPr lang="es-ES" sz="1800" b="1" dirty="0" smtClean="0"/>
            </a:br>
            <a:r>
              <a:rPr lang="es-ES" sz="1800" b="1" dirty="0" smtClean="0"/>
              <a:t> </a:t>
            </a:r>
            <a:br>
              <a:rPr lang="es-ES" sz="1800" b="1" dirty="0" smtClean="0"/>
            </a:br>
            <a:r>
              <a:rPr lang="es-ES" sz="1800" b="1" dirty="0" smtClean="0"/>
              <a:t>DIRECTORA</a:t>
            </a:r>
            <a:br>
              <a:rPr lang="es-ES" sz="1800" b="1" dirty="0" smtClean="0"/>
            </a:br>
            <a:r>
              <a:rPr lang="es-ES" sz="1800" b="1" dirty="0" err="1" smtClean="0"/>
              <a:t>MSC</a:t>
            </a:r>
            <a:r>
              <a:rPr lang="es-ES" sz="1800" b="1" dirty="0" smtClean="0"/>
              <a:t>. ANITA </a:t>
            </a:r>
            <a:r>
              <a:rPr lang="es-ES" sz="1800" b="1" dirty="0" err="1" smtClean="0"/>
              <a:t>TACURI</a:t>
            </a: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>2012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pic>
        <p:nvPicPr>
          <p:cNvPr id="5" name="4 Imagen" descr="TITUL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23"/>
            <a:ext cx="9144000" cy="1525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82018" y="1621733"/>
            <a:ext cx="786765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AR" sz="2000" b="1" dirty="0" smtClean="0">
                <a:solidFill>
                  <a:srgbClr val="002060"/>
                </a:solidFill>
              </a:rPr>
              <a:t>ACTIVIDADES RECREATIVAS MUSICALES </a:t>
            </a:r>
            <a:endParaRPr lang="es-ES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810718"/>
              </p:ext>
            </p:extLst>
          </p:nvPr>
        </p:nvGraphicFramePr>
        <p:xfrm>
          <a:off x="107504" y="2204864"/>
          <a:ext cx="88569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82018" y="1621733"/>
            <a:ext cx="786765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AR" sz="2000" b="1" dirty="0" smtClean="0">
                <a:solidFill>
                  <a:srgbClr val="002060"/>
                </a:solidFill>
              </a:rPr>
              <a:t>RECREACIÓN MUSICAL POR GRUPOS</a:t>
            </a:r>
            <a:endParaRPr lang="es-ES" sz="2000" dirty="0">
              <a:solidFill>
                <a:srgbClr val="002060"/>
              </a:solidFill>
            </a:endParaRPr>
          </a:p>
        </p:txBody>
      </p:sp>
      <p:graphicFrame>
        <p:nvGraphicFramePr>
          <p:cNvPr id="12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627046"/>
              </p:ext>
            </p:extLst>
          </p:nvPr>
        </p:nvGraphicFramePr>
        <p:xfrm>
          <a:off x="179512" y="2057400"/>
          <a:ext cx="8712968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90837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82018" y="1808394"/>
            <a:ext cx="786765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AR" sz="2000" b="1" dirty="0">
                <a:solidFill>
                  <a:srgbClr val="002060"/>
                </a:solidFill>
              </a:rPr>
              <a:t>G</a:t>
            </a:r>
            <a:r>
              <a:rPr lang="es-AR" sz="2000" b="1" dirty="0" smtClean="0">
                <a:solidFill>
                  <a:srgbClr val="002060"/>
                </a:solidFill>
              </a:rPr>
              <a:t>éneros musicales utilizados en la  recreación escolares</a:t>
            </a:r>
            <a:endParaRPr lang="es-ES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960188"/>
              </p:ext>
            </p:extLst>
          </p:nvPr>
        </p:nvGraphicFramePr>
        <p:xfrm>
          <a:off x="251520" y="2348880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2532674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82018" y="1633735"/>
            <a:ext cx="786765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AR" sz="2000" b="1" dirty="0" smtClean="0">
                <a:solidFill>
                  <a:srgbClr val="002060"/>
                </a:solidFill>
              </a:rPr>
              <a:t>Recursos empleados en la recreación musical</a:t>
            </a:r>
            <a:endParaRPr lang="es-ES" sz="2000" dirty="0">
              <a:solidFill>
                <a:srgbClr val="002060"/>
              </a:solidFill>
            </a:endParaRP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248158"/>
              </p:ext>
            </p:extLst>
          </p:nvPr>
        </p:nvGraphicFramePr>
        <p:xfrm>
          <a:off x="179512" y="2276872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82018" y="1654506"/>
            <a:ext cx="786765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sz="2000" b="1" dirty="0">
                <a:solidFill>
                  <a:srgbClr val="002060"/>
                </a:solidFill>
              </a:rPr>
              <a:t>E</a:t>
            </a:r>
            <a:r>
              <a:rPr lang="es-EC" sz="2000" b="1" dirty="0" smtClean="0">
                <a:solidFill>
                  <a:srgbClr val="002060"/>
                </a:solidFill>
              </a:rPr>
              <a:t>spacios utilizados para realizar recreación musical</a:t>
            </a:r>
            <a:endParaRPr lang="es-ES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494553"/>
              </p:ext>
            </p:extLst>
          </p:nvPr>
        </p:nvGraphicFramePr>
        <p:xfrm>
          <a:off x="107504" y="2276872"/>
          <a:ext cx="88569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32035716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Redondear rectángulo de esquina diagonal"/>
          <p:cNvSpPr/>
          <p:nvPr/>
        </p:nvSpPr>
        <p:spPr>
          <a:xfrm>
            <a:off x="0" y="2564904"/>
            <a:ext cx="9144000" cy="1656184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CAPÍTULO V</a:t>
            </a:r>
          </a:p>
          <a:p>
            <a:pPr algn="ctr"/>
            <a:r>
              <a:rPr lang="es-ES" sz="4000" dirty="0" smtClean="0"/>
              <a:t>CONCLUSIONES Y RECOMENDACIONES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705540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74606792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01942" y="2123855"/>
            <a:ext cx="8356600" cy="26776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2400" b="1" dirty="0" smtClean="0">
                <a:solidFill>
                  <a:schemeClr val="bg1"/>
                </a:solidFill>
              </a:rPr>
              <a:t>1. Los </a:t>
            </a:r>
            <a:r>
              <a:rPr lang="es-ES_tradnl" sz="2400" b="1" dirty="0">
                <a:solidFill>
                  <a:schemeClr val="bg1"/>
                </a:solidFill>
              </a:rPr>
              <a:t>docentes  de las escuelas fiscales de educación básica de la parroquia de Sangolquí </a:t>
            </a:r>
            <a:r>
              <a:rPr lang="es-ES_tradnl" sz="2400" b="1" dirty="0" smtClean="0">
                <a:solidFill>
                  <a:schemeClr val="bg1"/>
                </a:solidFill>
              </a:rPr>
              <a:t>realizan diversas actividades musicales sin embargo una gran parte de estas no cumplen una función recreativa si no más bien curricular. Como </a:t>
            </a:r>
            <a:r>
              <a:rPr lang="es-ES_tradnl" sz="2400" b="1" dirty="0">
                <a:solidFill>
                  <a:schemeClr val="bg1"/>
                </a:solidFill>
              </a:rPr>
              <a:t>actividades recreativas musicales </a:t>
            </a:r>
            <a:r>
              <a:rPr lang="es-ES_tradnl" sz="2400" b="1" dirty="0" smtClean="0">
                <a:solidFill>
                  <a:schemeClr val="bg1"/>
                </a:solidFill>
              </a:rPr>
              <a:t>de uso frecuentes tenemos el </a:t>
            </a:r>
            <a:r>
              <a:rPr lang="es-ES_tradnl" sz="2400" b="1" dirty="0">
                <a:solidFill>
                  <a:schemeClr val="bg1"/>
                </a:solidFill>
              </a:rPr>
              <a:t>canto, las rondas, la danza y el </a:t>
            </a:r>
            <a:r>
              <a:rPr lang="es-ES_tradnl" sz="2400" b="1" dirty="0" smtClean="0">
                <a:solidFill>
                  <a:schemeClr val="bg1"/>
                </a:solidFill>
              </a:rPr>
              <a:t>baile.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just"/>
            <a:r>
              <a:rPr lang="es-ES_tradnl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728834594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251520" y="5229360"/>
            <a:ext cx="8640000" cy="144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_tradnl" sz="2400" b="1" dirty="0">
                <a:solidFill>
                  <a:schemeClr val="bg1"/>
                </a:solidFill>
              </a:rPr>
              <a:t>3.Para aplicar actividades recreativas musicales, los docentes   seleccionan diversos géneros considerados “de moda”, cuyo contenido, no siempre es el más apropiado para el contexto infantil</a:t>
            </a:r>
            <a:r>
              <a:rPr lang="es-ES" b="1" dirty="0">
                <a:solidFill>
                  <a:schemeClr val="bg1"/>
                </a:solidFill>
              </a:rPr>
              <a:t>.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2480" y="1700808"/>
            <a:ext cx="8640000" cy="342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S_tradnl" sz="2400" b="1" dirty="0" smtClean="0">
                <a:solidFill>
                  <a:schemeClr val="bg1"/>
                </a:solidFill>
              </a:rPr>
              <a:t>2. Los docentes presentan un bajo nivel de conocimientos acerca de la recreación musical. Constituyéndose en una de las causas que no permiten que se apliquen importantes actividades recreativas musicales como: </a:t>
            </a:r>
          </a:p>
          <a:p>
            <a:pPr lvl="0" algn="just">
              <a:buFont typeface="Wingdings" pitchFamily="2" charset="2"/>
              <a:buChar char="§"/>
            </a:pPr>
            <a:r>
              <a:rPr lang="es-ES_tradnl" sz="2400" b="1" dirty="0" smtClean="0">
                <a:solidFill>
                  <a:schemeClr val="bg1"/>
                </a:solidFill>
              </a:rPr>
              <a:t>Formación de bandas rítmicas </a:t>
            </a:r>
          </a:p>
          <a:p>
            <a:pPr lvl="0" algn="just">
              <a:buFont typeface="Wingdings" pitchFamily="2" charset="2"/>
              <a:buChar char="§"/>
            </a:pPr>
            <a:r>
              <a:rPr lang="es-ES_tradnl" sz="2400" b="1" dirty="0" smtClean="0">
                <a:solidFill>
                  <a:schemeClr val="bg1"/>
                </a:solidFill>
              </a:rPr>
              <a:t>Asistencia a  conciertos didácticos </a:t>
            </a:r>
          </a:p>
          <a:p>
            <a:pPr lvl="0" algn="just">
              <a:buFont typeface="Wingdings" pitchFamily="2" charset="2"/>
              <a:buChar char="§"/>
            </a:pPr>
            <a:r>
              <a:rPr lang="es-ES_tradnl" sz="2400" b="1" dirty="0" smtClean="0">
                <a:solidFill>
                  <a:schemeClr val="bg1"/>
                </a:solidFill>
              </a:rPr>
              <a:t>Juegos y  dinámicas musicales</a:t>
            </a:r>
          </a:p>
          <a:p>
            <a:pPr lvl="0" algn="just">
              <a:buFont typeface="Wingdings" pitchFamily="2" charset="2"/>
              <a:buChar char="§"/>
            </a:pPr>
            <a:r>
              <a:rPr lang="es-ES_tradnl" sz="2400" b="1" dirty="0" smtClean="0">
                <a:solidFill>
                  <a:schemeClr val="bg1"/>
                </a:solidFill>
              </a:rPr>
              <a:t>Musicalización de cuentos y dramatización de canciones</a:t>
            </a:r>
          </a:p>
          <a:p>
            <a:pPr lvl="0" algn="just">
              <a:buFont typeface="Wingdings" pitchFamily="2" charset="2"/>
              <a:buChar char="§"/>
            </a:pPr>
            <a:r>
              <a:rPr lang="es-ES_tradnl" sz="2400" b="1" dirty="0" smtClean="0">
                <a:solidFill>
                  <a:schemeClr val="bg1"/>
                </a:solidFill>
              </a:rPr>
              <a:t>Construcción de instrumentos musicales</a:t>
            </a:r>
          </a:p>
          <a:p>
            <a:pPr lvl="0" algn="just"/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endParaRPr lang="es-ES" sz="2400" b="1" dirty="0">
              <a:solidFill>
                <a:schemeClr val="bg1"/>
              </a:solidFill>
            </a:endParaRPr>
          </a:p>
          <a:p>
            <a:pPr algn="just"/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673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75520497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S_tradnl" b="1" dirty="0">
                <a:solidFill>
                  <a:schemeClr val="bg1"/>
                </a:solidFill>
              </a:rPr>
              <a:t>4. La actividades musicales que se realizan en programas  especiales  como son La Navidad, Día de la Madre, Día del Niño y la Familia, no siempre cumplen un fin recreativo de solaz esparcimiento, en muchos casos generan en los niños stress, angustia y pánico escénico, por cuanto los estudiantes deben participar  en forma obligatoria,  cumpliendo  fatigosas rutinas de repasos y ensayos para realizar el montaje de diversos actos musicales y presentarlos  ante sus compañeros, familiares, profesores y público en general.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858594"/>
            <a:ext cx="8712968" cy="46604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467544" y="1988840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b="1" dirty="0">
                <a:solidFill>
                  <a:schemeClr val="bg1"/>
                </a:solidFill>
              </a:rPr>
              <a:t>4. La actividades musicales que se realizan en programas  especiales  como son La Navidad, Día de la Madre, Día del Niño y la Familia, no siempre cumplen un fin recreativo de solaz esparcimiento, en muchos casos generan en los niños stress, angustia y pánico escénico, por cuanto los estudiantes deben participar  en forma obligatoria,  cumpliendo  fatigosas rutinas de repasos y ensayos para realizar el montaje de diversos actos musicales y presentarlos  ante sus compañeros, familiares, profesores y público en general.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09225716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736926859"/>
              </p:ext>
            </p:extLst>
          </p:nvPr>
        </p:nvGraphicFramePr>
        <p:xfrm>
          <a:off x="393700" y="1671660"/>
          <a:ext cx="8356600" cy="238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639792099"/>
              </p:ext>
            </p:extLst>
          </p:nvPr>
        </p:nvGraphicFramePr>
        <p:xfrm>
          <a:off x="296525" y="4286256"/>
          <a:ext cx="8356600" cy="207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4D81E1-D26D-46A9-9A41-5FFE0542F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54D81E1-D26D-46A9-9A41-5FFE0542F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ECB8A9-80D1-477F-A7C1-1875FD2AE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37ECB8A9-80D1-477F-A7C1-1875FD2AE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/>
        </p:bldSub>
      </p:bldGraphic>
      <p:bldGraphic spid="11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691173680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Redondear rectángulo de esquina diagonal"/>
          <p:cNvSpPr/>
          <p:nvPr/>
        </p:nvSpPr>
        <p:spPr>
          <a:xfrm>
            <a:off x="0" y="2564904"/>
            <a:ext cx="9144000" cy="1656184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CAPÍTULO I</a:t>
            </a:r>
          </a:p>
          <a:p>
            <a:pPr algn="ctr"/>
            <a:r>
              <a:rPr lang="es-ES" sz="4000" dirty="0" smtClean="0"/>
              <a:t>EL PROBLEMA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511416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99802501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Redondear rectángulo de esquina diagonal"/>
          <p:cNvSpPr/>
          <p:nvPr/>
        </p:nvSpPr>
        <p:spPr>
          <a:xfrm>
            <a:off x="0" y="2564904"/>
            <a:ext cx="9144000" cy="1656184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CAPÍTULO VI</a:t>
            </a:r>
          </a:p>
          <a:p>
            <a:pPr algn="ctr"/>
            <a:r>
              <a:rPr lang="es-ES" sz="4000" dirty="0" smtClean="0"/>
              <a:t>LA PROPUESTA</a:t>
            </a:r>
          </a:p>
        </p:txBody>
      </p:sp>
    </p:spTree>
    <p:extLst>
      <p:ext uri="{BB962C8B-B14F-4D97-AF65-F5344CB8AC3E}">
        <p14:creationId xmlns:p14="http://schemas.microsoft.com/office/powerpoint/2010/main" val="1621792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27050" y="1628800"/>
            <a:ext cx="8267700" cy="4950550"/>
            <a:chOff x="527050" y="2177219"/>
            <a:chExt cx="8267700" cy="4059310"/>
          </a:xfrm>
        </p:grpSpPr>
        <p:sp>
          <p:nvSpPr>
            <p:cNvPr id="3" name="2 Forma libre"/>
            <p:cNvSpPr/>
            <p:nvPr/>
          </p:nvSpPr>
          <p:spPr>
            <a:xfrm>
              <a:off x="527050" y="2177219"/>
              <a:ext cx="8267700" cy="550863"/>
            </a:xfrm>
            <a:custGeom>
              <a:avLst/>
              <a:gdLst>
                <a:gd name="connsiteX0" fmla="*/ 0 w 8267700"/>
                <a:gd name="connsiteY0" fmla="*/ 91812 h 550863"/>
                <a:gd name="connsiteX1" fmla="*/ 91812 w 8267700"/>
                <a:gd name="connsiteY1" fmla="*/ 0 h 550863"/>
                <a:gd name="connsiteX2" fmla="*/ 8175888 w 8267700"/>
                <a:gd name="connsiteY2" fmla="*/ 0 h 550863"/>
                <a:gd name="connsiteX3" fmla="*/ 8267700 w 8267700"/>
                <a:gd name="connsiteY3" fmla="*/ 91812 h 550863"/>
                <a:gd name="connsiteX4" fmla="*/ 8267700 w 8267700"/>
                <a:gd name="connsiteY4" fmla="*/ 459051 h 550863"/>
                <a:gd name="connsiteX5" fmla="*/ 8175888 w 8267700"/>
                <a:gd name="connsiteY5" fmla="*/ 550863 h 550863"/>
                <a:gd name="connsiteX6" fmla="*/ 91812 w 8267700"/>
                <a:gd name="connsiteY6" fmla="*/ 550863 h 550863"/>
                <a:gd name="connsiteX7" fmla="*/ 0 w 8267700"/>
                <a:gd name="connsiteY7" fmla="*/ 459051 h 550863"/>
                <a:gd name="connsiteX8" fmla="*/ 0 w 8267700"/>
                <a:gd name="connsiteY8" fmla="*/ 91812 h 5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67700" h="550863">
                  <a:moveTo>
                    <a:pt x="0" y="91812"/>
                  </a:moveTo>
                  <a:cubicBezTo>
                    <a:pt x="0" y="41106"/>
                    <a:pt x="41106" y="0"/>
                    <a:pt x="91812" y="0"/>
                  </a:cubicBezTo>
                  <a:lnTo>
                    <a:pt x="8175888" y="0"/>
                  </a:lnTo>
                  <a:cubicBezTo>
                    <a:pt x="8226594" y="0"/>
                    <a:pt x="8267700" y="41106"/>
                    <a:pt x="8267700" y="91812"/>
                  </a:cubicBezTo>
                  <a:lnTo>
                    <a:pt x="8267700" y="459051"/>
                  </a:lnTo>
                  <a:cubicBezTo>
                    <a:pt x="8267700" y="509757"/>
                    <a:pt x="8226594" y="550863"/>
                    <a:pt x="8175888" y="550863"/>
                  </a:cubicBezTo>
                  <a:lnTo>
                    <a:pt x="91812" y="550863"/>
                  </a:lnTo>
                  <a:cubicBezTo>
                    <a:pt x="41106" y="550863"/>
                    <a:pt x="0" y="509757"/>
                    <a:pt x="0" y="459051"/>
                  </a:cubicBezTo>
                  <a:lnTo>
                    <a:pt x="0" y="91812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3091" tIns="103091" rIns="103091" bIns="10309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/>
                <a:t>“</a:t>
              </a:r>
              <a:r>
                <a:rPr lang="es-CO" sz="2000" b="1" kern="1200" dirty="0" smtClean="0"/>
                <a:t>MANUAL DE ACTIVIDADES RECREATIVAS MUSICALES PARA NIÑOS DE LA ESCUELA BÁSICA</a:t>
              </a:r>
              <a:r>
                <a:rPr lang="es-EC" sz="2000" b="1" kern="1200" dirty="0" smtClean="0"/>
                <a:t>”</a:t>
              </a:r>
              <a:endParaRPr lang="es-ES" sz="2000" kern="1200" dirty="0"/>
            </a:p>
          </p:txBody>
        </p:sp>
        <p:sp>
          <p:nvSpPr>
            <p:cNvPr id="4" name="3 Forma libre"/>
            <p:cNvSpPr/>
            <p:nvPr/>
          </p:nvSpPr>
          <p:spPr>
            <a:xfrm>
              <a:off x="527050" y="2728083"/>
              <a:ext cx="8267700" cy="71883"/>
            </a:xfrm>
            <a:custGeom>
              <a:avLst/>
              <a:gdLst>
                <a:gd name="connsiteX0" fmla="*/ 0 w 8267700"/>
                <a:gd name="connsiteY0" fmla="*/ 0 h 71883"/>
                <a:gd name="connsiteX1" fmla="*/ 8267700 w 8267700"/>
                <a:gd name="connsiteY1" fmla="*/ 0 h 71883"/>
                <a:gd name="connsiteX2" fmla="*/ 8267700 w 8267700"/>
                <a:gd name="connsiteY2" fmla="*/ 71883 h 71883"/>
                <a:gd name="connsiteX3" fmla="*/ 0 w 8267700"/>
                <a:gd name="connsiteY3" fmla="*/ 71883 h 71883"/>
                <a:gd name="connsiteX4" fmla="*/ 0 w 8267700"/>
                <a:gd name="connsiteY4" fmla="*/ 0 h 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7700" h="71883">
                  <a:moveTo>
                    <a:pt x="0" y="0"/>
                  </a:moveTo>
                  <a:lnTo>
                    <a:pt x="8267700" y="0"/>
                  </a:lnTo>
                  <a:lnTo>
                    <a:pt x="8267700" y="71883"/>
                  </a:lnTo>
                  <a:lnTo>
                    <a:pt x="0" y="71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2499" tIns="6350" rIns="35560" bIns="6350" numCol="1" spcCol="1270" anchor="t" anchorCtr="0">
              <a:noAutofit/>
            </a:bodyPr>
            <a:lstStyle/>
            <a:p>
              <a:pPr marL="57150" lvl="1" indent="-57150" algn="l" defTabSz="177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es-ES" sz="400" kern="1200" dirty="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527050" y="2799967"/>
              <a:ext cx="8267700" cy="3364678"/>
            </a:xfrm>
            <a:custGeom>
              <a:avLst/>
              <a:gdLst>
                <a:gd name="connsiteX0" fmla="*/ 0 w 8267700"/>
                <a:gd name="connsiteY0" fmla="*/ 560791 h 3364678"/>
                <a:gd name="connsiteX1" fmla="*/ 560791 w 8267700"/>
                <a:gd name="connsiteY1" fmla="*/ 0 h 3364678"/>
                <a:gd name="connsiteX2" fmla="*/ 7706909 w 8267700"/>
                <a:gd name="connsiteY2" fmla="*/ 0 h 3364678"/>
                <a:gd name="connsiteX3" fmla="*/ 8267700 w 8267700"/>
                <a:gd name="connsiteY3" fmla="*/ 560791 h 3364678"/>
                <a:gd name="connsiteX4" fmla="*/ 8267700 w 8267700"/>
                <a:gd name="connsiteY4" fmla="*/ 2803887 h 3364678"/>
                <a:gd name="connsiteX5" fmla="*/ 7706909 w 8267700"/>
                <a:gd name="connsiteY5" fmla="*/ 3364678 h 3364678"/>
                <a:gd name="connsiteX6" fmla="*/ 560791 w 8267700"/>
                <a:gd name="connsiteY6" fmla="*/ 3364678 h 3364678"/>
                <a:gd name="connsiteX7" fmla="*/ 0 w 8267700"/>
                <a:gd name="connsiteY7" fmla="*/ 2803887 h 3364678"/>
                <a:gd name="connsiteX8" fmla="*/ 0 w 8267700"/>
                <a:gd name="connsiteY8" fmla="*/ 560791 h 336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67700" h="3364678">
                  <a:moveTo>
                    <a:pt x="0" y="560791"/>
                  </a:moveTo>
                  <a:cubicBezTo>
                    <a:pt x="0" y="251075"/>
                    <a:pt x="251075" y="0"/>
                    <a:pt x="560791" y="0"/>
                  </a:cubicBezTo>
                  <a:lnTo>
                    <a:pt x="7706909" y="0"/>
                  </a:lnTo>
                  <a:cubicBezTo>
                    <a:pt x="8016625" y="0"/>
                    <a:pt x="8267700" y="251075"/>
                    <a:pt x="8267700" y="560791"/>
                  </a:cubicBezTo>
                  <a:lnTo>
                    <a:pt x="8267700" y="2803887"/>
                  </a:lnTo>
                  <a:cubicBezTo>
                    <a:pt x="8267700" y="3113603"/>
                    <a:pt x="8016625" y="3364678"/>
                    <a:pt x="7706909" y="3364678"/>
                  </a:cubicBezTo>
                  <a:lnTo>
                    <a:pt x="560791" y="3364678"/>
                  </a:lnTo>
                  <a:cubicBezTo>
                    <a:pt x="251075" y="3364678"/>
                    <a:pt x="0" y="3113603"/>
                    <a:pt x="0" y="2803887"/>
                  </a:cubicBezTo>
                  <a:lnTo>
                    <a:pt x="0" y="560791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40450" tIns="240450" rIns="240450" bIns="24045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u="sng" kern="1200" dirty="0" smtClean="0">
                  <a:solidFill>
                    <a:schemeClr val="bg2">
                      <a:lumMod val="10000"/>
                    </a:schemeClr>
                  </a:solidFill>
                </a:rPr>
                <a:t>JUSTIFICACIÓN E IMPORTANCIA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>
                  <a:solidFill>
                    <a:schemeClr val="bg2">
                      <a:lumMod val="10000"/>
                    </a:schemeClr>
                  </a:solidFill>
                </a:rPr>
                <a:t>LOS NIÑOS  DE LAS ESCUELAS DE BÁSICA DE SANGOLQUÍ TIENEN DERECHO A DISFRUTAR DE </a:t>
              </a:r>
              <a:r>
                <a:rPr lang="es-EC" sz="2000" b="1" smtClean="0">
                  <a:solidFill>
                    <a:schemeClr val="bg2">
                      <a:lumMod val="10000"/>
                    </a:schemeClr>
                  </a:solidFill>
                </a:rPr>
                <a:t>LOS BENEFICIOS </a:t>
              </a:r>
              <a:r>
                <a:rPr lang="es-EC" sz="2000" b="1" dirty="0" smtClean="0">
                  <a:solidFill>
                    <a:schemeClr val="bg2">
                      <a:lumMod val="10000"/>
                    </a:schemeClr>
                  </a:solidFill>
                </a:rPr>
                <a:t>QUE PROPORCIONA </a:t>
              </a:r>
              <a:r>
                <a:rPr lang="es-EC" sz="2000" b="1" kern="1200" dirty="0" smtClean="0">
                  <a:solidFill>
                    <a:schemeClr val="bg2">
                      <a:lumMod val="10000"/>
                    </a:schemeClr>
                  </a:solidFill>
                </a:rPr>
                <a:t>UNA ADECUADA RECREACIÓN MUSICAL, A TRAVÉS DE LA REALIZACIÓN DE  NUEVAS Y ENRIQUECEDORAS ACTIVIDADES RECREATIVAS MUSICALES.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>
                  <a:solidFill>
                    <a:schemeClr val="bg2">
                      <a:lumMod val="10000"/>
                    </a:schemeClr>
                  </a:solidFill>
                </a:rPr>
                <a:t>ESTE MANUAL SERVIRÁ A LOS PROFESORES COMO UN MEDIO PARA MEJORAR SUS COMPETENCIAS PROFESIONALES DOCENTES E INCREMENTAR EL NIVEL DE CONOCIMIENTOS EN ESTA ÁREA DE LA RECREACIÓN. ESTE ES UN RECURSO BIBLIOGRÁFICO  PIONERO A NIVEL NACIONAL Y CON PROYECCIÓN INTERNACIONAL EN EL ÁREA DE LA RECREACIÓN MUSICAL INFANTIL </a:t>
              </a:r>
              <a:endParaRPr lang="es-ES" sz="2000" b="1" kern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" name="8 Forma libre"/>
            <p:cNvSpPr/>
            <p:nvPr/>
          </p:nvSpPr>
          <p:spPr>
            <a:xfrm>
              <a:off x="527050" y="6164646"/>
              <a:ext cx="8267700" cy="71883"/>
            </a:xfrm>
            <a:custGeom>
              <a:avLst/>
              <a:gdLst>
                <a:gd name="connsiteX0" fmla="*/ 0 w 8267700"/>
                <a:gd name="connsiteY0" fmla="*/ 0 h 71883"/>
                <a:gd name="connsiteX1" fmla="*/ 8267700 w 8267700"/>
                <a:gd name="connsiteY1" fmla="*/ 0 h 71883"/>
                <a:gd name="connsiteX2" fmla="*/ 8267700 w 8267700"/>
                <a:gd name="connsiteY2" fmla="*/ 71883 h 71883"/>
                <a:gd name="connsiteX3" fmla="*/ 0 w 8267700"/>
                <a:gd name="connsiteY3" fmla="*/ 71883 h 71883"/>
                <a:gd name="connsiteX4" fmla="*/ 0 w 8267700"/>
                <a:gd name="connsiteY4" fmla="*/ 0 h 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7700" h="71883">
                  <a:moveTo>
                    <a:pt x="0" y="0"/>
                  </a:moveTo>
                  <a:lnTo>
                    <a:pt x="8267700" y="0"/>
                  </a:lnTo>
                  <a:lnTo>
                    <a:pt x="8267700" y="71883"/>
                  </a:lnTo>
                  <a:lnTo>
                    <a:pt x="0" y="71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2499" tIns="6350" rIns="35560" bIns="6350" numCol="1" spcCol="1270" anchor="t" anchorCtr="0">
              <a:noAutofit/>
            </a:bodyPr>
            <a:lstStyle/>
            <a:p>
              <a:pPr marL="57150" lvl="1" indent="-57150" algn="l" defTabSz="177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es-ES" sz="400" kern="12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611560" y="1988840"/>
            <a:ext cx="7920880" cy="42484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800" b="1" dirty="0" smtClean="0"/>
              <a:t>OBJETIVO</a:t>
            </a:r>
          </a:p>
          <a:p>
            <a:pPr lvl="0" algn="just"/>
            <a:r>
              <a:rPr lang="es-EC" sz="2800" b="1" dirty="0" smtClean="0"/>
              <a:t>Capacitar </a:t>
            </a:r>
            <a:r>
              <a:rPr lang="es-EC" sz="2800" b="1" dirty="0"/>
              <a:t>a los docentes en la aplicación de la Propuesta  “Manual de  Técnicas de Recreación Musical” el mismo que contiene entre otros aspectos  un cancionero inédito,  diverso y adecuado para la población infantil que pertenece a la Educación Básica. Diseñado y elaborado por el maestrante </a:t>
            </a:r>
            <a:endParaRPr lang="es-E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-184150" y="1873250"/>
          <a:ext cx="46228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9 Imagen" descr="RONDA EN IBARR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05300" y="2673350"/>
            <a:ext cx="4510096" cy="323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066378846"/>
              </p:ext>
            </p:extLst>
          </p:nvPr>
        </p:nvGraphicFramePr>
        <p:xfrm>
          <a:off x="-184150" y="1873250"/>
          <a:ext cx="46228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6 Imagen" descr="31-de-agosto-004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7600" y="1651000"/>
            <a:ext cx="3437467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29 Imagen" descr="dURACIONES NOTAS  CANTADAS.fw.pn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27550" y="4318000"/>
            <a:ext cx="4346575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CIMG7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550" y="1695450"/>
            <a:ext cx="2379133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 descr="CIMG6442.JPG"/>
          <p:cNvPicPr>
            <a:picLocks noChangeAspect="1"/>
          </p:cNvPicPr>
          <p:nvPr/>
        </p:nvPicPr>
        <p:blipFill>
          <a:blip r:embed="rId3" cstate="print"/>
          <a:srcRect l="29583" t="15000" r="33958" b="49352"/>
          <a:stretch>
            <a:fillRect/>
          </a:stretch>
        </p:blipFill>
        <p:spPr>
          <a:xfrm>
            <a:off x="6661150" y="5429250"/>
            <a:ext cx="226695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289431038"/>
              </p:ext>
            </p:extLst>
          </p:nvPr>
        </p:nvGraphicFramePr>
        <p:xfrm>
          <a:off x="-184150" y="1784350"/>
          <a:ext cx="462280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7 Imagen" descr="CIMG648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72000" y="1695450"/>
            <a:ext cx="2665693" cy="230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CIMG7663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74833" y="3517900"/>
            <a:ext cx="2769347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 descr="CIMG6494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16350" y="4584700"/>
            <a:ext cx="2841251" cy="219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 descr="CIMG7670.JPG"/>
          <p:cNvPicPr>
            <a:picLocks noChangeAspect="1"/>
          </p:cNvPicPr>
          <p:nvPr/>
        </p:nvPicPr>
        <p:blipFill>
          <a:blip r:embed="rId18" cstate="print"/>
          <a:srcRect l="39306" t="26019" r="35903" b="16296"/>
          <a:stretch>
            <a:fillRect/>
          </a:stretch>
        </p:blipFill>
        <p:spPr>
          <a:xfrm rot="5400000" flipH="1">
            <a:off x="4683125" y="2873375"/>
            <a:ext cx="1289050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" y="1052936"/>
            <a:ext cx="2400000" cy="1800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52696"/>
            <a:ext cx="2400000" cy="180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04" y="1052696"/>
            <a:ext cx="2400000" cy="1800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56" y="1052696"/>
            <a:ext cx="2400000" cy="1800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" y="2996952"/>
            <a:ext cx="2400000" cy="1800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00" y="3003465"/>
            <a:ext cx="2400000" cy="180000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03465"/>
            <a:ext cx="2400000" cy="1800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03465"/>
            <a:ext cx="2400000" cy="180000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" y="4941168"/>
            <a:ext cx="2400000" cy="180000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64" y="4941168"/>
            <a:ext cx="2400000" cy="180000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34" y="4941168"/>
            <a:ext cx="2400000" cy="180000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941282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-361950" y="1873250"/>
          <a:ext cx="46228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6" name="15 Imagen" descr="CIMG2893.JPG"/>
          <p:cNvPicPr>
            <a:picLocks noChangeAspect="1"/>
          </p:cNvPicPr>
          <p:nvPr/>
        </p:nvPicPr>
        <p:blipFill>
          <a:blip r:embed="rId13" cstate="print"/>
          <a:srcRect l="26667" t="29907" r="22778" b="12407"/>
          <a:stretch>
            <a:fillRect/>
          </a:stretch>
        </p:blipFill>
        <p:spPr>
          <a:xfrm>
            <a:off x="4083050" y="1651000"/>
            <a:ext cx="2856787" cy="24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Imagen" descr="CIMG2898.JPG"/>
          <p:cNvPicPr>
            <a:picLocks noChangeAspect="1"/>
          </p:cNvPicPr>
          <p:nvPr/>
        </p:nvPicPr>
        <p:blipFill>
          <a:blip r:embed="rId14" cstate="print"/>
          <a:srcRect l="35197" t="34861" r="30156" b="8677"/>
          <a:stretch>
            <a:fillRect/>
          </a:stretch>
        </p:blipFill>
        <p:spPr>
          <a:xfrm>
            <a:off x="6527800" y="1651000"/>
            <a:ext cx="2000250" cy="24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 descr="CIMG2826.JPG"/>
          <p:cNvPicPr>
            <a:picLocks noChangeAspect="1"/>
          </p:cNvPicPr>
          <p:nvPr/>
        </p:nvPicPr>
        <p:blipFill>
          <a:blip r:embed="rId15" cstate="print"/>
          <a:srcRect l="13542" t="35093" r="45625" b="6574"/>
          <a:stretch>
            <a:fillRect/>
          </a:stretch>
        </p:blipFill>
        <p:spPr>
          <a:xfrm>
            <a:off x="6394450" y="4095750"/>
            <a:ext cx="2133600" cy="224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20 Imagen" descr="CIMG2804.JPG"/>
          <p:cNvPicPr>
            <a:picLocks noChangeAspect="1"/>
          </p:cNvPicPr>
          <p:nvPr/>
        </p:nvPicPr>
        <p:blipFill>
          <a:blip r:embed="rId16" cstate="print"/>
          <a:srcRect l="12083" t="35093" r="58750" b="32500"/>
          <a:stretch>
            <a:fillRect/>
          </a:stretch>
        </p:blipFill>
        <p:spPr>
          <a:xfrm>
            <a:off x="4083050" y="4095750"/>
            <a:ext cx="2667000" cy="22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395536" y="1700808"/>
            <a:ext cx="8280920" cy="50405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79471"/>
            <a:ext cx="7920880" cy="471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0726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431540" y="1700808"/>
            <a:ext cx="8280920" cy="50405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u="sng" dirty="0"/>
              <a:t>TRABALENGUAS RÍTMICOS</a:t>
            </a:r>
          </a:p>
          <a:p>
            <a:pPr algn="ctr"/>
            <a:r>
              <a:rPr lang="es-EC" sz="2000" b="1" dirty="0"/>
              <a:t>Son juegos  de palabras breves que combinan fonemas similares y que se cantan o recitan   bajo un patrón rítmico</a:t>
            </a:r>
            <a:r>
              <a:rPr lang="es-EC" sz="2000" b="1" dirty="0" smtClean="0"/>
              <a:t>.</a:t>
            </a:r>
          </a:p>
          <a:p>
            <a:pPr algn="ctr"/>
            <a:r>
              <a:rPr lang="es-EC" sz="2000" b="1" dirty="0" smtClean="0"/>
              <a:t> </a:t>
            </a:r>
            <a:endParaRPr lang="es-EC" sz="2000" b="1" dirty="0"/>
          </a:p>
          <a:p>
            <a:pPr algn="ctr"/>
            <a:r>
              <a:rPr lang="es-EC" sz="2400" b="1" u="sng" dirty="0"/>
              <a:t>EL GRILLO CRI </a:t>
            </a:r>
            <a:r>
              <a:rPr lang="es-EC" sz="2400" b="1" u="sng" dirty="0" err="1"/>
              <a:t>CRI</a:t>
            </a:r>
            <a:endParaRPr lang="es-EC" sz="2400" b="1" u="sng" dirty="0"/>
          </a:p>
          <a:p>
            <a:pPr algn="ctr"/>
            <a:r>
              <a:rPr lang="es-EC" sz="2000" b="1" dirty="0"/>
              <a:t>CRI CRICRICRI CRI CRO </a:t>
            </a:r>
            <a:r>
              <a:rPr lang="es-EC" sz="2000" b="1" dirty="0" err="1"/>
              <a:t>CRO</a:t>
            </a:r>
            <a:endParaRPr lang="es-EC" sz="2000" b="1" dirty="0"/>
          </a:p>
          <a:p>
            <a:pPr algn="ctr"/>
            <a:r>
              <a:rPr lang="es-EC" sz="2000" b="1" dirty="0"/>
              <a:t>CRI CRO CRI RO CRI CRO CRI </a:t>
            </a:r>
            <a:r>
              <a:rPr lang="es-EC" sz="2000" b="1" dirty="0" err="1"/>
              <a:t>CRI</a:t>
            </a:r>
            <a:endParaRPr lang="es-EC" sz="2000" b="1" dirty="0"/>
          </a:p>
          <a:p>
            <a:pPr algn="ctr"/>
            <a:r>
              <a:rPr lang="es-EC" sz="2000" b="1" dirty="0"/>
              <a:t>CRI CRICRICRI CRI CRO </a:t>
            </a:r>
            <a:r>
              <a:rPr lang="es-EC" sz="2000" b="1" dirty="0" err="1"/>
              <a:t>CRO</a:t>
            </a:r>
            <a:endParaRPr lang="es-EC" sz="2000" b="1" dirty="0"/>
          </a:p>
          <a:p>
            <a:pPr algn="ctr"/>
            <a:r>
              <a:rPr lang="es-EC" sz="2000" b="1" dirty="0"/>
              <a:t>CANTA EL GRILLO SIEMPRE ASÍ</a:t>
            </a:r>
          </a:p>
          <a:p>
            <a:pPr algn="ctr"/>
            <a:endParaRPr lang="es-EC" sz="2000" b="1" dirty="0"/>
          </a:p>
          <a:p>
            <a:pPr algn="ctr"/>
            <a:r>
              <a:rPr lang="es-EC" sz="2400" b="1" u="sng" dirty="0"/>
              <a:t>MI TAMBOR DE LATA</a:t>
            </a:r>
          </a:p>
          <a:p>
            <a:pPr algn="ctr"/>
            <a:r>
              <a:rPr lang="es-EC" sz="2000" b="1" dirty="0"/>
              <a:t>RATATATALATA</a:t>
            </a:r>
          </a:p>
          <a:p>
            <a:pPr algn="ctr"/>
            <a:r>
              <a:rPr lang="es-EC" sz="2000" b="1" dirty="0"/>
              <a:t>RATATATARATATA</a:t>
            </a:r>
          </a:p>
          <a:p>
            <a:pPr algn="ctr"/>
            <a:r>
              <a:rPr lang="es-EC" sz="2000" b="1" dirty="0"/>
              <a:t>MI TAMBOR DE LATA</a:t>
            </a:r>
          </a:p>
          <a:p>
            <a:pPr algn="ctr"/>
            <a:r>
              <a:rPr lang="es-EC" sz="2000" b="1" dirty="0"/>
              <a:t>SUENA RATATALATA</a:t>
            </a:r>
          </a:p>
        </p:txBody>
      </p:sp>
    </p:spTree>
    <p:extLst>
      <p:ext uri="{BB962C8B-B14F-4D97-AF65-F5344CB8AC3E}">
        <p14:creationId xmlns:p14="http://schemas.microsoft.com/office/powerpoint/2010/main" val="33529365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00066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3200" b="1" dirty="0" smtClean="0"/>
              <a:t>PLANTEAMIENTO DEL PROBLEMA</a:t>
            </a:r>
            <a:endParaRPr lang="es-ES" sz="3200" b="1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ES" dirty="0" smtClean="0">
              <a:hlinkClick r:id="rId3" action="ppaction://hlinkfile"/>
            </a:endParaRPr>
          </a:p>
          <a:p>
            <a:pPr algn="ctr">
              <a:buNone/>
            </a:pPr>
            <a:endParaRPr lang="es-ES" dirty="0">
              <a:hlinkClick r:id="rId3" action="ppaction://hlinkfile"/>
            </a:endParaRPr>
          </a:p>
          <a:p>
            <a:pPr algn="ctr">
              <a:buNone/>
            </a:pPr>
            <a:endParaRPr lang="es-ES" dirty="0" smtClean="0">
              <a:hlinkClick r:id="rId3" action="ppaction://hlinkfile"/>
            </a:endParaRPr>
          </a:p>
        </p:txBody>
      </p:sp>
      <p:pic>
        <p:nvPicPr>
          <p:cNvPr id="2" name="1 Imagen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070729"/>
            <a:ext cx="4286250" cy="428625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-184150" y="1873250"/>
          <a:ext cx="46228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7 Imagen" descr="niños-cantando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7550" y="2895600"/>
            <a:ext cx="3964591" cy="263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 descr="dibujos-musica-p.jpg">
            <a:hlinkClick r:id="rId14" action="ppaction://hlinkfile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50200" y="6184900"/>
            <a:ext cx="669026" cy="47277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2772200" y="2780928"/>
            <a:ext cx="3600000" cy="36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/>
              <a:t>ALLÁ </a:t>
            </a:r>
            <a:r>
              <a:rPr lang="es-EC" dirty="0"/>
              <a:t>EN LA CORDILLERA</a:t>
            </a:r>
          </a:p>
          <a:p>
            <a:pPr algn="ctr"/>
            <a:r>
              <a:rPr lang="es-EC" dirty="0"/>
              <a:t>SE VEN BELLOS  SUS </a:t>
            </a:r>
            <a:r>
              <a:rPr lang="es-EC" dirty="0" smtClean="0"/>
              <a:t>PAISAJES</a:t>
            </a:r>
            <a:endParaRPr lang="es-EC" dirty="0"/>
          </a:p>
          <a:p>
            <a:pPr algn="ctr"/>
            <a:r>
              <a:rPr lang="es-EC" dirty="0"/>
              <a:t>SUS BOSQUES TAN  NATURALES</a:t>
            </a:r>
          </a:p>
          <a:p>
            <a:pPr algn="ctr"/>
            <a:r>
              <a:rPr lang="es-EC" dirty="0"/>
              <a:t>FLORA Y FAUNA HAY QUE CUIDAR</a:t>
            </a:r>
          </a:p>
          <a:p>
            <a:pPr algn="ctr"/>
            <a:r>
              <a:rPr lang="es-EC" dirty="0"/>
              <a:t> </a:t>
            </a:r>
          </a:p>
          <a:p>
            <a:pPr algn="ctr"/>
            <a:r>
              <a:rPr lang="es-EC" dirty="0"/>
              <a:t>LOS PAJONALES SON VIDA</a:t>
            </a:r>
          </a:p>
          <a:p>
            <a:pPr algn="ctr"/>
            <a:r>
              <a:rPr lang="es-EC" dirty="0"/>
              <a:t>AHÍ VIVEN Y SE ALIMENTAN</a:t>
            </a:r>
          </a:p>
          <a:p>
            <a:pPr algn="ctr"/>
            <a:r>
              <a:rPr lang="es-EC" dirty="0" smtClean="0"/>
              <a:t>CONEJOS,  LLAMAS, VENADOS,</a:t>
            </a:r>
            <a:endParaRPr lang="es-EC" dirty="0"/>
          </a:p>
          <a:p>
            <a:pPr algn="ctr"/>
            <a:r>
              <a:rPr lang="es-EC" dirty="0" smtClean="0"/>
              <a:t>PUMAS, </a:t>
            </a:r>
            <a:r>
              <a:rPr lang="es-EC" dirty="0"/>
              <a:t>OSOS Y  AVES </a:t>
            </a:r>
            <a:r>
              <a:rPr lang="es-EC" dirty="0" smtClean="0"/>
              <a:t>MIL.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/>
              <a:t>CUIDEMOS LOS BOSQUES</a:t>
            </a:r>
          </a:p>
          <a:p>
            <a:pPr algn="ctr"/>
            <a:r>
              <a:rPr lang="es-EC" dirty="0"/>
              <a:t>SON NUESTROS AMIGOS</a:t>
            </a:r>
          </a:p>
          <a:p>
            <a:pPr algn="ctr"/>
            <a:r>
              <a:rPr lang="es-EC" dirty="0"/>
              <a:t>ELLOS NOS PROTEGERÁN</a:t>
            </a:r>
          </a:p>
          <a:p>
            <a:endParaRPr lang="es-EC" dirty="0"/>
          </a:p>
          <a:p>
            <a:r>
              <a:rPr lang="es-EC" dirty="0"/>
              <a:t> 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99792" y="1700808"/>
            <a:ext cx="3744416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u="sng" dirty="0"/>
              <a:t>CUIDEMOS DEL BOSQUES</a:t>
            </a:r>
            <a:endParaRPr lang="es-EC" dirty="0"/>
          </a:p>
          <a:p>
            <a:pPr algn="ctr"/>
            <a:r>
              <a:rPr lang="es-EC" b="1" dirty="0"/>
              <a:t>Autor y compositor</a:t>
            </a:r>
            <a:endParaRPr lang="es-EC" dirty="0"/>
          </a:p>
          <a:p>
            <a:pPr algn="ctr"/>
            <a:r>
              <a:rPr lang="es-EC" b="1" dirty="0"/>
              <a:t>MILTON ARIAS </a:t>
            </a:r>
            <a:r>
              <a:rPr lang="es-EC" b="1" dirty="0" smtClean="0"/>
              <a:t>TOSCANO</a:t>
            </a:r>
            <a:r>
              <a:rPr lang="es-EC" dirty="0" smtClean="0"/>
              <a:t> </a:t>
            </a:r>
            <a:r>
              <a:rPr lang="es-EC" b="1" dirty="0" smtClean="0"/>
              <a:t>2012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891287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10 Imagen" descr="dibujos-musica-p.jp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0200" y="6184900"/>
            <a:ext cx="669026" cy="47277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772200" y="2780928"/>
            <a:ext cx="360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/>
              <a:t>TENGO </a:t>
            </a:r>
            <a:r>
              <a:rPr lang="es-EC" dirty="0"/>
              <a:t>UN CARRITO MUY PICHI MUY PICHI</a:t>
            </a:r>
          </a:p>
          <a:p>
            <a:pPr algn="ctr"/>
            <a:r>
              <a:rPr lang="es-EC" dirty="0"/>
              <a:t>TIENE DE TODO Y  ES TODO UN </a:t>
            </a:r>
            <a:r>
              <a:rPr lang="es-EC" dirty="0" smtClean="0"/>
              <a:t>PRIMOR</a:t>
            </a:r>
            <a:endParaRPr lang="es-EC" dirty="0"/>
          </a:p>
          <a:p>
            <a:pPr algn="ctr"/>
            <a:r>
              <a:rPr lang="es-EC" dirty="0"/>
              <a:t>LAS PUERTAS AMPLIAS</a:t>
            </a:r>
          </a:p>
          <a:p>
            <a:pPr algn="ctr"/>
            <a:r>
              <a:rPr lang="es-EC" dirty="0"/>
              <a:t>LAS LLANTAS CAJUELA</a:t>
            </a:r>
          </a:p>
          <a:p>
            <a:pPr algn="ctr"/>
            <a:r>
              <a:rPr lang="es-EC" dirty="0"/>
              <a:t>EL GUARDAFANGOS Y EL VENTILADOR</a:t>
            </a:r>
          </a:p>
          <a:p>
            <a:pPr algn="ctr"/>
            <a:r>
              <a:rPr lang="es-EC" dirty="0"/>
              <a:t>LINDOS ASIENTOS UN GRAN PARABRISAS</a:t>
            </a:r>
          </a:p>
          <a:p>
            <a:pPr algn="ctr"/>
            <a:r>
              <a:rPr lang="es-EC" dirty="0"/>
              <a:t>TODO DE CUERO </a:t>
            </a:r>
            <a:r>
              <a:rPr lang="es-EC" dirty="0" smtClean="0"/>
              <a:t>EN SU </a:t>
            </a:r>
            <a:r>
              <a:rPr lang="es-EC" dirty="0"/>
              <a:t>INTERIOR</a:t>
            </a:r>
          </a:p>
          <a:p>
            <a:pPr algn="ctr"/>
            <a:r>
              <a:rPr lang="es-EC" dirty="0"/>
              <a:t>TE INVITARÍA A DAR UN PASEO</a:t>
            </a:r>
          </a:p>
          <a:p>
            <a:pPr algn="ctr"/>
            <a:r>
              <a:rPr lang="es-EC" dirty="0"/>
              <a:t>PERO LE FALTA TAN SOLO EL </a:t>
            </a:r>
            <a:r>
              <a:rPr lang="es-EC" dirty="0" smtClean="0"/>
              <a:t>MOTOR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2699792" y="170080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u="sng" dirty="0"/>
              <a:t>M</a:t>
            </a:r>
            <a:r>
              <a:rPr lang="es-EC" b="1" u="sng" dirty="0" smtClean="0"/>
              <a:t>I </a:t>
            </a:r>
            <a:r>
              <a:rPr lang="es-EC" b="1" u="sng" dirty="0"/>
              <a:t>CARRITO PICHI</a:t>
            </a:r>
            <a:endParaRPr lang="es-EC" dirty="0"/>
          </a:p>
          <a:p>
            <a:pPr algn="ctr"/>
            <a:r>
              <a:rPr lang="es-EC" b="1" dirty="0"/>
              <a:t>Autor y compositor</a:t>
            </a:r>
            <a:endParaRPr lang="es-EC" dirty="0"/>
          </a:p>
          <a:p>
            <a:pPr algn="ctr"/>
            <a:r>
              <a:rPr lang="es-EC" b="1" dirty="0"/>
              <a:t>MILTON ARIAS </a:t>
            </a:r>
            <a:r>
              <a:rPr lang="es-EC" b="1" dirty="0" smtClean="0"/>
              <a:t>TOSCANO</a:t>
            </a:r>
            <a:r>
              <a:rPr lang="es-EC" dirty="0" smtClean="0"/>
              <a:t> </a:t>
            </a:r>
            <a:r>
              <a:rPr lang="es-EC" b="1" dirty="0" smtClean="0"/>
              <a:t>2012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24293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10 Imagen" descr="dibujos-musica-p.jp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0200" y="6184900"/>
            <a:ext cx="669026" cy="47277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11560" y="2901137"/>
            <a:ext cx="4320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MANO </a:t>
            </a:r>
            <a:r>
              <a:rPr lang="it-IT" dirty="0"/>
              <a:t>CON MANO…. </a:t>
            </a:r>
            <a:r>
              <a:rPr lang="es-EC" dirty="0"/>
              <a:t>HOLA</a:t>
            </a:r>
          </a:p>
          <a:p>
            <a:pPr algn="ctr"/>
            <a:r>
              <a:rPr lang="es-EC" dirty="0"/>
              <a:t>HOMBRO CON HOMBRO…. </a:t>
            </a:r>
            <a:endParaRPr lang="es-EC" dirty="0" smtClean="0"/>
          </a:p>
          <a:p>
            <a:pPr algn="ctr"/>
            <a:r>
              <a:rPr lang="es-EC" dirty="0" smtClean="0"/>
              <a:t>CÓMO ESTÁS</a:t>
            </a:r>
            <a:r>
              <a:rPr lang="es-EC" dirty="0"/>
              <a:t>?</a:t>
            </a:r>
          </a:p>
          <a:p>
            <a:pPr algn="ctr"/>
            <a:r>
              <a:rPr lang="es-EC" dirty="0"/>
              <a:t>PALMAS CON PALMAS</a:t>
            </a:r>
          </a:p>
          <a:p>
            <a:pPr algn="ctr"/>
            <a:r>
              <a:rPr lang="es-EC" dirty="0"/>
              <a:t>Y  UN SALTO JUNTOS</a:t>
            </a:r>
          </a:p>
          <a:p>
            <a:pPr algn="ctr"/>
            <a:r>
              <a:rPr lang="es-EC" dirty="0"/>
              <a:t>SIEMPRE MI AMIGO TU SERÁS</a:t>
            </a:r>
          </a:p>
          <a:p>
            <a:pPr algn="ctr"/>
            <a:endParaRPr lang="es-EC" dirty="0"/>
          </a:p>
          <a:p>
            <a:pPr algn="ctr"/>
            <a:r>
              <a:rPr lang="es-EC" dirty="0"/>
              <a:t>TOPAMOS   LAS RODILLAS  ..HEY</a:t>
            </a:r>
          </a:p>
          <a:p>
            <a:pPr algn="ctr"/>
            <a:r>
              <a:rPr lang="es-EC" dirty="0"/>
              <a:t>UNA POR UNA A LA VEZ</a:t>
            </a:r>
          </a:p>
          <a:p>
            <a:pPr algn="ctr"/>
            <a:r>
              <a:rPr lang="es-EC" dirty="0"/>
              <a:t>VAMOS IZQUIERDAS</a:t>
            </a:r>
          </a:p>
          <a:p>
            <a:pPr algn="ctr"/>
            <a:r>
              <a:rPr lang="es-EC" dirty="0"/>
              <a:t>VAMOS DERECHAS</a:t>
            </a:r>
          </a:p>
          <a:p>
            <a:pPr algn="ctr"/>
            <a:r>
              <a:rPr lang="es-EC" dirty="0"/>
              <a:t>SIEMPRE MI AMIGO TU SERÁS</a:t>
            </a:r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2699792" y="170080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u="sng" dirty="0"/>
              <a:t>MANO CON MANO</a:t>
            </a:r>
            <a:endParaRPr lang="es-EC" dirty="0"/>
          </a:p>
          <a:p>
            <a:pPr algn="ctr"/>
            <a:r>
              <a:rPr lang="es-EC" b="1" dirty="0"/>
              <a:t>Autor y compositor</a:t>
            </a:r>
            <a:endParaRPr lang="es-EC" dirty="0"/>
          </a:p>
          <a:p>
            <a:pPr algn="ctr"/>
            <a:r>
              <a:rPr lang="it-IT" b="1" dirty="0"/>
              <a:t>MILTON ARIAS TOSCANO</a:t>
            </a:r>
            <a:endParaRPr lang="es-EC" dirty="0"/>
          </a:p>
          <a:p>
            <a:pPr algn="ctr"/>
            <a:r>
              <a:rPr lang="it-IT" b="1" dirty="0"/>
              <a:t>2012</a:t>
            </a:r>
            <a:endParaRPr lang="es-EC" dirty="0"/>
          </a:p>
        </p:txBody>
      </p:sp>
      <p:sp>
        <p:nvSpPr>
          <p:cNvPr id="2" name="1 CuadroTexto"/>
          <p:cNvSpPr txBox="1"/>
          <p:nvPr/>
        </p:nvSpPr>
        <p:spPr>
          <a:xfrm>
            <a:off x="4740666" y="3732133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JUNTEMOS LAS  ESPALDAS</a:t>
            </a:r>
          </a:p>
          <a:p>
            <a:pPr algn="ctr"/>
            <a:r>
              <a:rPr lang="es-EC" dirty="0"/>
              <a:t>Y NOS MOVEMOS SIN PARAR</a:t>
            </a:r>
          </a:p>
          <a:p>
            <a:pPr algn="ctr"/>
            <a:r>
              <a:rPr lang="es-EC" dirty="0"/>
              <a:t>UNA AGACHADITA</a:t>
            </a:r>
          </a:p>
          <a:p>
            <a:pPr algn="ctr"/>
            <a:r>
              <a:rPr lang="es-EC" dirty="0"/>
              <a:t>DAMOS MEDIA VUELTA</a:t>
            </a:r>
          </a:p>
          <a:p>
            <a:pPr algn="ctr"/>
            <a:r>
              <a:rPr lang="es-EC" dirty="0"/>
              <a:t>Y UN ABRAZO FUERTE ME DARÁS</a:t>
            </a:r>
          </a:p>
          <a:p>
            <a:pPr algn="ctr"/>
            <a:r>
              <a:rPr lang="es-EC" b="1" dirty="0"/>
              <a:t> 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431299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82600" y="1962150"/>
            <a:ext cx="4000500" cy="4801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b="1" u="sng" dirty="0" smtClean="0"/>
              <a:t>BENEFICIARIOS DIRECTOS</a:t>
            </a:r>
            <a:endParaRPr lang="es-ES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es-EC" b="1" dirty="0" smtClean="0"/>
              <a:t>NIÑOS Y NIÑAS DE LAS ESCUELAS FISCALES DE EDUCACIÓN BÁSICA DE SANGOLQUÍ.</a:t>
            </a:r>
          </a:p>
          <a:p>
            <a:pPr algn="just">
              <a:buFont typeface="Arial" pitchFamily="34" charset="0"/>
              <a:buChar char="•"/>
            </a:pPr>
            <a:endParaRPr lang="es-EC" b="1" dirty="0" smtClean="0"/>
          </a:p>
          <a:p>
            <a:pPr algn="just">
              <a:buFont typeface="Arial" pitchFamily="34" charset="0"/>
              <a:buChar char="•"/>
            </a:pPr>
            <a:r>
              <a:rPr lang="es-EC" b="1" dirty="0" smtClean="0"/>
              <a:t>DOCENTES DE LAS ESCUELAS DE EDUCACIÓN BÁSICA DE SANGOLQUÍ.</a:t>
            </a:r>
          </a:p>
          <a:p>
            <a:pPr algn="just">
              <a:buFont typeface="Arial" pitchFamily="34" charset="0"/>
              <a:buChar char="•"/>
            </a:pPr>
            <a:endParaRPr lang="es-EC" b="1" dirty="0" smtClean="0"/>
          </a:p>
          <a:p>
            <a:pPr algn="just"/>
            <a:endParaRPr lang="es-EC" b="1" dirty="0" smtClean="0"/>
          </a:p>
          <a:p>
            <a:pPr algn="just"/>
            <a:r>
              <a:rPr lang="es-EC" b="1" u="sng" dirty="0" smtClean="0"/>
              <a:t>BENEFICIARIOS INDIRECTOS</a:t>
            </a:r>
            <a:endParaRPr lang="es-ES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es-EC" b="1" dirty="0" smtClean="0"/>
              <a:t>MIEMBROS DE LA COMUNIDAD DE LA PARROQUIA DE SANGOLQUÍ.</a:t>
            </a:r>
          </a:p>
          <a:p>
            <a:pPr algn="just">
              <a:buFont typeface="Arial" pitchFamily="34" charset="0"/>
              <a:buChar char="•"/>
            </a:pPr>
            <a:endParaRPr lang="es-EC" b="1" dirty="0" smtClean="0"/>
          </a:p>
          <a:p>
            <a:pPr algn="just">
              <a:buFont typeface="Arial" pitchFamily="34" charset="0"/>
              <a:buChar char="•"/>
            </a:pPr>
            <a:r>
              <a:rPr lang="es-EC" b="1" dirty="0" smtClean="0"/>
              <a:t>ESTUDIANTES UNIVERSITARIOS DE RECREACIÓN, PEDAGOGÍA MUSICAL Y EDUCACIÓN INICIAL Y BÁSICA.</a:t>
            </a:r>
            <a:endParaRPr lang="es-ES" b="1" dirty="0" smtClean="0"/>
          </a:p>
          <a:p>
            <a:pPr algn="just"/>
            <a:endParaRPr lang="es-ES" dirty="0"/>
          </a:p>
        </p:txBody>
      </p:sp>
      <p:pic>
        <p:nvPicPr>
          <p:cNvPr id="10" name="9 Imagen" descr="CIMG28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60950" y="1784350"/>
            <a:ext cx="3208867" cy="240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 descr="CIMG284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60950" y="43180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05792327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fbcdn-sphotos-e-a.akamaihd.net/hphotos-ak-prn1/529091_3657582879468_135106937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86" y="1638679"/>
            <a:ext cx="4536504" cy="3031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11834" r="14375" b="22666"/>
          <a:stretch/>
        </p:blipFill>
        <p:spPr>
          <a:xfrm flipH="1">
            <a:off x="4333213" y="4581128"/>
            <a:ext cx="297893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" r="26375" b="2000"/>
          <a:stretch/>
        </p:blipFill>
        <p:spPr>
          <a:xfrm>
            <a:off x="6647199" y="4581128"/>
            <a:ext cx="222809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Rectángulo"/>
          <p:cNvSpPr/>
          <p:nvPr/>
        </p:nvSpPr>
        <p:spPr>
          <a:xfrm>
            <a:off x="107504" y="1720840"/>
            <a:ext cx="4104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/>
              <a:t>Mi agradecimiento a</a:t>
            </a:r>
          </a:p>
          <a:p>
            <a:pPr algn="ctr"/>
            <a:r>
              <a:rPr lang="es-ES_tradnl" sz="2400" dirty="0"/>
              <a:t>Carolina </a:t>
            </a:r>
            <a:r>
              <a:rPr lang="es-ES_tradnl" sz="2400" dirty="0" err="1"/>
              <a:t>Guarderas</a:t>
            </a:r>
            <a:endParaRPr lang="es-ES_tradnl" sz="2400" dirty="0"/>
          </a:p>
          <a:p>
            <a:pPr algn="ctr"/>
            <a:r>
              <a:rPr lang="es-ES_tradnl" sz="2400" dirty="0"/>
              <a:t>mi esposa </a:t>
            </a:r>
          </a:p>
          <a:p>
            <a:pPr algn="ctr"/>
            <a:endParaRPr lang="es-ES_tradnl" sz="2400" dirty="0"/>
          </a:p>
          <a:p>
            <a:pPr algn="ctr"/>
            <a:r>
              <a:rPr lang="es-ES_tradnl" sz="2400" dirty="0"/>
              <a:t>A la </a:t>
            </a:r>
            <a:r>
              <a:rPr lang="es-ES_tradnl" sz="2400" dirty="0" err="1"/>
              <a:t>Msc</a:t>
            </a:r>
            <a:r>
              <a:rPr lang="es-ES_tradnl" sz="2400" dirty="0"/>
              <a:t>. Ana </a:t>
            </a:r>
            <a:r>
              <a:rPr lang="es-ES_tradnl" sz="2400" dirty="0" err="1"/>
              <a:t>Tacuri</a:t>
            </a:r>
            <a:r>
              <a:rPr lang="es-ES_tradnl" sz="2400" dirty="0"/>
              <a:t> </a:t>
            </a:r>
          </a:p>
          <a:p>
            <a:pPr algn="ctr"/>
            <a:r>
              <a:rPr lang="es-ES_tradnl" sz="2400" dirty="0"/>
              <a:t>Directora de Tesis</a:t>
            </a:r>
          </a:p>
          <a:p>
            <a:pPr algn="ctr"/>
            <a:endParaRPr lang="es-ES_tradnl" sz="2400" dirty="0"/>
          </a:p>
          <a:p>
            <a:pPr algn="ctr"/>
            <a:r>
              <a:rPr lang="es-ES_tradnl" sz="2400" dirty="0"/>
              <a:t>A la Dra. </a:t>
            </a:r>
            <a:r>
              <a:rPr lang="es-ES_tradnl" sz="2400" dirty="0" err="1"/>
              <a:t>Carmita</a:t>
            </a:r>
            <a:r>
              <a:rPr lang="es-ES_tradnl" sz="2400" dirty="0"/>
              <a:t> </a:t>
            </a:r>
            <a:r>
              <a:rPr lang="es-ES_tradnl" sz="2400" dirty="0" err="1"/>
              <a:t>Quishpe</a:t>
            </a:r>
            <a:r>
              <a:rPr lang="es-ES_tradnl" sz="2400" dirty="0"/>
              <a:t> </a:t>
            </a:r>
          </a:p>
          <a:p>
            <a:pPr algn="ctr"/>
            <a:r>
              <a:rPr lang="es-ES_tradnl" sz="2400" dirty="0"/>
              <a:t>Coordinadora de la Maestría</a:t>
            </a:r>
          </a:p>
          <a:p>
            <a:pPr algn="ctr"/>
            <a:r>
              <a:rPr lang="es-ES_tradnl" sz="2400" dirty="0"/>
              <a:t> </a:t>
            </a:r>
          </a:p>
          <a:p>
            <a:pPr algn="ctr"/>
            <a:r>
              <a:rPr lang="es-ES_tradnl" sz="2400" dirty="0"/>
              <a:t>Al señor Mayor Dr.  Víctor Villavicencio</a:t>
            </a:r>
          </a:p>
          <a:p>
            <a:pPr algn="ctr"/>
            <a:r>
              <a:rPr lang="es-ES_tradnl" sz="2400" dirty="0"/>
              <a:t>Docente Oponente</a:t>
            </a:r>
          </a:p>
        </p:txBody>
      </p:sp>
    </p:spTree>
    <p:extLst>
      <p:ext uri="{BB962C8B-B14F-4D97-AF65-F5344CB8AC3E}">
        <p14:creationId xmlns:p14="http://schemas.microsoft.com/office/powerpoint/2010/main" val="2570676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97266618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1635313" y="1772816"/>
            <a:ext cx="59046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/>
              <a:t>Mi agradecimiento a</a:t>
            </a:r>
          </a:p>
          <a:p>
            <a:pPr algn="ctr"/>
            <a:r>
              <a:rPr lang="es-ES_tradnl" sz="2400" dirty="0" smtClean="0"/>
              <a:t>Carolina </a:t>
            </a:r>
            <a:r>
              <a:rPr lang="es-ES_tradnl" sz="2400" dirty="0" err="1" smtClean="0"/>
              <a:t>Guarderas</a:t>
            </a:r>
            <a:endParaRPr lang="es-ES_tradnl" sz="2400" dirty="0" smtClean="0"/>
          </a:p>
          <a:p>
            <a:pPr algn="ctr"/>
            <a:r>
              <a:rPr lang="es-ES_tradnl" sz="2400" dirty="0"/>
              <a:t>mi esposa </a:t>
            </a:r>
            <a:endParaRPr lang="es-ES_tradnl" sz="2400" dirty="0" smtClean="0"/>
          </a:p>
          <a:p>
            <a:pPr algn="ctr"/>
            <a:endParaRPr lang="es-ES_tradnl" sz="2400" dirty="0" smtClean="0"/>
          </a:p>
          <a:p>
            <a:pPr algn="ctr"/>
            <a:r>
              <a:rPr lang="es-ES_tradnl" sz="2400" dirty="0" smtClean="0"/>
              <a:t>A la </a:t>
            </a:r>
            <a:r>
              <a:rPr lang="es-ES_tradnl" sz="2400" dirty="0" err="1" smtClean="0"/>
              <a:t>Msc</a:t>
            </a:r>
            <a:r>
              <a:rPr lang="es-ES_tradnl" sz="2400" dirty="0"/>
              <a:t>. Ana </a:t>
            </a:r>
            <a:r>
              <a:rPr lang="es-ES_tradnl" sz="2400" dirty="0" err="1"/>
              <a:t>Tacuri</a:t>
            </a:r>
            <a:r>
              <a:rPr lang="es-ES_tradnl" sz="2400" dirty="0"/>
              <a:t> 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Directora de Tesis</a:t>
            </a:r>
          </a:p>
          <a:p>
            <a:pPr algn="ctr"/>
            <a:endParaRPr lang="es-ES_tradnl" sz="2400" dirty="0" smtClean="0"/>
          </a:p>
          <a:p>
            <a:pPr algn="ctr"/>
            <a:r>
              <a:rPr lang="es-ES_tradnl" sz="2400" dirty="0" smtClean="0"/>
              <a:t>A la Dra. </a:t>
            </a:r>
            <a:r>
              <a:rPr lang="es-ES_tradnl" sz="2400" dirty="0" err="1" smtClean="0"/>
              <a:t>Carmita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Quishpe</a:t>
            </a:r>
            <a:r>
              <a:rPr lang="es-ES_tradnl" sz="2400" dirty="0" smtClean="0"/>
              <a:t> </a:t>
            </a:r>
          </a:p>
          <a:p>
            <a:pPr algn="ctr"/>
            <a:r>
              <a:rPr lang="es-ES_tradnl" sz="2400" dirty="0" smtClean="0"/>
              <a:t>Coordinadora </a:t>
            </a:r>
            <a:r>
              <a:rPr lang="es-ES_tradnl" sz="2400" dirty="0"/>
              <a:t>de la </a:t>
            </a:r>
            <a:r>
              <a:rPr lang="es-ES_tradnl" sz="2400" dirty="0" smtClean="0"/>
              <a:t>Maestría</a:t>
            </a:r>
          </a:p>
          <a:p>
            <a:pPr algn="ctr"/>
            <a:r>
              <a:rPr lang="es-ES_tradnl" sz="2400" dirty="0" smtClean="0"/>
              <a:t> </a:t>
            </a:r>
          </a:p>
          <a:p>
            <a:pPr algn="ctr"/>
            <a:r>
              <a:rPr lang="es-ES_tradnl" sz="2400" dirty="0" smtClean="0"/>
              <a:t>Al señor Mayor Dr</a:t>
            </a:r>
            <a:r>
              <a:rPr lang="es-ES_tradnl" sz="2400" dirty="0"/>
              <a:t>.  Víctor </a:t>
            </a:r>
            <a:r>
              <a:rPr lang="es-ES_tradnl" sz="2400" dirty="0" smtClean="0"/>
              <a:t>Villavicencio</a:t>
            </a:r>
          </a:p>
          <a:p>
            <a:pPr algn="ctr"/>
            <a:r>
              <a:rPr lang="es-ES_tradnl" sz="2400" dirty="0" smtClean="0"/>
              <a:t>Docente </a:t>
            </a:r>
            <a:r>
              <a:rPr lang="es-ES_tradnl" sz="2400" dirty="0"/>
              <a:t>Oponente</a:t>
            </a:r>
          </a:p>
          <a:p>
            <a:pPr algn="ctr"/>
            <a:endParaRPr lang="es-ES_tradnl" sz="2400" dirty="0" smtClean="0"/>
          </a:p>
        </p:txBody>
      </p:sp>
    </p:spTree>
    <p:extLst>
      <p:ext uri="{BB962C8B-B14F-4D97-AF65-F5344CB8AC3E}">
        <p14:creationId xmlns:p14="http://schemas.microsoft.com/office/powerpoint/2010/main" val="1040413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0006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907704" y="2753633"/>
            <a:ext cx="52565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</a:t>
            </a:r>
            <a:endParaRPr lang="es-E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993895"/>
              </p:ext>
            </p:extLst>
          </p:nvPr>
        </p:nvGraphicFramePr>
        <p:xfrm>
          <a:off x="457200" y="1785926"/>
          <a:ext cx="82296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301241734"/>
              </p:ext>
            </p:extLst>
          </p:nvPr>
        </p:nvGraphicFramePr>
        <p:xfrm>
          <a:off x="428596" y="1071546"/>
          <a:ext cx="810739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4192EF-6704-4674-93B6-24E223DCD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54192EF-6704-4674-93B6-24E223DCD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0C5D78-23E8-42D5-861F-54F5A2479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60C5D78-23E8-42D5-861F-54F5A2479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F3E6CD-3A13-43A1-9DFD-9156892DF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6CF3E6CD-3A13-43A1-9DFD-9156892DF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7AC625-1A7D-4E72-A690-C7E20E46B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487AC625-1A7D-4E72-A690-C7E20E46B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55615964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357586"/>
          </a:xfrm>
        </p:spPr>
        <p:txBody>
          <a:bodyPr/>
          <a:lstStyle/>
          <a:p>
            <a:pPr marL="0" indent="0" algn="just">
              <a:buNone/>
            </a:pPr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Analizar las actividades recreativas musicales que ejecutan los docentes con los estudiantes de primero a séptimo año de Educación Básica de las escuelas de la parroquia de Sangolquí.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521153889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1. Identificar las actividades que realizan los profesores como recreación musical,  con los estudiantes de primero a séptimo año de educación básica de las escuelas de Sangolquí. </a:t>
            </a:r>
          </a:p>
          <a:p>
            <a:pPr lvl="0"/>
            <a:endParaRPr lang="es-EC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2. Caracterizar los espacios en los cuales se realizan actividades recreativas musicales. 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es-E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879900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/>
          <a:lstStyle/>
          <a:p>
            <a:pPr marL="0" indent="0" algn="just">
              <a:buNone/>
            </a:pPr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3. Identificar  los  recursos e implementos que utilizan los profesores  de las escuelas de Sangolquí en las actividades recreativas musicales. 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endParaRPr lang="es-EC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4. Diseñar como propuesta alternativa un manual  de actividades recreativas musicales para la escuela básica. 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ETRERO BAJO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011505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10960380"/>
              </p:ext>
            </p:extLst>
          </p:nvPr>
        </p:nvGraphicFramePr>
        <p:xfrm>
          <a:off x="457200" y="1071546"/>
          <a:ext cx="822960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4482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C" sz="3500" dirty="0">
                <a:solidFill>
                  <a:schemeClr val="accent3">
                    <a:lumMod val="50000"/>
                  </a:schemeClr>
                </a:solidFill>
              </a:rPr>
              <a:t>Las labores escolares diarias pueden ocasionar algunos estados emocionales como son: agotamiento, aburrimiento, entre otras, y como consecuencia  desinterés por aprender y por enseñar</a:t>
            </a:r>
            <a:r>
              <a:rPr lang="es-EC" sz="35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es-EC" sz="35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86" y="1700808"/>
            <a:ext cx="320339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45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2563</TotalTime>
  <Words>1611</Words>
  <Application>Microsoft Office PowerPoint</Application>
  <PresentationFormat>Presentación en pantalla (4:3)</PresentationFormat>
  <Paragraphs>296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Presentación de PowerPoint</vt:lpstr>
      <vt:lpstr>  TRABAJO DE INVESTIGACIÓN  TEMA  “ANÁLISIS DE LAS ACTIVIDADES RECREATIVAS MUSICALES APLICADAS POR LOS DOCENTES A LOS NIÑOS DE PRIMERO A SÉPTIMO AÑOS DE EDUCACIÓN BÁSICA DE LA PARROQUIA DE SANGOLQUÍ.”   AUTOR MILTON DAVID ARIAS TOSCANO   DIRECTORA MSC. ANITA TACURI  2012 </vt:lpstr>
      <vt:lpstr>Presentación de PowerPoint</vt:lpstr>
      <vt:lpstr>PLANTEAMIENTO DEL PROBLEMA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INVESTIGACIÓN                ANÁLISIS DE LAS ACTIVIDADES RECREATIVAS MUSICALES APLICADAS POR LOS DOCENTES A LOS NIÑOS DE PRIMERO A SÉPTIMO AÑOS DE EDUCACIÓN BÁSICA DE LA PARROQUIA DE SANGOLQUÍ.   ELABORADO POR MILTON DAVID ARIAS TOSCANO   DIRECTORA MSC. ANITA TACURI SANGOLQUÍ – ECUADOR 2012</dc:title>
  <dc:creator>Mildatos</dc:creator>
  <cp:lastModifiedBy>Mildatos</cp:lastModifiedBy>
  <cp:revision>294</cp:revision>
  <dcterms:created xsi:type="dcterms:W3CDTF">2013-02-17T19:23:10Z</dcterms:created>
  <dcterms:modified xsi:type="dcterms:W3CDTF">2013-08-29T13:51:25Z</dcterms:modified>
</cp:coreProperties>
</file>