
<file path=[Content_Types].xml><?xml version="1.0" encoding="utf-8"?>
<Types xmlns="http://schemas.openxmlformats.org/package/2006/content-types">
  <Override PartName="/ppt/diagrams/colors22.xml" ContentType="application/vnd.openxmlformats-officedocument.drawingml.diagramColor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diagrams/colors11.xml" ContentType="application/vnd.openxmlformats-officedocument.drawingml.diagramColors+xml"/>
  <Override PartName="/ppt/diagrams/data24.xml" ContentType="application/vnd.openxmlformats-officedocument.drawingml.diagramData+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Override PartName="/ppt/diagrams/data13.xml" ContentType="application/vnd.openxmlformats-officedocument.drawingml.diagramData+xml"/>
  <Override PartName="/ppt/diagrams/drawing29.xml" ContentType="application/vnd.ms-office.drawingml.diagramDrawing+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diagrams/quickStyle17.xml" ContentType="application/vnd.openxmlformats-officedocument.drawingml.diagramStyle+xml"/>
  <Override PartName="/ppt/diagrams/data20.xml" ContentType="application/vnd.openxmlformats-officedocument.drawingml.diagramData+xml"/>
  <Override PartName="/ppt/diagrams/drawing47.xml" ContentType="application/vnd.ms-office.drawingml.diagramDrawing+xml"/>
  <Override PartName="/ppt/diagrams/drawing36.xml" ContentType="application/vnd.ms-office.drawingml.diagramDrawing+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diagrams/layout17.xml" ContentType="application/vnd.openxmlformats-officedocument.drawingml.diagramLayout+xml"/>
  <Override PartName="/ppt/diagrams/quickStyle24.xml" ContentType="application/vnd.openxmlformats-officedocument.drawingml.diagramStyle+xml"/>
  <Override PartName="/ppt/diagrams/drawing43.xml" ContentType="application/vnd.ms-office.drawingml.diagramDrawing+xml"/>
  <Override PartName="/ppt/diagrams/drawing25.xml" ContentType="application/vnd.ms-office.drawingml.diagramDrawing+xml"/>
  <Override PartName="/ppt/diagrams/colors8.xml" ContentType="application/vnd.openxmlformats-officedocument.drawingml.diagramColors+xml"/>
  <Override PartName="/ppt/diagrams/quickStyle13.xml" ContentType="application/vnd.openxmlformats-officedocument.drawingml.diagramStyle+xml"/>
  <Override PartName="/ppt/diagrams/drawing32.xml" ContentType="application/vnd.ms-office.drawingml.diagramDrawing+xml"/>
  <Override PartName="/ppt/diagrams/layout1.xml" ContentType="application/vnd.openxmlformats-officedocument.drawingml.diagramLayout+xml"/>
  <Override PartName="/ppt/diagrams/data2.xml" ContentType="application/vnd.openxmlformats-officedocument.drawingml.diagramData+xml"/>
  <Default Extension="xlsx" ContentType="application/vnd.openxmlformats-officedocument.spreadsheetml.sheet"/>
  <Override PartName="/ppt/diagrams/layout13.xml" ContentType="application/vnd.openxmlformats-officedocument.drawingml.diagramLayout+xml"/>
  <Override PartName="/ppt/diagrams/quickStyle20.xml" ContentType="application/vnd.openxmlformats-officedocument.drawingml.diagramStyle+xml"/>
  <Override PartName="/ppt/diagrams/layout24.xml" ContentType="application/vnd.openxmlformats-officedocument.drawingml.diagramLayout+xml"/>
  <Override PartName="/ppt/slides/slide9.xml" ContentType="application/vnd.openxmlformats-officedocument.presentationml.slide+xml"/>
  <Override PartName="/ppt/viewProps.xml" ContentType="application/vnd.openxmlformats-officedocument.presentationml.viewProps+xml"/>
  <Override PartName="/ppt/diagrams/colors4.xml" ContentType="application/vnd.openxmlformats-officedocument.drawingml.diagramColors+xml"/>
  <Override PartName="/ppt/diagrams/quickStyle7.xml" ContentType="application/vnd.openxmlformats-officedocument.drawingml.diagramStyle+xml"/>
  <Override PartName="/ppt/diagrams/colors16.xml" ContentType="application/vnd.openxmlformats-officedocument.drawingml.diagramColors+xml"/>
  <Override PartName="/ppt/diagrams/data18.xml" ContentType="application/vnd.openxmlformats-officedocument.drawingml.diagramData+xml"/>
  <Override PartName="/ppt/diagrams/drawing10.xml" ContentType="application/vnd.ms-office.drawingml.diagramDrawing+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12.xml" ContentType="application/vnd.openxmlformats-officedocument.drawingml.diagramColors+xml"/>
  <Override PartName="/ppt/diagrams/layout20.xml" ContentType="application/vnd.openxmlformats-officedocument.drawingml.diagramLayout+xml"/>
  <Override PartName="/ppt/diagrams/colors23.xml" ContentType="application/vnd.openxmlformats-officedocument.drawingml.diagramColors+xml"/>
  <Override PartName="/ppt/diagrams/data25.xml" ContentType="application/vnd.openxmlformats-officedocument.drawingml.diagramData+xml"/>
  <Override PartName="/ppt/diagrams/drawing3.xml" ContentType="application/vnd.ms-office.drawingml.diagramDrawing+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diagrams/quickStyle3.xml" ContentType="application/vnd.openxmlformats-officedocument.drawingml.diagramStyl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emf" ContentType="image/x-emf"/>
  <Override PartName="/ppt/diagrams/data21.xml" ContentType="application/vnd.openxmlformats-officedocument.drawingml.diagramData+xml"/>
  <Override PartName="/ppt/presentation.xml" ContentType="application/vnd.openxmlformats-officedocument.presentationml.presentation.main+xml"/>
  <Override PartName="/ppt/slides/slide22.xml" ContentType="application/vnd.openxmlformats-officedocument.presentationml.slide+xml"/>
  <Override PartName="/ppt/diagrams/layout6.xml" ContentType="application/vnd.openxmlformats-officedocument.drawingml.diagramLayout+xml"/>
  <Override PartName="/ppt/diagrams/data10.xml" ContentType="application/vnd.openxmlformats-officedocument.drawingml.diagramData+xml"/>
  <Override PartName="/ppt/diagrams/quickStyle18.xml" ContentType="application/vnd.openxmlformats-officedocument.drawingml.diagramStyle+xml"/>
  <Override PartName="/docProps/app.xml" ContentType="application/vnd.openxmlformats-officedocument.extended-properties+xml"/>
  <Override PartName="/ppt/slides/slide11.xml" ContentType="application/vnd.openxmlformats-officedocument.presentationml.slide+xml"/>
  <Override PartName="/ppt/diagrams/data7.xml" ContentType="application/vnd.openxmlformats-officedocument.drawingml.diagramData+xml"/>
  <Override PartName="/ppt/diagrams/colors9.xml" ContentType="application/vnd.openxmlformats-officedocument.drawingml.diagramColors+xml"/>
  <Override PartName="/ppt/diagrams/quickStyle14.xml" ContentType="application/vnd.openxmlformats-officedocument.drawingml.diagramStyle+xml"/>
  <Override PartName="/ppt/diagrams/layout18.xml" ContentType="application/vnd.openxmlformats-officedocument.drawingml.diagramLayout+xml"/>
  <Override PartName="/ppt/diagrams/quickStyle25.xml" ContentType="application/vnd.openxmlformats-officedocument.drawingml.diagramStyle+xml"/>
  <Override PartName="/ppt/diagrams/drawing44.xml" ContentType="application/vnd.ms-office.drawingml.diagramDrawing+xml"/>
  <Override PartName="/ppt/diagrams/drawing26.xml" ContentType="application/vnd.ms-office.drawingml.diagramDrawing+xml"/>
  <Override PartName="/ppt/slideLayouts/slideLayout10.xml" ContentType="application/vnd.openxmlformats-officedocument.presentationml.slideLayout+xml"/>
  <Override PartName="/ppt/diagrams/layout2.xml" ContentType="application/vnd.openxmlformats-officedocument.drawingml.diagramLayout+xml"/>
  <Default Extension="gif" ContentType="image/gif"/>
  <Default Extension="vml" ContentType="application/vnd.openxmlformats-officedocument.vmlDrawing"/>
  <Override PartName="/ppt/diagrams/layout25.xml" ContentType="application/vnd.openxmlformats-officedocument.drawingml.diagramLayout+xml"/>
  <Override PartName="/ppt/diagrams/drawing33.xml" ContentType="application/vnd.ms-office.drawingml.diagramDrawing+xml"/>
  <Override PartName="/ppt/diagrams/drawing8.xml" ContentType="application/vnd.ms-office.drawingml.diagramDrawing+xml"/>
  <Override PartName="/ppt/diagrams/data3.xml" ContentType="application/vnd.openxmlformats-officedocument.drawingml.diagramData+xml"/>
  <Override PartName="/ppt/diagrams/colors5.xml" ContentType="application/vnd.openxmlformats-officedocument.drawingml.diagramColors+xml"/>
  <Override PartName="/ppt/diagrams/quickStyle8.xml" ContentType="application/vnd.openxmlformats-officedocument.drawingml.diagramStyle+xml"/>
  <Override PartName="/ppt/diagrams/quickStyle10.xml" ContentType="application/vnd.openxmlformats-officedocument.drawingml.diagramStyle+xml"/>
  <Override PartName="/ppt/diagrams/layout14.xml" ContentType="application/vnd.openxmlformats-officedocument.drawingml.diagramLayout+xml"/>
  <Override PartName="/ppt/diagrams/colors17.xml" ContentType="application/vnd.openxmlformats-officedocument.drawingml.diagramColors+xml"/>
  <Override PartName="/ppt/diagrams/quickStyle21.xml" ContentType="application/vnd.openxmlformats-officedocument.drawingml.diagramStyle+xml"/>
  <Override PartName="/ppt/diagrams/drawing11.xml" ContentType="application/vnd.ms-office.drawingml.diagramDrawing+xml"/>
  <Override PartName="/ppt/diagrams/drawing40.xml" ContentType="application/vnd.ms-office.drawingml.diagramDrawing+xml"/>
  <Override PartName="/ppt/handoutMasters/handoutMaster1.xml" ContentType="application/vnd.openxmlformats-officedocument.presentationml.handoutMaster+xml"/>
  <Override PartName="/ppt/diagrams/data19.xml" ContentType="application/vnd.openxmlformats-officedocument.drawingml.diagramData+xml"/>
  <Override PartName="/ppt/diagrams/layout21.xml" ContentType="application/vnd.openxmlformats-officedocument.drawingml.diagramLayout+xml"/>
  <Override PartName="/ppt/diagrams/colors24.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diagrams/colors13.xml" ContentType="application/vnd.openxmlformats-officedocument.drawingml.diagramColors+xml"/>
  <Override PartName="/ppt/diagrams/data26.xml" ContentType="application/vnd.openxmlformats-officedocument.drawingml.diagramData+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diagrams/data15.xml" ContentType="application/vnd.openxmlformats-officedocument.drawingml.diagramData+xml"/>
  <Override PartName="/ppt/diagrams/colors20.xml" ContentType="application/vnd.openxmlformats-officedocument.drawingml.diagramColors+xml"/>
  <Override PartName="/ppt/slides/slide2.xml" ContentType="application/vnd.openxmlformats-officedocument.presentationml.slide+xml"/>
  <Override PartName="/ppt/slides/slide16.xml" ContentType="application/vnd.openxmlformats-officedocument.presentationml.slide+xml"/>
  <Override PartName="/ppt/diagrams/data11.xml" ContentType="application/vnd.openxmlformats-officedocument.drawingml.diagramData+xml"/>
  <Override PartName="/ppt/diagrams/quickStyle19.xml" ContentType="application/vnd.openxmlformats-officedocument.drawingml.diagramStyle+xml"/>
  <Override PartName="/ppt/diagrams/data22.xml" ContentType="application/vnd.openxmlformats-officedocument.drawingml.diagramData+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diagrams/quickStyle26.xml" ContentType="application/vnd.openxmlformats-officedocument.drawingml.diagramStyle+xml"/>
  <Override PartName="/ppt/diagrams/drawing27.xml" ContentType="application/vnd.ms-office.drawingml.diagramDrawing+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diagrams/quickStyle15.xml" ContentType="application/vnd.openxmlformats-officedocument.drawingml.diagramStyle+xml"/>
  <Override PartName="/ppt/diagrams/layout19.xml" ContentType="application/vnd.openxmlformats-officedocument.drawingml.diagramLayout+xml"/>
  <Override PartName="/ppt/diagrams/drawing45.xml" ContentType="application/vnd.ms-office.drawingml.diagramDrawing+xml"/>
  <Override PartName="/ppt/diagrams/drawing34.xml" ContentType="application/vnd.ms-office.drawingml.diagramDrawing+xml"/>
  <Override PartName="/ppt/diagrams/layout3.xml" ContentType="application/vnd.openxmlformats-officedocument.drawingml.diagramLayout+xml"/>
  <Override PartName="/ppt/diagrams/data4.xml" ContentType="application/vnd.openxmlformats-officedocument.drawingml.diagramData+xml"/>
  <Override PartName="/ppt/diagrams/layout15.xml" ContentType="application/vnd.openxmlformats-officedocument.drawingml.diagramLayout+xml"/>
  <Override PartName="/ppt/diagrams/quickStyle22.xml" ContentType="application/vnd.openxmlformats-officedocument.drawingml.diagramStyle+xml"/>
  <Override PartName="/ppt/diagrams/layout26.xml" ContentType="application/vnd.openxmlformats-officedocument.drawingml.diagramLayout+xml"/>
  <Override PartName="/ppt/diagrams/drawing41.xml" ContentType="application/vnd.ms-office.drawingml.diagramDrawing+xml"/>
  <Override PartName="/ppt/diagrams/drawing9.xml" ContentType="application/vnd.ms-office.drawingml.diagramDrawing+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colors18.xml" ContentType="application/vnd.openxmlformats-officedocument.drawingml.diagramColors+xml"/>
  <Override PartName="/ppt/diagrams/drawing30.xml" ContentType="application/vnd.ms-office.drawingml.diagramDrawing+xml"/>
  <Override PartName="/ppt/slides/slide7.xml" ContentType="application/vnd.openxmlformats-officedocument.presentationml.slide+xml"/>
  <Override PartName="/ppt/slideLayouts/slideLayout9.xml" ContentType="application/vnd.openxmlformats-officedocument.presentationml.slideLayout+xml"/>
  <Override PartName="/ppt/diagrams/layout11.xml" ContentType="application/vnd.openxmlformats-officedocument.drawingml.diagramLayout+xml"/>
  <Override PartName="/ppt/diagrams/colors14.xml" ContentType="application/vnd.openxmlformats-officedocument.drawingml.diagramColors+xml"/>
  <Override PartName="/ppt/diagrams/layout22.xml" ContentType="application/vnd.openxmlformats-officedocument.drawingml.diagramLayout+xml"/>
  <Override PartName="/ppt/diagrams/colors25.xml" ContentType="application/vnd.openxmlformats-officedocument.drawingml.diagramColors+xml"/>
  <Override PartName="/ppt/slides/slide28.xml" ContentType="application/vnd.openxmlformats-officedocument.presentationml.slide+xml"/>
  <Override PartName="/ppt/diagrams/colors2.xml" ContentType="application/vnd.openxmlformats-officedocument.drawingml.diagramColors+xml"/>
  <Override PartName="/ppt/diagrams/quickStyle5.xml" ContentType="application/vnd.openxmlformats-officedocument.drawingml.diagramStyl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diagrams/colors10.xml" ContentType="application/vnd.openxmlformats-officedocument.drawingml.diagramColors+xml"/>
  <Override PartName="/ppt/diagrams/colors21.xml" ContentType="application/vnd.openxmlformats-officedocument.drawingml.diagramColors+xml"/>
  <Override PartName="/ppt/diagrams/data23.xml" ContentType="application/vnd.openxmlformats-officedocument.drawingml.diagramData+xml"/>
  <Override PartName="/ppt/diagrams/drawing1.xml" ContentType="application/vnd.ms-office.drawingml.diagramDrawing+xml"/>
  <Override PartName="/ppt/slides/slide24.xml" ContentType="application/vnd.openxmlformats-officedocument.presentationml.slide+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diagrams/data12.xml" ContentType="application/vnd.openxmlformats-officedocument.drawingml.diagramData+xml"/>
  <Override PartName="/ppt/slides/slide13.xml" ContentType="application/vnd.openxmlformats-officedocument.presentationml.slide+xml"/>
  <Override PartName="/ppt/slideLayouts/slideLayout1.xml" ContentType="application/vnd.openxmlformats-officedocument.presentationml.slideLayout+xml"/>
  <Override PartName="/ppt/diagrams/data9.xml" ContentType="application/vnd.openxmlformats-officedocument.drawingml.diagramData+xml"/>
  <Override PartName="/ppt/diagrams/quickStyle16.xml" ContentType="application/vnd.openxmlformats-officedocument.drawingml.diagramStyle+xml"/>
  <Override PartName="/ppt/diagrams/drawing28.xml" ContentType="application/vnd.ms-office.drawingml.diagramDrawing+xml"/>
  <Override PartName="/ppt/diagrams/drawing46.xml" ContentType="application/vnd.ms-office.drawingml.diagramDrawing+xml"/>
  <Override PartName="/ppt/slides/slide20.xml" ContentType="application/vnd.openxmlformats-officedocument.presentationml.slide+xml"/>
  <Override PartName="/ppt/diagrams/layout4.xml" ContentType="application/vnd.openxmlformats-officedocument.drawingml.diagramLayout+xml"/>
  <Override PartName="/ppt/diagrams/drawing35.xml" ContentType="application/vnd.ms-office.drawingml.diagramDrawing+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diagrams/layout16.xml" ContentType="application/vnd.openxmlformats-officedocument.drawingml.diagramLayout+xml"/>
  <Override PartName="/ppt/diagrams/colors19.xml" ContentType="application/vnd.openxmlformats-officedocument.drawingml.diagramColors+xml"/>
  <Override PartName="/ppt/diagrams/quickStyle23.xml" ContentType="application/vnd.openxmlformats-officedocument.drawingml.diagramStyle+xml"/>
  <Override PartName="/ppt/diagrams/drawing42.xml" ContentType="application/vnd.ms-office.drawingml.diagramDrawing+xml"/>
  <Override PartName="/ppt/diagrams/layout23.xml" ContentType="application/vnd.openxmlformats-officedocument.drawingml.diagramLayout+xml"/>
  <Override PartName="/ppt/diagrams/colors26.xml" ContentType="application/vnd.openxmlformats-officedocument.drawingml.diagramColors+xml"/>
  <Override PartName="/ppt/diagrams/drawing31.xml" ContentType="application/vnd.ms-office.drawingml.diagramDrawing+xml"/>
  <Override PartName="/ppt/diagrams/drawing6.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diagrams/data17.xml" ContentType="application/vnd.openxmlformats-officedocument.drawingml.diagramData+xml"/>
  <Override PartName="/ppt/diagrams/drawing2.xml" ContentType="application/vnd.ms-office.drawingml.diagramDrawing+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59" r:id="rId2"/>
    <p:sldId id="261" r:id="rId3"/>
    <p:sldId id="263" r:id="rId4"/>
    <p:sldId id="266" r:id="rId5"/>
    <p:sldId id="288" r:id="rId6"/>
    <p:sldId id="292" r:id="rId7"/>
    <p:sldId id="296" r:id="rId8"/>
    <p:sldId id="276" r:id="rId9"/>
    <p:sldId id="280" r:id="rId10"/>
    <p:sldId id="284" r:id="rId11"/>
    <p:sldId id="300" r:id="rId12"/>
    <p:sldId id="303" r:id="rId13"/>
    <p:sldId id="394" r:id="rId14"/>
    <p:sldId id="396" r:id="rId15"/>
    <p:sldId id="388" r:id="rId16"/>
    <p:sldId id="339" r:id="rId17"/>
    <p:sldId id="343" r:id="rId18"/>
    <p:sldId id="345" r:id="rId19"/>
    <p:sldId id="348" r:id="rId20"/>
    <p:sldId id="350" r:id="rId21"/>
    <p:sldId id="352" r:id="rId22"/>
    <p:sldId id="360" r:id="rId23"/>
    <p:sldId id="362" r:id="rId24"/>
    <p:sldId id="366" r:id="rId25"/>
    <p:sldId id="368" r:id="rId26"/>
    <p:sldId id="370" r:id="rId27"/>
    <p:sldId id="374" r:id="rId28"/>
    <p:sldId id="391" r:id="rId29"/>
    <p:sldId id="393" r:id="rId30"/>
    <p:sldId id="389" r:id="rId31"/>
  </p:sldIdLst>
  <p:sldSz cx="9144000" cy="6858000" type="screen4x3"/>
  <p:notesSz cx="6797675" cy="9928225"/>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0C8A1"/>
    <a:srgbClr val="92C093"/>
    <a:srgbClr val="ACC777"/>
    <a:srgbClr val="B7CE8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588" autoAdjust="0"/>
    <p:restoredTop sz="94671" autoAdjust="0"/>
  </p:normalViewPr>
  <p:slideViewPr>
    <p:cSldViewPr>
      <p:cViewPr>
        <p:scale>
          <a:sx n="66" d="100"/>
          <a:sy n="66" d="100"/>
        </p:scale>
        <p:origin x="-1938" y="-28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5.png"/></Relationships>
</file>

<file path=ppt/diagrams/_rels/data12.xml.rels><?xml version="1.0" encoding="UTF-8" standalone="yes"?>
<Relationships xmlns="http://schemas.openxmlformats.org/package/2006/relationships"><Relationship Id="rId1" Type="http://schemas.openxmlformats.org/officeDocument/2006/relationships/image" Target="../media/image28.jpeg"/></Relationships>
</file>

<file path=ppt/diagrams/_rels/data18.xml.rels><?xml version="1.0" encoding="UTF-8" standalone="yes"?>
<Relationships xmlns="http://schemas.openxmlformats.org/package/2006/relationships"><Relationship Id="rId1" Type="http://schemas.openxmlformats.org/officeDocument/2006/relationships/image" Target="../media/image34.png"/></Relationships>
</file>

<file path=ppt/diagrams/_rels/data19.xml.rels><?xml version="1.0" encoding="UTF-8" standalone="yes"?>
<Relationships xmlns="http://schemas.openxmlformats.org/package/2006/relationships"><Relationship Id="rId1" Type="http://schemas.openxmlformats.org/officeDocument/2006/relationships/image" Target="../media/image34.png"/></Relationships>
</file>

<file path=ppt/diagrams/_rels/data2.xml.rels><?xml version="1.0" encoding="UTF-8" standalone="yes"?>
<Relationships xmlns="http://schemas.openxmlformats.org/package/2006/relationships"><Relationship Id="rId1" Type="http://schemas.openxmlformats.org/officeDocument/2006/relationships/image" Target="../media/image6.png"/></Relationships>
</file>

<file path=ppt/diagrams/_rels/data23.xml.rels><?xml version="1.0" encoding="UTF-8" standalone="yes"?>
<Relationships xmlns="http://schemas.openxmlformats.org/package/2006/relationships"><Relationship Id="rId1" Type="http://schemas.openxmlformats.org/officeDocument/2006/relationships/image" Target="../media/image34.png"/></Relationships>
</file>

<file path=ppt/diagrams/_rels/data3.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png"/><Relationship Id="rId1" Type="http://schemas.openxmlformats.org/officeDocument/2006/relationships/image" Target="../media/image12.jpeg"/><Relationship Id="rId4"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51.png"/></Relationships>
</file>

<file path=ppt/diagrams/_rels/drawing2.xml.rels><?xml version="1.0" encoding="UTF-8" standalone="yes"?>
<Relationships xmlns="http://schemas.openxmlformats.org/package/2006/relationships"><Relationship Id="rId1" Type="http://schemas.openxmlformats.org/officeDocument/2006/relationships/image" Target="../media/image61.png"/></Relationships>
</file>

<file path=ppt/diagrams/_rels/drawing25.xml.rels><?xml version="1.0" encoding="UTF-8" standalone="yes"?>
<Relationships xmlns="http://schemas.openxmlformats.org/package/2006/relationships"><Relationship Id="rId1" Type="http://schemas.openxmlformats.org/officeDocument/2006/relationships/hyperlink" Target="INDICES%20FINANCIEROS.xlsx" TargetMode="External"/></Relationships>
</file>

<file path=ppt/diagrams/_rels/drawing3.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png"/><Relationship Id="rId1" Type="http://schemas.openxmlformats.org/officeDocument/2006/relationships/image" Target="../media/image14.jpeg"/><Relationship Id="rId4" Type="http://schemas.openxmlformats.org/officeDocument/2006/relationships/image" Target="../media/image17.jpeg"/></Relationships>
</file>

<file path=ppt/diagrams/_rels/drawing30.xml.rels><?xml version="1.0" encoding="UTF-8" standalone="yes"?>
<Relationships xmlns="http://schemas.openxmlformats.org/package/2006/relationships"><Relationship Id="rId1" Type="http://schemas.openxmlformats.org/officeDocument/2006/relationships/image" Target="../media/image35.jpeg"/></Relationships>
</file>

<file path=ppt/diagrams/_rels/drawing36.xml.rels><?xml version="1.0" encoding="UTF-8" standalone="yes"?>
<Relationships xmlns="http://schemas.openxmlformats.org/package/2006/relationships"><Relationship Id="rId1" Type="http://schemas.openxmlformats.org/officeDocument/2006/relationships/image" Target="../media/image41.png"/></Relationships>
</file>

<file path=ppt/diagrams/_rels/drawing40.xml.rels><?xml version="1.0" encoding="UTF-8" standalone="yes"?>
<Relationships xmlns="http://schemas.openxmlformats.org/package/2006/relationships"><Relationship Id="rId1" Type="http://schemas.openxmlformats.org/officeDocument/2006/relationships/image" Target="../media/image41.png"/></Relationships>
</file>

<file path=ppt/diagrams/_rels/drawing44.xml.rels><?xml version="1.0" encoding="UTF-8" standalone="yes"?>
<Relationships xmlns="http://schemas.openxmlformats.org/package/2006/relationships"><Relationship Id="rId1" Type="http://schemas.openxmlformats.org/officeDocument/2006/relationships/image" Target="../media/image41.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67FCD0-BA60-408D-8742-860D35D54110}"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S"/>
        </a:p>
      </dgm:t>
    </dgm:pt>
    <dgm:pt modelId="{F0DA0521-4EB5-4A37-9E96-C5B8692832A4}">
      <dgm:prSet phldrT="[Texto]"/>
      <dgm:spPr/>
      <dgm:t>
        <a:bodyPr/>
        <a:lstStyle/>
        <a:p>
          <a:r>
            <a:rPr lang="es-EC" dirty="0"/>
            <a:t>En la década de los años 50</a:t>
          </a:r>
          <a:endParaRPr lang="es-ES"/>
        </a:p>
      </dgm:t>
    </dgm:pt>
    <dgm:pt modelId="{1E8C3D8D-CA5E-4D9C-A573-BA14AA2B5FFC}" type="parTrans" cxnId="{7867C3A8-22CD-4979-BD41-340787439847}">
      <dgm:prSet/>
      <dgm:spPr/>
      <dgm:t>
        <a:bodyPr/>
        <a:lstStyle/>
        <a:p>
          <a:endParaRPr lang="es-ES"/>
        </a:p>
      </dgm:t>
    </dgm:pt>
    <dgm:pt modelId="{A86DC7A0-6785-4A16-A77E-E6BA5BEF98D5}" type="sibTrans" cxnId="{7867C3A8-22CD-4979-BD41-340787439847}">
      <dgm:prSet/>
      <dgm:spPr/>
      <dgm:t>
        <a:bodyPr/>
        <a:lstStyle/>
        <a:p>
          <a:endParaRPr lang="es-ES"/>
        </a:p>
      </dgm:t>
    </dgm:pt>
    <dgm:pt modelId="{C13C332F-AB04-4617-9554-C15456D7A44C}">
      <dgm:prSet phldrT="[Texto]" custT="1"/>
      <dgm:spPr/>
      <dgm:t>
        <a:bodyPr/>
        <a:lstStyle/>
        <a:p>
          <a:pPr algn="just"/>
          <a:r>
            <a:rPr lang="es-EC" sz="1100" dirty="0"/>
            <a:t>El servicio eléctrico ecuatoriano se encontraba diseminado en empresas pertenecientes a las Municipalidades del país</a:t>
          </a:r>
          <a:endParaRPr lang="es-ES" sz="1100" dirty="0"/>
        </a:p>
      </dgm:t>
    </dgm:pt>
    <dgm:pt modelId="{756612F9-D60F-4EC4-9964-632036996C39}" type="parTrans" cxnId="{B1629EF2-1365-46F5-BFD2-687AEC306DCA}">
      <dgm:prSet/>
      <dgm:spPr/>
      <dgm:t>
        <a:bodyPr/>
        <a:lstStyle/>
        <a:p>
          <a:endParaRPr lang="es-ES"/>
        </a:p>
      </dgm:t>
    </dgm:pt>
    <dgm:pt modelId="{7FE73F8E-2DE4-4F25-ACA3-031EBB9C7DDE}" type="sibTrans" cxnId="{B1629EF2-1365-46F5-BFD2-687AEC306DCA}">
      <dgm:prSet/>
      <dgm:spPr/>
      <dgm:t>
        <a:bodyPr/>
        <a:lstStyle/>
        <a:p>
          <a:endParaRPr lang="es-ES"/>
        </a:p>
      </dgm:t>
    </dgm:pt>
    <dgm:pt modelId="{4AADFF80-7465-4198-9D81-802BD3DE05DC}">
      <dgm:prSet phldrT="[Texto]" custT="1"/>
      <dgm:spPr/>
      <dgm:t>
        <a:bodyPr/>
        <a:lstStyle/>
        <a:p>
          <a:pPr algn="just"/>
          <a:r>
            <a:rPr lang="es-EC" sz="1100" dirty="0"/>
            <a:t>Infraestructuras aisladas, limitadas y </a:t>
          </a:r>
          <a:r>
            <a:rPr lang="es-EC" sz="1100" dirty="0" smtClean="0"/>
            <a:t>obsoletas.</a:t>
          </a:r>
          <a:endParaRPr lang="es-ES" sz="1100" dirty="0"/>
        </a:p>
      </dgm:t>
    </dgm:pt>
    <dgm:pt modelId="{9D7820FF-C8C6-40DD-A4D9-01D4F4F04777}" type="parTrans" cxnId="{7F2DB210-FACD-4D21-AB82-4117F5B5967A}">
      <dgm:prSet/>
      <dgm:spPr/>
      <dgm:t>
        <a:bodyPr/>
        <a:lstStyle/>
        <a:p>
          <a:endParaRPr lang="es-ES"/>
        </a:p>
      </dgm:t>
    </dgm:pt>
    <dgm:pt modelId="{14DCC550-13AE-42D0-9AD3-4FE4934D5A9E}" type="sibTrans" cxnId="{7F2DB210-FACD-4D21-AB82-4117F5B5967A}">
      <dgm:prSet/>
      <dgm:spPr/>
      <dgm:t>
        <a:bodyPr/>
        <a:lstStyle/>
        <a:p>
          <a:endParaRPr lang="es-ES"/>
        </a:p>
      </dgm:t>
    </dgm:pt>
    <dgm:pt modelId="{E7D4E40C-DE85-458A-9422-65A1CBBC5DE8}">
      <dgm:prSet phldrT="[Texto]"/>
      <dgm:spPr/>
      <dgm:t>
        <a:bodyPr/>
        <a:lstStyle/>
        <a:p>
          <a:r>
            <a:rPr lang="es-EC" dirty="0" smtClean="0"/>
            <a:t>En </a:t>
          </a:r>
          <a:r>
            <a:rPr lang="es-EC" dirty="0"/>
            <a:t>1963 </a:t>
          </a:r>
          <a:endParaRPr lang="es-ES"/>
        </a:p>
      </dgm:t>
    </dgm:pt>
    <dgm:pt modelId="{85A16F9F-0840-4304-89C3-0439FBBDCBE1}" type="parTrans" cxnId="{E5632ABE-5716-4EC4-9835-D7F7EB970238}">
      <dgm:prSet/>
      <dgm:spPr/>
      <dgm:t>
        <a:bodyPr/>
        <a:lstStyle/>
        <a:p>
          <a:endParaRPr lang="es-ES"/>
        </a:p>
      </dgm:t>
    </dgm:pt>
    <dgm:pt modelId="{471CC88C-216C-4065-A265-E8BDFAB99FA0}" type="sibTrans" cxnId="{E5632ABE-5716-4EC4-9835-D7F7EB970238}">
      <dgm:prSet/>
      <dgm:spPr/>
      <dgm:t>
        <a:bodyPr/>
        <a:lstStyle/>
        <a:p>
          <a:endParaRPr lang="es-ES"/>
        </a:p>
      </dgm:t>
    </dgm:pt>
    <dgm:pt modelId="{10817DAB-AEEE-461C-BFCF-C47B14BAE27F}">
      <dgm:prSet phldrT="[Texto]" custT="1"/>
      <dgm:spPr/>
      <dgm:t>
        <a:bodyPr/>
        <a:lstStyle/>
        <a:p>
          <a:pPr algn="just"/>
          <a:r>
            <a:rPr lang="es-EC" sz="1100" dirty="0"/>
            <a:t>Ingresa como mayor accionista de la Empresa el Estado con el Instituto Ecuatoriano de Electrificación INECEL</a:t>
          </a:r>
          <a:endParaRPr lang="es-ES" sz="1100" dirty="0"/>
        </a:p>
      </dgm:t>
    </dgm:pt>
    <dgm:pt modelId="{2FF58974-49A4-4ACB-B4D0-D38CBFAE03F3}" type="parTrans" cxnId="{9DDD1FA0-4316-4007-8A60-0C2F19F132EA}">
      <dgm:prSet/>
      <dgm:spPr/>
      <dgm:t>
        <a:bodyPr/>
        <a:lstStyle/>
        <a:p>
          <a:endParaRPr lang="es-ES"/>
        </a:p>
      </dgm:t>
    </dgm:pt>
    <dgm:pt modelId="{E99424B7-D230-469F-B2E6-B4C96D90C0F0}" type="sibTrans" cxnId="{9DDD1FA0-4316-4007-8A60-0C2F19F132EA}">
      <dgm:prSet/>
      <dgm:spPr/>
      <dgm:t>
        <a:bodyPr/>
        <a:lstStyle/>
        <a:p>
          <a:endParaRPr lang="es-ES"/>
        </a:p>
      </dgm:t>
    </dgm:pt>
    <dgm:pt modelId="{D37A2192-33C8-49EA-A906-30085A6C2E4C}">
      <dgm:prSet phldrT="[Texto]" custT="1"/>
      <dgm:spPr/>
      <dgm:t>
        <a:bodyPr/>
        <a:lstStyle/>
        <a:p>
          <a:pPr algn="just"/>
          <a:r>
            <a:rPr lang="es-EC" sz="1100" dirty="0"/>
            <a:t>Se crea la Empresa Eléctrica Ibarra S.A. </a:t>
          </a:r>
          <a:endParaRPr lang="es-ES" sz="1100" dirty="0"/>
        </a:p>
      </dgm:t>
    </dgm:pt>
    <dgm:pt modelId="{1EC1B08D-6B48-40FF-9C50-5289AC399C20}" type="parTrans" cxnId="{8E81C584-A476-4661-920B-8BEBF03FA3E5}">
      <dgm:prSet/>
      <dgm:spPr/>
      <dgm:t>
        <a:bodyPr/>
        <a:lstStyle/>
        <a:p>
          <a:endParaRPr lang="es-ES"/>
        </a:p>
      </dgm:t>
    </dgm:pt>
    <dgm:pt modelId="{7ED6A372-092A-436A-BE93-B262FA811949}" type="sibTrans" cxnId="{8E81C584-A476-4661-920B-8BEBF03FA3E5}">
      <dgm:prSet/>
      <dgm:spPr/>
      <dgm:t>
        <a:bodyPr/>
        <a:lstStyle/>
        <a:p>
          <a:endParaRPr lang="es-ES"/>
        </a:p>
      </dgm:t>
    </dgm:pt>
    <dgm:pt modelId="{DA8F9DDC-D0EE-49D2-A0F1-A98E1FB38663}">
      <dgm:prSet phldrT="[Texto]"/>
      <dgm:spPr/>
      <dgm:t>
        <a:bodyPr/>
        <a:lstStyle/>
        <a:p>
          <a:r>
            <a:rPr lang="es-EC" dirty="0" smtClean="0"/>
            <a:t>En </a:t>
          </a:r>
          <a:r>
            <a:rPr lang="es-EC" dirty="0"/>
            <a:t>1973 </a:t>
          </a:r>
          <a:endParaRPr lang="es-ES"/>
        </a:p>
      </dgm:t>
    </dgm:pt>
    <dgm:pt modelId="{862EEB3B-4709-4975-B536-CBDD0DADA61F}" type="parTrans" cxnId="{C157769A-DFBB-4BC6-975C-71263251C7AD}">
      <dgm:prSet/>
      <dgm:spPr/>
      <dgm:t>
        <a:bodyPr/>
        <a:lstStyle/>
        <a:p>
          <a:endParaRPr lang="es-ES"/>
        </a:p>
      </dgm:t>
    </dgm:pt>
    <dgm:pt modelId="{C03387A2-3647-4D61-8119-D1A3CC02FF89}" type="sibTrans" cxnId="{C157769A-DFBB-4BC6-975C-71263251C7AD}">
      <dgm:prSet/>
      <dgm:spPr/>
      <dgm:t>
        <a:bodyPr/>
        <a:lstStyle/>
        <a:p>
          <a:endParaRPr lang="es-ES"/>
        </a:p>
      </dgm:t>
    </dgm:pt>
    <dgm:pt modelId="{5845EED9-773C-4D2A-865D-2B6EF6C70128}">
      <dgm:prSet phldrT="[Texto]" custT="1"/>
      <dgm:spPr/>
      <dgm:t>
        <a:bodyPr/>
        <a:lstStyle/>
        <a:p>
          <a:pPr algn="just"/>
          <a:r>
            <a:rPr lang="es-EC" sz="1100" dirty="0"/>
            <a:t>Se ejecuta la integración regional del norte</a:t>
          </a:r>
          <a:endParaRPr lang="es-ES" sz="1100" dirty="0"/>
        </a:p>
      </dgm:t>
    </dgm:pt>
    <dgm:pt modelId="{C9F22893-AA95-40BC-B371-251C7BA9C501}" type="parTrans" cxnId="{D63FC929-F9A1-4AEC-9895-8F41B4B2CF67}">
      <dgm:prSet/>
      <dgm:spPr/>
      <dgm:t>
        <a:bodyPr/>
        <a:lstStyle/>
        <a:p>
          <a:endParaRPr lang="es-ES"/>
        </a:p>
      </dgm:t>
    </dgm:pt>
    <dgm:pt modelId="{7665AA94-0BBE-4B1A-871B-90EAD254E0DB}" type="sibTrans" cxnId="{D63FC929-F9A1-4AEC-9895-8F41B4B2CF67}">
      <dgm:prSet/>
      <dgm:spPr/>
      <dgm:t>
        <a:bodyPr/>
        <a:lstStyle/>
        <a:p>
          <a:endParaRPr lang="es-ES"/>
        </a:p>
      </dgm:t>
    </dgm:pt>
    <dgm:pt modelId="{3FAE48C5-E582-4A7B-A9AC-4C3DA7750530}">
      <dgm:prSet phldrT="[Texto]" custT="1"/>
      <dgm:spPr/>
      <dgm:t>
        <a:bodyPr/>
        <a:lstStyle/>
        <a:p>
          <a:pPr algn="just"/>
          <a:r>
            <a:rPr lang="es-EC" sz="1100" dirty="0"/>
            <a:t>La Junta General de Accionistas aprueba la </a:t>
          </a:r>
          <a:r>
            <a:rPr lang="es-EC" sz="1100" dirty="0" smtClean="0"/>
            <a:t>fusión </a:t>
          </a:r>
          <a:r>
            <a:rPr lang="es-EC" sz="1100" dirty="0"/>
            <a:t>de la Empresa Eléctrica Montúfar, Tulcán e Ibarra S.A.</a:t>
          </a:r>
          <a:endParaRPr lang="es-ES" sz="1100" dirty="0"/>
        </a:p>
      </dgm:t>
    </dgm:pt>
    <dgm:pt modelId="{58305DC9-31B4-45A7-BDFC-BDF8000B31CD}" type="parTrans" cxnId="{FB9F1FE9-7479-4023-8EF5-F039533F5DFD}">
      <dgm:prSet/>
      <dgm:spPr/>
      <dgm:t>
        <a:bodyPr/>
        <a:lstStyle/>
        <a:p>
          <a:endParaRPr lang="es-ES"/>
        </a:p>
      </dgm:t>
    </dgm:pt>
    <dgm:pt modelId="{77329D15-0E67-42E2-B3DC-C093654666E9}" type="sibTrans" cxnId="{FB9F1FE9-7479-4023-8EF5-F039533F5DFD}">
      <dgm:prSet/>
      <dgm:spPr/>
      <dgm:t>
        <a:bodyPr/>
        <a:lstStyle/>
        <a:p>
          <a:endParaRPr lang="es-ES"/>
        </a:p>
      </dgm:t>
    </dgm:pt>
    <dgm:pt modelId="{9E74D910-A0CF-4372-BE6E-6A5BE98985B6}" type="pres">
      <dgm:prSet presAssocID="{BF67FCD0-BA60-408D-8742-860D35D54110}" presName="composite" presStyleCnt="0">
        <dgm:presLayoutVars>
          <dgm:chMax val="5"/>
          <dgm:dir/>
          <dgm:animLvl val="ctr"/>
          <dgm:resizeHandles val="exact"/>
        </dgm:presLayoutVars>
      </dgm:prSet>
      <dgm:spPr/>
      <dgm:t>
        <a:bodyPr/>
        <a:lstStyle/>
        <a:p>
          <a:endParaRPr lang="es-ES"/>
        </a:p>
      </dgm:t>
    </dgm:pt>
    <dgm:pt modelId="{D8BD24D4-5B6A-4D4C-B21B-F809B1499480}" type="pres">
      <dgm:prSet presAssocID="{BF67FCD0-BA60-408D-8742-860D35D54110}" presName="cycle" presStyleCnt="0"/>
      <dgm:spPr/>
    </dgm:pt>
    <dgm:pt modelId="{F9257B17-3135-4B0F-A96D-21BDE4B06241}" type="pres">
      <dgm:prSet presAssocID="{BF67FCD0-BA60-408D-8742-860D35D54110}" presName="centerShape" presStyleCnt="0"/>
      <dgm:spPr/>
    </dgm:pt>
    <dgm:pt modelId="{32129982-F0B0-4335-A21C-FD9D929AEE2F}" type="pres">
      <dgm:prSet presAssocID="{BF67FCD0-BA60-408D-8742-860D35D54110}" presName="connSite" presStyleLbl="node1" presStyleIdx="0" presStyleCnt="4"/>
      <dgm:spPr/>
    </dgm:pt>
    <dgm:pt modelId="{6AD54CB3-324E-4FDA-B8B1-B3D206ABE8E1}" type="pres">
      <dgm:prSet presAssocID="{BF67FCD0-BA60-408D-8742-860D35D54110}" presName="visible" presStyleLbl="node1" presStyleIdx="0" presStyleCnt="4" custScaleX="98595" custScaleY="92738" custLinFactNeighborX="-6754"/>
      <dgm:spPr>
        <a:blipFill rotWithShape="0">
          <a:blip xmlns:r="http://schemas.openxmlformats.org/officeDocument/2006/relationships" r:embed="rId1"/>
          <a:stretch>
            <a:fillRect/>
          </a:stretch>
        </a:blipFill>
      </dgm:spPr>
      <dgm:t>
        <a:bodyPr/>
        <a:lstStyle/>
        <a:p>
          <a:endParaRPr lang="es-ES"/>
        </a:p>
      </dgm:t>
    </dgm:pt>
    <dgm:pt modelId="{5E300E2E-C068-47AE-8F16-5B14BD81AC44}" type="pres">
      <dgm:prSet presAssocID="{1E8C3D8D-CA5E-4D9C-A573-BA14AA2B5FFC}" presName="Name25" presStyleLbl="parChTrans1D1" presStyleIdx="0" presStyleCnt="3"/>
      <dgm:spPr/>
      <dgm:t>
        <a:bodyPr/>
        <a:lstStyle/>
        <a:p>
          <a:endParaRPr lang="es-ES"/>
        </a:p>
      </dgm:t>
    </dgm:pt>
    <dgm:pt modelId="{6A79D936-0726-4F2B-92FD-22025564D437}" type="pres">
      <dgm:prSet presAssocID="{F0DA0521-4EB5-4A37-9E96-C5B8692832A4}" presName="node" presStyleCnt="0"/>
      <dgm:spPr/>
    </dgm:pt>
    <dgm:pt modelId="{5620BA13-7C10-44D6-A3FC-444CD401FFDE}" type="pres">
      <dgm:prSet presAssocID="{F0DA0521-4EB5-4A37-9E96-C5B8692832A4}" presName="parentNode" presStyleLbl="node1" presStyleIdx="1" presStyleCnt="4">
        <dgm:presLayoutVars>
          <dgm:chMax val="1"/>
          <dgm:bulletEnabled val="1"/>
        </dgm:presLayoutVars>
      </dgm:prSet>
      <dgm:spPr/>
      <dgm:t>
        <a:bodyPr/>
        <a:lstStyle/>
        <a:p>
          <a:endParaRPr lang="es-ES"/>
        </a:p>
      </dgm:t>
    </dgm:pt>
    <dgm:pt modelId="{9EFB985D-B2FC-412F-B477-3311D54EE3CF}" type="pres">
      <dgm:prSet presAssocID="{F0DA0521-4EB5-4A37-9E96-C5B8692832A4}" presName="childNode" presStyleLbl="revTx" presStyleIdx="0" presStyleCnt="3">
        <dgm:presLayoutVars>
          <dgm:bulletEnabled val="1"/>
        </dgm:presLayoutVars>
      </dgm:prSet>
      <dgm:spPr/>
      <dgm:t>
        <a:bodyPr/>
        <a:lstStyle/>
        <a:p>
          <a:endParaRPr lang="es-ES"/>
        </a:p>
      </dgm:t>
    </dgm:pt>
    <dgm:pt modelId="{333F70FA-2638-4B74-99D0-C2F9FF968399}" type="pres">
      <dgm:prSet presAssocID="{85A16F9F-0840-4304-89C3-0439FBBDCBE1}" presName="Name25" presStyleLbl="parChTrans1D1" presStyleIdx="1" presStyleCnt="3"/>
      <dgm:spPr/>
      <dgm:t>
        <a:bodyPr/>
        <a:lstStyle/>
        <a:p>
          <a:endParaRPr lang="es-ES"/>
        </a:p>
      </dgm:t>
    </dgm:pt>
    <dgm:pt modelId="{54E28546-B71C-467A-97BC-45217F4C036C}" type="pres">
      <dgm:prSet presAssocID="{E7D4E40C-DE85-458A-9422-65A1CBBC5DE8}" presName="node" presStyleCnt="0"/>
      <dgm:spPr/>
    </dgm:pt>
    <dgm:pt modelId="{71F4B9E8-AC6A-4B8A-B28E-EE2B9E83D370}" type="pres">
      <dgm:prSet presAssocID="{E7D4E40C-DE85-458A-9422-65A1CBBC5DE8}" presName="parentNode" presStyleLbl="node1" presStyleIdx="2" presStyleCnt="4">
        <dgm:presLayoutVars>
          <dgm:chMax val="1"/>
          <dgm:bulletEnabled val="1"/>
        </dgm:presLayoutVars>
      </dgm:prSet>
      <dgm:spPr/>
      <dgm:t>
        <a:bodyPr/>
        <a:lstStyle/>
        <a:p>
          <a:endParaRPr lang="es-ES"/>
        </a:p>
      </dgm:t>
    </dgm:pt>
    <dgm:pt modelId="{82B6808F-DC59-4A93-90B7-6F21B7A9A80C}" type="pres">
      <dgm:prSet presAssocID="{E7D4E40C-DE85-458A-9422-65A1CBBC5DE8}" presName="childNode" presStyleLbl="revTx" presStyleIdx="1" presStyleCnt="3">
        <dgm:presLayoutVars>
          <dgm:bulletEnabled val="1"/>
        </dgm:presLayoutVars>
      </dgm:prSet>
      <dgm:spPr/>
      <dgm:t>
        <a:bodyPr/>
        <a:lstStyle/>
        <a:p>
          <a:endParaRPr lang="es-ES"/>
        </a:p>
      </dgm:t>
    </dgm:pt>
    <dgm:pt modelId="{4FE5B1D9-CC9C-41BD-92B5-2F6749B64135}" type="pres">
      <dgm:prSet presAssocID="{862EEB3B-4709-4975-B536-CBDD0DADA61F}" presName="Name25" presStyleLbl="parChTrans1D1" presStyleIdx="2" presStyleCnt="3"/>
      <dgm:spPr/>
      <dgm:t>
        <a:bodyPr/>
        <a:lstStyle/>
        <a:p>
          <a:endParaRPr lang="es-ES"/>
        </a:p>
      </dgm:t>
    </dgm:pt>
    <dgm:pt modelId="{481B8A75-A1E8-4AE5-806B-13390C0B306C}" type="pres">
      <dgm:prSet presAssocID="{DA8F9DDC-D0EE-49D2-A0F1-A98E1FB38663}" presName="node" presStyleCnt="0"/>
      <dgm:spPr/>
    </dgm:pt>
    <dgm:pt modelId="{87A9D95E-37BA-4ABE-99E5-225D2E3C8D6F}" type="pres">
      <dgm:prSet presAssocID="{DA8F9DDC-D0EE-49D2-A0F1-A98E1FB38663}" presName="parentNode" presStyleLbl="node1" presStyleIdx="3" presStyleCnt="4">
        <dgm:presLayoutVars>
          <dgm:chMax val="1"/>
          <dgm:bulletEnabled val="1"/>
        </dgm:presLayoutVars>
      </dgm:prSet>
      <dgm:spPr/>
      <dgm:t>
        <a:bodyPr/>
        <a:lstStyle/>
        <a:p>
          <a:endParaRPr lang="es-ES"/>
        </a:p>
      </dgm:t>
    </dgm:pt>
    <dgm:pt modelId="{24B21D61-F2DC-48E7-8F05-DDC0FF82669B}" type="pres">
      <dgm:prSet presAssocID="{DA8F9DDC-D0EE-49D2-A0F1-A98E1FB38663}" presName="childNode" presStyleLbl="revTx" presStyleIdx="2" presStyleCnt="3">
        <dgm:presLayoutVars>
          <dgm:bulletEnabled val="1"/>
        </dgm:presLayoutVars>
      </dgm:prSet>
      <dgm:spPr/>
      <dgm:t>
        <a:bodyPr/>
        <a:lstStyle/>
        <a:p>
          <a:endParaRPr lang="es-ES"/>
        </a:p>
      </dgm:t>
    </dgm:pt>
  </dgm:ptLst>
  <dgm:cxnLst>
    <dgm:cxn modelId="{FB9F1FE9-7479-4023-8EF5-F039533F5DFD}" srcId="{DA8F9DDC-D0EE-49D2-A0F1-A98E1FB38663}" destId="{3FAE48C5-E582-4A7B-A9AC-4C3DA7750530}" srcOrd="1" destOrd="0" parTransId="{58305DC9-31B4-45A7-BDFC-BDF8000B31CD}" sibTransId="{77329D15-0E67-42E2-B3DC-C093654666E9}"/>
    <dgm:cxn modelId="{C157769A-DFBB-4BC6-975C-71263251C7AD}" srcId="{BF67FCD0-BA60-408D-8742-860D35D54110}" destId="{DA8F9DDC-D0EE-49D2-A0F1-A98E1FB38663}" srcOrd="2" destOrd="0" parTransId="{862EEB3B-4709-4975-B536-CBDD0DADA61F}" sibTransId="{C03387A2-3647-4D61-8119-D1A3CC02FF89}"/>
    <dgm:cxn modelId="{82579149-2B70-4BB7-AB82-4013A5C344E9}" type="presOf" srcId="{862EEB3B-4709-4975-B536-CBDD0DADA61F}" destId="{4FE5B1D9-CC9C-41BD-92B5-2F6749B64135}" srcOrd="0" destOrd="0" presId="urn:microsoft.com/office/officeart/2005/8/layout/radial2"/>
    <dgm:cxn modelId="{7F2DB210-FACD-4D21-AB82-4117F5B5967A}" srcId="{F0DA0521-4EB5-4A37-9E96-C5B8692832A4}" destId="{4AADFF80-7465-4198-9D81-802BD3DE05DC}" srcOrd="1" destOrd="0" parTransId="{9D7820FF-C8C6-40DD-A4D9-01D4F4F04777}" sibTransId="{14DCC550-13AE-42D0-9AD3-4FE4934D5A9E}"/>
    <dgm:cxn modelId="{D63FC929-F9A1-4AEC-9895-8F41B4B2CF67}" srcId="{DA8F9DDC-D0EE-49D2-A0F1-A98E1FB38663}" destId="{5845EED9-773C-4D2A-865D-2B6EF6C70128}" srcOrd="0" destOrd="0" parTransId="{C9F22893-AA95-40BC-B371-251C7BA9C501}" sibTransId="{7665AA94-0BBE-4B1A-871B-90EAD254E0DB}"/>
    <dgm:cxn modelId="{7530449F-0A02-4DBE-A4BC-0AEE3658F4DD}" type="presOf" srcId="{85A16F9F-0840-4304-89C3-0439FBBDCBE1}" destId="{333F70FA-2638-4B74-99D0-C2F9FF968399}" srcOrd="0" destOrd="0" presId="urn:microsoft.com/office/officeart/2005/8/layout/radial2"/>
    <dgm:cxn modelId="{425ACD53-6D92-4301-B47D-FFFA78CA274B}" type="presOf" srcId="{BF67FCD0-BA60-408D-8742-860D35D54110}" destId="{9E74D910-A0CF-4372-BE6E-6A5BE98985B6}" srcOrd="0" destOrd="0" presId="urn:microsoft.com/office/officeart/2005/8/layout/radial2"/>
    <dgm:cxn modelId="{2A0B7DE5-639D-46C7-A306-59136C690F10}" type="presOf" srcId="{3FAE48C5-E582-4A7B-A9AC-4C3DA7750530}" destId="{24B21D61-F2DC-48E7-8F05-DDC0FF82669B}" srcOrd="0" destOrd="1" presId="urn:microsoft.com/office/officeart/2005/8/layout/radial2"/>
    <dgm:cxn modelId="{E7412C9F-60A0-4779-9EA1-ED05429C0C10}" type="presOf" srcId="{F0DA0521-4EB5-4A37-9E96-C5B8692832A4}" destId="{5620BA13-7C10-44D6-A3FC-444CD401FFDE}" srcOrd="0" destOrd="0" presId="urn:microsoft.com/office/officeart/2005/8/layout/radial2"/>
    <dgm:cxn modelId="{8E81C584-A476-4661-920B-8BEBF03FA3E5}" srcId="{E7D4E40C-DE85-458A-9422-65A1CBBC5DE8}" destId="{D37A2192-33C8-49EA-A906-30085A6C2E4C}" srcOrd="1" destOrd="0" parTransId="{1EC1B08D-6B48-40FF-9C50-5289AC399C20}" sibTransId="{7ED6A372-092A-436A-BE93-B262FA811949}"/>
    <dgm:cxn modelId="{FE4E36EE-38BA-4F75-B423-A388085E81FC}" type="presOf" srcId="{C13C332F-AB04-4617-9554-C15456D7A44C}" destId="{9EFB985D-B2FC-412F-B477-3311D54EE3CF}" srcOrd="0" destOrd="0" presId="urn:microsoft.com/office/officeart/2005/8/layout/radial2"/>
    <dgm:cxn modelId="{9DBFA0D5-581A-434E-9E34-A52924893864}" type="presOf" srcId="{10817DAB-AEEE-461C-BFCF-C47B14BAE27F}" destId="{82B6808F-DC59-4A93-90B7-6F21B7A9A80C}" srcOrd="0" destOrd="0" presId="urn:microsoft.com/office/officeart/2005/8/layout/radial2"/>
    <dgm:cxn modelId="{577B2113-9346-4CF7-8DE1-A5AAFA0FEC6C}" type="presOf" srcId="{DA8F9DDC-D0EE-49D2-A0F1-A98E1FB38663}" destId="{87A9D95E-37BA-4ABE-99E5-225D2E3C8D6F}" srcOrd="0" destOrd="0" presId="urn:microsoft.com/office/officeart/2005/8/layout/radial2"/>
    <dgm:cxn modelId="{4B12CE7F-25B3-4742-9A6D-FF6F05E232BE}" type="presOf" srcId="{1E8C3D8D-CA5E-4D9C-A573-BA14AA2B5FFC}" destId="{5E300E2E-C068-47AE-8F16-5B14BD81AC44}" srcOrd="0" destOrd="0" presId="urn:microsoft.com/office/officeart/2005/8/layout/radial2"/>
    <dgm:cxn modelId="{621522ED-EAF2-402F-B68C-1DD69519098B}" type="presOf" srcId="{D37A2192-33C8-49EA-A906-30085A6C2E4C}" destId="{82B6808F-DC59-4A93-90B7-6F21B7A9A80C}" srcOrd="0" destOrd="1" presId="urn:microsoft.com/office/officeart/2005/8/layout/radial2"/>
    <dgm:cxn modelId="{B1629EF2-1365-46F5-BFD2-687AEC306DCA}" srcId="{F0DA0521-4EB5-4A37-9E96-C5B8692832A4}" destId="{C13C332F-AB04-4617-9554-C15456D7A44C}" srcOrd="0" destOrd="0" parTransId="{756612F9-D60F-4EC4-9964-632036996C39}" sibTransId="{7FE73F8E-2DE4-4F25-ACA3-031EBB9C7DDE}"/>
    <dgm:cxn modelId="{C170851B-E3BF-488F-AE3D-FE9791F61D10}" type="presOf" srcId="{4AADFF80-7465-4198-9D81-802BD3DE05DC}" destId="{9EFB985D-B2FC-412F-B477-3311D54EE3CF}" srcOrd="0" destOrd="1" presId="urn:microsoft.com/office/officeart/2005/8/layout/radial2"/>
    <dgm:cxn modelId="{33A44C59-0749-47B6-8866-B11D75124587}" type="presOf" srcId="{E7D4E40C-DE85-458A-9422-65A1CBBC5DE8}" destId="{71F4B9E8-AC6A-4B8A-B28E-EE2B9E83D370}" srcOrd="0" destOrd="0" presId="urn:microsoft.com/office/officeart/2005/8/layout/radial2"/>
    <dgm:cxn modelId="{E5632ABE-5716-4EC4-9835-D7F7EB970238}" srcId="{BF67FCD0-BA60-408D-8742-860D35D54110}" destId="{E7D4E40C-DE85-458A-9422-65A1CBBC5DE8}" srcOrd="1" destOrd="0" parTransId="{85A16F9F-0840-4304-89C3-0439FBBDCBE1}" sibTransId="{471CC88C-216C-4065-A265-E8BDFAB99FA0}"/>
    <dgm:cxn modelId="{7867C3A8-22CD-4979-BD41-340787439847}" srcId="{BF67FCD0-BA60-408D-8742-860D35D54110}" destId="{F0DA0521-4EB5-4A37-9E96-C5B8692832A4}" srcOrd="0" destOrd="0" parTransId="{1E8C3D8D-CA5E-4D9C-A573-BA14AA2B5FFC}" sibTransId="{A86DC7A0-6785-4A16-A77E-E6BA5BEF98D5}"/>
    <dgm:cxn modelId="{9DDD1FA0-4316-4007-8A60-0C2F19F132EA}" srcId="{E7D4E40C-DE85-458A-9422-65A1CBBC5DE8}" destId="{10817DAB-AEEE-461C-BFCF-C47B14BAE27F}" srcOrd="0" destOrd="0" parTransId="{2FF58974-49A4-4ACB-B4D0-D38CBFAE03F3}" sibTransId="{E99424B7-D230-469F-B2E6-B4C96D90C0F0}"/>
    <dgm:cxn modelId="{C26B15A3-0AC3-4B59-9675-7A2B787AF58D}" type="presOf" srcId="{5845EED9-773C-4D2A-865D-2B6EF6C70128}" destId="{24B21D61-F2DC-48E7-8F05-DDC0FF82669B}" srcOrd="0" destOrd="0" presId="urn:microsoft.com/office/officeart/2005/8/layout/radial2"/>
    <dgm:cxn modelId="{9C0D34D9-AD6B-4E3C-AF89-E7433795B994}" type="presParOf" srcId="{9E74D910-A0CF-4372-BE6E-6A5BE98985B6}" destId="{D8BD24D4-5B6A-4D4C-B21B-F809B1499480}" srcOrd="0" destOrd="0" presId="urn:microsoft.com/office/officeart/2005/8/layout/radial2"/>
    <dgm:cxn modelId="{6BC13832-FE94-4D6B-80CB-A4BA37BE65AD}" type="presParOf" srcId="{D8BD24D4-5B6A-4D4C-B21B-F809B1499480}" destId="{F9257B17-3135-4B0F-A96D-21BDE4B06241}" srcOrd="0" destOrd="0" presId="urn:microsoft.com/office/officeart/2005/8/layout/radial2"/>
    <dgm:cxn modelId="{F23C4310-8ED9-40FB-B9DC-61C6E83104B6}" type="presParOf" srcId="{F9257B17-3135-4B0F-A96D-21BDE4B06241}" destId="{32129982-F0B0-4335-A21C-FD9D929AEE2F}" srcOrd="0" destOrd="0" presId="urn:microsoft.com/office/officeart/2005/8/layout/radial2"/>
    <dgm:cxn modelId="{4EB566AC-47A8-447A-98D9-5B99E212223F}" type="presParOf" srcId="{F9257B17-3135-4B0F-A96D-21BDE4B06241}" destId="{6AD54CB3-324E-4FDA-B8B1-B3D206ABE8E1}" srcOrd="1" destOrd="0" presId="urn:microsoft.com/office/officeart/2005/8/layout/radial2"/>
    <dgm:cxn modelId="{57243549-6A77-47CF-9E2B-34B648CA3D16}" type="presParOf" srcId="{D8BD24D4-5B6A-4D4C-B21B-F809B1499480}" destId="{5E300E2E-C068-47AE-8F16-5B14BD81AC44}" srcOrd="1" destOrd="0" presId="urn:microsoft.com/office/officeart/2005/8/layout/radial2"/>
    <dgm:cxn modelId="{BC334EFA-CFD4-4E25-892D-070FCCA9F4E8}" type="presParOf" srcId="{D8BD24D4-5B6A-4D4C-B21B-F809B1499480}" destId="{6A79D936-0726-4F2B-92FD-22025564D437}" srcOrd="2" destOrd="0" presId="urn:microsoft.com/office/officeart/2005/8/layout/radial2"/>
    <dgm:cxn modelId="{BB17939C-94A6-4B74-95FF-3759C6A8B1CF}" type="presParOf" srcId="{6A79D936-0726-4F2B-92FD-22025564D437}" destId="{5620BA13-7C10-44D6-A3FC-444CD401FFDE}" srcOrd="0" destOrd="0" presId="urn:microsoft.com/office/officeart/2005/8/layout/radial2"/>
    <dgm:cxn modelId="{0AD67CE1-C1EB-4AAA-B31A-700A3A22A32C}" type="presParOf" srcId="{6A79D936-0726-4F2B-92FD-22025564D437}" destId="{9EFB985D-B2FC-412F-B477-3311D54EE3CF}" srcOrd="1" destOrd="0" presId="urn:microsoft.com/office/officeart/2005/8/layout/radial2"/>
    <dgm:cxn modelId="{83D6B896-D97C-4C19-82B9-706B8CE9AD20}" type="presParOf" srcId="{D8BD24D4-5B6A-4D4C-B21B-F809B1499480}" destId="{333F70FA-2638-4B74-99D0-C2F9FF968399}" srcOrd="3" destOrd="0" presId="urn:microsoft.com/office/officeart/2005/8/layout/radial2"/>
    <dgm:cxn modelId="{BF3A48AB-7E99-46B0-995C-80C3D0A71FA9}" type="presParOf" srcId="{D8BD24D4-5B6A-4D4C-B21B-F809B1499480}" destId="{54E28546-B71C-467A-97BC-45217F4C036C}" srcOrd="4" destOrd="0" presId="urn:microsoft.com/office/officeart/2005/8/layout/radial2"/>
    <dgm:cxn modelId="{E8A23881-586B-41F9-9C34-0B4CEEA35F39}" type="presParOf" srcId="{54E28546-B71C-467A-97BC-45217F4C036C}" destId="{71F4B9E8-AC6A-4B8A-B28E-EE2B9E83D370}" srcOrd="0" destOrd="0" presId="urn:microsoft.com/office/officeart/2005/8/layout/radial2"/>
    <dgm:cxn modelId="{C6FE1031-7028-4005-8BAC-FED836741AAD}" type="presParOf" srcId="{54E28546-B71C-467A-97BC-45217F4C036C}" destId="{82B6808F-DC59-4A93-90B7-6F21B7A9A80C}" srcOrd="1" destOrd="0" presId="urn:microsoft.com/office/officeart/2005/8/layout/radial2"/>
    <dgm:cxn modelId="{2246CE07-DDFF-4F67-A063-139DE437BCA5}" type="presParOf" srcId="{D8BD24D4-5B6A-4D4C-B21B-F809B1499480}" destId="{4FE5B1D9-CC9C-41BD-92B5-2F6749B64135}" srcOrd="5" destOrd="0" presId="urn:microsoft.com/office/officeart/2005/8/layout/radial2"/>
    <dgm:cxn modelId="{808DD9EE-8B06-4BD5-BFE5-558DB4470017}" type="presParOf" srcId="{D8BD24D4-5B6A-4D4C-B21B-F809B1499480}" destId="{481B8A75-A1E8-4AE5-806B-13390C0B306C}" srcOrd="6" destOrd="0" presId="urn:microsoft.com/office/officeart/2005/8/layout/radial2"/>
    <dgm:cxn modelId="{9761B83D-2671-4BAD-B350-D7BA601EF188}" type="presParOf" srcId="{481B8A75-A1E8-4AE5-806B-13390C0B306C}" destId="{87A9D95E-37BA-4ABE-99E5-225D2E3C8D6F}" srcOrd="0" destOrd="0" presId="urn:microsoft.com/office/officeart/2005/8/layout/radial2"/>
    <dgm:cxn modelId="{3B440154-6B02-45D1-B602-A208FBF47E9A}" type="presParOf" srcId="{481B8A75-A1E8-4AE5-806B-13390C0B306C}" destId="{24B21D61-F2DC-48E7-8F05-DDC0FF82669B}" srcOrd="1" destOrd="0" presId="urn:microsoft.com/office/officeart/2005/8/layout/radial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DBB2E8C-9308-4D2F-9A29-2475B9DCAE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F2049F03-039C-4595-9980-74077C44105C}">
      <dgm:prSet phldrT="[Texto]" custT="1"/>
      <dgm:spPr/>
      <dgm:t>
        <a:bodyPr/>
        <a:lstStyle/>
        <a:p>
          <a:r>
            <a:rPr lang="es-ES" sz="1400" dirty="0" smtClean="0"/>
            <a:t>VALORACIÓN CLÁSICO</a:t>
          </a:r>
          <a:endParaRPr lang="es-ES" sz="1400" dirty="0"/>
        </a:p>
      </dgm:t>
    </dgm:pt>
    <dgm:pt modelId="{969817BD-C942-4211-AC0D-CE8CCE08738D}" type="parTrans" cxnId="{7764743E-D8C8-4213-AA97-A0740080B1D7}">
      <dgm:prSet/>
      <dgm:spPr/>
      <dgm:t>
        <a:bodyPr/>
        <a:lstStyle/>
        <a:p>
          <a:endParaRPr lang="es-ES"/>
        </a:p>
      </dgm:t>
    </dgm:pt>
    <dgm:pt modelId="{2A8A6A47-84D0-4581-8A31-CEB4ECF7EEC4}" type="sibTrans" cxnId="{7764743E-D8C8-4213-AA97-A0740080B1D7}">
      <dgm:prSet/>
      <dgm:spPr/>
      <dgm:t>
        <a:bodyPr/>
        <a:lstStyle/>
        <a:p>
          <a:endParaRPr lang="es-ES"/>
        </a:p>
      </dgm:t>
    </dgm:pt>
    <dgm:pt modelId="{139AA623-C610-4F04-81AA-8F015579FA1E}">
      <dgm:prSet phldrT="[Texto]" custT="1"/>
      <dgm:spPr/>
      <dgm:t>
        <a:bodyPr/>
        <a:lstStyle/>
        <a:p>
          <a:pPr algn="just"/>
          <a:r>
            <a:rPr lang="es-ES" sz="1400" dirty="0" smtClean="0"/>
            <a:t>MIXTO, INDIRECTO O DE LOS PRÁCTICOS</a:t>
          </a:r>
          <a:endParaRPr lang="es-ES" sz="1400" dirty="0"/>
        </a:p>
      </dgm:t>
    </dgm:pt>
    <dgm:pt modelId="{D2F9422E-1917-41BD-9B19-4574E8DFF36F}" type="parTrans" cxnId="{63D37689-D7A6-424D-9E23-96A83764AEF9}">
      <dgm:prSet/>
      <dgm:spPr/>
      <dgm:t>
        <a:bodyPr/>
        <a:lstStyle/>
        <a:p>
          <a:endParaRPr lang="es-ES"/>
        </a:p>
      </dgm:t>
    </dgm:pt>
    <dgm:pt modelId="{FA256438-6AB2-4784-B644-E61B85D0C7DC}" type="sibTrans" cxnId="{63D37689-D7A6-424D-9E23-96A83764AEF9}">
      <dgm:prSet/>
      <dgm:spPr/>
      <dgm:t>
        <a:bodyPr/>
        <a:lstStyle/>
        <a:p>
          <a:endParaRPr lang="es-ES"/>
        </a:p>
      </dgm:t>
    </dgm:pt>
    <dgm:pt modelId="{F5CEF6C0-E20A-4B43-9021-ADA0D714A0AC}">
      <dgm:prSet phldrT="[Texto]" custT="1"/>
      <dgm:spPr/>
      <dgm:t>
        <a:bodyPr/>
        <a:lstStyle/>
        <a:p>
          <a:r>
            <a:rPr lang="es-ES" sz="1400" dirty="0" smtClean="0"/>
            <a:t>DE STUTTGART</a:t>
          </a:r>
          <a:endParaRPr lang="es-ES" sz="1400" dirty="0"/>
        </a:p>
      </dgm:t>
    </dgm:pt>
    <dgm:pt modelId="{7201DD9D-D280-4AEA-A323-FE05B70E848C}" type="parTrans" cxnId="{18C527C7-0837-44C7-84BB-1CA542C90170}">
      <dgm:prSet/>
      <dgm:spPr/>
      <dgm:t>
        <a:bodyPr/>
        <a:lstStyle/>
        <a:p>
          <a:endParaRPr lang="es-ES"/>
        </a:p>
      </dgm:t>
    </dgm:pt>
    <dgm:pt modelId="{998149AD-672D-4727-973B-8B747866DA65}" type="sibTrans" cxnId="{18C527C7-0837-44C7-84BB-1CA542C90170}">
      <dgm:prSet/>
      <dgm:spPr/>
      <dgm:t>
        <a:bodyPr/>
        <a:lstStyle/>
        <a:p>
          <a:endParaRPr lang="es-ES"/>
        </a:p>
      </dgm:t>
    </dgm:pt>
    <dgm:pt modelId="{D821559D-AFE8-4559-816C-81A974112634}">
      <dgm:prSet phldrT="[Texto]" custT="1"/>
      <dgm:spPr/>
      <dgm:t>
        <a:bodyPr/>
        <a:lstStyle/>
        <a:p>
          <a:pPr algn="just"/>
          <a:r>
            <a:rPr lang="es-ES" sz="1400" dirty="0" smtClean="0"/>
            <a:t>DIRECTO DE LOS ANGLOSAJONES</a:t>
          </a:r>
          <a:endParaRPr lang="es-ES" sz="1400" dirty="0"/>
        </a:p>
      </dgm:t>
    </dgm:pt>
    <dgm:pt modelId="{A0A98E8E-C966-4DC3-B2C3-78BD6A5ECDBC}" type="parTrans" cxnId="{31BFF92D-2830-4108-A39E-A9BBF6232198}">
      <dgm:prSet/>
      <dgm:spPr/>
      <dgm:t>
        <a:bodyPr/>
        <a:lstStyle/>
        <a:p>
          <a:endParaRPr lang="es-ES"/>
        </a:p>
      </dgm:t>
    </dgm:pt>
    <dgm:pt modelId="{F680E492-F271-4DCE-842F-4DFC504B2DE3}" type="sibTrans" cxnId="{31BFF92D-2830-4108-A39E-A9BBF6232198}">
      <dgm:prSet/>
      <dgm:spPr/>
      <dgm:t>
        <a:bodyPr/>
        <a:lstStyle/>
        <a:p>
          <a:endParaRPr lang="es-ES"/>
        </a:p>
      </dgm:t>
    </dgm:pt>
    <dgm:pt modelId="{E3E5E982-BDB3-44D7-BAE8-8C2418A692B9}" type="pres">
      <dgm:prSet presAssocID="{5DBB2E8C-9308-4D2F-9A29-2475B9DCAE29}" presName="linear" presStyleCnt="0">
        <dgm:presLayoutVars>
          <dgm:dir/>
          <dgm:animLvl val="lvl"/>
          <dgm:resizeHandles val="exact"/>
        </dgm:presLayoutVars>
      </dgm:prSet>
      <dgm:spPr/>
      <dgm:t>
        <a:bodyPr/>
        <a:lstStyle/>
        <a:p>
          <a:endParaRPr lang="es-ES"/>
        </a:p>
      </dgm:t>
    </dgm:pt>
    <dgm:pt modelId="{A54E79D0-AC98-47CC-A11F-AA98010426B7}" type="pres">
      <dgm:prSet presAssocID="{F2049F03-039C-4595-9980-74077C44105C}" presName="parentLin" presStyleCnt="0"/>
      <dgm:spPr/>
    </dgm:pt>
    <dgm:pt modelId="{3F9D12B1-7FED-4548-8604-EF2A89F35D20}" type="pres">
      <dgm:prSet presAssocID="{F2049F03-039C-4595-9980-74077C44105C}" presName="parentLeftMargin" presStyleLbl="node1" presStyleIdx="0" presStyleCnt="4"/>
      <dgm:spPr/>
      <dgm:t>
        <a:bodyPr/>
        <a:lstStyle/>
        <a:p>
          <a:endParaRPr lang="es-ES"/>
        </a:p>
      </dgm:t>
    </dgm:pt>
    <dgm:pt modelId="{5983A660-ECBB-47D4-BA8A-ADF2FD3EBBD7}" type="pres">
      <dgm:prSet presAssocID="{F2049F03-039C-4595-9980-74077C44105C}" presName="parentText" presStyleLbl="node1" presStyleIdx="0" presStyleCnt="4">
        <dgm:presLayoutVars>
          <dgm:chMax val="0"/>
          <dgm:bulletEnabled val="1"/>
        </dgm:presLayoutVars>
      </dgm:prSet>
      <dgm:spPr/>
      <dgm:t>
        <a:bodyPr/>
        <a:lstStyle/>
        <a:p>
          <a:endParaRPr lang="es-ES"/>
        </a:p>
      </dgm:t>
    </dgm:pt>
    <dgm:pt modelId="{8ED3EC43-7B8A-44C4-AFD5-763BDC799666}" type="pres">
      <dgm:prSet presAssocID="{F2049F03-039C-4595-9980-74077C44105C}" presName="negativeSpace" presStyleCnt="0"/>
      <dgm:spPr/>
    </dgm:pt>
    <dgm:pt modelId="{24163327-4265-4F4F-9337-30CB6A2B0CA5}" type="pres">
      <dgm:prSet presAssocID="{F2049F03-039C-4595-9980-74077C44105C}" presName="childText" presStyleLbl="conFgAcc1" presStyleIdx="0" presStyleCnt="4">
        <dgm:presLayoutVars>
          <dgm:bulletEnabled val="1"/>
        </dgm:presLayoutVars>
      </dgm:prSet>
      <dgm:spPr/>
    </dgm:pt>
    <dgm:pt modelId="{B5F5AF7D-499C-4C43-8A52-8C0A51DCCDE7}" type="pres">
      <dgm:prSet presAssocID="{2A8A6A47-84D0-4581-8A31-CEB4ECF7EEC4}" presName="spaceBetweenRectangles" presStyleCnt="0"/>
      <dgm:spPr/>
    </dgm:pt>
    <dgm:pt modelId="{D8CB618B-6064-487B-80D3-3A242595F86E}" type="pres">
      <dgm:prSet presAssocID="{139AA623-C610-4F04-81AA-8F015579FA1E}" presName="parentLin" presStyleCnt="0"/>
      <dgm:spPr/>
    </dgm:pt>
    <dgm:pt modelId="{A9F84571-8188-49BF-841A-B8B6D9F8C6EB}" type="pres">
      <dgm:prSet presAssocID="{139AA623-C610-4F04-81AA-8F015579FA1E}" presName="parentLeftMargin" presStyleLbl="node1" presStyleIdx="0" presStyleCnt="4"/>
      <dgm:spPr/>
      <dgm:t>
        <a:bodyPr/>
        <a:lstStyle/>
        <a:p>
          <a:endParaRPr lang="es-ES"/>
        </a:p>
      </dgm:t>
    </dgm:pt>
    <dgm:pt modelId="{A3D39243-E0B0-4F43-B2F5-A196D5C74A33}" type="pres">
      <dgm:prSet presAssocID="{139AA623-C610-4F04-81AA-8F015579FA1E}" presName="parentText" presStyleLbl="node1" presStyleIdx="1" presStyleCnt="4">
        <dgm:presLayoutVars>
          <dgm:chMax val="0"/>
          <dgm:bulletEnabled val="1"/>
        </dgm:presLayoutVars>
      </dgm:prSet>
      <dgm:spPr/>
      <dgm:t>
        <a:bodyPr/>
        <a:lstStyle/>
        <a:p>
          <a:endParaRPr lang="es-ES"/>
        </a:p>
      </dgm:t>
    </dgm:pt>
    <dgm:pt modelId="{00B84D94-1330-487C-B88A-54D9752A220A}" type="pres">
      <dgm:prSet presAssocID="{139AA623-C610-4F04-81AA-8F015579FA1E}" presName="negativeSpace" presStyleCnt="0"/>
      <dgm:spPr/>
    </dgm:pt>
    <dgm:pt modelId="{CB8B5AE3-8458-4894-9FC5-484A01B832ED}" type="pres">
      <dgm:prSet presAssocID="{139AA623-C610-4F04-81AA-8F015579FA1E}" presName="childText" presStyleLbl="conFgAcc1" presStyleIdx="1" presStyleCnt="4">
        <dgm:presLayoutVars>
          <dgm:bulletEnabled val="1"/>
        </dgm:presLayoutVars>
      </dgm:prSet>
      <dgm:spPr/>
    </dgm:pt>
    <dgm:pt modelId="{08047765-A0C0-45C4-A969-3BAC11BE61AB}" type="pres">
      <dgm:prSet presAssocID="{FA256438-6AB2-4784-B644-E61B85D0C7DC}" presName="spaceBetweenRectangles" presStyleCnt="0"/>
      <dgm:spPr/>
    </dgm:pt>
    <dgm:pt modelId="{86F58CC4-1EDF-4873-9ECB-07F3B5D2914F}" type="pres">
      <dgm:prSet presAssocID="{F5CEF6C0-E20A-4B43-9021-ADA0D714A0AC}" presName="parentLin" presStyleCnt="0"/>
      <dgm:spPr/>
    </dgm:pt>
    <dgm:pt modelId="{74E70F63-BFF8-4AD0-A732-BFB9BE85E5DA}" type="pres">
      <dgm:prSet presAssocID="{F5CEF6C0-E20A-4B43-9021-ADA0D714A0AC}" presName="parentLeftMargin" presStyleLbl="node1" presStyleIdx="1" presStyleCnt="4"/>
      <dgm:spPr/>
      <dgm:t>
        <a:bodyPr/>
        <a:lstStyle/>
        <a:p>
          <a:endParaRPr lang="es-ES"/>
        </a:p>
      </dgm:t>
    </dgm:pt>
    <dgm:pt modelId="{C5D9A8FD-F1BD-4791-BC27-C26F49DC5D4E}" type="pres">
      <dgm:prSet presAssocID="{F5CEF6C0-E20A-4B43-9021-ADA0D714A0AC}" presName="parentText" presStyleLbl="node1" presStyleIdx="2" presStyleCnt="4">
        <dgm:presLayoutVars>
          <dgm:chMax val="0"/>
          <dgm:bulletEnabled val="1"/>
        </dgm:presLayoutVars>
      </dgm:prSet>
      <dgm:spPr/>
      <dgm:t>
        <a:bodyPr/>
        <a:lstStyle/>
        <a:p>
          <a:endParaRPr lang="es-ES"/>
        </a:p>
      </dgm:t>
    </dgm:pt>
    <dgm:pt modelId="{278CEFDE-0046-439B-807A-6F42CE690304}" type="pres">
      <dgm:prSet presAssocID="{F5CEF6C0-E20A-4B43-9021-ADA0D714A0AC}" presName="negativeSpace" presStyleCnt="0"/>
      <dgm:spPr/>
    </dgm:pt>
    <dgm:pt modelId="{B6500E11-41C3-422E-B336-961503986CA4}" type="pres">
      <dgm:prSet presAssocID="{F5CEF6C0-E20A-4B43-9021-ADA0D714A0AC}" presName="childText" presStyleLbl="conFgAcc1" presStyleIdx="2" presStyleCnt="4">
        <dgm:presLayoutVars>
          <dgm:bulletEnabled val="1"/>
        </dgm:presLayoutVars>
      </dgm:prSet>
      <dgm:spPr/>
    </dgm:pt>
    <dgm:pt modelId="{FC410A04-D481-4D2A-9E7E-C60897DFA051}" type="pres">
      <dgm:prSet presAssocID="{998149AD-672D-4727-973B-8B747866DA65}" presName="spaceBetweenRectangles" presStyleCnt="0"/>
      <dgm:spPr/>
    </dgm:pt>
    <dgm:pt modelId="{7E8A10D8-B408-489F-8783-BC1D67990D08}" type="pres">
      <dgm:prSet presAssocID="{D821559D-AFE8-4559-816C-81A974112634}" presName="parentLin" presStyleCnt="0"/>
      <dgm:spPr/>
    </dgm:pt>
    <dgm:pt modelId="{08CB20CC-01DC-4BBF-9238-E875B57A1815}" type="pres">
      <dgm:prSet presAssocID="{D821559D-AFE8-4559-816C-81A974112634}" presName="parentLeftMargin" presStyleLbl="node1" presStyleIdx="2" presStyleCnt="4"/>
      <dgm:spPr/>
      <dgm:t>
        <a:bodyPr/>
        <a:lstStyle/>
        <a:p>
          <a:endParaRPr lang="es-ES"/>
        </a:p>
      </dgm:t>
    </dgm:pt>
    <dgm:pt modelId="{DA44DBB3-9089-4EA8-8AB6-0C4E24C1AD44}" type="pres">
      <dgm:prSet presAssocID="{D821559D-AFE8-4559-816C-81A974112634}" presName="parentText" presStyleLbl="node1" presStyleIdx="3" presStyleCnt="4">
        <dgm:presLayoutVars>
          <dgm:chMax val="0"/>
          <dgm:bulletEnabled val="1"/>
        </dgm:presLayoutVars>
      </dgm:prSet>
      <dgm:spPr/>
      <dgm:t>
        <a:bodyPr/>
        <a:lstStyle/>
        <a:p>
          <a:endParaRPr lang="es-ES"/>
        </a:p>
      </dgm:t>
    </dgm:pt>
    <dgm:pt modelId="{2BA49D1C-35BC-4C37-BEC6-91A52C030F5B}" type="pres">
      <dgm:prSet presAssocID="{D821559D-AFE8-4559-816C-81A974112634}" presName="negativeSpace" presStyleCnt="0"/>
      <dgm:spPr/>
    </dgm:pt>
    <dgm:pt modelId="{E1DB9896-AEE9-4575-B7EE-9199D4E97F08}" type="pres">
      <dgm:prSet presAssocID="{D821559D-AFE8-4559-816C-81A974112634}" presName="childText" presStyleLbl="conFgAcc1" presStyleIdx="3" presStyleCnt="4">
        <dgm:presLayoutVars>
          <dgm:bulletEnabled val="1"/>
        </dgm:presLayoutVars>
      </dgm:prSet>
      <dgm:spPr/>
    </dgm:pt>
  </dgm:ptLst>
  <dgm:cxnLst>
    <dgm:cxn modelId="{7764743E-D8C8-4213-AA97-A0740080B1D7}" srcId="{5DBB2E8C-9308-4D2F-9A29-2475B9DCAE29}" destId="{F2049F03-039C-4595-9980-74077C44105C}" srcOrd="0" destOrd="0" parTransId="{969817BD-C942-4211-AC0D-CE8CCE08738D}" sibTransId="{2A8A6A47-84D0-4581-8A31-CEB4ECF7EEC4}"/>
    <dgm:cxn modelId="{18C527C7-0837-44C7-84BB-1CA542C90170}" srcId="{5DBB2E8C-9308-4D2F-9A29-2475B9DCAE29}" destId="{F5CEF6C0-E20A-4B43-9021-ADA0D714A0AC}" srcOrd="2" destOrd="0" parTransId="{7201DD9D-D280-4AEA-A323-FE05B70E848C}" sibTransId="{998149AD-672D-4727-973B-8B747866DA65}"/>
    <dgm:cxn modelId="{9C8D5F5E-26B7-498D-B985-5D88C912F97B}" type="presOf" srcId="{D821559D-AFE8-4559-816C-81A974112634}" destId="{08CB20CC-01DC-4BBF-9238-E875B57A1815}" srcOrd="0" destOrd="0" presId="urn:microsoft.com/office/officeart/2005/8/layout/list1"/>
    <dgm:cxn modelId="{57065FB9-889B-4320-8687-51ADF73C32BF}" type="presOf" srcId="{5DBB2E8C-9308-4D2F-9A29-2475B9DCAE29}" destId="{E3E5E982-BDB3-44D7-BAE8-8C2418A692B9}" srcOrd="0" destOrd="0" presId="urn:microsoft.com/office/officeart/2005/8/layout/list1"/>
    <dgm:cxn modelId="{F595FFFA-9C63-4255-A747-27E7E7A7E2D5}" type="presOf" srcId="{F5CEF6C0-E20A-4B43-9021-ADA0D714A0AC}" destId="{74E70F63-BFF8-4AD0-A732-BFB9BE85E5DA}" srcOrd="0" destOrd="0" presId="urn:microsoft.com/office/officeart/2005/8/layout/list1"/>
    <dgm:cxn modelId="{E49488D7-4C0F-4DF4-B813-A7D189D7CF12}" type="presOf" srcId="{F5CEF6C0-E20A-4B43-9021-ADA0D714A0AC}" destId="{C5D9A8FD-F1BD-4791-BC27-C26F49DC5D4E}" srcOrd="1" destOrd="0" presId="urn:microsoft.com/office/officeart/2005/8/layout/list1"/>
    <dgm:cxn modelId="{63D37689-D7A6-424D-9E23-96A83764AEF9}" srcId="{5DBB2E8C-9308-4D2F-9A29-2475B9DCAE29}" destId="{139AA623-C610-4F04-81AA-8F015579FA1E}" srcOrd="1" destOrd="0" parTransId="{D2F9422E-1917-41BD-9B19-4574E8DFF36F}" sibTransId="{FA256438-6AB2-4784-B644-E61B85D0C7DC}"/>
    <dgm:cxn modelId="{A34B0EB7-52E6-4608-A1A8-90065BD59DCC}" type="presOf" srcId="{D821559D-AFE8-4559-816C-81A974112634}" destId="{DA44DBB3-9089-4EA8-8AB6-0C4E24C1AD44}" srcOrd="1" destOrd="0" presId="urn:microsoft.com/office/officeart/2005/8/layout/list1"/>
    <dgm:cxn modelId="{34B37C66-F8E3-4EB3-A2F4-605E20C1D8F2}" type="presOf" srcId="{F2049F03-039C-4595-9980-74077C44105C}" destId="{5983A660-ECBB-47D4-BA8A-ADF2FD3EBBD7}" srcOrd="1" destOrd="0" presId="urn:microsoft.com/office/officeart/2005/8/layout/list1"/>
    <dgm:cxn modelId="{B3716753-626A-45EB-9868-62141452DB43}" type="presOf" srcId="{139AA623-C610-4F04-81AA-8F015579FA1E}" destId="{A9F84571-8188-49BF-841A-B8B6D9F8C6EB}" srcOrd="0" destOrd="0" presId="urn:microsoft.com/office/officeart/2005/8/layout/list1"/>
    <dgm:cxn modelId="{3A19FC19-DB5C-4935-9243-650E9EC02EEB}" type="presOf" srcId="{139AA623-C610-4F04-81AA-8F015579FA1E}" destId="{A3D39243-E0B0-4F43-B2F5-A196D5C74A33}" srcOrd="1" destOrd="0" presId="urn:microsoft.com/office/officeart/2005/8/layout/list1"/>
    <dgm:cxn modelId="{31BFF92D-2830-4108-A39E-A9BBF6232198}" srcId="{5DBB2E8C-9308-4D2F-9A29-2475B9DCAE29}" destId="{D821559D-AFE8-4559-816C-81A974112634}" srcOrd="3" destOrd="0" parTransId="{A0A98E8E-C966-4DC3-B2C3-78BD6A5ECDBC}" sibTransId="{F680E492-F271-4DCE-842F-4DFC504B2DE3}"/>
    <dgm:cxn modelId="{C9D1A9DE-1E86-4363-9186-8B9857E7BD62}" type="presOf" srcId="{F2049F03-039C-4595-9980-74077C44105C}" destId="{3F9D12B1-7FED-4548-8604-EF2A89F35D20}" srcOrd="0" destOrd="0" presId="urn:microsoft.com/office/officeart/2005/8/layout/list1"/>
    <dgm:cxn modelId="{054104E5-25A4-4E8B-A56B-0BE87152377D}" type="presParOf" srcId="{E3E5E982-BDB3-44D7-BAE8-8C2418A692B9}" destId="{A54E79D0-AC98-47CC-A11F-AA98010426B7}" srcOrd="0" destOrd="0" presId="urn:microsoft.com/office/officeart/2005/8/layout/list1"/>
    <dgm:cxn modelId="{C34DB7A2-FB79-4E2A-8E5C-BB7F473FC769}" type="presParOf" srcId="{A54E79D0-AC98-47CC-A11F-AA98010426B7}" destId="{3F9D12B1-7FED-4548-8604-EF2A89F35D20}" srcOrd="0" destOrd="0" presId="urn:microsoft.com/office/officeart/2005/8/layout/list1"/>
    <dgm:cxn modelId="{B2BD9B63-C481-4134-BD14-BC77E08B4769}" type="presParOf" srcId="{A54E79D0-AC98-47CC-A11F-AA98010426B7}" destId="{5983A660-ECBB-47D4-BA8A-ADF2FD3EBBD7}" srcOrd="1" destOrd="0" presId="urn:microsoft.com/office/officeart/2005/8/layout/list1"/>
    <dgm:cxn modelId="{92F85753-833B-4473-B186-EF58B54C58AE}" type="presParOf" srcId="{E3E5E982-BDB3-44D7-BAE8-8C2418A692B9}" destId="{8ED3EC43-7B8A-44C4-AFD5-763BDC799666}" srcOrd="1" destOrd="0" presId="urn:microsoft.com/office/officeart/2005/8/layout/list1"/>
    <dgm:cxn modelId="{13D710BA-816E-4989-9C5C-22826C253930}" type="presParOf" srcId="{E3E5E982-BDB3-44D7-BAE8-8C2418A692B9}" destId="{24163327-4265-4F4F-9337-30CB6A2B0CA5}" srcOrd="2" destOrd="0" presId="urn:microsoft.com/office/officeart/2005/8/layout/list1"/>
    <dgm:cxn modelId="{F5EC116E-51C7-4B7F-9958-82CD6ECDD672}" type="presParOf" srcId="{E3E5E982-BDB3-44D7-BAE8-8C2418A692B9}" destId="{B5F5AF7D-499C-4C43-8A52-8C0A51DCCDE7}" srcOrd="3" destOrd="0" presId="urn:microsoft.com/office/officeart/2005/8/layout/list1"/>
    <dgm:cxn modelId="{540A2F85-5323-4661-AEB3-90A2C4F3D5C3}" type="presParOf" srcId="{E3E5E982-BDB3-44D7-BAE8-8C2418A692B9}" destId="{D8CB618B-6064-487B-80D3-3A242595F86E}" srcOrd="4" destOrd="0" presId="urn:microsoft.com/office/officeart/2005/8/layout/list1"/>
    <dgm:cxn modelId="{C5CF24BB-E61D-41C0-B8DD-C20391D1FA62}" type="presParOf" srcId="{D8CB618B-6064-487B-80D3-3A242595F86E}" destId="{A9F84571-8188-49BF-841A-B8B6D9F8C6EB}" srcOrd="0" destOrd="0" presId="urn:microsoft.com/office/officeart/2005/8/layout/list1"/>
    <dgm:cxn modelId="{BF2DD340-894A-4307-8357-CF9C4980A7C5}" type="presParOf" srcId="{D8CB618B-6064-487B-80D3-3A242595F86E}" destId="{A3D39243-E0B0-4F43-B2F5-A196D5C74A33}" srcOrd="1" destOrd="0" presId="urn:microsoft.com/office/officeart/2005/8/layout/list1"/>
    <dgm:cxn modelId="{2002735A-0CD8-43E3-B600-34AFDD58A960}" type="presParOf" srcId="{E3E5E982-BDB3-44D7-BAE8-8C2418A692B9}" destId="{00B84D94-1330-487C-B88A-54D9752A220A}" srcOrd="5" destOrd="0" presId="urn:microsoft.com/office/officeart/2005/8/layout/list1"/>
    <dgm:cxn modelId="{B33F3411-4EE3-40F3-814D-B714EFFE44FA}" type="presParOf" srcId="{E3E5E982-BDB3-44D7-BAE8-8C2418A692B9}" destId="{CB8B5AE3-8458-4894-9FC5-484A01B832ED}" srcOrd="6" destOrd="0" presId="urn:microsoft.com/office/officeart/2005/8/layout/list1"/>
    <dgm:cxn modelId="{C6FB9409-B0C4-44E7-8DBE-A6FE195F8D8D}" type="presParOf" srcId="{E3E5E982-BDB3-44D7-BAE8-8C2418A692B9}" destId="{08047765-A0C0-45C4-A969-3BAC11BE61AB}" srcOrd="7" destOrd="0" presId="urn:microsoft.com/office/officeart/2005/8/layout/list1"/>
    <dgm:cxn modelId="{2446D3BC-163F-46DF-8D99-827B540E55AA}" type="presParOf" srcId="{E3E5E982-BDB3-44D7-BAE8-8C2418A692B9}" destId="{86F58CC4-1EDF-4873-9ECB-07F3B5D2914F}" srcOrd="8" destOrd="0" presId="urn:microsoft.com/office/officeart/2005/8/layout/list1"/>
    <dgm:cxn modelId="{0E76B3F6-4C58-4F6A-91BB-4E56C1CD15F1}" type="presParOf" srcId="{86F58CC4-1EDF-4873-9ECB-07F3B5D2914F}" destId="{74E70F63-BFF8-4AD0-A732-BFB9BE85E5DA}" srcOrd="0" destOrd="0" presId="urn:microsoft.com/office/officeart/2005/8/layout/list1"/>
    <dgm:cxn modelId="{A39E4A32-3E70-433F-885F-4141BE244743}" type="presParOf" srcId="{86F58CC4-1EDF-4873-9ECB-07F3B5D2914F}" destId="{C5D9A8FD-F1BD-4791-BC27-C26F49DC5D4E}" srcOrd="1" destOrd="0" presId="urn:microsoft.com/office/officeart/2005/8/layout/list1"/>
    <dgm:cxn modelId="{8C0F879A-49A2-4DB8-9C63-84A994A29A1A}" type="presParOf" srcId="{E3E5E982-BDB3-44D7-BAE8-8C2418A692B9}" destId="{278CEFDE-0046-439B-807A-6F42CE690304}" srcOrd="9" destOrd="0" presId="urn:microsoft.com/office/officeart/2005/8/layout/list1"/>
    <dgm:cxn modelId="{0CD53AD8-FAEB-46B4-9C5E-3492A9E8D62B}" type="presParOf" srcId="{E3E5E982-BDB3-44D7-BAE8-8C2418A692B9}" destId="{B6500E11-41C3-422E-B336-961503986CA4}" srcOrd="10" destOrd="0" presId="urn:microsoft.com/office/officeart/2005/8/layout/list1"/>
    <dgm:cxn modelId="{5B785A10-8DC7-4435-B31E-D14A33DA090D}" type="presParOf" srcId="{E3E5E982-BDB3-44D7-BAE8-8C2418A692B9}" destId="{FC410A04-D481-4D2A-9E7E-C60897DFA051}" srcOrd="11" destOrd="0" presId="urn:microsoft.com/office/officeart/2005/8/layout/list1"/>
    <dgm:cxn modelId="{B19589D0-7C01-4089-954C-B367F6B107FA}" type="presParOf" srcId="{E3E5E982-BDB3-44D7-BAE8-8C2418A692B9}" destId="{7E8A10D8-B408-489F-8783-BC1D67990D08}" srcOrd="12" destOrd="0" presId="urn:microsoft.com/office/officeart/2005/8/layout/list1"/>
    <dgm:cxn modelId="{E892AF01-3BB4-4078-94D3-91AEE614C59B}" type="presParOf" srcId="{7E8A10D8-B408-489F-8783-BC1D67990D08}" destId="{08CB20CC-01DC-4BBF-9238-E875B57A1815}" srcOrd="0" destOrd="0" presId="urn:microsoft.com/office/officeart/2005/8/layout/list1"/>
    <dgm:cxn modelId="{BB798333-9760-406D-8686-4FF71CEE2FCA}" type="presParOf" srcId="{7E8A10D8-B408-489F-8783-BC1D67990D08}" destId="{DA44DBB3-9089-4EA8-8AB6-0C4E24C1AD44}" srcOrd="1" destOrd="0" presId="urn:microsoft.com/office/officeart/2005/8/layout/list1"/>
    <dgm:cxn modelId="{8074BF37-3726-4B4C-BB14-9F088138CB46}" type="presParOf" srcId="{E3E5E982-BDB3-44D7-BAE8-8C2418A692B9}" destId="{2BA49D1C-35BC-4C37-BEC6-91A52C030F5B}" srcOrd="13" destOrd="0" presId="urn:microsoft.com/office/officeart/2005/8/layout/list1"/>
    <dgm:cxn modelId="{CB22D0BA-87B6-4F60-8CD8-B47534EAAF44}" type="presParOf" srcId="{E3E5E982-BDB3-44D7-BAE8-8C2418A692B9}" destId="{E1DB9896-AEE9-4575-B7EE-9199D4E97F08}" srcOrd="14" destOrd="0" presId="urn:microsoft.com/office/officeart/2005/8/layout/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5DBB2E8C-9308-4D2F-9A29-2475B9DCAE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F2049F03-039C-4595-9980-74077C44105C}">
      <dgm:prSet phldrT="[Texto]" custT="1"/>
      <dgm:spPr/>
      <dgm:t>
        <a:bodyPr/>
        <a:lstStyle/>
        <a:p>
          <a:r>
            <a:rPr lang="es-ES" sz="1400" dirty="0" smtClean="0"/>
            <a:t>DE OPCIONES</a:t>
          </a:r>
          <a:endParaRPr lang="es-ES" sz="1400" dirty="0"/>
        </a:p>
      </dgm:t>
    </dgm:pt>
    <dgm:pt modelId="{969817BD-C942-4211-AC0D-CE8CCE08738D}" type="parTrans" cxnId="{7764743E-D8C8-4213-AA97-A0740080B1D7}">
      <dgm:prSet/>
      <dgm:spPr/>
      <dgm:t>
        <a:bodyPr/>
        <a:lstStyle/>
        <a:p>
          <a:endParaRPr lang="es-ES"/>
        </a:p>
      </dgm:t>
    </dgm:pt>
    <dgm:pt modelId="{2A8A6A47-84D0-4581-8A31-CEB4ECF7EEC4}" type="sibTrans" cxnId="{7764743E-D8C8-4213-AA97-A0740080B1D7}">
      <dgm:prSet/>
      <dgm:spPr/>
      <dgm:t>
        <a:bodyPr/>
        <a:lstStyle/>
        <a:p>
          <a:endParaRPr lang="es-ES"/>
        </a:p>
      </dgm:t>
    </dgm:pt>
    <dgm:pt modelId="{139AA623-C610-4F04-81AA-8F015579FA1E}">
      <dgm:prSet phldrT="[Texto]" custT="1"/>
      <dgm:spPr/>
      <dgm:t>
        <a:bodyPr/>
        <a:lstStyle/>
        <a:p>
          <a:r>
            <a:rPr lang="es-ES" sz="1400" dirty="0" smtClean="0"/>
            <a:t>DE CREACIÓN DE VALOR</a:t>
          </a:r>
          <a:endParaRPr lang="es-ES" sz="1400" dirty="0"/>
        </a:p>
      </dgm:t>
    </dgm:pt>
    <dgm:pt modelId="{D2F9422E-1917-41BD-9B19-4574E8DFF36F}" type="parTrans" cxnId="{63D37689-D7A6-424D-9E23-96A83764AEF9}">
      <dgm:prSet/>
      <dgm:spPr/>
      <dgm:t>
        <a:bodyPr/>
        <a:lstStyle/>
        <a:p>
          <a:endParaRPr lang="es-ES"/>
        </a:p>
      </dgm:t>
    </dgm:pt>
    <dgm:pt modelId="{FA256438-6AB2-4784-B644-E61B85D0C7DC}" type="sibTrans" cxnId="{63D37689-D7A6-424D-9E23-96A83764AEF9}">
      <dgm:prSet/>
      <dgm:spPr/>
      <dgm:t>
        <a:bodyPr/>
        <a:lstStyle/>
        <a:p>
          <a:endParaRPr lang="es-ES"/>
        </a:p>
      </dgm:t>
    </dgm:pt>
    <dgm:pt modelId="{F5CEF6C0-E20A-4B43-9021-ADA0D714A0AC}">
      <dgm:prSet phldrT="[Texto]" custT="1"/>
      <dgm:spPr/>
      <dgm:t>
        <a:bodyPr/>
        <a:lstStyle/>
        <a:p>
          <a:r>
            <a:rPr lang="es-ES" sz="1400" dirty="0" smtClean="0"/>
            <a:t>BASADOS EN LA CUENTA DE RESULTADOS</a:t>
          </a:r>
          <a:endParaRPr lang="es-ES" sz="1400" dirty="0"/>
        </a:p>
      </dgm:t>
    </dgm:pt>
    <dgm:pt modelId="{998149AD-672D-4727-973B-8B747866DA65}" type="sibTrans" cxnId="{18C527C7-0837-44C7-84BB-1CA542C90170}">
      <dgm:prSet/>
      <dgm:spPr/>
      <dgm:t>
        <a:bodyPr/>
        <a:lstStyle/>
        <a:p>
          <a:endParaRPr lang="es-ES"/>
        </a:p>
      </dgm:t>
    </dgm:pt>
    <dgm:pt modelId="{7201DD9D-D280-4AEA-A323-FE05B70E848C}" type="parTrans" cxnId="{18C527C7-0837-44C7-84BB-1CA542C90170}">
      <dgm:prSet/>
      <dgm:spPr/>
      <dgm:t>
        <a:bodyPr/>
        <a:lstStyle/>
        <a:p>
          <a:endParaRPr lang="es-ES"/>
        </a:p>
      </dgm:t>
    </dgm:pt>
    <dgm:pt modelId="{E3E5E982-BDB3-44D7-BAE8-8C2418A692B9}" type="pres">
      <dgm:prSet presAssocID="{5DBB2E8C-9308-4D2F-9A29-2475B9DCAE29}" presName="linear" presStyleCnt="0">
        <dgm:presLayoutVars>
          <dgm:dir/>
          <dgm:animLvl val="lvl"/>
          <dgm:resizeHandles val="exact"/>
        </dgm:presLayoutVars>
      </dgm:prSet>
      <dgm:spPr/>
      <dgm:t>
        <a:bodyPr/>
        <a:lstStyle/>
        <a:p>
          <a:endParaRPr lang="es-ES"/>
        </a:p>
      </dgm:t>
    </dgm:pt>
    <dgm:pt modelId="{A54E79D0-AC98-47CC-A11F-AA98010426B7}" type="pres">
      <dgm:prSet presAssocID="{F2049F03-039C-4595-9980-74077C44105C}" presName="parentLin" presStyleCnt="0"/>
      <dgm:spPr/>
    </dgm:pt>
    <dgm:pt modelId="{3F9D12B1-7FED-4548-8604-EF2A89F35D20}" type="pres">
      <dgm:prSet presAssocID="{F2049F03-039C-4595-9980-74077C44105C}" presName="parentLeftMargin" presStyleLbl="node1" presStyleIdx="0" presStyleCnt="3"/>
      <dgm:spPr/>
      <dgm:t>
        <a:bodyPr/>
        <a:lstStyle/>
        <a:p>
          <a:endParaRPr lang="es-ES"/>
        </a:p>
      </dgm:t>
    </dgm:pt>
    <dgm:pt modelId="{5983A660-ECBB-47D4-BA8A-ADF2FD3EBBD7}" type="pres">
      <dgm:prSet presAssocID="{F2049F03-039C-4595-9980-74077C44105C}" presName="parentText" presStyleLbl="node1" presStyleIdx="0" presStyleCnt="3">
        <dgm:presLayoutVars>
          <dgm:chMax val="0"/>
          <dgm:bulletEnabled val="1"/>
        </dgm:presLayoutVars>
      </dgm:prSet>
      <dgm:spPr/>
      <dgm:t>
        <a:bodyPr/>
        <a:lstStyle/>
        <a:p>
          <a:endParaRPr lang="es-ES"/>
        </a:p>
      </dgm:t>
    </dgm:pt>
    <dgm:pt modelId="{8ED3EC43-7B8A-44C4-AFD5-763BDC799666}" type="pres">
      <dgm:prSet presAssocID="{F2049F03-039C-4595-9980-74077C44105C}" presName="negativeSpace" presStyleCnt="0"/>
      <dgm:spPr/>
    </dgm:pt>
    <dgm:pt modelId="{24163327-4265-4F4F-9337-30CB6A2B0CA5}" type="pres">
      <dgm:prSet presAssocID="{F2049F03-039C-4595-9980-74077C44105C}" presName="childText" presStyleLbl="conFgAcc1" presStyleIdx="0" presStyleCnt="3">
        <dgm:presLayoutVars>
          <dgm:bulletEnabled val="1"/>
        </dgm:presLayoutVars>
      </dgm:prSet>
      <dgm:spPr/>
    </dgm:pt>
    <dgm:pt modelId="{B5F5AF7D-499C-4C43-8A52-8C0A51DCCDE7}" type="pres">
      <dgm:prSet presAssocID="{2A8A6A47-84D0-4581-8A31-CEB4ECF7EEC4}" presName="spaceBetweenRectangles" presStyleCnt="0"/>
      <dgm:spPr/>
    </dgm:pt>
    <dgm:pt modelId="{D8CB618B-6064-487B-80D3-3A242595F86E}" type="pres">
      <dgm:prSet presAssocID="{139AA623-C610-4F04-81AA-8F015579FA1E}" presName="parentLin" presStyleCnt="0"/>
      <dgm:spPr/>
    </dgm:pt>
    <dgm:pt modelId="{A9F84571-8188-49BF-841A-B8B6D9F8C6EB}" type="pres">
      <dgm:prSet presAssocID="{139AA623-C610-4F04-81AA-8F015579FA1E}" presName="parentLeftMargin" presStyleLbl="node1" presStyleIdx="0" presStyleCnt="3"/>
      <dgm:spPr/>
      <dgm:t>
        <a:bodyPr/>
        <a:lstStyle/>
        <a:p>
          <a:endParaRPr lang="es-ES"/>
        </a:p>
      </dgm:t>
    </dgm:pt>
    <dgm:pt modelId="{A3D39243-E0B0-4F43-B2F5-A196D5C74A33}" type="pres">
      <dgm:prSet presAssocID="{139AA623-C610-4F04-81AA-8F015579FA1E}" presName="parentText" presStyleLbl="node1" presStyleIdx="1" presStyleCnt="3">
        <dgm:presLayoutVars>
          <dgm:chMax val="0"/>
          <dgm:bulletEnabled val="1"/>
        </dgm:presLayoutVars>
      </dgm:prSet>
      <dgm:spPr/>
      <dgm:t>
        <a:bodyPr/>
        <a:lstStyle/>
        <a:p>
          <a:endParaRPr lang="es-ES"/>
        </a:p>
      </dgm:t>
    </dgm:pt>
    <dgm:pt modelId="{00B84D94-1330-487C-B88A-54D9752A220A}" type="pres">
      <dgm:prSet presAssocID="{139AA623-C610-4F04-81AA-8F015579FA1E}" presName="negativeSpace" presStyleCnt="0"/>
      <dgm:spPr/>
    </dgm:pt>
    <dgm:pt modelId="{CB8B5AE3-8458-4894-9FC5-484A01B832ED}" type="pres">
      <dgm:prSet presAssocID="{139AA623-C610-4F04-81AA-8F015579FA1E}" presName="childText" presStyleLbl="conFgAcc1" presStyleIdx="1" presStyleCnt="3">
        <dgm:presLayoutVars>
          <dgm:bulletEnabled val="1"/>
        </dgm:presLayoutVars>
      </dgm:prSet>
      <dgm:spPr/>
    </dgm:pt>
    <dgm:pt modelId="{08047765-A0C0-45C4-A969-3BAC11BE61AB}" type="pres">
      <dgm:prSet presAssocID="{FA256438-6AB2-4784-B644-E61B85D0C7DC}" presName="spaceBetweenRectangles" presStyleCnt="0"/>
      <dgm:spPr/>
    </dgm:pt>
    <dgm:pt modelId="{86F58CC4-1EDF-4873-9ECB-07F3B5D2914F}" type="pres">
      <dgm:prSet presAssocID="{F5CEF6C0-E20A-4B43-9021-ADA0D714A0AC}" presName="parentLin" presStyleCnt="0"/>
      <dgm:spPr/>
    </dgm:pt>
    <dgm:pt modelId="{74E70F63-BFF8-4AD0-A732-BFB9BE85E5DA}" type="pres">
      <dgm:prSet presAssocID="{F5CEF6C0-E20A-4B43-9021-ADA0D714A0AC}" presName="parentLeftMargin" presStyleLbl="node1" presStyleIdx="1" presStyleCnt="3"/>
      <dgm:spPr/>
      <dgm:t>
        <a:bodyPr/>
        <a:lstStyle/>
        <a:p>
          <a:endParaRPr lang="es-ES"/>
        </a:p>
      </dgm:t>
    </dgm:pt>
    <dgm:pt modelId="{C5D9A8FD-F1BD-4791-BC27-C26F49DC5D4E}" type="pres">
      <dgm:prSet presAssocID="{F5CEF6C0-E20A-4B43-9021-ADA0D714A0AC}" presName="parentText" presStyleLbl="node1" presStyleIdx="2" presStyleCnt="3">
        <dgm:presLayoutVars>
          <dgm:chMax val="0"/>
          <dgm:bulletEnabled val="1"/>
        </dgm:presLayoutVars>
      </dgm:prSet>
      <dgm:spPr/>
      <dgm:t>
        <a:bodyPr/>
        <a:lstStyle/>
        <a:p>
          <a:endParaRPr lang="es-ES"/>
        </a:p>
      </dgm:t>
    </dgm:pt>
    <dgm:pt modelId="{278CEFDE-0046-439B-807A-6F42CE690304}" type="pres">
      <dgm:prSet presAssocID="{F5CEF6C0-E20A-4B43-9021-ADA0D714A0AC}" presName="negativeSpace" presStyleCnt="0"/>
      <dgm:spPr/>
    </dgm:pt>
    <dgm:pt modelId="{B6500E11-41C3-422E-B336-961503986CA4}" type="pres">
      <dgm:prSet presAssocID="{F5CEF6C0-E20A-4B43-9021-ADA0D714A0AC}" presName="childText" presStyleLbl="conFgAcc1" presStyleIdx="2" presStyleCnt="3">
        <dgm:presLayoutVars>
          <dgm:bulletEnabled val="1"/>
        </dgm:presLayoutVars>
      </dgm:prSet>
      <dgm:spPr/>
    </dgm:pt>
  </dgm:ptLst>
  <dgm:cxnLst>
    <dgm:cxn modelId="{C587BA16-8AD5-4B12-9195-02C6CC97B371}" type="presOf" srcId="{139AA623-C610-4F04-81AA-8F015579FA1E}" destId="{A9F84571-8188-49BF-841A-B8B6D9F8C6EB}" srcOrd="0" destOrd="0" presId="urn:microsoft.com/office/officeart/2005/8/layout/list1"/>
    <dgm:cxn modelId="{7764743E-D8C8-4213-AA97-A0740080B1D7}" srcId="{5DBB2E8C-9308-4D2F-9A29-2475B9DCAE29}" destId="{F2049F03-039C-4595-9980-74077C44105C}" srcOrd="0" destOrd="0" parTransId="{969817BD-C942-4211-AC0D-CE8CCE08738D}" sibTransId="{2A8A6A47-84D0-4581-8A31-CEB4ECF7EEC4}"/>
    <dgm:cxn modelId="{18C527C7-0837-44C7-84BB-1CA542C90170}" srcId="{5DBB2E8C-9308-4D2F-9A29-2475B9DCAE29}" destId="{F5CEF6C0-E20A-4B43-9021-ADA0D714A0AC}" srcOrd="2" destOrd="0" parTransId="{7201DD9D-D280-4AEA-A323-FE05B70E848C}" sibTransId="{998149AD-672D-4727-973B-8B747866DA65}"/>
    <dgm:cxn modelId="{CF8DD8A2-6F5A-4679-A498-26772900F448}" type="presOf" srcId="{F5CEF6C0-E20A-4B43-9021-ADA0D714A0AC}" destId="{C5D9A8FD-F1BD-4791-BC27-C26F49DC5D4E}" srcOrd="1" destOrd="0" presId="urn:microsoft.com/office/officeart/2005/8/layout/list1"/>
    <dgm:cxn modelId="{63D37689-D7A6-424D-9E23-96A83764AEF9}" srcId="{5DBB2E8C-9308-4D2F-9A29-2475B9DCAE29}" destId="{139AA623-C610-4F04-81AA-8F015579FA1E}" srcOrd="1" destOrd="0" parTransId="{D2F9422E-1917-41BD-9B19-4574E8DFF36F}" sibTransId="{FA256438-6AB2-4784-B644-E61B85D0C7DC}"/>
    <dgm:cxn modelId="{AACD6258-78DB-4277-B91D-1D81B3BBCDFE}" type="presOf" srcId="{F5CEF6C0-E20A-4B43-9021-ADA0D714A0AC}" destId="{74E70F63-BFF8-4AD0-A732-BFB9BE85E5DA}" srcOrd="0" destOrd="0" presId="urn:microsoft.com/office/officeart/2005/8/layout/list1"/>
    <dgm:cxn modelId="{E639FA1C-E009-4A04-B26A-3F2DBC31A00C}" type="presOf" srcId="{139AA623-C610-4F04-81AA-8F015579FA1E}" destId="{A3D39243-E0B0-4F43-B2F5-A196D5C74A33}" srcOrd="1" destOrd="0" presId="urn:microsoft.com/office/officeart/2005/8/layout/list1"/>
    <dgm:cxn modelId="{3ADABD04-11B3-4F14-AF1C-8A34A42987E6}" type="presOf" srcId="{5DBB2E8C-9308-4D2F-9A29-2475B9DCAE29}" destId="{E3E5E982-BDB3-44D7-BAE8-8C2418A692B9}" srcOrd="0" destOrd="0" presId="urn:microsoft.com/office/officeart/2005/8/layout/list1"/>
    <dgm:cxn modelId="{88D457DA-FD7A-4DE5-A5EE-74A15BDDE1D7}" type="presOf" srcId="{F2049F03-039C-4595-9980-74077C44105C}" destId="{3F9D12B1-7FED-4548-8604-EF2A89F35D20}" srcOrd="0" destOrd="0" presId="urn:microsoft.com/office/officeart/2005/8/layout/list1"/>
    <dgm:cxn modelId="{898720DB-38F8-48EB-868F-50937105AD38}" type="presOf" srcId="{F2049F03-039C-4595-9980-74077C44105C}" destId="{5983A660-ECBB-47D4-BA8A-ADF2FD3EBBD7}" srcOrd="1" destOrd="0" presId="urn:microsoft.com/office/officeart/2005/8/layout/list1"/>
    <dgm:cxn modelId="{AEC7D0BF-2117-418F-8D91-FA456CF55E62}" type="presParOf" srcId="{E3E5E982-BDB3-44D7-BAE8-8C2418A692B9}" destId="{A54E79D0-AC98-47CC-A11F-AA98010426B7}" srcOrd="0" destOrd="0" presId="urn:microsoft.com/office/officeart/2005/8/layout/list1"/>
    <dgm:cxn modelId="{6BF4A59F-C1EC-4DE1-AC20-F4D8FA692170}" type="presParOf" srcId="{A54E79D0-AC98-47CC-A11F-AA98010426B7}" destId="{3F9D12B1-7FED-4548-8604-EF2A89F35D20}" srcOrd="0" destOrd="0" presId="urn:microsoft.com/office/officeart/2005/8/layout/list1"/>
    <dgm:cxn modelId="{E9549B08-36B2-4627-B6F4-9BBD6F901CFC}" type="presParOf" srcId="{A54E79D0-AC98-47CC-A11F-AA98010426B7}" destId="{5983A660-ECBB-47D4-BA8A-ADF2FD3EBBD7}" srcOrd="1" destOrd="0" presId="urn:microsoft.com/office/officeart/2005/8/layout/list1"/>
    <dgm:cxn modelId="{7D491476-CF45-40A7-8321-1EDE03B5E064}" type="presParOf" srcId="{E3E5E982-BDB3-44D7-BAE8-8C2418A692B9}" destId="{8ED3EC43-7B8A-44C4-AFD5-763BDC799666}" srcOrd="1" destOrd="0" presId="urn:microsoft.com/office/officeart/2005/8/layout/list1"/>
    <dgm:cxn modelId="{5B5D8037-13DD-46A7-8240-0A413555D25C}" type="presParOf" srcId="{E3E5E982-BDB3-44D7-BAE8-8C2418A692B9}" destId="{24163327-4265-4F4F-9337-30CB6A2B0CA5}" srcOrd="2" destOrd="0" presId="urn:microsoft.com/office/officeart/2005/8/layout/list1"/>
    <dgm:cxn modelId="{5DD26A8F-14AD-486C-84CB-77462A8BDD69}" type="presParOf" srcId="{E3E5E982-BDB3-44D7-BAE8-8C2418A692B9}" destId="{B5F5AF7D-499C-4C43-8A52-8C0A51DCCDE7}" srcOrd="3" destOrd="0" presId="urn:microsoft.com/office/officeart/2005/8/layout/list1"/>
    <dgm:cxn modelId="{C1988266-32C2-4778-A2A5-F14CAFF02CE4}" type="presParOf" srcId="{E3E5E982-BDB3-44D7-BAE8-8C2418A692B9}" destId="{D8CB618B-6064-487B-80D3-3A242595F86E}" srcOrd="4" destOrd="0" presId="urn:microsoft.com/office/officeart/2005/8/layout/list1"/>
    <dgm:cxn modelId="{72A64AED-275E-4EC9-BE43-29369FBAC9CB}" type="presParOf" srcId="{D8CB618B-6064-487B-80D3-3A242595F86E}" destId="{A9F84571-8188-49BF-841A-B8B6D9F8C6EB}" srcOrd="0" destOrd="0" presId="urn:microsoft.com/office/officeart/2005/8/layout/list1"/>
    <dgm:cxn modelId="{A0231DC4-2446-4F37-B3B9-BCC1FC8EC628}" type="presParOf" srcId="{D8CB618B-6064-487B-80D3-3A242595F86E}" destId="{A3D39243-E0B0-4F43-B2F5-A196D5C74A33}" srcOrd="1" destOrd="0" presId="urn:microsoft.com/office/officeart/2005/8/layout/list1"/>
    <dgm:cxn modelId="{FC2769FB-42C9-4811-B257-D9147A13ED84}" type="presParOf" srcId="{E3E5E982-BDB3-44D7-BAE8-8C2418A692B9}" destId="{00B84D94-1330-487C-B88A-54D9752A220A}" srcOrd="5" destOrd="0" presId="urn:microsoft.com/office/officeart/2005/8/layout/list1"/>
    <dgm:cxn modelId="{4F7B3E6C-4001-463F-B76A-1544395ACB4F}" type="presParOf" srcId="{E3E5E982-BDB3-44D7-BAE8-8C2418A692B9}" destId="{CB8B5AE3-8458-4894-9FC5-484A01B832ED}" srcOrd="6" destOrd="0" presId="urn:microsoft.com/office/officeart/2005/8/layout/list1"/>
    <dgm:cxn modelId="{AC5A4178-8E7D-431F-878E-DA6AC3A13EE3}" type="presParOf" srcId="{E3E5E982-BDB3-44D7-BAE8-8C2418A692B9}" destId="{08047765-A0C0-45C4-A969-3BAC11BE61AB}" srcOrd="7" destOrd="0" presId="urn:microsoft.com/office/officeart/2005/8/layout/list1"/>
    <dgm:cxn modelId="{6E571CE2-289A-4911-8610-D61BEF6CA323}" type="presParOf" srcId="{E3E5E982-BDB3-44D7-BAE8-8C2418A692B9}" destId="{86F58CC4-1EDF-4873-9ECB-07F3B5D2914F}" srcOrd="8" destOrd="0" presId="urn:microsoft.com/office/officeart/2005/8/layout/list1"/>
    <dgm:cxn modelId="{CA04E945-E617-4D13-B688-E965393FE4AD}" type="presParOf" srcId="{86F58CC4-1EDF-4873-9ECB-07F3B5D2914F}" destId="{74E70F63-BFF8-4AD0-A732-BFB9BE85E5DA}" srcOrd="0" destOrd="0" presId="urn:microsoft.com/office/officeart/2005/8/layout/list1"/>
    <dgm:cxn modelId="{B3E0E46E-0F33-4D8E-9243-1CAB2DF10E6A}" type="presParOf" srcId="{86F58CC4-1EDF-4873-9ECB-07F3B5D2914F}" destId="{C5D9A8FD-F1BD-4791-BC27-C26F49DC5D4E}" srcOrd="1" destOrd="0" presId="urn:microsoft.com/office/officeart/2005/8/layout/list1"/>
    <dgm:cxn modelId="{8AE6566F-9FD5-4B32-B175-B99E2B46CC80}" type="presParOf" srcId="{E3E5E982-BDB3-44D7-BAE8-8C2418A692B9}" destId="{278CEFDE-0046-439B-807A-6F42CE690304}" srcOrd="9" destOrd="0" presId="urn:microsoft.com/office/officeart/2005/8/layout/list1"/>
    <dgm:cxn modelId="{4F5D5E33-D631-4B4B-A718-14ECAFC259DE}" type="presParOf" srcId="{E3E5E982-BDB3-44D7-BAE8-8C2418A692B9}" destId="{B6500E11-41C3-422E-B336-961503986CA4}" srcOrd="10" destOrd="0" presId="urn:microsoft.com/office/officeart/2005/8/layout/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FCADBB6-3A04-46FE-87E9-07C47DC92A13}" type="doc">
      <dgm:prSet loTypeId="urn:microsoft.com/office/officeart/2005/8/layout/chevron1" loCatId="process" qsTypeId="urn:microsoft.com/office/officeart/2005/8/quickstyle/simple1" qsCatId="simple" csTypeId="urn:microsoft.com/office/officeart/2005/8/colors/accent1_2" csCatId="accent1" phldr="1"/>
      <dgm:spPr/>
    </dgm:pt>
    <dgm:pt modelId="{C202F249-B71E-44FD-9073-F22FDA435E5F}">
      <dgm:prSet phldrT="[Texto]"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4">
                  <a:lumMod val="60000"/>
                  <a:lumOff val="40000"/>
                </a:schemeClr>
              </a:gs>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ln>
      </dgm:spPr>
      <dgm:t>
        <a:bodyPr/>
        <a:lstStyle/>
        <a:p>
          <a:r>
            <a:rPr lang="es-ES" sz="1200" b="1" dirty="0">
              <a:solidFill>
                <a:schemeClr val="tx2">
                  <a:lumMod val="60000"/>
                  <a:lumOff val="40000"/>
                </a:schemeClr>
              </a:solidFill>
            </a:rPr>
            <a:t>PROYECCIONES FINANCIERAS</a:t>
          </a:r>
        </a:p>
      </dgm:t>
    </dgm:pt>
    <dgm:pt modelId="{1CF3665B-15C6-4BDA-8874-94D61C18BBC8}" type="parTrans" cxnId="{5BB13696-5A5C-445D-A2C3-70DF2986E501}">
      <dgm:prSet/>
      <dgm:spPr/>
      <dgm:t>
        <a:bodyPr/>
        <a:lstStyle/>
        <a:p>
          <a:endParaRPr lang="es-ES"/>
        </a:p>
      </dgm:t>
    </dgm:pt>
    <dgm:pt modelId="{29F3E61D-5525-4B5F-8649-7A6D0420A120}" type="sibTrans" cxnId="{5BB13696-5A5C-445D-A2C3-70DF2986E501}">
      <dgm:prSet/>
      <dgm:spPr/>
      <dgm:t>
        <a:bodyPr/>
        <a:lstStyle/>
        <a:p>
          <a:endParaRPr lang="es-ES"/>
        </a:p>
      </dgm:t>
    </dgm:pt>
    <dgm:pt modelId="{BC6BD0CA-3B85-4032-A956-A1B60AD27901}">
      <dgm:prSet phldrT="[Texto]"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4">
                  <a:lumMod val="60000"/>
                  <a:lumOff val="40000"/>
                </a:schemeClr>
              </a:gs>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ln>
      </dgm:spPr>
      <dgm:t>
        <a:bodyPr/>
        <a:lstStyle/>
        <a:p>
          <a:r>
            <a:rPr lang="es-ES" sz="1200" b="1" dirty="0">
              <a:solidFill>
                <a:schemeClr val="tx2">
                  <a:lumMod val="60000"/>
                  <a:lumOff val="40000"/>
                </a:schemeClr>
              </a:solidFill>
            </a:rPr>
            <a:t>CASH FLOWS LIBRES</a:t>
          </a:r>
        </a:p>
      </dgm:t>
    </dgm:pt>
    <dgm:pt modelId="{B10570B7-1F0F-4C5C-A2C7-7AA2A0675683}" type="parTrans" cxnId="{6448C73F-DE35-460D-889C-CF20E57E338A}">
      <dgm:prSet/>
      <dgm:spPr/>
      <dgm:t>
        <a:bodyPr/>
        <a:lstStyle/>
        <a:p>
          <a:endParaRPr lang="es-ES"/>
        </a:p>
      </dgm:t>
    </dgm:pt>
    <dgm:pt modelId="{BB4D568A-A247-4C79-919B-BB51E82BEAA4}" type="sibTrans" cxnId="{6448C73F-DE35-460D-889C-CF20E57E338A}">
      <dgm:prSet/>
      <dgm:spPr/>
      <dgm:t>
        <a:bodyPr/>
        <a:lstStyle/>
        <a:p>
          <a:endParaRPr lang="es-ES"/>
        </a:p>
      </dgm:t>
    </dgm:pt>
    <dgm:pt modelId="{7798008E-1531-49E7-B646-B1D96B6D0B7A}">
      <dgm:prSet phldrT="[Texto]"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ln>
      </dgm:spPr>
      <dgm:t>
        <a:bodyPr/>
        <a:lstStyle/>
        <a:p>
          <a:r>
            <a:rPr lang="es-ES" sz="1200" b="1" dirty="0">
              <a:solidFill>
                <a:schemeClr val="tx2">
                  <a:lumMod val="60000"/>
                  <a:lumOff val="40000"/>
                </a:schemeClr>
              </a:solidFill>
            </a:rPr>
            <a:t>CÁLCULO DE LA TASA DE DESCUENTO</a:t>
          </a:r>
        </a:p>
      </dgm:t>
    </dgm:pt>
    <dgm:pt modelId="{5A01A68B-E314-4C19-84C9-AAAA03FAF3D9}" type="parTrans" cxnId="{62B97D82-63FF-4459-8195-99DC4DBB3B5C}">
      <dgm:prSet/>
      <dgm:spPr/>
      <dgm:t>
        <a:bodyPr/>
        <a:lstStyle/>
        <a:p>
          <a:endParaRPr lang="es-ES"/>
        </a:p>
      </dgm:t>
    </dgm:pt>
    <dgm:pt modelId="{18A89788-9252-4C1B-9A82-765D2C04D5B0}" type="sibTrans" cxnId="{62B97D82-63FF-4459-8195-99DC4DBB3B5C}">
      <dgm:prSet/>
      <dgm:spPr/>
      <dgm:t>
        <a:bodyPr/>
        <a:lstStyle/>
        <a:p>
          <a:endParaRPr lang="es-ES"/>
        </a:p>
      </dgm:t>
    </dgm:pt>
    <dgm:pt modelId="{92D02350-2527-4EF4-B66A-E8BADC936C9D}">
      <dgm:prSet phldrT="[Texto]" custT="1"/>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ln>
      </dgm:spPr>
      <dgm:t>
        <a:bodyPr/>
        <a:lstStyle/>
        <a:p>
          <a:r>
            <a:rPr lang="es-ES" sz="1200" b="1" dirty="0">
              <a:solidFill>
                <a:schemeClr val="tx2">
                  <a:lumMod val="60000"/>
                  <a:lumOff val="40000"/>
                </a:schemeClr>
              </a:solidFill>
            </a:rPr>
            <a:t>APLICACIÓN DE LA TASA DESCUENTO</a:t>
          </a:r>
        </a:p>
      </dgm:t>
    </dgm:pt>
    <dgm:pt modelId="{24958B70-44E2-4343-88D2-2966868B648D}" type="parTrans" cxnId="{ED75FABE-1D25-4F5E-AD15-A6BE647E2856}">
      <dgm:prSet/>
      <dgm:spPr/>
      <dgm:t>
        <a:bodyPr/>
        <a:lstStyle/>
        <a:p>
          <a:endParaRPr lang="es-ES"/>
        </a:p>
      </dgm:t>
    </dgm:pt>
    <dgm:pt modelId="{7470910F-A475-4D7A-BB19-9F8382D41DB6}" type="sibTrans" cxnId="{ED75FABE-1D25-4F5E-AD15-A6BE647E2856}">
      <dgm:prSet/>
      <dgm:spPr/>
      <dgm:t>
        <a:bodyPr/>
        <a:lstStyle/>
        <a:p>
          <a:endParaRPr lang="es-ES"/>
        </a:p>
      </dgm:t>
    </dgm:pt>
    <dgm:pt modelId="{DB583C25-3CCD-4366-997E-907E37AC2FB5}">
      <dgm:prSet phldrT="[Texto]" custT="1"/>
      <dgm:spPr>
        <a:blipFill rotWithShape="0">
          <a:blip xmlns:r="http://schemas.openxmlformats.org/officeDocument/2006/relationships" r:embed="rId1"/>
          <a:tile tx="0" ty="0" sx="100000" sy="100000" flip="none" algn="tl"/>
        </a:blipFill>
      </dgm:spPr>
      <dgm:t>
        <a:bodyPr/>
        <a:lstStyle/>
        <a:p>
          <a:r>
            <a:rPr lang="es-ES" sz="1200" b="1" dirty="0">
              <a:solidFill>
                <a:schemeClr val="tx2">
                  <a:lumMod val="60000"/>
                  <a:lumOff val="40000"/>
                </a:schemeClr>
              </a:solidFill>
            </a:rPr>
            <a:t>VALOR DE LA EMPRESA</a:t>
          </a:r>
        </a:p>
      </dgm:t>
    </dgm:pt>
    <dgm:pt modelId="{05595F26-B6BD-42F6-A26B-9C3CC568E539}" type="parTrans" cxnId="{263D20A3-FE67-42DA-BEC4-90D00E315F14}">
      <dgm:prSet/>
      <dgm:spPr/>
      <dgm:t>
        <a:bodyPr/>
        <a:lstStyle/>
        <a:p>
          <a:endParaRPr lang="es-ES"/>
        </a:p>
      </dgm:t>
    </dgm:pt>
    <dgm:pt modelId="{E8CB8A42-A255-47B2-9087-703ABC79B0D7}" type="sibTrans" cxnId="{263D20A3-FE67-42DA-BEC4-90D00E315F14}">
      <dgm:prSet/>
      <dgm:spPr/>
      <dgm:t>
        <a:bodyPr/>
        <a:lstStyle/>
        <a:p>
          <a:endParaRPr lang="es-ES"/>
        </a:p>
      </dgm:t>
    </dgm:pt>
    <dgm:pt modelId="{862D95D5-2745-450C-9E6C-61526E2EE669}">
      <dgm:prSet phldrT="[Texto]" custT="1"/>
      <dgm:spPr>
        <a:gradFill rotWithShape="0">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t>
        <a:bodyPr/>
        <a:lstStyle/>
        <a:p>
          <a:r>
            <a:rPr lang="es-ES" sz="1200" b="1" dirty="0">
              <a:solidFill>
                <a:schemeClr val="tx2">
                  <a:lumMod val="60000"/>
                  <a:lumOff val="40000"/>
                </a:schemeClr>
              </a:solidFill>
            </a:rPr>
            <a:t>CÁLCULO DEL VALOR RESIDUAL</a:t>
          </a:r>
        </a:p>
      </dgm:t>
    </dgm:pt>
    <dgm:pt modelId="{58BAA457-D962-4974-B250-B00124D08428}" type="parTrans" cxnId="{76DB8D9F-B0E4-4121-86F1-844202A40949}">
      <dgm:prSet/>
      <dgm:spPr/>
      <dgm:t>
        <a:bodyPr/>
        <a:lstStyle/>
        <a:p>
          <a:endParaRPr lang="es-ES"/>
        </a:p>
      </dgm:t>
    </dgm:pt>
    <dgm:pt modelId="{1E2B07DE-32B5-4354-AF54-B7106227F5E6}" type="sibTrans" cxnId="{76DB8D9F-B0E4-4121-86F1-844202A40949}">
      <dgm:prSet/>
      <dgm:spPr/>
      <dgm:t>
        <a:bodyPr/>
        <a:lstStyle/>
        <a:p>
          <a:endParaRPr lang="es-ES"/>
        </a:p>
      </dgm:t>
    </dgm:pt>
    <dgm:pt modelId="{8924DC2A-7C64-4A97-88BB-00A9785AEECC}" type="pres">
      <dgm:prSet presAssocID="{3FCADBB6-3A04-46FE-87E9-07C47DC92A13}" presName="Name0" presStyleCnt="0">
        <dgm:presLayoutVars>
          <dgm:dir/>
          <dgm:animLvl val="lvl"/>
          <dgm:resizeHandles val="exact"/>
        </dgm:presLayoutVars>
      </dgm:prSet>
      <dgm:spPr/>
    </dgm:pt>
    <dgm:pt modelId="{D55E309E-ECA7-4D84-811A-F179BC1BEE67}" type="pres">
      <dgm:prSet presAssocID="{C202F249-B71E-44FD-9073-F22FDA435E5F}" presName="parTxOnly" presStyleLbl="node1" presStyleIdx="0" presStyleCnt="6" custScaleX="334904" custScaleY="258941" custLinFactNeighborX="-79727">
        <dgm:presLayoutVars>
          <dgm:chMax val="0"/>
          <dgm:chPref val="0"/>
          <dgm:bulletEnabled val="1"/>
        </dgm:presLayoutVars>
      </dgm:prSet>
      <dgm:spPr/>
      <dgm:t>
        <a:bodyPr/>
        <a:lstStyle/>
        <a:p>
          <a:endParaRPr lang="es-ES"/>
        </a:p>
      </dgm:t>
    </dgm:pt>
    <dgm:pt modelId="{73E313E2-35EB-46B5-96D7-4D0CCADBC737}" type="pres">
      <dgm:prSet presAssocID="{29F3E61D-5525-4B5F-8649-7A6D0420A120}" presName="parTxOnlySpace" presStyleCnt="0"/>
      <dgm:spPr/>
    </dgm:pt>
    <dgm:pt modelId="{899596C1-F255-499D-8137-5771892B45AB}" type="pres">
      <dgm:prSet presAssocID="{BC6BD0CA-3B85-4032-A956-A1B60AD27901}" presName="parTxOnly" presStyleLbl="node1" presStyleIdx="1" presStyleCnt="6" custScaleX="211676" custScaleY="252566" custLinFactNeighborX="60344">
        <dgm:presLayoutVars>
          <dgm:chMax val="0"/>
          <dgm:chPref val="0"/>
          <dgm:bulletEnabled val="1"/>
        </dgm:presLayoutVars>
      </dgm:prSet>
      <dgm:spPr/>
      <dgm:t>
        <a:bodyPr/>
        <a:lstStyle/>
        <a:p>
          <a:endParaRPr lang="es-ES"/>
        </a:p>
      </dgm:t>
    </dgm:pt>
    <dgm:pt modelId="{E0A85A2A-CECE-485F-A28D-7143411ABD71}" type="pres">
      <dgm:prSet presAssocID="{BB4D568A-A247-4C79-919B-BB51E82BEAA4}" presName="parTxOnlySpace" presStyleCnt="0"/>
      <dgm:spPr/>
    </dgm:pt>
    <dgm:pt modelId="{55B3FCA0-9EA4-4B89-AFAF-62C153C3324A}" type="pres">
      <dgm:prSet presAssocID="{7798008E-1531-49E7-B646-B1D96B6D0B7A}" presName="parTxOnly" presStyleLbl="node1" presStyleIdx="2" presStyleCnt="6" custScaleX="340450" custScaleY="268344" custLinFactNeighborX="-12934">
        <dgm:presLayoutVars>
          <dgm:chMax val="0"/>
          <dgm:chPref val="0"/>
          <dgm:bulletEnabled val="1"/>
        </dgm:presLayoutVars>
      </dgm:prSet>
      <dgm:spPr/>
      <dgm:t>
        <a:bodyPr/>
        <a:lstStyle/>
        <a:p>
          <a:endParaRPr lang="es-ES"/>
        </a:p>
      </dgm:t>
    </dgm:pt>
    <dgm:pt modelId="{9F8EB0B7-1A27-4DC7-BFF7-CDAE552D55F1}" type="pres">
      <dgm:prSet presAssocID="{18A89788-9252-4C1B-9A82-765D2C04D5B0}" presName="parTxOnlySpace" presStyleCnt="0"/>
      <dgm:spPr/>
    </dgm:pt>
    <dgm:pt modelId="{F5622884-22F6-400B-B482-294DCEF8E318}" type="pres">
      <dgm:prSet presAssocID="{92D02350-2527-4EF4-B66A-E8BADC936C9D}" presName="parTxOnly" presStyleLbl="node1" presStyleIdx="3" presStyleCnt="6" custScaleX="318706" custScaleY="255259" custLinFactNeighborX="-15644">
        <dgm:presLayoutVars>
          <dgm:chMax val="0"/>
          <dgm:chPref val="0"/>
          <dgm:bulletEnabled val="1"/>
        </dgm:presLayoutVars>
      </dgm:prSet>
      <dgm:spPr/>
      <dgm:t>
        <a:bodyPr/>
        <a:lstStyle/>
        <a:p>
          <a:endParaRPr lang="es-ES"/>
        </a:p>
      </dgm:t>
    </dgm:pt>
    <dgm:pt modelId="{30B0B4F1-921B-46A0-A729-4EE253E9253B}" type="pres">
      <dgm:prSet presAssocID="{7470910F-A475-4D7A-BB19-9F8382D41DB6}" presName="parTxOnlySpace" presStyleCnt="0"/>
      <dgm:spPr/>
    </dgm:pt>
    <dgm:pt modelId="{835F3504-D894-499F-BBFA-079EB257765F}" type="pres">
      <dgm:prSet presAssocID="{862D95D5-2745-450C-9E6C-61526E2EE669}" presName="parTxOnly" presStyleLbl="node1" presStyleIdx="4" presStyleCnt="6" custScaleX="292476" custScaleY="286530" custLinFactX="-4862" custLinFactNeighborX="-100000" custLinFactNeighborY="-1442">
        <dgm:presLayoutVars>
          <dgm:chMax val="0"/>
          <dgm:chPref val="0"/>
          <dgm:bulletEnabled val="1"/>
        </dgm:presLayoutVars>
      </dgm:prSet>
      <dgm:spPr/>
      <dgm:t>
        <a:bodyPr/>
        <a:lstStyle/>
        <a:p>
          <a:endParaRPr lang="es-ES"/>
        </a:p>
      </dgm:t>
    </dgm:pt>
    <dgm:pt modelId="{BEBEC1F8-499A-4387-9A29-8836D86EDC9B}" type="pres">
      <dgm:prSet presAssocID="{1E2B07DE-32B5-4354-AF54-B7106227F5E6}" presName="parTxOnlySpace" presStyleCnt="0"/>
      <dgm:spPr/>
    </dgm:pt>
    <dgm:pt modelId="{09129EAA-3169-4E36-901D-2ABDAC1390D5}" type="pres">
      <dgm:prSet presAssocID="{DB583C25-3CCD-4366-997E-907E37AC2FB5}" presName="parTxOnly" presStyleLbl="node1" presStyleIdx="5" presStyleCnt="6" custScaleX="269131" custScaleY="268346">
        <dgm:presLayoutVars>
          <dgm:chMax val="0"/>
          <dgm:chPref val="0"/>
          <dgm:bulletEnabled val="1"/>
        </dgm:presLayoutVars>
      </dgm:prSet>
      <dgm:spPr/>
      <dgm:t>
        <a:bodyPr/>
        <a:lstStyle/>
        <a:p>
          <a:endParaRPr lang="es-ES"/>
        </a:p>
      </dgm:t>
    </dgm:pt>
  </dgm:ptLst>
  <dgm:cxnLst>
    <dgm:cxn modelId="{193176E8-7697-46CA-98F3-66904F896348}" type="presOf" srcId="{3FCADBB6-3A04-46FE-87E9-07C47DC92A13}" destId="{8924DC2A-7C64-4A97-88BB-00A9785AEECC}" srcOrd="0" destOrd="0" presId="urn:microsoft.com/office/officeart/2005/8/layout/chevron1"/>
    <dgm:cxn modelId="{1F5B0E1C-1BC8-496C-AC3B-2CAE46F68BA1}" type="presOf" srcId="{7798008E-1531-49E7-B646-B1D96B6D0B7A}" destId="{55B3FCA0-9EA4-4B89-AFAF-62C153C3324A}" srcOrd="0" destOrd="0" presId="urn:microsoft.com/office/officeart/2005/8/layout/chevron1"/>
    <dgm:cxn modelId="{5CE04046-89B9-43DC-AF37-124C5D97A066}" type="presOf" srcId="{C202F249-B71E-44FD-9073-F22FDA435E5F}" destId="{D55E309E-ECA7-4D84-811A-F179BC1BEE67}" srcOrd="0" destOrd="0" presId="urn:microsoft.com/office/officeart/2005/8/layout/chevron1"/>
    <dgm:cxn modelId="{6448C73F-DE35-460D-889C-CF20E57E338A}" srcId="{3FCADBB6-3A04-46FE-87E9-07C47DC92A13}" destId="{BC6BD0CA-3B85-4032-A956-A1B60AD27901}" srcOrd="1" destOrd="0" parTransId="{B10570B7-1F0F-4C5C-A2C7-7AA2A0675683}" sibTransId="{BB4D568A-A247-4C79-919B-BB51E82BEAA4}"/>
    <dgm:cxn modelId="{45510938-D3FB-4167-BC6E-A97866B9C79C}" type="presOf" srcId="{DB583C25-3CCD-4366-997E-907E37AC2FB5}" destId="{09129EAA-3169-4E36-901D-2ABDAC1390D5}" srcOrd="0" destOrd="0" presId="urn:microsoft.com/office/officeart/2005/8/layout/chevron1"/>
    <dgm:cxn modelId="{E9440F62-4F95-4D98-B936-C71F591AF7CE}" type="presOf" srcId="{BC6BD0CA-3B85-4032-A956-A1B60AD27901}" destId="{899596C1-F255-499D-8137-5771892B45AB}" srcOrd="0" destOrd="0" presId="urn:microsoft.com/office/officeart/2005/8/layout/chevron1"/>
    <dgm:cxn modelId="{62B97D82-63FF-4459-8195-99DC4DBB3B5C}" srcId="{3FCADBB6-3A04-46FE-87E9-07C47DC92A13}" destId="{7798008E-1531-49E7-B646-B1D96B6D0B7A}" srcOrd="2" destOrd="0" parTransId="{5A01A68B-E314-4C19-84C9-AAAA03FAF3D9}" sibTransId="{18A89788-9252-4C1B-9A82-765D2C04D5B0}"/>
    <dgm:cxn modelId="{3FD3843E-AFD8-48DA-B434-70022AF4B96D}" type="presOf" srcId="{862D95D5-2745-450C-9E6C-61526E2EE669}" destId="{835F3504-D894-499F-BBFA-079EB257765F}" srcOrd="0" destOrd="0" presId="urn:microsoft.com/office/officeart/2005/8/layout/chevron1"/>
    <dgm:cxn modelId="{76DB8D9F-B0E4-4121-86F1-844202A40949}" srcId="{3FCADBB6-3A04-46FE-87E9-07C47DC92A13}" destId="{862D95D5-2745-450C-9E6C-61526E2EE669}" srcOrd="4" destOrd="0" parTransId="{58BAA457-D962-4974-B250-B00124D08428}" sibTransId="{1E2B07DE-32B5-4354-AF54-B7106227F5E6}"/>
    <dgm:cxn modelId="{CF92693E-C926-4C28-9887-F61716708573}" type="presOf" srcId="{92D02350-2527-4EF4-B66A-E8BADC936C9D}" destId="{F5622884-22F6-400B-B482-294DCEF8E318}" srcOrd="0" destOrd="0" presId="urn:microsoft.com/office/officeart/2005/8/layout/chevron1"/>
    <dgm:cxn modelId="{5BB13696-5A5C-445D-A2C3-70DF2986E501}" srcId="{3FCADBB6-3A04-46FE-87E9-07C47DC92A13}" destId="{C202F249-B71E-44FD-9073-F22FDA435E5F}" srcOrd="0" destOrd="0" parTransId="{1CF3665B-15C6-4BDA-8874-94D61C18BBC8}" sibTransId="{29F3E61D-5525-4B5F-8649-7A6D0420A120}"/>
    <dgm:cxn modelId="{263D20A3-FE67-42DA-BEC4-90D00E315F14}" srcId="{3FCADBB6-3A04-46FE-87E9-07C47DC92A13}" destId="{DB583C25-3CCD-4366-997E-907E37AC2FB5}" srcOrd="5" destOrd="0" parTransId="{05595F26-B6BD-42F6-A26B-9C3CC568E539}" sibTransId="{E8CB8A42-A255-47B2-9087-703ABC79B0D7}"/>
    <dgm:cxn modelId="{ED75FABE-1D25-4F5E-AD15-A6BE647E2856}" srcId="{3FCADBB6-3A04-46FE-87E9-07C47DC92A13}" destId="{92D02350-2527-4EF4-B66A-E8BADC936C9D}" srcOrd="3" destOrd="0" parTransId="{24958B70-44E2-4343-88D2-2966868B648D}" sibTransId="{7470910F-A475-4D7A-BB19-9F8382D41DB6}"/>
    <dgm:cxn modelId="{DDA250CD-2AB6-4439-A89A-E2497429E287}" type="presParOf" srcId="{8924DC2A-7C64-4A97-88BB-00A9785AEECC}" destId="{D55E309E-ECA7-4D84-811A-F179BC1BEE67}" srcOrd="0" destOrd="0" presId="urn:microsoft.com/office/officeart/2005/8/layout/chevron1"/>
    <dgm:cxn modelId="{BE6B6B34-5B49-43E2-98B8-EEF0A48DD5A2}" type="presParOf" srcId="{8924DC2A-7C64-4A97-88BB-00A9785AEECC}" destId="{73E313E2-35EB-46B5-96D7-4D0CCADBC737}" srcOrd="1" destOrd="0" presId="urn:microsoft.com/office/officeart/2005/8/layout/chevron1"/>
    <dgm:cxn modelId="{E949DC47-D4AF-4E54-B4A2-E052D79F5653}" type="presParOf" srcId="{8924DC2A-7C64-4A97-88BB-00A9785AEECC}" destId="{899596C1-F255-499D-8137-5771892B45AB}" srcOrd="2" destOrd="0" presId="urn:microsoft.com/office/officeart/2005/8/layout/chevron1"/>
    <dgm:cxn modelId="{F7864E2D-CB47-46C7-9066-CF98E5E9CEB9}" type="presParOf" srcId="{8924DC2A-7C64-4A97-88BB-00A9785AEECC}" destId="{E0A85A2A-CECE-485F-A28D-7143411ABD71}" srcOrd="3" destOrd="0" presId="urn:microsoft.com/office/officeart/2005/8/layout/chevron1"/>
    <dgm:cxn modelId="{2D8861D1-A5EB-4BB0-A3AC-F28E757EA4F0}" type="presParOf" srcId="{8924DC2A-7C64-4A97-88BB-00A9785AEECC}" destId="{55B3FCA0-9EA4-4B89-AFAF-62C153C3324A}" srcOrd="4" destOrd="0" presId="urn:microsoft.com/office/officeart/2005/8/layout/chevron1"/>
    <dgm:cxn modelId="{AB282630-3FA8-4E26-A4A6-E4D6308B72E5}" type="presParOf" srcId="{8924DC2A-7C64-4A97-88BB-00A9785AEECC}" destId="{9F8EB0B7-1A27-4DC7-BFF7-CDAE552D55F1}" srcOrd="5" destOrd="0" presId="urn:microsoft.com/office/officeart/2005/8/layout/chevron1"/>
    <dgm:cxn modelId="{F2707ED2-6F11-4383-B237-51C7675BAAB3}" type="presParOf" srcId="{8924DC2A-7C64-4A97-88BB-00A9785AEECC}" destId="{F5622884-22F6-400B-B482-294DCEF8E318}" srcOrd="6" destOrd="0" presId="urn:microsoft.com/office/officeart/2005/8/layout/chevron1"/>
    <dgm:cxn modelId="{16805B6D-B2F3-474E-984C-DC528390B4BC}" type="presParOf" srcId="{8924DC2A-7C64-4A97-88BB-00A9785AEECC}" destId="{30B0B4F1-921B-46A0-A729-4EE253E9253B}" srcOrd="7" destOrd="0" presId="urn:microsoft.com/office/officeart/2005/8/layout/chevron1"/>
    <dgm:cxn modelId="{ADE36C7D-272B-4768-A269-DB44EC4E6C19}" type="presParOf" srcId="{8924DC2A-7C64-4A97-88BB-00A9785AEECC}" destId="{835F3504-D894-499F-BBFA-079EB257765F}" srcOrd="8" destOrd="0" presId="urn:microsoft.com/office/officeart/2005/8/layout/chevron1"/>
    <dgm:cxn modelId="{A2E02CF3-C422-4E9C-837B-186F72C0B168}" type="presParOf" srcId="{8924DC2A-7C64-4A97-88BB-00A9785AEECC}" destId="{BEBEC1F8-499A-4387-9A29-8836D86EDC9B}" srcOrd="9" destOrd="0" presId="urn:microsoft.com/office/officeart/2005/8/layout/chevron1"/>
    <dgm:cxn modelId="{3295C578-E35A-4AC4-A829-2D87EB60FB58}" type="presParOf" srcId="{8924DC2A-7C64-4A97-88BB-00A9785AEECC}" destId="{09129EAA-3169-4E36-901D-2ABDAC1390D5}" srcOrd="10"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19C591A-281F-490D-9888-450E39264800}" type="doc">
      <dgm:prSet loTypeId="urn:microsoft.com/office/officeart/2005/8/layout/chevron1" loCatId="process" qsTypeId="urn:microsoft.com/office/officeart/2005/8/quickstyle/simple1" qsCatId="simple" csTypeId="urn:microsoft.com/office/officeart/2005/8/colors/accent2_2" csCatId="accent2" phldr="1"/>
      <dgm:spPr/>
    </dgm:pt>
    <dgm:pt modelId="{3A36CB60-378D-4963-B4AD-139006966A48}">
      <dgm:prSet phldrT="[Texto]"/>
      <dgm:spPr/>
      <dgm:t>
        <a:bodyPr/>
        <a:lstStyle/>
        <a:p>
          <a:r>
            <a:rPr lang="es-EC" dirty="0"/>
            <a:t>Proyección de la energía facturada a clientes finales de empresas de distribución</a:t>
          </a:r>
        </a:p>
      </dgm:t>
    </dgm:pt>
    <dgm:pt modelId="{58A34828-BECA-4145-801C-B603A7B464E9}" type="parTrans" cxnId="{A64E3564-0E2B-4A96-99D6-B4628635CC99}">
      <dgm:prSet/>
      <dgm:spPr/>
      <dgm:t>
        <a:bodyPr/>
        <a:lstStyle/>
        <a:p>
          <a:endParaRPr lang="es-EC"/>
        </a:p>
      </dgm:t>
    </dgm:pt>
    <dgm:pt modelId="{CA66800A-95F6-46A5-9EF4-103885D25EA9}" type="sibTrans" cxnId="{A64E3564-0E2B-4A96-99D6-B4628635CC99}">
      <dgm:prSet/>
      <dgm:spPr/>
      <dgm:t>
        <a:bodyPr/>
        <a:lstStyle/>
        <a:p>
          <a:endParaRPr lang="es-EC"/>
        </a:p>
      </dgm:t>
    </dgm:pt>
    <dgm:pt modelId="{874C0E17-9357-4BC6-A9CD-31980DEB2D10}" type="pres">
      <dgm:prSet presAssocID="{D19C591A-281F-490D-9888-450E39264800}" presName="Name0" presStyleCnt="0">
        <dgm:presLayoutVars>
          <dgm:dir/>
          <dgm:animLvl val="lvl"/>
          <dgm:resizeHandles val="exact"/>
        </dgm:presLayoutVars>
      </dgm:prSet>
      <dgm:spPr/>
    </dgm:pt>
    <dgm:pt modelId="{50DF68FA-941C-4E4D-A54D-315B5323FE8E}" type="pres">
      <dgm:prSet presAssocID="{3A36CB60-378D-4963-B4AD-139006966A48}" presName="parTxOnly" presStyleLbl="node1" presStyleIdx="0" presStyleCnt="1" custLinFactNeighborX="-637" custLinFactNeighborY="-10510">
        <dgm:presLayoutVars>
          <dgm:chMax val="0"/>
          <dgm:chPref val="0"/>
          <dgm:bulletEnabled val="1"/>
        </dgm:presLayoutVars>
      </dgm:prSet>
      <dgm:spPr/>
      <dgm:t>
        <a:bodyPr/>
        <a:lstStyle/>
        <a:p>
          <a:endParaRPr lang="es-EC"/>
        </a:p>
      </dgm:t>
    </dgm:pt>
  </dgm:ptLst>
  <dgm:cxnLst>
    <dgm:cxn modelId="{CD4321B7-C633-4B32-A5CC-BC9F862AB5A0}" type="presOf" srcId="{3A36CB60-378D-4963-B4AD-139006966A48}" destId="{50DF68FA-941C-4E4D-A54D-315B5323FE8E}" srcOrd="0" destOrd="0" presId="urn:microsoft.com/office/officeart/2005/8/layout/chevron1"/>
    <dgm:cxn modelId="{A64E3564-0E2B-4A96-99D6-B4628635CC99}" srcId="{D19C591A-281F-490D-9888-450E39264800}" destId="{3A36CB60-378D-4963-B4AD-139006966A48}" srcOrd="0" destOrd="0" parTransId="{58A34828-BECA-4145-801C-B603A7B464E9}" sibTransId="{CA66800A-95F6-46A5-9EF4-103885D25EA9}"/>
    <dgm:cxn modelId="{89EE7CEA-0EA7-44C3-8D3F-3229117890B3}" type="presOf" srcId="{D19C591A-281F-490D-9888-450E39264800}" destId="{874C0E17-9357-4BC6-A9CD-31980DEB2D10}" srcOrd="0" destOrd="0" presId="urn:microsoft.com/office/officeart/2005/8/layout/chevron1"/>
    <dgm:cxn modelId="{D6B060CC-AAC2-4077-849B-F8D53DCD1376}" type="presParOf" srcId="{874C0E17-9357-4BC6-A9CD-31980DEB2D10}" destId="{50DF68FA-941C-4E4D-A54D-315B5323FE8E}" srcOrd="0"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19C591A-281F-490D-9888-450E39264800}" type="doc">
      <dgm:prSet loTypeId="urn:microsoft.com/office/officeart/2005/8/layout/chevron1" loCatId="process" qsTypeId="urn:microsoft.com/office/officeart/2005/8/quickstyle/simple1" qsCatId="simple" csTypeId="urn:microsoft.com/office/officeart/2005/8/colors/accent2_2" csCatId="accent2" phldr="1"/>
      <dgm:spPr/>
    </dgm:pt>
    <dgm:pt modelId="{874C0E17-9357-4BC6-A9CD-31980DEB2D10}" type="pres">
      <dgm:prSet presAssocID="{D19C591A-281F-490D-9888-450E39264800}" presName="Name0" presStyleCnt="0">
        <dgm:presLayoutVars>
          <dgm:dir/>
          <dgm:animLvl val="lvl"/>
          <dgm:resizeHandles val="exact"/>
        </dgm:presLayoutVars>
      </dgm:prSet>
      <dgm:spPr/>
    </dgm:pt>
  </dgm:ptLst>
  <dgm:cxnLst>
    <dgm:cxn modelId="{0A1416E1-8D75-46BB-B706-A68C4B479125}" type="presOf" srcId="{D19C591A-281F-490D-9888-450E39264800}" destId="{874C0E17-9357-4BC6-A9CD-31980DEB2D10}" srcOrd="0" destOrd="0" presId="urn:microsoft.com/office/officeart/2005/8/layout/chevron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468EAA4C-72B2-457D-A62F-1D3B304FA6DD}"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s-ES"/>
        </a:p>
      </dgm:t>
    </dgm:pt>
    <dgm:pt modelId="{D339A741-3017-49BD-9C83-641CF762E4F3}">
      <dgm:prSet phldrT="[Texto]"/>
      <dgm:spPr/>
      <dgm:t>
        <a:bodyPr/>
        <a:lstStyle/>
        <a:p>
          <a:pPr algn="just"/>
          <a:r>
            <a:rPr lang="es-EC" dirty="0" smtClean="0"/>
            <a:t>La tasa de descuento es utilizada para cambiar el dinero del futuro en dinero del presente. </a:t>
          </a:r>
          <a:endParaRPr lang="es-ES" dirty="0"/>
        </a:p>
      </dgm:t>
    </dgm:pt>
    <dgm:pt modelId="{E93D2A66-F8AE-48CD-ADA1-F64C57115180}" type="parTrans" cxnId="{60EBF2CE-2B02-44EE-AF5B-690E8AD554FE}">
      <dgm:prSet/>
      <dgm:spPr/>
      <dgm:t>
        <a:bodyPr/>
        <a:lstStyle/>
        <a:p>
          <a:endParaRPr lang="es-ES"/>
        </a:p>
      </dgm:t>
    </dgm:pt>
    <dgm:pt modelId="{B4B9C647-ABB1-411B-A092-A3022563295C}" type="sibTrans" cxnId="{60EBF2CE-2B02-44EE-AF5B-690E8AD554FE}">
      <dgm:prSet/>
      <dgm:spPr/>
      <dgm:t>
        <a:bodyPr/>
        <a:lstStyle/>
        <a:p>
          <a:endParaRPr lang="es-ES"/>
        </a:p>
      </dgm:t>
    </dgm:pt>
    <dgm:pt modelId="{F33E9F28-42FF-46E7-A59E-E49ABD645C37}">
      <dgm:prSet phldrT="[Texto]"/>
      <dgm:spPr/>
      <dgm:t>
        <a:bodyPr/>
        <a:lstStyle/>
        <a:p>
          <a:pPr algn="just"/>
          <a:r>
            <a:rPr lang="es-EC" dirty="0" smtClean="0"/>
            <a:t>La tasa resultante es una media ponderada entre el costo de capital propio y el coste del capital ajeno, y se calcula mediante la fórmula siguiente:</a:t>
          </a:r>
          <a:endParaRPr lang="es-ES" dirty="0"/>
        </a:p>
      </dgm:t>
    </dgm:pt>
    <dgm:pt modelId="{BA305D4C-E18E-4DEF-8BF6-9579D74C822A}" type="parTrans" cxnId="{236B5718-9213-4424-A9AA-F3D5A906DA82}">
      <dgm:prSet/>
      <dgm:spPr/>
      <dgm:t>
        <a:bodyPr/>
        <a:lstStyle/>
        <a:p>
          <a:endParaRPr lang="es-ES"/>
        </a:p>
      </dgm:t>
    </dgm:pt>
    <dgm:pt modelId="{312DC000-6FEF-46F5-9C1F-5FFC90D84D92}" type="sibTrans" cxnId="{236B5718-9213-4424-A9AA-F3D5A906DA82}">
      <dgm:prSet/>
      <dgm:spPr/>
      <dgm:t>
        <a:bodyPr/>
        <a:lstStyle/>
        <a:p>
          <a:endParaRPr lang="es-ES"/>
        </a:p>
      </dgm:t>
    </dgm:pt>
    <dgm:pt modelId="{98D10CB6-A958-4DB9-864F-7A1A53FB3C92}" type="pres">
      <dgm:prSet presAssocID="{468EAA4C-72B2-457D-A62F-1D3B304FA6DD}" presName="Name0" presStyleCnt="0">
        <dgm:presLayoutVars>
          <dgm:dir/>
          <dgm:resizeHandles val="exact"/>
        </dgm:presLayoutVars>
      </dgm:prSet>
      <dgm:spPr/>
      <dgm:t>
        <a:bodyPr/>
        <a:lstStyle/>
        <a:p>
          <a:endParaRPr lang="es-ES"/>
        </a:p>
      </dgm:t>
    </dgm:pt>
    <dgm:pt modelId="{5F802C19-DAC5-4B7B-A8C3-B010782C404F}" type="pres">
      <dgm:prSet presAssocID="{D339A741-3017-49BD-9C83-641CF762E4F3}" presName="node" presStyleLbl="node1" presStyleIdx="0" presStyleCnt="2">
        <dgm:presLayoutVars>
          <dgm:bulletEnabled val="1"/>
        </dgm:presLayoutVars>
      </dgm:prSet>
      <dgm:spPr/>
      <dgm:t>
        <a:bodyPr/>
        <a:lstStyle/>
        <a:p>
          <a:endParaRPr lang="es-ES"/>
        </a:p>
      </dgm:t>
    </dgm:pt>
    <dgm:pt modelId="{AEAAC7CC-53BE-46B0-85BB-0D95222C430F}" type="pres">
      <dgm:prSet presAssocID="{B4B9C647-ABB1-411B-A092-A3022563295C}" presName="sibTrans" presStyleCnt="0"/>
      <dgm:spPr/>
    </dgm:pt>
    <dgm:pt modelId="{19125C65-DFC1-4157-AEDF-023034128CB4}" type="pres">
      <dgm:prSet presAssocID="{F33E9F28-42FF-46E7-A59E-E49ABD645C37}" presName="node" presStyleLbl="node1" presStyleIdx="1" presStyleCnt="2">
        <dgm:presLayoutVars>
          <dgm:bulletEnabled val="1"/>
        </dgm:presLayoutVars>
      </dgm:prSet>
      <dgm:spPr/>
      <dgm:t>
        <a:bodyPr/>
        <a:lstStyle/>
        <a:p>
          <a:endParaRPr lang="es-ES"/>
        </a:p>
      </dgm:t>
    </dgm:pt>
  </dgm:ptLst>
  <dgm:cxnLst>
    <dgm:cxn modelId="{A15268D4-C1FC-482E-A2BE-AF414F43FAA8}" type="presOf" srcId="{D339A741-3017-49BD-9C83-641CF762E4F3}" destId="{5F802C19-DAC5-4B7B-A8C3-B010782C404F}" srcOrd="0" destOrd="0" presId="urn:microsoft.com/office/officeart/2005/8/layout/hList6"/>
    <dgm:cxn modelId="{60EBF2CE-2B02-44EE-AF5B-690E8AD554FE}" srcId="{468EAA4C-72B2-457D-A62F-1D3B304FA6DD}" destId="{D339A741-3017-49BD-9C83-641CF762E4F3}" srcOrd="0" destOrd="0" parTransId="{E93D2A66-F8AE-48CD-ADA1-F64C57115180}" sibTransId="{B4B9C647-ABB1-411B-A092-A3022563295C}"/>
    <dgm:cxn modelId="{B36E049C-E564-465E-8F02-8CA73158908A}" type="presOf" srcId="{F33E9F28-42FF-46E7-A59E-E49ABD645C37}" destId="{19125C65-DFC1-4157-AEDF-023034128CB4}" srcOrd="0" destOrd="0" presId="urn:microsoft.com/office/officeart/2005/8/layout/hList6"/>
    <dgm:cxn modelId="{236B5718-9213-4424-A9AA-F3D5A906DA82}" srcId="{468EAA4C-72B2-457D-A62F-1D3B304FA6DD}" destId="{F33E9F28-42FF-46E7-A59E-E49ABD645C37}" srcOrd="1" destOrd="0" parTransId="{BA305D4C-E18E-4DEF-8BF6-9579D74C822A}" sibTransId="{312DC000-6FEF-46F5-9C1F-5FFC90D84D92}"/>
    <dgm:cxn modelId="{E44D173F-DD65-40EC-AB42-60B394ABADE7}" type="presOf" srcId="{468EAA4C-72B2-457D-A62F-1D3B304FA6DD}" destId="{98D10CB6-A958-4DB9-864F-7A1A53FB3C92}" srcOrd="0" destOrd="0" presId="urn:microsoft.com/office/officeart/2005/8/layout/hList6"/>
    <dgm:cxn modelId="{BD9F5986-37FB-4C92-9A08-1FF43287A07D}" type="presParOf" srcId="{98D10CB6-A958-4DB9-864F-7A1A53FB3C92}" destId="{5F802C19-DAC5-4B7B-A8C3-B010782C404F}" srcOrd="0" destOrd="0" presId="urn:microsoft.com/office/officeart/2005/8/layout/hList6"/>
    <dgm:cxn modelId="{7ED30403-3EF8-4E50-BFCD-BB775F025BAA}" type="presParOf" srcId="{98D10CB6-A958-4DB9-864F-7A1A53FB3C92}" destId="{AEAAC7CC-53BE-46B0-85BB-0D95222C430F}" srcOrd="1" destOrd="0" presId="urn:microsoft.com/office/officeart/2005/8/layout/hList6"/>
    <dgm:cxn modelId="{21282473-CE45-4BE8-95C0-55B247E91685}" type="presParOf" srcId="{98D10CB6-A958-4DB9-864F-7A1A53FB3C92}" destId="{19125C65-DFC1-4157-AEDF-023034128CB4}" srcOrd="2" destOrd="0" presId="urn:microsoft.com/office/officeart/2005/8/layout/hList6"/>
  </dgm:cxnLst>
  <dgm:bg/>
  <dgm:whole/>
  <dgm:extLst>
    <a:ext uri="http://schemas.microsoft.com/office/drawing/2008/diagram">
      <dsp:dataModelExt xmlns:dsp="http://schemas.microsoft.com/office/drawing/2008/diagram" xmlns="" relId="rId23"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D19C591A-281F-490D-9888-450E39264800}" type="doc">
      <dgm:prSet loTypeId="urn:microsoft.com/office/officeart/2005/8/layout/chevron1" loCatId="process" qsTypeId="urn:microsoft.com/office/officeart/2005/8/quickstyle/simple1" qsCatId="simple" csTypeId="urn:microsoft.com/office/officeart/2005/8/colors/accent2_2" csCatId="accent2" phldr="1"/>
      <dgm:spPr/>
    </dgm:pt>
    <dgm:pt modelId="{3A36CB60-378D-4963-B4AD-139006966A48}">
      <dgm:prSet phldrT="[Texto]"/>
      <dgm:spPr/>
      <dgm:t>
        <a:bodyPr/>
        <a:lstStyle/>
        <a:p>
          <a:r>
            <a:rPr lang="es-EC" dirty="0"/>
            <a:t>Proyección de la energía facturada a clientes finales de empresas de distribución</a:t>
          </a:r>
        </a:p>
      </dgm:t>
    </dgm:pt>
    <dgm:pt modelId="{58A34828-BECA-4145-801C-B603A7B464E9}" type="parTrans" cxnId="{A64E3564-0E2B-4A96-99D6-B4628635CC99}">
      <dgm:prSet/>
      <dgm:spPr/>
      <dgm:t>
        <a:bodyPr/>
        <a:lstStyle/>
        <a:p>
          <a:endParaRPr lang="es-EC"/>
        </a:p>
      </dgm:t>
    </dgm:pt>
    <dgm:pt modelId="{CA66800A-95F6-46A5-9EF4-103885D25EA9}" type="sibTrans" cxnId="{A64E3564-0E2B-4A96-99D6-B4628635CC99}">
      <dgm:prSet/>
      <dgm:spPr/>
      <dgm:t>
        <a:bodyPr/>
        <a:lstStyle/>
        <a:p>
          <a:endParaRPr lang="es-EC"/>
        </a:p>
      </dgm:t>
    </dgm:pt>
    <dgm:pt modelId="{874C0E17-9357-4BC6-A9CD-31980DEB2D10}" type="pres">
      <dgm:prSet presAssocID="{D19C591A-281F-490D-9888-450E39264800}" presName="Name0" presStyleCnt="0">
        <dgm:presLayoutVars>
          <dgm:dir/>
          <dgm:animLvl val="lvl"/>
          <dgm:resizeHandles val="exact"/>
        </dgm:presLayoutVars>
      </dgm:prSet>
      <dgm:spPr/>
    </dgm:pt>
    <dgm:pt modelId="{50DF68FA-941C-4E4D-A54D-315B5323FE8E}" type="pres">
      <dgm:prSet presAssocID="{3A36CB60-378D-4963-B4AD-139006966A48}" presName="parTxOnly" presStyleLbl="node1" presStyleIdx="0" presStyleCnt="1" custLinFactNeighborX="-637" custLinFactNeighborY="-10510">
        <dgm:presLayoutVars>
          <dgm:chMax val="0"/>
          <dgm:chPref val="0"/>
          <dgm:bulletEnabled val="1"/>
        </dgm:presLayoutVars>
      </dgm:prSet>
      <dgm:spPr/>
      <dgm:t>
        <a:bodyPr/>
        <a:lstStyle/>
        <a:p>
          <a:endParaRPr lang="es-EC"/>
        </a:p>
      </dgm:t>
    </dgm:pt>
  </dgm:ptLst>
  <dgm:cxnLst>
    <dgm:cxn modelId="{E0EEE9AE-A758-45A0-B5EE-04A2304BB679}" type="presOf" srcId="{D19C591A-281F-490D-9888-450E39264800}" destId="{874C0E17-9357-4BC6-A9CD-31980DEB2D10}" srcOrd="0" destOrd="0" presId="urn:microsoft.com/office/officeart/2005/8/layout/chevron1"/>
    <dgm:cxn modelId="{A49DD5F1-8A6F-4291-B0C7-4D104A29E2A6}" type="presOf" srcId="{3A36CB60-378D-4963-B4AD-139006966A48}" destId="{50DF68FA-941C-4E4D-A54D-315B5323FE8E}" srcOrd="0" destOrd="0" presId="urn:microsoft.com/office/officeart/2005/8/layout/chevron1"/>
    <dgm:cxn modelId="{A64E3564-0E2B-4A96-99D6-B4628635CC99}" srcId="{D19C591A-281F-490D-9888-450E39264800}" destId="{3A36CB60-378D-4963-B4AD-139006966A48}" srcOrd="0" destOrd="0" parTransId="{58A34828-BECA-4145-801C-B603A7B464E9}" sibTransId="{CA66800A-95F6-46A5-9EF4-103885D25EA9}"/>
    <dgm:cxn modelId="{CE4F7E8C-069C-4894-8596-9C29EDC0EFBD}" type="presParOf" srcId="{874C0E17-9357-4BC6-A9CD-31980DEB2D10}" destId="{50DF68FA-941C-4E4D-A54D-315B5323FE8E}" srcOrd="0" destOrd="0" presId="urn:microsoft.com/office/officeart/2005/8/layout/chevron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19C591A-281F-490D-9888-450E39264800}" type="doc">
      <dgm:prSet loTypeId="urn:microsoft.com/office/officeart/2005/8/layout/chevron1" loCatId="process" qsTypeId="urn:microsoft.com/office/officeart/2005/8/quickstyle/simple1" qsCatId="simple" csTypeId="urn:microsoft.com/office/officeart/2005/8/colors/accent2_2" csCatId="accent2" phldr="1"/>
      <dgm:spPr/>
    </dgm:pt>
    <dgm:pt modelId="{874C0E17-9357-4BC6-A9CD-31980DEB2D10}" type="pres">
      <dgm:prSet presAssocID="{D19C591A-281F-490D-9888-450E39264800}" presName="Name0" presStyleCnt="0">
        <dgm:presLayoutVars>
          <dgm:dir/>
          <dgm:animLvl val="lvl"/>
          <dgm:resizeHandles val="exact"/>
        </dgm:presLayoutVars>
      </dgm:prSet>
      <dgm:spPr/>
    </dgm:pt>
  </dgm:ptLst>
  <dgm:cxnLst>
    <dgm:cxn modelId="{D008EA1D-ECCA-4611-896F-A835AFF9FD56}" type="presOf" srcId="{D19C591A-281F-490D-9888-450E39264800}" destId="{874C0E17-9357-4BC6-A9CD-31980DEB2D10}" srcOrd="0" destOrd="0" presId="urn:microsoft.com/office/officeart/2005/8/layout/chevron1"/>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EBB5E47-9DF1-4820-89F2-33A0926E939E}" type="doc">
      <dgm:prSet loTypeId="urn:microsoft.com/office/officeart/2005/8/layout/vList3#2" loCatId="list" qsTypeId="urn:microsoft.com/office/officeart/2005/8/quickstyle/simple1" qsCatId="simple" csTypeId="urn:microsoft.com/office/officeart/2005/8/colors/accent1_2" csCatId="accent1" phldr="1"/>
      <dgm:spPr/>
    </dgm:pt>
    <dgm:pt modelId="{D0B92008-E66C-4254-8222-205429153978}">
      <dgm:prSet phldrT="[Texto]"/>
      <dgm:spPr/>
      <dgm:t>
        <a:bodyPr/>
        <a:lstStyle/>
        <a:p>
          <a:pPr algn="just"/>
          <a:r>
            <a:rPr lang="es-EC" dirty="0" smtClean="0"/>
            <a:t>El valor de los flujos de caja libres del período proyectado se estima descontándolo a la tasa de actualización o WACC, que previamente se ha estimado; es decir al </a:t>
          </a:r>
          <a:r>
            <a:rPr lang="es-EC" b="1" dirty="0" smtClean="0"/>
            <a:t>15,88%.</a:t>
          </a:r>
          <a:endParaRPr lang="es-ES" dirty="0"/>
        </a:p>
      </dgm:t>
    </dgm:pt>
    <dgm:pt modelId="{3374403C-7B7E-49A0-B173-55141E5626D2}" type="parTrans" cxnId="{388A4C48-3A6C-4664-BB90-283194B0DE6C}">
      <dgm:prSet/>
      <dgm:spPr/>
      <dgm:t>
        <a:bodyPr/>
        <a:lstStyle/>
        <a:p>
          <a:endParaRPr lang="es-ES"/>
        </a:p>
      </dgm:t>
    </dgm:pt>
    <dgm:pt modelId="{F105389F-A4DD-4DC0-AAED-9E596848F768}" type="sibTrans" cxnId="{388A4C48-3A6C-4664-BB90-283194B0DE6C}">
      <dgm:prSet/>
      <dgm:spPr/>
      <dgm:t>
        <a:bodyPr/>
        <a:lstStyle/>
        <a:p>
          <a:endParaRPr lang="es-ES"/>
        </a:p>
      </dgm:t>
    </dgm:pt>
    <dgm:pt modelId="{4ECDD6A6-5306-4F6C-9155-28F94FABA3D1}" type="pres">
      <dgm:prSet presAssocID="{BEBB5E47-9DF1-4820-89F2-33A0926E939E}" presName="linearFlow" presStyleCnt="0">
        <dgm:presLayoutVars>
          <dgm:dir/>
          <dgm:resizeHandles val="exact"/>
        </dgm:presLayoutVars>
      </dgm:prSet>
      <dgm:spPr/>
    </dgm:pt>
    <dgm:pt modelId="{526D77CD-441D-4B1B-BCAE-2E21258E595D}" type="pres">
      <dgm:prSet presAssocID="{D0B92008-E66C-4254-8222-205429153978}" presName="composite" presStyleCnt="0"/>
      <dgm:spPr/>
    </dgm:pt>
    <dgm:pt modelId="{FC266663-AB42-4546-A513-E1C573C63D09}" type="pres">
      <dgm:prSet presAssocID="{D0B92008-E66C-4254-8222-205429153978}" presName="imgShp" presStyleLbl="fgImgPlace1" presStyleIdx="0" presStyleCnt="1"/>
      <dgm:spPr>
        <a:blipFill rotWithShape="0">
          <a:blip xmlns:r="http://schemas.openxmlformats.org/officeDocument/2006/relationships" r:embed="rId1"/>
          <a:stretch>
            <a:fillRect/>
          </a:stretch>
        </a:blipFill>
      </dgm:spPr>
    </dgm:pt>
    <dgm:pt modelId="{27282069-2C67-443D-AA8E-ACC096D0D425}" type="pres">
      <dgm:prSet presAssocID="{D0B92008-E66C-4254-8222-205429153978}" presName="txShp" presStyleLbl="node1" presStyleIdx="0" presStyleCnt="1" custLinFactNeighborX="-775" custLinFactNeighborY="-4026">
        <dgm:presLayoutVars>
          <dgm:bulletEnabled val="1"/>
        </dgm:presLayoutVars>
      </dgm:prSet>
      <dgm:spPr/>
      <dgm:t>
        <a:bodyPr/>
        <a:lstStyle/>
        <a:p>
          <a:endParaRPr lang="es-ES"/>
        </a:p>
      </dgm:t>
    </dgm:pt>
  </dgm:ptLst>
  <dgm:cxnLst>
    <dgm:cxn modelId="{1B22A5A3-F7B2-42FC-BA53-1EAF4B010FCC}" type="presOf" srcId="{D0B92008-E66C-4254-8222-205429153978}" destId="{27282069-2C67-443D-AA8E-ACC096D0D425}" srcOrd="0" destOrd="0" presId="urn:microsoft.com/office/officeart/2005/8/layout/vList3#2"/>
    <dgm:cxn modelId="{8A5F6DA8-8CDA-4CC1-B3CB-6969D2FA406A}" type="presOf" srcId="{BEBB5E47-9DF1-4820-89F2-33A0926E939E}" destId="{4ECDD6A6-5306-4F6C-9155-28F94FABA3D1}" srcOrd="0" destOrd="0" presId="urn:microsoft.com/office/officeart/2005/8/layout/vList3#2"/>
    <dgm:cxn modelId="{388A4C48-3A6C-4664-BB90-283194B0DE6C}" srcId="{BEBB5E47-9DF1-4820-89F2-33A0926E939E}" destId="{D0B92008-E66C-4254-8222-205429153978}" srcOrd="0" destOrd="0" parTransId="{3374403C-7B7E-49A0-B173-55141E5626D2}" sibTransId="{F105389F-A4DD-4DC0-AAED-9E596848F768}"/>
    <dgm:cxn modelId="{13F5DF78-015A-4EFE-944B-D7F5326E24B4}" type="presParOf" srcId="{4ECDD6A6-5306-4F6C-9155-28F94FABA3D1}" destId="{526D77CD-441D-4B1B-BCAE-2E21258E595D}" srcOrd="0" destOrd="0" presId="urn:microsoft.com/office/officeart/2005/8/layout/vList3#2"/>
    <dgm:cxn modelId="{0E857813-BE29-4268-861B-9AFF921C0669}" type="presParOf" srcId="{526D77CD-441D-4B1B-BCAE-2E21258E595D}" destId="{FC266663-AB42-4546-A513-E1C573C63D09}" srcOrd="0" destOrd="0" presId="urn:microsoft.com/office/officeart/2005/8/layout/vList3#2"/>
    <dgm:cxn modelId="{E1E37109-32C6-4FF9-9EBB-F1CB6197E05E}" type="presParOf" srcId="{526D77CD-441D-4B1B-BCAE-2E21258E595D}" destId="{27282069-2C67-443D-AA8E-ACC096D0D425}" srcOrd="1" destOrd="0" presId="urn:microsoft.com/office/officeart/2005/8/layout/vList3#2"/>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EBB5E47-9DF1-4820-89F2-33A0926E939E}" type="doc">
      <dgm:prSet loTypeId="urn:microsoft.com/office/officeart/2005/8/layout/vList3#4" loCatId="list" qsTypeId="urn:microsoft.com/office/officeart/2005/8/quickstyle/simple1" qsCatId="simple" csTypeId="urn:microsoft.com/office/officeart/2005/8/colors/accent1_2" csCatId="accent1" phldr="1"/>
      <dgm:spPr/>
    </dgm:pt>
    <dgm:pt modelId="{D0B92008-E66C-4254-8222-205429153978}">
      <dgm:prSet phldrT="[Texto]" custT="1"/>
      <dgm:spPr/>
      <dgm:t>
        <a:bodyPr/>
        <a:lstStyle/>
        <a:p>
          <a:pPr algn="just"/>
          <a:r>
            <a:rPr lang="es-EC" sz="1600" dirty="0" smtClean="0">
              <a:solidFill>
                <a:schemeClr val="accent4">
                  <a:lumMod val="75000"/>
                </a:schemeClr>
              </a:solidFill>
            </a:rPr>
            <a:t>Se expone la fórmula de cálculo del valor actual de una renta perpetua, y luego estimamos la renta que puede utilizarse como base de cálculo. La fórmula matemática de una renta perpetua, basada en el conocido Modelo de </a:t>
          </a:r>
          <a:r>
            <a:rPr lang="es-EC" sz="1600" dirty="0" err="1" smtClean="0">
              <a:solidFill>
                <a:schemeClr val="accent4">
                  <a:lumMod val="75000"/>
                </a:schemeClr>
              </a:solidFill>
            </a:rPr>
            <a:t>Gordón</a:t>
          </a:r>
          <a:r>
            <a:rPr lang="es-EC" sz="1600" dirty="0" smtClean="0">
              <a:solidFill>
                <a:schemeClr val="accent4">
                  <a:lumMod val="75000"/>
                </a:schemeClr>
              </a:solidFill>
            </a:rPr>
            <a:t> sobre el crecimiento.</a:t>
          </a:r>
          <a:endParaRPr lang="es-ES" sz="1600" dirty="0">
            <a:solidFill>
              <a:schemeClr val="accent4">
                <a:lumMod val="75000"/>
              </a:schemeClr>
            </a:solidFill>
          </a:endParaRPr>
        </a:p>
      </dgm:t>
    </dgm:pt>
    <dgm:pt modelId="{3374403C-7B7E-49A0-B173-55141E5626D2}" type="parTrans" cxnId="{388A4C48-3A6C-4664-BB90-283194B0DE6C}">
      <dgm:prSet/>
      <dgm:spPr/>
      <dgm:t>
        <a:bodyPr/>
        <a:lstStyle/>
        <a:p>
          <a:endParaRPr lang="es-ES"/>
        </a:p>
      </dgm:t>
    </dgm:pt>
    <dgm:pt modelId="{F105389F-A4DD-4DC0-AAED-9E596848F768}" type="sibTrans" cxnId="{388A4C48-3A6C-4664-BB90-283194B0DE6C}">
      <dgm:prSet/>
      <dgm:spPr/>
      <dgm:t>
        <a:bodyPr/>
        <a:lstStyle/>
        <a:p>
          <a:endParaRPr lang="es-ES"/>
        </a:p>
      </dgm:t>
    </dgm:pt>
    <dgm:pt modelId="{4ECDD6A6-5306-4F6C-9155-28F94FABA3D1}" type="pres">
      <dgm:prSet presAssocID="{BEBB5E47-9DF1-4820-89F2-33A0926E939E}" presName="linearFlow" presStyleCnt="0">
        <dgm:presLayoutVars>
          <dgm:dir/>
          <dgm:resizeHandles val="exact"/>
        </dgm:presLayoutVars>
      </dgm:prSet>
      <dgm:spPr/>
    </dgm:pt>
    <dgm:pt modelId="{526D77CD-441D-4B1B-BCAE-2E21258E595D}" type="pres">
      <dgm:prSet presAssocID="{D0B92008-E66C-4254-8222-205429153978}" presName="composite" presStyleCnt="0"/>
      <dgm:spPr/>
    </dgm:pt>
    <dgm:pt modelId="{FC266663-AB42-4546-A513-E1C573C63D09}" type="pres">
      <dgm:prSet presAssocID="{D0B92008-E66C-4254-8222-205429153978}" presName="imgShp" presStyleLbl="fgImgPlace1" presStyleIdx="0" presStyleCnt="1"/>
      <dgm:spPr>
        <a:blipFill rotWithShape="0">
          <a:blip xmlns:r="http://schemas.openxmlformats.org/officeDocument/2006/relationships" r:embed="rId1"/>
          <a:stretch>
            <a:fillRect/>
          </a:stretch>
        </a:blipFill>
      </dgm:spPr>
    </dgm:pt>
    <dgm:pt modelId="{27282069-2C67-443D-AA8E-ACC096D0D425}" type="pres">
      <dgm:prSet presAssocID="{D0B92008-E66C-4254-8222-205429153978}" presName="txShp" presStyleLbl="node1" presStyleIdx="0" presStyleCnt="1" custScaleY="144862" custLinFactNeighborX="-775" custLinFactNeighborY="-4026">
        <dgm:presLayoutVars>
          <dgm:bulletEnabled val="1"/>
        </dgm:presLayoutVars>
      </dgm:prSet>
      <dgm:spPr/>
      <dgm:t>
        <a:bodyPr/>
        <a:lstStyle/>
        <a:p>
          <a:endParaRPr lang="es-ES"/>
        </a:p>
      </dgm:t>
    </dgm:pt>
  </dgm:ptLst>
  <dgm:cxnLst>
    <dgm:cxn modelId="{388A4C48-3A6C-4664-BB90-283194B0DE6C}" srcId="{BEBB5E47-9DF1-4820-89F2-33A0926E939E}" destId="{D0B92008-E66C-4254-8222-205429153978}" srcOrd="0" destOrd="0" parTransId="{3374403C-7B7E-49A0-B173-55141E5626D2}" sibTransId="{F105389F-A4DD-4DC0-AAED-9E596848F768}"/>
    <dgm:cxn modelId="{2F6E06A5-5A15-47BA-8BF4-6D70D89DAEE1}" type="presOf" srcId="{BEBB5E47-9DF1-4820-89F2-33A0926E939E}" destId="{4ECDD6A6-5306-4F6C-9155-28F94FABA3D1}" srcOrd="0" destOrd="0" presId="urn:microsoft.com/office/officeart/2005/8/layout/vList3#4"/>
    <dgm:cxn modelId="{1EBBEC23-5F9F-4FFF-9673-4B97A8B90E8E}" type="presOf" srcId="{D0B92008-E66C-4254-8222-205429153978}" destId="{27282069-2C67-443D-AA8E-ACC096D0D425}" srcOrd="0" destOrd="0" presId="urn:microsoft.com/office/officeart/2005/8/layout/vList3#4"/>
    <dgm:cxn modelId="{AF3024E5-9BBA-4931-8CE9-FCE23E68647C}" type="presParOf" srcId="{4ECDD6A6-5306-4F6C-9155-28F94FABA3D1}" destId="{526D77CD-441D-4B1B-BCAE-2E21258E595D}" srcOrd="0" destOrd="0" presId="urn:microsoft.com/office/officeart/2005/8/layout/vList3#4"/>
    <dgm:cxn modelId="{80B965DE-7FE0-4000-ACFD-BCCEBD537DCE}" type="presParOf" srcId="{526D77CD-441D-4B1B-BCAE-2E21258E595D}" destId="{FC266663-AB42-4546-A513-E1C573C63D09}" srcOrd="0" destOrd="0" presId="urn:microsoft.com/office/officeart/2005/8/layout/vList3#4"/>
    <dgm:cxn modelId="{D17F5965-CE93-4BDA-803E-424022892996}" type="presParOf" srcId="{526D77CD-441D-4B1B-BCAE-2E21258E595D}" destId="{27282069-2C67-443D-AA8E-ACC096D0D425}" srcOrd="1" destOrd="0" presId="urn:microsoft.com/office/officeart/2005/8/layout/vList3#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67FCD0-BA60-408D-8742-860D35D54110}"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s-ES"/>
        </a:p>
      </dgm:t>
    </dgm:pt>
    <dgm:pt modelId="{F0DA0521-4EB5-4A37-9E96-C5B8692832A4}">
      <dgm:prSet phldrT="[Texto]"/>
      <dgm:spPr/>
      <dgm:t>
        <a:bodyPr/>
        <a:lstStyle/>
        <a:p>
          <a:r>
            <a:rPr lang="es-EC" dirty="0"/>
            <a:t>El 25 de noviembre de 1975 </a:t>
          </a:r>
          <a:endParaRPr lang="es-ES"/>
        </a:p>
      </dgm:t>
    </dgm:pt>
    <dgm:pt modelId="{1E8C3D8D-CA5E-4D9C-A573-BA14AA2B5FFC}" type="parTrans" cxnId="{7867C3A8-22CD-4979-BD41-340787439847}">
      <dgm:prSet/>
      <dgm:spPr/>
      <dgm:t>
        <a:bodyPr/>
        <a:lstStyle/>
        <a:p>
          <a:endParaRPr lang="es-ES"/>
        </a:p>
      </dgm:t>
    </dgm:pt>
    <dgm:pt modelId="{A86DC7A0-6785-4A16-A77E-E6BA5BEF98D5}" type="sibTrans" cxnId="{7867C3A8-22CD-4979-BD41-340787439847}">
      <dgm:prSet/>
      <dgm:spPr/>
      <dgm:t>
        <a:bodyPr/>
        <a:lstStyle/>
        <a:p>
          <a:endParaRPr lang="es-ES"/>
        </a:p>
      </dgm:t>
    </dgm:pt>
    <dgm:pt modelId="{E7D4E40C-DE85-458A-9422-65A1CBBC5DE8}">
      <dgm:prSet phldrT="[Texto]"/>
      <dgm:spPr/>
      <dgm:t>
        <a:bodyPr/>
        <a:lstStyle/>
        <a:p>
          <a:r>
            <a:rPr lang="es-EC" dirty="0" smtClean="0"/>
            <a:t>En </a:t>
          </a:r>
          <a:r>
            <a:rPr lang="es-EC" dirty="0"/>
            <a:t>1996 </a:t>
          </a:r>
          <a:endParaRPr lang="es-ES"/>
        </a:p>
      </dgm:t>
    </dgm:pt>
    <dgm:pt modelId="{85A16F9F-0840-4304-89C3-0439FBBDCBE1}" type="parTrans" cxnId="{E5632ABE-5716-4EC4-9835-D7F7EB970238}">
      <dgm:prSet/>
      <dgm:spPr/>
      <dgm:t>
        <a:bodyPr/>
        <a:lstStyle/>
        <a:p>
          <a:endParaRPr lang="es-ES"/>
        </a:p>
      </dgm:t>
    </dgm:pt>
    <dgm:pt modelId="{471CC88C-216C-4065-A265-E8BDFAB99FA0}" type="sibTrans" cxnId="{E5632ABE-5716-4EC4-9835-D7F7EB970238}">
      <dgm:prSet/>
      <dgm:spPr/>
      <dgm:t>
        <a:bodyPr/>
        <a:lstStyle/>
        <a:p>
          <a:endParaRPr lang="es-ES"/>
        </a:p>
      </dgm:t>
    </dgm:pt>
    <dgm:pt modelId="{DA8F9DDC-D0EE-49D2-A0F1-A98E1FB38663}">
      <dgm:prSet phldrT="[Texto]"/>
      <dgm:spPr/>
      <dgm:t>
        <a:bodyPr/>
        <a:lstStyle/>
        <a:p>
          <a:r>
            <a:rPr lang="es-EC" dirty="0" smtClean="0"/>
            <a:t>20 </a:t>
          </a:r>
          <a:r>
            <a:rPr lang="es-EC" dirty="0"/>
            <a:t>de octubre de 2008 </a:t>
          </a:r>
          <a:endParaRPr lang="es-ES"/>
        </a:p>
      </dgm:t>
    </dgm:pt>
    <dgm:pt modelId="{862EEB3B-4709-4975-B536-CBDD0DADA61F}" type="parTrans" cxnId="{C157769A-DFBB-4BC6-975C-71263251C7AD}">
      <dgm:prSet/>
      <dgm:spPr/>
      <dgm:t>
        <a:bodyPr/>
        <a:lstStyle/>
        <a:p>
          <a:endParaRPr lang="es-ES"/>
        </a:p>
      </dgm:t>
    </dgm:pt>
    <dgm:pt modelId="{C03387A2-3647-4D61-8119-D1A3CC02FF89}" type="sibTrans" cxnId="{C157769A-DFBB-4BC6-975C-71263251C7AD}">
      <dgm:prSet/>
      <dgm:spPr/>
      <dgm:t>
        <a:bodyPr/>
        <a:lstStyle/>
        <a:p>
          <a:endParaRPr lang="es-ES"/>
        </a:p>
      </dgm:t>
    </dgm:pt>
    <dgm:pt modelId="{5845EED9-773C-4D2A-865D-2B6EF6C70128}">
      <dgm:prSet phldrT="[Texto]"/>
      <dgm:spPr/>
      <dgm:t>
        <a:bodyPr/>
        <a:lstStyle/>
        <a:p>
          <a:pPr algn="just"/>
          <a:endParaRPr lang="es-ES" dirty="0"/>
        </a:p>
      </dgm:t>
    </dgm:pt>
    <dgm:pt modelId="{C9F22893-AA95-40BC-B371-251C7BA9C501}" type="parTrans" cxnId="{D63FC929-F9A1-4AEC-9895-8F41B4B2CF67}">
      <dgm:prSet/>
      <dgm:spPr/>
      <dgm:t>
        <a:bodyPr/>
        <a:lstStyle/>
        <a:p>
          <a:endParaRPr lang="es-ES"/>
        </a:p>
      </dgm:t>
    </dgm:pt>
    <dgm:pt modelId="{7665AA94-0BBE-4B1A-871B-90EAD254E0DB}" type="sibTrans" cxnId="{D63FC929-F9A1-4AEC-9895-8F41B4B2CF67}">
      <dgm:prSet/>
      <dgm:spPr/>
      <dgm:t>
        <a:bodyPr/>
        <a:lstStyle/>
        <a:p>
          <a:endParaRPr lang="es-ES"/>
        </a:p>
      </dgm:t>
    </dgm:pt>
    <dgm:pt modelId="{10817DAB-AEEE-461C-BFCF-C47B14BAE27F}">
      <dgm:prSet phldrT="[Texto]" custT="1"/>
      <dgm:spPr/>
      <dgm:t>
        <a:bodyPr/>
        <a:lstStyle/>
        <a:p>
          <a:pPr algn="just"/>
          <a:endParaRPr lang="es-ES" sz="1100" dirty="0"/>
        </a:p>
      </dgm:t>
    </dgm:pt>
    <dgm:pt modelId="{E99424B7-D230-469F-B2E6-B4C96D90C0F0}" type="sibTrans" cxnId="{9DDD1FA0-4316-4007-8A60-0C2F19F132EA}">
      <dgm:prSet/>
      <dgm:spPr/>
      <dgm:t>
        <a:bodyPr/>
        <a:lstStyle/>
        <a:p>
          <a:endParaRPr lang="es-ES"/>
        </a:p>
      </dgm:t>
    </dgm:pt>
    <dgm:pt modelId="{2FF58974-49A4-4ACB-B4D0-D38CBFAE03F3}" type="parTrans" cxnId="{9DDD1FA0-4316-4007-8A60-0C2F19F132EA}">
      <dgm:prSet/>
      <dgm:spPr/>
      <dgm:t>
        <a:bodyPr/>
        <a:lstStyle/>
        <a:p>
          <a:endParaRPr lang="es-ES"/>
        </a:p>
      </dgm:t>
    </dgm:pt>
    <dgm:pt modelId="{9E74D910-A0CF-4372-BE6E-6A5BE98985B6}" type="pres">
      <dgm:prSet presAssocID="{BF67FCD0-BA60-408D-8742-860D35D54110}" presName="composite" presStyleCnt="0">
        <dgm:presLayoutVars>
          <dgm:chMax val="5"/>
          <dgm:dir/>
          <dgm:animLvl val="ctr"/>
          <dgm:resizeHandles val="exact"/>
        </dgm:presLayoutVars>
      </dgm:prSet>
      <dgm:spPr/>
      <dgm:t>
        <a:bodyPr/>
        <a:lstStyle/>
        <a:p>
          <a:endParaRPr lang="es-ES"/>
        </a:p>
      </dgm:t>
    </dgm:pt>
    <dgm:pt modelId="{D8BD24D4-5B6A-4D4C-B21B-F809B1499480}" type="pres">
      <dgm:prSet presAssocID="{BF67FCD0-BA60-408D-8742-860D35D54110}" presName="cycle" presStyleCnt="0"/>
      <dgm:spPr/>
    </dgm:pt>
    <dgm:pt modelId="{F9257B17-3135-4B0F-A96D-21BDE4B06241}" type="pres">
      <dgm:prSet presAssocID="{BF67FCD0-BA60-408D-8742-860D35D54110}" presName="centerShape" presStyleCnt="0"/>
      <dgm:spPr/>
    </dgm:pt>
    <dgm:pt modelId="{32129982-F0B0-4335-A21C-FD9D929AEE2F}" type="pres">
      <dgm:prSet presAssocID="{BF67FCD0-BA60-408D-8742-860D35D54110}" presName="connSite" presStyleLbl="node1" presStyleIdx="0" presStyleCnt="4"/>
      <dgm:spPr/>
    </dgm:pt>
    <dgm:pt modelId="{6AD54CB3-324E-4FDA-B8B1-B3D206ABE8E1}" type="pres">
      <dgm:prSet presAssocID="{BF67FCD0-BA60-408D-8742-860D35D54110}" presName="visible" presStyleLbl="node1" presStyleIdx="0" presStyleCnt="4" custScaleX="96960" custScaleY="96524" custLinFactNeighborX="-4333"/>
      <dgm:spPr>
        <a:blipFill rotWithShape="0">
          <a:blip xmlns:r="http://schemas.openxmlformats.org/officeDocument/2006/relationships" r:embed="rId1"/>
          <a:stretch>
            <a:fillRect/>
          </a:stretch>
        </a:blipFill>
      </dgm:spPr>
      <dgm:t>
        <a:bodyPr/>
        <a:lstStyle/>
        <a:p>
          <a:endParaRPr lang="es-ES"/>
        </a:p>
      </dgm:t>
    </dgm:pt>
    <dgm:pt modelId="{5E300E2E-C068-47AE-8F16-5B14BD81AC44}" type="pres">
      <dgm:prSet presAssocID="{1E8C3D8D-CA5E-4D9C-A573-BA14AA2B5FFC}" presName="Name25" presStyleLbl="parChTrans1D1" presStyleIdx="0" presStyleCnt="3"/>
      <dgm:spPr/>
      <dgm:t>
        <a:bodyPr/>
        <a:lstStyle/>
        <a:p>
          <a:endParaRPr lang="es-ES"/>
        </a:p>
      </dgm:t>
    </dgm:pt>
    <dgm:pt modelId="{6A79D936-0726-4F2B-92FD-22025564D437}" type="pres">
      <dgm:prSet presAssocID="{F0DA0521-4EB5-4A37-9E96-C5B8692832A4}" presName="node" presStyleCnt="0"/>
      <dgm:spPr/>
    </dgm:pt>
    <dgm:pt modelId="{5620BA13-7C10-44D6-A3FC-444CD401FFDE}" type="pres">
      <dgm:prSet presAssocID="{F0DA0521-4EB5-4A37-9E96-C5B8692832A4}" presName="parentNode" presStyleLbl="node1" presStyleIdx="1" presStyleCnt="4" custScaleX="143699" custLinFactNeighborX="20909" custLinFactNeighborY="1562">
        <dgm:presLayoutVars>
          <dgm:chMax val="1"/>
          <dgm:bulletEnabled val="1"/>
        </dgm:presLayoutVars>
      </dgm:prSet>
      <dgm:spPr/>
      <dgm:t>
        <a:bodyPr/>
        <a:lstStyle/>
        <a:p>
          <a:endParaRPr lang="es-ES"/>
        </a:p>
      </dgm:t>
    </dgm:pt>
    <dgm:pt modelId="{9EFB985D-B2FC-412F-B477-3311D54EE3CF}" type="pres">
      <dgm:prSet presAssocID="{F0DA0521-4EB5-4A37-9E96-C5B8692832A4}" presName="childNode" presStyleLbl="revTx" presStyleIdx="0" presStyleCnt="2">
        <dgm:presLayoutVars>
          <dgm:bulletEnabled val="1"/>
        </dgm:presLayoutVars>
      </dgm:prSet>
      <dgm:spPr/>
      <dgm:t>
        <a:bodyPr/>
        <a:lstStyle/>
        <a:p>
          <a:endParaRPr lang="es-ES"/>
        </a:p>
      </dgm:t>
    </dgm:pt>
    <dgm:pt modelId="{333F70FA-2638-4B74-99D0-C2F9FF968399}" type="pres">
      <dgm:prSet presAssocID="{85A16F9F-0840-4304-89C3-0439FBBDCBE1}" presName="Name25" presStyleLbl="parChTrans1D1" presStyleIdx="1" presStyleCnt="3"/>
      <dgm:spPr/>
      <dgm:t>
        <a:bodyPr/>
        <a:lstStyle/>
        <a:p>
          <a:endParaRPr lang="es-ES"/>
        </a:p>
      </dgm:t>
    </dgm:pt>
    <dgm:pt modelId="{54E28546-B71C-467A-97BC-45217F4C036C}" type="pres">
      <dgm:prSet presAssocID="{E7D4E40C-DE85-458A-9422-65A1CBBC5DE8}" presName="node" presStyleCnt="0"/>
      <dgm:spPr/>
    </dgm:pt>
    <dgm:pt modelId="{71F4B9E8-AC6A-4B8A-B28E-EE2B9E83D370}" type="pres">
      <dgm:prSet presAssocID="{E7D4E40C-DE85-458A-9422-65A1CBBC5DE8}" presName="parentNode" presStyleLbl="node1" presStyleIdx="2" presStyleCnt="4" custScaleX="133909">
        <dgm:presLayoutVars>
          <dgm:chMax val="1"/>
          <dgm:bulletEnabled val="1"/>
        </dgm:presLayoutVars>
      </dgm:prSet>
      <dgm:spPr/>
      <dgm:t>
        <a:bodyPr/>
        <a:lstStyle/>
        <a:p>
          <a:endParaRPr lang="es-ES"/>
        </a:p>
      </dgm:t>
    </dgm:pt>
    <dgm:pt modelId="{82B6808F-DC59-4A93-90B7-6F21B7A9A80C}" type="pres">
      <dgm:prSet presAssocID="{E7D4E40C-DE85-458A-9422-65A1CBBC5DE8}" presName="childNode" presStyleLbl="revTx" presStyleIdx="0" presStyleCnt="2">
        <dgm:presLayoutVars>
          <dgm:bulletEnabled val="1"/>
        </dgm:presLayoutVars>
      </dgm:prSet>
      <dgm:spPr/>
      <dgm:t>
        <a:bodyPr/>
        <a:lstStyle/>
        <a:p>
          <a:endParaRPr lang="es-ES"/>
        </a:p>
      </dgm:t>
    </dgm:pt>
    <dgm:pt modelId="{4FE5B1D9-CC9C-41BD-92B5-2F6749B64135}" type="pres">
      <dgm:prSet presAssocID="{862EEB3B-4709-4975-B536-CBDD0DADA61F}" presName="Name25" presStyleLbl="parChTrans1D1" presStyleIdx="2" presStyleCnt="3"/>
      <dgm:spPr/>
      <dgm:t>
        <a:bodyPr/>
        <a:lstStyle/>
        <a:p>
          <a:endParaRPr lang="es-ES"/>
        </a:p>
      </dgm:t>
    </dgm:pt>
    <dgm:pt modelId="{481B8A75-A1E8-4AE5-806B-13390C0B306C}" type="pres">
      <dgm:prSet presAssocID="{DA8F9DDC-D0EE-49D2-A0F1-A98E1FB38663}" presName="node" presStyleCnt="0"/>
      <dgm:spPr/>
    </dgm:pt>
    <dgm:pt modelId="{87A9D95E-37BA-4ABE-99E5-225D2E3C8D6F}" type="pres">
      <dgm:prSet presAssocID="{DA8F9DDC-D0EE-49D2-A0F1-A98E1FB38663}" presName="parentNode" presStyleLbl="node1" presStyleIdx="3" presStyleCnt="4" custScaleX="147363" custLinFactNeighborX="21527" custLinFactNeighborY="2608">
        <dgm:presLayoutVars>
          <dgm:chMax val="1"/>
          <dgm:bulletEnabled val="1"/>
        </dgm:presLayoutVars>
      </dgm:prSet>
      <dgm:spPr/>
      <dgm:t>
        <a:bodyPr/>
        <a:lstStyle/>
        <a:p>
          <a:endParaRPr lang="es-ES"/>
        </a:p>
      </dgm:t>
    </dgm:pt>
    <dgm:pt modelId="{24B21D61-F2DC-48E7-8F05-DDC0FF82669B}" type="pres">
      <dgm:prSet presAssocID="{DA8F9DDC-D0EE-49D2-A0F1-A98E1FB38663}" presName="childNode" presStyleLbl="revTx" presStyleIdx="1" presStyleCnt="2">
        <dgm:presLayoutVars>
          <dgm:bulletEnabled val="1"/>
        </dgm:presLayoutVars>
      </dgm:prSet>
      <dgm:spPr/>
      <dgm:t>
        <a:bodyPr/>
        <a:lstStyle/>
        <a:p>
          <a:endParaRPr lang="es-ES"/>
        </a:p>
      </dgm:t>
    </dgm:pt>
  </dgm:ptLst>
  <dgm:cxnLst>
    <dgm:cxn modelId="{F105CC54-6BE0-40B8-97E4-1AEC152E5B74}" type="presOf" srcId="{10817DAB-AEEE-461C-BFCF-C47B14BAE27F}" destId="{82B6808F-DC59-4A93-90B7-6F21B7A9A80C}" srcOrd="0" destOrd="0" presId="urn:microsoft.com/office/officeart/2005/8/layout/radial2"/>
    <dgm:cxn modelId="{C157769A-DFBB-4BC6-975C-71263251C7AD}" srcId="{BF67FCD0-BA60-408D-8742-860D35D54110}" destId="{DA8F9DDC-D0EE-49D2-A0F1-A98E1FB38663}" srcOrd="2" destOrd="0" parTransId="{862EEB3B-4709-4975-B536-CBDD0DADA61F}" sibTransId="{C03387A2-3647-4D61-8119-D1A3CC02FF89}"/>
    <dgm:cxn modelId="{42EDC799-6C90-417F-B826-02A9C7971E90}" type="presOf" srcId="{1E8C3D8D-CA5E-4D9C-A573-BA14AA2B5FFC}" destId="{5E300E2E-C068-47AE-8F16-5B14BD81AC44}" srcOrd="0" destOrd="0" presId="urn:microsoft.com/office/officeart/2005/8/layout/radial2"/>
    <dgm:cxn modelId="{DC6BFD1B-22F2-494F-AA56-04B782EDB253}" type="presOf" srcId="{F0DA0521-4EB5-4A37-9E96-C5B8692832A4}" destId="{5620BA13-7C10-44D6-A3FC-444CD401FFDE}" srcOrd="0" destOrd="0" presId="urn:microsoft.com/office/officeart/2005/8/layout/radial2"/>
    <dgm:cxn modelId="{D63FC929-F9A1-4AEC-9895-8F41B4B2CF67}" srcId="{DA8F9DDC-D0EE-49D2-A0F1-A98E1FB38663}" destId="{5845EED9-773C-4D2A-865D-2B6EF6C70128}" srcOrd="0" destOrd="0" parTransId="{C9F22893-AA95-40BC-B371-251C7BA9C501}" sibTransId="{7665AA94-0BBE-4B1A-871B-90EAD254E0DB}"/>
    <dgm:cxn modelId="{B14EE342-6ECF-411E-BC86-8610452E34E1}" type="presOf" srcId="{DA8F9DDC-D0EE-49D2-A0F1-A98E1FB38663}" destId="{87A9D95E-37BA-4ABE-99E5-225D2E3C8D6F}" srcOrd="0" destOrd="0" presId="urn:microsoft.com/office/officeart/2005/8/layout/radial2"/>
    <dgm:cxn modelId="{695C2313-F7BF-48A8-AC03-904C3D37FAD9}" type="presOf" srcId="{BF67FCD0-BA60-408D-8742-860D35D54110}" destId="{9E74D910-A0CF-4372-BE6E-6A5BE98985B6}" srcOrd="0" destOrd="0" presId="urn:microsoft.com/office/officeart/2005/8/layout/radial2"/>
    <dgm:cxn modelId="{C779077A-869C-4717-AA8E-7C4C4960E5AA}" type="presOf" srcId="{85A16F9F-0840-4304-89C3-0439FBBDCBE1}" destId="{333F70FA-2638-4B74-99D0-C2F9FF968399}" srcOrd="0" destOrd="0" presId="urn:microsoft.com/office/officeart/2005/8/layout/radial2"/>
    <dgm:cxn modelId="{14507B17-7C90-444C-BB5F-11F72432F272}" type="presOf" srcId="{E7D4E40C-DE85-458A-9422-65A1CBBC5DE8}" destId="{71F4B9E8-AC6A-4B8A-B28E-EE2B9E83D370}" srcOrd="0" destOrd="0" presId="urn:microsoft.com/office/officeart/2005/8/layout/radial2"/>
    <dgm:cxn modelId="{E5632ABE-5716-4EC4-9835-D7F7EB970238}" srcId="{BF67FCD0-BA60-408D-8742-860D35D54110}" destId="{E7D4E40C-DE85-458A-9422-65A1CBBC5DE8}" srcOrd="1" destOrd="0" parTransId="{85A16F9F-0840-4304-89C3-0439FBBDCBE1}" sibTransId="{471CC88C-216C-4065-A265-E8BDFAB99FA0}"/>
    <dgm:cxn modelId="{85EB113D-67FE-4311-B5A4-693D695624C5}" type="presOf" srcId="{5845EED9-773C-4D2A-865D-2B6EF6C70128}" destId="{24B21D61-F2DC-48E7-8F05-DDC0FF82669B}" srcOrd="0" destOrd="0" presId="urn:microsoft.com/office/officeart/2005/8/layout/radial2"/>
    <dgm:cxn modelId="{7867C3A8-22CD-4979-BD41-340787439847}" srcId="{BF67FCD0-BA60-408D-8742-860D35D54110}" destId="{F0DA0521-4EB5-4A37-9E96-C5B8692832A4}" srcOrd="0" destOrd="0" parTransId="{1E8C3D8D-CA5E-4D9C-A573-BA14AA2B5FFC}" sibTransId="{A86DC7A0-6785-4A16-A77E-E6BA5BEF98D5}"/>
    <dgm:cxn modelId="{9DDD1FA0-4316-4007-8A60-0C2F19F132EA}" srcId="{E7D4E40C-DE85-458A-9422-65A1CBBC5DE8}" destId="{10817DAB-AEEE-461C-BFCF-C47B14BAE27F}" srcOrd="0" destOrd="0" parTransId="{2FF58974-49A4-4ACB-B4D0-D38CBFAE03F3}" sibTransId="{E99424B7-D230-469F-B2E6-B4C96D90C0F0}"/>
    <dgm:cxn modelId="{CC869FBF-9C40-41FD-84CE-7115E6233FC7}" type="presOf" srcId="{862EEB3B-4709-4975-B536-CBDD0DADA61F}" destId="{4FE5B1D9-CC9C-41BD-92B5-2F6749B64135}" srcOrd="0" destOrd="0" presId="urn:microsoft.com/office/officeart/2005/8/layout/radial2"/>
    <dgm:cxn modelId="{5AD6FC5E-8CD5-467D-A4A3-812CDF214501}" type="presParOf" srcId="{9E74D910-A0CF-4372-BE6E-6A5BE98985B6}" destId="{D8BD24D4-5B6A-4D4C-B21B-F809B1499480}" srcOrd="0" destOrd="0" presId="urn:microsoft.com/office/officeart/2005/8/layout/radial2"/>
    <dgm:cxn modelId="{41EE9D20-86A8-4201-96CE-2C13A15DDCB5}" type="presParOf" srcId="{D8BD24D4-5B6A-4D4C-B21B-F809B1499480}" destId="{F9257B17-3135-4B0F-A96D-21BDE4B06241}" srcOrd="0" destOrd="0" presId="urn:microsoft.com/office/officeart/2005/8/layout/radial2"/>
    <dgm:cxn modelId="{BCEB3E12-2898-4828-9337-91B3B0066AE9}" type="presParOf" srcId="{F9257B17-3135-4B0F-A96D-21BDE4B06241}" destId="{32129982-F0B0-4335-A21C-FD9D929AEE2F}" srcOrd="0" destOrd="0" presId="urn:microsoft.com/office/officeart/2005/8/layout/radial2"/>
    <dgm:cxn modelId="{50799139-B104-40FE-9116-6FBE751184B9}" type="presParOf" srcId="{F9257B17-3135-4B0F-A96D-21BDE4B06241}" destId="{6AD54CB3-324E-4FDA-B8B1-B3D206ABE8E1}" srcOrd="1" destOrd="0" presId="urn:microsoft.com/office/officeart/2005/8/layout/radial2"/>
    <dgm:cxn modelId="{6B7BAB0C-6177-4B5D-A959-4AB018EBD37D}" type="presParOf" srcId="{D8BD24D4-5B6A-4D4C-B21B-F809B1499480}" destId="{5E300E2E-C068-47AE-8F16-5B14BD81AC44}" srcOrd="1" destOrd="0" presId="urn:microsoft.com/office/officeart/2005/8/layout/radial2"/>
    <dgm:cxn modelId="{606B31A6-3963-4A45-AEC7-49D53B9F5A20}" type="presParOf" srcId="{D8BD24D4-5B6A-4D4C-B21B-F809B1499480}" destId="{6A79D936-0726-4F2B-92FD-22025564D437}" srcOrd="2" destOrd="0" presId="urn:microsoft.com/office/officeart/2005/8/layout/radial2"/>
    <dgm:cxn modelId="{2379406A-7A1D-40F6-8278-3105AD38A1D1}" type="presParOf" srcId="{6A79D936-0726-4F2B-92FD-22025564D437}" destId="{5620BA13-7C10-44D6-A3FC-444CD401FFDE}" srcOrd="0" destOrd="0" presId="urn:microsoft.com/office/officeart/2005/8/layout/radial2"/>
    <dgm:cxn modelId="{82E3F958-9AA6-4889-AF0E-6C994198102D}" type="presParOf" srcId="{6A79D936-0726-4F2B-92FD-22025564D437}" destId="{9EFB985D-B2FC-412F-B477-3311D54EE3CF}" srcOrd="1" destOrd="0" presId="urn:microsoft.com/office/officeart/2005/8/layout/radial2"/>
    <dgm:cxn modelId="{C05054F9-49C6-4796-8B4C-180B8E74769E}" type="presParOf" srcId="{D8BD24D4-5B6A-4D4C-B21B-F809B1499480}" destId="{333F70FA-2638-4B74-99D0-C2F9FF968399}" srcOrd="3" destOrd="0" presId="urn:microsoft.com/office/officeart/2005/8/layout/radial2"/>
    <dgm:cxn modelId="{8AB9FD30-88DA-4296-8FB9-E2E4C1F3D2BD}" type="presParOf" srcId="{D8BD24D4-5B6A-4D4C-B21B-F809B1499480}" destId="{54E28546-B71C-467A-97BC-45217F4C036C}" srcOrd="4" destOrd="0" presId="urn:microsoft.com/office/officeart/2005/8/layout/radial2"/>
    <dgm:cxn modelId="{192A21A5-AB56-4B65-BBC2-7C6981D9FE08}" type="presParOf" srcId="{54E28546-B71C-467A-97BC-45217F4C036C}" destId="{71F4B9E8-AC6A-4B8A-B28E-EE2B9E83D370}" srcOrd="0" destOrd="0" presId="urn:microsoft.com/office/officeart/2005/8/layout/radial2"/>
    <dgm:cxn modelId="{12E8857D-3853-48BB-B6AB-1709D77C2E23}" type="presParOf" srcId="{54E28546-B71C-467A-97BC-45217F4C036C}" destId="{82B6808F-DC59-4A93-90B7-6F21B7A9A80C}" srcOrd="1" destOrd="0" presId="urn:microsoft.com/office/officeart/2005/8/layout/radial2"/>
    <dgm:cxn modelId="{65E9FFC3-AA5C-4C91-8CD8-F3FF26A0C161}" type="presParOf" srcId="{D8BD24D4-5B6A-4D4C-B21B-F809B1499480}" destId="{4FE5B1D9-CC9C-41BD-92B5-2F6749B64135}" srcOrd="5" destOrd="0" presId="urn:microsoft.com/office/officeart/2005/8/layout/radial2"/>
    <dgm:cxn modelId="{4196E8D7-66C2-4113-9279-624C5E16E548}" type="presParOf" srcId="{D8BD24D4-5B6A-4D4C-B21B-F809B1499480}" destId="{481B8A75-A1E8-4AE5-806B-13390C0B306C}" srcOrd="6" destOrd="0" presId="urn:microsoft.com/office/officeart/2005/8/layout/radial2"/>
    <dgm:cxn modelId="{033D7AC7-FEAF-4482-B02E-A499859053F8}" type="presParOf" srcId="{481B8A75-A1E8-4AE5-806B-13390C0B306C}" destId="{87A9D95E-37BA-4ABE-99E5-225D2E3C8D6F}" srcOrd="0" destOrd="0" presId="urn:microsoft.com/office/officeart/2005/8/layout/radial2"/>
    <dgm:cxn modelId="{069252C1-5634-4073-A126-0CBECCEA7D81}" type="presParOf" srcId="{481B8A75-A1E8-4AE5-806B-13390C0B306C}" destId="{24B21D61-F2DC-48E7-8F05-DDC0FF82669B}" srcOrd="1" destOrd="0" presId="urn:microsoft.com/office/officeart/2005/8/layout/radial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46810027-FE66-4901-9433-B81A623F1B80}" type="doc">
      <dgm:prSet loTypeId="urn:microsoft.com/office/officeart/2005/8/layout/equation1" loCatId="process" qsTypeId="urn:microsoft.com/office/officeart/2005/8/quickstyle/simple1" qsCatId="simple" csTypeId="urn:microsoft.com/office/officeart/2005/8/colors/accent1_2" csCatId="accent1" phldr="1"/>
      <dgm:spPr/>
    </dgm:pt>
    <dgm:pt modelId="{DA07E656-4435-4ED0-BDD9-691115D6CDF5}">
      <dgm:prSet phldrT="[Texto]"/>
      <dgm:spPr/>
      <dgm:t>
        <a:bodyPr/>
        <a:lstStyle/>
        <a:p>
          <a:r>
            <a:rPr lang="es-ES" dirty="0" smtClean="0"/>
            <a:t>CASH FLOWS LIBRES DESCONTADOS</a:t>
          </a:r>
          <a:endParaRPr lang="es-ES" dirty="0"/>
        </a:p>
      </dgm:t>
    </dgm:pt>
    <dgm:pt modelId="{53361294-85E5-4E57-BB00-191FCB041C14}" type="parTrans" cxnId="{21823B08-66B2-4AAF-9763-DA5E60028143}">
      <dgm:prSet/>
      <dgm:spPr/>
      <dgm:t>
        <a:bodyPr/>
        <a:lstStyle/>
        <a:p>
          <a:endParaRPr lang="es-ES"/>
        </a:p>
      </dgm:t>
    </dgm:pt>
    <dgm:pt modelId="{81C71140-D000-43F3-8F1F-7AD142DD1B88}" type="sibTrans" cxnId="{21823B08-66B2-4AAF-9763-DA5E60028143}">
      <dgm:prSet/>
      <dgm:spPr/>
      <dgm:t>
        <a:bodyPr/>
        <a:lstStyle/>
        <a:p>
          <a:endParaRPr lang="es-ES"/>
        </a:p>
      </dgm:t>
    </dgm:pt>
    <dgm:pt modelId="{861BA011-D120-4A89-952B-198F72645251}">
      <dgm:prSet phldrT="[Texto]"/>
      <dgm:spPr>
        <a:solidFill>
          <a:schemeClr val="tx2">
            <a:lumMod val="40000"/>
            <a:lumOff val="60000"/>
          </a:schemeClr>
        </a:solidFill>
      </dgm:spPr>
      <dgm:t>
        <a:bodyPr/>
        <a:lstStyle/>
        <a:p>
          <a:r>
            <a:rPr lang="es-ES" dirty="0" smtClean="0"/>
            <a:t>VALOR RESIDUAL</a:t>
          </a:r>
          <a:endParaRPr lang="es-ES" dirty="0"/>
        </a:p>
      </dgm:t>
    </dgm:pt>
    <dgm:pt modelId="{500ECD94-93F4-4A2D-B617-A8874AE9E99D}" type="parTrans" cxnId="{01357E00-A66C-4036-83C6-9CFA01CF2AC1}">
      <dgm:prSet/>
      <dgm:spPr/>
      <dgm:t>
        <a:bodyPr/>
        <a:lstStyle/>
        <a:p>
          <a:endParaRPr lang="es-ES"/>
        </a:p>
      </dgm:t>
    </dgm:pt>
    <dgm:pt modelId="{D02D16CF-DD4D-4A90-BB47-75CC7EDE781A}" type="sibTrans" cxnId="{01357E00-A66C-4036-83C6-9CFA01CF2AC1}">
      <dgm:prSet/>
      <dgm:spPr/>
      <dgm:t>
        <a:bodyPr/>
        <a:lstStyle/>
        <a:p>
          <a:endParaRPr lang="es-ES"/>
        </a:p>
      </dgm:t>
    </dgm:pt>
    <dgm:pt modelId="{1975EC09-3423-40E2-92D4-B4377BD53B7C}">
      <dgm:prSet phldrT="[Texto]"/>
      <dgm:spPr>
        <a:solidFill>
          <a:schemeClr val="tx2">
            <a:lumMod val="20000"/>
            <a:lumOff val="80000"/>
          </a:schemeClr>
        </a:solidFill>
      </dgm:spPr>
      <dgm:t>
        <a:bodyPr/>
        <a:lstStyle/>
        <a:p>
          <a:r>
            <a:rPr lang="es-ES" dirty="0" smtClean="0"/>
            <a:t>VALOR DE LA EMPRESA</a:t>
          </a:r>
          <a:endParaRPr lang="es-ES" dirty="0"/>
        </a:p>
      </dgm:t>
    </dgm:pt>
    <dgm:pt modelId="{0F05CD0A-775B-4BE0-AE7B-8966691E50CE}" type="parTrans" cxnId="{3E9A8C01-8ECD-4DB3-8B73-CBD74411B50D}">
      <dgm:prSet/>
      <dgm:spPr/>
      <dgm:t>
        <a:bodyPr/>
        <a:lstStyle/>
        <a:p>
          <a:endParaRPr lang="es-ES"/>
        </a:p>
      </dgm:t>
    </dgm:pt>
    <dgm:pt modelId="{80101A8C-83A0-47AC-B2C2-DB5C77C84579}" type="sibTrans" cxnId="{3E9A8C01-8ECD-4DB3-8B73-CBD74411B50D}">
      <dgm:prSet/>
      <dgm:spPr/>
      <dgm:t>
        <a:bodyPr/>
        <a:lstStyle/>
        <a:p>
          <a:endParaRPr lang="es-ES"/>
        </a:p>
      </dgm:t>
    </dgm:pt>
    <dgm:pt modelId="{AFC45DA0-9127-4225-ABE5-5CFE8D035D45}" type="pres">
      <dgm:prSet presAssocID="{46810027-FE66-4901-9433-B81A623F1B80}" presName="linearFlow" presStyleCnt="0">
        <dgm:presLayoutVars>
          <dgm:dir/>
          <dgm:resizeHandles val="exact"/>
        </dgm:presLayoutVars>
      </dgm:prSet>
      <dgm:spPr/>
    </dgm:pt>
    <dgm:pt modelId="{8C913A1F-CD70-4B95-B806-D236ED94DAD6}" type="pres">
      <dgm:prSet presAssocID="{DA07E656-4435-4ED0-BDD9-691115D6CDF5}" presName="node" presStyleLbl="node1" presStyleIdx="0" presStyleCnt="3">
        <dgm:presLayoutVars>
          <dgm:bulletEnabled val="1"/>
        </dgm:presLayoutVars>
      </dgm:prSet>
      <dgm:spPr/>
      <dgm:t>
        <a:bodyPr/>
        <a:lstStyle/>
        <a:p>
          <a:endParaRPr lang="es-ES"/>
        </a:p>
      </dgm:t>
    </dgm:pt>
    <dgm:pt modelId="{F68D16AD-0E04-4D90-9A09-9C368EC39BC0}" type="pres">
      <dgm:prSet presAssocID="{81C71140-D000-43F3-8F1F-7AD142DD1B88}" presName="spacerL" presStyleCnt="0"/>
      <dgm:spPr/>
    </dgm:pt>
    <dgm:pt modelId="{8049A87F-30A0-4447-A2D5-E29FDB156340}" type="pres">
      <dgm:prSet presAssocID="{81C71140-D000-43F3-8F1F-7AD142DD1B88}" presName="sibTrans" presStyleLbl="sibTrans2D1" presStyleIdx="0" presStyleCnt="2"/>
      <dgm:spPr/>
      <dgm:t>
        <a:bodyPr/>
        <a:lstStyle/>
        <a:p>
          <a:endParaRPr lang="es-ES"/>
        </a:p>
      </dgm:t>
    </dgm:pt>
    <dgm:pt modelId="{283887C9-C93F-4738-8F7C-73279E383CF5}" type="pres">
      <dgm:prSet presAssocID="{81C71140-D000-43F3-8F1F-7AD142DD1B88}" presName="spacerR" presStyleCnt="0"/>
      <dgm:spPr/>
    </dgm:pt>
    <dgm:pt modelId="{0DE42553-E30D-4169-8149-EABAC8C820E0}" type="pres">
      <dgm:prSet presAssocID="{861BA011-D120-4A89-952B-198F72645251}" presName="node" presStyleLbl="node1" presStyleIdx="1" presStyleCnt="3">
        <dgm:presLayoutVars>
          <dgm:bulletEnabled val="1"/>
        </dgm:presLayoutVars>
      </dgm:prSet>
      <dgm:spPr/>
      <dgm:t>
        <a:bodyPr/>
        <a:lstStyle/>
        <a:p>
          <a:endParaRPr lang="es-ES"/>
        </a:p>
      </dgm:t>
    </dgm:pt>
    <dgm:pt modelId="{67B15C2B-383F-48BF-ABC3-7E993C9D9EDB}" type="pres">
      <dgm:prSet presAssocID="{D02D16CF-DD4D-4A90-BB47-75CC7EDE781A}" presName="spacerL" presStyleCnt="0"/>
      <dgm:spPr/>
    </dgm:pt>
    <dgm:pt modelId="{A3E51A13-C48D-4830-BAC2-24682D184A23}" type="pres">
      <dgm:prSet presAssocID="{D02D16CF-DD4D-4A90-BB47-75CC7EDE781A}" presName="sibTrans" presStyleLbl="sibTrans2D1" presStyleIdx="1" presStyleCnt="2"/>
      <dgm:spPr/>
      <dgm:t>
        <a:bodyPr/>
        <a:lstStyle/>
        <a:p>
          <a:endParaRPr lang="es-ES"/>
        </a:p>
      </dgm:t>
    </dgm:pt>
    <dgm:pt modelId="{FBA5A73A-91CB-452E-9955-4250FD198DDB}" type="pres">
      <dgm:prSet presAssocID="{D02D16CF-DD4D-4A90-BB47-75CC7EDE781A}" presName="spacerR" presStyleCnt="0"/>
      <dgm:spPr/>
    </dgm:pt>
    <dgm:pt modelId="{3E35B4EB-05FC-46D4-9D71-331FB7532A1F}" type="pres">
      <dgm:prSet presAssocID="{1975EC09-3423-40E2-92D4-B4377BD53B7C}" presName="node" presStyleLbl="node1" presStyleIdx="2" presStyleCnt="3">
        <dgm:presLayoutVars>
          <dgm:bulletEnabled val="1"/>
        </dgm:presLayoutVars>
      </dgm:prSet>
      <dgm:spPr/>
      <dgm:t>
        <a:bodyPr/>
        <a:lstStyle/>
        <a:p>
          <a:endParaRPr lang="es-ES"/>
        </a:p>
      </dgm:t>
    </dgm:pt>
  </dgm:ptLst>
  <dgm:cxnLst>
    <dgm:cxn modelId="{0595E840-E748-4CAA-A2D3-4BE371F7C27A}" type="presOf" srcId="{81C71140-D000-43F3-8F1F-7AD142DD1B88}" destId="{8049A87F-30A0-4447-A2D5-E29FDB156340}" srcOrd="0" destOrd="0" presId="urn:microsoft.com/office/officeart/2005/8/layout/equation1"/>
    <dgm:cxn modelId="{22BA5EEE-58D1-4B3F-93AE-FDF51E483690}" type="presOf" srcId="{DA07E656-4435-4ED0-BDD9-691115D6CDF5}" destId="{8C913A1F-CD70-4B95-B806-D236ED94DAD6}" srcOrd="0" destOrd="0" presId="urn:microsoft.com/office/officeart/2005/8/layout/equation1"/>
    <dgm:cxn modelId="{3E9A8C01-8ECD-4DB3-8B73-CBD74411B50D}" srcId="{46810027-FE66-4901-9433-B81A623F1B80}" destId="{1975EC09-3423-40E2-92D4-B4377BD53B7C}" srcOrd="2" destOrd="0" parTransId="{0F05CD0A-775B-4BE0-AE7B-8966691E50CE}" sibTransId="{80101A8C-83A0-47AC-B2C2-DB5C77C84579}"/>
    <dgm:cxn modelId="{01357E00-A66C-4036-83C6-9CFA01CF2AC1}" srcId="{46810027-FE66-4901-9433-B81A623F1B80}" destId="{861BA011-D120-4A89-952B-198F72645251}" srcOrd="1" destOrd="0" parTransId="{500ECD94-93F4-4A2D-B617-A8874AE9E99D}" sibTransId="{D02D16CF-DD4D-4A90-BB47-75CC7EDE781A}"/>
    <dgm:cxn modelId="{66C92E77-3B18-475F-9482-B2FC8B36850E}" type="presOf" srcId="{1975EC09-3423-40E2-92D4-B4377BD53B7C}" destId="{3E35B4EB-05FC-46D4-9D71-331FB7532A1F}" srcOrd="0" destOrd="0" presId="urn:microsoft.com/office/officeart/2005/8/layout/equation1"/>
    <dgm:cxn modelId="{267C94D3-E3A9-45F3-A98E-A2FCE84052A1}" type="presOf" srcId="{D02D16CF-DD4D-4A90-BB47-75CC7EDE781A}" destId="{A3E51A13-C48D-4830-BAC2-24682D184A23}" srcOrd="0" destOrd="0" presId="urn:microsoft.com/office/officeart/2005/8/layout/equation1"/>
    <dgm:cxn modelId="{21823B08-66B2-4AAF-9763-DA5E60028143}" srcId="{46810027-FE66-4901-9433-B81A623F1B80}" destId="{DA07E656-4435-4ED0-BDD9-691115D6CDF5}" srcOrd="0" destOrd="0" parTransId="{53361294-85E5-4E57-BB00-191FCB041C14}" sibTransId="{81C71140-D000-43F3-8F1F-7AD142DD1B88}"/>
    <dgm:cxn modelId="{6D558E04-59ED-4B91-8667-3E43EC9C665A}" type="presOf" srcId="{46810027-FE66-4901-9433-B81A623F1B80}" destId="{AFC45DA0-9127-4225-ABE5-5CFE8D035D45}" srcOrd="0" destOrd="0" presId="urn:microsoft.com/office/officeart/2005/8/layout/equation1"/>
    <dgm:cxn modelId="{4E4B3C78-A42D-46F7-AED9-8BED21112374}" type="presOf" srcId="{861BA011-D120-4A89-952B-198F72645251}" destId="{0DE42553-E30D-4169-8149-EABAC8C820E0}" srcOrd="0" destOrd="0" presId="urn:microsoft.com/office/officeart/2005/8/layout/equation1"/>
    <dgm:cxn modelId="{A557DB2B-C851-4618-8AE5-0C0468AC2F8C}" type="presParOf" srcId="{AFC45DA0-9127-4225-ABE5-5CFE8D035D45}" destId="{8C913A1F-CD70-4B95-B806-D236ED94DAD6}" srcOrd="0" destOrd="0" presId="urn:microsoft.com/office/officeart/2005/8/layout/equation1"/>
    <dgm:cxn modelId="{38150BE2-7F11-4F5A-8459-0352ABBF3B3A}" type="presParOf" srcId="{AFC45DA0-9127-4225-ABE5-5CFE8D035D45}" destId="{F68D16AD-0E04-4D90-9A09-9C368EC39BC0}" srcOrd="1" destOrd="0" presId="urn:microsoft.com/office/officeart/2005/8/layout/equation1"/>
    <dgm:cxn modelId="{DF152F12-EBE1-4005-8092-DFA3BD21E6D1}" type="presParOf" srcId="{AFC45DA0-9127-4225-ABE5-5CFE8D035D45}" destId="{8049A87F-30A0-4447-A2D5-E29FDB156340}" srcOrd="2" destOrd="0" presId="urn:microsoft.com/office/officeart/2005/8/layout/equation1"/>
    <dgm:cxn modelId="{6BDEF0DC-5579-4CB3-A8B2-99DEE60955C8}" type="presParOf" srcId="{AFC45DA0-9127-4225-ABE5-5CFE8D035D45}" destId="{283887C9-C93F-4738-8F7C-73279E383CF5}" srcOrd="3" destOrd="0" presId="urn:microsoft.com/office/officeart/2005/8/layout/equation1"/>
    <dgm:cxn modelId="{3697ADA4-E2F3-4F69-8854-237F47E68CE3}" type="presParOf" srcId="{AFC45DA0-9127-4225-ABE5-5CFE8D035D45}" destId="{0DE42553-E30D-4169-8149-EABAC8C820E0}" srcOrd="4" destOrd="0" presId="urn:microsoft.com/office/officeart/2005/8/layout/equation1"/>
    <dgm:cxn modelId="{EF94E815-C94E-4830-9694-8D285577ED5C}" type="presParOf" srcId="{AFC45DA0-9127-4225-ABE5-5CFE8D035D45}" destId="{67B15C2B-383F-48BF-ABC3-7E993C9D9EDB}" srcOrd="5" destOrd="0" presId="urn:microsoft.com/office/officeart/2005/8/layout/equation1"/>
    <dgm:cxn modelId="{1A6528DC-602B-42FB-9DFF-2B8B90889EDC}" type="presParOf" srcId="{AFC45DA0-9127-4225-ABE5-5CFE8D035D45}" destId="{A3E51A13-C48D-4830-BAC2-24682D184A23}" srcOrd="6" destOrd="0" presId="urn:microsoft.com/office/officeart/2005/8/layout/equation1"/>
    <dgm:cxn modelId="{C42AC54E-D0C3-4B20-AD89-29A6DBA6A896}" type="presParOf" srcId="{AFC45DA0-9127-4225-ABE5-5CFE8D035D45}" destId="{FBA5A73A-91CB-452E-9955-4250FD198DDB}" srcOrd="7" destOrd="0" presId="urn:microsoft.com/office/officeart/2005/8/layout/equation1"/>
    <dgm:cxn modelId="{2DB82371-774C-4A1B-9743-3FB6DC4B745C}" type="presParOf" srcId="{AFC45DA0-9127-4225-ABE5-5CFE8D035D45}" destId="{3E35B4EB-05FC-46D4-9D71-331FB7532A1F}" srcOrd="8" destOrd="0" presId="urn:microsoft.com/office/officeart/2005/8/layout/equation1"/>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7843CAC-8E01-4820-B3F3-06517505F30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9B3FE56A-719C-455B-815F-C37C8FE1ACEC}">
      <dgm:prSet phldrT="[Texto]"/>
      <dgm:spPr/>
      <dgm:t>
        <a:bodyPr/>
        <a:lstStyle/>
        <a:p>
          <a:pPr algn="just"/>
          <a:r>
            <a:rPr lang="es-EC" smtClean="0"/>
            <a:t>El </a:t>
          </a:r>
          <a:r>
            <a:rPr lang="es-EC" dirty="0" smtClean="0"/>
            <a:t>valor de la Empresa Eléctrica Regional Norte S.A. EMELNORTE es de</a:t>
          </a:r>
          <a:endParaRPr lang="es-ES" dirty="0"/>
        </a:p>
      </dgm:t>
    </dgm:pt>
    <dgm:pt modelId="{302C39EF-C70F-4C58-A961-719D2CC76206}" type="parTrans" cxnId="{CCEF4902-4DA0-4D8A-A278-1AC665DB24EF}">
      <dgm:prSet/>
      <dgm:spPr/>
      <dgm:t>
        <a:bodyPr/>
        <a:lstStyle/>
        <a:p>
          <a:endParaRPr lang="es-ES"/>
        </a:p>
      </dgm:t>
    </dgm:pt>
    <dgm:pt modelId="{C0FFD6F3-58CC-4A0A-BC04-FAA8E460D0FB}" type="sibTrans" cxnId="{CCEF4902-4DA0-4D8A-A278-1AC665DB24EF}">
      <dgm:prSet/>
      <dgm:spPr/>
      <dgm:t>
        <a:bodyPr/>
        <a:lstStyle/>
        <a:p>
          <a:endParaRPr lang="es-ES"/>
        </a:p>
      </dgm:t>
    </dgm:pt>
    <dgm:pt modelId="{F5A936D2-2E76-4057-B98E-BAA2739A971A}">
      <dgm:prSet phldrT="[Texto]" custT="1"/>
      <dgm:spPr/>
      <dgm:t>
        <a:bodyPr/>
        <a:lstStyle/>
        <a:p>
          <a:r>
            <a:rPr lang="es-ES" sz="3200" dirty="0" smtClean="0"/>
            <a:t>$ 48.585.528,28</a:t>
          </a:r>
          <a:endParaRPr lang="es-ES" sz="3200" dirty="0"/>
        </a:p>
      </dgm:t>
    </dgm:pt>
    <dgm:pt modelId="{35E75B69-DE62-465B-8394-2B221D1B7520}" type="parTrans" cxnId="{DBE51277-38D0-4B5E-AF8F-5483DA6C8E00}">
      <dgm:prSet/>
      <dgm:spPr/>
      <dgm:t>
        <a:bodyPr/>
        <a:lstStyle/>
        <a:p>
          <a:endParaRPr lang="es-ES"/>
        </a:p>
      </dgm:t>
    </dgm:pt>
    <dgm:pt modelId="{0738E57E-D2C3-4CD8-A369-FF5718124B3E}" type="sibTrans" cxnId="{DBE51277-38D0-4B5E-AF8F-5483DA6C8E00}">
      <dgm:prSet/>
      <dgm:spPr/>
      <dgm:t>
        <a:bodyPr/>
        <a:lstStyle/>
        <a:p>
          <a:endParaRPr lang="es-ES"/>
        </a:p>
      </dgm:t>
    </dgm:pt>
    <dgm:pt modelId="{F437BA0D-4A4A-4FC0-B7F9-E9EBBFFAD20C}">
      <dgm:prSet phldrT="[Texto]" custT="1"/>
      <dgm:spPr/>
      <dgm:t>
        <a:bodyPr/>
        <a:lstStyle/>
        <a:p>
          <a:endParaRPr lang="es-ES" sz="3200" dirty="0"/>
        </a:p>
      </dgm:t>
    </dgm:pt>
    <dgm:pt modelId="{0614D510-14A2-4580-B3E7-F0A1B7F9218A}" type="parTrans" cxnId="{DEA3168E-B240-4899-9653-A0AC6CFE839F}">
      <dgm:prSet/>
      <dgm:spPr/>
    </dgm:pt>
    <dgm:pt modelId="{6FC8045D-07FA-4D26-9362-7B97BAF36A28}" type="sibTrans" cxnId="{DEA3168E-B240-4899-9653-A0AC6CFE839F}">
      <dgm:prSet/>
      <dgm:spPr/>
    </dgm:pt>
    <dgm:pt modelId="{3568C882-DCD1-4047-ABD5-D18C0F7AEBAE}" type="pres">
      <dgm:prSet presAssocID="{87843CAC-8E01-4820-B3F3-06517505F30C}" presName="Name0" presStyleCnt="0">
        <dgm:presLayoutVars>
          <dgm:dir/>
          <dgm:animLvl val="lvl"/>
          <dgm:resizeHandles/>
        </dgm:presLayoutVars>
      </dgm:prSet>
      <dgm:spPr/>
      <dgm:t>
        <a:bodyPr/>
        <a:lstStyle/>
        <a:p>
          <a:endParaRPr lang="es-ES"/>
        </a:p>
      </dgm:t>
    </dgm:pt>
    <dgm:pt modelId="{A62FDAD2-2DE0-4ED7-8899-B8C7B189F3E5}" type="pres">
      <dgm:prSet presAssocID="{9B3FE56A-719C-455B-815F-C37C8FE1ACEC}" presName="linNode" presStyleCnt="0"/>
      <dgm:spPr/>
    </dgm:pt>
    <dgm:pt modelId="{7FED30B7-A53A-439D-8243-ECA1AAA65242}" type="pres">
      <dgm:prSet presAssocID="{9B3FE56A-719C-455B-815F-C37C8FE1ACEC}" presName="parentShp" presStyleLbl="node1" presStyleIdx="0" presStyleCnt="1">
        <dgm:presLayoutVars>
          <dgm:bulletEnabled val="1"/>
        </dgm:presLayoutVars>
      </dgm:prSet>
      <dgm:spPr/>
      <dgm:t>
        <a:bodyPr/>
        <a:lstStyle/>
        <a:p>
          <a:endParaRPr lang="es-ES"/>
        </a:p>
      </dgm:t>
    </dgm:pt>
    <dgm:pt modelId="{EBBF9B3D-44AD-4CDA-9715-BCB13D13372B}" type="pres">
      <dgm:prSet presAssocID="{9B3FE56A-719C-455B-815F-C37C8FE1ACEC}" presName="childShp" presStyleLbl="bgAccFollowNode1" presStyleIdx="0" presStyleCnt="1">
        <dgm:presLayoutVars>
          <dgm:bulletEnabled val="1"/>
        </dgm:presLayoutVars>
      </dgm:prSet>
      <dgm:spPr/>
      <dgm:t>
        <a:bodyPr/>
        <a:lstStyle/>
        <a:p>
          <a:endParaRPr lang="es-ES"/>
        </a:p>
      </dgm:t>
    </dgm:pt>
  </dgm:ptLst>
  <dgm:cxnLst>
    <dgm:cxn modelId="{DBE51277-38D0-4B5E-AF8F-5483DA6C8E00}" srcId="{9B3FE56A-719C-455B-815F-C37C8FE1ACEC}" destId="{F5A936D2-2E76-4057-B98E-BAA2739A971A}" srcOrd="1" destOrd="0" parTransId="{35E75B69-DE62-465B-8394-2B221D1B7520}" sibTransId="{0738E57E-D2C3-4CD8-A369-FF5718124B3E}"/>
    <dgm:cxn modelId="{DEA3168E-B240-4899-9653-A0AC6CFE839F}" srcId="{9B3FE56A-719C-455B-815F-C37C8FE1ACEC}" destId="{F437BA0D-4A4A-4FC0-B7F9-E9EBBFFAD20C}" srcOrd="0" destOrd="0" parTransId="{0614D510-14A2-4580-B3E7-F0A1B7F9218A}" sibTransId="{6FC8045D-07FA-4D26-9362-7B97BAF36A28}"/>
    <dgm:cxn modelId="{AFAE348D-F95A-4941-849C-C38D23A84817}" type="presOf" srcId="{9B3FE56A-719C-455B-815F-C37C8FE1ACEC}" destId="{7FED30B7-A53A-439D-8243-ECA1AAA65242}" srcOrd="0" destOrd="0" presId="urn:microsoft.com/office/officeart/2005/8/layout/vList6"/>
    <dgm:cxn modelId="{CCEF4902-4DA0-4D8A-A278-1AC665DB24EF}" srcId="{87843CAC-8E01-4820-B3F3-06517505F30C}" destId="{9B3FE56A-719C-455B-815F-C37C8FE1ACEC}" srcOrd="0" destOrd="0" parTransId="{302C39EF-C70F-4C58-A961-719D2CC76206}" sibTransId="{C0FFD6F3-58CC-4A0A-BC04-FAA8E460D0FB}"/>
    <dgm:cxn modelId="{EC838A7D-27B2-4ED8-B448-605B196C380C}" type="presOf" srcId="{87843CAC-8E01-4820-B3F3-06517505F30C}" destId="{3568C882-DCD1-4047-ABD5-D18C0F7AEBAE}" srcOrd="0" destOrd="0" presId="urn:microsoft.com/office/officeart/2005/8/layout/vList6"/>
    <dgm:cxn modelId="{AB5D36AF-DCB9-4394-8F16-A40F06962C03}" type="presOf" srcId="{F437BA0D-4A4A-4FC0-B7F9-E9EBBFFAD20C}" destId="{EBBF9B3D-44AD-4CDA-9715-BCB13D13372B}" srcOrd="0" destOrd="0" presId="urn:microsoft.com/office/officeart/2005/8/layout/vList6"/>
    <dgm:cxn modelId="{C6BA923D-7F75-4BB4-AC25-85DFB5D8FDD8}" type="presOf" srcId="{F5A936D2-2E76-4057-B98E-BAA2739A971A}" destId="{EBBF9B3D-44AD-4CDA-9715-BCB13D13372B}" srcOrd="0" destOrd="1" presId="urn:microsoft.com/office/officeart/2005/8/layout/vList6"/>
    <dgm:cxn modelId="{290C50C0-FCB9-48F5-BF41-F3DB8815834D}" type="presParOf" srcId="{3568C882-DCD1-4047-ABD5-D18C0F7AEBAE}" destId="{A62FDAD2-2DE0-4ED7-8899-B8C7B189F3E5}" srcOrd="0" destOrd="0" presId="urn:microsoft.com/office/officeart/2005/8/layout/vList6"/>
    <dgm:cxn modelId="{57181B18-42D6-49CC-A91F-FC4040126413}" type="presParOf" srcId="{A62FDAD2-2DE0-4ED7-8899-B8C7B189F3E5}" destId="{7FED30B7-A53A-439D-8243-ECA1AAA65242}" srcOrd="0" destOrd="0" presId="urn:microsoft.com/office/officeart/2005/8/layout/vList6"/>
    <dgm:cxn modelId="{5CC53C5F-BB62-4395-87F3-72084B0BA48F}" type="presParOf" srcId="{A62FDAD2-2DE0-4ED7-8899-B8C7B189F3E5}" destId="{EBBF9B3D-44AD-4CDA-9715-BCB13D13372B}" srcOrd="1" destOrd="0" presId="urn:microsoft.com/office/officeart/2005/8/layout/vList6"/>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87843CAC-8E01-4820-B3F3-06517505F30C}"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S"/>
        </a:p>
      </dgm:t>
    </dgm:pt>
    <dgm:pt modelId="{9B3FE56A-719C-455B-815F-C37C8FE1ACEC}">
      <dgm:prSet phldrT="[Texto]"/>
      <dgm:spPr/>
      <dgm:t>
        <a:bodyPr/>
        <a:lstStyle/>
        <a:p>
          <a:pPr algn="just"/>
          <a:r>
            <a:rPr lang="es-ES" dirty="0" smtClean="0"/>
            <a:t>Escenario Pesimista</a:t>
          </a:r>
          <a:endParaRPr lang="es-ES" dirty="0"/>
        </a:p>
      </dgm:t>
    </dgm:pt>
    <dgm:pt modelId="{302C39EF-C70F-4C58-A961-719D2CC76206}" type="parTrans" cxnId="{CCEF4902-4DA0-4D8A-A278-1AC665DB24EF}">
      <dgm:prSet/>
      <dgm:spPr/>
      <dgm:t>
        <a:bodyPr/>
        <a:lstStyle/>
        <a:p>
          <a:endParaRPr lang="es-ES"/>
        </a:p>
      </dgm:t>
    </dgm:pt>
    <dgm:pt modelId="{C0FFD6F3-58CC-4A0A-BC04-FAA8E460D0FB}" type="sibTrans" cxnId="{CCEF4902-4DA0-4D8A-A278-1AC665DB24EF}">
      <dgm:prSet/>
      <dgm:spPr/>
      <dgm:t>
        <a:bodyPr/>
        <a:lstStyle/>
        <a:p>
          <a:endParaRPr lang="es-ES"/>
        </a:p>
      </dgm:t>
    </dgm:pt>
    <dgm:pt modelId="{F5A936D2-2E76-4057-B98E-BAA2739A971A}">
      <dgm:prSet phldrT="[Texto]" custT="1"/>
      <dgm:spPr/>
      <dgm:t>
        <a:bodyPr/>
        <a:lstStyle/>
        <a:p>
          <a:r>
            <a:rPr lang="es-ES" sz="2400" dirty="0" smtClean="0"/>
            <a:t>$ 48.585.528,28</a:t>
          </a:r>
          <a:endParaRPr lang="es-ES" sz="2400" dirty="0"/>
        </a:p>
      </dgm:t>
    </dgm:pt>
    <dgm:pt modelId="{35E75B69-DE62-465B-8394-2B221D1B7520}" type="parTrans" cxnId="{DBE51277-38D0-4B5E-AF8F-5483DA6C8E00}">
      <dgm:prSet/>
      <dgm:spPr/>
      <dgm:t>
        <a:bodyPr/>
        <a:lstStyle/>
        <a:p>
          <a:endParaRPr lang="es-ES"/>
        </a:p>
      </dgm:t>
    </dgm:pt>
    <dgm:pt modelId="{0738E57E-D2C3-4CD8-A369-FF5718124B3E}" type="sibTrans" cxnId="{DBE51277-38D0-4B5E-AF8F-5483DA6C8E00}">
      <dgm:prSet/>
      <dgm:spPr/>
      <dgm:t>
        <a:bodyPr/>
        <a:lstStyle/>
        <a:p>
          <a:endParaRPr lang="es-ES"/>
        </a:p>
      </dgm:t>
    </dgm:pt>
    <dgm:pt modelId="{BF56E373-2E93-4E0C-BDA7-2C70BA5267CC}">
      <dgm:prSet phldrT="[Texto]"/>
      <dgm:spPr/>
      <dgm:t>
        <a:bodyPr/>
        <a:lstStyle/>
        <a:p>
          <a:pPr algn="just"/>
          <a:r>
            <a:rPr lang="es-ES" dirty="0" smtClean="0"/>
            <a:t>Escenario Optimista</a:t>
          </a:r>
          <a:endParaRPr lang="es-ES" dirty="0"/>
        </a:p>
      </dgm:t>
    </dgm:pt>
    <dgm:pt modelId="{90480108-9965-4FD6-82E4-7A564D21277D}" type="parTrans" cxnId="{2C72948D-2C93-412B-BFBB-34A76517C3FE}">
      <dgm:prSet/>
      <dgm:spPr/>
      <dgm:t>
        <a:bodyPr/>
        <a:lstStyle/>
        <a:p>
          <a:endParaRPr lang="es-ES"/>
        </a:p>
      </dgm:t>
    </dgm:pt>
    <dgm:pt modelId="{522FC7AC-7BF0-4DB6-B95A-9E71BF9B0DAA}" type="sibTrans" cxnId="{2C72948D-2C93-412B-BFBB-34A76517C3FE}">
      <dgm:prSet/>
      <dgm:spPr/>
      <dgm:t>
        <a:bodyPr/>
        <a:lstStyle/>
        <a:p>
          <a:endParaRPr lang="es-ES"/>
        </a:p>
      </dgm:t>
    </dgm:pt>
    <dgm:pt modelId="{1E0FD79A-58F8-4D9D-99DB-C150E1977115}">
      <dgm:prSet/>
      <dgm:spPr/>
      <dgm:t>
        <a:bodyPr/>
        <a:lstStyle/>
        <a:p>
          <a:r>
            <a:rPr lang="es-ES" dirty="0" smtClean="0"/>
            <a:t>48.075.268,88</a:t>
          </a:r>
          <a:endParaRPr lang="es-ES" dirty="0"/>
        </a:p>
      </dgm:t>
    </dgm:pt>
    <dgm:pt modelId="{E29FD122-6DEA-4317-81C3-BD6D3DBA1F88}" type="parTrans" cxnId="{C6B08EB4-02F2-43C3-950D-D443B5A2834F}">
      <dgm:prSet/>
      <dgm:spPr/>
      <dgm:t>
        <a:bodyPr/>
        <a:lstStyle/>
        <a:p>
          <a:endParaRPr lang="es-ES"/>
        </a:p>
      </dgm:t>
    </dgm:pt>
    <dgm:pt modelId="{AE63B7E8-E7CF-4699-BF10-4C96E91ABE18}" type="sibTrans" cxnId="{C6B08EB4-02F2-43C3-950D-D443B5A2834F}">
      <dgm:prSet/>
      <dgm:spPr/>
      <dgm:t>
        <a:bodyPr/>
        <a:lstStyle/>
        <a:p>
          <a:endParaRPr lang="es-ES"/>
        </a:p>
      </dgm:t>
    </dgm:pt>
    <dgm:pt modelId="{404E0F4B-E437-4A8F-9E43-4562F64AD257}">
      <dgm:prSet phldrT="[Texto]"/>
      <dgm:spPr/>
      <dgm:t>
        <a:bodyPr/>
        <a:lstStyle/>
        <a:p>
          <a:pPr algn="just"/>
          <a:r>
            <a:rPr lang="es-ES" dirty="0" smtClean="0"/>
            <a:t>Escenario Base</a:t>
          </a:r>
          <a:endParaRPr lang="es-ES" dirty="0"/>
        </a:p>
      </dgm:t>
    </dgm:pt>
    <dgm:pt modelId="{D2557C37-C8D1-4FC2-9548-4E8C1F00DABC}" type="parTrans" cxnId="{86706289-B19D-4481-B7FB-015AD43B6F6B}">
      <dgm:prSet/>
      <dgm:spPr/>
    </dgm:pt>
    <dgm:pt modelId="{7DCDCE42-F95A-45F0-A575-FBA8CE3E1AFF}" type="sibTrans" cxnId="{86706289-B19D-4481-B7FB-015AD43B6F6B}">
      <dgm:prSet/>
      <dgm:spPr/>
    </dgm:pt>
    <dgm:pt modelId="{56B7027C-F344-4D26-B950-2E492B9142BF}">
      <dgm:prSet/>
      <dgm:spPr/>
      <dgm:t>
        <a:bodyPr/>
        <a:lstStyle/>
        <a:p>
          <a:r>
            <a:rPr lang="es-ES" dirty="0" smtClean="0"/>
            <a:t>$ 52.352.779,92</a:t>
          </a:r>
          <a:endParaRPr lang="es-ES" dirty="0"/>
        </a:p>
      </dgm:t>
    </dgm:pt>
    <dgm:pt modelId="{24FB398E-9636-420B-BFC5-86641BF42292}" type="parTrans" cxnId="{83E86201-52F7-48F7-BD1C-FB0A6F8522D7}">
      <dgm:prSet/>
      <dgm:spPr/>
    </dgm:pt>
    <dgm:pt modelId="{B90FEB5D-CA2E-4A62-AA15-2D5B612422ED}" type="sibTrans" cxnId="{83E86201-52F7-48F7-BD1C-FB0A6F8522D7}">
      <dgm:prSet/>
      <dgm:spPr/>
    </dgm:pt>
    <dgm:pt modelId="{3568C882-DCD1-4047-ABD5-D18C0F7AEBAE}" type="pres">
      <dgm:prSet presAssocID="{87843CAC-8E01-4820-B3F3-06517505F30C}" presName="Name0" presStyleCnt="0">
        <dgm:presLayoutVars>
          <dgm:dir/>
          <dgm:animLvl val="lvl"/>
          <dgm:resizeHandles/>
        </dgm:presLayoutVars>
      </dgm:prSet>
      <dgm:spPr/>
      <dgm:t>
        <a:bodyPr/>
        <a:lstStyle/>
        <a:p>
          <a:endParaRPr lang="es-ES"/>
        </a:p>
      </dgm:t>
    </dgm:pt>
    <dgm:pt modelId="{A62FDAD2-2DE0-4ED7-8899-B8C7B189F3E5}" type="pres">
      <dgm:prSet presAssocID="{9B3FE56A-719C-455B-815F-C37C8FE1ACEC}" presName="linNode" presStyleCnt="0"/>
      <dgm:spPr/>
    </dgm:pt>
    <dgm:pt modelId="{7FED30B7-A53A-439D-8243-ECA1AAA65242}" type="pres">
      <dgm:prSet presAssocID="{9B3FE56A-719C-455B-815F-C37C8FE1ACEC}" presName="parentShp" presStyleLbl="node1" presStyleIdx="0" presStyleCnt="3">
        <dgm:presLayoutVars>
          <dgm:bulletEnabled val="1"/>
        </dgm:presLayoutVars>
      </dgm:prSet>
      <dgm:spPr/>
      <dgm:t>
        <a:bodyPr/>
        <a:lstStyle/>
        <a:p>
          <a:endParaRPr lang="es-ES"/>
        </a:p>
      </dgm:t>
    </dgm:pt>
    <dgm:pt modelId="{EBBF9B3D-44AD-4CDA-9715-BCB13D13372B}" type="pres">
      <dgm:prSet presAssocID="{9B3FE56A-719C-455B-815F-C37C8FE1ACEC}" presName="childShp" presStyleLbl="bgAccFollowNode1" presStyleIdx="0" presStyleCnt="3">
        <dgm:presLayoutVars>
          <dgm:bulletEnabled val="1"/>
        </dgm:presLayoutVars>
      </dgm:prSet>
      <dgm:spPr/>
      <dgm:t>
        <a:bodyPr/>
        <a:lstStyle/>
        <a:p>
          <a:endParaRPr lang="es-ES"/>
        </a:p>
      </dgm:t>
    </dgm:pt>
    <dgm:pt modelId="{87103075-46D4-4A65-AD79-6CA176D1C9E3}" type="pres">
      <dgm:prSet presAssocID="{C0FFD6F3-58CC-4A0A-BC04-FAA8E460D0FB}" presName="spacing" presStyleCnt="0"/>
      <dgm:spPr/>
    </dgm:pt>
    <dgm:pt modelId="{835FDA50-6FF6-4CAD-B279-492F8A0995AA}" type="pres">
      <dgm:prSet presAssocID="{BF56E373-2E93-4E0C-BDA7-2C70BA5267CC}" presName="linNode" presStyleCnt="0"/>
      <dgm:spPr/>
    </dgm:pt>
    <dgm:pt modelId="{2376F879-1DEA-431D-B19A-E2C8B3BDF420}" type="pres">
      <dgm:prSet presAssocID="{BF56E373-2E93-4E0C-BDA7-2C70BA5267CC}" presName="parentShp" presStyleLbl="node1" presStyleIdx="1" presStyleCnt="3">
        <dgm:presLayoutVars>
          <dgm:bulletEnabled val="1"/>
        </dgm:presLayoutVars>
      </dgm:prSet>
      <dgm:spPr/>
      <dgm:t>
        <a:bodyPr/>
        <a:lstStyle/>
        <a:p>
          <a:endParaRPr lang="es-ES"/>
        </a:p>
      </dgm:t>
    </dgm:pt>
    <dgm:pt modelId="{26E09F9A-2897-4F80-9B55-963297277250}" type="pres">
      <dgm:prSet presAssocID="{BF56E373-2E93-4E0C-BDA7-2C70BA5267CC}" presName="childShp" presStyleLbl="bgAccFollowNode1" presStyleIdx="1" presStyleCnt="3">
        <dgm:presLayoutVars>
          <dgm:bulletEnabled val="1"/>
        </dgm:presLayoutVars>
      </dgm:prSet>
      <dgm:spPr/>
      <dgm:t>
        <a:bodyPr/>
        <a:lstStyle/>
        <a:p>
          <a:endParaRPr lang="es-ES"/>
        </a:p>
      </dgm:t>
    </dgm:pt>
    <dgm:pt modelId="{32C6B58E-2302-407C-8A3F-FA7E7BE29E4D}" type="pres">
      <dgm:prSet presAssocID="{522FC7AC-7BF0-4DB6-B95A-9E71BF9B0DAA}" presName="spacing" presStyleCnt="0"/>
      <dgm:spPr/>
    </dgm:pt>
    <dgm:pt modelId="{79B43785-8271-4B9A-8BE7-21AB2FD825B1}" type="pres">
      <dgm:prSet presAssocID="{404E0F4B-E437-4A8F-9E43-4562F64AD257}" presName="linNode" presStyleCnt="0"/>
      <dgm:spPr/>
    </dgm:pt>
    <dgm:pt modelId="{8B77D4C4-0683-44BC-BB5D-39A01D17E275}" type="pres">
      <dgm:prSet presAssocID="{404E0F4B-E437-4A8F-9E43-4562F64AD257}" presName="parentShp" presStyleLbl="node1" presStyleIdx="2" presStyleCnt="3">
        <dgm:presLayoutVars>
          <dgm:bulletEnabled val="1"/>
        </dgm:presLayoutVars>
      </dgm:prSet>
      <dgm:spPr/>
      <dgm:t>
        <a:bodyPr/>
        <a:lstStyle/>
        <a:p>
          <a:endParaRPr lang="es-ES"/>
        </a:p>
      </dgm:t>
    </dgm:pt>
    <dgm:pt modelId="{89DB4DFF-63C0-44DF-859D-6C3465668B07}" type="pres">
      <dgm:prSet presAssocID="{404E0F4B-E437-4A8F-9E43-4562F64AD257}" presName="childShp" presStyleLbl="bgAccFollowNode1" presStyleIdx="2" presStyleCnt="3">
        <dgm:presLayoutVars>
          <dgm:bulletEnabled val="1"/>
        </dgm:presLayoutVars>
      </dgm:prSet>
      <dgm:spPr/>
      <dgm:t>
        <a:bodyPr/>
        <a:lstStyle/>
        <a:p>
          <a:endParaRPr lang="es-ES"/>
        </a:p>
      </dgm:t>
    </dgm:pt>
  </dgm:ptLst>
  <dgm:cxnLst>
    <dgm:cxn modelId="{9F3BC1BA-23C4-41B2-B556-2F99FDB72E95}" type="presOf" srcId="{404E0F4B-E437-4A8F-9E43-4562F64AD257}" destId="{8B77D4C4-0683-44BC-BB5D-39A01D17E275}" srcOrd="0" destOrd="0" presId="urn:microsoft.com/office/officeart/2005/8/layout/vList6"/>
    <dgm:cxn modelId="{7D483EA2-C942-4635-9DCC-06A3B25CAEC7}" type="presOf" srcId="{9B3FE56A-719C-455B-815F-C37C8FE1ACEC}" destId="{7FED30B7-A53A-439D-8243-ECA1AAA65242}" srcOrd="0" destOrd="0" presId="urn:microsoft.com/office/officeart/2005/8/layout/vList6"/>
    <dgm:cxn modelId="{63838299-78EE-4856-9EF1-6CB967DC0A8E}" type="presOf" srcId="{87843CAC-8E01-4820-B3F3-06517505F30C}" destId="{3568C882-DCD1-4047-ABD5-D18C0F7AEBAE}" srcOrd="0" destOrd="0" presId="urn:microsoft.com/office/officeart/2005/8/layout/vList6"/>
    <dgm:cxn modelId="{7225C126-C575-4979-BCA7-C00179C1479F}" type="presOf" srcId="{1E0FD79A-58F8-4D9D-99DB-C150E1977115}" destId="{EBBF9B3D-44AD-4CDA-9715-BCB13D13372B}" srcOrd="0" destOrd="0" presId="urn:microsoft.com/office/officeart/2005/8/layout/vList6"/>
    <dgm:cxn modelId="{36C34A29-CEEF-4EEB-BB6E-89502A70CCD5}" type="presOf" srcId="{BF56E373-2E93-4E0C-BDA7-2C70BA5267CC}" destId="{2376F879-1DEA-431D-B19A-E2C8B3BDF420}" srcOrd="0" destOrd="0" presId="urn:microsoft.com/office/officeart/2005/8/layout/vList6"/>
    <dgm:cxn modelId="{DBE51277-38D0-4B5E-AF8F-5483DA6C8E00}" srcId="{404E0F4B-E437-4A8F-9E43-4562F64AD257}" destId="{F5A936D2-2E76-4057-B98E-BAA2739A971A}" srcOrd="0" destOrd="0" parTransId="{35E75B69-DE62-465B-8394-2B221D1B7520}" sibTransId="{0738E57E-D2C3-4CD8-A369-FF5718124B3E}"/>
    <dgm:cxn modelId="{83E86201-52F7-48F7-BD1C-FB0A6F8522D7}" srcId="{BF56E373-2E93-4E0C-BDA7-2C70BA5267CC}" destId="{56B7027C-F344-4D26-B950-2E492B9142BF}" srcOrd="0" destOrd="0" parTransId="{24FB398E-9636-420B-BFC5-86641BF42292}" sibTransId="{B90FEB5D-CA2E-4A62-AA15-2D5B612422ED}"/>
    <dgm:cxn modelId="{2F3AE906-E5C6-426E-AAAA-52CC12A396E2}" type="presOf" srcId="{56B7027C-F344-4D26-B950-2E492B9142BF}" destId="{26E09F9A-2897-4F80-9B55-963297277250}" srcOrd="0" destOrd="0" presId="urn:microsoft.com/office/officeart/2005/8/layout/vList6"/>
    <dgm:cxn modelId="{CCEF4902-4DA0-4D8A-A278-1AC665DB24EF}" srcId="{87843CAC-8E01-4820-B3F3-06517505F30C}" destId="{9B3FE56A-719C-455B-815F-C37C8FE1ACEC}" srcOrd="0" destOrd="0" parTransId="{302C39EF-C70F-4C58-A961-719D2CC76206}" sibTransId="{C0FFD6F3-58CC-4A0A-BC04-FAA8E460D0FB}"/>
    <dgm:cxn modelId="{C6B08EB4-02F2-43C3-950D-D443B5A2834F}" srcId="{9B3FE56A-719C-455B-815F-C37C8FE1ACEC}" destId="{1E0FD79A-58F8-4D9D-99DB-C150E1977115}" srcOrd="0" destOrd="0" parTransId="{E29FD122-6DEA-4317-81C3-BD6D3DBA1F88}" sibTransId="{AE63B7E8-E7CF-4699-BF10-4C96E91ABE18}"/>
    <dgm:cxn modelId="{2C72948D-2C93-412B-BFBB-34A76517C3FE}" srcId="{87843CAC-8E01-4820-B3F3-06517505F30C}" destId="{BF56E373-2E93-4E0C-BDA7-2C70BA5267CC}" srcOrd="1" destOrd="0" parTransId="{90480108-9965-4FD6-82E4-7A564D21277D}" sibTransId="{522FC7AC-7BF0-4DB6-B95A-9E71BF9B0DAA}"/>
    <dgm:cxn modelId="{86706289-B19D-4481-B7FB-015AD43B6F6B}" srcId="{87843CAC-8E01-4820-B3F3-06517505F30C}" destId="{404E0F4B-E437-4A8F-9E43-4562F64AD257}" srcOrd="2" destOrd="0" parTransId="{D2557C37-C8D1-4FC2-9548-4E8C1F00DABC}" sibTransId="{7DCDCE42-F95A-45F0-A575-FBA8CE3E1AFF}"/>
    <dgm:cxn modelId="{BF9857FA-2EF6-47E0-AD67-BBAA0D5E11B0}" type="presOf" srcId="{F5A936D2-2E76-4057-B98E-BAA2739A971A}" destId="{89DB4DFF-63C0-44DF-859D-6C3465668B07}" srcOrd="0" destOrd="0" presId="urn:microsoft.com/office/officeart/2005/8/layout/vList6"/>
    <dgm:cxn modelId="{5AF43504-3C2A-470D-965C-A4EB719F2BCA}" type="presParOf" srcId="{3568C882-DCD1-4047-ABD5-D18C0F7AEBAE}" destId="{A62FDAD2-2DE0-4ED7-8899-B8C7B189F3E5}" srcOrd="0" destOrd="0" presId="urn:microsoft.com/office/officeart/2005/8/layout/vList6"/>
    <dgm:cxn modelId="{2B30DE2E-E5E0-4CBC-A1FE-937D47159892}" type="presParOf" srcId="{A62FDAD2-2DE0-4ED7-8899-B8C7B189F3E5}" destId="{7FED30B7-A53A-439D-8243-ECA1AAA65242}" srcOrd="0" destOrd="0" presId="urn:microsoft.com/office/officeart/2005/8/layout/vList6"/>
    <dgm:cxn modelId="{87393014-8974-494E-8BA9-E9D0E9E699BB}" type="presParOf" srcId="{A62FDAD2-2DE0-4ED7-8899-B8C7B189F3E5}" destId="{EBBF9B3D-44AD-4CDA-9715-BCB13D13372B}" srcOrd="1" destOrd="0" presId="urn:microsoft.com/office/officeart/2005/8/layout/vList6"/>
    <dgm:cxn modelId="{D0AD96E3-DC33-4D07-9360-4DDE730B40F8}" type="presParOf" srcId="{3568C882-DCD1-4047-ABD5-D18C0F7AEBAE}" destId="{87103075-46D4-4A65-AD79-6CA176D1C9E3}" srcOrd="1" destOrd="0" presId="urn:microsoft.com/office/officeart/2005/8/layout/vList6"/>
    <dgm:cxn modelId="{8B895C58-4907-49FE-82B2-61A37B4CF532}" type="presParOf" srcId="{3568C882-DCD1-4047-ABD5-D18C0F7AEBAE}" destId="{835FDA50-6FF6-4CAD-B279-492F8A0995AA}" srcOrd="2" destOrd="0" presId="urn:microsoft.com/office/officeart/2005/8/layout/vList6"/>
    <dgm:cxn modelId="{F5AE8C33-A50E-409C-82AF-64C33A0E5A0C}" type="presParOf" srcId="{835FDA50-6FF6-4CAD-B279-492F8A0995AA}" destId="{2376F879-1DEA-431D-B19A-E2C8B3BDF420}" srcOrd="0" destOrd="0" presId="urn:microsoft.com/office/officeart/2005/8/layout/vList6"/>
    <dgm:cxn modelId="{FDD4D562-4B42-4535-8A90-3940106AD51B}" type="presParOf" srcId="{835FDA50-6FF6-4CAD-B279-492F8A0995AA}" destId="{26E09F9A-2897-4F80-9B55-963297277250}" srcOrd="1" destOrd="0" presId="urn:microsoft.com/office/officeart/2005/8/layout/vList6"/>
    <dgm:cxn modelId="{C627AA67-A658-49C9-BD1F-2A028D6E3F2E}" type="presParOf" srcId="{3568C882-DCD1-4047-ABD5-D18C0F7AEBAE}" destId="{32C6B58E-2302-407C-8A3F-FA7E7BE29E4D}" srcOrd="3" destOrd="0" presId="urn:microsoft.com/office/officeart/2005/8/layout/vList6"/>
    <dgm:cxn modelId="{94FDA9AA-F5CD-46AA-AC7D-214C7F699DFE}" type="presParOf" srcId="{3568C882-DCD1-4047-ABD5-D18C0F7AEBAE}" destId="{79B43785-8271-4B9A-8BE7-21AB2FD825B1}" srcOrd="4" destOrd="0" presId="urn:microsoft.com/office/officeart/2005/8/layout/vList6"/>
    <dgm:cxn modelId="{4AE35FF6-2061-44AC-8955-0DA84F033FB3}" type="presParOf" srcId="{79B43785-8271-4B9A-8BE7-21AB2FD825B1}" destId="{8B77D4C4-0683-44BC-BB5D-39A01D17E275}" srcOrd="0" destOrd="0" presId="urn:microsoft.com/office/officeart/2005/8/layout/vList6"/>
    <dgm:cxn modelId="{729A011A-AE97-4491-8FB7-4372A54EBAE9}" type="presParOf" srcId="{79B43785-8271-4B9A-8BE7-21AB2FD825B1}" destId="{89DB4DFF-63C0-44DF-859D-6C3465668B07}" srcOrd="1" destOrd="0" presId="urn:microsoft.com/office/officeart/2005/8/layout/vList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BEBB5E47-9DF1-4820-89F2-33A0926E939E}" type="doc">
      <dgm:prSet loTypeId="urn:microsoft.com/office/officeart/2005/8/layout/vList3#5" loCatId="list" qsTypeId="urn:microsoft.com/office/officeart/2005/8/quickstyle/simple1" qsCatId="simple" csTypeId="urn:microsoft.com/office/officeart/2005/8/colors/accent1_2" csCatId="accent1" phldr="1"/>
      <dgm:spPr/>
    </dgm:pt>
    <dgm:pt modelId="{D0B92008-E66C-4254-8222-205429153978}">
      <dgm:prSet phldrT="[Texto]" custT="1"/>
      <dgm:spPr/>
      <dgm:t>
        <a:bodyPr/>
        <a:lstStyle/>
        <a:p>
          <a:pPr algn="ctr"/>
          <a:r>
            <a:rPr lang="es-EC" sz="1400" b="1" dirty="0" smtClean="0"/>
            <a:t>ANÁLISIS DE SENSIBILIDAD</a:t>
          </a:r>
          <a:endParaRPr lang="es-ES" sz="1400" dirty="0" smtClean="0"/>
        </a:p>
        <a:p>
          <a:pPr algn="just"/>
          <a:r>
            <a:rPr lang="es-EC" sz="1200" dirty="0" smtClean="0"/>
            <a:t>Se realiza un análisis de sensibilidad de las variables críticas que darán lugar a varios escenarios, y que servirán de referencia para establecer un rango de valoración.</a:t>
          </a:r>
        </a:p>
        <a:p>
          <a:pPr algn="just"/>
          <a:endParaRPr lang="es-ES" sz="1200" dirty="0">
            <a:solidFill>
              <a:schemeClr val="accent4">
                <a:lumMod val="75000"/>
              </a:schemeClr>
            </a:solidFill>
          </a:endParaRPr>
        </a:p>
      </dgm:t>
    </dgm:pt>
    <dgm:pt modelId="{3374403C-7B7E-49A0-B173-55141E5626D2}" type="parTrans" cxnId="{388A4C48-3A6C-4664-BB90-283194B0DE6C}">
      <dgm:prSet/>
      <dgm:spPr/>
      <dgm:t>
        <a:bodyPr/>
        <a:lstStyle/>
        <a:p>
          <a:endParaRPr lang="es-ES"/>
        </a:p>
      </dgm:t>
    </dgm:pt>
    <dgm:pt modelId="{F105389F-A4DD-4DC0-AAED-9E596848F768}" type="sibTrans" cxnId="{388A4C48-3A6C-4664-BB90-283194B0DE6C}">
      <dgm:prSet/>
      <dgm:spPr/>
      <dgm:t>
        <a:bodyPr/>
        <a:lstStyle/>
        <a:p>
          <a:endParaRPr lang="es-ES"/>
        </a:p>
      </dgm:t>
    </dgm:pt>
    <dgm:pt modelId="{4ECDD6A6-5306-4F6C-9155-28F94FABA3D1}" type="pres">
      <dgm:prSet presAssocID="{BEBB5E47-9DF1-4820-89F2-33A0926E939E}" presName="linearFlow" presStyleCnt="0">
        <dgm:presLayoutVars>
          <dgm:dir/>
          <dgm:resizeHandles val="exact"/>
        </dgm:presLayoutVars>
      </dgm:prSet>
      <dgm:spPr/>
    </dgm:pt>
    <dgm:pt modelId="{526D77CD-441D-4B1B-BCAE-2E21258E595D}" type="pres">
      <dgm:prSet presAssocID="{D0B92008-E66C-4254-8222-205429153978}" presName="composite" presStyleCnt="0"/>
      <dgm:spPr/>
    </dgm:pt>
    <dgm:pt modelId="{FC266663-AB42-4546-A513-E1C573C63D09}" type="pres">
      <dgm:prSet presAssocID="{D0B92008-E66C-4254-8222-205429153978}" presName="imgShp" presStyleLbl="fgImgPlace1" presStyleIdx="0" presStyleCnt="1" custScaleX="63442" custLinFactNeighborX="-30362" custLinFactNeighborY="-6295"/>
      <dgm:spPr>
        <a:blipFill rotWithShape="0">
          <a:blip xmlns:r="http://schemas.openxmlformats.org/officeDocument/2006/relationships" r:embed="rId1"/>
          <a:stretch>
            <a:fillRect/>
          </a:stretch>
        </a:blipFill>
      </dgm:spPr>
    </dgm:pt>
    <dgm:pt modelId="{27282069-2C67-443D-AA8E-ACC096D0D425}" type="pres">
      <dgm:prSet presAssocID="{D0B92008-E66C-4254-8222-205429153978}" presName="txShp" presStyleLbl="node1" presStyleIdx="0" presStyleCnt="1" custScaleX="150376" custScaleY="144862" custLinFactNeighborX="-775" custLinFactNeighborY="-4026">
        <dgm:presLayoutVars>
          <dgm:bulletEnabled val="1"/>
        </dgm:presLayoutVars>
      </dgm:prSet>
      <dgm:spPr/>
      <dgm:t>
        <a:bodyPr/>
        <a:lstStyle/>
        <a:p>
          <a:endParaRPr lang="es-ES"/>
        </a:p>
      </dgm:t>
    </dgm:pt>
  </dgm:ptLst>
  <dgm:cxnLst>
    <dgm:cxn modelId="{388A4C48-3A6C-4664-BB90-283194B0DE6C}" srcId="{BEBB5E47-9DF1-4820-89F2-33A0926E939E}" destId="{D0B92008-E66C-4254-8222-205429153978}" srcOrd="0" destOrd="0" parTransId="{3374403C-7B7E-49A0-B173-55141E5626D2}" sibTransId="{F105389F-A4DD-4DC0-AAED-9E596848F768}"/>
    <dgm:cxn modelId="{4250CE2C-860F-41C2-A1B2-3DDF55D5D9DA}" type="presOf" srcId="{BEBB5E47-9DF1-4820-89F2-33A0926E939E}" destId="{4ECDD6A6-5306-4F6C-9155-28F94FABA3D1}" srcOrd="0" destOrd="0" presId="urn:microsoft.com/office/officeart/2005/8/layout/vList3#5"/>
    <dgm:cxn modelId="{9B041A7C-FEE0-4779-9D82-31C36367CB3D}" type="presOf" srcId="{D0B92008-E66C-4254-8222-205429153978}" destId="{27282069-2C67-443D-AA8E-ACC096D0D425}" srcOrd="0" destOrd="0" presId="urn:microsoft.com/office/officeart/2005/8/layout/vList3#5"/>
    <dgm:cxn modelId="{BA100C01-8AA4-47B4-B003-FB4854A9AC9F}" type="presParOf" srcId="{4ECDD6A6-5306-4F6C-9155-28F94FABA3D1}" destId="{526D77CD-441D-4B1B-BCAE-2E21258E595D}" srcOrd="0" destOrd="0" presId="urn:microsoft.com/office/officeart/2005/8/layout/vList3#5"/>
    <dgm:cxn modelId="{E9B2C5B7-0C6B-4C2F-B590-18A2C89DA62B}" type="presParOf" srcId="{526D77CD-441D-4B1B-BCAE-2E21258E595D}" destId="{FC266663-AB42-4546-A513-E1C573C63D09}" srcOrd="0" destOrd="0" presId="urn:microsoft.com/office/officeart/2005/8/layout/vList3#5"/>
    <dgm:cxn modelId="{11E9637A-FB17-4F56-A681-CA7B9E5DC805}" type="presParOf" srcId="{526D77CD-441D-4B1B-BCAE-2E21258E595D}" destId="{27282069-2C67-443D-AA8E-ACC096D0D425}" srcOrd="1" destOrd="0" presId="urn:microsoft.com/office/officeart/2005/8/layout/vList3#5"/>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33CC2D13-4E5D-4467-8437-1C237A721803}" type="doc">
      <dgm:prSet loTypeId="urn:microsoft.com/office/officeart/2005/8/layout/process4" loCatId="list" qsTypeId="urn:microsoft.com/office/officeart/2005/8/quickstyle/simple1" qsCatId="simple" csTypeId="urn:microsoft.com/office/officeart/2005/8/colors/accent1_2" csCatId="accent1" phldr="1"/>
      <dgm:spPr/>
      <dgm:t>
        <a:bodyPr/>
        <a:lstStyle/>
        <a:p>
          <a:endParaRPr lang="es-ES"/>
        </a:p>
      </dgm:t>
    </dgm:pt>
    <dgm:pt modelId="{1C6F4109-9748-4733-8190-E8A527954821}">
      <dgm:prSet/>
      <dgm:spPr/>
      <dgm:t>
        <a:bodyPr/>
        <a:lstStyle/>
        <a:p>
          <a:r>
            <a:rPr lang="es-EC" dirty="0" smtClean="0"/>
            <a:t>Este método no toma en cuenta la capacidad de la empresa para generar flujos futuros, para valorar la empresa EMELNORTE S.A., según este método se utiliza el  Estado de Situación Financiera del año 2011. </a:t>
          </a:r>
          <a:endParaRPr lang="es-ES" dirty="0"/>
        </a:p>
      </dgm:t>
    </dgm:pt>
    <dgm:pt modelId="{65F3F5B1-BA21-4DCB-81B7-7CE7AA411A5D}" type="parTrans" cxnId="{2168F74A-2175-4CAF-874C-70D7A0DD26BD}">
      <dgm:prSet/>
      <dgm:spPr/>
      <dgm:t>
        <a:bodyPr/>
        <a:lstStyle/>
        <a:p>
          <a:endParaRPr lang="es-ES"/>
        </a:p>
      </dgm:t>
    </dgm:pt>
    <dgm:pt modelId="{A9993965-4E41-4186-A7DC-DC6E8424F663}" type="sibTrans" cxnId="{2168F74A-2175-4CAF-874C-70D7A0DD26BD}">
      <dgm:prSet/>
      <dgm:spPr/>
      <dgm:t>
        <a:bodyPr/>
        <a:lstStyle/>
        <a:p>
          <a:endParaRPr lang="es-ES"/>
        </a:p>
      </dgm:t>
    </dgm:pt>
    <dgm:pt modelId="{EAFFC8EF-51B8-4678-B2C3-3A50FCC77FA3}">
      <dgm:prSet phldrT="[Texto]"/>
      <dgm:spPr/>
      <dgm:t>
        <a:bodyPr/>
        <a:lstStyle/>
        <a:p>
          <a:r>
            <a:rPr lang="es-ES" dirty="0" smtClean="0"/>
            <a:t>Ve=Activo Total – Pasivo Exigible</a:t>
          </a:r>
          <a:endParaRPr lang="es-ES" dirty="0"/>
        </a:p>
      </dgm:t>
    </dgm:pt>
    <dgm:pt modelId="{C111DC12-79FD-48A3-8208-9254BC84D08E}" type="parTrans" cxnId="{9DD3725B-FA73-4677-9CF8-A46B0320C35D}">
      <dgm:prSet/>
      <dgm:spPr/>
      <dgm:t>
        <a:bodyPr/>
        <a:lstStyle/>
        <a:p>
          <a:endParaRPr lang="es-ES"/>
        </a:p>
      </dgm:t>
    </dgm:pt>
    <dgm:pt modelId="{EFC0E412-BD71-4CB2-AECA-5359CC0B52D1}" type="sibTrans" cxnId="{9DD3725B-FA73-4677-9CF8-A46B0320C35D}">
      <dgm:prSet/>
      <dgm:spPr/>
      <dgm:t>
        <a:bodyPr/>
        <a:lstStyle/>
        <a:p>
          <a:endParaRPr lang="es-ES"/>
        </a:p>
      </dgm:t>
    </dgm:pt>
    <dgm:pt modelId="{36C1DD1E-3798-4A33-9698-1908E8CA1849}">
      <dgm:prSet phldrT="[Texto]"/>
      <dgm:spPr/>
      <dgm:t>
        <a:bodyPr/>
        <a:lstStyle/>
        <a:p>
          <a:r>
            <a:rPr lang="es-ES" dirty="0" smtClean="0"/>
            <a:t>Ve = Activo Total – Pasivo Corriente – Otros Pasivos</a:t>
          </a:r>
        </a:p>
        <a:p>
          <a:r>
            <a:rPr lang="es-ES" dirty="0" smtClean="0"/>
            <a:t>Ve = 115.121.295,28 – 12.125.913,38</a:t>
          </a:r>
        </a:p>
        <a:p>
          <a:r>
            <a:rPr lang="es-ES" dirty="0" smtClean="0"/>
            <a:t>Ve = 102.995.381,80</a:t>
          </a:r>
          <a:endParaRPr lang="es-ES" dirty="0"/>
        </a:p>
      </dgm:t>
    </dgm:pt>
    <dgm:pt modelId="{CC593004-BD7F-4BFD-92C3-73B8E7596AC0}" type="sibTrans" cxnId="{C99A8283-0F1E-495E-9067-FBE90C7E0CCA}">
      <dgm:prSet/>
      <dgm:spPr/>
      <dgm:t>
        <a:bodyPr/>
        <a:lstStyle/>
        <a:p>
          <a:endParaRPr lang="es-ES"/>
        </a:p>
      </dgm:t>
    </dgm:pt>
    <dgm:pt modelId="{D323039C-747D-4B72-BDF5-E1A78A1265FB}" type="parTrans" cxnId="{C99A8283-0F1E-495E-9067-FBE90C7E0CCA}">
      <dgm:prSet/>
      <dgm:spPr/>
      <dgm:t>
        <a:bodyPr/>
        <a:lstStyle/>
        <a:p>
          <a:endParaRPr lang="es-ES"/>
        </a:p>
      </dgm:t>
    </dgm:pt>
    <dgm:pt modelId="{F7435AB5-89A2-45FA-A9F5-51B2E3289F2F}" type="pres">
      <dgm:prSet presAssocID="{33CC2D13-4E5D-4467-8437-1C237A721803}" presName="Name0" presStyleCnt="0">
        <dgm:presLayoutVars>
          <dgm:dir/>
          <dgm:animLvl val="lvl"/>
          <dgm:resizeHandles val="exact"/>
        </dgm:presLayoutVars>
      </dgm:prSet>
      <dgm:spPr/>
      <dgm:t>
        <a:bodyPr/>
        <a:lstStyle/>
        <a:p>
          <a:endParaRPr lang="es-ES"/>
        </a:p>
      </dgm:t>
    </dgm:pt>
    <dgm:pt modelId="{BBFE6E79-A4BF-4B5C-B326-7C8DEE35C473}" type="pres">
      <dgm:prSet presAssocID="{36C1DD1E-3798-4A33-9698-1908E8CA1849}" presName="boxAndChildren" presStyleCnt="0"/>
      <dgm:spPr/>
    </dgm:pt>
    <dgm:pt modelId="{50E2390F-58CC-4DFE-B538-67DC5AAB0F54}" type="pres">
      <dgm:prSet presAssocID="{36C1DD1E-3798-4A33-9698-1908E8CA1849}" presName="parentTextBox" presStyleLbl="node1" presStyleIdx="0" presStyleCnt="2"/>
      <dgm:spPr/>
      <dgm:t>
        <a:bodyPr/>
        <a:lstStyle/>
        <a:p>
          <a:endParaRPr lang="es-ES"/>
        </a:p>
      </dgm:t>
    </dgm:pt>
    <dgm:pt modelId="{1AA64EF9-DD8E-4A78-9732-1397E622E24F}" type="pres">
      <dgm:prSet presAssocID="{A9993965-4E41-4186-A7DC-DC6E8424F663}" presName="sp" presStyleCnt="0"/>
      <dgm:spPr/>
    </dgm:pt>
    <dgm:pt modelId="{C5B8466F-4179-4A54-A5EB-E29F2C50A4AE}" type="pres">
      <dgm:prSet presAssocID="{1C6F4109-9748-4733-8190-E8A527954821}" presName="arrowAndChildren" presStyleCnt="0"/>
      <dgm:spPr/>
    </dgm:pt>
    <dgm:pt modelId="{AF0A3B6C-66FD-476A-A1FB-EBD8F3A0A20A}" type="pres">
      <dgm:prSet presAssocID="{1C6F4109-9748-4733-8190-E8A527954821}" presName="parentTextArrow" presStyleLbl="node1" presStyleIdx="0" presStyleCnt="2"/>
      <dgm:spPr/>
      <dgm:t>
        <a:bodyPr/>
        <a:lstStyle/>
        <a:p>
          <a:endParaRPr lang="es-ES"/>
        </a:p>
      </dgm:t>
    </dgm:pt>
    <dgm:pt modelId="{E16EA25B-2D66-4C25-AE3F-FE7868430CC1}" type="pres">
      <dgm:prSet presAssocID="{1C6F4109-9748-4733-8190-E8A527954821}" presName="arrow" presStyleLbl="node1" presStyleIdx="1" presStyleCnt="2"/>
      <dgm:spPr/>
      <dgm:t>
        <a:bodyPr/>
        <a:lstStyle/>
        <a:p>
          <a:endParaRPr lang="es-ES"/>
        </a:p>
      </dgm:t>
    </dgm:pt>
    <dgm:pt modelId="{1ED1EFAA-5C9C-4F21-A875-4DB0872F1F4F}" type="pres">
      <dgm:prSet presAssocID="{1C6F4109-9748-4733-8190-E8A527954821}" presName="descendantArrow" presStyleCnt="0"/>
      <dgm:spPr/>
    </dgm:pt>
    <dgm:pt modelId="{328EEFBA-F107-46D1-84B2-3CD0A34630AE}" type="pres">
      <dgm:prSet presAssocID="{EAFFC8EF-51B8-4678-B2C3-3A50FCC77FA3}" presName="childTextArrow" presStyleLbl="fgAccFollowNode1" presStyleIdx="0" presStyleCnt="1">
        <dgm:presLayoutVars>
          <dgm:bulletEnabled val="1"/>
        </dgm:presLayoutVars>
      </dgm:prSet>
      <dgm:spPr/>
      <dgm:t>
        <a:bodyPr/>
        <a:lstStyle/>
        <a:p>
          <a:endParaRPr lang="es-ES"/>
        </a:p>
      </dgm:t>
    </dgm:pt>
  </dgm:ptLst>
  <dgm:cxnLst>
    <dgm:cxn modelId="{D647B05F-B6E9-437E-9A7C-3BB1F1AC8C38}" type="presOf" srcId="{1C6F4109-9748-4733-8190-E8A527954821}" destId="{AF0A3B6C-66FD-476A-A1FB-EBD8F3A0A20A}" srcOrd="0" destOrd="0" presId="urn:microsoft.com/office/officeart/2005/8/layout/process4"/>
    <dgm:cxn modelId="{F55F39A7-2AF6-4E3F-B484-9AFEA3B7E42E}" type="presOf" srcId="{33CC2D13-4E5D-4467-8437-1C237A721803}" destId="{F7435AB5-89A2-45FA-A9F5-51B2E3289F2F}" srcOrd="0" destOrd="0" presId="urn:microsoft.com/office/officeart/2005/8/layout/process4"/>
    <dgm:cxn modelId="{7533CE50-4771-45EA-8C86-7A35BD174211}" type="presOf" srcId="{36C1DD1E-3798-4A33-9698-1908E8CA1849}" destId="{50E2390F-58CC-4DFE-B538-67DC5AAB0F54}" srcOrd="0" destOrd="0" presId="urn:microsoft.com/office/officeart/2005/8/layout/process4"/>
    <dgm:cxn modelId="{9DD3725B-FA73-4677-9CF8-A46B0320C35D}" srcId="{1C6F4109-9748-4733-8190-E8A527954821}" destId="{EAFFC8EF-51B8-4678-B2C3-3A50FCC77FA3}" srcOrd="0" destOrd="0" parTransId="{C111DC12-79FD-48A3-8208-9254BC84D08E}" sibTransId="{EFC0E412-BD71-4CB2-AECA-5359CC0B52D1}"/>
    <dgm:cxn modelId="{2168F74A-2175-4CAF-874C-70D7A0DD26BD}" srcId="{33CC2D13-4E5D-4467-8437-1C237A721803}" destId="{1C6F4109-9748-4733-8190-E8A527954821}" srcOrd="0" destOrd="0" parTransId="{65F3F5B1-BA21-4DCB-81B7-7CE7AA411A5D}" sibTransId="{A9993965-4E41-4186-A7DC-DC6E8424F663}"/>
    <dgm:cxn modelId="{C99A8283-0F1E-495E-9067-FBE90C7E0CCA}" srcId="{33CC2D13-4E5D-4467-8437-1C237A721803}" destId="{36C1DD1E-3798-4A33-9698-1908E8CA1849}" srcOrd="1" destOrd="0" parTransId="{D323039C-747D-4B72-BDF5-E1A78A1265FB}" sibTransId="{CC593004-BD7F-4BFD-92C3-73B8E7596AC0}"/>
    <dgm:cxn modelId="{8E1120EF-7B01-46B6-89FC-CA13C0B7FFF0}" type="presOf" srcId="{1C6F4109-9748-4733-8190-E8A527954821}" destId="{E16EA25B-2D66-4C25-AE3F-FE7868430CC1}" srcOrd="1" destOrd="0" presId="urn:microsoft.com/office/officeart/2005/8/layout/process4"/>
    <dgm:cxn modelId="{EA7890C4-EC3F-41A3-AC3D-C3B49835405A}" type="presOf" srcId="{EAFFC8EF-51B8-4678-B2C3-3A50FCC77FA3}" destId="{328EEFBA-F107-46D1-84B2-3CD0A34630AE}" srcOrd="0" destOrd="0" presId="urn:microsoft.com/office/officeart/2005/8/layout/process4"/>
    <dgm:cxn modelId="{1BE5ACD6-671D-4BE1-892F-153BDB7200DF}" type="presParOf" srcId="{F7435AB5-89A2-45FA-A9F5-51B2E3289F2F}" destId="{BBFE6E79-A4BF-4B5C-B326-7C8DEE35C473}" srcOrd="0" destOrd="0" presId="urn:microsoft.com/office/officeart/2005/8/layout/process4"/>
    <dgm:cxn modelId="{1A365F9B-210B-44AA-9870-C491904E5D51}" type="presParOf" srcId="{BBFE6E79-A4BF-4B5C-B326-7C8DEE35C473}" destId="{50E2390F-58CC-4DFE-B538-67DC5AAB0F54}" srcOrd="0" destOrd="0" presId="urn:microsoft.com/office/officeart/2005/8/layout/process4"/>
    <dgm:cxn modelId="{E09CFFAB-B307-4B9A-BAE4-55FD62AF3477}" type="presParOf" srcId="{F7435AB5-89A2-45FA-A9F5-51B2E3289F2F}" destId="{1AA64EF9-DD8E-4A78-9732-1397E622E24F}" srcOrd="1" destOrd="0" presId="urn:microsoft.com/office/officeart/2005/8/layout/process4"/>
    <dgm:cxn modelId="{4E6E0C18-784F-45CC-94A1-B5D674CDB312}" type="presParOf" srcId="{F7435AB5-89A2-45FA-A9F5-51B2E3289F2F}" destId="{C5B8466F-4179-4A54-A5EB-E29F2C50A4AE}" srcOrd="2" destOrd="0" presId="urn:microsoft.com/office/officeart/2005/8/layout/process4"/>
    <dgm:cxn modelId="{DD38EDCE-16CB-4C65-B6AE-C5268B543E5A}" type="presParOf" srcId="{C5B8466F-4179-4A54-A5EB-E29F2C50A4AE}" destId="{AF0A3B6C-66FD-476A-A1FB-EBD8F3A0A20A}" srcOrd="0" destOrd="0" presId="urn:microsoft.com/office/officeart/2005/8/layout/process4"/>
    <dgm:cxn modelId="{F43C09D7-FE38-465B-A0E6-6D7241654B06}" type="presParOf" srcId="{C5B8466F-4179-4A54-A5EB-E29F2C50A4AE}" destId="{E16EA25B-2D66-4C25-AE3F-FE7868430CC1}" srcOrd="1" destOrd="0" presId="urn:microsoft.com/office/officeart/2005/8/layout/process4"/>
    <dgm:cxn modelId="{EAB0E6B8-3D1A-4561-BD41-4D5EF6420126}" type="presParOf" srcId="{C5B8466F-4179-4A54-A5EB-E29F2C50A4AE}" destId="{1ED1EFAA-5C9C-4F21-A875-4DB0872F1F4F}" srcOrd="2" destOrd="0" presId="urn:microsoft.com/office/officeart/2005/8/layout/process4"/>
    <dgm:cxn modelId="{8625868F-680A-4722-9308-EBCF6C42F855}" type="presParOf" srcId="{1ED1EFAA-5C9C-4F21-A875-4DB0872F1F4F}" destId="{328EEFBA-F107-46D1-84B2-3CD0A34630AE}" srcOrd="0" destOrd="0" presId="urn:microsoft.com/office/officeart/2005/8/layout/process4"/>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C5FAF30-C2B4-4DEE-92BF-C62769D16E3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s-EC"/>
        </a:p>
      </dgm:t>
    </dgm:pt>
    <dgm:pt modelId="{0A4892AC-62A1-4FFF-AFA9-A89E1335E390}">
      <dgm:prSet phldrT="[Texto]"/>
      <dgm:spPr/>
      <dgm:t>
        <a:bodyPr/>
        <a:lstStyle/>
        <a:p>
          <a:pPr algn="just"/>
          <a:r>
            <a:rPr lang="es-EC" dirty="0" smtClean="0"/>
            <a:t>Que lo más adecuado es no confiar en un solo método de valoración; con el fin de obtener una estimación más realista, coherente y precisa, por lo cual para estimar el valor de la empresa se realizó el estudio centrado en actividades financieras</a:t>
          </a:r>
          <a:endParaRPr lang="es-EC" dirty="0"/>
        </a:p>
      </dgm:t>
    </dgm:pt>
    <dgm:pt modelId="{027675A3-6983-4EE9-9B3F-3E90FC3F27BC}" type="parTrans" cxnId="{664A0788-1AC7-4BCB-AF7F-EFA2F261D1B1}">
      <dgm:prSet/>
      <dgm:spPr/>
      <dgm:t>
        <a:bodyPr/>
        <a:lstStyle/>
        <a:p>
          <a:endParaRPr lang="es-EC"/>
        </a:p>
      </dgm:t>
    </dgm:pt>
    <dgm:pt modelId="{FD10C3F6-09D0-432D-B815-DBE0EA7FAEF6}" type="sibTrans" cxnId="{664A0788-1AC7-4BCB-AF7F-EFA2F261D1B1}">
      <dgm:prSet/>
      <dgm:spPr/>
      <dgm:t>
        <a:bodyPr/>
        <a:lstStyle/>
        <a:p>
          <a:endParaRPr lang="es-EC"/>
        </a:p>
      </dgm:t>
    </dgm:pt>
    <dgm:pt modelId="{E3B9E7F1-FF30-4DDF-8137-8546E5FF0868}">
      <dgm:prSet phldrT="[Texto]"/>
      <dgm:spPr/>
      <dgm:t>
        <a:bodyPr/>
        <a:lstStyle/>
        <a:p>
          <a:pPr algn="just"/>
          <a:r>
            <a:rPr lang="es-EC" dirty="0" smtClean="0"/>
            <a:t>Se siguió un proceso lógico y metodológico: inicialmente la descripción, sistematización y aplicación de dos métodos para la valoración EMELNORTE S.A.; luego se realizó un análisis de la evolución financiera a lo largo de los años 2009, 2010 y 2011; estos procedimientos, enmarcados en  la evolución del sector eléctrico ecuatoriano, para determinar su posible comportamiento en los próximo cinco años.</a:t>
          </a:r>
          <a:endParaRPr lang="es-EC" dirty="0"/>
        </a:p>
      </dgm:t>
    </dgm:pt>
    <dgm:pt modelId="{10896AC3-A853-4DE1-B13B-91C6F95AA48C}" type="parTrans" cxnId="{09952591-6CD1-4686-AB69-C22D6FA9828F}">
      <dgm:prSet/>
      <dgm:spPr/>
      <dgm:t>
        <a:bodyPr/>
        <a:lstStyle/>
        <a:p>
          <a:endParaRPr lang="es-EC"/>
        </a:p>
      </dgm:t>
    </dgm:pt>
    <dgm:pt modelId="{250552AE-F36E-4F28-8C1F-66324C02CBD9}" type="sibTrans" cxnId="{09952591-6CD1-4686-AB69-C22D6FA9828F}">
      <dgm:prSet/>
      <dgm:spPr/>
      <dgm:t>
        <a:bodyPr/>
        <a:lstStyle/>
        <a:p>
          <a:endParaRPr lang="es-EC"/>
        </a:p>
      </dgm:t>
    </dgm:pt>
    <dgm:pt modelId="{7C2B12DE-8A8A-4F81-9B88-2C5C4EAF26AE}">
      <dgm:prSet phldrT="[Texto]"/>
      <dgm:spPr/>
      <dgm:t>
        <a:bodyPr/>
        <a:lstStyle/>
        <a:p>
          <a:pPr algn="just"/>
          <a:r>
            <a:rPr lang="es-EC" dirty="0" smtClean="0"/>
            <a:t>La utilización del método estático: MÉTODO DEL VALOR CONTABLE. El (</a:t>
          </a:r>
          <a:r>
            <a:rPr lang="es-EC" dirty="0" err="1" smtClean="0"/>
            <a:t>Discounted</a:t>
          </a:r>
          <a:r>
            <a:rPr lang="es-EC" dirty="0" smtClean="0"/>
            <a:t> Cash </a:t>
          </a:r>
          <a:r>
            <a:rPr lang="es-EC" dirty="0" err="1" smtClean="0"/>
            <a:t>Flow</a:t>
          </a:r>
          <a:r>
            <a:rPr lang="es-EC" dirty="0" smtClean="0"/>
            <a:t>), que se basa en proyecciones financieras; se proyectó los estados financieros a futuro, para luego a través del uso de una tasa de descuento apropiada, traer los mismos a valor presente, cifras utilizadas para estimar el valor de la empresa aplicando varios escenarios.</a:t>
          </a:r>
          <a:endParaRPr lang="es-EC" dirty="0"/>
        </a:p>
      </dgm:t>
    </dgm:pt>
    <dgm:pt modelId="{3A28CBB0-13B3-4F9D-B580-868781B29365}" type="parTrans" cxnId="{F7ECE5DF-D22C-466B-8C33-FDD4A7859CB5}">
      <dgm:prSet/>
      <dgm:spPr/>
      <dgm:t>
        <a:bodyPr/>
        <a:lstStyle/>
        <a:p>
          <a:endParaRPr lang="es-EC"/>
        </a:p>
      </dgm:t>
    </dgm:pt>
    <dgm:pt modelId="{C71DE0B9-FD94-4D5B-BC16-B46ABB2A6357}" type="sibTrans" cxnId="{F7ECE5DF-D22C-466B-8C33-FDD4A7859CB5}">
      <dgm:prSet/>
      <dgm:spPr/>
      <dgm:t>
        <a:bodyPr/>
        <a:lstStyle/>
        <a:p>
          <a:endParaRPr lang="es-EC"/>
        </a:p>
      </dgm:t>
    </dgm:pt>
    <dgm:pt modelId="{E6321D00-3B00-4376-9F00-F9A2D27F452E}">
      <dgm:prSet/>
      <dgm:spPr/>
      <dgm:t>
        <a:bodyPr/>
        <a:lstStyle/>
        <a:p>
          <a:pPr algn="just"/>
          <a:r>
            <a:rPr lang="es-EC" dirty="0" smtClean="0"/>
            <a:t>Escenario Base el valor de la empresa EMELNORTE S.A. es de $ 48.585.528,28. En un escenario Optimista el valor  asciende a $ 52.352.779,92; en un escenario Pesimista el valor disminuye a $ 48.075.268,88. La ponderación del valor de EMELNORTE S.A. en función de la probabilidad de ocurrencia de cada uno de los escenarios es de 48.972.025,24.  Aplicando MÉTODO VALOR CONTABLE 102.995.381,80.</a:t>
          </a:r>
          <a:endParaRPr lang="es-EC" dirty="0"/>
        </a:p>
      </dgm:t>
    </dgm:pt>
    <dgm:pt modelId="{D6F0E134-A29C-40C8-B7CC-72BC3FD58BAF}" type="parTrans" cxnId="{7A1A972E-82DF-41AF-B6A4-01448333D864}">
      <dgm:prSet/>
      <dgm:spPr/>
      <dgm:t>
        <a:bodyPr/>
        <a:lstStyle/>
        <a:p>
          <a:endParaRPr lang="es-EC"/>
        </a:p>
      </dgm:t>
    </dgm:pt>
    <dgm:pt modelId="{C7DE691D-BD21-433B-9B74-E5593BA03E55}" type="sibTrans" cxnId="{7A1A972E-82DF-41AF-B6A4-01448333D864}">
      <dgm:prSet/>
      <dgm:spPr/>
      <dgm:t>
        <a:bodyPr/>
        <a:lstStyle/>
        <a:p>
          <a:endParaRPr lang="es-EC"/>
        </a:p>
      </dgm:t>
    </dgm:pt>
    <dgm:pt modelId="{85CBA313-7A06-483C-896E-797DCFD141E6}" type="pres">
      <dgm:prSet presAssocID="{EC5FAF30-C2B4-4DEE-92BF-C62769D16E3D}" presName="diagram" presStyleCnt="0">
        <dgm:presLayoutVars>
          <dgm:dir/>
          <dgm:resizeHandles val="exact"/>
        </dgm:presLayoutVars>
      </dgm:prSet>
      <dgm:spPr/>
      <dgm:t>
        <a:bodyPr/>
        <a:lstStyle/>
        <a:p>
          <a:endParaRPr lang="es-ES"/>
        </a:p>
      </dgm:t>
    </dgm:pt>
    <dgm:pt modelId="{A67A6964-3246-40FF-BFDC-98AC6A8C5110}" type="pres">
      <dgm:prSet presAssocID="{0A4892AC-62A1-4FFF-AFA9-A89E1335E390}" presName="node" presStyleLbl="node1" presStyleIdx="0" presStyleCnt="4" custScaleY="108462">
        <dgm:presLayoutVars>
          <dgm:bulletEnabled val="1"/>
        </dgm:presLayoutVars>
      </dgm:prSet>
      <dgm:spPr/>
      <dgm:t>
        <a:bodyPr/>
        <a:lstStyle/>
        <a:p>
          <a:endParaRPr lang="es-EC"/>
        </a:p>
      </dgm:t>
    </dgm:pt>
    <dgm:pt modelId="{751C5BB5-1732-4132-8CBF-D643E5B21AF7}" type="pres">
      <dgm:prSet presAssocID="{FD10C3F6-09D0-432D-B815-DBE0EA7FAEF6}" presName="sibTrans" presStyleCnt="0"/>
      <dgm:spPr/>
    </dgm:pt>
    <dgm:pt modelId="{FE065AE7-0F4C-4DA8-A51F-D671D6EAC571}" type="pres">
      <dgm:prSet presAssocID="{E3B9E7F1-FF30-4DDF-8137-8546E5FF0868}" presName="node" presStyleLbl="node1" presStyleIdx="1" presStyleCnt="4">
        <dgm:presLayoutVars>
          <dgm:bulletEnabled val="1"/>
        </dgm:presLayoutVars>
      </dgm:prSet>
      <dgm:spPr/>
      <dgm:t>
        <a:bodyPr/>
        <a:lstStyle/>
        <a:p>
          <a:endParaRPr lang="es-EC"/>
        </a:p>
      </dgm:t>
    </dgm:pt>
    <dgm:pt modelId="{150BD537-9DBA-4EE1-A7DB-A325FCA63B8A}" type="pres">
      <dgm:prSet presAssocID="{250552AE-F36E-4F28-8C1F-66324C02CBD9}" presName="sibTrans" presStyleCnt="0"/>
      <dgm:spPr/>
    </dgm:pt>
    <dgm:pt modelId="{C2DC2B4B-62EC-4C18-9988-F95ABFC11AAA}" type="pres">
      <dgm:prSet presAssocID="{7C2B12DE-8A8A-4F81-9B88-2C5C4EAF26AE}" presName="node" presStyleLbl="node1" presStyleIdx="2" presStyleCnt="4">
        <dgm:presLayoutVars>
          <dgm:bulletEnabled val="1"/>
        </dgm:presLayoutVars>
      </dgm:prSet>
      <dgm:spPr/>
      <dgm:t>
        <a:bodyPr/>
        <a:lstStyle/>
        <a:p>
          <a:endParaRPr lang="es-EC"/>
        </a:p>
      </dgm:t>
    </dgm:pt>
    <dgm:pt modelId="{73CAC6DF-9A89-4FF9-AF29-ADC03D876C0B}" type="pres">
      <dgm:prSet presAssocID="{C71DE0B9-FD94-4D5B-BC16-B46ABB2A6357}" presName="sibTrans" presStyleCnt="0"/>
      <dgm:spPr/>
    </dgm:pt>
    <dgm:pt modelId="{F19268B7-2423-4A5A-9D62-300192F1F5DF}" type="pres">
      <dgm:prSet presAssocID="{E6321D00-3B00-4376-9F00-F9A2D27F452E}" presName="node" presStyleLbl="node1" presStyleIdx="3" presStyleCnt="4">
        <dgm:presLayoutVars>
          <dgm:bulletEnabled val="1"/>
        </dgm:presLayoutVars>
      </dgm:prSet>
      <dgm:spPr/>
      <dgm:t>
        <a:bodyPr/>
        <a:lstStyle/>
        <a:p>
          <a:endParaRPr lang="es-ES"/>
        </a:p>
      </dgm:t>
    </dgm:pt>
  </dgm:ptLst>
  <dgm:cxnLst>
    <dgm:cxn modelId="{09952591-6CD1-4686-AB69-C22D6FA9828F}" srcId="{EC5FAF30-C2B4-4DEE-92BF-C62769D16E3D}" destId="{E3B9E7F1-FF30-4DDF-8137-8546E5FF0868}" srcOrd="1" destOrd="0" parTransId="{10896AC3-A853-4DE1-B13B-91C6F95AA48C}" sibTransId="{250552AE-F36E-4F28-8C1F-66324C02CBD9}"/>
    <dgm:cxn modelId="{1692F154-21F0-4C02-873A-FA8A0BC280D7}" type="presOf" srcId="{7C2B12DE-8A8A-4F81-9B88-2C5C4EAF26AE}" destId="{C2DC2B4B-62EC-4C18-9988-F95ABFC11AAA}" srcOrd="0" destOrd="0" presId="urn:microsoft.com/office/officeart/2005/8/layout/default#1"/>
    <dgm:cxn modelId="{7A1A972E-82DF-41AF-B6A4-01448333D864}" srcId="{EC5FAF30-C2B4-4DEE-92BF-C62769D16E3D}" destId="{E6321D00-3B00-4376-9F00-F9A2D27F452E}" srcOrd="3" destOrd="0" parTransId="{D6F0E134-A29C-40C8-B7CC-72BC3FD58BAF}" sibTransId="{C7DE691D-BD21-433B-9B74-E5593BA03E55}"/>
    <dgm:cxn modelId="{664A0788-1AC7-4BCB-AF7F-EFA2F261D1B1}" srcId="{EC5FAF30-C2B4-4DEE-92BF-C62769D16E3D}" destId="{0A4892AC-62A1-4FFF-AFA9-A89E1335E390}" srcOrd="0" destOrd="0" parTransId="{027675A3-6983-4EE9-9B3F-3E90FC3F27BC}" sibTransId="{FD10C3F6-09D0-432D-B815-DBE0EA7FAEF6}"/>
    <dgm:cxn modelId="{5A4E37BD-F7D7-4D4B-9268-503087E795D0}" type="presOf" srcId="{E6321D00-3B00-4376-9F00-F9A2D27F452E}" destId="{F19268B7-2423-4A5A-9D62-300192F1F5DF}" srcOrd="0" destOrd="0" presId="urn:microsoft.com/office/officeart/2005/8/layout/default#1"/>
    <dgm:cxn modelId="{F7ECE5DF-D22C-466B-8C33-FDD4A7859CB5}" srcId="{EC5FAF30-C2B4-4DEE-92BF-C62769D16E3D}" destId="{7C2B12DE-8A8A-4F81-9B88-2C5C4EAF26AE}" srcOrd="2" destOrd="0" parTransId="{3A28CBB0-13B3-4F9D-B580-868781B29365}" sibTransId="{C71DE0B9-FD94-4D5B-BC16-B46ABB2A6357}"/>
    <dgm:cxn modelId="{7634856C-D89C-4DDB-9FCF-45A4D449857F}" type="presOf" srcId="{E3B9E7F1-FF30-4DDF-8137-8546E5FF0868}" destId="{FE065AE7-0F4C-4DA8-A51F-D671D6EAC571}" srcOrd="0" destOrd="0" presId="urn:microsoft.com/office/officeart/2005/8/layout/default#1"/>
    <dgm:cxn modelId="{2DC8EB1B-9864-45B9-BD80-CCC6CD7AB3BE}" type="presOf" srcId="{0A4892AC-62A1-4FFF-AFA9-A89E1335E390}" destId="{A67A6964-3246-40FF-BFDC-98AC6A8C5110}" srcOrd="0" destOrd="0" presId="urn:microsoft.com/office/officeart/2005/8/layout/default#1"/>
    <dgm:cxn modelId="{2975503B-9A3B-443D-8D05-2999E904CC3A}" type="presOf" srcId="{EC5FAF30-C2B4-4DEE-92BF-C62769D16E3D}" destId="{85CBA313-7A06-483C-896E-797DCFD141E6}" srcOrd="0" destOrd="0" presId="urn:microsoft.com/office/officeart/2005/8/layout/default#1"/>
    <dgm:cxn modelId="{50A4E10C-E581-4279-81FE-ECA6346AE918}" type="presParOf" srcId="{85CBA313-7A06-483C-896E-797DCFD141E6}" destId="{A67A6964-3246-40FF-BFDC-98AC6A8C5110}" srcOrd="0" destOrd="0" presId="urn:microsoft.com/office/officeart/2005/8/layout/default#1"/>
    <dgm:cxn modelId="{BBA69653-AF1C-4347-80A9-973022C7E142}" type="presParOf" srcId="{85CBA313-7A06-483C-896E-797DCFD141E6}" destId="{751C5BB5-1732-4132-8CBF-D643E5B21AF7}" srcOrd="1" destOrd="0" presId="urn:microsoft.com/office/officeart/2005/8/layout/default#1"/>
    <dgm:cxn modelId="{6424237C-489E-4057-97E5-6823A4EF8208}" type="presParOf" srcId="{85CBA313-7A06-483C-896E-797DCFD141E6}" destId="{FE065AE7-0F4C-4DA8-A51F-D671D6EAC571}" srcOrd="2" destOrd="0" presId="urn:microsoft.com/office/officeart/2005/8/layout/default#1"/>
    <dgm:cxn modelId="{ECB9B641-36CF-427A-AB19-E101C564A542}" type="presParOf" srcId="{85CBA313-7A06-483C-896E-797DCFD141E6}" destId="{150BD537-9DBA-4EE1-A7DB-A325FCA63B8A}" srcOrd="3" destOrd="0" presId="urn:microsoft.com/office/officeart/2005/8/layout/default#1"/>
    <dgm:cxn modelId="{7439E27C-2B03-4D4B-9958-3915F396779B}" type="presParOf" srcId="{85CBA313-7A06-483C-896E-797DCFD141E6}" destId="{C2DC2B4B-62EC-4C18-9988-F95ABFC11AAA}" srcOrd="4" destOrd="0" presId="urn:microsoft.com/office/officeart/2005/8/layout/default#1"/>
    <dgm:cxn modelId="{C0F39E97-11F7-4130-8243-586EF95F403D}" type="presParOf" srcId="{85CBA313-7A06-483C-896E-797DCFD141E6}" destId="{73CAC6DF-9A89-4FF9-AF29-ADC03D876C0B}" srcOrd="5" destOrd="0" presId="urn:microsoft.com/office/officeart/2005/8/layout/default#1"/>
    <dgm:cxn modelId="{1D4A5626-325A-43BB-8CA0-EAF99AA43775}" type="presParOf" srcId="{85CBA313-7A06-483C-896E-797DCFD141E6}" destId="{F19268B7-2423-4A5A-9D62-300192F1F5DF}" srcOrd="6" destOrd="0" presId="urn:microsoft.com/office/officeart/2005/8/layout/defaul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EC5FAF30-C2B4-4DEE-92BF-C62769D16E3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s-EC"/>
        </a:p>
      </dgm:t>
    </dgm:pt>
    <dgm:pt modelId="{0A4892AC-62A1-4FFF-AFA9-A89E1335E390}">
      <dgm:prSet phldrT="[Texto]"/>
      <dgm:spPr/>
      <dgm:t>
        <a:bodyPr/>
        <a:lstStyle/>
        <a:p>
          <a:pPr algn="just"/>
          <a:r>
            <a:rPr lang="es-EC" dirty="0" smtClean="0"/>
            <a:t>Para casos similares al investigado, es tomar en cuenta algunos aspectos importantes para elegir el método adecuado de valoración, al determinar previamente: El porqué? y para qué?; considerando el entorno y sector en el cuál se desenvuelve la entidad, a través de éste valor intrínseco lograr tomar decisiones futuras adecuadas, en razón que los valores obtenidos, son el resultado de la aplicación de técnicas financieras vigentes en el mercado.</a:t>
          </a:r>
          <a:endParaRPr lang="es-EC" dirty="0"/>
        </a:p>
      </dgm:t>
    </dgm:pt>
    <dgm:pt modelId="{027675A3-6983-4EE9-9B3F-3E90FC3F27BC}" type="parTrans" cxnId="{664A0788-1AC7-4BCB-AF7F-EFA2F261D1B1}">
      <dgm:prSet/>
      <dgm:spPr/>
      <dgm:t>
        <a:bodyPr/>
        <a:lstStyle/>
        <a:p>
          <a:endParaRPr lang="es-EC"/>
        </a:p>
      </dgm:t>
    </dgm:pt>
    <dgm:pt modelId="{FD10C3F6-09D0-432D-B815-DBE0EA7FAEF6}" type="sibTrans" cxnId="{664A0788-1AC7-4BCB-AF7F-EFA2F261D1B1}">
      <dgm:prSet/>
      <dgm:spPr/>
      <dgm:t>
        <a:bodyPr/>
        <a:lstStyle/>
        <a:p>
          <a:endParaRPr lang="es-EC"/>
        </a:p>
      </dgm:t>
    </dgm:pt>
    <dgm:pt modelId="{E3B9E7F1-FF30-4DDF-8137-8546E5FF0868}">
      <dgm:prSet phldrT="[Texto]"/>
      <dgm:spPr/>
      <dgm:t>
        <a:bodyPr/>
        <a:lstStyle/>
        <a:p>
          <a:pPr algn="just"/>
          <a:r>
            <a:rPr lang="es-EC" dirty="0" smtClean="0"/>
            <a:t>Tomar en cuenta esta investigación, que ha permitido  valorar la empresa en su conjunto, como un negocio en marcha; permitiendo ver con claridad las virtudes que posee éste método y la ayuda que puede proporcionar a la dirección estratégica de empresas que desarrollan actividades en este importante sector. Se lo considera como un método representativo para a establecer un precio promedio por su capacidad de generar y crear flujos futuros. Puesto  que no existe un método único de valoración de empresas.</a:t>
          </a:r>
          <a:endParaRPr lang="es-EC" dirty="0"/>
        </a:p>
      </dgm:t>
    </dgm:pt>
    <dgm:pt modelId="{10896AC3-A853-4DE1-B13B-91C6F95AA48C}" type="parTrans" cxnId="{09952591-6CD1-4686-AB69-C22D6FA9828F}">
      <dgm:prSet/>
      <dgm:spPr/>
      <dgm:t>
        <a:bodyPr/>
        <a:lstStyle/>
        <a:p>
          <a:endParaRPr lang="es-EC"/>
        </a:p>
      </dgm:t>
    </dgm:pt>
    <dgm:pt modelId="{250552AE-F36E-4F28-8C1F-66324C02CBD9}" type="sibTrans" cxnId="{09952591-6CD1-4686-AB69-C22D6FA9828F}">
      <dgm:prSet/>
      <dgm:spPr/>
      <dgm:t>
        <a:bodyPr/>
        <a:lstStyle/>
        <a:p>
          <a:endParaRPr lang="es-EC"/>
        </a:p>
      </dgm:t>
    </dgm:pt>
    <dgm:pt modelId="{7C2B12DE-8A8A-4F81-9B88-2C5C4EAF26AE}">
      <dgm:prSet phldrT="[Texto]"/>
      <dgm:spPr/>
      <dgm:t>
        <a:bodyPr/>
        <a:lstStyle/>
        <a:p>
          <a:pPr algn="just"/>
          <a:r>
            <a:rPr lang="es-EC" dirty="0" smtClean="0"/>
            <a:t>En el cálculo de  la tasa d</a:t>
          </a:r>
          <a:r>
            <a:rPr lang="es-ES" dirty="0" smtClean="0"/>
            <a:t>e descuento o actualización para descontar los flujos de fondos operativos para valuar la empresa utilizando el descuento de flujos de fondos, se lo debe hacer cuidadosamente, tomando en cuenta, aspectos como riesgo sistemático, y no sistemático, y el entorno en el cual se desenvuelve la organización.</a:t>
          </a:r>
          <a:endParaRPr lang="es-EC" dirty="0"/>
        </a:p>
      </dgm:t>
    </dgm:pt>
    <dgm:pt modelId="{3A28CBB0-13B3-4F9D-B580-868781B29365}" type="parTrans" cxnId="{F7ECE5DF-D22C-466B-8C33-FDD4A7859CB5}">
      <dgm:prSet/>
      <dgm:spPr/>
      <dgm:t>
        <a:bodyPr/>
        <a:lstStyle/>
        <a:p>
          <a:endParaRPr lang="es-EC"/>
        </a:p>
      </dgm:t>
    </dgm:pt>
    <dgm:pt modelId="{C71DE0B9-FD94-4D5B-BC16-B46ABB2A6357}" type="sibTrans" cxnId="{F7ECE5DF-D22C-466B-8C33-FDD4A7859CB5}">
      <dgm:prSet/>
      <dgm:spPr/>
      <dgm:t>
        <a:bodyPr/>
        <a:lstStyle/>
        <a:p>
          <a:endParaRPr lang="es-EC"/>
        </a:p>
      </dgm:t>
    </dgm:pt>
    <dgm:pt modelId="{E6321D00-3B00-4376-9F00-F9A2D27F452E}">
      <dgm:prSet/>
      <dgm:spPr/>
      <dgm:t>
        <a:bodyPr/>
        <a:lstStyle/>
        <a:p>
          <a:pPr algn="just"/>
          <a:r>
            <a:rPr lang="es-EC" dirty="0" smtClean="0"/>
            <a:t>Las valoraciones de empresas deben realizarse  aplicando diferentes métodos sean éstos estáticos, dinámicos, compuestos o mixtos y/o los nuevos métodos; puesto que si sólo se aplica el método del valor contable, o uno de ellos en particular,  los resultados no son del todo confiables. Una valoración, por medio de diferentes métodos, permitirá obtener una cifra más real, del valor de la organización.</a:t>
          </a:r>
          <a:endParaRPr lang="es-EC" dirty="0"/>
        </a:p>
      </dgm:t>
    </dgm:pt>
    <dgm:pt modelId="{D6F0E134-A29C-40C8-B7CC-72BC3FD58BAF}" type="parTrans" cxnId="{7A1A972E-82DF-41AF-B6A4-01448333D864}">
      <dgm:prSet/>
      <dgm:spPr/>
      <dgm:t>
        <a:bodyPr/>
        <a:lstStyle/>
        <a:p>
          <a:endParaRPr lang="es-EC"/>
        </a:p>
      </dgm:t>
    </dgm:pt>
    <dgm:pt modelId="{C7DE691D-BD21-433B-9B74-E5593BA03E55}" type="sibTrans" cxnId="{7A1A972E-82DF-41AF-B6A4-01448333D864}">
      <dgm:prSet/>
      <dgm:spPr/>
      <dgm:t>
        <a:bodyPr/>
        <a:lstStyle/>
        <a:p>
          <a:endParaRPr lang="es-EC"/>
        </a:p>
      </dgm:t>
    </dgm:pt>
    <dgm:pt modelId="{85CBA313-7A06-483C-896E-797DCFD141E6}" type="pres">
      <dgm:prSet presAssocID="{EC5FAF30-C2B4-4DEE-92BF-C62769D16E3D}" presName="diagram" presStyleCnt="0">
        <dgm:presLayoutVars>
          <dgm:dir/>
          <dgm:resizeHandles val="exact"/>
        </dgm:presLayoutVars>
      </dgm:prSet>
      <dgm:spPr/>
      <dgm:t>
        <a:bodyPr/>
        <a:lstStyle/>
        <a:p>
          <a:endParaRPr lang="es-ES"/>
        </a:p>
      </dgm:t>
    </dgm:pt>
    <dgm:pt modelId="{A67A6964-3246-40FF-BFDC-98AC6A8C5110}" type="pres">
      <dgm:prSet presAssocID="{0A4892AC-62A1-4FFF-AFA9-A89E1335E390}" presName="node" presStyleLbl="node1" presStyleIdx="0" presStyleCnt="4" custScaleY="108462">
        <dgm:presLayoutVars>
          <dgm:bulletEnabled val="1"/>
        </dgm:presLayoutVars>
      </dgm:prSet>
      <dgm:spPr/>
      <dgm:t>
        <a:bodyPr/>
        <a:lstStyle/>
        <a:p>
          <a:endParaRPr lang="es-EC"/>
        </a:p>
      </dgm:t>
    </dgm:pt>
    <dgm:pt modelId="{751C5BB5-1732-4132-8CBF-D643E5B21AF7}" type="pres">
      <dgm:prSet presAssocID="{FD10C3F6-09D0-432D-B815-DBE0EA7FAEF6}" presName="sibTrans" presStyleCnt="0"/>
      <dgm:spPr/>
    </dgm:pt>
    <dgm:pt modelId="{FE065AE7-0F4C-4DA8-A51F-D671D6EAC571}" type="pres">
      <dgm:prSet presAssocID="{E3B9E7F1-FF30-4DDF-8137-8546E5FF0868}" presName="node" presStyleLbl="node1" presStyleIdx="1" presStyleCnt="4">
        <dgm:presLayoutVars>
          <dgm:bulletEnabled val="1"/>
        </dgm:presLayoutVars>
      </dgm:prSet>
      <dgm:spPr/>
      <dgm:t>
        <a:bodyPr/>
        <a:lstStyle/>
        <a:p>
          <a:endParaRPr lang="es-EC"/>
        </a:p>
      </dgm:t>
    </dgm:pt>
    <dgm:pt modelId="{150BD537-9DBA-4EE1-A7DB-A325FCA63B8A}" type="pres">
      <dgm:prSet presAssocID="{250552AE-F36E-4F28-8C1F-66324C02CBD9}" presName="sibTrans" presStyleCnt="0"/>
      <dgm:spPr/>
    </dgm:pt>
    <dgm:pt modelId="{C2DC2B4B-62EC-4C18-9988-F95ABFC11AAA}" type="pres">
      <dgm:prSet presAssocID="{7C2B12DE-8A8A-4F81-9B88-2C5C4EAF26AE}" presName="node" presStyleLbl="node1" presStyleIdx="2" presStyleCnt="4" custLinFactNeighborX="-1151">
        <dgm:presLayoutVars>
          <dgm:bulletEnabled val="1"/>
        </dgm:presLayoutVars>
      </dgm:prSet>
      <dgm:spPr/>
      <dgm:t>
        <a:bodyPr/>
        <a:lstStyle/>
        <a:p>
          <a:endParaRPr lang="es-EC"/>
        </a:p>
      </dgm:t>
    </dgm:pt>
    <dgm:pt modelId="{73CAC6DF-9A89-4FF9-AF29-ADC03D876C0B}" type="pres">
      <dgm:prSet presAssocID="{C71DE0B9-FD94-4D5B-BC16-B46ABB2A6357}" presName="sibTrans" presStyleCnt="0"/>
      <dgm:spPr/>
    </dgm:pt>
    <dgm:pt modelId="{F19268B7-2423-4A5A-9D62-300192F1F5DF}" type="pres">
      <dgm:prSet presAssocID="{E6321D00-3B00-4376-9F00-F9A2D27F452E}" presName="node" presStyleLbl="node1" presStyleIdx="3" presStyleCnt="4">
        <dgm:presLayoutVars>
          <dgm:bulletEnabled val="1"/>
        </dgm:presLayoutVars>
      </dgm:prSet>
      <dgm:spPr/>
      <dgm:t>
        <a:bodyPr/>
        <a:lstStyle/>
        <a:p>
          <a:endParaRPr lang="es-ES"/>
        </a:p>
      </dgm:t>
    </dgm:pt>
  </dgm:ptLst>
  <dgm:cxnLst>
    <dgm:cxn modelId="{09952591-6CD1-4686-AB69-C22D6FA9828F}" srcId="{EC5FAF30-C2B4-4DEE-92BF-C62769D16E3D}" destId="{E3B9E7F1-FF30-4DDF-8137-8546E5FF0868}" srcOrd="1" destOrd="0" parTransId="{10896AC3-A853-4DE1-B13B-91C6F95AA48C}" sibTransId="{250552AE-F36E-4F28-8C1F-66324C02CBD9}"/>
    <dgm:cxn modelId="{E60CDBB3-0A8C-4933-9D2B-7A98F0812FEB}" type="presOf" srcId="{0A4892AC-62A1-4FFF-AFA9-A89E1335E390}" destId="{A67A6964-3246-40FF-BFDC-98AC6A8C5110}" srcOrd="0" destOrd="0" presId="urn:microsoft.com/office/officeart/2005/8/layout/default#1"/>
    <dgm:cxn modelId="{FAB75120-D365-4398-855C-98DC299173E8}" type="presOf" srcId="{E6321D00-3B00-4376-9F00-F9A2D27F452E}" destId="{F19268B7-2423-4A5A-9D62-300192F1F5DF}" srcOrd="0" destOrd="0" presId="urn:microsoft.com/office/officeart/2005/8/layout/default#1"/>
    <dgm:cxn modelId="{7A1A972E-82DF-41AF-B6A4-01448333D864}" srcId="{EC5FAF30-C2B4-4DEE-92BF-C62769D16E3D}" destId="{E6321D00-3B00-4376-9F00-F9A2D27F452E}" srcOrd="3" destOrd="0" parTransId="{D6F0E134-A29C-40C8-B7CC-72BC3FD58BAF}" sibTransId="{C7DE691D-BD21-433B-9B74-E5593BA03E55}"/>
    <dgm:cxn modelId="{FA9E255D-AE47-4CA4-B955-69FD4DF1A0EC}" type="presOf" srcId="{EC5FAF30-C2B4-4DEE-92BF-C62769D16E3D}" destId="{85CBA313-7A06-483C-896E-797DCFD141E6}" srcOrd="0" destOrd="0" presId="urn:microsoft.com/office/officeart/2005/8/layout/default#1"/>
    <dgm:cxn modelId="{8EB7FEE0-B148-4242-812E-508985EA3ADF}" type="presOf" srcId="{E3B9E7F1-FF30-4DDF-8137-8546E5FF0868}" destId="{FE065AE7-0F4C-4DA8-A51F-D671D6EAC571}" srcOrd="0" destOrd="0" presId="urn:microsoft.com/office/officeart/2005/8/layout/default#1"/>
    <dgm:cxn modelId="{E966EBD5-A710-4176-A30D-52E3225F1151}" type="presOf" srcId="{7C2B12DE-8A8A-4F81-9B88-2C5C4EAF26AE}" destId="{C2DC2B4B-62EC-4C18-9988-F95ABFC11AAA}" srcOrd="0" destOrd="0" presId="urn:microsoft.com/office/officeart/2005/8/layout/default#1"/>
    <dgm:cxn modelId="{664A0788-1AC7-4BCB-AF7F-EFA2F261D1B1}" srcId="{EC5FAF30-C2B4-4DEE-92BF-C62769D16E3D}" destId="{0A4892AC-62A1-4FFF-AFA9-A89E1335E390}" srcOrd="0" destOrd="0" parTransId="{027675A3-6983-4EE9-9B3F-3E90FC3F27BC}" sibTransId="{FD10C3F6-09D0-432D-B815-DBE0EA7FAEF6}"/>
    <dgm:cxn modelId="{F7ECE5DF-D22C-466B-8C33-FDD4A7859CB5}" srcId="{EC5FAF30-C2B4-4DEE-92BF-C62769D16E3D}" destId="{7C2B12DE-8A8A-4F81-9B88-2C5C4EAF26AE}" srcOrd="2" destOrd="0" parTransId="{3A28CBB0-13B3-4F9D-B580-868781B29365}" sibTransId="{C71DE0B9-FD94-4D5B-BC16-B46ABB2A6357}"/>
    <dgm:cxn modelId="{A6947B60-BFD9-4380-A216-70DC086FE613}" type="presParOf" srcId="{85CBA313-7A06-483C-896E-797DCFD141E6}" destId="{A67A6964-3246-40FF-BFDC-98AC6A8C5110}" srcOrd="0" destOrd="0" presId="urn:microsoft.com/office/officeart/2005/8/layout/default#1"/>
    <dgm:cxn modelId="{813CCCE0-1BC9-43BE-8170-E7476DF96707}" type="presParOf" srcId="{85CBA313-7A06-483C-896E-797DCFD141E6}" destId="{751C5BB5-1732-4132-8CBF-D643E5B21AF7}" srcOrd="1" destOrd="0" presId="urn:microsoft.com/office/officeart/2005/8/layout/default#1"/>
    <dgm:cxn modelId="{8466F150-559B-4F8F-A779-655868FDE44A}" type="presParOf" srcId="{85CBA313-7A06-483C-896E-797DCFD141E6}" destId="{FE065AE7-0F4C-4DA8-A51F-D671D6EAC571}" srcOrd="2" destOrd="0" presId="urn:microsoft.com/office/officeart/2005/8/layout/default#1"/>
    <dgm:cxn modelId="{8ABE75FD-5CA7-45C1-99F1-CFDF3240FD8F}" type="presParOf" srcId="{85CBA313-7A06-483C-896E-797DCFD141E6}" destId="{150BD537-9DBA-4EE1-A7DB-A325FCA63B8A}" srcOrd="3" destOrd="0" presId="urn:microsoft.com/office/officeart/2005/8/layout/default#1"/>
    <dgm:cxn modelId="{078EFAD1-A72F-4FCF-AAC5-E50EEB4967B5}" type="presParOf" srcId="{85CBA313-7A06-483C-896E-797DCFD141E6}" destId="{C2DC2B4B-62EC-4C18-9988-F95ABFC11AAA}" srcOrd="4" destOrd="0" presId="urn:microsoft.com/office/officeart/2005/8/layout/default#1"/>
    <dgm:cxn modelId="{B6793D82-BA91-4DB3-88AB-2C6353F1B19F}" type="presParOf" srcId="{85CBA313-7A06-483C-896E-797DCFD141E6}" destId="{73CAC6DF-9A89-4FF9-AF29-ADC03D876C0B}" srcOrd="5" destOrd="0" presId="urn:microsoft.com/office/officeart/2005/8/layout/default#1"/>
    <dgm:cxn modelId="{4EE75D26-1400-47FF-AD94-ACFEC4B5ED79}" type="presParOf" srcId="{85CBA313-7A06-483C-896E-797DCFD141E6}" destId="{F19268B7-2423-4A5A-9D62-300192F1F5DF}" srcOrd="6" destOrd="0" presId="urn:microsoft.com/office/officeart/2005/8/layout/defaul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53F7040-D71C-47DB-96E3-66D3BDAF18A9}" type="doc">
      <dgm:prSet loTypeId="urn:microsoft.com/office/officeart/2005/8/layout/vList3#1" loCatId="list" qsTypeId="urn:microsoft.com/office/officeart/2005/8/quickstyle/simple1" qsCatId="simple" csTypeId="urn:microsoft.com/office/officeart/2005/8/colors/colorful2" csCatId="colorful" phldr="1"/>
      <dgm:spPr/>
    </dgm:pt>
    <dgm:pt modelId="{8D5C5D08-B3A4-425A-A766-35CDD177E52D}">
      <dgm:prSet phldrT="[Texto]"/>
      <dgm:spPr/>
      <dgm:t>
        <a:bodyPr/>
        <a:lstStyle/>
        <a:p>
          <a:r>
            <a:rPr lang="es-ES" dirty="0" smtClean="0"/>
            <a:t>Aspecto Político</a:t>
          </a:r>
          <a:endParaRPr lang="es-ES" dirty="0"/>
        </a:p>
      </dgm:t>
    </dgm:pt>
    <dgm:pt modelId="{E60185A9-4C95-437A-8FBA-6F3B7124B558}" type="parTrans" cxnId="{D04D21D2-091A-499E-8AE4-F7B2BAC58D58}">
      <dgm:prSet/>
      <dgm:spPr/>
      <dgm:t>
        <a:bodyPr/>
        <a:lstStyle/>
        <a:p>
          <a:endParaRPr lang="es-ES"/>
        </a:p>
      </dgm:t>
    </dgm:pt>
    <dgm:pt modelId="{EE27840C-004E-44B3-B760-D267E810FD7D}" type="sibTrans" cxnId="{D04D21D2-091A-499E-8AE4-F7B2BAC58D58}">
      <dgm:prSet/>
      <dgm:spPr/>
      <dgm:t>
        <a:bodyPr/>
        <a:lstStyle/>
        <a:p>
          <a:endParaRPr lang="es-ES"/>
        </a:p>
      </dgm:t>
    </dgm:pt>
    <dgm:pt modelId="{763AF9C2-DFA0-4E1A-BA69-565AAF78FBB1}">
      <dgm:prSet phldrT="[Texto]"/>
      <dgm:spPr/>
      <dgm:t>
        <a:bodyPr/>
        <a:lstStyle/>
        <a:p>
          <a:r>
            <a:rPr lang="es-ES" dirty="0" smtClean="0"/>
            <a:t>Aspecto Económico</a:t>
          </a:r>
          <a:endParaRPr lang="es-ES" dirty="0"/>
        </a:p>
      </dgm:t>
    </dgm:pt>
    <dgm:pt modelId="{9D7BD31E-652D-4C5C-A76A-3CABEDBE04CA}" type="parTrans" cxnId="{84E2CAFD-72E4-4408-BCE7-A2E66AF81F03}">
      <dgm:prSet/>
      <dgm:spPr/>
      <dgm:t>
        <a:bodyPr/>
        <a:lstStyle/>
        <a:p>
          <a:endParaRPr lang="es-ES"/>
        </a:p>
      </dgm:t>
    </dgm:pt>
    <dgm:pt modelId="{2059038C-7747-4F55-9CC0-43EFF4934AAD}" type="sibTrans" cxnId="{84E2CAFD-72E4-4408-BCE7-A2E66AF81F03}">
      <dgm:prSet/>
      <dgm:spPr/>
      <dgm:t>
        <a:bodyPr/>
        <a:lstStyle/>
        <a:p>
          <a:endParaRPr lang="es-ES"/>
        </a:p>
      </dgm:t>
    </dgm:pt>
    <dgm:pt modelId="{DDDA4BC2-7779-4683-A792-FAF9FC9D9492}">
      <dgm:prSet phldrT="[Texto]"/>
      <dgm:spPr/>
      <dgm:t>
        <a:bodyPr/>
        <a:lstStyle/>
        <a:p>
          <a:r>
            <a:rPr lang="es-ES" dirty="0" smtClean="0"/>
            <a:t>Aspecto Legal</a:t>
          </a:r>
          <a:endParaRPr lang="es-ES" dirty="0"/>
        </a:p>
      </dgm:t>
    </dgm:pt>
    <dgm:pt modelId="{E3AF8D58-0D43-4021-972B-27FF17E127B4}" type="parTrans" cxnId="{71184FAD-D8CF-49BB-A234-3D4225E2D730}">
      <dgm:prSet/>
      <dgm:spPr/>
      <dgm:t>
        <a:bodyPr/>
        <a:lstStyle/>
        <a:p>
          <a:endParaRPr lang="es-ES"/>
        </a:p>
      </dgm:t>
    </dgm:pt>
    <dgm:pt modelId="{BA15E75E-6722-4E8F-B36D-11BB501E6CA5}" type="sibTrans" cxnId="{71184FAD-D8CF-49BB-A234-3D4225E2D730}">
      <dgm:prSet/>
      <dgm:spPr/>
      <dgm:t>
        <a:bodyPr/>
        <a:lstStyle/>
        <a:p>
          <a:endParaRPr lang="es-ES"/>
        </a:p>
      </dgm:t>
    </dgm:pt>
    <dgm:pt modelId="{2118EC88-AF06-4F32-814A-2EB21B9D2FFF}">
      <dgm:prSet phldrT="[Texto]"/>
      <dgm:spPr/>
      <dgm:t>
        <a:bodyPr/>
        <a:lstStyle/>
        <a:p>
          <a:r>
            <a:rPr lang="es-ES" dirty="0" smtClean="0"/>
            <a:t>Aspecto Tecnológico</a:t>
          </a:r>
          <a:endParaRPr lang="es-ES" dirty="0"/>
        </a:p>
      </dgm:t>
    </dgm:pt>
    <dgm:pt modelId="{5E7C6C74-1FE7-4E7B-9939-9CE9B8204915}" type="parTrans" cxnId="{D6929993-2DB3-49B3-B90F-DFB797055687}">
      <dgm:prSet/>
      <dgm:spPr/>
      <dgm:t>
        <a:bodyPr/>
        <a:lstStyle/>
        <a:p>
          <a:endParaRPr lang="es-ES"/>
        </a:p>
      </dgm:t>
    </dgm:pt>
    <dgm:pt modelId="{156D6000-6F62-4E52-8A41-F2B77598E159}" type="sibTrans" cxnId="{D6929993-2DB3-49B3-B90F-DFB797055687}">
      <dgm:prSet/>
      <dgm:spPr/>
      <dgm:t>
        <a:bodyPr/>
        <a:lstStyle/>
        <a:p>
          <a:endParaRPr lang="es-ES"/>
        </a:p>
      </dgm:t>
    </dgm:pt>
    <dgm:pt modelId="{549E6A51-929F-472C-810A-ADC9907EE1EB}" type="pres">
      <dgm:prSet presAssocID="{C53F7040-D71C-47DB-96E3-66D3BDAF18A9}" presName="linearFlow" presStyleCnt="0">
        <dgm:presLayoutVars>
          <dgm:dir/>
          <dgm:resizeHandles val="exact"/>
        </dgm:presLayoutVars>
      </dgm:prSet>
      <dgm:spPr/>
    </dgm:pt>
    <dgm:pt modelId="{6E3E23B9-B0CA-4A85-BBCC-76EA4946A608}" type="pres">
      <dgm:prSet presAssocID="{8D5C5D08-B3A4-425A-A766-35CDD177E52D}" presName="composite" presStyleCnt="0"/>
      <dgm:spPr/>
    </dgm:pt>
    <dgm:pt modelId="{4A6B6658-1219-4C3F-94A9-0A9C8DD4E1EF}" type="pres">
      <dgm:prSet presAssocID="{8D5C5D08-B3A4-425A-A766-35CDD177E52D}" presName="imgShp" presStyleLbl="fgImgPlace1" presStyleIdx="0" presStyleCnt="4"/>
      <dgm:spPr>
        <a:blipFill rotWithShape="0">
          <a:blip xmlns:r="http://schemas.openxmlformats.org/officeDocument/2006/relationships" r:embed="rId1"/>
          <a:stretch>
            <a:fillRect/>
          </a:stretch>
        </a:blipFill>
      </dgm:spPr>
    </dgm:pt>
    <dgm:pt modelId="{3AB21089-2BEC-401D-9B7C-1BF61BCF144F}" type="pres">
      <dgm:prSet presAssocID="{8D5C5D08-B3A4-425A-A766-35CDD177E52D}" presName="txShp" presStyleLbl="node1" presStyleIdx="0" presStyleCnt="4">
        <dgm:presLayoutVars>
          <dgm:bulletEnabled val="1"/>
        </dgm:presLayoutVars>
      </dgm:prSet>
      <dgm:spPr/>
      <dgm:t>
        <a:bodyPr/>
        <a:lstStyle/>
        <a:p>
          <a:endParaRPr lang="es-EC"/>
        </a:p>
      </dgm:t>
    </dgm:pt>
    <dgm:pt modelId="{425FDAF4-BD22-4C0B-B931-DB21DCB5BADE}" type="pres">
      <dgm:prSet presAssocID="{EE27840C-004E-44B3-B760-D267E810FD7D}" presName="spacing" presStyleCnt="0"/>
      <dgm:spPr/>
    </dgm:pt>
    <dgm:pt modelId="{C478DD40-F191-40A2-BCE5-9C389B7D880B}" type="pres">
      <dgm:prSet presAssocID="{763AF9C2-DFA0-4E1A-BA69-565AAF78FBB1}" presName="composite" presStyleCnt="0"/>
      <dgm:spPr/>
    </dgm:pt>
    <dgm:pt modelId="{FAFCB826-8B6B-4546-A19E-10365DAB8DA4}" type="pres">
      <dgm:prSet presAssocID="{763AF9C2-DFA0-4E1A-BA69-565AAF78FBB1}" presName="imgShp" presStyleLbl="fgImgPlace1" presStyleIdx="1" presStyleCnt="4"/>
      <dgm:spPr>
        <a:blipFill rotWithShape="0">
          <a:blip xmlns:r="http://schemas.openxmlformats.org/officeDocument/2006/relationships" r:embed="rId2"/>
          <a:stretch>
            <a:fillRect/>
          </a:stretch>
        </a:blipFill>
      </dgm:spPr>
    </dgm:pt>
    <dgm:pt modelId="{91CD96E1-C2CA-4229-BAC7-8D20B2884298}" type="pres">
      <dgm:prSet presAssocID="{763AF9C2-DFA0-4E1A-BA69-565AAF78FBB1}" presName="txShp" presStyleLbl="node1" presStyleIdx="1" presStyleCnt="4">
        <dgm:presLayoutVars>
          <dgm:bulletEnabled val="1"/>
        </dgm:presLayoutVars>
      </dgm:prSet>
      <dgm:spPr/>
      <dgm:t>
        <a:bodyPr/>
        <a:lstStyle/>
        <a:p>
          <a:endParaRPr lang="es-EC"/>
        </a:p>
      </dgm:t>
    </dgm:pt>
    <dgm:pt modelId="{BD4ED8A3-F76F-46DD-9E28-70CB67EEDCA2}" type="pres">
      <dgm:prSet presAssocID="{2059038C-7747-4F55-9CC0-43EFF4934AAD}" presName="spacing" presStyleCnt="0"/>
      <dgm:spPr/>
    </dgm:pt>
    <dgm:pt modelId="{E68DAFA9-A87E-4E9F-9B72-D55DB02C89E1}" type="pres">
      <dgm:prSet presAssocID="{2118EC88-AF06-4F32-814A-2EB21B9D2FFF}" presName="composite" presStyleCnt="0"/>
      <dgm:spPr/>
    </dgm:pt>
    <dgm:pt modelId="{C75DE41C-6A71-4369-B786-03BF0BC12A48}" type="pres">
      <dgm:prSet presAssocID="{2118EC88-AF06-4F32-814A-2EB21B9D2FFF}" presName="imgShp" presStyleLbl="fgImgPlace1" presStyleIdx="2" presStyleCnt="4"/>
      <dgm:spPr>
        <a:blipFill rotWithShape="0">
          <a:blip xmlns:r="http://schemas.openxmlformats.org/officeDocument/2006/relationships" r:embed="rId3"/>
          <a:stretch>
            <a:fillRect/>
          </a:stretch>
        </a:blipFill>
      </dgm:spPr>
    </dgm:pt>
    <dgm:pt modelId="{53F00FA6-A807-4A8C-857B-5419D97A315E}" type="pres">
      <dgm:prSet presAssocID="{2118EC88-AF06-4F32-814A-2EB21B9D2FFF}" presName="txShp" presStyleLbl="node1" presStyleIdx="2" presStyleCnt="4">
        <dgm:presLayoutVars>
          <dgm:bulletEnabled val="1"/>
        </dgm:presLayoutVars>
      </dgm:prSet>
      <dgm:spPr/>
      <dgm:t>
        <a:bodyPr/>
        <a:lstStyle/>
        <a:p>
          <a:endParaRPr lang="es-EC"/>
        </a:p>
      </dgm:t>
    </dgm:pt>
    <dgm:pt modelId="{4518C494-4BEF-4C8C-B38A-EC659EBFEB2C}" type="pres">
      <dgm:prSet presAssocID="{156D6000-6F62-4E52-8A41-F2B77598E159}" presName="spacing" presStyleCnt="0"/>
      <dgm:spPr/>
    </dgm:pt>
    <dgm:pt modelId="{355630C0-8EE7-4869-851B-8E241E358777}" type="pres">
      <dgm:prSet presAssocID="{DDDA4BC2-7779-4683-A792-FAF9FC9D9492}" presName="composite" presStyleCnt="0"/>
      <dgm:spPr/>
    </dgm:pt>
    <dgm:pt modelId="{9A84EF39-404E-4ED6-902E-9BF6BCAA0109}" type="pres">
      <dgm:prSet presAssocID="{DDDA4BC2-7779-4683-A792-FAF9FC9D9492}" presName="imgShp" presStyleLbl="fgImgPlace1" presStyleIdx="3" presStyleCnt="4"/>
      <dgm:spPr>
        <a:blipFill rotWithShape="0">
          <a:blip xmlns:r="http://schemas.openxmlformats.org/officeDocument/2006/relationships" r:embed="rId4"/>
          <a:stretch>
            <a:fillRect/>
          </a:stretch>
        </a:blipFill>
      </dgm:spPr>
    </dgm:pt>
    <dgm:pt modelId="{6B500D1B-2016-4FDD-BC08-819C4E51C79F}" type="pres">
      <dgm:prSet presAssocID="{DDDA4BC2-7779-4683-A792-FAF9FC9D9492}" presName="txShp" presStyleLbl="node1" presStyleIdx="3" presStyleCnt="4">
        <dgm:presLayoutVars>
          <dgm:bulletEnabled val="1"/>
        </dgm:presLayoutVars>
      </dgm:prSet>
      <dgm:spPr/>
      <dgm:t>
        <a:bodyPr/>
        <a:lstStyle/>
        <a:p>
          <a:endParaRPr lang="es-EC"/>
        </a:p>
      </dgm:t>
    </dgm:pt>
  </dgm:ptLst>
  <dgm:cxnLst>
    <dgm:cxn modelId="{B785C875-29F6-43E1-A63E-6D4EBCAD8959}" type="presOf" srcId="{C53F7040-D71C-47DB-96E3-66D3BDAF18A9}" destId="{549E6A51-929F-472C-810A-ADC9907EE1EB}" srcOrd="0" destOrd="0" presId="urn:microsoft.com/office/officeart/2005/8/layout/vList3#1"/>
    <dgm:cxn modelId="{0F61FFAA-92CB-4237-9241-21B2E8868CD1}" type="presOf" srcId="{DDDA4BC2-7779-4683-A792-FAF9FC9D9492}" destId="{6B500D1B-2016-4FDD-BC08-819C4E51C79F}" srcOrd="0" destOrd="0" presId="urn:microsoft.com/office/officeart/2005/8/layout/vList3#1"/>
    <dgm:cxn modelId="{ED566B0E-D4D0-44F4-B123-E2714006FCE7}" type="presOf" srcId="{2118EC88-AF06-4F32-814A-2EB21B9D2FFF}" destId="{53F00FA6-A807-4A8C-857B-5419D97A315E}" srcOrd="0" destOrd="0" presId="urn:microsoft.com/office/officeart/2005/8/layout/vList3#1"/>
    <dgm:cxn modelId="{0BA4FA11-3285-4FF6-8B05-3021C9392B0C}" type="presOf" srcId="{763AF9C2-DFA0-4E1A-BA69-565AAF78FBB1}" destId="{91CD96E1-C2CA-4229-BAC7-8D20B2884298}" srcOrd="0" destOrd="0" presId="urn:microsoft.com/office/officeart/2005/8/layout/vList3#1"/>
    <dgm:cxn modelId="{4BA0352F-1EEC-4712-A834-ED6F96A0E31D}" type="presOf" srcId="{8D5C5D08-B3A4-425A-A766-35CDD177E52D}" destId="{3AB21089-2BEC-401D-9B7C-1BF61BCF144F}" srcOrd="0" destOrd="0" presId="urn:microsoft.com/office/officeart/2005/8/layout/vList3#1"/>
    <dgm:cxn modelId="{D6929993-2DB3-49B3-B90F-DFB797055687}" srcId="{C53F7040-D71C-47DB-96E3-66D3BDAF18A9}" destId="{2118EC88-AF06-4F32-814A-2EB21B9D2FFF}" srcOrd="2" destOrd="0" parTransId="{5E7C6C74-1FE7-4E7B-9939-9CE9B8204915}" sibTransId="{156D6000-6F62-4E52-8A41-F2B77598E159}"/>
    <dgm:cxn modelId="{84E2CAFD-72E4-4408-BCE7-A2E66AF81F03}" srcId="{C53F7040-D71C-47DB-96E3-66D3BDAF18A9}" destId="{763AF9C2-DFA0-4E1A-BA69-565AAF78FBB1}" srcOrd="1" destOrd="0" parTransId="{9D7BD31E-652D-4C5C-A76A-3CABEDBE04CA}" sibTransId="{2059038C-7747-4F55-9CC0-43EFF4934AAD}"/>
    <dgm:cxn modelId="{D04D21D2-091A-499E-8AE4-F7B2BAC58D58}" srcId="{C53F7040-D71C-47DB-96E3-66D3BDAF18A9}" destId="{8D5C5D08-B3A4-425A-A766-35CDD177E52D}" srcOrd="0" destOrd="0" parTransId="{E60185A9-4C95-437A-8FBA-6F3B7124B558}" sibTransId="{EE27840C-004E-44B3-B760-D267E810FD7D}"/>
    <dgm:cxn modelId="{71184FAD-D8CF-49BB-A234-3D4225E2D730}" srcId="{C53F7040-D71C-47DB-96E3-66D3BDAF18A9}" destId="{DDDA4BC2-7779-4683-A792-FAF9FC9D9492}" srcOrd="3" destOrd="0" parTransId="{E3AF8D58-0D43-4021-972B-27FF17E127B4}" sibTransId="{BA15E75E-6722-4E8F-B36D-11BB501E6CA5}"/>
    <dgm:cxn modelId="{66767E8D-878F-4CFD-AF04-198E262F9A74}" type="presParOf" srcId="{549E6A51-929F-472C-810A-ADC9907EE1EB}" destId="{6E3E23B9-B0CA-4A85-BBCC-76EA4946A608}" srcOrd="0" destOrd="0" presId="urn:microsoft.com/office/officeart/2005/8/layout/vList3#1"/>
    <dgm:cxn modelId="{03DFF221-BAEA-4B45-ADEA-FCCEEAFBB771}" type="presParOf" srcId="{6E3E23B9-B0CA-4A85-BBCC-76EA4946A608}" destId="{4A6B6658-1219-4C3F-94A9-0A9C8DD4E1EF}" srcOrd="0" destOrd="0" presId="urn:microsoft.com/office/officeart/2005/8/layout/vList3#1"/>
    <dgm:cxn modelId="{1AC1F4EE-405C-4CA5-BE99-DC9C50CE0B05}" type="presParOf" srcId="{6E3E23B9-B0CA-4A85-BBCC-76EA4946A608}" destId="{3AB21089-2BEC-401D-9B7C-1BF61BCF144F}" srcOrd="1" destOrd="0" presId="urn:microsoft.com/office/officeart/2005/8/layout/vList3#1"/>
    <dgm:cxn modelId="{F356D5E1-3537-46EF-942E-74A4A43A85D0}" type="presParOf" srcId="{549E6A51-929F-472C-810A-ADC9907EE1EB}" destId="{425FDAF4-BD22-4C0B-B931-DB21DCB5BADE}" srcOrd="1" destOrd="0" presId="urn:microsoft.com/office/officeart/2005/8/layout/vList3#1"/>
    <dgm:cxn modelId="{8C9290D3-F8DC-4B8C-B7C7-2EB2009211DC}" type="presParOf" srcId="{549E6A51-929F-472C-810A-ADC9907EE1EB}" destId="{C478DD40-F191-40A2-BCE5-9C389B7D880B}" srcOrd="2" destOrd="0" presId="urn:microsoft.com/office/officeart/2005/8/layout/vList3#1"/>
    <dgm:cxn modelId="{95D118EE-4C75-47F3-9A26-73F5340EEDA6}" type="presParOf" srcId="{C478DD40-F191-40A2-BCE5-9C389B7D880B}" destId="{FAFCB826-8B6B-4546-A19E-10365DAB8DA4}" srcOrd="0" destOrd="0" presId="urn:microsoft.com/office/officeart/2005/8/layout/vList3#1"/>
    <dgm:cxn modelId="{AEDC31FC-2C5C-46F3-AE04-420D11480384}" type="presParOf" srcId="{C478DD40-F191-40A2-BCE5-9C389B7D880B}" destId="{91CD96E1-C2CA-4229-BAC7-8D20B2884298}" srcOrd="1" destOrd="0" presId="urn:microsoft.com/office/officeart/2005/8/layout/vList3#1"/>
    <dgm:cxn modelId="{3830D022-CFE5-4DA9-AB81-5B8C88F3B5A4}" type="presParOf" srcId="{549E6A51-929F-472C-810A-ADC9907EE1EB}" destId="{BD4ED8A3-F76F-46DD-9E28-70CB67EEDCA2}" srcOrd="3" destOrd="0" presId="urn:microsoft.com/office/officeart/2005/8/layout/vList3#1"/>
    <dgm:cxn modelId="{302BEBEA-C836-44D6-8106-B9D127DBA0C4}" type="presParOf" srcId="{549E6A51-929F-472C-810A-ADC9907EE1EB}" destId="{E68DAFA9-A87E-4E9F-9B72-D55DB02C89E1}" srcOrd="4" destOrd="0" presId="urn:microsoft.com/office/officeart/2005/8/layout/vList3#1"/>
    <dgm:cxn modelId="{E6BBDF81-AF86-4C8B-B3BE-374A25B62691}" type="presParOf" srcId="{E68DAFA9-A87E-4E9F-9B72-D55DB02C89E1}" destId="{C75DE41C-6A71-4369-B786-03BF0BC12A48}" srcOrd="0" destOrd="0" presId="urn:microsoft.com/office/officeart/2005/8/layout/vList3#1"/>
    <dgm:cxn modelId="{0176BD62-9D1E-4CDE-AD15-3A84C6EBE2B4}" type="presParOf" srcId="{E68DAFA9-A87E-4E9F-9B72-D55DB02C89E1}" destId="{53F00FA6-A807-4A8C-857B-5419D97A315E}" srcOrd="1" destOrd="0" presId="urn:microsoft.com/office/officeart/2005/8/layout/vList3#1"/>
    <dgm:cxn modelId="{9AC58B23-8981-4DE8-8A5D-EF5B4369ABAE}" type="presParOf" srcId="{549E6A51-929F-472C-810A-ADC9907EE1EB}" destId="{4518C494-4BEF-4C8C-B38A-EC659EBFEB2C}" srcOrd="5" destOrd="0" presId="urn:microsoft.com/office/officeart/2005/8/layout/vList3#1"/>
    <dgm:cxn modelId="{8C45FBC8-0F51-4904-90D7-7C1DBB20B829}" type="presParOf" srcId="{549E6A51-929F-472C-810A-ADC9907EE1EB}" destId="{355630C0-8EE7-4869-851B-8E241E358777}" srcOrd="6" destOrd="0" presId="urn:microsoft.com/office/officeart/2005/8/layout/vList3#1"/>
    <dgm:cxn modelId="{F6867431-F725-457D-982D-03B3B35A677D}" type="presParOf" srcId="{355630C0-8EE7-4869-851B-8E241E358777}" destId="{9A84EF39-404E-4ED6-902E-9BF6BCAA0109}" srcOrd="0" destOrd="0" presId="urn:microsoft.com/office/officeart/2005/8/layout/vList3#1"/>
    <dgm:cxn modelId="{BFE5FA25-AB9E-4A53-8CAF-2F0D205C3E28}" type="presParOf" srcId="{355630C0-8EE7-4869-851B-8E241E358777}" destId="{6B500D1B-2016-4FDD-BC08-819C4E51C79F}" srcOrd="1" destOrd="0" presId="urn:microsoft.com/office/officeart/2005/8/layout/vList3#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EB19FA3-C022-44F0-9FF3-184A04E45568}"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s-EC"/>
        </a:p>
      </dgm:t>
    </dgm:pt>
    <dgm:pt modelId="{004CD07D-DC8F-4C85-9422-A6F0A45DC2CC}">
      <dgm:prSet phldrT="[Texto]"/>
      <dgm:spPr/>
      <dgm:t>
        <a:bodyPr/>
        <a:lstStyle/>
        <a:p>
          <a:r>
            <a:rPr lang="es-EC" dirty="0" smtClean="0"/>
            <a:t>1</a:t>
          </a:r>
          <a:endParaRPr lang="es-EC" dirty="0"/>
        </a:p>
      </dgm:t>
    </dgm:pt>
    <dgm:pt modelId="{66EC7DA0-F373-469D-9329-A4C15CE72BDE}" type="parTrans" cxnId="{5943DBBB-2245-4149-8921-EE755B37277F}">
      <dgm:prSet/>
      <dgm:spPr/>
      <dgm:t>
        <a:bodyPr/>
        <a:lstStyle/>
        <a:p>
          <a:endParaRPr lang="es-EC"/>
        </a:p>
      </dgm:t>
    </dgm:pt>
    <dgm:pt modelId="{2B355CD9-8105-41CA-A5EF-14FA0E6698DC}" type="sibTrans" cxnId="{5943DBBB-2245-4149-8921-EE755B37277F}">
      <dgm:prSet/>
      <dgm:spPr/>
      <dgm:t>
        <a:bodyPr/>
        <a:lstStyle/>
        <a:p>
          <a:endParaRPr lang="es-EC"/>
        </a:p>
      </dgm:t>
    </dgm:pt>
    <dgm:pt modelId="{232E06BF-93A7-47AD-ABEC-710CF52B017A}">
      <dgm:prSet phldrT="[Texto]"/>
      <dgm:spPr/>
      <dgm:t>
        <a:bodyPr/>
        <a:lstStyle/>
        <a:p>
          <a:r>
            <a:rPr lang="es-EC" dirty="0" smtClean="0"/>
            <a:t>Nuevo servicio </a:t>
          </a:r>
          <a:endParaRPr lang="es-EC" dirty="0"/>
        </a:p>
      </dgm:t>
    </dgm:pt>
    <dgm:pt modelId="{D70E28CA-EE36-40C8-9E18-974798024BA3}" type="parTrans" cxnId="{F69573AB-F19D-4268-B15E-9A60CD6313D5}">
      <dgm:prSet/>
      <dgm:spPr/>
      <dgm:t>
        <a:bodyPr/>
        <a:lstStyle/>
        <a:p>
          <a:endParaRPr lang="es-EC"/>
        </a:p>
      </dgm:t>
    </dgm:pt>
    <dgm:pt modelId="{F31A64CD-D409-4BD4-BD9B-8DF8E73D652D}" type="sibTrans" cxnId="{F69573AB-F19D-4268-B15E-9A60CD6313D5}">
      <dgm:prSet/>
      <dgm:spPr/>
      <dgm:t>
        <a:bodyPr/>
        <a:lstStyle/>
        <a:p>
          <a:endParaRPr lang="es-EC"/>
        </a:p>
      </dgm:t>
    </dgm:pt>
    <dgm:pt modelId="{4867E7A8-8AD7-4AF9-9138-E1C3819C5E23}">
      <dgm:prSet phldrT="[Texto]"/>
      <dgm:spPr/>
      <dgm:t>
        <a:bodyPr/>
        <a:lstStyle/>
        <a:p>
          <a:r>
            <a:rPr lang="es-EC" dirty="0" smtClean="0"/>
            <a:t>2</a:t>
          </a:r>
          <a:endParaRPr lang="es-EC" dirty="0"/>
        </a:p>
      </dgm:t>
    </dgm:pt>
    <dgm:pt modelId="{D8F20C1B-FAF3-4D54-B062-7C8FD2ABF008}" type="parTrans" cxnId="{FE46A602-B5A3-4EED-B5F3-FF730A8D086C}">
      <dgm:prSet/>
      <dgm:spPr/>
      <dgm:t>
        <a:bodyPr/>
        <a:lstStyle/>
        <a:p>
          <a:endParaRPr lang="es-EC"/>
        </a:p>
      </dgm:t>
    </dgm:pt>
    <dgm:pt modelId="{9C7D084A-7EE5-41E5-950D-3D1B3968A73A}" type="sibTrans" cxnId="{FE46A602-B5A3-4EED-B5F3-FF730A8D086C}">
      <dgm:prSet/>
      <dgm:spPr/>
      <dgm:t>
        <a:bodyPr/>
        <a:lstStyle/>
        <a:p>
          <a:endParaRPr lang="es-EC"/>
        </a:p>
      </dgm:t>
    </dgm:pt>
    <dgm:pt modelId="{DE7ECB25-2C48-4C95-BC2F-513232762E02}">
      <dgm:prSet phldrT="[Texto]"/>
      <dgm:spPr/>
      <dgm:t>
        <a:bodyPr/>
        <a:lstStyle/>
        <a:p>
          <a:r>
            <a:rPr lang="es-EC" dirty="0" smtClean="0"/>
            <a:t>3</a:t>
          </a:r>
          <a:endParaRPr lang="es-EC" dirty="0"/>
        </a:p>
      </dgm:t>
    </dgm:pt>
    <dgm:pt modelId="{95A1BF53-294E-4FBF-9B1E-177065F5486E}" type="parTrans" cxnId="{83C47026-034A-4AAE-A195-D70930BA79B9}">
      <dgm:prSet/>
      <dgm:spPr/>
      <dgm:t>
        <a:bodyPr/>
        <a:lstStyle/>
        <a:p>
          <a:endParaRPr lang="es-EC"/>
        </a:p>
      </dgm:t>
    </dgm:pt>
    <dgm:pt modelId="{19DEF090-76C2-4FE7-9224-7B2F28804432}" type="sibTrans" cxnId="{83C47026-034A-4AAE-A195-D70930BA79B9}">
      <dgm:prSet/>
      <dgm:spPr/>
      <dgm:t>
        <a:bodyPr/>
        <a:lstStyle/>
        <a:p>
          <a:endParaRPr lang="es-EC"/>
        </a:p>
      </dgm:t>
    </dgm:pt>
    <dgm:pt modelId="{B2D39DCB-3DB4-4DEB-9A83-B22E10E6255D}">
      <dgm:prSet phldrT="[Texto]"/>
      <dgm:spPr/>
      <dgm:t>
        <a:bodyPr/>
        <a:lstStyle/>
        <a:p>
          <a:r>
            <a:rPr lang="es-EC" dirty="0" smtClean="0"/>
            <a:t>Cambio de medidor</a:t>
          </a:r>
          <a:endParaRPr lang="es-EC" dirty="0"/>
        </a:p>
      </dgm:t>
    </dgm:pt>
    <dgm:pt modelId="{CE84E314-D2E8-40EE-B1BD-779B29BF9830}" type="parTrans" cxnId="{9DED4E0D-B846-4F75-8BC8-0C57294D265C}">
      <dgm:prSet/>
      <dgm:spPr/>
      <dgm:t>
        <a:bodyPr/>
        <a:lstStyle/>
        <a:p>
          <a:endParaRPr lang="es-EC"/>
        </a:p>
      </dgm:t>
    </dgm:pt>
    <dgm:pt modelId="{3D8A9CAD-7A7F-4AAF-B28F-4FB8608D8B18}" type="sibTrans" cxnId="{9DED4E0D-B846-4F75-8BC8-0C57294D265C}">
      <dgm:prSet/>
      <dgm:spPr/>
      <dgm:t>
        <a:bodyPr/>
        <a:lstStyle/>
        <a:p>
          <a:endParaRPr lang="es-EC"/>
        </a:p>
      </dgm:t>
    </dgm:pt>
    <dgm:pt modelId="{14C08579-6AAC-42BF-806D-4A29AA6CEE2A}">
      <dgm:prSet/>
      <dgm:spPr/>
      <dgm:t>
        <a:bodyPr/>
        <a:lstStyle/>
        <a:p>
          <a:r>
            <a:rPr lang="es-EC" dirty="0" smtClean="0"/>
            <a:t>Cambio de domicilio</a:t>
          </a:r>
          <a:endParaRPr lang="es-EC" dirty="0"/>
        </a:p>
      </dgm:t>
    </dgm:pt>
    <dgm:pt modelId="{A8E3A9BC-08E2-4117-9FC6-EFC73FEDCF40}" type="parTrans" cxnId="{345F12E4-F355-4CEE-99D9-7711B47F0B4B}">
      <dgm:prSet/>
      <dgm:spPr/>
      <dgm:t>
        <a:bodyPr/>
        <a:lstStyle/>
        <a:p>
          <a:endParaRPr lang="es-EC"/>
        </a:p>
      </dgm:t>
    </dgm:pt>
    <dgm:pt modelId="{608B0167-EE5E-40C9-9EBC-ED9606FD074C}" type="sibTrans" cxnId="{345F12E4-F355-4CEE-99D9-7711B47F0B4B}">
      <dgm:prSet/>
      <dgm:spPr/>
      <dgm:t>
        <a:bodyPr/>
        <a:lstStyle/>
        <a:p>
          <a:endParaRPr lang="es-EC"/>
        </a:p>
      </dgm:t>
    </dgm:pt>
    <dgm:pt modelId="{920AE7DE-8FD1-476E-8A91-221F6F178D6D}">
      <dgm:prSet phldrT="[Texto]"/>
      <dgm:spPr/>
      <dgm:t>
        <a:bodyPr/>
        <a:lstStyle/>
        <a:p>
          <a:r>
            <a:rPr lang="es-EC" dirty="0" smtClean="0"/>
            <a:t>4</a:t>
          </a:r>
          <a:endParaRPr lang="es-EC" dirty="0"/>
        </a:p>
      </dgm:t>
    </dgm:pt>
    <dgm:pt modelId="{ED23535E-8D1E-4A52-9137-6F43B7598FD3}" type="parTrans" cxnId="{280834B7-8933-465C-8E9C-44E12F4E3710}">
      <dgm:prSet/>
      <dgm:spPr/>
      <dgm:t>
        <a:bodyPr/>
        <a:lstStyle/>
        <a:p>
          <a:endParaRPr lang="es-EC"/>
        </a:p>
      </dgm:t>
    </dgm:pt>
    <dgm:pt modelId="{05187218-0246-4423-8830-BD9310CAFEAF}" type="sibTrans" cxnId="{280834B7-8933-465C-8E9C-44E12F4E3710}">
      <dgm:prSet/>
      <dgm:spPr/>
      <dgm:t>
        <a:bodyPr/>
        <a:lstStyle/>
        <a:p>
          <a:endParaRPr lang="es-EC"/>
        </a:p>
      </dgm:t>
    </dgm:pt>
    <dgm:pt modelId="{420A4438-2184-46F2-866B-967939E30C84}">
      <dgm:prSet/>
      <dgm:spPr/>
      <dgm:t>
        <a:bodyPr/>
        <a:lstStyle/>
        <a:p>
          <a:r>
            <a:rPr lang="es-EC" dirty="0" smtClean="0"/>
            <a:t>Reubicación de medidor</a:t>
          </a:r>
          <a:endParaRPr lang="es-EC" dirty="0"/>
        </a:p>
      </dgm:t>
    </dgm:pt>
    <dgm:pt modelId="{B7DFF84B-BCA7-4437-9B05-6FFA158D8038}" type="parTrans" cxnId="{693E7843-16A5-4C4A-9B04-BCA71E23FDED}">
      <dgm:prSet/>
      <dgm:spPr/>
      <dgm:t>
        <a:bodyPr/>
        <a:lstStyle/>
        <a:p>
          <a:endParaRPr lang="es-EC"/>
        </a:p>
      </dgm:t>
    </dgm:pt>
    <dgm:pt modelId="{467A08A5-9DF7-4758-91C3-7DFE9013D8F0}" type="sibTrans" cxnId="{693E7843-16A5-4C4A-9B04-BCA71E23FDED}">
      <dgm:prSet/>
      <dgm:spPr/>
      <dgm:t>
        <a:bodyPr/>
        <a:lstStyle/>
        <a:p>
          <a:endParaRPr lang="es-EC"/>
        </a:p>
      </dgm:t>
    </dgm:pt>
    <dgm:pt modelId="{67BF3BF7-E789-4CCD-9124-3A7750B6EA23}">
      <dgm:prSet/>
      <dgm:spPr/>
      <dgm:t>
        <a:bodyPr/>
        <a:lstStyle/>
        <a:p>
          <a:r>
            <a:rPr lang="es-EC" dirty="0" smtClean="0"/>
            <a:t>5     </a:t>
          </a:r>
          <a:endParaRPr lang="es-EC" dirty="0"/>
        </a:p>
      </dgm:t>
    </dgm:pt>
    <dgm:pt modelId="{7A41F25A-76E4-4F41-AE05-AF3025DBED7F}" type="sibTrans" cxnId="{2C7E2D4D-747F-4287-9277-8E0CF64DEB1F}">
      <dgm:prSet/>
      <dgm:spPr/>
      <dgm:t>
        <a:bodyPr/>
        <a:lstStyle/>
        <a:p>
          <a:endParaRPr lang="es-EC"/>
        </a:p>
      </dgm:t>
    </dgm:pt>
    <dgm:pt modelId="{371C930C-1E10-4136-AA2A-F03F664B88AB}" type="parTrans" cxnId="{2C7E2D4D-747F-4287-9277-8E0CF64DEB1F}">
      <dgm:prSet/>
      <dgm:spPr/>
      <dgm:t>
        <a:bodyPr/>
        <a:lstStyle/>
        <a:p>
          <a:endParaRPr lang="es-EC"/>
        </a:p>
      </dgm:t>
    </dgm:pt>
    <dgm:pt modelId="{A5819874-ED48-45E7-803D-650526C21E13}">
      <dgm:prSet/>
      <dgm:spPr/>
      <dgm:t>
        <a:bodyPr/>
        <a:lstStyle/>
        <a:p>
          <a:r>
            <a:rPr lang="es-EC" dirty="0" smtClean="0"/>
            <a:t>6</a:t>
          </a:r>
          <a:endParaRPr lang="es-EC" dirty="0"/>
        </a:p>
      </dgm:t>
    </dgm:pt>
    <dgm:pt modelId="{CEB727EA-89BA-4FE9-8BD5-61E6DA76D730}" type="parTrans" cxnId="{7ACB0052-5D17-4D39-B398-E1A8224A9152}">
      <dgm:prSet/>
      <dgm:spPr/>
      <dgm:t>
        <a:bodyPr/>
        <a:lstStyle/>
        <a:p>
          <a:endParaRPr lang="es-EC"/>
        </a:p>
      </dgm:t>
    </dgm:pt>
    <dgm:pt modelId="{D7BEAC47-168C-4177-876A-BC6E603E077C}" type="sibTrans" cxnId="{7ACB0052-5D17-4D39-B398-E1A8224A9152}">
      <dgm:prSet/>
      <dgm:spPr/>
      <dgm:t>
        <a:bodyPr/>
        <a:lstStyle/>
        <a:p>
          <a:endParaRPr lang="es-EC"/>
        </a:p>
      </dgm:t>
    </dgm:pt>
    <dgm:pt modelId="{981CA19C-8BCC-4903-B394-D954F2D7455C}">
      <dgm:prSet/>
      <dgm:spPr/>
      <dgm:t>
        <a:bodyPr/>
        <a:lstStyle/>
        <a:p>
          <a:r>
            <a:rPr lang="es-EC" dirty="0" smtClean="0"/>
            <a:t>7</a:t>
          </a:r>
          <a:endParaRPr lang="es-EC" dirty="0"/>
        </a:p>
      </dgm:t>
    </dgm:pt>
    <dgm:pt modelId="{E5889D0F-CEF9-45A8-BCE8-A0F0D3957006}" type="parTrans" cxnId="{87A22461-FC3C-4AAF-93A2-AF23665DBA51}">
      <dgm:prSet/>
      <dgm:spPr/>
      <dgm:t>
        <a:bodyPr/>
        <a:lstStyle/>
        <a:p>
          <a:endParaRPr lang="es-EC"/>
        </a:p>
      </dgm:t>
    </dgm:pt>
    <dgm:pt modelId="{0F1D37B2-9EE1-40B0-BCE3-CF28250D2782}" type="sibTrans" cxnId="{87A22461-FC3C-4AAF-93A2-AF23665DBA51}">
      <dgm:prSet/>
      <dgm:spPr/>
      <dgm:t>
        <a:bodyPr/>
        <a:lstStyle/>
        <a:p>
          <a:endParaRPr lang="es-EC"/>
        </a:p>
      </dgm:t>
    </dgm:pt>
    <dgm:pt modelId="{88EA160D-DBA0-411D-BB8A-4C42EB6F1349}">
      <dgm:prSet/>
      <dgm:spPr/>
      <dgm:t>
        <a:bodyPr/>
        <a:lstStyle/>
        <a:p>
          <a:r>
            <a:rPr lang="es-EC" dirty="0" smtClean="0"/>
            <a:t>Facturación y recepción de lecturas</a:t>
          </a:r>
          <a:endParaRPr lang="es-EC" dirty="0"/>
        </a:p>
      </dgm:t>
    </dgm:pt>
    <dgm:pt modelId="{3974B8AE-150F-4DEF-B8CA-88410A7BA851}" type="parTrans" cxnId="{63DE4E99-308E-456C-B6D5-0F30C6842FA5}">
      <dgm:prSet/>
      <dgm:spPr/>
      <dgm:t>
        <a:bodyPr/>
        <a:lstStyle/>
        <a:p>
          <a:endParaRPr lang="es-EC"/>
        </a:p>
      </dgm:t>
    </dgm:pt>
    <dgm:pt modelId="{39B83347-7EB1-42DC-B2BB-479F92DC404A}" type="sibTrans" cxnId="{63DE4E99-308E-456C-B6D5-0F30C6842FA5}">
      <dgm:prSet/>
      <dgm:spPr/>
      <dgm:t>
        <a:bodyPr/>
        <a:lstStyle/>
        <a:p>
          <a:endParaRPr lang="es-EC"/>
        </a:p>
      </dgm:t>
    </dgm:pt>
    <dgm:pt modelId="{3A329A90-6B5A-4F1B-AA54-2EF3E53E4C22}">
      <dgm:prSet/>
      <dgm:spPr/>
      <dgm:t>
        <a:bodyPr/>
        <a:lstStyle/>
        <a:p>
          <a:r>
            <a:rPr lang="es-EC" dirty="0" smtClean="0"/>
            <a:t>Aprobación de proyectos eléctricos</a:t>
          </a:r>
          <a:endParaRPr lang="es-EC" dirty="0"/>
        </a:p>
      </dgm:t>
    </dgm:pt>
    <dgm:pt modelId="{8342B227-8978-4DD3-8486-872DEB9DA07B}" type="parTrans" cxnId="{F431EA6D-66EC-401E-9456-27EB0EEAF498}">
      <dgm:prSet/>
      <dgm:spPr/>
      <dgm:t>
        <a:bodyPr/>
        <a:lstStyle/>
        <a:p>
          <a:endParaRPr lang="es-EC"/>
        </a:p>
      </dgm:t>
    </dgm:pt>
    <dgm:pt modelId="{2EF5E3F2-115E-4D72-837C-7FF93976E6BB}" type="sibTrans" cxnId="{F431EA6D-66EC-401E-9456-27EB0EEAF498}">
      <dgm:prSet/>
      <dgm:spPr/>
      <dgm:t>
        <a:bodyPr/>
        <a:lstStyle/>
        <a:p>
          <a:endParaRPr lang="es-EC"/>
        </a:p>
      </dgm:t>
    </dgm:pt>
    <dgm:pt modelId="{350FCB0E-125A-4664-8D65-15586110643C}">
      <dgm:prSet/>
      <dgm:spPr/>
      <dgm:t>
        <a:bodyPr/>
        <a:lstStyle/>
        <a:p>
          <a:r>
            <a:rPr lang="es-EC" dirty="0" smtClean="0"/>
            <a:t>Extensiones de redes y montaje de transformadores</a:t>
          </a:r>
          <a:endParaRPr lang="es-EC" dirty="0"/>
        </a:p>
      </dgm:t>
    </dgm:pt>
    <dgm:pt modelId="{83970B65-42E3-4930-BE1C-AFD9B4936033}" type="parTrans" cxnId="{F942FBB4-9BEC-4A8E-BF01-9B69EF89A47D}">
      <dgm:prSet/>
      <dgm:spPr/>
      <dgm:t>
        <a:bodyPr/>
        <a:lstStyle/>
        <a:p>
          <a:endParaRPr lang="es-EC"/>
        </a:p>
      </dgm:t>
    </dgm:pt>
    <dgm:pt modelId="{0A5086A2-2289-412D-9819-BF30512E9B21}" type="sibTrans" cxnId="{F942FBB4-9BEC-4A8E-BF01-9B69EF89A47D}">
      <dgm:prSet/>
      <dgm:spPr/>
      <dgm:t>
        <a:bodyPr/>
        <a:lstStyle/>
        <a:p>
          <a:endParaRPr lang="es-EC"/>
        </a:p>
      </dgm:t>
    </dgm:pt>
    <dgm:pt modelId="{36ADD251-0F18-48F5-B3D2-4B40882FFD26}" type="pres">
      <dgm:prSet presAssocID="{0EB19FA3-C022-44F0-9FF3-184A04E45568}" presName="linearFlow" presStyleCnt="0">
        <dgm:presLayoutVars>
          <dgm:dir/>
          <dgm:animLvl val="lvl"/>
          <dgm:resizeHandles val="exact"/>
        </dgm:presLayoutVars>
      </dgm:prSet>
      <dgm:spPr/>
      <dgm:t>
        <a:bodyPr/>
        <a:lstStyle/>
        <a:p>
          <a:endParaRPr lang="es-ES"/>
        </a:p>
      </dgm:t>
    </dgm:pt>
    <dgm:pt modelId="{E454EC2D-ABFC-43A9-B089-592FBF7D60EB}" type="pres">
      <dgm:prSet presAssocID="{004CD07D-DC8F-4C85-9422-A6F0A45DC2CC}" presName="composite" presStyleCnt="0"/>
      <dgm:spPr/>
    </dgm:pt>
    <dgm:pt modelId="{BECFF71E-D971-4280-B98A-7D6AB380566C}" type="pres">
      <dgm:prSet presAssocID="{004CD07D-DC8F-4C85-9422-A6F0A45DC2CC}" presName="parentText" presStyleLbl="alignNode1" presStyleIdx="0" presStyleCnt="7">
        <dgm:presLayoutVars>
          <dgm:chMax val="1"/>
          <dgm:bulletEnabled val="1"/>
        </dgm:presLayoutVars>
      </dgm:prSet>
      <dgm:spPr/>
      <dgm:t>
        <a:bodyPr/>
        <a:lstStyle/>
        <a:p>
          <a:endParaRPr lang="es-EC"/>
        </a:p>
      </dgm:t>
    </dgm:pt>
    <dgm:pt modelId="{37DEC807-0D43-4B72-A581-D95FE50C8D75}" type="pres">
      <dgm:prSet presAssocID="{004CD07D-DC8F-4C85-9422-A6F0A45DC2CC}" presName="descendantText" presStyleLbl="alignAcc1" presStyleIdx="0" presStyleCnt="7" custLinFactNeighborX="-420" custLinFactNeighborY="-488">
        <dgm:presLayoutVars>
          <dgm:bulletEnabled val="1"/>
        </dgm:presLayoutVars>
      </dgm:prSet>
      <dgm:spPr/>
      <dgm:t>
        <a:bodyPr/>
        <a:lstStyle/>
        <a:p>
          <a:endParaRPr lang="es-EC"/>
        </a:p>
      </dgm:t>
    </dgm:pt>
    <dgm:pt modelId="{3635C03C-526D-4B18-A48C-3E99C15E6F73}" type="pres">
      <dgm:prSet presAssocID="{2B355CD9-8105-41CA-A5EF-14FA0E6698DC}" presName="sp" presStyleCnt="0"/>
      <dgm:spPr/>
    </dgm:pt>
    <dgm:pt modelId="{82A2ABF7-F3E9-467A-8076-5F7885B0AFC4}" type="pres">
      <dgm:prSet presAssocID="{4867E7A8-8AD7-4AF9-9138-E1C3819C5E23}" presName="composite" presStyleCnt="0"/>
      <dgm:spPr/>
    </dgm:pt>
    <dgm:pt modelId="{E6D8C2B6-AB13-4D78-92A0-EF1DF7B5AE62}" type="pres">
      <dgm:prSet presAssocID="{4867E7A8-8AD7-4AF9-9138-E1C3819C5E23}" presName="parentText" presStyleLbl="alignNode1" presStyleIdx="1" presStyleCnt="7">
        <dgm:presLayoutVars>
          <dgm:chMax val="1"/>
          <dgm:bulletEnabled val="1"/>
        </dgm:presLayoutVars>
      </dgm:prSet>
      <dgm:spPr/>
      <dgm:t>
        <a:bodyPr/>
        <a:lstStyle/>
        <a:p>
          <a:endParaRPr lang="es-ES"/>
        </a:p>
      </dgm:t>
    </dgm:pt>
    <dgm:pt modelId="{887FEBF0-77AD-4485-A876-5231FA16F1D2}" type="pres">
      <dgm:prSet presAssocID="{4867E7A8-8AD7-4AF9-9138-E1C3819C5E23}" presName="descendantText" presStyleLbl="alignAcc1" presStyleIdx="1" presStyleCnt="7">
        <dgm:presLayoutVars>
          <dgm:bulletEnabled val="1"/>
        </dgm:presLayoutVars>
      </dgm:prSet>
      <dgm:spPr/>
      <dgm:t>
        <a:bodyPr/>
        <a:lstStyle/>
        <a:p>
          <a:endParaRPr lang="es-EC"/>
        </a:p>
      </dgm:t>
    </dgm:pt>
    <dgm:pt modelId="{CA937C19-C646-4F64-92B8-053D566E6B50}" type="pres">
      <dgm:prSet presAssocID="{9C7D084A-7EE5-41E5-950D-3D1B3968A73A}" presName="sp" presStyleCnt="0"/>
      <dgm:spPr/>
    </dgm:pt>
    <dgm:pt modelId="{67EC41B6-6FEA-4E13-9105-617DB7005311}" type="pres">
      <dgm:prSet presAssocID="{DE7ECB25-2C48-4C95-BC2F-513232762E02}" presName="composite" presStyleCnt="0"/>
      <dgm:spPr/>
    </dgm:pt>
    <dgm:pt modelId="{446F6F33-EFCF-4030-9A5B-0537B136816A}" type="pres">
      <dgm:prSet presAssocID="{DE7ECB25-2C48-4C95-BC2F-513232762E02}" presName="parentText" presStyleLbl="alignNode1" presStyleIdx="2" presStyleCnt="7">
        <dgm:presLayoutVars>
          <dgm:chMax val="1"/>
          <dgm:bulletEnabled val="1"/>
        </dgm:presLayoutVars>
      </dgm:prSet>
      <dgm:spPr/>
      <dgm:t>
        <a:bodyPr/>
        <a:lstStyle/>
        <a:p>
          <a:endParaRPr lang="es-EC"/>
        </a:p>
      </dgm:t>
    </dgm:pt>
    <dgm:pt modelId="{377A057F-43DF-445C-875D-D6D7DABBCC2F}" type="pres">
      <dgm:prSet presAssocID="{DE7ECB25-2C48-4C95-BC2F-513232762E02}" presName="descendantText" presStyleLbl="alignAcc1" presStyleIdx="2" presStyleCnt="7">
        <dgm:presLayoutVars>
          <dgm:bulletEnabled val="1"/>
        </dgm:presLayoutVars>
      </dgm:prSet>
      <dgm:spPr/>
      <dgm:t>
        <a:bodyPr/>
        <a:lstStyle/>
        <a:p>
          <a:endParaRPr lang="es-EC"/>
        </a:p>
      </dgm:t>
    </dgm:pt>
    <dgm:pt modelId="{F6A8CB3F-A255-4910-ABB9-1D73A5825BEE}" type="pres">
      <dgm:prSet presAssocID="{19DEF090-76C2-4FE7-9224-7B2F28804432}" presName="sp" presStyleCnt="0"/>
      <dgm:spPr/>
    </dgm:pt>
    <dgm:pt modelId="{07C5AC0D-F9D2-4A61-BA7D-9209388021A8}" type="pres">
      <dgm:prSet presAssocID="{920AE7DE-8FD1-476E-8A91-221F6F178D6D}" presName="composite" presStyleCnt="0"/>
      <dgm:spPr/>
    </dgm:pt>
    <dgm:pt modelId="{8BF4CD98-9164-4C41-9FD3-8A35704CABB3}" type="pres">
      <dgm:prSet presAssocID="{920AE7DE-8FD1-476E-8A91-221F6F178D6D}" presName="parentText" presStyleLbl="alignNode1" presStyleIdx="3" presStyleCnt="7">
        <dgm:presLayoutVars>
          <dgm:chMax val="1"/>
          <dgm:bulletEnabled val="1"/>
        </dgm:presLayoutVars>
      </dgm:prSet>
      <dgm:spPr/>
      <dgm:t>
        <a:bodyPr/>
        <a:lstStyle/>
        <a:p>
          <a:endParaRPr lang="es-ES"/>
        </a:p>
      </dgm:t>
    </dgm:pt>
    <dgm:pt modelId="{446D2A49-1707-4F82-8C95-6F04FC229688}" type="pres">
      <dgm:prSet presAssocID="{920AE7DE-8FD1-476E-8A91-221F6F178D6D}" presName="descendantText" presStyleLbl="alignAcc1" presStyleIdx="3" presStyleCnt="7">
        <dgm:presLayoutVars>
          <dgm:bulletEnabled val="1"/>
        </dgm:presLayoutVars>
      </dgm:prSet>
      <dgm:spPr/>
      <dgm:t>
        <a:bodyPr/>
        <a:lstStyle/>
        <a:p>
          <a:endParaRPr lang="es-EC"/>
        </a:p>
      </dgm:t>
    </dgm:pt>
    <dgm:pt modelId="{29A17855-F550-40A8-BD00-B6186FBAC578}" type="pres">
      <dgm:prSet presAssocID="{05187218-0246-4423-8830-BD9310CAFEAF}" presName="sp" presStyleCnt="0"/>
      <dgm:spPr/>
    </dgm:pt>
    <dgm:pt modelId="{E3C5768C-E3C9-4189-A112-9464FD1DE31B}" type="pres">
      <dgm:prSet presAssocID="{67BF3BF7-E789-4CCD-9124-3A7750B6EA23}" presName="composite" presStyleCnt="0"/>
      <dgm:spPr/>
    </dgm:pt>
    <dgm:pt modelId="{8078CB01-82B2-4D99-9D94-0232FFEEE96E}" type="pres">
      <dgm:prSet presAssocID="{67BF3BF7-E789-4CCD-9124-3A7750B6EA23}" presName="parentText" presStyleLbl="alignNode1" presStyleIdx="4" presStyleCnt="7">
        <dgm:presLayoutVars>
          <dgm:chMax val="1"/>
          <dgm:bulletEnabled val="1"/>
        </dgm:presLayoutVars>
      </dgm:prSet>
      <dgm:spPr/>
      <dgm:t>
        <a:bodyPr/>
        <a:lstStyle/>
        <a:p>
          <a:endParaRPr lang="es-EC"/>
        </a:p>
      </dgm:t>
    </dgm:pt>
    <dgm:pt modelId="{949BC7B6-02EE-4E83-88BB-C80B28E69D19}" type="pres">
      <dgm:prSet presAssocID="{67BF3BF7-E789-4CCD-9124-3A7750B6EA23}" presName="descendantText" presStyleLbl="alignAcc1" presStyleIdx="4" presStyleCnt="7">
        <dgm:presLayoutVars>
          <dgm:bulletEnabled val="1"/>
        </dgm:presLayoutVars>
      </dgm:prSet>
      <dgm:spPr/>
      <dgm:t>
        <a:bodyPr/>
        <a:lstStyle/>
        <a:p>
          <a:endParaRPr lang="es-EC"/>
        </a:p>
      </dgm:t>
    </dgm:pt>
    <dgm:pt modelId="{6E31D2C9-0AB7-405D-9022-D47963205CD5}" type="pres">
      <dgm:prSet presAssocID="{7A41F25A-76E4-4F41-AE05-AF3025DBED7F}" presName="sp" presStyleCnt="0"/>
      <dgm:spPr/>
    </dgm:pt>
    <dgm:pt modelId="{A5DA2A0E-5144-4722-BB0A-C44C9263ACEB}" type="pres">
      <dgm:prSet presAssocID="{A5819874-ED48-45E7-803D-650526C21E13}" presName="composite" presStyleCnt="0"/>
      <dgm:spPr/>
    </dgm:pt>
    <dgm:pt modelId="{5CFF04DF-525F-47FC-8C1E-1F0CBDF8314D}" type="pres">
      <dgm:prSet presAssocID="{A5819874-ED48-45E7-803D-650526C21E13}" presName="parentText" presStyleLbl="alignNode1" presStyleIdx="5" presStyleCnt="7">
        <dgm:presLayoutVars>
          <dgm:chMax val="1"/>
          <dgm:bulletEnabled val="1"/>
        </dgm:presLayoutVars>
      </dgm:prSet>
      <dgm:spPr/>
      <dgm:t>
        <a:bodyPr/>
        <a:lstStyle/>
        <a:p>
          <a:endParaRPr lang="es-ES"/>
        </a:p>
      </dgm:t>
    </dgm:pt>
    <dgm:pt modelId="{CEB07612-8ABE-49A0-9100-54A259780E90}" type="pres">
      <dgm:prSet presAssocID="{A5819874-ED48-45E7-803D-650526C21E13}" presName="descendantText" presStyleLbl="alignAcc1" presStyleIdx="5" presStyleCnt="7">
        <dgm:presLayoutVars>
          <dgm:bulletEnabled val="1"/>
        </dgm:presLayoutVars>
      </dgm:prSet>
      <dgm:spPr/>
      <dgm:t>
        <a:bodyPr/>
        <a:lstStyle/>
        <a:p>
          <a:endParaRPr lang="es-EC"/>
        </a:p>
      </dgm:t>
    </dgm:pt>
    <dgm:pt modelId="{E2EAF8E6-5327-4812-A2E2-CB45AA681837}" type="pres">
      <dgm:prSet presAssocID="{D7BEAC47-168C-4177-876A-BC6E603E077C}" presName="sp" presStyleCnt="0"/>
      <dgm:spPr/>
    </dgm:pt>
    <dgm:pt modelId="{3DCB4E4B-55C7-4FFF-AE99-557A642BF952}" type="pres">
      <dgm:prSet presAssocID="{981CA19C-8BCC-4903-B394-D954F2D7455C}" presName="composite" presStyleCnt="0"/>
      <dgm:spPr/>
    </dgm:pt>
    <dgm:pt modelId="{B07A21A4-2F26-43FD-9EB2-DF00FBCE6312}" type="pres">
      <dgm:prSet presAssocID="{981CA19C-8BCC-4903-B394-D954F2D7455C}" presName="parentText" presStyleLbl="alignNode1" presStyleIdx="6" presStyleCnt="7">
        <dgm:presLayoutVars>
          <dgm:chMax val="1"/>
          <dgm:bulletEnabled val="1"/>
        </dgm:presLayoutVars>
      </dgm:prSet>
      <dgm:spPr/>
      <dgm:t>
        <a:bodyPr/>
        <a:lstStyle/>
        <a:p>
          <a:endParaRPr lang="es-ES"/>
        </a:p>
      </dgm:t>
    </dgm:pt>
    <dgm:pt modelId="{7863408A-1DFF-4E42-892A-888608A06415}" type="pres">
      <dgm:prSet presAssocID="{981CA19C-8BCC-4903-B394-D954F2D7455C}" presName="descendantText" presStyleLbl="alignAcc1" presStyleIdx="6" presStyleCnt="7">
        <dgm:presLayoutVars>
          <dgm:bulletEnabled val="1"/>
        </dgm:presLayoutVars>
      </dgm:prSet>
      <dgm:spPr/>
      <dgm:t>
        <a:bodyPr/>
        <a:lstStyle/>
        <a:p>
          <a:endParaRPr lang="es-EC"/>
        </a:p>
      </dgm:t>
    </dgm:pt>
  </dgm:ptLst>
  <dgm:cxnLst>
    <dgm:cxn modelId="{F8E5A12E-57D4-468D-939B-E70C97F0766E}" type="presOf" srcId="{350FCB0E-125A-4664-8D65-15586110643C}" destId="{7863408A-1DFF-4E42-892A-888608A06415}" srcOrd="0" destOrd="0" presId="urn:microsoft.com/office/officeart/2005/8/layout/chevron2"/>
    <dgm:cxn modelId="{7ACB0052-5D17-4D39-B398-E1A8224A9152}" srcId="{0EB19FA3-C022-44F0-9FF3-184A04E45568}" destId="{A5819874-ED48-45E7-803D-650526C21E13}" srcOrd="5" destOrd="0" parTransId="{CEB727EA-89BA-4FE9-8BD5-61E6DA76D730}" sibTransId="{D7BEAC47-168C-4177-876A-BC6E603E077C}"/>
    <dgm:cxn modelId="{B1FC6979-8F7A-4A71-9B5C-74E6C34C158F}" type="presOf" srcId="{004CD07D-DC8F-4C85-9422-A6F0A45DC2CC}" destId="{BECFF71E-D971-4280-B98A-7D6AB380566C}" srcOrd="0" destOrd="0" presId="urn:microsoft.com/office/officeart/2005/8/layout/chevron2"/>
    <dgm:cxn modelId="{F431EA6D-66EC-401E-9456-27EB0EEAF498}" srcId="{A5819874-ED48-45E7-803D-650526C21E13}" destId="{3A329A90-6B5A-4F1B-AA54-2EF3E53E4C22}" srcOrd="0" destOrd="0" parTransId="{8342B227-8978-4DD3-8486-872DEB9DA07B}" sibTransId="{2EF5E3F2-115E-4D72-837C-7FF93976E6BB}"/>
    <dgm:cxn modelId="{83C47026-034A-4AAE-A195-D70930BA79B9}" srcId="{0EB19FA3-C022-44F0-9FF3-184A04E45568}" destId="{DE7ECB25-2C48-4C95-BC2F-513232762E02}" srcOrd="2" destOrd="0" parTransId="{95A1BF53-294E-4FBF-9B1E-177065F5486E}" sibTransId="{19DEF090-76C2-4FE7-9224-7B2F28804432}"/>
    <dgm:cxn modelId="{87A22461-FC3C-4AAF-93A2-AF23665DBA51}" srcId="{0EB19FA3-C022-44F0-9FF3-184A04E45568}" destId="{981CA19C-8BCC-4903-B394-D954F2D7455C}" srcOrd="6" destOrd="0" parTransId="{E5889D0F-CEF9-45A8-BCE8-A0F0D3957006}" sibTransId="{0F1D37B2-9EE1-40B0-BCE3-CF28250D2782}"/>
    <dgm:cxn modelId="{6EAB8AE6-7623-4792-9E1C-6F9514A0D3E8}" type="presOf" srcId="{14C08579-6AAC-42BF-806D-4A29AA6CEE2A}" destId="{887FEBF0-77AD-4485-A876-5231FA16F1D2}" srcOrd="0" destOrd="0" presId="urn:microsoft.com/office/officeart/2005/8/layout/chevron2"/>
    <dgm:cxn modelId="{36615394-E8CB-49C7-9F26-1C8F948670FE}" type="presOf" srcId="{67BF3BF7-E789-4CCD-9124-3A7750B6EA23}" destId="{8078CB01-82B2-4D99-9D94-0232FFEEE96E}" srcOrd="0" destOrd="0" presId="urn:microsoft.com/office/officeart/2005/8/layout/chevron2"/>
    <dgm:cxn modelId="{F942FBB4-9BEC-4A8E-BF01-9B69EF89A47D}" srcId="{981CA19C-8BCC-4903-B394-D954F2D7455C}" destId="{350FCB0E-125A-4664-8D65-15586110643C}" srcOrd="0" destOrd="0" parTransId="{83970B65-42E3-4930-BE1C-AFD9B4936033}" sibTransId="{0A5086A2-2289-412D-9819-BF30512E9B21}"/>
    <dgm:cxn modelId="{B348CC6E-9C56-4BC6-98E3-CE17A45B37E4}" type="presOf" srcId="{420A4438-2184-46F2-866B-967939E30C84}" destId="{446D2A49-1707-4F82-8C95-6F04FC229688}" srcOrd="0" destOrd="0" presId="urn:microsoft.com/office/officeart/2005/8/layout/chevron2"/>
    <dgm:cxn modelId="{2A4BBFFE-EB69-4397-8393-D937A2A3E8B2}" type="presOf" srcId="{3A329A90-6B5A-4F1B-AA54-2EF3E53E4C22}" destId="{CEB07612-8ABE-49A0-9100-54A259780E90}" srcOrd="0" destOrd="0" presId="urn:microsoft.com/office/officeart/2005/8/layout/chevron2"/>
    <dgm:cxn modelId="{7C412CC2-9BD0-484A-9BB9-A9385F8B8974}" type="presOf" srcId="{DE7ECB25-2C48-4C95-BC2F-513232762E02}" destId="{446F6F33-EFCF-4030-9A5B-0537B136816A}" srcOrd="0" destOrd="0" presId="urn:microsoft.com/office/officeart/2005/8/layout/chevron2"/>
    <dgm:cxn modelId="{5943DBBB-2245-4149-8921-EE755B37277F}" srcId="{0EB19FA3-C022-44F0-9FF3-184A04E45568}" destId="{004CD07D-DC8F-4C85-9422-A6F0A45DC2CC}" srcOrd="0" destOrd="0" parTransId="{66EC7DA0-F373-469D-9329-A4C15CE72BDE}" sibTransId="{2B355CD9-8105-41CA-A5EF-14FA0E6698DC}"/>
    <dgm:cxn modelId="{693E7843-16A5-4C4A-9B04-BCA71E23FDED}" srcId="{920AE7DE-8FD1-476E-8A91-221F6F178D6D}" destId="{420A4438-2184-46F2-866B-967939E30C84}" srcOrd="0" destOrd="0" parTransId="{B7DFF84B-BCA7-4437-9B05-6FFA158D8038}" sibTransId="{467A08A5-9DF7-4758-91C3-7DFE9013D8F0}"/>
    <dgm:cxn modelId="{3060FB7B-E6C1-4BB8-A308-227CA7A300F1}" type="presOf" srcId="{4867E7A8-8AD7-4AF9-9138-E1C3819C5E23}" destId="{E6D8C2B6-AB13-4D78-92A0-EF1DF7B5AE62}" srcOrd="0" destOrd="0" presId="urn:microsoft.com/office/officeart/2005/8/layout/chevron2"/>
    <dgm:cxn modelId="{3E1B8CBD-00D2-482D-9BA2-A875AE1BF189}" type="presOf" srcId="{B2D39DCB-3DB4-4DEB-9A83-B22E10E6255D}" destId="{377A057F-43DF-445C-875D-D6D7DABBCC2F}" srcOrd="0" destOrd="0" presId="urn:microsoft.com/office/officeart/2005/8/layout/chevron2"/>
    <dgm:cxn modelId="{563D76E9-2DC6-4C05-85D1-F1F2AF4F9AAE}" type="presOf" srcId="{A5819874-ED48-45E7-803D-650526C21E13}" destId="{5CFF04DF-525F-47FC-8C1E-1F0CBDF8314D}" srcOrd="0" destOrd="0" presId="urn:microsoft.com/office/officeart/2005/8/layout/chevron2"/>
    <dgm:cxn modelId="{646DE8D4-C635-4A26-8AD1-0CDAD4D93E3F}" type="presOf" srcId="{0EB19FA3-C022-44F0-9FF3-184A04E45568}" destId="{36ADD251-0F18-48F5-B3D2-4B40882FFD26}" srcOrd="0" destOrd="0" presId="urn:microsoft.com/office/officeart/2005/8/layout/chevron2"/>
    <dgm:cxn modelId="{FE46A602-B5A3-4EED-B5F3-FF730A8D086C}" srcId="{0EB19FA3-C022-44F0-9FF3-184A04E45568}" destId="{4867E7A8-8AD7-4AF9-9138-E1C3819C5E23}" srcOrd="1" destOrd="0" parTransId="{D8F20C1B-FAF3-4D54-B062-7C8FD2ABF008}" sibTransId="{9C7D084A-7EE5-41E5-950D-3D1B3968A73A}"/>
    <dgm:cxn modelId="{9DED4E0D-B846-4F75-8BC8-0C57294D265C}" srcId="{DE7ECB25-2C48-4C95-BC2F-513232762E02}" destId="{B2D39DCB-3DB4-4DEB-9A83-B22E10E6255D}" srcOrd="0" destOrd="0" parTransId="{CE84E314-D2E8-40EE-B1BD-779B29BF9830}" sibTransId="{3D8A9CAD-7A7F-4AAF-B28F-4FB8608D8B18}"/>
    <dgm:cxn modelId="{1C7ED30D-E725-4104-BFE3-C6156B51BF9C}" type="presOf" srcId="{232E06BF-93A7-47AD-ABEC-710CF52B017A}" destId="{37DEC807-0D43-4B72-A581-D95FE50C8D75}" srcOrd="0" destOrd="0" presId="urn:microsoft.com/office/officeart/2005/8/layout/chevron2"/>
    <dgm:cxn modelId="{F0981987-95AE-454A-B776-325A7D87B2C7}" type="presOf" srcId="{981CA19C-8BCC-4903-B394-D954F2D7455C}" destId="{B07A21A4-2F26-43FD-9EB2-DF00FBCE6312}" srcOrd="0" destOrd="0" presId="urn:microsoft.com/office/officeart/2005/8/layout/chevron2"/>
    <dgm:cxn modelId="{280834B7-8933-465C-8E9C-44E12F4E3710}" srcId="{0EB19FA3-C022-44F0-9FF3-184A04E45568}" destId="{920AE7DE-8FD1-476E-8A91-221F6F178D6D}" srcOrd="3" destOrd="0" parTransId="{ED23535E-8D1E-4A52-9137-6F43B7598FD3}" sibTransId="{05187218-0246-4423-8830-BD9310CAFEAF}"/>
    <dgm:cxn modelId="{07016F11-7178-43CE-93E0-2A7288AD97A7}" type="presOf" srcId="{920AE7DE-8FD1-476E-8A91-221F6F178D6D}" destId="{8BF4CD98-9164-4C41-9FD3-8A35704CABB3}" srcOrd="0" destOrd="0" presId="urn:microsoft.com/office/officeart/2005/8/layout/chevron2"/>
    <dgm:cxn modelId="{63DE4E99-308E-456C-B6D5-0F30C6842FA5}" srcId="{67BF3BF7-E789-4CCD-9124-3A7750B6EA23}" destId="{88EA160D-DBA0-411D-BB8A-4C42EB6F1349}" srcOrd="0" destOrd="0" parTransId="{3974B8AE-150F-4DEF-B8CA-88410A7BA851}" sibTransId="{39B83347-7EB1-42DC-B2BB-479F92DC404A}"/>
    <dgm:cxn modelId="{345F12E4-F355-4CEE-99D9-7711B47F0B4B}" srcId="{4867E7A8-8AD7-4AF9-9138-E1C3819C5E23}" destId="{14C08579-6AAC-42BF-806D-4A29AA6CEE2A}" srcOrd="0" destOrd="0" parTransId="{A8E3A9BC-08E2-4117-9FC6-EFC73FEDCF40}" sibTransId="{608B0167-EE5E-40C9-9EBC-ED9606FD074C}"/>
    <dgm:cxn modelId="{2C7E2D4D-747F-4287-9277-8E0CF64DEB1F}" srcId="{0EB19FA3-C022-44F0-9FF3-184A04E45568}" destId="{67BF3BF7-E789-4CCD-9124-3A7750B6EA23}" srcOrd="4" destOrd="0" parTransId="{371C930C-1E10-4136-AA2A-F03F664B88AB}" sibTransId="{7A41F25A-76E4-4F41-AE05-AF3025DBED7F}"/>
    <dgm:cxn modelId="{DC8E0A88-8A0A-4747-A749-BFEFB01414DF}" type="presOf" srcId="{88EA160D-DBA0-411D-BB8A-4C42EB6F1349}" destId="{949BC7B6-02EE-4E83-88BB-C80B28E69D19}" srcOrd="0" destOrd="0" presId="urn:microsoft.com/office/officeart/2005/8/layout/chevron2"/>
    <dgm:cxn modelId="{F69573AB-F19D-4268-B15E-9A60CD6313D5}" srcId="{004CD07D-DC8F-4C85-9422-A6F0A45DC2CC}" destId="{232E06BF-93A7-47AD-ABEC-710CF52B017A}" srcOrd="0" destOrd="0" parTransId="{D70E28CA-EE36-40C8-9E18-974798024BA3}" sibTransId="{F31A64CD-D409-4BD4-BD9B-8DF8E73D652D}"/>
    <dgm:cxn modelId="{935E809F-7389-4F8F-9F45-702306B8762B}" type="presParOf" srcId="{36ADD251-0F18-48F5-B3D2-4B40882FFD26}" destId="{E454EC2D-ABFC-43A9-B089-592FBF7D60EB}" srcOrd="0" destOrd="0" presId="urn:microsoft.com/office/officeart/2005/8/layout/chevron2"/>
    <dgm:cxn modelId="{EB4E1B19-4335-40BF-9321-08DCDC8CF212}" type="presParOf" srcId="{E454EC2D-ABFC-43A9-B089-592FBF7D60EB}" destId="{BECFF71E-D971-4280-B98A-7D6AB380566C}" srcOrd="0" destOrd="0" presId="urn:microsoft.com/office/officeart/2005/8/layout/chevron2"/>
    <dgm:cxn modelId="{328FF77A-C943-4FF5-BD46-07175889FDB6}" type="presParOf" srcId="{E454EC2D-ABFC-43A9-B089-592FBF7D60EB}" destId="{37DEC807-0D43-4B72-A581-D95FE50C8D75}" srcOrd="1" destOrd="0" presId="urn:microsoft.com/office/officeart/2005/8/layout/chevron2"/>
    <dgm:cxn modelId="{F22D6320-7AA9-455B-8351-75B713EBC2C5}" type="presParOf" srcId="{36ADD251-0F18-48F5-B3D2-4B40882FFD26}" destId="{3635C03C-526D-4B18-A48C-3E99C15E6F73}" srcOrd="1" destOrd="0" presId="urn:microsoft.com/office/officeart/2005/8/layout/chevron2"/>
    <dgm:cxn modelId="{724E7B72-F8CC-44A3-8D7F-6ECAB997D6C5}" type="presParOf" srcId="{36ADD251-0F18-48F5-B3D2-4B40882FFD26}" destId="{82A2ABF7-F3E9-467A-8076-5F7885B0AFC4}" srcOrd="2" destOrd="0" presId="urn:microsoft.com/office/officeart/2005/8/layout/chevron2"/>
    <dgm:cxn modelId="{391CCFFD-ED48-467B-AD4A-1DA864C24C41}" type="presParOf" srcId="{82A2ABF7-F3E9-467A-8076-5F7885B0AFC4}" destId="{E6D8C2B6-AB13-4D78-92A0-EF1DF7B5AE62}" srcOrd="0" destOrd="0" presId="urn:microsoft.com/office/officeart/2005/8/layout/chevron2"/>
    <dgm:cxn modelId="{58B699D0-6C1B-4626-A9EE-BBE0FB09D590}" type="presParOf" srcId="{82A2ABF7-F3E9-467A-8076-5F7885B0AFC4}" destId="{887FEBF0-77AD-4485-A876-5231FA16F1D2}" srcOrd="1" destOrd="0" presId="urn:microsoft.com/office/officeart/2005/8/layout/chevron2"/>
    <dgm:cxn modelId="{0738102D-02BA-488E-81A6-4DFF26AA636F}" type="presParOf" srcId="{36ADD251-0F18-48F5-B3D2-4B40882FFD26}" destId="{CA937C19-C646-4F64-92B8-053D566E6B50}" srcOrd="3" destOrd="0" presId="urn:microsoft.com/office/officeart/2005/8/layout/chevron2"/>
    <dgm:cxn modelId="{5325A31A-CAC8-46C8-8C96-0151786F727F}" type="presParOf" srcId="{36ADD251-0F18-48F5-B3D2-4B40882FFD26}" destId="{67EC41B6-6FEA-4E13-9105-617DB7005311}" srcOrd="4" destOrd="0" presId="urn:microsoft.com/office/officeart/2005/8/layout/chevron2"/>
    <dgm:cxn modelId="{858019D6-B129-4B77-8CC9-82CD1B29B6A3}" type="presParOf" srcId="{67EC41B6-6FEA-4E13-9105-617DB7005311}" destId="{446F6F33-EFCF-4030-9A5B-0537B136816A}" srcOrd="0" destOrd="0" presId="urn:microsoft.com/office/officeart/2005/8/layout/chevron2"/>
    <dgm:cxn modelId="{2132598F-4D9B-46C9-8955-05A208B60AFD}" type="presParOf" srcId="{67EC41B6-6FEA-4E13-9105-617DB7005311}" destId="{377A057F-43DF-445C-875D-D6D7DABBCC2F}" srcOrd="1" destOrd="0" presId="urn:microsoft.com/office/officeart/2005/8/layout/chevron2"/>
    <dgm:cxn modelId="{AA2FA992-14B5-4B1E-BA32-9EE0B4A3882C}" type="presParOf" srcId="{36ADD251-0F18-48F5-B3D2-4B40882FFD26}" destId="{F6A8CB3F-A255-4910-ABB9-1D73A5825BEE}" srcOrd="5" destOrd="0" presId="urn:microsoft.com/office/officeart/2005/8/layout/chevron2"/>
    <dgm:cxn modelId="{EF073CFD-9266-466D-BAC0-A391C848626C}" type="presParOf" srcId="{36ADD251-0F18-48F5-B3D2-4B40882FFD26}" destId="{07C5AC0D-F9D2-4A61-BA7D-9209388021A8}" srcOrd="6" destOrd="0" presId="urn:microsoft.com/office/officeart/2005/8/layout/chevron2"/>
    <dgm:cxn modelId="{F89B665D-E5DB-4BB4-A338-FAF1593A48F1}" type="presParOf" srcId="{07C5AC0D-F9D2-4A61-BA7D-9209388021A8}" destId="{8BF4CD98-9164-4C41-9FD3-8A35704CABB3}" srcOrd="0" destOrd="0" presId="urn:microsoft.com/office/officeart/2005/8/layout/chevron2"/>
    <dgm:cxn modelId="{FCDFCB0F-6CAE-404B-A3DC-CA94FF5571CE}" type="presParOf" srcId="{07C5AC0D-F9D2-4A61-BA7D-9209388021A8}" destId="{446D2A49-1707-4F82-8C95-6F04FC229688}" srcOrd="1" destOrd="0" presId="urn:microsoft.com/office/officeart/2005/8/layout/chevron2"/>
    <dgm:cxn modelId="{E39489D9-7C9E-4A7E-BE43-7E72D739FDD1}" type="presParOf" srcId="{36ADD251-0F18-48F5-B3D2-4B40882FFD26}" destId="{29A17855-F550-40A8-BD00-B6186FBAC578}" srcOrd="7" destOrd="0" presId="urn:microsoft.com/office/officeart/2005/8/layout/chevron2"/>
    <dgm:cxn modelId="{AFE968CC-1746-4C7A-98AE-86995C38DE10}" type="presParOf" srcId="{36ADD251-0F18-48F5-B3D2-4B40882FFD26}" destId="{E3C5768C-E3C9-4189-A112-9464FD1DE31B}" srcOrd="8" destOrd="0" presId="urn:microsoft.com/office/officeart/2005/8/layout/chevron2"/>
    <dgm:cxn modelId="{A30F3B85-E03A-4BFA-8F59-FD014E010C1C}" type="presParOf" srcId="{E3C5768C-E3C9-4189-A112-9464FD1DE31B}" destId="{8078CB01-82B2-4D99-9D94-0232FFEEE96E}" srcOrd="0" destOrd="0" presId="urn:microsoft.com/office/officeart/2005/8/layout/chevron2"/>
    <dgm:cxn modelId="{AC201437-DD65-44CD-818A-614938E2211F}" type="presParOf" srcId="{E3C5768C-E3C9-4189-A112-9464FD1DE31B}" destId="{949BC7B6-02EE-4E83-88BB-C80B28E69D19}" srcOrd="1" destOrd="0" presId="urn:microsoft.com/office/officeart/2005/8/layout/chevron2"/>
    <dgm:cxn modelId="{EB4BFC1D-9D38-4096-8347-1E4A77DDF357}" type="presParOf" srcId="{36ADD251-0F18-48F5-B3D2-4B40882FFD26}" destId="{6E31D2C9-0AB7-405D-9022-D47963205CD5}" srcOrd="9" destOrd="0" presId="urn:microsoft.com/office/officeart/2005/8/layout/chevron2"/>
    <dgm:cxn modelId="{B53A2269-F98C-4EBA-8493-2A608E1233F1}" type="presParOf" srcId="{36ADD251-0F18-48F5-B3D2-4B40882FFD26}" destId="{A5DA2A0E-5144-4722-BB0A-C44C9263ACEB}" srcOrd="10" destOrd="0" presId="urn:microsoft.com/office/officeart/2005/8/layout/chevron2"/>
    <dgm:cxn modelId="{11A931C1-0614-4B57-B6FE-AD73FFFA7F31}" type="presParOf" srcId="{A5DA2A0E-5144-4722-BB0A-C44C9263ACEB}" destId="{5CFF04DF-525F-47FC-8C1E-1F0CBDF8314D}" srcOrd="0" destOrd="0" presId="urn:microsoft.com/office/officeart/2005/8/layout/chevron2"/>
    <dgm:cxn modelId="{0530EC06-30AC-4C64-B7FC-84E9DA49ADD3}" type="presParOf" srcId="{A5DA2A0E-5144-4722-BB0A-C44C9263ACEB}" destId="{CEB07612-8ABE-49A0-9100-54A259780E90}" srcOrd="1" destOrd="0" presId="urn:microsoft.com/office/officeart/2005/8/layout/chevron2"/>
    <dgm:cxn modelId="{9E66BC8D-39D7-45BB-BACD-8196DFF9503A}" type="presParOf" srcId="{36ADD251-0F18-48F5-B3D2-4B40882FFD26}" destId="{E2EAF8E6-5327-4812-A2E2-CB45AA681837}" srcOrd="11" destOrd="0" presId="urn:microsoft.com/office/officeart/2005/8/layout/chevron2"/>
    <dgm:cxn modelId="{BD07C0FE-CF37-4EBA-B3F6-DEE4CCB9715D}" type="presParOf" srcId="{36ADD251-0F18-48F5-B3D2-4B40882FFD26}" destId="{3DCB4E4B-55C7-4FFF-AE99-557A642BF952}" srcOrd="12" destOrd="0" presId="urn:microsoft.com/office/officeart/2005/8/layout/chevron2"/>
    <dgm:cxn modelId="{EC9818C1-403D-43CA-A4D7-CD3C975A6046}" type="presParOf" srcId="{3DCB4E4B-55C7-4FFF-AE99-557A642BF952}" destId="{B07A21A4-2F26-43FD-9EB2-DF00FBCE6312}" srcOrd="0" destOrd="0" presId="urn:microsoft.com/office/officeart/2005/8/layout/chevron2"/>
    <dgm:cxn modelId="{E805D59E-F3A4-40FF-AC63-BD78112A3135}" type="presParOf" srcId="{3DCB4E4B-55C7-4FFF-AE99-557A642BF952}" destId="{7863408A-1DFF-4E42-892A-888608A06415}" srcOrd="1" destOrd="0" presId="urn:microsoft.com/office/officeart/2005/8/layout/chevron2"/>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52727AF-B8BB-4303-904C-7D0428DB7CF2}"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s-EC"/>
        </a:p>
      </dgm:t>
    </dgm:pt>
    <dgm:pt modelId="{6BA72B1A-2DFE-4F47-A738-995954652172}">
      <dgm:prSet phldrT="[Texto]" custT="1"/>
      <dgm:spPr/>
      <dgm:t>
        <a:bodyPr/>
        <a:lstStyle/>
        <a:p>
          <a:pPr algn="just"/>
          <a:r>
            <a:rPr lang="es-EC" sz="1200" dirty="0" smtClean="0"/>
            <a:t>“Seremos al año 2017, una empresa pública que entregue a la comunidad, el servicio de energía eléctrica, en concordancia con los índices fijados por los organismos de control, con excelencia de categoría internacional, compromiso social y ambiental”</a:t>
          </a:r>
          <a:endParaRPr lang="es-EC" sz="1200" dirty="0"/>
        </a:p>
      </dgm:t>
    </dgm:pt>
    <dgm:pt modelId="{8F201CDB-2942-44E2-AAF1-593083327CBE}" type="sibTrans" cxnId="{596A8668-5D7C-4C20-9BF3-D4BA160636BB}">
      <dgm:prSet/>
      <dgm:spPr/>
      <dgm:t>
        <a:bodyPr/>
        <a:lstStyle/>
        <a:p>
          <a:endParaRPr lang="es-EC"/>
        </a:p>
      </dgm:t>
    </dgm:pt>
    <dgm:pt modelId="{704B92E9-06AD-4E2A-A5B4-2E7D450EA349}" type="parTrans" cxnId="{596A8668-5D7C-4C20-9BF3-D4BA160636BB}">
      <dgm:prSet/>
      <dgm:spPr/>
      <dgm:t>
        <a:bodyPr/>
        <a:lstStyle/>
        <a:p>
          <a:endParaRPr lang="es-EC"/>
        </a:p>
      </dgm:t>
    </dgm:pt>
    <dgm:pt modelId="{AB392437-B6B0-43D1-BF08-6273B53F5A2F}">
      <dgm:prSet phldrT="[Texto]"/>
      <dgm:spPr/>
      <dgm:t>
        <a:bodyPr/>
        <a:lstStyle/>
        <a:p>
          <a:r>
            <a:rPr lang="es-EC" dirty="0" smtClean="0"/>
            <a:t>Visión</a:t>
          </a:r>
          <a:endParaRPr lang="es-EC" dirty="0"/>
        </a:p>
      </dgm:t>
    </dgm:pt>
    <dgm:pt modelId="{A3719473-E8D1-4C59-95CA-30FB2B86F3B1}" type="sibTrans" cxnId="{BC999CDA-87A0-4585-980B-CB06DB5A70DB}">
      <dgm:prSet/>
      <dgm:spPr/>
      <dgm:t>
        <a:bodyPr/>
        <a:lstStyle/>
        <a:p>
          <a:endParaRPr lang="es-EC"/>
        </a:p>
      </dgm:t>
    </dgm:pt>
    <dgm:pt modelId="{F78EB037-5150-4185-9170-CD428849F1E3}" type="parTrans" cxnId="{BC999CDA-87A0-4585-980B-CB06DB5A70DB}">
      <dgm:prSet/>
      <dgm:spPr/>
      <dgm:t>
        <a:bodyPr/>
        <a:lstStyle/>
        <a:p>
          <a:endParaRPr lang="es-EC"/>
        </a:p>
      </dgm:t>
    </dgm:pt>
    <dgm:pt modelId="{C404409F-0FF7-4D0C-82B9-8291C0733509}">
      <dgm:prSet phldrT="[Texto]"/>
      <dgm:spPr/>
      <dgm:t>
        <a:bodyPr/>
        <a:lstStyle/>
        <a:p>
          <a:r>
            <a:rPr lang="es-EC" dirty="0" smtClean="0"/>
            <a:t>Misión</a:t>
          </a:r>
          <a:endParaRPr lang="es-EC" dirty="0"/>
        </a:p>
      </dgm:t>
    </dgm:pt>
    <dgm:pt modelId="{7E333F3A-2734-4A61-BC03-60B4266D59D4}" type="sibTrans" cxnId="{70A0B562-E3C3-4A07-A622-8304C329DE6C}">
      <dgm:prSet/>
      <dgm:spPr/>
      <dgm:t>
        <a:bodyPr/>
        <a:lstStyle/>
        <a:p>
          <a:endParaRPr lang="es-EC"/>
        </a:p>
      </dgm:t>
    </dgm:pt>
    <dgm:pt modelId="{692EA105-E362-41C7-BDF1-245393D37B38}" type="parTrans" cxnId="{70A0B562-E3C3-4A07-A622-8304C329DE6C}">
      <dgm:prSet/>
      <dgm:spPr/>
      <dgm:t>
        <a:bodyPr/>
        <a:lstStyle/>
        <a:p>
          <a:endParaRPr lang="es-EC"/>
        </a:p>
      </dgm:t>
    </dgm:pt>
    <dgm:pt modelId="{96B8917C-AA50-47EA-937D-6B3037AE66DD}">
      <dgm:prSet phldrT="[Texto]"/>
      <dgm:spPr/>
      <dgm:t>
        <a:bodyPr/>
        <a:lstStyle/>
        <a:p>
          <a:pPr algn="ctr"/>
          <a:endParaRPr lang="es-EC" sz="1100" dirty="0"/>
        </a:p>
      </dgm:t>
    </dgm:pt>
    <dgm:pt modelId="{8FDF75FE-6494-4235-A77E-7E1F25B33C5E}" type="parTrans" cxnId="{A8A5737F-2D36-4E6C-B8A4-E57232189206}">
      <dgm:prSet/>
      <dgm:spPr/>
    </dgm:pt>
    <dgm:pt modelId="{79C98C2A-FF54-4114-BF23-EA63E8184595}" type="sibTrans" cxnId="{A8A5737F-2D36-4E6C-B8A4-E57232189206}">
      <dgm:prSet/>
      <dgm:spPr/>
    </dgm:pt>
    <dgm:pt modelId="{EC136C52-6AF2-4DBB-8456-50EAE138EDEA}">
      <dgm:prSet phldrT="[Texto]" custT="1"/>
      <dgm:spPr/>
      <dgm:t>
        <a:bodyPr/>
        <a:lstStyle/>
        <a:p>
          <a:pPr algn="ctr"/>
          <a:endParaRPr lang="es-EC" sz="1200" dirty="0"/>
        </a:p>
      </dgm:t>
    </dgm:pt>
    <dgm:pt modelId="{30D47251-A6B9-4DFA-BA91-C766F3710A50}" type="parTrans" cxnId="{6EACB1C5-8767-4F86-9288-B033BEE823E7}">
      <dgm:prSet/>
      <dgm:spPr/>
    </dgm:pt>
    <dgm:pt modelId="{148BAFCA-7E71-4924-BA92-E447E226325B}" type="sibTrans" cxnId="{6EACB1C5-8767-4F86-9288-B033BEE823E7}">
      <dgm:prSet/>
      <dgm:spPr/>
    </dgm:pt>
    <dgm:pt modelId="{1CCAAE77-D454-42B1-A309-DB90B9311D1C}">
      <dgm:prSet phldrT="[Texto]" custT="1"/>
      <dgm:spPr/>
      <dgm:t>
        <a:bodyPr/>
        <a:lstStyle/>
        <a:p>
          <a:pPr algn="just"/>
          <a:r>
            <a:rPr lang="es-EC" sz="1300" dirty="0" smtClean="0"/>
            <a:t>“Brindar servicio público de energía eléctrica con calidad, calidez, responsabilidad social  y ambiental a la población del área de concesión”</a:t>
          </a:r>
          <a:endParaRPr lang="es-EC" sz="1300" dirty="0"/>
        </a:p>
      </dgm:t>
    </dgm:pt>
    <dgm:pt modelId="{E3509756-AFE0-4F00-8D99-9C6C157DAF1A}" type="parTrans" cxnId="{DE8FF7FF-DCF6-470E-A90A-D94B15C04F8E}">
      <dgm:prSet/>
      <dgm:spPr/>
    </dgm:pt>
    <dgm:pt modelId="{899674B1-182C-4569-AE65-E2A3ED4C5F91}" type="sibTrans" cxnId="{DE8FF7FF-DCF6-470E-A90A-D94B15C04F8E}">
      <dgm:prSet/>
      <dgm:spPr/>
    </dgm:pt>
    <dgm:pt modelId="{5F7EDE96-CC61-4520-9CB6-55F8265B6437}">
      <dgm:prSet phldrT="[Texto]"/>
      <dgm:spPr/>
      <dgm:t>
        <a:bodyPr/>
        <a:lstStyle/>
        <a:p>
          <a:pPr algn="just"/>
          <a:endParaRPr lang="es-EC" sz="1100" dirty="0"/>
        </a:p>
      </dgm:t>
    </dgm:pt>
    <dgm:pt modelId="{44DFB43F-B921-4359-A16F-E0062C598391}" type="parTrans" cxnId="{BB6D1456-3214-484B-970B-3340FBD79C19}">
      <dgm:prSet/>
      <dgm:spPr/>
    </dgm:pt>
    <dgm:pt modelId="{16B448B1-9570-4EF0-A7F7-F951C0923DD6}" type="sibTrans" cxnId="{BB6D1456-3214-484B-970B-3340FBD79C19}">
      <dgm:prSet/>
      <dgm:spPr/>
    </dgm:pt>
    <dgm:pt modelId="{06F13061-BBC0-4031-934E-369AFB2F3819}" type="pres">
      <dgm:prSet presAssocID="{C52727AF-B8BB-4303-904C-7D0428DB7CF2}" presName="Name0" presStyleCnt="0">
        <dgm:presLayoutVars>
          <dgm:dir/>
          <dgm:animLvl val="lvl"/>
          <dgm:resizeHandles/>
        </dgm:presLayoutVars>
      </dgm:prSet>
      <dgm:spPr/>
      <dgm:t>
        <a:bodyPr/>
        <a:lstStyle/>
        <a:p>
          <a:endParaRPr lang="es-ES"/>
        </a:p>
      </dgm:t>
    </dgm:pt>
    <dgm:pt modelId="{BE7CF0B4-995C-431C-91F9-41E4DBC6DF29}" type="pres">
      <dgm:prSet presAssocID="{C404409F-0FF7-4D0C-82B9-8291C0733509}" presName="linNode" presStyleCnt="0"/>
      <dgm:spPr/>
    </dgm:pt>
    <dgm:pt modelId="{D971180B-1F0E-447D-B315-331ABD9E25FF}" type="pres">
      <dgm:prSet presAssocID="{C404409F-0FF7-4D0C-82B9-8291C0733509}" presName="parentShp" presStyleLbl="node1" presStyleIdx="0" presStyleCnt="2" custLinFactNeighborX="-16476" custLinFactNeighborY="-11156">
        <dgm:presLayoutVars>
          <dgm:bulletEnabled val="1"/>
        </dgm:presLayoutVars>
      </dgm:prSet>
      <dgm:spPr/>
      <dgm:t>
        <a:bodyPr/>
        <a:lstStyle/>
        <a:p>
          <a:endParaRPr lang="es-EC"/>
        </a:p>
      </dgm:t>
    </dgm:pt>
    <dgm:pt modelId="{B2416C36-FF2B-4D27-BBB1-1F7C40E1A82D}" type="pres">
      <dgm:prSet presAssocID="{C404409F-0FF7-4D0C-82B9-8291C0733509}" presName="childShp" presStyleLbl="bgAccFollowNode1" presStyleIdx="0" presStyleCnt="2">
        <dgm:presLayoutVars>
          <dgm:bulletEnabled val="1"/>
        </dgm:presLayoutVars>
      </dgm:prSet>
      <dgm:spPr/>
      <dgm:t>
        <a:bodyPr/>
        <a:lstStyle/>
        <a:p>
          <a:endParaRPr lang="es-EC"/>
        </a:p>
      </dgm:t>
    </dgm:pt>
    <dgm:pt modelId="{DACB944A-C9D0-4929-AE23-26966568C913}" type="pres">
      <dgm:prSet presAssocID="{7E333F3A-2734-4A61-BC03-60B4266D59D4}" presName="spacing" presStyleCnt="0"/>
      <dgm:spPr/>
    </dgm:pt>
    <dgm:pt modelId="{26F9D8B2-6DAF-41D8-80E6-21E6B5A5B56E}" type="pres">
      <dgm:prSet presAssocID="{AB392437-B6B0-43D1-BF08-6273B53F5A2F}" presName="linNode" presStyleCnt="0"/>
      <dgm:spPr/>
    </dgm:pt>
    <dgm:pt modelId="{2AFE7E02-9204-4653-98E5-F762810664B9}" type="pres">
      <dgm:prSet presAssocID="{AB392437-B6B0-43D1-BF08-6273B53F5A2F}" presName="parentShp" presStyleLbl="node1" presStyleIdx="1" presStyleCnt="2">
        <dgm:presLayoutVars>
          <dgm:bulletEnabled val="1"/>
        </dgm:presLayoutVars>
      </dgm:prSet>
      <dgm:spPr/>
      <dgm:t>
        <a:bodyPr/>
        <a:lstStyle/>
        <a:p>
          <a:endParaRPr lang="es-EC"/>
        </a:p>
      </dgm:t>
    </dgm:pt>
    <dgm:pt modelId="{03CE169E-9FD4-4394-8A05-4F66A18511C0}" type="pres">
      <dgm:prSet presAssocID="{AB392437-B6B0-43D1-BF08-6273B53F5A2F}" presName="childShp" presStyleLbl="bgAccFollowNode1" presStyleIdx="1" presStyleCnt="2" custScaleY="125428">
        <dgm:presLayoutVars>
          <dgm:bulletEnabled val="1"/>
        </dgm:presLayoutVars>
      </dgm:prSet>
      <dgm:spPr/>
      <dgm:t>
        <a:bodyPr/>
        <a:lstStyle/>
        <a:p>
          <a:endParaRPr lang="es-EC"/>
        </a:p>
      </dgm:t>
    </dgm:pt>
  </dgm:ptLst>
  <dgm:cxnLst>
    <dgm:cxn modelId="{02077D98-1D05-43BD-B2C1-60D85A426DBA}" type="presOf" srcId="{AB392437-B6B0-43D1-BF08-6273B53F5A2F}" destId="{2AFE7E02-9204-4653-98E5-F762810664B9}" srcOrd="0" destOrd="0" presId="urn:microsoft.com/office/officeart/2005/8/layout/vList6"/>
    <dgm:cxn modelId="{6EACB1C5-8767-4F86-9288-B033BEE823E7}" srcId="{C404409F-0FF7-4D0C-82B9-8291C0733509}" destId="{EC136C52-6AF2-4DBB-8456-50EAE138EDEA}" srcOrd="1" destOrd="0" parTransId="{30D47251-A6B9-4DFA-BA91-C766F3710A50}" sibTransId="{148BAFCA-7E71-4924-BA92-E447E226325B}"/>
    <dgm:cxn modelId="{8D99A0B7-C485-4641-9A54-9148F6B3140F}" type="presOf" srcId="{EC136C52-6AF2-4DBB-8456-50EAE138EDEA}" destId="{B2416C36-FF2B-4D27-BBB1-1F7C40E1A82D}" srcOrd="0" destOrd="1" presId="urn:microsoft.com/office/officeart/2005/8/layout/vList6"/>
    <dgm:cxn modelId="{A8A5737F-2D36-4E6C-B8A4-E57232189206}" srcId="{C404409F-0FF7-4D0C-82B9-8291C0733509}" destId="{96B8917C-AA50-47EA-937D-6B3037AE66DD}" srcOrd="0" destOrd="0" parTransId="{8FDF75FE-6494-4235-A77E-7E1F25B33C5E}" sibTransId="{79C98C2A-FF54-4114-BF23-EA63E8184595}"/>
    <dgm:cxn modelId="{DA0287E7-D47C-45AA-BD1C-83939F6EBDE2}" type="presOf" srcId="{6BA72B1A-2DFE-4F47-A738-995954652172}" destId="{03CE169E-9FD4-4394-8A05-4F66A18511C0}" srcOrd="0" destOrd="1" presId="urn:microsoft.com/office/officeart/2005/8/layout/vList6"/>
    <dgm:cxn modelId="{BC999CDA-87A0-4585-980B-CB06DB5A70DB}" srcId="{C52727AF-B8BB-4303-904C-7D0428DB7CF2}" destId="{AB392437-B6B0-43D1-BF08-6273B53F5A2F}" srcOrd="1" destOrd="0" parTransId="{F78EB037-5150-4185-9170-CD428849F1E3}" sibTransId="{A3719473-E8D1-4C59-95CA-30FB2B86F3B1}"/>
    <dgm:cxn modelId="{C07B9595-5B5B-4D1E-945E-C91EEC17811D}" type="presOf" srcId="{96B8917C-AA50-47EA-937D-6B3037AE66DD}" destId="{B2416C36-FF2B-4D27-BBB1-1F7C40E1A82D}" srcOrd="0" destOrd="0" presId="urn:microsoft.com/office/officeart/2005/8/layout/vList6"/>
    <dgm:cxn modelId="{85C9B90D-240B-409A-8696-CF4F9F8DBA39}" type="presOf" srcId="{1CCAAE77-D454-42B1-A309-DB90B9311D1C}" destId="{B2416C36-FF2B-4D27-BBB1-1F7C40E1A82D}" srcOrd="0" destOrd="2" presId="urn:microsoft.com/office/officeart/2005/8/layout/vList6"/>
    <dgm:cxn modelId="{BB6D1456-3214-484B-970B-3340FBD79C19}" srcId="{AB392437-B6B0-43D1-BF08-6273B53F5A2F}" destId="{5F7EDE96-CC61-4520-9CB6-55F8265B6437}" srcOrd="0" destOrd="0" parTransId="{44DFB43F-B921-4359-A16F-E0062C598391}" sibTransId="{16B448B1-9570-4EF0-A7F7-F951C0923DD6}"/>
    <dgm:cxn modelId="{0FA30356-30FD-4888-B3D6-5FB420678423}" type="presOf" srcId="{5F7EDE96-CC61-4520-9CB6-55F8265B6437}" destId="{03CE169E-9FD4-4394-8A05-4F66A18511C0}" srcOrd="0" destOrd="0" presId="urn:microsoft.com/office/officeart/2005/8/layout/vList6"/>
    <dgm:cxn modelId="{59F2AC16-563E-4B0B-B5CE-2691AC172F89}" type="presOf" srcId="{C52727AF-B8BB-4303-904C-7D0428DB7CF2}" destId="{06F13061-BBC0-4031-934E-369AFB2F3819}" srcOrd="0" destOrd="0" presId="urn:microsoft.com/office/officeart/2005/8/layout/vList6"/>
    <dgm:cxn modelId="{DE8FF7FF-DCF6-470E-A90A-D94B15C04F8E}" srcId="{C404409F-0FF7-4D0C-82B9-8291C0733509}" destId="{1CCAAE77-D454-42B1-A309-DB90B9311D1C}" srcOrd="2" destOrd="0" parTransId="{E3509756-AFE0-4F00-8D99-9C6C157DAF1A}" sibTransId="{899674B1-182C-4569-AE65-E2A3ED4C5F91}"/>
    <dgm:cxn modelId="{FD9A09DA-DB8A-4862-B95C-C490D0A8730C}" type="presOf" srcId="{C404409F-0FF7-4D0C-82B9-8291C0733509}" destId="{D971180B-1F0E-447D-B315-331ABD9E25FF}" srcOrd="0" destOrd="0" presId="urn:microsoft.com/office/officeart/2005/8/layout/vList6"/>
    <dgm:cxn modelId="{596A8668-5D7C-4C20-9BF3-D4BA160636BB}" srcId="{AB392437-B6B0-43D1-BF08-6273B53F5A2F}" destId="{6BA72B1A-2DFE-4F47-A738-995954652172}" srcOrd="1" destOrd="0" parTransId="{704B92E9-06AD-4E2A-A5B4-2E7D450EA349}" sibTransId="{8F201CDB-2942-44E2-AAF1-593083327CBE}"/>
    <dgm:cxn modelId="{70A0B562-E3C3-4A07-A622-8304C329DE6C}" srcId="{C52727AF-B8BB-4303-904C-7D0428DB7CF2}" destId="{C404409F-0FF7-4D0C-82B9-8291C0733509}" srcOrd="0" destOrd="0" parTransId="{692EA105-E362-41C7-BDF1-245393D37B38}" sibTransId="{7E333F3A-2734-4A61-BC03-60B4266D59D4}"/>
    <dgm:cxn modelId="{BC24DB71-34CE-4276-ABAC-8F9F703BE18E}" type="presParOf" srcId="{06F13061-BBC0-4031-934E-369AFB2F3819}" destId="{BE7CF0B4-995C-431C-91F9-41E4DBC6DF29}" srcOrd="0" destOrd="0" presId="urn:microsoft.com/office/officeart/2005/8/layout/vList6"/>
    <dgm:cxn modelId="{BE11E256-8E58-4BCC-A415-205B1E2D0F80}" type="presParOf" srcId="{BE7CF0B4-995C-431C-91F9-41E4DBC6DF29}" destId="{D971180B-1F0E-447D-B315-331ABD9E25FF}" srcOrd="0" destOrd="0" presId="urn:microsoft.com/office/officeart/2005/8/layout/vList6"/>
    <dgm:cxn modelId="{674D83D0-0745-4245-A56D-FF7CBC9AEAEC}" type="presParOf" srcId="{BE7CF0B4-995C-431C-91F9-41E4DBC6DF29}" destId="{B2416C36-FF2B-4D27-BBB1-1F7C40E1A82D}" srcOrd="1" destOrd="0" presId="urn:microsoft.com/office/officeart/2005/8/layout/vList6"/>
    <dgm:cxn modelId="{E5650201-0942-4217-9376-A879873ACEB2}" type="presParOf" srcId="{06F13061-BBC0-4031-934E-369AFB2F3819}" destId="{DACB944A-C9D0-4929-AE23-26966568C913}" srcOrd="1" destOrd="0" presId="urn:microsoft.com/office/officeart/2005/8/layout/vList6"/>
    <dgm:cxn modelId="{B551F15B-02DC-4B7C-A983-E1EA63940622}" type="presParOf" srcId="{06F13061-BBC0-4031-934E-369AFB2F3819}" destId="{26F9D8B2-6DAF-41D8-80E6-21E6B5A5B56E}" srcOrd="2" destOrd="0" presId="urn:microsoft.com/office/officeart/2005/8/layout/vList6"/>
    <dgm:cxn modelId="{7CCC0469-5CE2-4BBF-A14A-78B7DCCFDE2E}" type="presParOf" srcId="{26F9D8B2-6DAF-41D8-80E6-21E6B5A5B56E}" destId="{2AFE7E02-9204-4653-98E5-F762810664B9}" srcOrd="0" destOrd="0" presId="urn:microsoft.com/office/officeart/2005/8/layout/vList6"/>
    <dgm:cxn modelId="{AEC66D89-219F-4C67-824A-9F905D0BF7FF}" type="presParOf" srcId="{26F9D8B2-6DAF-41D8-80E6-21E6B5A5B56E}" destId="{03CE169E-9FD4-4394-8A05-4F66A18511C0}" srcOrd="1" destOrd="0" presId="urn:microsoft.com/office/officeart/2005/8/layout/vList6"/>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28B5698-F840-44BE-89B9-01D039A29C57}"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25E4DD8A-A693-4888-949E-F3C2075492D6}">
      <dgm:prSet phldrT="[Texto]"/>
      <dgm:spPr>
        <a:solidFill>
          <a:schemeClr val="accent2">
            <a:lumMod val="75000"/>
          </a:schemeClr>
        </a:solidFill>
      </dgm:spPr>
      <dgm:t>
        <a:bodyPr/>
        <a:lstStyle/>
        <a:p>
          <a:r>
            <a:rPr lang="es-ES"/>
            <a:t>Liderazgo</a:t>
          </a:r>
        </a:p>
      </dgm:t>
    </dgm:pt>
    <dgm:pt modelId="{C5D6355F-C748-43BC-9CE1-766BDA80A2C0}" type="parTrans" cxnId="{F118293B-4827-423C-8B36-E5EBDC360954}">
      <dgm:prSet/>
      <dgm:spPr/>
      <dgm:t>
        <a:bodyPr/>
        <a:lstStyle/>
        <a:p>
          <a:endParaRPr lang="es-ES"/>
        </a:p>
      </dgm:t>
    </dgm:pt>
    <dgm:pt modelId="{624F88C2-45E0-4A67-BBE3-8EAA67549857}" type="sibTrans" cxnId="{F118293B-4827-423C-8B36-E5EBDC360954}">
      <dgm:prSet/>
      <dgm:spPr/>
      <dgm:t>
        <a:bodyPr/>
        <a:lstStyle/>
        <a:p>
          <a:endParaRPr lang="es-ES"/>
        </a:p>
      </dgm:t>
    </dgm:pt>
    <dgm:pt modelId="{F3A6E7FD-6055-4FFD-9CB8-1D14CB5D3922}">
      <dgm:prSet phldrT="[Texto]" custT="1"/>
      <dgm:spPr>
        <a:solidFill>
          <a:srgbClr val="E0D8E0">
            <a:alpha val="89804"/>
          </a:srgbClr>
        </a:solidFill>
      </dgm:spPr>
      <dgm:t>
        <a:bodyPr/>
        <a:lstStyle/>
        <a:p>
          <a:pPr algn="just"/>
          <a:r>
            <a:rPr lang="es-ES" sz="1200" dirty="0"/>
            <a:t>Lograr la transformación de ejecutivos jefes a líderes, para llegar a la excelencia </a:t>
          </a:r>
          <a:r>
            <a:rPr lang="es-ES" sz="1200" dirty="0" smtClean="0"/>
            <a:t>en cada </a:t>
          </a:r>
          <a:r>
            <a:rPr lang="es-ES" sz="1200" dirty="0"/>
            <a:t>una de las áreas. </a:t>
          </a:r>
        </a:p>
      </dgm:t>
    </dgm:pt>
    <dgm:pt modelId="{282CB809-3CBF-491C-A3A5-523391DD61DE}" type="parTrans" cxnId="{B101CE27-74A2-4820-88A2-8717C7184872}">
      <dgm:prSet/>
      <dgm:spPr/>
      <dgm:t>
        <a:bodyPr/>
        <a:lstStyle/>
        <a:p>
          <a:endParaRPr lang="es-ES"/>
        </a:p>
      </dgm:t>
    </dgm:pt>
    <dgm:pt modelId="{08EC81FC-30B8-4558-A48E-6F83E2E33242}" type="sibTrans" cxnId="{B101CE27-74A2-4820-88A2-8717C7184872}">
      <dgm:prSet/>
      <dgm:spPr/>
      <dgm:t>
        <a:bodyPr/>
        <a:lstStyle/>
        <a:p>
          <a:endParaRPr lang="es-ES"/>
        </a:p>
      </dgm:t>
    </dgm:pt>
    <dgm:pt modelId="{64797B14-C635-439C-A9DE-E48941F4B17B}">
      <dgm:prSet phldrT="[Texto]"/>
      <dgm:spPr>
        <a:solidFill>
          <a:schemeClr val="accent2">
            <a:lumMod val="60000"/>
            <a:lumOff val="40000"/>
          </a:schemeClr>
        </a:solidFill>
      </dgm:spPr>
      <dgm:t>
        <a:bodyPr/>
        <a:lstStyle/>
        <a:p>
          <a:r>
            <a:rPr lang="es-ES"/>
            <a:t>Ética</a:t>
          </a:r>
        </a:p>
      </dgm:t>
    </dgm:pt>
    <dgm:pt modelId="{2B3F4FC9-2052-4F38-841B-0493B752B450}" type="parTrans" cxnId="{93687A60-E503-4D82-BE59-DDA6CA166DD1}">
      <dgm:prSet/>
      <dgm:spPr/>
      <dgm:t>
        <a:bodyPr/>
        <a:lstStyle/>
        <a:p>
          <a:endParaRPr lang="es-ES"/>
        </a:p>
      </dgm:t>
    </dgm:pt>
    <dgm:pt modelId="{8745CC69-B9A9-49CB-BEFC-5384001CBFC7}" type="sibTrans" cxnId="{93687A60-E503-4D82-BE59-DDA6CA166DD1}">
      <dgm:prSet/>
      <dgm:spPr/>
      <dgm:t>
        <a:bodyPr/>
        <a:lstStyle/>
        <a:p>
          <a:endParaRPr lang="es-ES"/>
        </a:p>
      </dgm:t>
    </dgm:pt>
    <dgm:pt modelId="{A63C1BAE-8813-4352-8C3C-2B65B4926EA7}">
      <dgm:prSet phldrT="[Texto]" custT="1"/>
      <dgm:spPr>
        <a:solidFill>
          <a:srgbClr val="E0D8E0">
            <a:alpha val="90000"/>
          </a:srgbClr>
        </a:solidFill>
      </dgm:spPr>
      <dgm:t>
        <a:bodyPr/>
        <a:lstStyle/>
        <a:p>
          <a:pPr algn="just"/>
          <a:r>
            <a:rPr lang="es-ES" sz="1200" dirty="0"/>
            <a:t>Cumplir estrictamente con las disposiciones legales y operar con honestidad y responsabilidad en la entrega del servicio de la energía eléctrica.</a:t>
          </a:r>
        </a:p>
      </dgm:t>
    </dgm:pt>
    <dgm:pt modelId="{F3003632-7A22-4715-B917-E25A65E182FE}" type="parTrans" cxnId="{2DDBF8A5-A827-45A9-90FB-B555CE58F6D3}">
      <dgm:prSet/>
      <dgm:spPr/>
      <dgm:t>
        <a:bodyPr/>
        <a:lstStyle/>
        <a:p>
          <a:endParaRPr lang="es-ES"/>
        </a:p>
      </dgm:t>
    </dgm:pt>
    <dgm:pt modelId="{0C0ADAAB-86C2-4E41-A426-3C424D11B561}" type="sibTrans" cxnId="{2DDBF8A5-A827-45A9-90FB-B555CE58F6D3}">
      <dgm:prSet/>
      <dgm:spPr/>
      <dgm:t>
        <a:bodyPr/>
        <a:lstStyle/>
        <a:p>
          <a:endParaRPr lang="es-ES"/>
        </a:p>
      </dgm:t>
    </dgm:pt>
    <dgm:pt modelId="{F1249EE1-8372-43A3-AF42-F755E9EE547D}">
      <dgm:prSet phldrT="[Texto]"/>
      <dgm:spPr>
        <a:solidFill>
          <a:schemeClr val="accent2">
            <a:lumMod val="40000"/>
            <a:lumOff val="60000"/>
          </a:schemeClr>
        </a:solidFill>
      </dgm:spPr>
      <dgm:t>
        <a:bodyPr/>
        <a:lstStyle/>
        <a:p>
          <a:r>
            <a:rPr lang="es-ES"/>
            <a:t>Calidad</a:t>
          </a:r>
        </a:p>
      </dgm:t>
    </dgm:pt>
    <dgm:pt modelId="{F2E782A3-EBF4-4A38-A9EA-3D64D6175A83}" type="parTrans" cxnId="{94A8470D-1977-4517-A93A-408B0D4D6ACF}">
      <dgm:prSet/>
      <dgm:spPr/>
      <dgm:t>
        <a:bodyPr/>
        <a:lstStyle/>
        <a:p>
          <a:endParaRPr lang="es-ES"/>
        </a:p>
      </dgm:t>
    </dgm:pt>
    <dgm:pt modelId="{329662A2-A774-4018-B33B-72DC6B84B346}" type="sibTrans" cxnId="{94A8470D-1977-4517-A93A-408B0D4D6ACF}">
      <dgm:prSet/>
      <dgm:spPr/>
      <dgm:t>
        <a:bodyPr/>
        <a:lstStyle/>
        <a:p>
          <a:endParaRPr lang="es-ES"/>
        </a:p>
      </dgm:t>
    </dgm:pt>
    <dgm:pt modelId="{85100C7D-4AA7-4B87-97E7-2F148D14A78F}">
      <dgm:prSet phldrT="[Texto]" custT="1"/>
      <dgm:spPr>
        <a:solidFill>
          <a:srgbClr val="E0D8E0">
            <a:alpha val="90000"/>
          </a:srgbClr>
        </a:solidFill>
      </dgm:spPr>
      <dgm:t>
        <a:bodyPr/>
        <a:lstStyle/>
        <a:p>
          <a:pPr algn="just"/>
          <a:r>
            <a:rPr lang="es-ES" sz="1200" dirty="0"/>
            <a:t>Actuar lealmente con sus trabajadores, clientes, proveedores y demás personas que tengan relación con la empresa, buscando permanentemente la excelencia. </a:t>
          </a:r>
        </a:p>
      </dgm:t>
    </dgm:pt>
    <dgm:pt modelId="{82F0387E-A5F1-4812-B439-1E5ECF85C911}" type="parTrans" cxnId="{9077CA70-9997-4D61-A5CF-2B15C19DAD59}">
      <dgm:prSet/>
      <dgm:spPr/>
      <dgm:t>
        <a:bodyPr/>
        <a:lstStyle/>
        <a:p>
          <a:endParaRPr lang="es-ES"/>
        </a:p>
      </dgm:t>
    </dgm:pt>
    <dgm:pt modelId="{E355D57C-4DCB-40DC-A756-CA855152C037}" type="sibTrans" cxnId="{9077CA70-9997-4D61-A5CF-2B15C19DAD59}">
      <dgm:prSet/>
      <dgm:spPr/>
      <dgm:t>
        <a:bodyPr/>
        <a:lstStyle/>
        <a:p>
          <a:endParaRPr lang="es-ES"/>
        </a:p>
      </dgm:t>
    </dgm:pt>
    <dgm:pt modelId="{92BBD257-2D80-4C7E-B384-0AE50D22B06A}">
      <dgm:prSet phldrT="[Texto]"/>
      <dgm:spPr>
        <a:solidFill>
          <a:schemeClr val="accent2">
            <a:lumMod val="20000"/>
            <a:lumOff val="80000"/>
          </a:schemeClr>
        </a:solidFill>
      </dgm:spPr>
      <dgm:t>
        <a:bodyPr/>
        <a:lstStyle/>
        <a:p>
          <a:r>
            <a:rPr lang="es-ES"/>
            <a:t>Innovación </a:t>
          </a:r>
        </a:p>
      </dgm:t>
    </dgm:pt>
    <dgm:pt modelId="{9B4DF760-6D98-4AD3-85C7-6CCAC84F6763}" type="parTrans" cxnId="{51C75751-BCE5-4A25-A66B-930F806EFCA2}">
      <dgm:prSet/>
      <dgm:spPr/>
      <dgm:t>
        <a:bodyPr/>
        <a:lstStyle/>
        <a:p>
          <a:endParaRPr lang="es-ES"/>
        </a:p>
      </dgm:t>
    </dgm:pt>
    <dgm:pt modelId="{78201474-A03C-4524-BB00-AB96C16BDCE6}" type="sibTrans" cxnId="{51C75751-BCE5-4A25-A66B-930F806EFCA2}">
      <dgm:prSet/>
      <dgm:spPr/>
      <dgm:t>
        <a:bodyPr/>
        <a:lstStyle/>
        <a:p>
          <a:endParaRPr lang="es-ES"/>
        </a:p>
      </dgm:t>
    </dgm:pt>
    <dgm:pt modelId="{0B73ED98-0576-4333-A2A4-63BCA603A284}">
      <dgm:prSet phldrT="[Texto]" custT="1"/>
      <dgm:spPr>
        <a:solidFill>
          <a:srgbClr val="E0D8E0">
            <a:alpha val="90000"/>
          </a:srgbClr>
        </a:solidFill>
      </dgm:spPr>
      <dgm:t>
        <a:bodyPr/>
        <a:lstStyle/>
        <a:p>
          <a:pPr algn="just"/>
          <a:r>
            <a:rPr lang="es-ES" sz="1200" dirty="0"/>
            <a:t>Realizar la actualización de software especializado para el área técnica y comercial, para lograr la satisfacción del cliente. </a:t>
          </a:r>
        </a:p>
      </dgm:t>
    </dgm:pt>
    <dgm:pt modelId="{4988C74C-DED5-4C74-B4B3-F4A787FFEC5C}" type="parTrans" cxnId="{646ED55F-8DE0-4F43-9435-8E774D3D7106}">
      <dgm:prSet/>
      <dgm:spPr/>
      <dgm:t>
        <a:bodyPr/>
        <a:lstStyle/>
        <a:p>
          <a:endParaRPr lang="es-EC"/>
        </a:p>
      </dgm:t>
    </dgm:pt>
    <dgm:pt modelId="{8AAAF520-54EB-44D2-B6E4-E33A37271956}" type="sibTrans" cxnId="{646ED55F-8DE0-4F43-9435-8E774D3D7106}">
      <dgm:prSet/>
      <dgm:spPr/>
      <dgm:t>
        <a:bodyPr/>
        <a:lstStyle/>
        <a:p>
          <a:endParaRPr lang="es-EC"/>
        </a:p>
      </dgm:t>
    </dgm:pt>
    <dgm:pt modelId="{A28448A0-2099-4A1E-838E-C8577A238E40}" type="pres">
      <dgm:prSet presAssocID="{728B5698-F840-44BE-89B9-01D039A29C57}" presName="Name0" presStyleCnt="0">
        <dgm:presLayoutVars>
          <dgm:dir/>
          <dgm:animLvl val="lvl"/>
          <dgm:resizeHandles val="exact"/>
        </dgm:presLayoutVars>
      </dgm:prSet>
      <dgm:spPr/>
      <dgm:t>
        <a:bodyPr/>
        <a:lstStyle/>
        <a:p>
          <a:endParaRPr lang="es-EC"/>
        </a:p>
      </dgm:t>
    </dgm:pt>
    <dgm:pt modelId="{0E37765C-E133-4330-A79C-B85D5DA6B353}" type="pres">
      <dgm:prSet presAssocID="{25E4DD8A-A693-4888-949E-F3C2075492D6}" presName="linNode" presStyleCnt="0"/>
      <dgm:spPr/>
    </dgm:pt>
    <dgm:pt modelId="{A300DBA4-AFF6-45D6-9DB8-3309EFA3837C}" type="pres">
      <dgm:prSet presAssocID="{25E4DD8A-A693-4888-949E-F3C2075492D6}" presName="parentText" presStyleLbl="node1" presStyleIdx="0" presStyleCnt="4">
        <dgm:presLayoutVars>
          <dgm:chMax val="1"/>
          <dgm:bulletEnabled val="1"/>
        </dgm:presLayoutVars>
      </dgm:prSet>
      <dgm:spPr/>
      <dgm:t>
        <a:bodyPr/>
        <a:lstStyle/>
        <a:p>
          <a:endParaRPr lang="es-ES"/>
        </a:p>
      </dgm:t>
    </dgm:pt>
    <dgm:pt modelId="{279D09E9-D1F9-45FB-9770-620335C9DD57}" type="pres">
      <dgm:prSet presAssocID="{25E4DD8A-A693-4888-949E-F3C2075492D6}" presName="descendantText" presStyleLbl="alignAccFollowNode1" presStyleIdx="0" presStyleCnt="4">
        <dgm:presLayoutVars>
          <dgm:bulletEnabled val="1"/>
        </dgm:presLayoutVars>
      </dgm:prSet>
      <dgm:spPr/>
      <dgm:t>
        <a:bodyPr/>
        <a:lstStyle/>
        <a:p>
          <a:endParaRPr lang="es-ES"/>
        </a:p>
      </dgm:t>
    </dgm:pt>
    <dgm:pt modelId="{38ACF5D1-8A1B-44D3-88A0-45F0F0C8669A}" type="pres">
      <dgm:prSet presAssocID="{624F88C2-45E0-4A67-BBE3-8EAA67549857}" presName="sp" presStyleCnt="0"/>
      <dgm:spPr/>
    </dgm:pt>
    <dgm:pt modelId="{D926E1E4-A5DD-4E1C-A69D-960E5A97FA66}" type="pres">
      <dgm:prSet presAssocID="{64797B14-C635-439C-A9DE-E48941F4B17B}" presName="linNode" presStyleCnt="0"/>
      <dgm:spPr/>
    </dgm:pt>
    <dgm:pt modelId="{5BACBEE5-16A2-43D6-ADFD-302B09BD2F08}" type="pres">
      <dgm:prSet presAssocID="{64797B14-C635-439C-A9DE-E48941F4B17B}" presName="parentText" presStyleLbl="node1" presStyleIdx="1" presStyleCnt="4">
        <dgm:presLayoutVars>
          <dgm:chMax val="1"/>
          <dgm:bulletEnabled val="1"/>
        </dgm:presLayoutVars>
      </dgm:prSet>
      <dgm:spPr/>
      <dgm:t>
        <a:bodyPr/>
        <a:lstStyle/>
        <a:p>
          <a:endParaRPr lang="es-ES"/>
        </a:p>
      </dgm:t>
    </dgm:pt>
    <dgm:pt modelId="{CDFD8B9C-D219-48A6-BC29-01575CADE5BE}" type="pres">
      <dgm:prSet presAssocID="{64797B14-C635-439C-A9DE-E48941F4B17B}" presName="descendantText" presStyleLbl="alignAccFollowNode1" presStyleIdx="1" presStyleCnt="4">
        <dgm:presLayoutVars>
          <dgm:bulletEnabled val="1"/>
        </dgm:presLayoutVars>
      </dgm:prSet>
      <dgm:spPr/>
      <dgm:t>
        <a:bodyPr/>
        <a:lstStyle/>
        <a:p>
          <a:endParaRPr lang="es-ES"/>
        </a:p>
      </dgm:t>
    </dgm:pt>
    <dgm:pt modelId="{5EF11A19-7493-45E4-9B0E-E4089B8B39DB}" type="pres">
      <dgm:prSet presAssocID="{8745CC69-B9A9-49CB-BEFC-5384001CBFC7}" presName="sp" presStyleCnt="0"/>
      <dgm:spPr/>
    </dgm:pt>
    <dgm:pt modelId="{71581269-A815-411A-9E4F-B8C58D4962B4}" type="pres">
      <dgm:prSet presAssocID="{F1249EE1-8372-43A3-AF42-F755E9EE547D}" presName="linNode" presStyleCnt="0"/>
      <dgm:spPr/>
    </dgm:pt>
    <dgm:pt modelId="{E7F14512-2BB8-4EAF-9672-940B7827F521}" type="pres">
      <dgm:prSet presAssocID="{F1249EE1-8372-43A3-AF42-F755E9EE547D}" presName="parentText" presStyleLbl="node1" presStyleIdx="2" presStyleCnt="4">
        <dgm:presLayoutVars>
          <dgm:chMax val="1"/>
          <dgm:bulletEnabled val="1"/>
        </dgm:presLayoutVars>
      </dgm:prSet>
      <dgm:spPr/>
      <dgm:t>
        <a:bodyPr/>
        <a:lstStyle/>
        <a:p>
          <a:endParaRPr lang="es-EC"/>
        </a:p>
      </dgm:t>
    </dgm:pt>
    <dgm:pt modelId="{D8A6F316-1F69-4783-85C6-24AD5B9A878A}" type="pres">
      <dgm:prSet presAssocID="{F1249EE1-8372-43A3-AF42-F755E9EE547D}" presName="descendantText" presStyleLbl="alignAccFollowNode1" presStyleIdx="2" presStyleCnt="4">
        <dgm:presLayoutVars>
          <dgm:bulletEnabled val="1"/>
        </dgm:presLayoutVars>
      </dgm:prSet>
      <dgm:spPr/>
      <dgm:t>
        <a:bodyPr/>
        <a:lstStyle/>
        <a:p>
          <a:endParaRPr lang="es-ES"/>
        </a:p>
      </dgm:t>
    </dgm:pt>
    <dgm:pt modelId="{BDA35328-E2DA-4CAE-A2AE-938828E04BE1}" type="pres">
      <dgm:prSet presAssocID="{329662A2-A774-4018-B33B-72DC6B84B346}" presName="sp" presStyleCnt="0"/>
      <dgm:spPr/>
    </dgm:pt>
    <dgm:pt modelId="{52805E03-9201-425B-9484-115C83BA2093}" type="pres">
      <dgm:prSet presAssocID="{92BBD257-2D80-4C7E-B384-0AE50D22B06A}" presName="linNode" presStyleCnt="0"/>
      <dgm:spPr/>
    </dgm:pt>
    <dgm:pt modelId="{2A366CE7-19C9-424B-82ED-B0FE830E202C}" type="pres">
      <dgm:prSet presAssocID="{92BBD257-2D80-4C7E-B384-0AE50D22B06A}" presName="parentText" presStyleLbl="node1" presStyleIdx="3" presStyleCnt="4">
        <dgm:presLayoutVars>
          <dgm:chMax val="1"/>
          <dgm:bulletEnabled val="1"/>
        </dgm:presLayoutVars>
      </dgm:prSet>
      <dgm:spPr/>
      <dgm:t>
        <a:bodyPr/>
        <a:lstStyle/>
        <a:p>
          <a:endParaRPr lang="es-ES"/>
        </a:p>
      </dgm:t>
    </dgm:pt>
    <dgm:pt modelId="{391FFA65-9804-4E30-B195-47ACB177C4A1}" type="pres">
      <dgm:prSet presAssocID="{92BBD257-2D80-4C7E-B384-0AE50D22B06A}" presName="descendantText" presStyleLbl="alignAccFollowNode1" presStyleIdx="3" presStyleCnt="4">
        <dgm:presLayoutVars>
          <dgm:bulletEnabled val="1"/>
        </dgm:presLayoutVars>
      </dgm:prSet>
      <dgm:spPr/>
      <dgm:t>
        <a:bodyPr/>
        <a:lstStyle/>
        <a:p>
          <a:endParaRPr lang="es-EC"/>
        </a:p>
      </dgm:t>
    </dgm:pt>
  </dgm:ptLst>
  <dgm:cxnLst>
    <dgm:cxn modelId="{FBEB8DB9-4127-4838-96D4-A30C70804A46}" type="presOf" srcId="{92BBD257-2D80-4C7E-B384-0AE50D22B06A}" destId="{2A366CE7-19C9-424B-82ED-B0FE830E202C}" srcOrd="0" destOrd="0" presId="urn:microsoft.com/office/officeart/2005/8/layout/vList5"/>
    <dgm:cxn modelId="{F118293B-4827-423C-8B36-E5EBDC360954}" srcId="{728B5698-F840-44BE-89B9-01D039A29C57}" destId="{25E4DD8A-A693-4888-949E-F3C2075492D6}" srcOrd="0" destOrd="0" parTransId="{C5D6355F-C748-43BC-9CE1-766BDA80A2C0}" sibTransId="{624F88C2-45E0-4A67-BBE3-8EAA67549857}"/>
    <dgm:cxn modelId="{93687A60-E503-4D82-BE59-DDA6CA166DD1}" srcId="{728B5698-F840-44BE-89B9-01D039A29C57}" destId="{64797B14-C635-439C-A9DE-E48941F4B17B}" srcOrd="1" destOrd="0" parTransId="{2B3F4FC9-2052-4F38-841B-0493B752B450}" sibTransId="{8745CC69-B9A9-49CB-BEFC-5384001CBFC7}"/>
    <dgm:cxn modelId="{94A8470D-1977-4517-A93A-408B0D4D6ACF}" srcId="{728B5698-F840-44BE-89B9-01D039A29C57}" destId="{F1249EE1-8372-43A3-AF42-F755E9EE547D}" srcOrd="2" destOrd="0" parTransId="{F2E782A3-EBF4-4A38-A9EA-3D64D6175A83}" sibTransId="{329662A2-A774-4018-B33B-72DC6B84B346}"/>
    <dgm:cxn modelId="{41105101-D404-4B6E-B0A8-5BD4AD4D69B6}" type="presOf" srcId="{F3A6E7FD-6055-4FFD-9CB8-1D14CB5D3922}" destId="{279D09E9-D1F9-45FB-9770-620335C9DD57}" srcOrd="0" destOrd="0" presId="urn:microsoft.com/office/officeart/2005/8/layout/vList5"/>
    <dgm:cxn modelId="{51C75751-BCE5-4A25-A66B-930F806EFCA2}" srcId="{728B5698-F840-44BE-89B9-01D039A29C57}" destId="{92BBD257-2D80-4C7E-B384-0AE50D22B06A}" srcOrd="3" destOrd="0" parTransId="{9B4DF760-6D98-4AD3-85C7-6CCAC84F6763}" sibTransId="{78201474-A03C-4524-BB00-AB96C16BDCE6}"/>
    <dgm:cxn modelId="{2DDBF8A5-A827-45A9-90FB-B555CE58F6D3}" srcId="{64797B14-C635-439C-A9DE-E48941F4B17B}" destId="{A63C1BAE-8813-4352-8C3C-2B65B4926EA7}" srcOrd="0" destOrd="0" parTransId="{F3003632-7A22-4715-B917-E25A65E182FE}" sibTransId="{0C0ADAAB-86C2-4E41-A426-3C424D11B561}"/>
    <dgm:cxn modelId="{EFD5B2FA-01D2-4312-B0FB-878B49B876E2}" type="presOf" srcId="{25E4DD8A-A693-4888-949E-F3C2075492D6}" destId="{A300DBA4-AFF6-45D6-9DB8-3309EFA3837C}" srcOrd="0" destOrd="0" presId="urn:microsoft.com/office/officeart/2005/8/layout/vList5"/>
    <dgm:cxn modelId="{1C35A5F0-DFD6-4BEF-A031-F4674CD403E1}" type="presOf" srcId="{728B5698-F840-44BE-89B9-01D039A29C57}" destId="{A28448A0-2099-4A1E-838E-C8577A238E40}" srcOrd="0" destOrd="0" presId="urn:microsoft.com/office/officeart/2005/8/layout/vList5"/>
    <dgm:cxn modelId="{76C1BF2A-AB35-48D3-9741-EA263F5B97AD}" type="presOf" srcId="{A63C1BAE-8813-4352-8C3C-2B65B4926EA7}" destId="{CDFD8B9C-D219-48A6-BC29-01575CADE5BE}" srcOrd="0" destOrd="0" presId="urn:microsoft.com/office/officeart/2005/8/layout/vList5"/>
    <dgm:cxn modelId="{9252AEA5-8DC4-4427-99AE-A31EEA003DF2}" type="presOf" srcId="{F1249EE1-8372-43A3-AF42-F755E9EE547D}" destId="{E7F14512-2BB8-4EAF-9672-940B7827F521}" srcOrd="0" destOrd="0" presId="urn:microsoft.com/office/officeart/2005/8/layout/vList5"/>
    <dgm:cxn modelId="{9077CA70-9997-4D61-A5CF-2B15C19DAD59}" srcId="{F1249EE1-8372-43A3-AF42-F755E9EE547D}" destId="{85100C7D-4AA7-4B87-97E7-2F148D14A78F}" srcOrd="0" destOrd="0" parTransId="{82F0387E-A5F1-4812-B439-1E5ECF85C911}" sibTransId="{E355D57C-4DCB-40DC-A756-CA855152C037}"/>
    <dgm:cxn modelId="{646ED55F-8DE0-4F43-9435-8E774D3D7106}" srcId="{92BBD257-2D80-4C7E-B384-0AE50D22B06A}" destId="{0B73ED98-0576-4333-A2A4-63BCA603A284}" srcOrd="0" destOrd="0" parTransId="{4988C74C-DED5-4C74-B4B3-F4A787FFEC5C}" sibTransId="{8AAAF520-54EB-44D2-B6E4-E33A37271956}"/>
    <dgm:cxn modelId="{28935F5E-7426-4C06-9671-41E0B3CC473D}" type="presOf" srcId="{85100C7D-4AA7-4B87-97E7-2F148D14A78F}" destId="{D8A6F316-1F69-4783-85C6-24AD5B9A878A}" srcOrd="0" destOrd="0" presId="urn:microsoft.com/office/officeart/2005/8/layout/vList5"/>
    <dgm:cxn modelId="{C237529B-C355-4E67-9F24-B55EFA09AEB4}" type="presOf" srcId="{0B73ED98-0576-4333-A2A4-63BCA603A284}" destId="{391FFA65-9804-4E30-B195-47ACB177C4A1}" srcOrd="0" destOrd="0" presId="urn:microsoft.com/office/officeart/2005/8/layout/vList5"/>
    <dgm:cxn modelId="{B101CE27-74A2-4820-88A2-8717C7184872}" srcId="{25E4DD8A-A693-4888-949E-F3C2075492D6}" destId="{F3A6E7FD-6055-4FFD-9CB8-1D14CB5D3922}" srcOrd="0" destOrd="0" parTransId="{282CB809-3CBF-491C-A3A5-523391DD61DE}" sibTransId="{08EC81FC-30B8-4558-A48E-6F83E2E33242}"/>
    <dgm:cxn modelId="{B86ACEB2-AD33-4B68-8CA3-FEAC9750DF15}" type="presOf" srcId="{64797B14-C635-439C-A9DE-E48941F4B17B}" destId="{5BACBEE5-16A2-43D6-ADFD-302B09BD2F08}" srcOrd="0" destOrd="0" presId="urn:microsoft.com/office/officeart/2005/8/layout/vList5"/>
    <dgm:cxn modelId="{239BC653-BD6B-4835-8E22-E135B84B7A5E}" type="presParOf" srcId="{A28448A0-2099-4A1E-838E-C8577A238E40}" destId="{0E37765C-E133-4330-A79C-B85D5DA6B353}" srcOrd="0" destOrd="0" presId="urn:microsoft.com/office/officeart/2005/8/layout/vList5"/>
    <dgm:cxn modelId="{5745D738-022E-47D1-9ECE-2B428435F062}" type="presParOf" srcId="{0E37765C-E133-4330-A79C-B85D5DA6B353}" destId="{A300DBA4-AFF6-45D6-9DB8-3309EFA3837C}" srcOrd="0" destOrd="0" presId="urn:microsoft.com/office/officeart/2005/8/layout/vList5"/>
    <dgm:cxn modelId="{2E3D762C-C6CC-4D54-91D4-B07799575421}" type="presParOf" srcId="{0E37765C-E133-4330-A79C-B85D5DA6B353}" destId="{279D09E9-D1F9-45FB-9770-620335C9DD57}" srcOrd="1" destOrd="0" presId="urn:microsoft.com/office/officeart/2005/8/layout/vList5"/>
    <dgm:cxn modelId="{7A1C39C6-D790-4168-9F24-366D0DAF08C9}" type="presParOf" srcId="{A28448A0-2099-4A1E-838E-C8577A238E40}" destId="{38ACF5D1-8A1B-44D3-88A0-45F0F0C8669A}" srcOrd="1" destOrd="0" presId="urn:microsoft.com/office/officeart/2005/8/layout/vList5"/>
    <dgm:cxn modelId="{8854596C-90A9-4035-BFA8-60B2876C3639}" type="presParOf" srcId="{A28448A0-2099-4A1E-838E-C8577A238E40}" destId="{D926E1E4-A5DD-4E1C-A69D-960E5A97FA66}" srcOrd="2" destOrd="0" presId="urn:microsoft.com/office/officeart/2005/8/layout/vList5"/>
    <dgm:cxn modelId="{AFE60153-FAAF-4325-A4BE-866FC866E4EE}" type="presParOf" srcId="{D926E1E4-A5DD-4E1C-A69D-960E5A97FA66}" destId="{5BACBEE5-16A2-43D6-ADFD-302B09BD2F08}" srcOrd="0" destOrd="0" presId="urn:microsoft.com/office/officeart/2005/8/layout/vList5"/>
    <dgm:cxn modelId="{568C0E0F-AD7F-488C-891B-CB5E75AF3DD7}" type="presParOf" srcId="{D926E1E4-A5DD-4E1C-A69D-960E5A97FA66}" destId="{CDFD8B9C-D219-48A6-BC29-01575CADE5BE}" srcOrd="1" destOrd="0" presId="urn:microsoft.com/office/officeart/2005/8/layout/vList5"/>
    <dgm:cxn modelId="{77C8E5CF-8DF0-4DE5-AAD8-44C3D6152354}" type="presParOf" srcId="{A28448A0-2099-4A1E-838E-C8577A238E40}" destId="{5EF11A19-7493-45E4-9B0E-E4089B8B39DB}" srcOrd="3" destOrd="0" presId="urn:microsoft.com/office/officeart/2005/8/layout/vList5"/>
    <dgm:cxn modelId="{7517CAAE-7B4C-4EB4-BA43-A20127316717}" type="presParOf" srcId="{A28448A0-2099-4A1E-838E-C8577A238E40}" destId="{71581269-A815-411A-9E4F-B8C58D4962B4}" srcOrd="4" destOrd="0" presId="urn:microsoft.com/office/officeart/2005/8/layout/vList5"/>
    <dgm:cxn modelId="{89ABD2A3-24F9-46DC-93AB-270BCDBEA124}" type="presParOf" srcId="{71581269-A815-411A-9E4F-B8C58D4962B4}" destId="{E7F14512-2BB8-4EAF-9672-940B7827F521}" srcOrd="0" destOrd="0" presId="urn:microsoft.com/office/officeart/2005/8/layout/vList5"/>
    <dgm:cxn modelId="{B05E9E7A-E3CC-4AA3-95B0-00B107EC10D7}" type="presParOf" srcId="{71581269-A815-411A-9E4F-B8C58D4962B4}" destId="{D8A6F316-1F69-4783-85C6-24AD5B9A878A}" srcOrd="1" destOrd="0" presId="urn:microsoft.com/office/officeart/2005/8/layout/vList5"/>
    <dgm:cxn modelId="{29A8EA84-37B7-4C25-BC13-E74B55390A21}" type="presParOf" srcId="{A28448A0-2099-4A1E-838E-C8577A238E40}" destId="{BDA35328-E2DA-4CAE-A2AE-938828E04BE1}" srcOrd="5" destOrd="0" presId="urn:microsoft.com/office/officeart/2005/8/layout/vList5"/>
    <dgm:cxn modelId="{C4DC341C-284B-458B-9960-6B4A4E900566}" type="presParOf" srcId="{A28448A0-2099-4A1E-838E-C8577A238E40}" destId="{52805E03-9201-425B-9484-115C83BA2093}" srcOrd="6" destOrd="0" presId="urn:microsoft.com/office/officeart/2005/8/layout/vList5"/>
    <dgm:cxn modelId="{195DAA1A-7B19-423E-8A49-297B9967D7A8}" type="presParOf" srcId="{52805E03-9201-425B-9484-115C83BA2093}" destId="{2A366CE7-19C9-424B-82ED-B0FE830E202C}" srcOrd="0" destOrd="0" presId="urn:microsoft.com/office/officeart/2005/8/layout/vList5"/>
    <dgm:cxn modelId="{E4CAA672-79E1-4CF2-89C6-A2F35C57FD98}" type="presParOf" srcId="{52805E03-9201-425B-9484-115C83BA2093}" destId="{391FFA65-9804-4E30-B195-47ACB177C4A1}" srcOrd="1" destOrd="0" presId="urn:microsoft.com/office/officeart/2005/8/layout/vList5"/>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C5FAF30-C2B4-4DEE-92BF-C62769D16E3D}" type="doc">
      <dgm:prSet loTypeId="urn:microsoft.com/office/officeart/2005/8/layout/default#1" loCatId="list" qsTypeId="urn:microsoft.com/office/officeart/2005/8/quickstyle/simple1" qsCatId="simple" csTypeId="urn:microsoft.com/office/officeart/2005/8/colors/accent1_2" csCatId="accent1" phldr="1"/>
      <dgm:spPr/>
      <dgm:t>
        <a:bodyPr/>
        <a:lstStyle/>
        <a:p>
          <a:endParaRPr lang="es-EC"/>
        </a:p>
      </dgm:t>
    </dgm:pt>
    <dgm:pt modelId="{0A4892AC-62A1-4FFF-AFA9-A89E1335E390}">
      <dgm:prSet phldrT="[Texto]"/>
      <dgm:spPr/>
      <dgm:t>
        <a:bodyPr/>
        <a:lstStyle/>
        <a:p>
          <a:r>
            <a:rPr lang="es-EC" dirty="0" smtClean="0"/>
            <a:t>ESTADO DE SITUACIÓN FINANCIERA</a:t>
          </a:r>
          <a:endParaRPr lang="es-EC" dirty="0"/>
        </a:p>
      </dgm:t>
    </dgm:pt>
    <dgm:pt modelId="{027675A3-6983-4EE9-9B3F-3E90FC3F27BC}" type="parTrans" cxnId="{664A0788-1AC7-4BCB-AF7F-EFA2F261D1B1}">
      <dgm:prSet/>
      <dgm:spPr/>
      <dgm:t>
        <a:bodyPr/>
        <a:lstStyle/>
        <a:p>
          <a:endParaRPr lang="es-EC"/>
        </a:p>
      </dgm:t>
    </dgm:pt>
    <dgm:pt modelId="{FD10C3F6-09D0-432D-B815-DBE0EA7FAEF6}" type="sibTrans" cxnId="{664A0788-1AC7-4BCB-AF7F-EFA2F261D1B1}">
      <dgm:prSet/>
      <dgm:spPr/>
      <dgm:t>
        <a:bodyPr/>
        <a:lstStyle/>
        <a:p>
          <a:endParaRPr lang="es-EC"/>
        </a:p>
      </dgm:t>
    </dgm:pt>
    <dgm:pt modelId="{E3B9E7F1-FF30-4DDF-8137-8546E5FF0868}">
      <dgm:prSet phldrT="[Texto]"/>
      <dgm:spPr/>
      <dgm:t>
        <a:bodyPr/>
        <a:lstStyle/>
        <a:p>
          <a:r>
            <a:rPr lang="es-EC" dirty="0" smtClean="0"/>
            <a:t>El análisis se basa en los resultados obtenidos por la empresa a diciembre de los años 2009, 2010 y 2011 considerando el Aumento de Capital por una cuantía de USD 15’938.972,52 a 66’083.552,84 en el año 2011.</a:t>
          </a:r>
          <a:endParaRPr lang="es-EC" dirty="0"/>
        </a:p>
      </dgm:t>
    </dgm:pt>
    <dgm:pt modelId="{10896AC3-A853-4DE1-B13B-91C6F95AA48C}" type="parTrans" cxnId="{09952591-6CD1-4686-AB69-C22D6FA9828F}">
      <dgm:prSet/>
      <dgm:spPr/>
      <dgm:t>
        <a:bodyPr/>
        <a:lstStyle/>
        <a:p>
          <a:endParaRPr lang="es-EC"/>
        </a:p>
      </dgm:t>
    </dgm:pt>
    <dgm:pt modelId="{250552AE-F36E-4F28-8C1F-66324C02CBD9}" type="sibTrans" cxnId="{09952591-6CD1-4686-AB69-C22D6FA9828F}">
      <dgm:prSet/>
      <dgm:spPr/>
      <dgm:t>
        <a:bodyPr/>
        <a:lstStyle/>
        <a:p>
          <a:endParaRPr lang="es-EC"/>
        </a:p>
      </dgm:t>
    </dgm:pt>
    <dgm:pt modelId="{7C2B12DE-8A8A-4F81-9B88-2C5C4EAF26AE}">
      <dgm:prSet phldrT="[Texto]"/>
      <dgm:spPr/>
      <dgm:t>
        <a:bodyPr/>
        <a:lstStyle/>
        <a:p>
          <a:r>
            <a:rPr lang="es-EC" dirty="0" smtClean="0"/>
            <a:t>La preparación de los  estados financieros en conformidad con las NIIF </a:t>
          </a:r>
          <a:endParaRPr lang="es-EC" dirty="0"/>
        </a:p>
      </dgm:t>
    </dgm:pt>
    <dgm:pt modelId="{3A28CBB0-13B3-4F9D-B580-868781B29365}" type="parTrans" cxnId="{F7ECE5DF-D22C-466B-8C33-FDD4A7859CB5}">
      <dgm:prSet/>
      <dgm:spPr/>
      <dgm:t>
        <a:bodyPr/>
        <a:lstStyle/>
        <a:p>
          <a:endParaRPr lang="es-EC"/>
        </a:p>
      </dgm:t>
    </dgm:pt>
    <dgm:pt modelId="{C71DE0B9-FD94-4D5B-BC16-B46ABB2A6357}" type="sibTrans" cxnId="{F7ECE5DF-D22C-466B-8C33-FDD4A7859CB5}">
      <dgm:prSet/>
      <dgm:spPr/>
      <dgm:t>
        <a:bodyPr/>
        <a:lstStyle/>
        <a:p>
          <a:endParaRPr lang="es-EC"/>
        </a:p>
      </dgm:t>
    </dgm:pt>
    <dgm:pt modelId="{E6321D00-3B00-4376-9F00-F9A2D27F452E}">
      <dgm:prSet/>
      <dgm:spPr/>
      <dgm:t>
        <a:bodyPr/>
        <a:lstStyle/>
        <a:p>
          <a:r>
            <a:rPr lang="es-EC" dirty="0" smtClean="0"/>
            <a:t>El análisis de los estados financieros es necesario para la toma de decisiones inteligente</a:t>
          </a:r>
          <a:endParaRPr lang="es-EC" dirty="0"/>
        </a:p>
      </dgm:t>
    </dgm:pt>
    <dgm:pt modelId="{D6F0E134-A29C-40C8-B7CC-72BC3FD58BAF}" type="parTrans" cxnId="{7A1A972E-82DF-41AF-B6A4-01448333D864}">
      <dgm:prSet/>
      <dgm:spPr/>
      <dgm:t>
        <a:bodyPr/>
        <a:lstStyle/>
        <a:p>
          <a:endParaRPr lang="es-EC"/>
        </a:p>
      </dgm:t>
    </dgm:pt>
    <dgm:pt modelId="{C7DE691D-BD21-433B-9B74-E5593BA03E55}" type="sibTrans" cxnId="{7A1A972E-82DF-41AF-B6A4-01448333D864}">
      <dgm:prSet/>
      <dgm:spPr/>
      <dgm:t>
        <a:bodyPr/>
        <a:lstStyle/>
        <a:p>
          <a:endParaRPr lang="es-EC"/>
        </a:p>
      </dgm:t>
    </dgm:pt>
    <dgm:pt modelId="{85CBA313-7A06-483C-896E-797DCFD141E6}" type="pres">
      <dgm:prSet presAssocID="{EC5FAF30-C2B4-4DEE-92BF-C62769D16E3D}" presName="diagram" presStyleCnt="0">
        <dgm:presLayoutVars>
          <dgm:dir/>
          <dgm:resizeHandles val="exact"/>
        </dgm:presLayoutVars>
      </dgm:prSet>
      <dgm:spPr/>
      <dgm:t>
        <a:bodyPr/>
        <a:lstStyle/>
        <a:p>
          <a:endParaRPr lang="es-ES"/>
        </a:p>
      </dgm:t>
    </dgm:pt>
    <dgm:pt modelId="{A67A6964-3246-40FF-BFDC-98AC6A8C5110}" type="pres">
      <dgm:prSet presAssocID="{0A4892AC-62A1-4FFF-AFA9-A89E1335E390}" presName="node" presStyleLbl="node1" presStyleIdx="0" presStyleCnt="4">
        <dgm:presLayoutVars>
          <dgm:bulletEnabled val="1"/>
        </dgm:presLayoutVars>
      </dgm:prSet>
      <dgm:spPr/>
      <dgm:t>
        <a:bodyPr/>
        <a:lstStyle/>
        <a:p>
          <a:endParaRPr lang="es-EC"/>
        </a:p>
      </dgm:t>
    </dgm:pt>
    <dgm:pt modelId="{751C5BB5-1732-4132-8CBF-D643E5B21AF7}" type="pres">
      <dgm:prSet presAssocID="{FD10C3F6-09D0-432D-B815-DBE0EA7FAEF6}" presName="sibTrans" presStyleCnt="0"/>
      <dgm:spPr/>
    </dgm:pt>
    <dgm:pt modelId="{FE065AE7-0F4C-4DA8-A51F-D671D6EAC571}" type="pres">
      <dgm:prSet presAssocID="{E3B9E7F1-FF30-4DDF-8137-8546E5FF0868}" presName="node" presStyleLbl="node1" presStyleIdx="1" presStyleCnt="4">
        <dgm:presLayoutVars>
          <dgm:bulletEnabled val="1"/>
        </dgm:presLayoutVars>
      </dgm:prSet>
      <dgm:spPr/>
      <dgm:t>
        <a:bodyPr/>
        <a:lstStyle/>
        <a:p>
          <a:endParaRPr lang="es-EC"/>
        </a:p>
      </dgm:t>
    </dgm:pt>
    <dgm:pt modelId="{150BD537-9DBA-4EE1-A7DB-A325FCA63B8A}" type="pres">
      <dgm:prSet presAssocID="{250552AE-F36E-4F28-8C1F-66324C02CBD9}" presName="sibTrans" presStyleCnt="0"/>
      <dgm:spPr/>
    </dgm:pt>
    <dgm:pt modelId="{C2DC2B4B-62EC-4C18-9988-F95ABFC11AAA}" type="pres">
      <dgm:prSet presAssocID="{7C2B12DE-8A8A-4F81-9B88-2C5C4EAF26AE}" presName="node" presStyleLbl="node1" presStyleIdx="2" presStyleCnt="4">
        <dgm:presLayoutVars>
          <dgm:bulletEnabled val="1"/>
        </dgm:presLayoutVars>
      </dgm:prSet>
      <dgm:spPr/>
      <dgm:t>
        <a:bodyPr/>
        <a:lstStyle/>
        <a:p>
          <a:endParaRPr lang="es-EC"/>
        </a:p>
      </dgm:t>
    </dgm:pt>
    <dgm:pt modelId="{73CAC6DF-9A89-4FF9-AF29-ADC03D876C0B}" type="pres">
      <dgm:prSet presAssocID="{C71DE0B9-FD94-4D5B-BC16-B46ABB2A6357}" presName="sibTrans" presStyleCnt="0"/>
      <dgm:spPr/>
    </dgm:pt>
    <dgm:pt modelId="{F19268B7-2423-4A5A-9D62-300192F1F5DF}" type="pres">
      <dgm:prSet presAssocID="{E6321D00-3B00-4376-9F00-F9A2D27F452E}" presName="node" presStyleLbl="node1" presStyleIdx="3" presStyleCnt="4">
        <dgm:presLayoutVars>
          <dgm:bulletEnabled val="1"/>
        </dgm:presLayoutVars>
      </dgm:prSet>
      <dgm:spPr/>
      <dgm:t>
        <a:bodyPr/>
        <a:lstStyle/>
        <a:p>
          <a:endParaRPr lang="es-ES"/>
        </a:p>
      </dgm:t>
    </dgm:pt>
  </dgm:ptLst>
  <dgm:cxnLst>
    <dgm:cxn modelId="{0AA37AAE-C46F-4DC9-BF45-15CF73806C76}" type="presOf" srcId="{0A4892AC-62A1-4FFF-AFA9-A89E1335E390}" destId="{A67A6964-3246-40FF-BFDC-98AC6A8C5110}" srcOrd="0" destOrd="0" presId="urn:microsoft.com/office/officeart/2005/8/layout/default#1"/>
    <dgm:cxn modelId="{09952591-6CD1-4686-AB69-C22D6FA9828F}" srcId="{EC5FAF30-C2B4-4DEE-92BF-C62769D16E3D}" destId="{E3B9E7F1-FF30-4DDF-8137-8546E5FF0868}" srcOrd="1" destOrd="0" parTransId="{10896AC3-A853-4DE1-B13B-91C6F95AA48C}" sibTransId="{250552AE-F36E-4F28-8C1F-66324C02CBD9}"/>
    <dgm:cxn modelId="{84B09164-E4E5-4CA1-8999-0DF36834D61F}" type="presOf" srcId="{E3B9E7F1-FF30-4DDF-8137-8546E5FF0868}" destId="{FE065AE7-0F4C-4DA8-A51F-D671D6EAC571}" srcOrd="0" destOrd="0" presId="urn:microsoft.com/office/officeart/2005/8/layout/default#1"/>
    <dgm:cxn modelId="{7A1A972E-82DF-41AF-B6A4-01448333D864}" srcId="{EC5FAF30-C2B4-4DEE-92BF-C62769D16E3D}" destId="{E6321D00-3B00-4376-9F00-F9A2D27F452E}" srcOrd="3" destOrd="0" parTransId="{D6F0E134-A29C-40C8-B7CC-72BC3FD58BAF}" sibTransId="{C7DE691D-BD21-433B-9B74-E5593BA03E55}"/>
    <dgm:cxn modelId="{EA8F03BA-5DDD-45D2-A208-4FB2D2D8B456}" type="presOf" srcId="{EC5FAF30-C2B4-4DEE-92BF-C62769D16E3D}" destId="{85CBA313-7A06-483C-896E-797DCFD141E6}" srcOrd="0" destOrd="0" presId="urn:microsoft.com/office/officeart/2005/8/layout/default#1"/>
    <dgm:cxn modelId="{A1D92B8A-5275-4B87-B8FE-5E687036702E}" type="presOf" srcId="{7C2B12DE-8A8A-4F81-9B88-2C5C4EAF26AE}" destId="{C2DC2B4B-62EC-4C18-9988-F95ABFC11AAA}" srcOrd="0" destOrd="0" presId="urn:microsoft.com/office/officeart/2005/8/layout/default#1"/>
    <dgm:cxn modelId="{664A0788-1AC7-4BCB-AF7F-EFA2F261D1B1}" srcId="{EC5FAF30-C2B4-4DEE-92BF-C62769D16E3D}" destId="{0A4892AC-62A1-4FFF-AFA9-A89E1335E390}" srcOrd="0" destOrd="0" parTransId="{027675A3-6983-4EE9-9B3F-3E90FC3F27BC}" sibTransId="{FD10C3F6-09D0-432D-B815-DBE0EA7FAEF6}"/>
    <dgm:cxn modelId="{F404EF09-6BD7-4773-A565-5E8A068EE51D}" type="presOf" srcId="{E6321D00-3B00-4376-9F00-F9A2D27F452E}" destId="{F19268B7-2423-4A5A-9D62-300192F1F5DF}" srcOrd="0" destOrd="0" presId="urn:microsoft.com/office/officeart/2005/8/layout/default#1"/>
    <dgm:cxn modelId="{F7ECE5DF-D22C-466B-8C33-FDD4A7859CB5}" srcId="{EC5FAF30-C2B4-4DEE-92BF-C62769D16E3D}" destId="{7C2B12DE-8A8A-4F81-9B88-2C5C4EAF26AE}" srcOrd="2" destOrd="0" parTransId="{3A28CBB0-13B3-4F9D-B580-868781B29365}" sibTransId="{C71DE0B9-FD94-4D5B-BC16-B46ABB2A6357}"/>
    <dgm:cxn modelId="{6C591114-2377-4865-B011-EEE3640FEF9C}" type="presParOf" srcId="{85CBA313-7A06-483C-896E-797DCFD141E6}" destId="{A67A6964-3246-40FF-BFDC-98AC6A8C5110}" srcOrd="0" destOrd="0" presId="urn:microsoft.com/office/officeart/2005/8/layout/default#1"/>
    <dgm:cxn modelId="{06B5EDA4-FFD9-43D2-AEB3-C27C3BCCA21D}" type="presParOf" srcId="{85CBA313-7A06-483C-896E-797DCFD141E6}" destId="{751C5BB5-1732-4132-8CBF-D643E5B21AF7}" srcOrd="1" destOrd="0" presId="urn:microsoft.com/office/officeart/2005/8/layout/default#1"/>
    <dgm:cxn modelId="{D0A93474-C9C8-443B-8AEE-E91522679C8D}" type="presParOf" srcId="{85CBA313-7A06-483C-896E-797DCFD141E6}" destId="{FE065AE7-0F4C-4DA8-A51F-D671D6EAC571}" srcOrd="2" destOrd="0" presId="urn:microsoft.com/office/officeart/2005/8/layout/default#1"/>
    <dgm:cxn modelId="{39600674-C06D-4821-B529-C9A9B72311E0}" type="presParOf" srcId="{85CBA313-7A06-483C-896E-797DCFD141E6}" destId="{150BD537-9DBA-4EE1-A7DB-A325FCA63B8A}" srcOrd="3" destOrd="0" presId="urn:microsoft.com/office/officeart/2005/8/layout/default#1"/>
    <dgm:cxn modelId="{3B6D0985-1A66-4B98-AD85-9C4E7E85C2B2}" type="presParOf" srcId="{85CBA313-7A06-483C-896E-797DCFD141E6}" destId="{C2DC2B4B-62EC-4C18-9988-F95ABFC11AAA}" srcOrd="4" destOrd="0" presId="urn:microsoft.com/office/officeart/2005/8/layout/default#1"/>
    <dgm:cxn modelId="{EBA57D45-5859-4DDD-933D-AD816A1F4372}" type="presParOf" srcId="{85CBA313-7A06-483C-896E-797DCFD141E6}" destId="{73CAC6DF-9A89-4FF9-AF29-ADC03D876C0B}" srcOrd="5" destOrd="0" presId="urn:microsoft.com/office/officeart/2005/8/layout/default#1"/>
    <dgm:cxn modelId="{95664EF2-5763-4A17-89B8-3688B0B828A8}" type="presParOf" srcId="{85CBA313-7A06-483C-896E-797DCFD141E6}" destId="{F19268B7-2423-4A5A-9D62-300192F1F5DF}" srcOrd="6" destOrd="0" presId="urn:microsoft.com/office/officeart/2005/8/layout/default#1"/>
  </dgm:cxnLst>
  <dgm:bg/>
  <dgm:whole/>
  <dgm:extLst>
    <a:ext uri="http://schemas.microsoft.com/office/drawing/2008/diagram">
      <dsp:dataModelExt xmlns:dsp="http://schemas.microsoft.com/office/drawing/2008/diagram" xmlns=""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DBB2E8C-9308-4D2F-9A29-2475B9DCAE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F2049F03-039C-4595-9980-74077C44105C}">
      <dgm:prSet phldrT="[Texto]"/>
      <dgm:spPr/>
      <dgm:t>
        <a:bodyPr/>
        <a:lstStyle/>
        <a:p>
          <a:r>
            <a:rPr lang="es-ES" dirty="0" smtClean="0"/>
            <a:t>VALORACIÓN CONTABLE</a:t>
          </a:r>
          <a:endParaRPr lang="es-ES" dirty="0"/>
        </a:p>
      </dgm:t>
    </dgm:pt>
    <dgm:pt modelId="{969817BD-C942-4211-AC0D-CE8CCE08738D}" type="parTrans" cxnId="{7764743E-D8C8-4213-AA97-A0740080B1D7}">
      <dgm:prSet/>
      <dgm:spPr/>
      <dgm:t>
        <a:bodyPr/>
        <a:lstStyle/>
        <a:p>
          <a:endParaRPr lang="es-ES"/>
        </a:p>
      </dgm:t>
    </dgm:pt>
    <dgm:pt modelId="{2A8A6A47-84D0-4581-8A31-CEB4ECF7EEC4}" type="sibTrans" cxnId="{7764743E-D8C8-4213-AA97-A0740080B1D7}">
      <dgm:prSet/>
      <dgm:spPr/>
      <dgm:t>
        <a:bodyPr/>
        <a:lstStyle/>
        <a:p>
          <a:endParaRPr lang="es-ES"/>
        </a:p>
      </dgm:t>
    </dgm:pt>
    <dgm:pt modelId="{139AA623-C610-4F04-81AA-8F015579FA1E}">
      <dgm:prSet phldrT="[Texto]"/>
      <dgm:spPr/>
      <dgm:t>
        <a:bodyPr/>
        <a:lstStyle/>
        <a:p>
          <a:r>
            <a:rPr lang="es-ES" dirty="0" smtClean="0"/>
            <a:t>ACTIVO NETO REAL</a:t>
          </a:r>
          <a:endParaRPr lang="es-ES" dirty="0"/>
        </a:p>
      </dgm:t>
    </dgm:pt>
    <dgm:pt modelId="{D2F9422E-1917-41BD-9B19-4574E8DFF36F}" type="parTrans" cxnId="{63D37689-D7A6-424D-9E23-96A83764AEF9}">
      <dgm:prSet/>
      <dgm:spPr/>
      <dgm:t>
        <a:bodyPr/>
        <a:lstStyle/>
        <a:p>
          <a:endParaRPr lang="es-ES"/>
        </a:p>
      </dgm:t>
    </dgm:pt>
    <dgm:pt modelId="{FA256438-6AB2-4784-B644-E61B85D0C7DC}" type="sibTrans" cxnId="{63D37689-D7A6-424D-9E23-96A83764AEF9}">
      <dgm:prSet/>
      <dgm:spPr/>
      <dgm:t>
        <a:bodyPr/>
        <a:lstStyle/>
        <a:p>
          <a:endParaRPr lang="es-ES"/>
        </a:p>
      </dgm:t>
    </dgm:pt>
    <dgm:pt modelId="{F5CEF6C0-E20A-4B43-9021-ADA0D714A0AC}">
      <dgm:prSet phldrT="[Texto]"/>
      <dgm:spPr/>
      <dgm:t>
        <a:bodyPr/>
        <a:lstStyle/>
        <a:p>
          <a:r>
            <a:rPr lang="es-ES" dirty="0" smtClean="0"/>
            <a:t>VALOR SUSTANCIAL</a:t>
          </a:r>
          <a:endParaRPr lang="es-ES" dirty="0"/>
        </a:p>
      </dgm:t>
    </dgm:pt>
    <dgm:pt modelId="{7201DD9D-D280-4AEA-A323-FE05B70E848C}" type="parTrans" cxnId="{18C527C7-0837-44C7-84BB-1CA542C90170}">
      <dgm:prSet/>
      <dgm:spPr/>
      <dgm:t>
        <a:bodyPr/>
        <a:lstStyle/>
        <a:p>
          <a:endParaRPr lang="es-ES"/>
        </a:p>
      </dgm:t>
    </dgm:pt>
    <dgm:pt modelId="{998149AD-672D-4727-973B-8B747866DA65}" type="sibTrans" cxnId="{18C527C7-0837-44C7-84BB-1CA542C90170}">
      <dgm:prSet/>
      <dgm:spPr/>
      <dgm:t>
        <a:bodyPr/>
        <a:lstStyle/>
        <a:p>
          <a:endParaRPr lang="es-ES"/>
        </a:p>
      </dgm:t>
    </dgm:pt>
    <dgm:pt modelId="{D821559D-AFE8-4559-816C-81A974112634}">
      <dgm:prSet phldrT="[Texto]"/>
      <dgm:spPr/>
      <dgm:t>
        <a:bodyPr/>
        <a:lstStyle/>
        <a:p>
          <a:r>
            <a:rPr lang="es-ES" dirty="0" smtClean="0"/>
            <a:t>VALOR DE LIQUIDACION</a:t>
          </a:r>
          <a:endParaRPr lang="es-ES" dirty="0"/>
        </a:p>
      </dgm:t>
    </dgm:pt>
    <dgm:pt modelId="{A0A98E8E-C966-4DC3-B2C3-78BD6A5ECDBC}" type="parTrans" cxnId="{31BFF92D-2830-4108-A39E-A9BBF6232198}">
      <dgm:prSet/>
      <dgm:spPr/>
      <dgm:t>
        <a:bodyPr/>
        <a:lstStyle/>
        <a:p>
          <a:endParaRPr lang="es-ES"/>
        </a:p>
      </dgm:t>
    </dgm:pt>
    <dgm:pt modelId="{F680E492-F271-4DCE-842F-4DFC504B2DE3}" type="sibTrans" cxnId="{31BFF92D-2830-4108-A39E-A9BBF6232198}">
      <dgm:prSet/>
      <dgm:spPr/>
      <dgm:t>
        <a:bodyPr/>
        <a:lstStyle/>
        <a:p>
          <a:endParaRPr lang="es-ES"/>
        </a:p>
      </dgm:t>
    </dgm:pt>
    <dgm:pt modelId="{E3E5E982-BDB3-44D7-BAE8-8C2418A692B9}" type="pres">
      <dgm:prSet presAssocID="{5DBB2E8C-9308-4D2F-9A29-2475B9DCAE29}" presName="linear" presStyleCnt="0">
        <dgm:presLayoutVars>
          <dgm:dir/>
          <dgm:animLvl val="lvl"/>
          <dgm:resizeHandles val="exact"/>
        </dgm:presLayoutVars>
      </dgm:prSet>
      <dgm:spPr/>
      <dgm:t>
        <a:bodyPr/>
        <a:lstStyle/>
        <a:p>
          <a:endParaRPr lang="es-ES"/>
        </a:p>
      </dgm:t>
    </dgm:pt>
    <dgm:pt modelId="{A54E79D0-AC98-47CC-A11F-AA98010426B7}" type="pres">
      <dgm:prSet presAssocID="{F2049F03-039C-4595-9980-74077C44105C}" presName="parentLin" presStyleCnt="0"/>
      <dgm:spPr/>
    </dgm:pt>
    <dgm:pt modelId="{3F9D12B1-7FED-4548-8604-EF2A89F35D20}" type="pres">
      <dgm:prSet presAssocID="{F2049F03-039C-4595-9980-74077C44105C}" presName="parentLeftMargin" presStyleLbl="node1" presStyleIdx="0" presStyleCnt="4"/>
      <dgm:spPr/>
      <dgm:t>
        <a:bodyPr/>
        <a:lstStyle/>
        <a:p>
          <a:endParaRPr lang="es-ES"/>
        </a:p>
      </dgm:t>
    </dgm:pt>
    <dgm:pt modelId="{5983A660-ECBB-47D4-BA8A-ADF2FD3EBBD7}" type="pres">
      <dgm:prSet presAssocID="{F2049F03-039C-4595-9980-74077C44105C}" presName="parentText" presStyleLbl="node1" presStyleIdx="0" presStyleCnt="4">
        <dgm:presLayoutVars>
          <dgm:chMax val="0"/>
          <dgm:bulletEnabled val="1"/>
        </dgm:presLayoutVars>
      </dgm:prSet>
      <dgm:spPr/>
      <dgm:t>
        <a:bodyPr/>
        <a:lstStyle/>
        <a:p>
          <a:endParaRPr lang="es-ES"/>
        </a:p>
      </dgm:t>
    </dgm:pt>
    <dgm:pt modelId="{8ED3EC43-7B8A-44C4-AFD5-763BDC799666}" type="pres">
      <dgm:prSet presAssocID="{F2049F03-039C-4595-9980-74077C44105C}" presName="negativeSpace" presStyleCnt="0"/>
      <dgm:spPr/>
    </dgm:pt>
    <dgm:pt modelId="{24163327-4265-4F4F-9337-30CB6A2B0CA5}" type="pres">
      <dgm:prSet presAssocID="{F2049F03-039C-4595-9980-74077C44105C}" presName="childText" presStyleLbl="conFgAcc1" presStyleIdx="0" presStyleCnt="4">
        <dgm:presLayoutVars>
          <dgm:bulletEnabled val="1"/>
        </dgm:presLayoutVars>
      </dgm:prSet>
      <dgm:spPr/>
    </dgm:pt>
    <dgm:pt modelId="{B5F5AF7D-499C-4C43-8A52-8C0A51DCCDE7}" type="pres">
      <dgm:prSet presAssocID="{2A8A6A47-84D0-4581-8A31-CEB4ECF7EEC4}" presName="spaceBetweenRectangles" presStyleCnt="0"/>
      <dgm:spPr/>
    </dgm:pt>
    <dgm:pt modelId="{D8CB618B-6064-487B-80D3-3A242595F86E}" type="pres">
      <dgm:prSet presAssocID="{139AA623-C610-4F04-81AA-8F015579FA1E}" presName="parentLin" presStyleCnt="0"/>
      <dgm:spPr/>
    </dgm:pt>
    <dgm:pt modelId="{A9F84571-8188-49BF-841A-B8B6D9F8C6EB}" type="pres">
      <dgm:prSet presAssocID="{139AA623-C610-4F04-81AA-8F015579FA1E}" presName="parentLeftMargin" presStyleLbl="node1" presStyleIdx="0" presStyleCnt="4"/>
      <dgm:spPr/>
      <dgm:t>
        <a:bodyPr/>
        <a:lstStyle/>
        <a:p>
          <a:endParaRPr lang="es-ES"/>
        </a:p>
      </dgm:t>
    </dgm:pt>
    <dgm:pt modelId="{A3D39243-E0B0-4F43-B2F5-A196D5C74A33}" type="pres">
      <dgm:prSet presAssocID="{139AA623-C610-4F04-81AA-8F015579FA1E}" presName="parentText" presStyleLbl="node1" presStyleIdx="1" presStyleCnt="4">
        <dgm:presLayoutVars>
          <dgm:chMax val="0"/>
          <dgm:bulletEnabled val="1"/>
        </dgm:presLayoutVars>
      </dgm:prSet>
      <dgm:spPr/>
      <dgm:t>
        <a:bodyPr/>
        <a:lstStyle/>
        <a:p>
          <a:endParaRPr lang="es-ES"/>
        </a:p>
      </dgm:t>
    </dgm:pt>
    <dgm:pt modelId="{00B84D94-1330-487C-B88A-54D9752A220A}" type="pres">
      <dgm:prSet presAssocID="{139AA623-C610-4F04-81AA-8F015579FA1E}" presName="negativeSpace" presStyleCnt="0"/>
      <dgm:spPr/>
    </dgm:pt>
    <dgm:pt modelId="{CB8B5AE3-8458-4894-9FC5-484A01B832ED}" type="pres">
      <dgm:prSet presAssocID="{139AA623-C610-4F04-81AA-8F015579FA1E}" presName="childText" presStyleLbl="conFgAcc1" presStyleIdx="1" presStyleCnt="4">
        <dgm:presLayoutVars>
          <dgm:bulletEnabled val="1"/>
        </dgm:presLayoutVars>
      </dgm:prSet>
      <dgm:spPr/>
    </dgm:pt>
    <dgm:pt modelId="{08047765-A0C0-45C4-A969-3BAC11BE61AB}" type="pres">
      <dgm:prSet presAssocID="{FA256438-6AB2-4784-B644-E61B85D0C7DC}" presName="spaceBetweenRectangles" presStyleCnt="0"/>
      <dgm:spPr/>
    </dgm:pt>
    <dgm:pt modelId="{86F58CC4-1EDF-4873-9ECB-07F3B5D2914F}" type="pres">
      <dgm:prSet presAssocID="{F5CEF6C0-E20A-4B43-9021-ADA0D714A0AC}" presName="parentLin" presStyleCnt="0"/>
      <dgm:spPr/>
    </dgm:pt>
    <dgm:pt modelId="{74E70F63-BFF8-4AD0-A732-BFB9BE85E5DA}" type="pres">
      <dgm:prSet presAssocID="{F5CEF6C0-E20A-4B43-9021-ADA0D714A0AC}" presName="parentLeftMargin" presStyleLbl="node1" presStyleIdx="1" presStyleCnt="4"/>
      <dgm:spPr/>
      <dgm:t>
        <a:bodyPr/>
        <a:lstStyle/>
        <a:p>
          <a:endParaRPr lang="es-ES"/>
        </a:p>
      </dgm:t>
    </dgm:pt>
    <dgm:pt modelId="{C5D9A8FD-F1BD-4791-BC27-C26F49DC5D4E}" type="pres">
      <dgm:prSet presAssocID="{F5CEF6C0-E20A-4B43-9021-ADA0D714A0AC}" presName="parentText" presStyleLbl="node1" presStyleIdx="2" presStyleCnt="4">
        <dgm:presLayoutVars>
          <dgm:chMax val="0"/>
          <dgm:bulletEnabled val="1"/>
        </dgm:presLayoutVars>
      </dgm:prSet>
      <dgm:spPr/>
      <dgm:t>
        <a:bodyPr/>
        <a:lstStyle/>
        <a:p>
          <a:endParaRPr lang="es-ES"/>
        </a:p>
      </dgm:t>
    </dgm:pt>
    <dgm:pt modelId="{278CEFDE-0046-439B-807A-6F42CE690304}" type="pres">
      <dgm:prSet presAssocID="{F5CEF6C0-E20A-4B43-9021-ADA0D714A0AC}" presName="negativeSpace" presStyleCnt="0"/>
      <dgm:spPr/>
    </dgm:pt>
    <dgm:pt modelId="{B6500E11-41C3-422E-B336-961503986CA4}" type="pres">
      <dgm:prSet presAssocID="{F5CEF6C0-E20A-4B43-9021-ADA0D714A0AC}" presName="childText" presStyleLbl="conFgAcc1" presStyleIdx="2" presStyleCnt="4">
        <dgm:presLayoutVars>
          <dgm:bulletEnabled val="1"/>
        </dgm:presLayoutVars>
      </dgm:prSet>
      <dgm:spPr/>
    </dgm:pt>
    <dgm:pt modelId="{FC410A04-D481-4D2A-9E7E-C60897DFA051}" type="pres">
      <dgm:prSet presAssocID="{998149AD-672D-4727-973B-8B747866DA65}" presName="spaceBetweenRectangles" presStyleCnt="0"/>
      <dgm:spPr/>
    </dgm:pt>
    <dgm:pt modelId="{7E8A10D8-B408-489F-8783-BC1D67990D08}" type="pres">
      <dgm:prSet presAssocID="{D821559D-AFE8-4559-816C-81A974112634}" presName="parentLin" presStyleCnt="0"/>
      <dgm:spPr/>
    </dgm:pt>
    <dgm:pt modelId="{08CB20CC-01DC-4BBF-9238-E875B57A1815}" type="pres">
      <dgm:prSet presAssocID="{D821559D-AFE8-4559-816C-81A974112634}" presName="parentLeftMargin" presStyleLbl="node1" presStyleIdx="2" presStyleCnt="4"/>
      <dgm:spPr/>
      <dgm:t>
        <a:bodyPr/>
        <a:lstStyle/>
        <a:p>
          <a:endParaRPr lang="es-ES"/>
        </a:p>
      </dgm:t>
    </dgm:pt>
    <dgm:pt modelId="{DA44DBB3-9089-4EA8-8AB6-0C4E24C1AD44}" type="pres">
      <dgm:prSet presAssocID="{D821559D-AFE8-4559-816C-81A974112634}" presName="parentText" presStyleLbl="node1" presStyleIdx="3" presStyleCnt="4">
        <dgm:presLayoutVars>
          <dgm:chMax val="0"/>
          <dgm:bulletEnabled val="1"/>
        </dgm:presLayoutVars>
      </dgm:prSet>
      <dgm:spPr/>
      <dgm:t>
        <a:bodyPr/>
        <a:lstStyle/>
        <a:p>
          <a:endParaRPr lang="es-ES"/>
        </a:p>
      </dgm:t>
    </dgm:pt>
    <dgm:pt modelId="{2BA49D1C-35BC-4C37-BEC6-91A52C030F5B}" type="pres">
      <dgm:prSet presAssocID="{D821559D-AFE8-4559-816C-81A974112634}" presName="negativeSpace" presStyleCnt="0"/>
      <dgm:spPr/>
    </dgm:pt>
    <dgm:pt modelId="{E1DB9896-AEE9-4575-B7EE-9199D4E97F08}" type="pres">
      <dgm:prSet presAssocID="{D821559D-AFE8-4559-816C-81A974112634}" presName="childText" presStyleLbl="conFgAcc1" presStyleIdx="3" presStyleCnt="4">
        <dgm:presLayoutVars>
          <dgm:bulletEnabled val="1"/>
        </dgm:presLayoutVars>
      </dgm:prSet>
      <dgm:spPr/>
    </dgm:pt>
  </dgm:ptLst>
  <dgm:cxnLst>
    <dgm:cxn modelId="{D21A5E22-B67F-4445-BB71-6C7A506A0C89}" type="presOf" srcId="{F5CEF6C0-E20A-4B43-9021-ADA0D714A0AC}" destId="{C5D9A8FD-F1BD-4791-BC27-C26F49DC5D4E}" srcOrd="1" destOrd="0" presId="urn:microsoft.com/office/officeart/2005/8/layout/list1"/>
    <dgm:cxn modelId="{7764743E-D8C8-4213-AA97-A0740080B1D7}" srcId="{5DBB2E8C-9308-4D2F-9A29-2475B9DCAE29}" destId="{F2049F03-039C-4595-9980-74077C44105C}" srcOrd="0" destOrd="0" parTransId="{969817BD-C942-4211-AC0D-CE8CCE08738D}" sibTransId="{2A8A6A47-84D0-4581-8A31-CEB4ECF7EEC4}"/>
    <dgm:cxn modelId="{9ABE5DF6-FFF1-4856-9AF8-DA149BDDD6A6}" type="presOf" srcId="{139AA623-C610-4F04-81AA-8F015579FA1E}" destId="{A9F84571-8188-49BF-841A-B8B6D9F8C6EB}" srcOrd="0" destOrd="0" presId="urn:microsoft.com/office/officeart/2005/8/layout/list1"/>
    <dgm:cxn modelId="{18C527C7-0837-44C7-84BB-1CA542C90170}" srcId="{5DBB2E8C-9308-4D2F-9A29-2475B9DCAE29}" destId="{F5CEF6C0-E20A-4B43-9021-ADA0D714A0AC}" srcOrd="2" destOrd="0" parTransId="{7201DD9D-D280-4AEA-A323-FE05B70E848C}" sibTransId="{998149AD-672D-4727-973B-8B747866DA65}"/>
    <dgm:cxn modelId="{B6CAB605-6CBF-4BCF-9000-5F6546047350}" type="presOf" srcId="{D821559D-AFE8-4559-816C-81A974112634}" destId="{DA44DBB3-9089-4EA8-8AB6-0C4E24C1AD44}" srcOrd="1" destOrd="0" presId="urn:microsoft.com/office/officeart/2005/8/layout/list1"/>
    <dgm:cxn modelId="{63D37689-D7A6-424D-9E23-96A83764AEF9}" srcId="{5DBB2E8C-9308-4D2F-9A29-2475B9DCAE29}" destId="{139AA623-C610-4F04-81AA-8F015579FA1E}" srcOrd="1" destOrd="0" parTransId="{D2F9422E-1917-41BD-9B19-4574E8DFF36F}" sibTransId="{FA256438-6AB2-4784-B644-E61B85D0C7DC}"/>
    <dgm:cxn modelId="{B82BCA13-A80D-4E30-9F3E-23586BE57492}" type="presOf" srcId="{139AA623-C610-4F04-81AA-8F015579FA1E}" destId="{A3D39243-E0B0-4F43-B2F5-A196D5C74A33}" srcOrd="1" destOrd="0" presId="urn:microsoft.com/office/officeart/2005/8/layout/list1"/>
    <dgm:cxn modelId="{165CDE37-9290-4950-B16A-2512A5D8D44E}" type="presOf" srcId="{D821559D-AFE8-4559-816C-81A974112634}" destId="{08CB20CC-01DC-4BBF-9238-E875B57A1815}" srcOrd="0" destOrd="0" presId="urn:microsoft.com/office/officeart/2005/8/layout/list1"/>
    <dgm:cxn modelId="{7BDEFC6B-5D8E-459A-8D6D-EBDEFA33F006}" type="presOf" srcId="{F2049F03-039C-4595-9980-74077C44105C}" destId="{5983A660-ECBB-47D4-BA8A-ADF2FD3EBBD7}" srcOrd="1" destOrd="0" presId="urn:microsoft.com/office/officeart/2005/8/layout/list1"/>
    <dgm:cxn modelId="{D4D4CAB9-59CB-459F-9308-FFAFF7451DBB}" type="presOf" srcId="{5DBB2E8C-9308-4D2F-9A29-2475B9DCAE29}" destId="{E3E5E982-BDB3-44D7-BAE8-8C2418A692B9}" srcOrd="0" destOrd="0" presId="urn:microsoft.com/office/officeart/2005/8/layout/list1"/>
    <dgm:cxn modelId="{D474FCBB-3399-46EA-A691-419C5B4D34BA}" type="presOf" srcId="{F5CEF6C0-E20A-4B43-9021-ADA0D714A0AC}" destId="{74E70F63-BFF8-4AD0-A732-BFB9BE85E5DA}" srcOrd="0" destOrd="0" presId="urn:microsoft.com/office/officeart/2005/8/layout/list1"/>
    <dgm:cxn modelId="{31BFF92D-2830-4108-A39E-A9BBF6232198}" srcId="{5DBB2E8C-9308-4D2F-9A29-2475B9DCAE29}" destId="{D821559D-AFE8-4559-816C-81A974112634}" srcOrd="3" destOrd="0" parTransId="{A0A98E8E-C966-4DC3-B2C3-78BD6A5ECDBC}" sibTransId="{F680E492-F271-4DCE-842F-4DFC504B2DE3}"/>
    <dgm:cxn modelId="{75EBDAF3-EA6A-46CC-B020-227CC05C37F3}" type="presOf" srcId="{F2049F03-039C-4595-9980-74077C44105C}" destId="{3F9D12B1-7FED-4548-8604-EF2A89F35D20}" srcOrd="0" destOrd="0" presId="urn:microsoft.com/office/officeart/2005/8/layout/list1"/>
    <dgm:cxn modelId="{1B5A9A48-5B73-475D-99B8-7411A0F4EF56}" type="presParOf" srcId="{E3E5E982-BDB3-44D7-BAE8-8C2418A692B9}" destId="{A54E79D0-AC98-47CC-A11F-AA98010426B7}" srcOrd="0" destOrd="0" presId="urn:microsoft.com/office/officeart/2005/8/layout/list1"/>
    <dgm:cxn modelId="{279D8B7B-A9C1-49A9-A2D3-AC59716D1A9F}" type="presParOf" srcId="{A54E79D0-AC98-47CC-A11F-AA98010426B7}" destId="{3F9D12B1-7FED-4548-8604-EF2A89F35D20}" srcOrd="0" destOrd="0" presId="urn:microsoft.com/office/officeart/2005/8/layout/list1"/>
    <dgm:cxn modelId="{1134177B-7C64-4B1E-A3F0-1045F08FB4D7}" type="presParOf" srcId="{A54E79D0-AC98-47CC-A11F-AA98010426B7}" destId="{5983A660-ECBB-47D4-BA8A-ADF2FD3EBBD7}" srcOrd="1" destOrd="0" presId="urn:microsoft.com/office/officeart/2005/8/layout/list1"/>
    <dgm:cxn modelId="{AF6581C9-6BE4-4575-895D-EEBB4D68288C}" type="presParOf" srcId="{E3E5E982-BDB3-44D7-BAE8-8C2418A692B9}" destId="{8ED3EC43-7B8A-44C4-AFD5-763BDC799666}" srcOrd="1" destOrd="0" presId="urn:microsoft.com/office/officeart/2005/8/layout/list1"/>
    <dgm:cxn modelId="{0C2266E8-BACC-4376-B959-84558E0E46DB}" type="presParOf" srcId="{E3E5E982-BDB3-44D7-BAE8-8C2418A692B9}" destId="{24163327-4265-4F4F-9337-30CB6A2B0CA5}" srcOrd="2" destOrd="0" presId="urn:microsoft.com/office/officeart/2005/8/layout/list1"/>
    <dgm:cxn modelId="{12315794-21E4-4FD0-BEDF-93F39C0001D9}" type="presParOf" srcId="{E3E5E982-BDB3-44D7-BAE8-8C2418A692B9}" destId="{B5F5AF7D-499C-4C43-8A52-8C0A51DCCDE7}" srcOrd="3" destOrd="0" presId="urn:microsoft.com/office/officeart/2005/8/layout/list1"/>
    <dgm:cxn modelId="{C23835F3-0602-4799-8248-D7B0D4BBAF12}" type="presParOf" srcId="{E3E5E982-BDB3-44D7-BAE8-8C2418A692B9}" destId="{D8CB618B-6064-487B-80D3-3A242595F86E}" srcOrd="4" destOrd="0" presId="urn:microsoft.com/office/officeart/2005/8/layout/list1"/>
    <dgm:cxn modelId="{FBCA3800-17CF-42EB-9F46-B99531168628}" type="presParOf" srcId="{D8CB618B-6064-487B-80D3-3A242595F86E}" destId="{A9F84571-8188-49BF-841A-B8B6D9F8C6EB}" srcOrd="0" destOrd="0" presId="urn:microsoft.com/office/officeart/2005/8/layout/list1"/>
    <dgm:cxn modelId="{A9905982-AD9F-4A26-B484-699302C0291C}" type="presParOf" srcId="{D8CB618B-6064-487B-80D3-3A242595F86E}" destId="{A3D39243-E0B0-4F43-B2F5-A196D5C74A33}" srcOrd="1" destOrd="0" presId="urn:microsoft.com/office/officeart/2005/8/layout/list1"/>
    <dgm:cxn modelId="{50298CFC-A386-4F99-A027-35EE270B8233}" type="presParOf" srcId="{E3E5E982-BDB3-44D7-BAE8-8C2418A692B9}" destId="{00B84D94-1330-487C-B88A-54D9752A220A}" srcOrd="5" destOrd="0" presId="urn:microsoft.com/office/officeart/2005/8/layout/list1"/>
    <dgm:cxn modelId="{140906B4-FA99-4D6B-8377-753F9AE634D1}" type="presParOf" srcId="{E3E5E982-BDB3-44D7-BAE8-8C2418A692B9}" destId="{CB8B5AE3-8458-4894-9FC5-484A01B832ED}" srcOrd="6" destOrd="0" presId="urn:microsoft.com/office/officeart/2005/8/layout/list1"/>
    <dgm:cxn modelId="{2B1C2B69-BCC4-4C7D-B80D-F620FC4684A2}" type="presParOf" srcId="{E3E5E982-BDB3-44D7-BAE8-8C2418A692B9}" destId="{08047765-A0C0-45C4-A969-3BAC11BE61AB}" srcOrd="7" destOrd="0" presId="urn:microsoft.com/office/officeart/2005/8/layout/list1"/>
    <dgm:cxn modelId="{A8490BF7-720F-4D24-8C27-EF076D0E6A4E}" type="presParOf" srcId="{E3E5E982-BDB3-44D7-BAE8-8C2418A692B9}" destId="{86F58CC4-1EDF-4873-9ECB-07F3B5D2914F}" srcOrd="8" destOrd="0" presId="urn:microsoft.com/office/officeart/2005/8/layout/list1"/>
    <dgm:cxn modelId="{BCB1165D-8566-45F2-AFB7-D040A4D5FAC6}" type="presParOf" srcId="{86F58CC4-1EDF-4873-9ECB-07F3B5D2914F}" destId="{74E70F63-BFF8-4AD0-A732-BFB9BE85E5DA}" srcOrd="0" destOrd="0" presId="urn:microsoft.com/office/officeart/2005/8/layout/list1"/>
    <dgm:cxn modelId="{7404204F-EEE8-4DF8-9C89-1CC0A11C2DC6}" type="presParOf" srcId="{86F58CC4-1EDF-4873-9ECB-07F3B5D2914F}" destId="{C5D9A8FD-F1BD-4791-BC27-C26F49DC5D4E}" srcOrd="1" destOrd="0" presId="urn:microsoft.com/office/officeart/2005/8/layout/list1"/>
    <dgm:cxn modelId="{EE0FC96E-FA4F-4998-865F-1AA999EAC7DA}" type="presParOf" srcId="{E3E5E982-BDB3-44D7-BAE8-8C2418A692B9}" destId="{278CEFDE-0046-439B-807A-6F42CE690304}" srcOrd="9" destOrd="0" presId="urn:microsoft.com/office/officeart/2005/8/layout/list1"/>
    <dgm:cxn modelId="{D63E8290-6782-405B-AEB8-F5EF4D246ECB}" type="presParOf" srcId="{E3E5E982-BDB3-44D7-BAE8-8C2418A692B9}" destId="{B6500E11-41C3-422E-B336-961503986CA4}" srcOrd="10" destOrd="0" presId="urn:microsoft.com/office/officeart/2005/8/layout/list1"/>
    <dgm:cxn modelId="{6C0D7619-7D52-4434-AF5E-BCC0619E239D}" type="presParOf" srcId="{E3E5E982-BDB3-44D7-BAE8-8C2418A692B9}" destId="{FC410A04-D481-4D2A-9E7E-C60897DFA051}" srcOrd="11" destOrd="0" presId="urn:microsoft.com/office/officeart/2005/8/layout/list1"/>
    <dgm:cxn modelId="{D1495ACB-6FDA-43EC-891A-DF3E577051E7}" type="presParOf" srcId="{E3E5E982-BDB3-44D7-BAE8-8C2418A692B9}" destId="{7E8A10D8-B408-489F-8783-BC1D67990D08}" srcOrd="12" destOrd="0" presId="urn:microsoft.com/office/officeart/2005/8/layout/list1"/>
    <dgm:cxn modelId="{60FD3A62-1097-4B11-AFC5-82AD0FB7DC6A}" type="presParOf" srcId="{7E8A10D8-B408-489F-8783-BC1D67990D08}" destId="{08CB20CC-01DC-4BBF-9238-E875B57A1815}" srcOrd="0" destOrd="0" presId="urn:microsoft.com/office/officeart/2005/8/layout/list1"/>
    <dgm:cxn modelId="{831E2C47-795F-44C1-96E2-D713AC90D520}" type="presParOf" srcId="{7E8A10D8-B408-489F-8783-BC1D67990D08}" destId="{DA44DBB3-9089-4EA8-8AB6-0C4E24C1AD44}" srcOrd="1" destOrd="0" presId="urn:microsoft.com/office/officeart/2005/8/layout/list1"/>
    <dgm:cxn modelId="{6213D4AF-B9C0-4640-8A4B-8E3BB339A796}" type="presParOf" srcId="{E3E5E982-BDB3-44D7-BAE8-8C2418A692B9}" destId="{2BA49D1C-35BC-4C37-BEC6-91A52C030F5B}" srcOrd="13" destOrd="0" presId="urn:microsoft.com/office/officeart/2005/8/layout/list1"/>
    <dgm:cxn modelId="{48D15228-A585-4A77-9C9B-DB5D551B91A2}" type="presParOf" srcId="{E3E5E982-BDB3-44D7-BAE8-8C2418A692B9}" destId="{E1DB9896-AEE9-4575-B7EE-9199D4E97F08}" srcOrd="14" destOrd="0" presId="urn:microsoft.com/office/officeart/2005/8/layout/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DBB2E8C-9308-4D2F-9A29-2475B9DCAE2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F2049F03-039C-4595-9980-74077C44105C}">
      <dgm:prSet phldrT="[Texto]" custT="1"/>
      <dgm:spPr/>
      <dgm:t>
        <a:bodyPr/>
        <a:lstStyle/>
        <a:p>
          <a:r>
            <a:rPr lang="es-ES" sz="1000" dirty="0" smtClean="0"/>
            <a:t>DESCUENTOS DE FLUJOS DE CAJA LIBRE</a:t>
          </a:r>
          <a:endParaRPr lang="es-ES" sz="1000" dirty="0"/>
        </a:p>
      </dgm:t>
    </dgm:pt>
    <dgm:pt modelId="{969817BD-C942-4211-AC0D-CE8CCE08738D}" type="parTrans" cxnId="{7764743E-D8C8-4213-AA97-A0740080B1D7}">
      <dgm:prSet/>
      <dgm:spPr/>
      <dgm:t>
        <a:bodyPr/>
        <a:lstStyle/>
        <a:p>
          <a:endParaRPr lang="es-ES"/>
        </a:p>
      </dgm:t>
    </dgm:pt>
    <dgm:pt modelId="{2A8A6A47-84D0-4581-8A31-CEB4ECF7EEC4}" type="sibTrans" cxnId="{7764743E-D8C8-4213-AA97-A0740080B1D7}">
      <dgm:prSet/>
      <dgm:spPr/>
      <dgm:t>
        <a:bodyPr/>
        <a:lstStyle/>
        <a:p>
          <a:endParaRPr lang="es-ES"/>
        </a:p>
      </dgm:t>
    </dgm:pt>
    <dgm:pt modelId="{139AA623-C610-4F04-81AA-8F015579FA1E}">
      <dgm:prSet phldrT="[Texto]" custT="1"/>
      <dgm:spPr/>
      <dgm:t>
        <a:bodyPr/>
        <a:lstStyle/>
        <a:p>
          <a:r>
            <a:rPr lang="es-ES" sz="1000" dirty="0" smtClean="0"/>
            <a:t>DESCUENTOS FLUJOS DISPONIBLES PARA LOS ACCIONISTAS</a:t>
          </a:r>
          <a:endParaRPr lang="es-ES" sz="1000" dirty="0"/>
        </a:p>
      </dgm:t>
    </dgm:pt>
    <dgm:pt modelId="{D2F9422E-1917-41BD-9B19-4574E8DFF36F}" type="parTrans" cxnId="{63D37689-D7A6-424D-9E23-96A83764AEF9}">
      <dgm:prSet/>
      <dgm:spPr/>
      <dgm:t>
        <a:bodyPr/>
        <a:lstStyle/>
        <a:p>
          <a:endParaRPr lang="es-ES"/>
        </a:p>
      </dgm:t>
    </dgm:pt>
    <dgm:pt modelId="{FA256438-6AB2-4784-B644-E61B85D0C7DC}" type="sibTrans" cxnId="{63D37689-D7A6-424D-9E23-96A83764AEF9}">
      <dgm:prSet/>
      <dgm:spPr/>
      <dgm:t>
        <a:bodyPr/>
        <a:lstStyle/>
        <a:p>
          <a:endParaRPr lang="es-ES"/>
        </a:p>
      </dgm:t>
    </dgm:pt>
    <dgm:pt modelId="{F5CEF6C0-E20A-4B43-9021-ADA0D714A0AC}">
      <dgm:prSet phldrT="[Texto]" custT="1"/>
      <dgm:spPr/>
      <dgm:t>
        <a:bodyPr/>
        <a:lstStyle/>
        <a:p>
          <a:r>
            <a:rPr lang="es-ES" sz="1000" dirty="0" smtClean="0"/>
            <a:t>DESCUENTOS DE FLUJOS DE CAJA DE CAPITAL</a:t>
          </a:r>
          <a:endParaRPr lang="es-ES" sz="1000" dirty="0"/>
        </a:p>
      </dgm:t>
    </dgm:pt>
    <dgm:pt modelId="{7201DD9D-D280-4AEA-A323-FE05B70E848C}" type="parTrans" cxnId="{18C527C7-0837-44C7-84BB-1CA542C90170}">
      <dgm:prSet/>
      <dgm:spPr/>
      <dgm:t>
        <a:bodyPr/>
        <a:lstStyle/>
        <a:p>
          <a:endParaRPr lang="es-ES"/>
        </a:p>
      </dgm:t>
    </dgm:pt>
    <dgm:pt modelId="{998149AD-672D-4727-973B-8B747866DA65}" type="sibTrans" cxnId="{18C527C7-0837-44C7-84BB-1CA542C90170}">
      <dgm:prSet/>
      <dgm:spPr/>
      <dgm:t>
        <a:bodyPr/>
        <a:lstStyle/>
        <a:p>
          <a:endParaRPr lang="es-ES"/>
        </a:p>
      </dgm:t>
    </dgm:pt>
    <dgm:pt modelId="{D821559D-AFE8-4559-816C-81A974112634}">
      <dgm:prSet phldrT="[Texto]" custT="1"/>
      <dgm:spPr/>
      <dgm:t>
        <a:bodyPr/>
        <a:lstStyle/>
        <a:p>
          <a:r>
            <a:rPr lang="es-ES" sz="1000" dirty="0" smtClean="0"/>
            <a:t>BENEFICIOS DESCONTADOS</a:t>
          </a:r>
          <a:endParaRPr lang="es-ES" sz="1000" dirty="0"/>
        </a:p>
      </dgm:t>
    </dgm:pt>
    <dgm:pt modelId="{A0A98E8E-C966-4DC3-B2C3-78BD6A5ECDBC}" type="parTrans" cxnId="{31BFF92D-2830-4108-A39E-A9BBF6232198}">
      <dgm:prSet/>
      <dgm:spPr/>
      <dgm:t>
        <a:bodyPr/>
        <a:lstStyle/>
        <a:p>
          <a:endParaRPr lang="es-ES"/>
        </a:p>
      </dgm:t>
    </dgm:pt>
    <dgm:pt modelId="{F680E492-F271-4DCE-842F-4DFC504B2DE3}" type="sibTrans" cxnId="{31BFF92D-2830-4108-A39E-A9BBF6232198}">
      <dgm:prSet/>
      <dgm:spPr/>
      <dgm:t>
        <a:bodyPr/>
        <a:lstStyle/>
        <a:p>
          <a:endParaRPr lang="es-ES"/>
        </a:p>
      </dgm:t>
    </dgm:pt>
    <dgm:pt modelId="{6816B2E0-0227-4B52-8307-75CF628312A4}">
      <dgm:prSet phldrT="[Texto]" custT="1"/>
      <dgm:spPr/>
      <dgm:t>
        <a:bodyPr/>
        <a:lstStyle/>
        <a:p>
          <a:r>
            <a:rPr lang="es-ES" sz="1000" dirty="0" smtClean="0"/>
            <a:t>APV (ADJUSTED PRESENT VALUE)</a:t>
          </a:r>
          <a:endParaRPr lang="es-ES" sz="1000" dirty="0"/>
        </a:p>
      </dgm:t>
    </dgm:pt>
    <dgm:pt modelId="{E10A5ACE-FC7D-49A3-BCBA-58E831518926}" type="parTrans" cxnId="{04B17820-6963-448E-B1B9-CE734A2F0CCC}">
      <dgm:prSet/>
      <dgm:spPr/>
      <dgm:t>
        <a:bodyPr/>
        <a:lstStyle/>
        <a:p>
          <a:endParaRPr lang="es-ES"/>
        </a:p>
      </dgm:t>
    </dgm:pt>
    <dgm:pt modelId="{284366D3-4950-4562-94B2-F7ED03B27369}" type="sibTrans" cxnId="{04B17820-6963-448E-B1B9-CE734A2F0CCC}">
      <dgm:prSet/>
      <dgm:spPr/>
      <dgm:t>
        <a:bodyPr/>
        <a:lstStyle/>
        <a:p>
          <a:endParaRPr lang="es-ES"/>
        </a:p>
      </dgm:t>
    </dgm:pt>
    <dgm:pt modelId="{E3E5E982-BDB3-44D7-BAE8-8C2418A692B9}" type="pres">
      <dgm:prSet presAssocID="{5DBB2E8C-9308-4D2F-9A29-2475B9DCAE29}" presName="linear" presStyleCnt="0">
        <dgm:presLayoutVars>
          <dgm:dir/>
          <dgm:animLvl val="lvl"/>
          <dgm:resizeHandles val="exact"/>
        </dgm:presLayoutVars>
      </dgm:prSet>
      <dgm:spPr/>
      <dgm:t>
        <a:bodyPr/>
        <a:lstStyle/>
        <a:p>
          <a:endParaRPr lang="es-ES"/>
        </a:p>
      </dgm:t>
    </dgm:pt>
    <dgm:pt modelId="{A54E79D0-AC98-47CC-A11F-AA98010426B7}" type="pres">
      <dgm:prSet presAssocID="{F2049F03-039C-4595-9980-74077C44105C}" presName="parentLin" presStyleCnt="0"/>
      <dgm:spPr/>
    </dgm:pt>
    <dgm:pt modelId="{3F9D12B1-7FED-4548-8604-EF2A89F35D20}" type="pres">
      <dgm:prSet presAssocID="{F2049F03-039C-4595-9980-74077C44105C}" presName="parentLeftMargin" presStyleLbl="node1" presStyleIdx="0" presStyleCnt="5"/>
      <dgm:spPr/>
      <dgm:t>
        <a:bodyPr/>
        <a:lstStyle/>
        <a:p>
          <a:endParaRPr lang="es-ES"/>
        </a:p>
      </dgm:t>
    </dgm:pt>
    <dgm:pt modelId="{5983A660-ECBB-47D4-BA8A-ADF2FD3EBBD7}" type="pres">
      <dgm:prSet presAssocID="{F2049F03-039C-4595-9980-74077C44105C}" presName="parentText" presStyleLbl="node1" presStyleIdx="0" presStyleCnt="5">
        <dgm:presLayoutVars>
          <dgm:chMax val="0"/>
          <dgm:bulletEnabled val="1"/>
        </dgm:presLayoutVars>
      </dgm:prSet>
      <dgm:spPr/>
      <dgm:t>
        <a:bodyPr/>
        <a:lstStyle/>
        <a:p>
          <a:endParaRPr lang="es-ES"/>
        </a:p>
      </dgm:t>
    </dgm:pt>
    <dgm:pt modelId="{8ED3EC43-7B8A-44C4-AFD5-763BDC799666}" type="pres">
      <dgm:prSet presAssocID="{F2049F03-039C-4595-9980-74077C44105C}" presName="negativeSpace" presStyleCnt="0"/>
      <dgm:spPr/>
    </dgm:pt>
    <dgm:pt modelId="{24163327-4265-4F4F-9337-30CB6A2B0CA5}" type="pres">
      <dgm:prSet presAssocID="{F2049F03-039C-4595-9980-74077C44105C}" presName="childText" presStyleLbl="conFgAcc1" presStyleIdx="0" presStyleCnt="5">
        <dgm:presLayoutVars>
          <dgm:bulletEnabled val="1"/>
        </dgm:presLayoutVars>
      </dgm:prSet>
      <dgm:spPr/>
    </dgm:pt>
    <dgm:pt modelId="{B5F5AF7D-499C-4C43-8A52-8C0A51DCCDE7}" type="pres">
      <dgm:prSet presAssocID="{2A8A6A47-84D0-4581-8A31-CEB4ECF7EEC4}" presName="spaceBetweenRectangles" presStyleCnt="0"/>
      <dgm:spPr/>
    </dgm:pt>
    <dgm:pt modelId="{D8CB618B-6064-487B-80D3-3A242595F86E}" type="pres">
      <dgm:prSet presAssocID="{139AA623-C610-4F04-81AA-8F015579FA1E}" presName="parentLin" presStyleCnt="0"/>
      <dgm:spPr/>
    </dgm:pt>
    <dgm:pt modelId="{A9F84571-8188-49BF-841A-B8B6D9F8C6EB}" type="pres">
      <dgm:prSet presAssocID="{139AA623-C610-4F04-81AA-8F015579FA1E}" presName="parentLeftMargin" presStyleLbl="node1" presStyleIdx="0" presStyleCnt="5"/>
      <dgm:spPr/>
      <dgm:t>
        <a:bodyPr/>
        <a:lstStyle/>
        <a:p>
          <a:endParaRPr lang="es-ES"/>
        </a:p>
      </dgm:t>
    </dgm:pt>
    <dgm:pt modelId="{A3D39243-E0B0-4F43-B2F5-A196D5C74A33}" type="pres">
      <dgm:prSet presAssocID="{139AA623-C610-4F04-81AA-8F015579FA1E}" presName="parentText" presStyleLbl="node1" presStyleIdx="1" presStyleCnt="5">
        <dgm:presLayoutVars>
          <dgm:chMax val="0"/>
          <dgm:bulletEnabled val="1"/>
        </dgm:presLayoutVars>
      </dgm:prSet>
      <dgm:spPr/>
      <dgm:t>
        <a:bodyPr/>
        <a:lstStyle/>
        <a:p>
          <a:endParaRPr lang="es-ES"/>
        </a:p>
      </dgm:t>
    </dgm:pt>
    <dgm:pt modelId="{00B84D94-1330-487C-B88A-54D9752A220A}" type="pres">
      <dgm:prSet presAssocID="{139AA623-C610-4F04-81AA-8F015579FA1E}" presName="negativeSpace" presStyleCnt="0"/>
      <dgm:spPr/>
    </dgm:pt>
    <dgm:pt modelId="{CB8B5AE3-8458-4894-9FC5-484A01B832ED}" type="pres">
      <dgm:prSet presAssocID="{139AA623-C610-4F04-81AA-8F015579FA1E}" presName="childText" presStyleLbl="conFgAcc1" presStyleIdx="1" presStyleCnt="5">
        <dgm:presLayoutVars>
          <dgm:bulletEnabled val="1"/>
        </dgm:presLayoutVars>
      </dgm:prSet>
      <dgm:spPr/>
    </dgm:pt>
    <dgm:pt modelId="{08047765-A0C0-45C4-A969-3BAC11BE61AB}" type="pres">
      <dgm:prSet presAssocID="{FA256438-6AB2-4784-B644-E61B85D0C7DC}" presName="spaceBetweenRectangles" presStyleCnt="0"/>
      <dgm:spPr/>
    </dgm:pt>
    <dgm:pt modelId="{86F58CC4-1EDF-4873-9ECB-07F3B5D2914F}" type="pres">
      <dgm:prSet presAssocID="{F5CEF6C0-E20A-4B43-9021-ADA0D714A0AC}" presName="parentLin" presStyleCnt="0"/>
      <dgm:spPr/>
    </dgm:pt>
    <dgm:pt modelId="{74E70F63-BFF8-4AD0-A732-BFB9BE85E5DA}" type="pres">
      <dgm:prSet presAssocID="{F5CEF6C0-E20A-4B43-9021-ADA0D714A0AC}" presName="parentLeftMargin" presStyleLbl="node1" presStyleIdx="1" presStyleCnt="5"/>
      <dgm:spPr/>
      <dgm:t>
        <a:bodyPr/>
        <a:lstStyle/>
        <a:p>
          <a:endParaRPr lang="es-ES"/>
        </a:p>
      </dgm:t>
    </dgm:pt>
    <dgm:pt modelId="{C5D9A8FD-F1BD-4791-BC27-C26F49DC5D4E}" type="pres">
      <dgm:prSet presAssocID="{F5CEF6C0-E20A-4B43-9021-ADA0D714A0AC}" presName="parentText" presStyleLbl="node1" presStyleIdx="2" presStyleCnt="5">
        <dgm:presLayoutVars>
          <dgm:chMax val="0"/>
          <dgm:bulletEnabled val="1"/>
        </dgm:presLayoutVars>
      </dgm:prSet>
      <dgm:spPr/>
      <dgm:t>
        <a:bodyPr/>
        <a:lstStyle/>
        <a:p>
          <a:endParaRPr lang="es-ES"/>
        </a:p>
      </dgm:t>
    </dgm:pt>
    <dgm:pt modelId="{278CEFDE-0046-439B-807A-6F42CE690304}" type="pres">
      <dgm:prSet presAssocID="{F5CEF6C0-E20A-4B43-9021-ADA0D714A0AC}" presName="negativeSpace" presStyleCnt="0"/>
      <dgm:spPr/>
    </dgm:pt>
    <dgm:pt modelId="{B6500E11-41C3-422E-B336-961503986CA4}" type="pres">
      <dgm:prSet presAssocID="{F5CEF6C0-E20A-4B43-9021-ADA0D714A0AC}" presName="childText" presStyleLbl="conFgAcc1" presStyleIdx="2" presStyleCnt="5">
        <dgm:presLayoutVars>
          <dgm:bulletEnabled val="1"/>
        </dgm:presLayoutVars>
      </dgm:prSet>
      <dgm:spPr/>
    </dgm:pt>
    <dgm:pt modelId="{FC410A04-D481-4D2A-9E7E-C60897DFA051}" type="pres">
      <dgm:prSet presAssocID="{998149AD-672D-4727-973B-8B747866DA65}" presName="spaceBetweenRectangles" presStyleCnt="0"/>
      <dgm:spPr/>
    </dgm:pt>
    <dgm:pt modelId="{7E8A10D8-B408-489F-8783-BC1D67990D08}" type="pres">
      <dgm:prSet presAssocID="{D821559D-AFE8-4559-816C-81A974112634}" presName="parentLin" presStyleCnt="0"/>
      <dgm:spPr/>
    </dgm:pt>
    <dgm:pt modelId="{08CB20CC-01DC-4BBF-9238-E875B57A1815}" type="pres">
      <dgm:prSet presAssocID="{D821559D-AFE8-4559-816C-81A974112634}" presName="parentLeftMargin" presStyleLbl="node1" presStyleIdx="2" presStyleCnt="5"/>
      <dgm:spPr/>
      <dgm:t>
        <a:bodyPr/>
        <a:lstStyle/>
        <a:p>
          <a:endParaRPr lang="es-ES"/>
        </a:p>
      </dgm:t>
    </dgm:pt>
    <dgm:pt modelId="{DA44DBB3-9089-4EA8-8AB6-0C4E24C1AD44}" type="pres">
      <dgm:prSet presAssocID="{D821559D-AFE8-4559-816C-81A974112634}" presName="parentText" presStyleLbl="node1" presStyleIdx="3" presStyleCnt="5">
        <dgm:presLayoutVars>
          <dgm:chMax val="0"/>
          <dgm:bulletEnabled val="1"/>
        </dgm:presLayoutVars>
      </dgm:prSet>
      <dgm:spPr/>
      <dgm:t>
        <a:bodyPr/>
        <a:lstStyle/>
        <a:p>
          <a:endParaRPr lang="es-ES"/>
        </a:p>
      </dgm:t>
    </dgm:pt>
    <dgm:pt modelId="{2BA49D1C-35BC-4C37-BEC6-91A52C030F5B}" type="pres">
      <dgm:prSet presAssocID="{D821559D-AFE8-4559-816C-81A974112634}" presName="negativeSpace" presStyleCnt="0"/>
      <dgm:spPr/>
    </dgm:pt>
    <dgm:pt modelId="{E1DB9896-AEE9-4575-B7EE-9199D4E97F08}" type="pres">
      <dgm:prSet presAssocID="{D821559D-AFE8-4559-816C-81A974112634}" presName="childText" presStyleLbl="conFgAcc1" presStyleIdx="3" presStyleCnt="5">
        <dgm:presLayoutVars>
          <dgm:bulletEnabled val="1"/>
        </dgm:presLayoutVars>
      </dgm:prSet>
      <dgm:spPr/>
    </dgm:pt>
    <dgm:pt modelId="{F2272439-9321-416B-8EDB-BB26ED98AE62}" type="pres">
      <dgm:prSet presAssocID="{F680E492-F271-4DCE-842F-4DFC504B2DE3}" presName="spaceBetweenRectangles" presStyleCnt="0"/>
      <dgm:spPr/>
    </dgm:pt>
    <dgm:pt modelId="{E69B0463-379B-441F-864F-70891321F5D7}" type="pres">
      <dgm:prSet presAssocID="{6816B2E0-0227-4B52-8307-75CF628312A4}" presName="parentLin" presStyleCnt="0"/>
      <dgm:spPr/>
    </dgm:pt>
    <dgm:pt modelId="{E37A0732-0D86-427F-8B30-D6659F98CC3B}" type="pres">
      <dgm:prSet presAssocID="{6816B2E0-0227-4B52-8307-75CF628312A4}" presName="parentLeftMargin" presStyleLbl="node1" presStyleIdx="3" presStyleCnt="5"/>
      <dgm:spPr/>
      <dgm:t>
        <a:bodyPr/>
        <a:lstStyle/>
        <a:p>
          <a:endParaRPr lang="es-ES"/>
        </a:p>
      </dgm:t>
    </dgm:pt>
    <dgm:pt modelId="{9FC0D7EB-DD67-427D-ABC2-CB5C9E4ECDD2}" type="pres">
      <dgm:prSet presAssocID="{6816B2E0-0227-4B52-8307-75CF628312A4}" presName="parentText" presStyleLbl="node1" presStyleIdx="4" presStyleCnt="5">
        <dgm:presLayoutVars>
          <dgm:chMax val="0"/>
          <dgm:bulletEnabled val="1"/>
        </dgm:presLayoutVars>
      </dgm:prSet>
      <dgm:spPr/>
      <dgm:t>
        <a:bodyPr/>
        <a:lstStyle/>
        <a:p>
          <a:endParaRPr lang="es-ES"/>
        </a:p>
      </dgm:t>
    </dgm:pt>
    <dgm:pt modelId="{5F170405-F9C2-46FC-B3AF-FD534595C2DA}" type="pres">
      <dgm:prSet presAssocID="{6816B2E0-0227-4B52-8307-75CF628312A4}" presName="negativeSpace" presStyleCnt="0"/>
      <dgm:spPr/>
    </dgm:pt>
    <dgm:pt modelId="{52A008B5-7B29-4192-A4B6-77126485F018}" type="pres">
      <dgm:prSet presAssocID="{6816B2E0-0227-4B52-8307-75CF628312A4}" presName="childText" presStyleLbl="conFgAcc1" presStyleIdx="4" presStyleCnt="5">
        <dgm:presLayoutVars>
          <dgm:bulletEnabled val="1"/>
        </dgm:presLayoutVars>
      </dgm:prSet>
      <dgm:spPr/>
    </dgm:pt>
  </dgm:ptLst>
  <dgm:cxnLst>
    <dgm:cxn modelId="{61769AED-6055-4125-984C-6E73CBCC310A}" type="presOf" srcId="{F2049F03-039C-4595-9980-74077C44105C}" destId="{5983A660-ECBB-47D4-BA8A-ADF2FD3EBBD7}" srcOrd="1" destOrd="0" presId="urn:microsoft.com/office/officeart/2005/8/layout/list1"/>
    <dgm:cxn modelId="{E8A4E7AC-359A-4FF9-9264-DB328AA642DF}" type="presOf" srcId="{6816B2E0-0227-4B52-8307-75CF628312A4}" destId="{9FC0D7EB-DD67-427D-ABC2-CB5C9E4ECDD2}" srcOrd="1" destOrd="0" presId="urn:microsoft.com/office/officeart/2005/8/layout/list1"/>
    <dgm:cxn modelId="{7764743E-D8C8-4213-AA97-A0740080B1D7}" srcId="{5DBB2E8C-9308-4D2F-9A29-2475B9DCAE29}" destId="{F2049F03-039C-4595-9980-74077C44105C}" srcOrd="0" destOrd="0" parTransId="{969817BD-C942-4211-AC0D-CE8CCE08738D}" sibTransId="{2A8A6A47-84D0-4581-8A31-CEB4ECF7EEC4}"/>
    <dgm:cxn modelId="{18C527C7-0837-44C7-84BB-1CA542C90170}" srcId="{5DBB2E8C-9308-4D2F-9A29-2475B9DCAE29}" destId="{F5CEF6C0-E20A-4B43-9021-ADA0D714A0AC}" srcOrd="2" destOrd="0" parTransId="{7201DD9D-D280-4AEA-A323-FE05B70E848C}" sibTransId="{998149AD-672D-4727-973B-8B747866DA65}"/>
    <dgm:cxn modelId="{04B17820-6963-448E-B1B9-CE734A2F0CCC}" srcId="{5DBB2E8C-9308-4D2F-9A29-2475B9DCAE29}" destId="{6816B2E0-0227-4B52-8307-75CF628312A4}" srcOrd="4" destOrd="0" parTransId="{E10A5ACE-FC7D-49A3-BCBA-58E831518926}" sibTransId="{284366D3-4950-4562-94B2-F7ED03B27369}"/>
    <dgm:cxn modelId="{63D37689-D7A6-424D-9E23-96A83764AEF9}" srcId="{5DBB2E8C-9308-4D2F-9A29-2475B9DCAE29}" destId="{139AA623-C610-4F04-81AA-8F015579FA1E}" srcOrd="1" destOrd="0" parTransId="{D2F9422E-1917-41BD-9B19-4574E8DFF36F}" sibTransId="{FA256438-6AB2-4784-B644-E61B85D0C7DC}"/>
    <dgm:cxn modelId="{30B5C5FE-1A3C-4107-A095-54026750AD45}" type="presOf" srcId="{F5CEF6C0-E20A-4B43-9021-ADA0D714A0AC}" destId="{C5D9A8FD-F1BD-4791-BC27-C26F49DC5D4E}" srcOrd="1" destOrd="0" presId="urn:microsoft.com/office/officeart/2005/8/layout/list1"/>
    <dgm:cxn modelId="{176F4315-9D77-496D-96C3-375C162DA225}" type="presOf" srcId="{139AA623-C610-4F04-81AA-8F015579FA1E}" destId="{A3D39243-E0B0-4F43-B2F5-A196D5C74A33}" srcOrd="1" destOrd="0" presId="urn:microsoft.com/office/officeart/2005/8/layout/list1"/>
    <dgm:cxn modelId="{3DD34895-C381-4844-9E43-854945FCA12B}" type="presOf" srcId="{D821559D-AFE8-4559-816C-81A974112634}" destId="{08CB20CC-01DC-4BBF-9238-E875B57A1815}" srcOrd="0" destOrd="0" presId="urn:microsoft.com/office/officeart/2005/8/layout/list1"/>
    <dgm:cxn modelId="{24CBE7A9-E808-44E5-B2EF-4D72F327E9CE}" type="presOf" srcId="{6816B2E0-0227-4B52-8307-75CF628312A4}" destId="{E37A0732-0D86-427F-8B30-D6659F98CC3B}" srcOrd="0" destOrd="0" presId="urn:microsoft.com/office/officeart/2005/8/layout/list1"/>
    <dgm:cxn modelId="{121B5220-6637-499B-A712-5CF75F22B7E2}" type="presOf" srcId="{5DBB2E8C-9308-4D2F-9A29-2475B9DCAE29}" destId="{E3E5E982-BDB3-44D7-BAE8-8C2418A692B9}" srcOrd="0" destOrd="0" presId="urn:microsoft.com/office/officeart/2005/8/layout/list1"/>
    <dgm:cxn modelId="{31BFF92D-2830-4108-A39E-A9BBF6232198}" srcId="{5DBB2E8C-9308-4D2F-9A29-2475B9DCAE29}" destId="{D821559D-AFE8-4559-816C-81A974112634}" srcOrd="3" destOrd="0" parTransId="{A0A98E8E-C966-4DC3-B2C3-78BD6A5ECDBC}" sibTransId="{F680E492-F271-4DCE-842F-4DFC504B2DE3}"/>
    <dgm:cxn modelId="{417E501B-EBF9-4340-8954-A026748B6745}" type="presOf" srcId="{F2049F03-039C-4595-9980-74077C44105C}" destId="{3F9D12B1-7FED-4548-8604-EF2A89F35D20}" srcOrd="0" destOrd="0" presId="urn:microsoft.com/office/officeart/2005/8/layout/list1"/>
    <dgm:cxn modelId="{1008B38D-AC58-4AB5-A47E-EB7B509077A5}" type="presOf" srcId="{139AA623-C610-4F04-81AA-8F015579FA1E}" destId="{A9F84571-8188-49BF-841A-B8B6D9F8C6EB}" srcOrd="0" destOrd="0" presId="urn:microsoft.com/office/officeart/2005/8/layout/list1"/>
    <dgm:cxn modelId="{CE9373CA-32CA-475D-9450-78E2F68AEAB1}" type="presOf" srcId="{F5CEF6C0-E20A-4B43-9021-ADA0D714A0AC}" destId="{74E70F63-BFF8-4AD0-A732-BFB9BE85E5DA}" srcOrd="0" destOrd="0" presId="urn:microsoft.com/office/officeart/2005/8/layout/list1"/>
    <dgm:cxn modelId="{66F48193-30A0-448D-BB17-D562BB71AAE8}" type="presOf" srcId="{D821559D-AFE8-4559-816C-81A974112634}" destId="{DA44DBB3-9089-4EA8-8AB6-0C4E24C1AD44}" srcOrd="1" destOrd="0" presId="urn:microsoft.com/office/officeart/2005/8/layout/list1"/>
    <dgm:cxn modelId="{69361592-2DB0-41A9-8AB0-9F0F4C04FE1A}" type="presParOf" srcId="{E3E5E982-BDB3-44D7-BAE8-8C2418A692B9}" destId="{A54E79D0-AC98-47CC-A11F-AA98010426B7}" srcOrd="0" destOrd="0" presId="urn:microsoft.com/office/officeart/2005/8/layout/list1"/>
    <dgm:cxn modelId="{A83D92FB-B96F-47ED-B7A3-D9425FEE6394}" type="presParOf" srcId="{A54E79D0-AC98-47CC-A11F-AA98010426B7}" destId="{3F9D12B1-7FED-4548-8604-EF2A89F35D20}" srcOrd="0" destOrd="0" presId="urn:microsoft.com/office/officeart/2005/8/layout/list1"/>
    <dgm:cxn modelId="{F7BD6A82-7E2D-4CA8-B09F-5807C88376AC}" type="presParOf" srcId="{A54E79D0-AC98-47CC-A11F-AA98010426B7}" destId="{5983A660-ECBB-47D4-BA8A-ADF2FD3EBBD7}" srcOrd="1" destOrd="0" presId="urn:microsoft.com/office/officeart/2005/8/layout/list1"/>
    <dgm:cxn modelId="{F74D893B-7E21-47BE-AC87-76F967D6413B}" type="presParOf" srcId="{E3E5E982-BDB3-44D7-BAE8-8C2418A692B9}" destId="{8ED3EC43-7B8A-44C4-AFD5-763BDC799666}" srcOrd="1" destOrd="0" presId="urn:microsoft.com/office/officeart/2005/8/layout/list1"/>
    <dgm:cxn modelId="{7B330D3C-23F0-4E64-8B88-8F416AE18440}" type="presParOf" srcId="{E3E5E982-BDB3-44D7-BAE8-8C2418A692B9}" destId="{24163327-4265-4F4F-9337-30CB6A2B0CA5}" srcOrd="2" destOrd="0" presId="urn:microsoft.com/office/officeart/2005/8/layout/list1"/>
    <dgm:cxn modelId="{8DD7C5EE-AD82-493E-82D1-27A8264144B7}" type="presParOf" srcId="{E3E5E982-BDB3-44D7-BAE8-8C2418A692B9}" destId="{B5F5AF7D-499C-4C43-8A52-8C0A51DCCDE7}" srcOrd="3" destOrd="0" presId="urn:microsoft.com/office/officeart/2005/8/layout/list1"/>
    <dgm:cxn modelId="{646FA220-59F0-4273-9C90-827A7C4BE761}" type="presParOf" srcId="{E3E5E982-BDB3-44D7-BAE8-8C2418A692B9}" destId="{D8CB618B-6064-487B-80D3-3A242595F86E}" srcOrd="4" destOrd="0" presId="urn:microsoft.com/office/officeart/2005/8/layout/list1"/>
    <dgm:cxn modelId="{FA1FA339-A068-490D-BBF2-F18FCB9211E3}" type="presParOf" srcId="{D8CB618B-6064-487B-80D3-3A242595F86E}" destId="{A9F84571-8188-49BF-841A-B8B6D9F8C6EB}" srcOrd="0" destOrd="0" presId="urn:microsoft.com/office/officeart/2005/8/layout/list1"/>
    <dgm:cxn modelId="{71D6F943-67FF-4863-B7B6-AA5451A0B4E0}" type="presParOf" srcId="{D8CB618B-6064-487B-80D3-3A242595F86E}" destId="{A3D39243-E0B0-4F43-B2F5-A196D5C74A33}" srcOrd="1" destOrd="0" presId="urn:microsoft.com/office/officeart/2005/8/layout/list1"/>
    <dgm:cxn modelId="{B11033C9-2BA1-48CF-8292-26D49A1101BB}" type="presParOf" srcId="{E3E5E982-BDB3-44D7-BAE8-8C2418A692B9}" destId="{00B84D94-1330-487C-B88A-54D9752A220A}" srcOrd="5" destOrd="0" presId="urn:microsoft.com/office/officeart/2005/8/layout/list1"/>
    <dgm:cxn modelId="{C5DFE1FF-9728-42F5-BCD3-D1CFC681E81A}" type="presParOf" srcId="{E3E5E982-BDB3-44D7-BAE8-8C2418A692B9}" destId="{CB8B5AE3-8458-4894-9FC5-484A01B832ED}" srcOrd="6" destOrd="0" presId="urn:microsoft.com/office/officeart/2005/8/layout/list1"/>
    <dgm:cxn modelId="{49961199-85C9-47F0-8D3E-5FCEF91F4B11}" type="presParOf" srcId="{E3E5E982-BDB3-44D7-BAE8-8C2418A692B9}" destId="{08047765-A0C0-45C4-A969-3BAC11BE61AB}" srcOrd="7" destOrd="0" presId="urn:microsoft.com/office/officeart/2005/8/layout/list1"/>
    <dgm:cxn modelId="{67935E74-230C-4EDF-BB80-C2E59F99E7CD}" type="presParOf" srcId="{E3E5E982-BDB3-44D7-BAE8-8C2418A692B9}" destId="{86F58CC4-1EDF-4873-9ECB-07F3B5D2914F}" srcOrd="8" destOrd="0" presId="urn:microsoft.com/office/officeart/2005/8/layout/list1"/>
    <dgm:cxn modelId="{3052E07B-B557-4DB7-A4D7-4F94E3072E73}" type="presParOf" srcId="{86F58CC4-1EDF-4873-9ECB-07F3B5D2914F}" destId="{74E70F63-BFF8-4AD0-A732-BFB9BE85E5DA}" srcOrd="0" destOrd="0" presId="urn:microsoft.com/office/officeart/2005/8/layout/list1"/>
    <dgm:cxn modelId="{141FB1F3-00D5-44ED-84DC-3B39D98A884F}" type="presParOf" srcId="{86F58CC4-1EDF-4873-9ECB-07F3B5D2914F}" destId="{C5D9A8FD-F1BD-4791-BC27-C26F49DC5D4E}" srcOrd="1" destOrd="0" presId="urn:microsoft.com/office/officeart/2005/8/layout/list1"/>
    <dgm:cxn modelId="{90DA5690-B184-4C43-9410-92A5C00FBB37}" type="presParOf" srcId="{E3E5E982-BDB3-44D7-BAE8-8C2418A692B9}" destId="{278CEFDE-0046-439B-807A-6F42CE690304}" srcOrd="9" destOrd="0" presId="urn:microsoft.com/office/officeart/2005/8/layout/list1"/>
    <dgm:cxn modelId="{CDAFFD5B-57A6-470E-AFA9-22BB741D0B44}" type="presParOf" srcId="{E3E5E982-BDB3-44D7-BAE8-8C2418A692B9}" destId="{B6500E11-41C3-422E-B336-961503986CA4}" srcOrd="10" destOrd="0" presId="urn:microsoft.com/office/officeart/2005/8/layout/list1"/>
    <dgm:cxn modelId="{E1661EB5-13E7-439B-AA5F-AB399D81AADA}" type="presParOf" srcId="{E3E5E982-BDB3-44D7-BAE8-8C2418A692B9}" destId="{FC410A04-D481-4D2A-9E7E-C60897DFA051}" srcOrd="11" destOrd="0" presId="urn:microsoft.com/office/officeart/2005/8/layout/list1"/>
    <dgm:cxn modelId="{04E6297D-51CF-473F-9F85-7700F4F97870}" type="presParOf" srcId="{E3E5E982-BDB3-44D7-BAE8-8C2418A692B9}" destId="{7E8A10D8-B408-489F-8783-BC1D67990D08}" srcOrd="12" destOrd="0" presId="urn:microsoft.com/office/officeart/2005/8/layout/list1"/>
    <dgm:cxn modelId="{8E68ED34-9656-4BB9-A94E-226E1D87861F}" type="presParOf" srcId="{7E8A10D8-B408-489F-8783-BC1D67990D08}" destId="{08CB20CC-01DC-4BBF-9238-E875B57A1815}" srcOrd="0" destOrd="0" presId="urn:microsoft.com/office/officeart/2005/8/layout/list1"/>
    <dgm:cxn modelId="{A60AEBFE-F6EC-4D98-BF0A-B4D9C0416675}" type="presParOf" srcId="{7E8A10D8-B408-489F-8783-BC1D67990D08}" destId="{DA44DBB3-9089-4EA8-8AB6-0C4E24C1AD44}" srcOrd="1" destOrd="0" presId="urn:microsoft.com/office/officeart/2005/8/layout/list1"/>
    <dgm:cxn modelId="{16E0681B-5F71-477E-B159-6FCB3110938A}" type="presParOf" srcId="{E3E5E982-BDB3-44D7-BAE8-8C2418A692B9}" destId="{2BA49D1C-35BC-4C37-BEC6-91A52C030F5B}" srcOrd="13" destOrd="0" presId="urn:microsoft.com/office/officeart/2005/8/layout/list1"/>
    <dgm:cxn modelId="{DDD5DF6B-A646-445B-B3C9-D7DB82A955F8}" type="presParOf" srcId="{E3E5E982-BDB3-44D7-BAE8-8C2418A692B9}" destId="{E1DB9896-AEE9-4575-B7EE-9199D4E97F08}" srcOrd="14" destOrd="0" presId="urn:microsoft.com/office/officeart/2005/8/layout/list1"/>
    <dgm:cxn modelId="{356C9EAC-32CE-4ED7-AF25-51D58B373FFA}" type="presParOf" srcId="{E3E5E982-BDB3-44D7-BAE8-8C2418A692B9}" destId="{F2272439-9321-416B-8EDB-BB26ED98AE62}" srcOrd="15" destOrd="0" presId="urn:microsoft.com/office/officeart/2005/8/layout/list1"/>
    <dgm:cxn modelId="{B2C01A6E-D011-4F00-816F-E71A2A796391}" type="presParOf" srcId="{E3E5E982-BDB3-44D7-BAE8-8C2418A692B9}" destId="{E69B0463-379B-441F-864F-70891321F5D7}" srcOrd="16" destOrd="0" presId="urn:microsoft.com/office/officeart/2005/8/layout/list1"/>
    <dgm:cxn modelId="{17AF4477-AB99-4AB1-92F8-E54C449CBCF9}" type="presParOf" srcId="{E69B0463-379B-441F-864F-70891321F5D7}" destId="{E37A0732-0D86-427F-8B30-D6659F98CC3B}" srcOrd="0" destOrd="0" presId="urn:microsoft.com/office/officeart/2005/8/layout/list1"/>
    <dgm:cxn modelId="{1C1D3BA2-3A67-46F2-A1EA-3EC96414C9AA}" type="presParOf" srcId="{E69B0463-379B-441F-864F-70891321F5D7}" destId="{9FC0D7EB-DD67-427D-ABC2-CB5C9E4ECDD2}" srcOrd="1" destOrd="0" presId="urn:microsoft.com/office/officeart/2005/8/layout/list1"/>
    <dgm:cxn modelId="{91BB3431-3579-4732-A9BD-3A801B25367C}" type="presParOf" srcId="{E3E5E982-BDB3-44D7-BAE8-8C2418A692B9}" destId="{5F170405-F9C2-46FC-B3AF-FD534595C2DA}" srcOrd="17" destOrd="0" presId="urn:microsoft.com/office/officeart/2005/8/layout/list1"/>
    <dgm:cxn modelId="{3B854DB9-F45C-4DC0-A06E-0E6E9FA3655B}" type="presParOf" srcId="{E3E5E982-BDB3-44D7-BAE8-8C2418A692B9}" destId="{52A008B5-7B29-4192-A4B6-77126485F018}" srcOrd="18" destOrd="0" presId="urn:microsoft.com/office/officeart/2005/8/layout/list1"/>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5B1D9-CC9C-41BD-92B5-2F6749B64135}">
      <dsp:nvSpPr>
        <dsp:cNvPr id="0" name=""/>
        <dsp:cNvSpPr/>
      </dsp:nvSpPr>
      <dsp:spPr>
        <a:xfrm rot="2563340">
          <a:off x="2573443" y="2622483"/>
          <a:ext cx="564156" cy="44912"/>
        </a:xfrm>
        <a:custGeom>
          <a:avLst/>
          <a:gdLst/>
          <a:ahLst/>
          <a:cxnLst/>
          <a:rect l="0" t="0" r="0" b="0"/>
          <a:pathLst>
            <a:path>
              <a:moveTo>
                <a:pt x="0" y="22456"/>
              </a:moveTo>
              <a:lnTo>
                <a:pt x="564156" y="224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3F70FA-2638-4B74-99D0-C2F9FF968399}">
      <dsp:nvSpPr>
        <dsp:cNvPr id="0" name=""/>
        <dsp:cNvSpPr/>
      </dsp:nvSpPr>
      <dsp:spPr>
        <a:xfrm>
          <a:off x="2648292" y="1849213"/>
          <a:ext cx="627803" cy="44912"/>
        </a:xfrm>
        <a:custGeom>
          <a:avLst/>
          <a:gdLst/>
          <a:ahLst/>
          <a:cxnLst/>
          <a:rect l="0" t="0" r="0" b="0"/>
          <a:pathLst>
            <a:path>
              <a:moveTo>
                <a:pt x="0" y="22456"/>
              </a:moveTo>
              <a:lnTo>
                <a:pt x="627803" y="224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300E2E-C068-47AE-8F16-5B14BD81AC44}">
      <dsp:nvSpPr>
        <dsp:cNvPr id="0" name=""/>
        <dsp:cNvSpPr/>
      </dsp:nvSpPr>
      <dsp:spPr>
        <a:xfrm rot="19036660">
          <a:off x="2573443" y="1075944"/>
          <a:ext cx="564156" cy="44912"/>
        </a:xfrm>
        <a:custGeom>
          <a:avLst/>
          <a:gdLst/>
          <a:ahLst/>
          <a:cxnLst/>
          <a:rect l="0" t="0" r="0" b="0"/>
          <a:pathLst>
            <a:path>
              <a:moveTo>
                <a:pt x="0" y="22456"/>
              </a:moveTo>
              <a:lnTo>
                <a:pt x="564156" y="2245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D54CB3-324E-4FDA-B8B1-B3D206ABE8E1}">
      <dsp:nvSpPr>
        <dsp:cNvPr id="0" name=""/>
        <dsp:cNvSpPr/>
      </dsp:nvSpPr>
      <dsp:spPr>
        <a:xfrm>
          <a:off x="1009104" y="1036895"/>
          <a:ext cx="1774992" cy="166954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20BA13-7C10-44D6-A3FC-444CD401FFDE}">
      <dsp:nvSpPr>
        <dsp:cNvPr id="0" name=""/>
        <dsp:cNvSpPr/>
      </dsp:nvSpPr>
      <dsp:spPr>
        <a:xfrm>
          <a:off x="2919438" y="520"/>
          <a:ext cx="1080172" cy="10801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a:t>En la década de los años 50</a:t>
          </a:r>
          <a:endParaRPr lang="es-ES" sz="1300" kern="1200"/>
        </a:p>
      </dsp:txBody>
      <dsp:txXfrm>
        <a:off x="3077626" y="158708"/>
        <a:ext cx="763796" cy="763796"/>
      </dsp:txXfrm>
    </dsp:sp>
    <dsp:sp modelId="{9EFB985D-B2FC-412F-B477-3311D54EE3CF}">
      <dsp:nvSpPr>
        <dsp:cNvPr id="0" name=""/>
        <dsp:cNvSpPr/>
      </dsp:nvSpPr>
      <dsp:spPr>
        <a:xfrm>
          <a:off x="4107627" y="520"/>
          <a:ext cx="1620258" cy="10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just" defTabSz="488950">
            <a:lnSpc>
              <a:spcPct val="90000"/>
            </a:lnSpc>
            <a:spcBef>
              <a:spcPct val="0"/>
            </a:spcBef>
            <a:spcAft>
              <a:spcPct val="15000"/>
            </a:spcAft>
            <a:buChar char="••"/>
          </a:pPr>
          <a:r>
            <a:rPr lang="es-EC" sz="1100" kern="1200" dirty="0"/>
            <a:t>El servicio eléctrico ecuatoriano se encontraba diseminado en empresas pertenecientes a las Municipalidades del país</a:t>
          </a:r>
          <a:endParaRPr lang="es-ES" sz="1100" kern="1200" dirty="0"/>
        </a:p>
        <a:p>
          <a:pPr marL="57150" lvl="1" indent="-57150" algn="just" defTabSz="488950">
            <a:lnSpc>
              <a:spcPct val="90000"/>
            </a:lnSpc>
            <a:spcBef>
              <a:spcPct val="0"/>
            </a:spcBef>
            <a:spcAft>
              <a:spcPct val="15000"/>
            </a:spcAft>
            <a:buChar char="••"/>
          </a:pPr>
          <a:r>
            <a:rPr lang="es-EC" sz="1100" kern="1200" dirty="0"/>
            <a:t>Infraestructuras aisladas, limitadas y </a:t>
          </a:r>
          <a:r>
            <a:rPr lang="es-EC" sz="1100" kern="1200" dirty="0" smtClean="0"/>
            <a:t>obsoletas.</a:t>
          </a:r>
          <a:endParaRPr lang="es-ES" sz="1100" kern="1200" dirty="0"/>
        </a:p>
      </dsp:txBody>
      <dsp:txXfrm>
        <a:off x="4107627" y="520"/>
        <a:ext cx="1620258" cy="1080172"/>
      </dsp:txXfrm>
    </dsp:sp>
    <dsp:sp modelId="{71F4B9E8-AC6A-4B8A-B28E-EE2B9E83D370}">
      <dsp:nvSpPr>
        <dsp:cNvPr id="0" name=""/>
        <dsp:cNvSpPr/>
      </dsp:nvSpPr>
      <dsp:spPr>
        <a:xfrm>
          <a:off x="3276095" y="1331583"/>
          <a:ext cx="1080172" cy="10801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En </a:t>
          </a:r>
          <a:r>
            <a:rPr lang="es-EC" sz="1300" kern="1200" dirty="0"/>
            <a:t>1963 </a:t>
          </a:r>
          <a:endParaRPr lang="es-ES" sz="1300" kern="1200"/>
        </a:p>
      </dsp:txBody>
      <dsp:txXfrm>
        <a:off x="3434283" y="1489771"/>
        <a:ext cx="763796" cy="763796"/>
      </dsp:txXfrm>
    </dsp:sp>
    <dsp:sp modelId="{82B6808F-DC59-4A93-90B7-6F21B7A9A80C}">
      <dsp:nvSpPr>
        <dsp:cNvPr id="0" name=""/>
        <dsp:cNvSpPr/>
      </dsp:nvSpPr>
      <dsp:spPr>
        <a:xfrm>
          <a:off x="4464285" y="1331583"/>
          <a:ext cx="1620258" cy="10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just" defTabSz="488950">
            <a:lnSpc>
              <a:spcPct val="90000"/>
            </a:lnSpc>
            <a:spcBef>
              <a:spcPct val="0"/>
            </a:spcBef>
            <a:spcAft>
              <a:spcPct val="15000"/>
            </a:spcAft>
            <a:buChar char="••"/>
          </a:pPr>
          <a:r>
            <a:rPr lang="es-EC" sz="1100" kern="1200" dirty="0"/>
            <a:t>Ingresa como mayor accionista de la Empresa el Estado con el Instituto Ecuatoriano de Electrificación INECEL</a:t>
          </a:r>
          <a:endParaRPr lang="es-ES" sz="1100" kern="1200" dirty="0"/>
        </a:p>
        <a:p>
          <a:pPr marL="57150" lvl="1" indent="-57150" algn="just" defTabSz="488950">
            <a:lnSpc>
              <a:spcPct val="90000"/>
            </a:lnSpc>
            <a:spcBef>
              <a:spcPct val="0"/>
            </a:spcBef>
            <a:spcAft>
              <a:spcPct val="15000"/>
            </a:spcAft>
            <a:buChar char="••"/>
          </a:pPr>
          <a:r>
            <a:rPr lang="es-EC" sz="1100" kern="1200" dirty="0"/>
            <a:t>Se crea la Empresa Eléctrica Ibarra S.A. </a:t>
          </a:r>
          <a:endParaRPr lang="es-ES" sz="1100" kern="1200" dirty="0"/>
        </a:p>
      </dsp:txBody>
      <dsp:txXfrm>
        <a:off x="4464285" y="1331583"/>
        <a:ext cx="1620258" cy="1080172"/>
      </dsp:txXfrm>
    </dsp:sp>
    <dsp:sp modelId="{87A9D95E-37BA-4ABE-99E5-225D2E3C8D6F}">
      <dsp:nvSpPr>
        <dsp:cNvPr id="0" name=""/>
        <dsp:cNvSpPr/>
      </dsp:nvSpPr>
      <dsp:spPr>
        <a:xfrm>
          <a:off x="2919438" y="2662647"/>
          <a:ext cx="1080172" cy="108017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s-EC" sz="1300" kern="1200" dirty="0" smtClean="0"/>
            <a:t>En </a:t>
          </a:r>
          <a:r>
            <a:rPr lang="es-EC" sz="1300" kern="1200" dirty="0"/>
            <a:t>1973 </a:t>
          </a:r>
          <a:endParaRPr lang="es-ES" sz="1300" kern="1200"/>
        </a:p>
      </dsp:txBody>
      <dsp:txXfrm>
        <a:off x="3077626" y="2820835"/>
        <a:ext cx="763796" cy="763796"/>
      </dsp:txXfrm>
    </dsp:sp>
    <dsp:sp modelId="{24B21D61-F2DC-48E7-8F05-DDC0FF82669B}">
      <dsp:nvSpPr>
        <dsp:cNvPr id="0" name=""/>
        <dsp:cNvSpPr/>
      </dsp:nvSpPr>
      <dsp:spPr>
        <a:xfrm>
          <a:off x="4107627" y="2662647"/>
          <a:ext cx="1620258" cy="10801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just" defTabSz="488950">
            <a:lnSpc>
              <a:spcPct val="90000"/>
            </a:lnSpc>
            <a:spcBef>
              <a:spcPct val="0"/>
            </a:spcBef>
            <a:spcAft>
              <a:spcPct val="15000"/>
            </a:spcAft>
            <a:buChar char="••"/>
          </a:pPr>
          <a:r>
            <a:rPr lang="es-EC" sz="1100" kern="1200" dirty="0"/>
            <a:t>Se ejecuta la integración regional del norte</a:t>
          </a:r>
          <a:endParaRPr lang="es-ES" sz="1100" kern="1200" dirty="0"/>
        </a:p>
        <a:p>
          <a:pPr marL="57150" lvl="1" indent="-57150" algn="just" defTabSz="488950">
            <a:lnSpc>
              <a:spcPct val="90000"/>
            </a:lnSpc>
            <a:spcBef>
              <a:spcPct val="0"/>
            </a:spcBef>
            <a:spcAft>
              <a:spcPct val="15000"/>
            </a:spcAft>
            <a:buChar char="••"/>
          </a:pPr>
          <a:r>
            <a:rPr lang="es-EC" sz="1100" kern="1200" dirty="0"/>
            <a:t>La Junta General de Accionistas aprueba la absorción o fusión de la Empresa Eléctrica </a:t>
          </a:r>
          <a:r>
            <a:rPr lang="es-EC" sz="1100" kern="1200" dirty="0" err="1"/>
            <a:t>Montúfar</a:t>
          </a:r>
          <a:r>
            <a:rPr lang="es-EC" sz="1100" kern="1200" dirty="0"/>
            <a:t>, Tulcán e Ibarra S.A.</a:t>
          </a:r>
          <a:endParaRPr lang="es-ES" sz="1100" kern="1200" dirty="0"/>
        </a:p>
      </dsp:txBody>
      <dsp:txXfrm>
        <a:off x="4107627" y="2662647"/>
        <a:ext cx="1620258" cy="108017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A6964-3246-40FF-BFDC-98AC6A8C5110}">
      <dsp:nvSpPr>
        <dsp:cNvPr id="0" name=""/>
        <dsp:cNvSpPr/>
      </dsp:nvSpPr>
      <dsp:spPr>
        <a:xfrm>
          <a:off x="744" y="145603"/>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ESTADO DE SITUACIÓN FINANCIERA</a:t>
          </a:r>
          <a:endParaRPr lang="es-EC" sz="1500" kern="1200" dirty="0"/>
        </a:p>
      </dsp:txBody>
      <dsp:txXfrm>
        <a:off x="744" y="145603"/>
        <a:ext cx="2902148" cy="1741289"/>
      </dsp:txXfrm>
    </dsp:sp>
    <dsp:sp modelId="{FE065AE7-0F4C-4DA8-A51F-D671D6EAC571}">
      <dsp:nvSpPr>
        <dsp:cNvPr id="0" name=""/>
        <dsp:cNvSpPr/>
      </dsp:nvSpPr>
      <dsp:spPr>
        <a:xfrm>
          <a:off x="3193107" y="145603"/>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El análisis se basa en los resultados obtenidos por la empresa a diciembre de los años 2009, 2010 y 2011 considerando el Aumento de Capital por una cuantía de USD 15’938.972,52 a 66’083.552,84 en el año 2011.</a:t>
          </a:r>
          <a:endParaRPr lang="es-EC" sz="1500" kern="1200" dirty="0"/>
        </a:p>
      </dsp:txBody>
      <dsp:txXfrm>
        <a:off x="3193107" y="145603"/>
        <a:ext cx="2902148" cy="1741289"/>
      </dsp:txXfrm>
    </dsp:sp>
    <dsp:sp modelId="{C2DC2B4B-62EC-4C18-9988-F95ABFC11AAA}">
      <dsp:nvSpPr>
        <dsp:cNvPr id="0" name=""/>
        <dsp:cNvSpPr/>
      </dsp:nvSpPr>
      <dsp:spPr>
        <a:xfrm>
          <a:off x="744" y="2177107"/>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La preparación de los  estados financieros en conformidad con las NIIF requiere que la administración realice ciertas estimaciones y establezca algunos supuestos inherentes a la actividad económica de la entidad</a:t>
          </a:r>
          <a:endParaRPr lang="es-EC" sz="1500" kern="1200" dirty="0"/>
        </a:p>
      </dsp:txBody>
      <dsp:txXfrm>
        <a:off x="744" y="2177107"/>
        <a:ext cx="2902148" cy="1741289"/>
      </dsp:txXfrm>
    </dsp:sp>
    <dsp:sp modelId="{F19268B7-2423-4A5A-9D62-300192F1F5DF}">
      <dsp:nvSpPr>
        <dsp:cNvPr id="0" name=""/>
        <dsp:cNvSpPr/>
      </dsp:nvSpPr>
      <dsp:spPr>
        <a:xfrm>
          <a:off x="3193107" y="2177107"/>
          <a:ext cx="2902148" cy="17412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s-EC" sz="1500" kern="1200" dirty="0" smtClean="0"/>
            <a:t>Al conocer la composición de sus principales rubros del Estado de Situación Financiera, evolución de la recaudación por venta de energía, etc.</a:t>
          </a:r>
          <a:endParaRPr lang="es-EC" sz="1500" kern="1200" dirty="0"/>
        </a:p>
      </dsp:txBody>
      <dsp:txXfrm>
        <a:off x="3193107" y="2177107"/>
        <a:ext cx="2902148" cy="174128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A5D6A1-21CE-447A-A48B-676E5ABA126A}">
      <dsp:nvSpPr>
        <dsp:cNvPr id="0" name=""/>
        <dsp:cNvSpPr/>
      </dsp:nvSpPr>
      <dsp:spPr>
        <a:xfrm>
          <a:off x="1874933" y="0"/>
          <a:ext cx="4221066"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endParaRPr lang="es-EC" sz="1400" kern="1200" dirty="0"/>
        </a:p>
        <a:p>
          <a:pPr marL="114300" lvl="1" indent="-114300" algn="just" defTabSz="622300">
            <a:lnSpc>
              <a:spcPct val="90000"/>
            </a:lnSpc>
            <a:spcBef>
              <a:spcPct val="0"/>
            </a:spcBef>
            <a:spcAft>
              <a:spcPct val="15000"/>
            </a:spcAft>
            <a:buChar char="••"/>
          </a:pPr>
          <a:endParaRPr lang="es-EC" sz="1400" kern="1200" dirty="0"/>
        </a:p>
        <a:p>
          <a:pPr marL="114300" lvl="1" indent="-114300" algn="just" defTabSz="622300">
            <a:lnSpc>
              <a:spcPct val="90000"/>
            </a:lnSpc>
            <a:spcBef>
              <a:spcPct val="0"/>
            </a:spcBef>
            <a:spcAft>
              <a:spcPct val="15000"/>
            </a:spcAft>
            <a:buChar char="••"/>
          </a:pPr>
          <a:r>
            <a:rPr lang="es-EC" sz="1400" kern="1200" dirty="0" smtClean="0"/>
            <a:t>Año 2011 está constituido principalmente por los Activos Corrientes en un 27,92%</a:t>
          </a:r>
          <a:endParaRPr lang="es-EC" sz="1400" kern="1200" dirty="0"/>
        </a:p>
      </dsp:txBody>
      <dsp:txXfrm>
        <a:off x="1874933" y="241846"/>
        <a:ext cx="3495529" cy="1451073"/>
      </dsp:txXfrm>
    </dsp:sp>
    <dsp:sp modelId="{44CA23CA-0600-4ED0-9883-2F19F038A698}">
      <dsp:nvSpPr>
        <dsp:cNvPr id="0" name=""/>
        <dsp:cNvSpPr/>
      </dsp:nvSpPr>
      <dsp:spPr>
        <a:xfrm>
          <a:off x="1635" y="496"/>
          <a:ext cx="1871662"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kern="1200" dirty="0" smtClean="0"/>
            <a:t>Activos</a:t>
          </a:r>
          <a:endParaRPr lang="es-EC" sz="3000" kern="1200" dirty="0"/>
        </a:p>
      </dsp:txBody>
      <dsp:txXfrm>
        <a:off x="93002" y="91863"/>
        <a:ext cx="1688928" cy="1752031"/>
      </dsp:txXfrm>
    </dsp:sp>
    <dsp:sp modelId="{1CFC3079-FC73-4D91-90ED-68BA503E05D4}">
      <dsp:nvSpPr>
        <dsp:cNvPr id="0" name=""/>
        <dsp:cNvSpPr/>
      </dsp:nvSpPr>
      <dsp:spPr>
        <a:xfrm>
          <a:off x="2438400" y="2128738"/>
          <a:ext cx="3657600" cy="1934765"/>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114300" lvl="1" indent="-114300" algn="just" defTabSz="622300">
            <a:lnSpc>
              <a:spcPct val="90000"/>
            </a:lnSpc>
            <a:spcBef>
              <a:spcPct val="0"/>
            </a:spcBef>
            <a:spcAft>
              <a:spcPct val="15000"/>
            </a:spcAft>
            <a:buChar char="••"/>
          </a:pPr>
          <a:endParaRPr lang="es-EC" sz="1400" kern="1200" dirty="0"/>
        </a:p>
        <a:p>
          <a:pPr marL="114300" lvl="1" indent="-114300" algn="just" defTabSz="622300">
            <a:lnSpc>
              <a:spcPct val="90000"/>
            </a:lnSpc>
            <a:spcBef>
              <a:spcPct val="0"/>
            </a:spcBef>
            <a:spcAft>
              <a:spcPct val="15000"/>
            </a:spcAft>
            <a:buChar char="••"/>
          </a:pPr>
          <a:r>
            <a:rPr lang="es-EC" sz="1400" kern="1200" dirty="0" smtClean="0"/>
            <a:t>Se ha incrementado en un 13.56% al año 2011, debido a que esta cuenta comprende todos los fondos que se mantienen en cuentas corrientes o de ahorros en los bancos y otras entidades financieras</a:t>
          </a:r>
          <a:endParaRPr lang="es-EC" sz="1400" kern="1200" dirty="0"/>
        </a:p>
      </dsp:txBody>
      <dsp:txXfrm>
        <a:off x="2438400" y="2370584"/>
        <a:ext cx="2932063" cy="1451073"/>
      </dsp:txXfrm>
    </dsp:sp>
    <dsp:sp modelId="{1CC85425-5783-495C-89B7-35D7A9236190}">
      <dsp:nvSpPr>
        <dsp:cNvPr id="0" name=""/>
        <dsp:cNvSpPr/>
      </dsp:nvSpPr>
      <dsp:spPr>
        <a:xfrm>
          <a:off x="0" y="2128738"/>
          <a:ext cx="2438400" cy="193476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57150" rIns="114300" bIns="57150" numCol="1" spcCol="1270" anchor="ctr" anchorCtr="0">
          <a:noAutofit/>
        </a:bodyPr>
        <a:lstStyle/>
        <a:p>
          <a:pPr lvl="0" algn="ctr" defTabSz="1333500">
            <a:lnSpc>
              <a:spcPct val="90000"/>
            </a:lnSpc>
            <a:spcBef>
              <a:spcPct val="0"/>
            </a:spcBef>
            <a:spcAft>
              <a:spcPct val="35000"/>
            </a:spcAft>
          </a:pPr>
          <a:r>
            <a:rPr lang="es-EC" sz="3000" kern="1200" dirty="0" smtClean="0"/>
            <a:t>Efectivo y equivalentes al efectivo</a:t>
          </a:r>
          <a:endParaRPr lang="es-EC" sz="3000" kern="1200" dirty="0"/>
        </a:p>
      </dsp:txBody>
      <dsp:txXfrm>
        <a:off x="94447" y="2223185"/>
        <a:ext cx="2249506" cy="17458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E5B1D9-CC9C-41BD-92B5-2F6749B64135}">
      <dsp:nvSpPr>
        <dsp:cNvPr id="0" name=""/>
        <dsp:cNvSpPr/>
      </dsp:nvSpPr>
      <dsp:spPr>
        <a:xfrm rot="2376448">
          <a:off x="2622777" y="2420586"/>
          <a:ext cx="581212" cy="41176"/>
        </a:xfrm>
        <a:custGeom>
          <a:avLst/>
          <a:gdLst/>
          <a:ahLst/>
          <a:cxnLst/>
          <a:rect l="0" t="0" r="0" b="0"/>
          <a:pathLst>
            <a:path>
              <a:moveTo>
                <a:pt x="0" y="20588"/>
              </a:moveTo>
              <a:lnTo>
                <a:pt x="581212" y="205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3F70FA-2638-4B74-99D0-C2F9FF968399}">
      <dsp:nvSpPr>
        <dsp:cNvPr id="0" name=""/>
        <dsp:cNvSpPr/>
      </dsp:nvSpPr>
      <dsp:spPr>
        <a:xfrm>
          <a:off x="2689491" y="1743924"/>
          <a:ext cx="375921" cy="41176"/>
        </a:xfrm>
        <a:custGeom>
          <a:avLst/>
          <a:gdLst/>
          <a:ahLst/>
          <a:cxnLst/>
          <a:rect l="0" t="0" r="0" b="0"/>
          <a:pathLst>
            <a:path>
              <a:moveTo>
                <a:pt x="0" y="20588"/>
              </a:moveTo>
              <a:lnTo>
                <a:pt x="375921" y="205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300E2E-C068-47AE-8F16-5B14BD81AC44}">
      <dsp:nvSpPr>
        <dsp:cNvPr id="0" name=""/>
        <dsp:cNvSpPr/>
      </dsp:nvSpPr>
      <dsp:spPr>
        <a:xfrm rot="19244678">
          <a:off x="2624273" y="1075773"/>
          <a:ext cx="578005" cy="41176"/>
        </a:xfrm>
        <a:custGeom>
          <a:avLst/>
          <a:gdLst/>
          <a:ahLst/>
          <a:cxnLst/>
          <a:rect l="0" t="0" r="0" b="0"/>
          <a:pathLst>
            <a:path>
              <a:moveTo>
                <a:pt x="0" y="20588"/>
              </a:moveTo>
              <a:lnTo>
                <a:pt x="578005" y="2058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AD54CB3-324E-4FDA-B8B1-B3D206ABE8E1}">
      <dsp:nvSpPr>
        <dsp:cNvPr id="0" name=""/>
        <dsp:cNvSpPr/>
      </dsp:nvSpPr>
      <dsp:spPr>
        <a:xfrm>
          <a:off x="1199593" y="945665"/>
          <a:ext cx="1645092" cy="1637694"/>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620BA13-7C10-44D6-A3FC-444CD401FFDE}">
      <dsp:nvSpPr>
        <dsp:cNvPr id="0" name=""/>
        <dsp:cNvSpPr/>
      </dsp:nvSpPr>
      <dsp:spPr>
        <a:xfrm>
          <a:off x="2879848" y="16959"/>
          <a:ext cx="1462859" cy="10180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a:t>El 25 de noviembre de 1975 </a:t>
          </a:r>
          <a:endParaRPr lang="es-ES" sz="1600" kern="1200"/>
        </a:p>
      </dsp:txBody>
      <dsp:txXfrm>
        <a:off x="3094079" y="166042"/>
        <a:ext cx="1034397" cy="719836"/>
      </dsp:txXfrm>
    </dsp:sp>
    <dsp:sp modelId="{71F4B9E8-AC6A-4B8A-B28E-EE2B9E83D370}">
      <dsp:nvSpPr>
        <dsp:cNvPr id="0" name=""/>
        <dsp:cNvSpPr/>
      </dsp:nvSpPr>
      <dsp:spPr>
        <a:xfrm>
          <a:off x="3065413" y="1255511"/>
          <a:ext cx="1363197" cy="10180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En </a:t>
          </a:r>
          <a:r>
            <a:rPr lang="es-EC" sz="1600" kern="1200" dirty="0"/>
            <a:t>1996 </a:t>
          </a:r>
          <a:endParaRPr lang="es-ES" sz="1600" kern="1200"/>
        </a:p>
      </dsp:txBody>
      <dsp:txXfrm>
        <a:off x="3265049" y="1404594"/>
        <a:ext cx="963925" cy="719836"/>
      </dsp:txXfrm>
    </dsp:sp>
    <dsp:sp modelId="{82B6808F-DC59-4A93-90B7-6F21B7A9A80C}">
      <dsp:nvSpPr>
        <dsp:cNvPr id="0" name=""/>
        <dsp:cNvSpPr/>
      </dsp:nvSpPr>
      <dsp:spPr>
        <a:xfrm>
          <a:off x="4098917" y="1255511"/>
          <a:ext cx="2044795" cy="1018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57150" lvl="1" indent="-57150" algn="just" defTabSz="488950">
            <a:lnSpc>
              <a:spcPct val="90000"/>
            </a:lnSpc>
            <a:spcBef>
              <a:spcPct val="0"/>
            </a:spcBef>
            <a:spcAft>
              <a:spcPct val="15000"/>
            </a:spcAft>
            <a:buChar char="••"/>
          </a:pPr>
          <a:endParaRPr lang="es-ES" sz="1100" kern="1200" dirty="0"/>
        </a:p>
      </dsp:txBody>
      <dsp:txXfrm>
        <a:off x="4098917" y="1255511"/>
        <a:ext cx="2044795" cy="1018002"/>
      </dsp:txXfrm>
    </dsp:sp>
    <dsp:sp modelId="{87A9D95E-37BA-4ABE-99E5-225D2E3C8D6F}">
      <dsp:nvSpPr>
        <dsp:cNvPr id="0" name=""/>
        <dsp:cNvSpPr/>
      </dsp:nvSpPr>
      <dsp:spPr>
        <a:xfrm>
          <a:off x="2862827" y="2511023"/>
          <a:ext cx="1500159" cy="101800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EC" sz="1600" kern="1200" dirty="0" smtClean="0"/>
            <a:t>20 </a:t>
          </a:r>
          <a:r>
            <a:rPr lang="es-EC" sz="1600" kern="1200" dirty="0"/>
            <a:t>de octubre de 2008 </a:t>
          </a:r>
          <a:endParaRPr lang="es-ES" sz="1600" kern="1200"/>
        </a:p>
      </dsp:txBody>
      <dsp:txXfrm>
        <a:off x="3082520" y="2660106"/>
        <a:ext cx="1060773" cy="719836"/>
      </dsp:txXfrm>
    </dsp:sp>
    <dsp:sp modelId="{24B21D61-F2DC-48E7-8F05-DDC0FF82669B}">
      <dsp:nvSpPr>
        <dsp:cNvPr id="0" name=""/>
        <dsp:cNvSpPr/>
      </dsp:nvSpPr>
      <dsp:spPr>
        <a:xfrm>
          <a:off x="3862091" y="2511023"/>
          <a:ext cx="2250238" cy="1018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85750" lvl="1" indent="-285750" algn="just" defTabSz="2889250">
            <a:lnSpc>
              <a:spcPct val="90000"/>
            </a:lnSpc>
            <a:spcBef>
              <a:spcPct val="0"/>
            </a:spcBef>
            <a:spcAft>
              <a:spcPct val="15000"/>
            </a:spcAft>
            <a:buChar char="••"/>
          </a:pPr>
          <a:endParaRPr lang="es-ES" sz="6500" kern="1200" dirty="0"/>
        </a:p>
      </dsp:txBody>
      <dsp:txXfrm>
        <a:off x="3862091" y="2511023"/>
        <a:ext cx="2250238" cy="1018002"/>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E02B38-BB3C-496D-A68E-46958A12F945}">
      <dsp:nvSpPr>
        <dsp:cNvPr id="0" name=""/>
        <dsp:cNvSpPr/>
      </dsp:nvSpPr>
      <dsp:spPr>
        <a:xfrm>
          <a:off x="280722" y="1224142"/>
          <a:ext cx="6289060" cy="12168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s-EC" sz="3200" kern="1200" dirty="0" smtClean="0">
              <a:hlinkClick xmlns:r="http://schemas.openxmlformats.org/officeDocument/2006/relationships" r:id="rId1" action="ppaction://hlinkfile"/>
            </a:rPr>
            <a:t>RAZONES FINANCIERAS</a:t>
          </a:r>
          <a:endParaRPr lang="es-EC" sz="3200" kern="1200" dirty="0"/>
        </a:p>
      </dsp:txBody>
      <dsp:txXfrm>
        <a:off x="340121" y="1283541"/>
        <a:ext cx="6170262" cy="1098002"/>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63327-4265-4F4F-9337-30CB6A2B0CA5}">
      <dsp:nvSpPr>
        <dsp:cNvPr id="0" name=""/>
        <dsp:cNvSpPr/>
      </dsp:nvSpPr>
      <dsp:spPr>
        <a:xfrm>
          <a:off x="0" y="772534"/>
          <a:ext cx="328614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83A660-ECBB-47D4-BA8A-ADF2FD3EBBD7}">
      <dsp:nvSpPr>
        <dsp:cNvPr id="0" name=""/>
        <dsp:cNvSpPr/>
      </dsp:nvSpPr>
      <dsp:spPr>
        <a:xfrm>
          <a:off x="164307" y="536374"/>
          <a:ext cx="2300303"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946" tIns="0" rIns="86946" bIns="0" numCol="1" spcCol="1270" anchor="ctr" anchorCtr="0">
          <a:noAutofit/>
        </a:bodyPr>
        <a:lstStyle/>
        <a:p>
          <a:pPr lvl="0" algn="l" defTabSz="711200">
            <a:lnSpc>
              <a:spcPct val="90000"/>
            </a:lnSpc>
            <a:spcBef>
              <a:spcPct val="0"/>
            </a:spcBef>
            <a:spcAft>
              <a:spcPct val="35000"/>
            </a:spcAft>
          </a:pPr>
          <a:r>
            <a:rPr lang="es-ES" sz="1600" kern="1200" dirty="0" smtClean="0"/>
            <a:t>VALORACIÓN CONTABLE</a:t>
          </a:r>
          <a:endParaRPr lang="es-ES" sz="1600" kern="1200" dirty="0"/>
        </a:p>
      </dsp:txBody>
      <dsp:txXfrm>
        <a:off x="187364" y="559431"/>
        <a:ext cx="2254189" cy="426206"/>
      </dsp:txXfrm>
    </dsp:sp>
    <dsp:sp modelId="{CB8B5AE3-8458-4894-9FC5-484A01B832ED}">
      <dsp:nvSpPr>
        <dsp:cNvPr id="0" name=""/>
        <dsp:cNvSpPr/>
      </dsp:nvSpPr>
      <dsp:spPr>
        <a:xfrm>
          <a:off x="0" y="1498294"/>
          <a:ext cx="328614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D39243-E0B0-4F43-B2F5-A196D5C74A33}">
      <dsp:nvSpPr>
        <dsp:cNvPr id="0" name=""/>
        <dsp:cNvSpPr/>
      </dsp:nvSpPr>
      <dsp:spPr>
        <a:xfrm>
          <a:off x="164307" y="1262134"/>
          <a:ext cx="2300303"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946" tIns="0" rIns="86946" bIns="0" numCol="1" spcCol="1270" anchor="ctr" anchorCtr="0">
          <a:noAutofit/>
        </a:bodyPr>
        <a:lstStyle/>
        <a:p>
          <a:pPr lvl="0" algn="l" defTabSz="711200">
            <a:lnSpc>
              <a:spcPct val="90000"/>
            </a:lnSpc>
            <a:spcBef>
              <a:spcPct val="0"/>
            </a:spcBef>
            <a:spcAft>
              <a:spcPct val="35000"/>
            </a:spcAft>
          </a:pPr>
          <a:r>
            <a:rPr lang="es-ES" sz="1600" kern="1200" dirty="0" smtClean="0"/>
            <a:t>ACTIVO NETO REAL</a:t>
          </a:r>
          <a:endParaRPr lang="es-ES" sz="1600" kern="1200" dirty="0"/>
        </a:p>
      </dsp:txBody>
      <dsp:txXfrm>
        <a:off x="187364" y="1285191"/>
        <a:ext cx="2254189" cy="426206"/>
      </dsp:txXfrm>
    </dsp:sp>
    <dsp:sp modelId="{B6500E11-41C3-422E-B336-961503986CA4}">
      <dsp:nvSpPr>
        <dsp:cNvPr id="0" name=""/>
        <dsp:cNvSpPr/>
      </dsp:nvSpPr>
      <dsp:spPr>
        <a:xfrm>
          <a:off x="0" y="2224054"/>
          <a:ext cx="328614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D9A8FD-F1BD-4791-BC27-C26F49DC5D4E}">
      <dsp:nvSpPr>
        <dsp:cNvPr id="0" name=""/>
        <dsp:cNvSpPr/>
      </dsp:nvSpPr>
      <dsp:spPr>
        <a:xfrm>
          <a:off x="164307" y="1987894"/>
          <a:ext cx="2300303"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946" tIns="0" rIns="86946" bIns="0" numCol="1" spcCol="1270" anchor="ctr" anchorCtr="0">
          <a:noAutofit/>
        </a:bodyPr>
        <a:lstStyle/>
        <a:p>
          <a:pPr lvl="0" algn="l" defTabSz="711200">
            <a:lnSpc>
              <a:spcPct val="90000"/>
            </a:lnSpc>
            <a:spcBef>
              <a:spcPct val="0"/>
            </a:spcBef>
            <a:spcAft>
              <a:spcPct val="35000"/>
            </a:spcAft>
          </a:pPr>
          <a:r>
            <a:rPr lang="es-ES" sz="1600" kern="1200" dirty="0" smtClean="0"/>
            <a:t>VALOR SUSTANCIAL</a:t>
          </a:r>
          <a:endParaRPr lang="es-ES" sz="1600" kern="1200" dirty="0"/>
        </a:p>
      </dsp:txBody>
      <dsp:txXfrm>
        <a:off x="187364" y="2010951"/>
        <a:ext cx="2254189" cy="426206"/>
      </dsp:txXfrm>
    </dsp:sp>
    <dsp:sp modelId="{E1DB9896-AEE9-4575-B7EE-9199D4E97F08}">
      <dsp:nvSpPr>
        <dsp:cNvPr id="0" name=""/>
        <dsp:cNvSpPr/>
      </dsp:nvSpPr>
      <dsp:spPr>
        <a:xfrm>
          <a:off x="0" y="2949814"/>
          <a:ext cx="3286148" cy="403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44DBB3-9089-4EA8-8AB6-0C4E24C1AD44}">
      <dsp:nvSpPr>
        <dsp:cNvPr id="0" name=""/>
        <dsp:cNvSpPr/>
      </dsp:nvSpPr>
      <dsp:spPr>
        <a:xfrm>
          <a:off x="164307" y="2713654"/>
          <a:ext cx="2300303" cy="4723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946" tIns="0" rIns="86946" bIns="0" numCol="1" spcCol="1270" anchor="ctr" anchorCtr="0">
          <a:noAutofit/>
        </a:bodyPr>
        <a:lstStyle/>
        <a:p>
          <a:pPr lvl="0" algn="l" defTabSz="711200">
            <a:lnSpc>
              <a:spcPct val="90000"/>
            </a:lnSpc>
            <a:spcBef>
              <a:spcPct val="0"/>
            </a:spcBef>
            <a:spcAft>
              <a:spcPct val="35000"/>
            </a:spcAft>
          </a:pPr>
          <a:r>
            <a:rPr lang="es-ES" sz="1600" kern="1200" dirty="0" smtClean="0"/>
            <a:t>VALOR DE LIQUIDACION</a:t>
          </a:r>
          <a:endParaRPr lang="es-ES" sz="1600" kern="1200" dirty="0"/>
        </a:p>
      </dsp:txBody>
      <dsp:txXfrm>
        <a:off x="187364" y="2736711"/>
        <a:ext cx="2254189" cy="42620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63327-4265-4F4F-9337-30CB6A2B0CA5}">
      <dsp:nvSpPr>
        <dsp:cNvPr id="0" name=""/>
        <dsp:cNvSpPr/>
      </dsp:nvSpPr>
      <dsp:spPr>
        <a:xfrm>
          <a:off x="0" y="355999"/>
          <a:ext cx="3286148"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83A660-ECBB-47D4-BA8A-ADF2FD3EBBD7}">
      <dsp:nvSpPr>
        <dsp:cNvPr id="0" name=""/>
        <dsp:cNvSpPr/>
      </dsp:nvSpPr>
      <dsp:spPr>
        <a:xfrm>
          <a:off x="164307" y="75559"/>
          <a:ext cx="2300303"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946" tIns="0" rIns="86946" bIns="0" numCol="1" spcCol="1270" anchor="ctr" anchorCtr="0">
          <a:noAutofit/>
        </a:bodyPr>
        <a:lstStyle/>
        <a:p>
          <a:pPr lvl="0" algn="l" defTabSz="444500">
            <a:lnSpc>
              <a:spcPct val="90000"/>
            </a:lnSpc>
            <a:spcBef>
              <a:spcPct val="0"/>
            </a:spcBef>
            <a:spcAft>
              <a:spcPct val="35000"/>
            </a:spcAft>
          </a:pPr>
          <a:r>
            <a:rPr lang="es-ES" sz="1000" kern="1200" dirty="0" smtClean="0"/>
            <a:t>DESCUENTOS DE FLUJOS DE CAJA LIBRE</a:t>
          </a:r>
          <a:endParaRPr lang="es-ES" sz="1000" kern="1200" dirty="0"/>
        </a:p>
      </dsp:txBody>
      <dsp:txXfrm>
        <a:off x="191687" y="102939"/>
        <a:ext cx="2245543" cy="506120"/>
      </dsp:txXfrm>
    </dsp:sp>
    <dsp:sp modelId="{CB8B5AE3-8458-4894-9FC5-484A01B832ED}">
      <dsp:nvSpPr>
        <dsp:cNvPr id="0" name=""/>
        <dsp:cNvSpPr/>
      </dsp:nvSpPr>
      <dsp:spPr>
        <a:xfrm>
          <a:off x="0" y="1217839"/>
          <a:ext cx="3286148"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D39243-E0B0-4F43-B2F5-A196D5C74A33}">
      <dsp:nvSpPr>
        <dsp:cNvPr id="0" name=""/>
        <dsp:cNvSpPr/>
      </dsp:nvSpPr>
      <dsp:spPr>
        <a:xfrm>
          <a:off x="164307" y="937399"/>
          <a:ext cx="2300303"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946" tIns="0" rIns="86946" bIns="0" numCol="1" spcCol="1270" anchor="ctr" anchorCtr="0">
          <a:noAutofit/>
        </a:bodyPr>
        <a:lstStyle/>
        <a:p>
          <a:pPr lvl="0" algn="l" defTabSz="444500">
            <a:lnSpc>
              <a:spcPct val="90000"/>
            </a:lnSpc>
            <a:spcBef>
              <a:spcPct val="0"/>
            </a:spcBef>
            <a:spcAft>
              <a:spcPct val="35000"/>
            </a:spcAft>
          </a:pPr>
          <a:r>
            <a:rPr lang="es-ES" sz="1000" kern="1200" dirty="0" smtClean="0"/>
            <a:t>DESCUENTOS FLUJOS DISPONIBLES PARA LOS ACCIONISTAS</a:t>
          </a:r>
          <a:endParaRPr lang="es-ES" sz="1000" kern="1200" dirty="0"/>
        </a:p>
      </dsp:txBody>
      <dsp:txXfrm>
        <a:off x="191687" y="964779"/>
        <a:ext cx="2245543" cy="506120"/>
      </dsp:txXfrm>
    </dsp:sp>
    <dsp:sp modelId="{B6500E11-41C3-422E-B336-961503986CA4}">
      <dsp:nvSpPr>
        <dsp:cNvPr id="0" name=""/>
        <dsp:cNvSpPr/>
      </dsp:nvSpPr>
      <dsp:spPr>
        <a:xfrm>
          <a:off x="0" y="2079679"/>
          <a:ext cx="3286148"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D9A8FD-F1BD-4791-BC27-C26F49DC5D4E}">
      <dsp:nvSpPr>
        <dsp:cNvPr id="0" name=""/>
        <dsp:cNvSpPr/>
      </dsp:nvSpPr>
      <dsp:spPr>
        <a:xfrm>
          <a:off x="164307" y="1799239"/>
          <a:ext cx="2300303"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946" tIns="0" rIns="86946" bIns="0" numCol="1" spcCol="1270" anchor="ctr" anchorCtr="0">
          <a:noAutofit/>
        </a:bodyPr>
        <a:lstStyle/>
        <a:p>
          <a:pPr lvl="0" algn="l" defTabSz="444500">
            <a:lnSpc>
              <a:spcPct val="90000"/>
            </a:lnSpc>
            <a:spcBef>
              <a:spcPct val="0"/>
            </a:spcBef>
            <a:spcAft>
              <a:spcPct val="35000"/>
            </a:spcAft>
          </a:pPr>
          <a:r>
            <a:rPr lang="es-ES" sz="1000" kern="1200" dirty="0" smtClean="0"/>
            <a:t>DESCUENTOS DE FLUJOS DE CAJA DE CAPITAL</a:t>
          </a:r>
          <a:endParaRPr lang="es-ES" sz="1000" kern="1200" dirty="0"/>
        </a:p>
      </dsp:txBody>
      <dsp:txXfrm>
        <a:off x="191687" y="1826619"/>
        <a:ext cx="2245543" cy="506120"/>
      </dsp:txXfrm>
    </dsp:sp>
    <dsp:sp modelId="{E1DB9896-AEE9-4575-B7EE-9199D4E97F08}">
      <dsp:nvSpPr>
        <dsp:cNvPr id="0" name=""/>
        <dsp:cNvSpPr/>
      </dsp:nvSpPr>
      <dsp:spPr>
        <a:xfrm>
          <a:off x="0" y="2941519"/>
          <a:ext cx="3286148"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44DBB3-9089-4EA8-8AB6-0C4E24C1AD44}">
      <dsp:nvSpPr>
        <dsp:cNvPr id="0" name=""/>
        <dsp:cNvSpPr/>
      </dsp:nvSpPr>
      <dsp:spPr>
        <a:xfrm>
          <a:off x="164307" y="2661079"/>
          <a:ext cx="2300303"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946" tIns="0" rIns="86946" bIns="0" numCol="1" spcCol="1270" anchor="ctr" anchorCtr="0">
          <a:noAutofit/>
        </a:bodyPr>
        <a:lstStyle/>
        <a:p>
          <a:pPr lvl="0" algn="l" defTabSz="444500">
            <a:lnSpc>
              <a:spcPct val="90000"/>
            </a:lnSpc>
            <a:spcBef>
              <a:spcPct val="0"/>
            </a:spcBef>
            <a:spcAft>
              <a:spcPct val="35000"/>
            </a:spcAft>
          </a:pPr>
          <a:r>
            <a:rPr lang="es-ES" sz="1000" kern="1200" dirty="0" smtClean="0"/>
            <a:t>BENEFICIOS DESCONTADOS</a:t>
          </a:r>
          <a:endParaRPr lang="es-ES" sz="1000" kern="1200" dirty="0"/>
        </a:p>
      </dsp:txBody>
      <dsp:txXfrm>
        <a:off x="191687" y="2688459"/>
        <a:ext cx="2245543" cy="506120"/>
      </dsp:txXfrm>
    </dsp:sp>
    <dsp:sp modelId="{52A008B5-7B29-4192-A4B6-77126485F018}">
      <dsp:nvSpPr>
        <dsp:cNvPr id="0" name=""/>
        <dsp:cNvSpPr/>
      </dsp:nvSpPr>
      <dsp:spPr>
        <a:xfrm>
          <a:off x="0" y="3803359"/>
          <a:ext cx="3286148" cy="4788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FC0D7EB-DD67-427D-ABC2-CB5C9E4ECDD2}">
      <dsp:nvSpPr>
        <dsp:cNvPr id="0" name=""/>
        <dsp:cNvSpPr/>
      </dsp:nvSpPr>
      <dsp:spPr>
        <a:xfrm>
          <a:off x="164307" y="3522919"/>
          <a:ext cx="2300303" cy="560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946" tIns="0" rIns="86946" bIns="0" numCol="1" spcCol="1270" anchor="ctr" anchorCtr="0">
          <a:noAutofit/>
        </a:bodyPr>
        <a:lstStyle/>
        <a:p>
          <a:pPr lvl="0" algn="l" defTabSz="444500">
            <a:lnSpc>
              <a:spcPct val="90000"/>
            </a:lnSpc>
            <a:spcBef>
              <a:spcPct val="0"/>
            </a:spcBef>
            <a:spcAft>
              <a:spcPct val="35000"/>
            </a:spcAft>
          </a:pPr>
          <a:r>
            <a:rPr lang="es-ES" sz="1000" kern="1200" dirty="0" smtClean="0"/>
            <a:t>APV (ADJUSTED PRESENT VALUE)</a:t>
          </a:r>
          <a:endParaRPr lang="es-ES" sz="1000" kern="1200" dirty="0"/>
        </a:p>
      </dsp:txBody>
      <dsp:txXfrm>
        <a:off x="191687" y="3550299"/>
        <a:ext cx="2245543" cy="50612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63327-4265-4F4F-9337-30CB6A2B0CA5}">
      <dsp:nvSpPr>
        <dsp:cNvPr id="0" name=""/>
        <dsp:cNvSpPr/>
      </dsp:nvSpPr>
      <dsp:spPr>
        <a:xfrm>
          <a:off x="0" y="386722"/>
          <a:ext cx="3286148"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83A660-ECBB-47D4-BA8A-ADF2FD3EBBD7}">
      <dsp:nvSpPr>
        <dsp:cNvPr id="0" name=""/>
        <dsp:cNvSpPr/>
      </dsp:nvSpPr>
      <dsp:spPr>
        <a:xfrm>
          <a:off x="164307" y="47242"/>
          <a:ext cx="2300303"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946" tIns="0" rIns="86946" bIns="0" numCol="1" spcCol="1270" anchor="ctr" anchorCtr="0">
          <a:noAutofit/>
        </a:bodyPr>
        <a:lstStyle/>
        <a:p>
          <a:pPr lvl="0" algn="l" defTabSz="622300">
            <a:lnSpc>
              <a:spcPct val="90000"/>
            </a:lnSpc>
            <a:spcBef>
              <a:spcPct val="0"/>
            </a:spcBef>
            <a:spcAft>
              <a:spcPct val="35000"/>
            </a:spcAft>
          </a:pPr>
          <a:r>
            <a:rPr lang="es-ES" sz="1400" kern="1200" dirty="0" smtClean="0"/>
            <a:t>VALORACIÓN CLÁSICO</a:t>
          </a:r>
          <a:endParaRPr lang="es-ES" sz="1400" kern="1200" dirty="0"/>
        </a:p>
      </dsp:txBody>
      <dsp:txXfrm>
        <a:off x="197451" y="80386"/>
        <a:ext cx="2234015" cy="612672"/>
      </dsp:txXfrm>
    </dsp:sp>
    <dsp:sp modelId="{CB8B5AE3-8458-4894-9FC5-484A01B832ED}">
      <dsp:nvSpPr>
        <dsp:cNvPr id="0" name=""/>
        <dsp:cNvSpPr/>
      </dsp:nvSpPr>
      <dsp:spPr>
        <a:xfrm>
          <a:off x="0" y="1430002"/>
          <a:ext cx="3286148"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D39243-E0B0-4F43-B2F5-A196D5C74A33}">
      <dsp:nvSpPr>
        <dsp:cNvPr id="0" name=""/>
        <dsp:cNvSpPr/>
      </dsp:nvSpPr>
      <dsp:spPr>
        <a:xfrm>
          <a:off x="164307" y="1090522"/>
          <a:ext cx="2300303"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946" tIns="0" rIns="86946" bIns="0" numCol="1" spcCol="1270" anchor="ctr" anchorCtr="0">
          <a:noAutofit/>
        </a:bodyPr>
        <a:lstStyle/>
        <a:p>
          <a:pPr lvl="0" algn="just" defTabSz="622300">
            <a:lnSpc>
              <a:spcPct val="90000"/>
            </a:lnSpc>
            <a:spcBef>
              <a:spcPct val="0"/>
            </a:spcBef>
            <a:spcAft>
              <a:spcPct val="35000"/>
            </a:spcAft>
          </a:pPr>
          <a:r>
            <a:rPr lang="es-ES" sz="1400" kern="1200" dirty="0" smtClean="0"/>
            <a:t>MIXTO, INDIRECTO O DE LOS PRÁCTICOS</a:t>
          </a:r>
          <a:endParaRPr lang="es-ES" sz="1400" kern="1200" dirty="0"/>
        </a:p>
      </dsp:txBody>
      <dsp:txXfrm>
        <a:off x="197451" y="1123666"/>
        <a:ext cx="2234015" cy="612672"/>
      </dsp:txXfrm>
    </dsp:sp>
    <dsp:sp modelId="{B6500E11-41C3-422E-B336-961503986CA4}">
      <dsp:nvSpPr>
        <dsp:cNvPr id="0" name=""/>
        <dsp:cNvSpPr/>
      </dsp:nvSpPr>
      <dsp:spPr>
        <a:xfrm>
          <a:off x="0" y="2473282"/>
          <a:ext cx="3286148"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D9A8FD-F1BD-4791-BC27-C26F49DC5D4E}">
      <dsp:nvSpPr>
        <dsp:cNvPr id="0" name=""/>
        <dsp:cNvSpPr/>
      </dsp:nvSpPr>
      <dsp:spPr>
        <a:xfrm>
          <a:off x="164307" y="2133802"/>
          <a:ext cx="2300303"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946" tIns="0" rIns="86946" bIns="0" numCol="1" spcCol="1270" anchor="ctr" anchorCtr="0">
          <a:noAutofit/>
        </a:bodyPr>
        <a:lstStyle/>
        <a:p>
          <a:pPr lvl="0" algn="l" defTabSz="622300">
            <a:lnSpc>
              <a:spcPct val="90000"/>
            </a:lnSpc>
            <a:spcBef>
              <a:spcPct val="0"/>
            </a:spcBef>
            <a:spcAft>
              <a:spcPct val="35000"/>
            </a:spcAft>
          </a:pPr>
          <a:r>
            <a:rPr lang="es-ES" sz="1400" kern="1200" dirty="0" smtClean="0"/>
            <a:t>DE STUTTGART</a:t>
          </a:r>
          <a:endParaRPr lang="es-ES" sz="1400" kern="1200" dirty="0"/>
        </a:p>
      </dsp:txBody>
      <dsp:txXfrm>
        <a:off x="197451" y="2166946"/>
        <a:ext cx="2234015" cy="612672"/>
      </dsp:txXfrm>
    </dsp:sp>
    <dsp:sp modelId="{E1DB9896-AEE9-4575-B7EE-9199D4E97F08}">
      <dsp:nvSpPr>
        <dsp:cNvPr id="0" name=""/>
        <dsp:cNvSpPr/>
      </dsp:nvSpPr>
      <dsp:spPr>
        <a:xfrm>
          <a:off x="0" y="3516562"/>
          <a:ext cx="3286148" cy="5796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A44DBB3-9089-4EA8-8AB6-0C4E24C1AD44}">
      <dsp:nvSpPr>
        <dsp:cNvPr id="0" name=""/>
        <dsp:cNvSpPr/>
      </dsp:nvSpPr>
      <dsp:spPr>
        <a:xfrm>
          <a:off x="164307" y="3177082"/>
          <a:ext cx="2300303" cy="678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946" tIns="0" rIns="86946" bIns="0" numCol="1" spcCol="1270" anchor="ctr" anchorCtr="0">
          <a:noAutofit/>
        </a:bodyPr>
        <a:lstStyle/>
        <a:p>
          <a:pPr lvl="0" algn="just" defTabSz="622300">
            <a:lnSpc>
              <a:spcPct val="90000"/>
            </a:lnSpc>
            <a:spcBef>
              <a:spcPct val="0"/>
            </a:spcBef>
            <a:spcAft>
              <a:spcPct val="35000"/>
            </a:spcAft>
          </a:pPr>
          <a:r>
            <a:rPr lang="es-ES" sz="1400" kern="1200" dirty="0" smtClean="0"/>
            <a:t>DIRECTO DE LOS ANGLOSAJONES</a:t>
          </a:r>
          <a:endParaRPr lang="es-ES" sz="1400" kern="1200" dirty="0"/>
        </a:p>
      </dsp:txBody>
      <dsp:txXfrm>
        <a:off x="197451" y="3210226"/>
        <a:ext cx="2234015" cy="612672"/>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163327-4265-4F4F-9337-30CB6A2B0CA5}">
      <dsp:nvSpPr>
        <dsp:cNvPr id="0" name=""/>
        <dsp:cNvSpPr/>
      </dsp:nvSpPr>
      <dsp:spPr>
        <a:xfrm>
          <a:off x="0" y="351718"/>
          <a:ext cx="3286148"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983A660-ECBB-47D4-BA8A-ADF2FD3EBBD7}">
      <dsp:nvSpPr>
        <dsp:cNvPr id="0" name=""/>
        <dsp:cNvSpPr/>
      </dsp:nvSpPr>
      <dsp:spPr>
        <a:xfrm>
          <a:off x="164307" y="26998"/>
          <a:ext cx="2300303"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946" tIns="0" rIns="86946" bIns="0" numCol="1" spcCol="1270" anchor="ctr" anchorCtr="0">
          <a:noAutofit/>
        </a:bodyPr>
        <a:lstStyle/>
        <a:p>
          <a:pPr lvl="0" algn="l" defTabSz="622300">
            <a:lnSpc>
              <a:spcPct val="90000"/>
            </a:lnSpc>
            <a:spcBef>
              <a:spcPct val="0"/>
            </a:spcBef>
            <a:spcAft>
              <a:spcPct val="35000"/>
            </a:spcAft>
          </a:pPr>
          <a:r>
            <a:rPr lang="es-ES" sz="1400" kern="1200" dirty="0" smtClean="0"/>
            <a:t>DE OPCIONES</a:t>
          </a:r>
          <a:endParaRPr lang="es-ES" sz="1400" kern="1200" dirty="0"/>
        </a:p>
      </dsp:txBody>
      <dsp:txXfrm>
        <a:off x="196010" y="58701"/>
        <a:ext cx="2236897" cy="586034"/>
      </dsp:txXfrm>
    </dsp:sp>
    <dsp:sp modelId="{CB8B5AE3-8458-4894-9FC5-484A01B832ED}">
      <dsp:nvSpPr>
        <dsp:cNvPr id="0" name=""/>
        <dsp:cNvSpPr/>
      </dsp:nvSpPr>
      <dsp:spPr>
        <a:xfrm>
          <a:off x="0" y="1349639"/>
          <a:ext cx="3286148"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D39243-E0B0-4F43-B2F5-A196D5C74A33}">
      <dsp:nvSpPr>
        <dsp:cNvPr id="0" name=""/>
        <dsp:cNvSpPr/>
      </dsp:nvSpPr>
      <dsp:spPr>
        <a:xfrm>
          <a:off x="164307" y="1024919"/>
          <a:ext cx="2300303"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946" tIns="0" rIns="86946" bIns="0" numCol="1" spcCol="1270" anchor="ctr" anchorCtr="0">
          <a:noAutofit/>
        </a:bodyPr>
        <a:lstStyle/>
        <a:p>
          <a:pPr lvl="0" algn="l" defTabSz="622300">
            <a:lnSpc>
              <a:spcPct val="90000"/>
            </a:lnSpc>
            <a:spcBef>
              <a:spcPct val="0"/>
            </a:spcBef>
            <a:spcAft>
              <a:spcPct val="35000"/>
            </a:spcAft>
          </a:pPr>
          <a:r>
            <a:rPr lang="es-ES" sz="1400" kern="1200" dirty="0" smtClean="0"/>
            <a:t>DE CREACIÓN DE VALOR</a:t>
          </a:r>
          <a:endParaRPr lang="es-ES" sz="1400" kern="1200" dirty="0"/>
        </a:p>
      </dsp:txBody>
      <dsp:txXfrm>
        <a:off x="196010" y="1056622"/>
        <a:ext cx="2236897" cy="586034"/>
      </dsp:txXfrm>
    </dsp:sp>
    <dsp:sp modelId="{B6500E11-41C3-422E-B336-961503986CA4}">
      <dsp:nvSpPr>
        <dsp:cNvPr id="0" name=""/>
        <dsp:cNvSpPr/>
      </dsp:nvSpPr>
      <dsp:spPr>
        <a:xfrm>
          <a:off x="0" y="2347559"/>
          <a:ext cx="3286148" cy="5544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D9A8FD-F1BD-4791-BC27-C26F49DC5D4E}">
      <dsp:nvSpPr>
        <dsp:cNvPr id="0" name=""/>
        <dsp:cNvSpPr/>
      </dsp:nvSpPr>
      <dsp:spPr>
        <a:xfrm>
          <a:off x="164307" y="2022839"/>
          <a:ext cx="2300303" cy="64944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946" tIns="0" rIns="86946" bIns="0" numCol="1" spcCol="1270" anchor="ctr" anchorCtr="0">
          <a:noAutofit/>
        </a:bodyPr>
        <a:lstStyle/>
        <a:p>
          <a:pPr lvl="0" algn="l" defTabSz="622300">
            <a:lnSpc>
              <a:spcPct val="90000"/>
            </a:lnSpc>
            <a:spcBef>
              <a:spcPct val="0"/>
            </a:spcBef>
            <a:spcAft>
              <a:spcPct val="35000"/>
            </a:spcAft>
          </a:pPr>
          <a:r>
            <a:rPr lang="es-ES" sz="1400" kern="1200" dirty="0" smtClean="0"/>
            <a:t>BASADOS EN LA CUENTA DE RESULTADOS</a:t>
          </a:r>
          <a:endParaRPr lang="es-ES" sz="1400" kern="1200" dirty="0"/>
        </a:p>
      </dsp:txBody>
      <dsp:txXfrm>
        <a:off x="196010" y="2054542"/>
        <a:ext cx="2236897" cy="5860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B21089-2BEC-401D-9B7C-1BF61BCF144F}">
      <dsp:nvSpPr>
        <dsp:cNvPr id="0" name=""/>
        <dsp:cNvSpPr/>
      </dsp:nvSpPr>
      <dsp:spPr>
        <a:xfrm rot="10800000">
          <a:off x="1409698" y="1150"/>
          <a:ext cx="4692761" cy="910748"/>
        </a:xfrm>
        <a:prstGeom prst="homePlat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1615" tIns="137160" rIns="256032" bIns="137160" numCol="1" spcCol="1270" anchor="ctr" anchorCtr="0">
          <a:noAutofit/>
        </a:bodyPr>
        <a:lstStyle/>
        <a:p>
          <a:pPr lvl="0" algn="ctr" defTabSz="1600200">
            <a:lnSpc>
              <a:spcPct val="90000"/>
            </a:lnSpc>
            <a:spcBef>
              <a:spcPct val="0"/>
            </a:spcBef>
            <a:spcAft>
              <a:spcPct val="35000"/>
            </a:spcAft>
          </a:pPr>
          <a:r>
            <a:rPr lang="es-ES" sz="3600" kern="1200" dirty="0" smtClean="0"/>
            <a:t>Aspecto Político</a:t>
          </a:r>
          <a:endParaRPr lang="es-ES" sz="3600" kern="1200" dirty="0"/>
        </a:p>
      </dsp:txBody>
      <dsp:txXfrm rot="10800000">
        <a:off x="1637385" y="1150"/>
        <a:ext cx="4465074" cy="910748"/>
      </dsp:txXfrm>
    </dsp:sp>
    <dsp:sp modelId="{4A6B6658-1219-4C3F-94A9-0A9C8DD4E1EF}">
      <dsp:nvSpPr>
        <dsp:cNvPr id="0" name=""/>
        <dsp:cNvSpPr/>
      </dsp:nvSpPr>
      <dsp:spPr>
        <a:xfrm>
          <a:off x="954324" y="1150"/>
          <a:ext cx="910748" cy="91074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CD96E1-C2CA-4229-BAC7-8D20B2884298}">
      <dsp:nvSpPr>
        <dsp:cNvPr id="0" name=""/>
        <dsp:cNvSpPr/>
      </dsp:nvSpPr>
      <dsp:spPr>
        <a:xfrm rot="10800000">
          <a:off x="1409698" y="1183764"/>
          <a:ext cx="4692761" cy="910748"/>
        </a:xfrm>
        <a:prstGeom prst="homePlate">
          <a:avLst/>
        </a:prstGeom>
        <a:solidFill>
          <a:schemeClr val="accent2">
            <a:hueOff val="1560506"/>
            <a:satOff val="-1946"/>
            <a:lumOff val="45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1615" tIns="137160" rIns="256032" bIns="137160" numCol="1" spcCol="1270" anchor="ctr" anchorCtr="0">
          <a:noAutofit/>
        </a:bodyPr>
        <a:lstStyle/>
        <a:p>
          <a:pPr lvl="0" algn="ctr" defTabSz="1600200">
            <a:lnSpc>
              <a:spcPct val="90000"/>
            </a:lnSpc>
            <a:spcBef>
              <a:spcPct val="0"/>
            </a:spcBef>
            <a:spcAft>
              <a:spcPct val="35000"/>
            </a:spcAft>
          </a:pPr>
          <a:r>
            <a:rPr lang="es-ES" sz="3600" kern="1200" dirty="0" smtClean="0"/>
            <a:t>Aspecto Económico</a:t>
          </a:r>
          <a:endParaRPr lang="es-ES" sz="3600" kern="1200" dirty="0"/>
        </a:p>
      </dsp:txBody>
      <dsp:txXfrm rot="10800000">
        <a:off x="1637385" y="1183764"/>
        <a:ext cx="4465074" cy="910748"/>
      </dsp:txXfrm>
    </dsp:sp>
    <dsp:sp modelId="{FAFCB826-8B6B-4546-A19E-10365DAB8DA4}">
      <dsp:nvSpPr>
        <dsp:cNvPr id="0" name=""/>
        <dsp:cNvSpPr/>
      </dsp:nvSpPr>
      <dsp:spPr>
        <a:xfrm>
          <a:off x="954324" y="1183764"/>
          <a:ext cx="910748" cy="910748"/>
        </a:xfrm>
        <a:prstGeom prst="ellipse">
          <a:avLst/>
        </a:prstGeom>
        <a:blipFill rotWithShape="0">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3F00FA6-A807-4A8C-857B-5419D97A315E}">
      <dsp:nvSpPr>
        <dsp:cNvPr id="0" name=""/>
        <dsp:cNvSpPr/>
      </dsp:nvSpPr>
      <dsp:spPr>
        <a:xfrm rot="10800000">
          <a:off x="1409698" y="2366378"/>
          <a:ext cx="4692761" cy="910748"/>
        </a:xfrm>
        <a:prstGeom prst="homePlate">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1615" tIns="137160" rIns="256032" bIns="137160" numCol="1" spcCol="1270" anchor="ctr" anchorCtr="0">
          <a:noAutofit/>
        </a:bodyPr>
        <a:lstStyle/>
        <a:p>
          <a:pPr lvl="0" algn="ctr" defTabSz="1600200">
            <a:lnSpc>
              <a:spcPct val="90000"/>
            </a:lnSpc>
            <a:spcBef>
              <a:spcPct val="0"/>
            </a:spcBef>
            <a:spcAft>
              <a:spcPct val="35000"/>
            </a:spcAft>
          </a:pPr>
          <a:r>
            <a:rPr lang="es-ES" sz="3600" kern="1200" dirty="0" smtClean="0"/>
            <a:t>Aspecto Tecnológico</a:t>
          </a:r>
          <a:endParaRPr lang="es-ES" sz="3600" kern="1200" dirty="0"/>
        </a:p>
      </dsp:txBody>
      <dsp:txXfrm rot="10800000">
        <a:off x="1637385" y="2366378"/>
        <a:ext cx="4465074" cy="910748"/>
      </dsp:txXfrm>
    </dsp:sp>
    <dsp:sp modelId="{C75DE41C-6A71-4369-B786-03BF0BC12A48}">
      <dsp:nvSpPr>
        <dsp:cNvPr id="0" name=""/>
        <dsp:cNvSpPr/>
      </dsp:nvSpPr>
      <dsp:spPr>
        <a:xfrm>
          <a:off x="954324" y="2366378"/>
          <a:ext cx="910748" cy="910748"/>
        </a:xfrm>
        <a:prstGeom prst="ellipse">
          <a:avLst/>
        </a:prstGeom>
        <a:blipFill rotWithShape="0">
          <a:blip xmlns:r="http://schemas.openxmlformats.org/officeDocument/2006/relationships" r:embed="rId3"/>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B500D1B-2016-4FDD-BC08-819C4E51C79F}">
      <dsp:nvSpPr>
        <dsp:cNvPr id="0" name=""/>
        <dsp:cNvSpPr/>
      </dsp:nvSpPr>
      <dsp:spPr>
        <a:xfrm rot="10800000">
          <a:off x="1409698" y="3548992"/>
          <a:ext cx="4692761" cy="910748"/>
        </a:xfrm>
        <a:prstGeom prst="homePlate">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1615" tIns="137160" rIns="256032" bIns="137160" numCol="1" spcCol="1270" anchor="ctr" anchorCtr="0">
          <a:noAutofit/>
        </a:bodyPr>
        <a:lstStyle/>
        <a:p>
          <a:pPr lvl="0" algn="ctr" defTabSz="1600200">
            <a:lnSpc>
              <a:spcPct val="90000"/>
            </a:lnSpc>
            <a:spcBef>
              <a:spcPct val="0"/>
            </a:spcBef>
            <a:spcAft>
              <a:spcPct val="35000"/>
            </a:spcAft>
          </a:pPr>
          <a:r>
            <a:rPr lang="es-ES" sz="3600" kern="1200" dirty="0" smtClean="0"/>
            <a:t>Aspecto Legal</a:t>
          </a:r>
          <a:endParaRPr lang="es-ES" sz="3600" kern="1200" dirty="0"/>
        </a:p>
      </dsp:txBody>
      <dsp:txXfrm rot="10800000">
        <a:off x="1637385" y="3548992"/>
        <a:ext cx="4465074" cy="910748"/>
      </dsp:txXfrm>
    </dsp:sp>
    <dsp:sp modelId="{9A84EF39-404E-4ED6-902E-9BF6BCAA0109}">
      <dsp:nvSpPr>
        <dsp:cNvPr id="0" name=""/>
        <dsp:cNvSpPr/>
      </dsp:nvSpPr>
      <dsp:spPr>
        <a:xfrm>
          <a:off x="954324" y="3548992"/>
          <a:ext cx="910748" cy="910748"/>
        </a:xfrm>
        <a:prstGeom prst="ellipse">
          <a:avLst/>
        </a:prstGeom>
        <a:blipFill rotWithShape="0">
          <a:blip xmlns:r="http://schemas.openxmlformats.org/officeDocument/2006/relationships" r:embed="rId4"/>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5E309E-ECA7-4D84-811A-F179BC1BEE67}">
      <dsp:nvSpPr>
        <dsp:cNvPr id="0" name=""/>
        <dsp:cNvSpPr/>
      </dsp:nvSpPr>
      <dsp:spPr>
        <a:xfrm>
          <a:off x="0" y="937456"/>
          <a:ext cx="1560250" cy="482541"/>
        </a:xfrm>
        <a:prstGeom prst="chevron">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gradFill>
            <a:gsLst>
              <a:gs pos="0">
                <a:schemeClr val="accent4">
                  <a:lumMod val="60000"/>
                  <a:lumOff val="40000"/>
                </a:schemeClr>
              </a:gs>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S" sz="1200" b="1" kern="1200" dirty="0">
              <a:solidFill>
                <a:schemeClr val="tx2">
                  <a:lumMod val="60000"/>
                  <a:lumOff val="40000"/>
                </a:schemeClr>
              </a:solidFill>
            </a:rPr>
            <a:t>PROYECCIONES FINANCIERAS</a:t>
          </a:r>
        </a:p>
      </dsp:txBody>
      <dsp:txXfrm>
        <a:off x="241271" y="937456"/>
        <a:ext cx="1077709" cy="482541"/>
      </dsp:txXfrm>
    </dsp:sp>
    <dsp:sp modelId="{899596C1-F255-499D-8137-5771892B45AB}">
      <dsp:nvSpPr>
        <dsp:cNvPr id="0" name=""/>
        <dsp:cNvSpPr/>
      </dsp:nvSpPr>
      <dsp:spPr>
        <a:xfrm>
          <a:off x="1541909" y="943396"/>
          <a:ext cx="986156" cy="470661"/>
        </a:xfrm>
        <a:prstGeom prst="chevron">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gradFill>
            <a:gsLst>
              <a:gs pos="0">
                <a:schemeClr val="accent4">
                  <a:lumMod val="60000"/>
                  <a:lumOff val="40000"/>
                </a:schemeClr>
              </a:gs>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S" sz="1200" b="1" kern="1200" dirty="0">
              <a:solidFill>
                <a:schemeClr val="tx2">
                  <a:lumMod val="60000"/>
                  <a:lumOff val="40000"/>
                </a:schemeClr>
              </a:solidFill>
            </a:rPr>
            <a:t>CASH FLOWS LIBRES</a:t>
          </a:r>
        </a:p>
      </dsp:txBody>
      <dsp:txXfrm>
        <a:off x="1777240" y="943396"/>
        <a:ext cx="515495" cy="470661"/>
      </dsp:txXfrm>
    </dsp:sp>
    <dsp:sp modelId="{55B3FCA0-9EA4-4B89-AFAF-62C153C3324A}">
      <dsp:nvSpPr>
        <dsp:cNvPr id="0" name=""/>
        <dsp:cNvSpPr/>
      </dsp:nvSpPr>
      <dsp:spPr>
        <a:xfrm>
          <a:off x="2447338" y="928694"/>
          <a:ext cx="1586088" cy="500064"/>
        </a:xfrm>
        <a:prstGeom prst="chevron">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S" sz="1200" b="1" kern="1200" dirty="0">
              <a:solidFill>
                <a:schemeClr val="tx2">
                  <a:lumMod val="60000"/>
                  <a:lumOff val="40000"/>
                </a:schemeClr>
              </a:solidFill>
            </a:rPr>
            <a:t>CÁLCULO DE LA TASA DE DESCUENTO</a:t>
          </a:r>
        </a:p>
      </dsp:txBody>
      <dsp:txXfrm>
        <a:off x="2697370" y="928694"/>
        <a:ext cx="1086024" cy="500064"/>
      </dsp:txXfrm>
    </dsp:sp>
    <dsp:sp modelId="{F5622884-22F6-400B-B482-294DCEF8E318}">
      <dsp:nvSpPr>
        <dsp:cNvPr id="0" name=""/>
        <dsp:cNvSpPr/>
      </dsp:nvSpPr>
      <dsp:spPr>
        <a:xfrm>
          <a:off x="3985576" y="940886"/>
          <a:ext cx="1484787" cy="475680"/>
        </a:xfrm>
        <a:prstGeom prst="chevron">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gradFill>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S" sz="1200" b="1" kern="1200" dirty="0">
              <a:solidFill>
                <a:schemeClr val="tx2">
                  <a:lumMod val="60000"/>
                  <a:lumOff val="40000"/>
                </a:schemeClr>
              </a:solidFill>
            </a:rPr>
            <a:t>APLICACIÓN DE LA TASA DESCUENTO</a:t>
          </a:r>
        </a:p>
      </dsp:txBody>
      <dsp:txXfrm>
        <a:off x="4223416" y="940886"/>
        <a:ext cx="1009107" cy="475680"/>
      </dsp:txXfrm>
    </dsp:sp>
    <dsp:sp modelId="{835F3504-D894-499F-BBFA-079EB257765F}">
      <dsp:nvSpPr>
        <dsp:cNvPr id="0" name=""/>
        <dsp:cNvSpPr/>
      </dsp:nvSpPr>
      <dsp:spPr>
        <a:xfrm>
          <a:off x="5361824" y="909062"/>
          <a:ext cx="1362587" cy="533954"/>
        </a:xfrm>
        <a:prstGeom prst="chevron">
          <a:avLst/>
        </a:prstGeom>
        <a:gradFill rotWithShape="0">
          <a:gsLst>
            <a:gs pos="0">
              <a:schemeClr val="accent4">
                <a:lumMod val="60000"/>
                <a:lumOff val="40000"/>
              </a:schemeClr>
            </a:gs>
            <a:gs pos="50000">
              <a:schemeClr val="accent1">
                <a:tint val="44500"/>
                <a:satMod val="160000"/>
              </a:schemeClr>
            </a:gs>
            <a:gs pos="100000">
              <a:schemeClr val="accent1">
                <a:tint val="23500"/>
                <a:satMod val="160000"/>
              </a:schemeClr>
            </a:gs>
          </a:gsLst>
          <a:lin ang="5400000" scaled="0"/>
        </a:gradFill>
        <a:ln w="25400"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S" sz="1200" b="1" kern="1200" dirty="0">
              <a:solidFill>
                <a:schemeClr val="tx2">
                  <a:lumMod val="60000"/>
                  <a:lumOff val="40000"/>
                </a:schemeClr>
              </a:solidFill>
            </a:rPr>
            <a:t>CÁLCULO DEL VALOR RESIDUAL</a:t>
          </a:r>
        </a:p>
      </dsp:txBody>
      <dsp:txXfrm>
        <a:off x="5628801" y="909062"/>
        <a:ext cx="828633" cy="533954"/>
      </dsp:txXfrm>
    </dsp:sp>
    <dsp:sp modelId="{09129EAA-3169-4E36-901D-2ABDAC1390D5}">
      <dsp:nvSpPr>
        <dsp:cNvPr id="0" name=""/>
        <dsp:cNvSpPr/>
      </dsp:nvSpPr>
      <dsp:spPr>
        <a:xfrm>
          <a:off x="6747062" y="928692"/>
          <a:ext cx="1253827" cy="500068"/>
        </a:xfrm>
        <a:prstGeom prst="chevron">
          <a:avLst/>
        </a:prstGeom>
        <a:blipFill rotWithShape="0">
          <a:blip xmlns:r="http://schemas.openxmlformats.org/officeDocument/2006/relationships" r:embed="rId1"/>
          <a:tile tx="0" ty="0" sx="100000" sy="100000" flip="none" algn="tl"/>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16002" rIns="16002" bIns="16002" numCol="1" spcCol="1270" anchor="ctr" anchorCtr="0">
          <a:noAutofit/>
        </a:bodyPr>
        <a:lstStyle/>
        <a:p>
          <a:pPr lvl="0" algn="ctr" defTabSz="533400">
            <a:lnSpc>
              <a:spcPct val="90000"/>
            </a:lnSpc>
            <a:spcBef>
              <a:spcPct val="0"/>
            </a:spcBef>
            <a:spcAft>
              <a:spcPct val="35000"/>
            </a:spcAft>
          </a:pPr>
          <a:r>
            <a:rPr lang="es-ES" sz="1200" b="1" kern="1200" dirty="0">
              <a:solidFill>
                <a:schemeClr val="tx2">
                  <a:lumMod val="60000"/>
                  <a:lumOff val="40000"/>
                </a:schemeClr>
              </a:solidFill>
            </a:rPr>
            <a:t>VALOR DE LA EMPRESA</a:t>
          </a:r>
        </a:p>
      </dsp:txBody>
      <dsp:txXfrm>
        <a:off x="6997096" y="928692"/>
        <a:ext cx="753759" cy="500068"/>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F68FA-941C-4E4D-A54D-315B5323FE8E}">
      <dsp:nvSpPr>
        <dsp:cNvPr id="0" name=""/>
        <dsp:cNvSpPr/>
      </dsp:nvSpPr>
      <dsp:spPr>
        <a:xfrm>
          <a:off x="0" y="0"/>
          <a:ext cx="1495425" cy="59817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s-EC" sz="800" kern="1200" dirty="0"/>
            <a:t>Proyección de la energía facturada a clientes finales de empresas de distribución</a:t>
          </a:r>
        </a:p>
      </dsp:txBody>
      <dsp:txXfrm>
        <a:off x="299085" y="0"/>
        <a:ext cx="897255" cy="598170"/>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802C19-DAC5-4B7B-A8C3-B010782C404F}">
      <dsp:nvSpPr>
        <dsp:cNvPr id="0" name=""/>
        <dsp:cNvSpPr/>
      </dsp:nvSpPr>
      <dsp:spPr>
        <a:xfrm rot="16200000">
          <a:off x="-131196" y="133698"/>
          <a:ext cx="2674942" cy="240754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1934" bIns="0" numCol="1" spcCol="1270" anchor="ctr" anchorCtr="0">
          <a:noAutofit/>
        </a:bodyPr>
        <a:lstStyle/>
        <a:p>
          <a:pPr lvl="0" algn="just" defTabSz="488950">
            <a:lnSpc>
              <a:spcPct val="90000"/>
            </a:lnSpc>
            <a:spcBef>
              <a:spcPct val="0"/>
            </a:spcBef>
            <a:spcAft>
              <a:spcPct val="35000"/>
            </a:spcAft>
          </a:pPr>
          <a:r>
            <a:rPr lang="es-EC" sz="1100" kern="1200" dirty="0" smtClean="0"/>
            <a:t>La tasa de descuento es utilizada para cambiar el dinero del futuro en dinero del presente. La tasa de actualización o tasa de descuento que ha de aplicarse para descontar los flujos de caja libre, es el Costo Medio Ponderado del Capital, también conocido ampliamente en su concepción inglesa como WACC (</a:t>
          </a:r>
          <a:r>
            <a:rPr lang="es-EC" sz="1100" kern="1200" dirty="0" err="1" smtClean="0"/>
            <a:t>Weighted</a:t>
          </a:r>
          <a:r>
            <a:rPr lang="es-EC" sz="1100" kern="1200" dirty="0" smtClean="0"/>
            <a:t> </a:t>
          </a:r>
          <a:r>
            <a:rPr lang="es-EC" sz="1100" kern="1200" dirty="0" err="1" smtClean="0"/>
            <a:t>Average</a:t>
          </a:r>
          <a:r>
            <a:rPr lang="es-EC" sz="1100" kern="1200" dirty="0" smtClean="0"/>
            <a:t> </a:t>
          </a:r>
          <a:r>
            <a:rPr lang="es-EC" sz="1100" kern="1200" dirty="0" err="1" smtClean="0"/>
            <a:t>Cost</a:t>
          </a:r>
          <a:r>
            <a:rPr lang="es-EC" sz="1100" kern="1200" dirty="0" smtClean="0"/>
            <a:t> of Capital).</a:t>
          </a:r>
          <a:endParaRPr lang="es-ES" sz="1100" kern="1200" dirty="0"/>
        </a:p>
      </dsp:txBody>
      <dsp:txXfrm rot="5400000">
        <a:off x="2503" y="534987"/>
        <a:ext cx="2407544" cy="1604966"/>
      </dsp:txXfrm>
    </dsp:sp>
    <dsp:sp modelId="{19125C65-DFC1-4157-AEDF-023034128CB4}">
      <dsp:nvSpPr>
        <dsp:cNvPr id="0" name=""/>
        <dsp:cNvSpPr/>
      </dsp:nvSpPr>
      <dsp:spPr>
        <a:xfrm rot="16200000">
          <a:off x="2456914" y="133698"/>
          <a:ext cx="2674942" cy="2407544"/>
        </a:xfrm>
        <a:prstGeom prst="flowChartManualOperati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0" tIns="0" rIns="71934" bIns="0" numCol="1" spcCol="1270" anchor="ctr" anchorCtr="0">
          <a:noAutofit/>
        </a:bodyPr>
        <a:lstStyle/>
        <a:p>
          <a:pPr lvl="0" algn="just" defTabSz="488950">
            <a:lnSpc>
              <a:spcPct val="90000"/>
            </a:lnSpc>
            <a:spcBef>
              <a:spcPct val="0"/>
            </a:spcBef>
            <a:spcAft>
              <a:spcPct val="35000"/>
            </a:spcAft>
          </a:pPr>
          <a:r>
            <a:rPr lang="es-EC" sz="1100" kern="1200" dirty="0" smtClean="0"/>
            <a:t>La tasa resultante es una media ponderada entre el costo de capital propio y el coste del capital ajeno, y se calcula mediante la fórmula siguiente:</a:t>
          </a:r>
          <a:endParaRPr lang="es-ES" sz="1100" kern="1200" dirty="0"/>
        </a:p>
      </dsp:txBody>
      <dsp:txXfrm rot="5400000">
        <a:off x="2590613" y="534987"/>
        <a:ext cx="2407544" cy="1604966"/>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DF68FA-941C-4E4D-A54D-315B5323FE8E}">
      <dsp:nvSpPr>
        <dsp:cNvPr id="0" name=""/>
        <dsp:cNvSpPr/>
      </dsp:nvSpPr>
      <dsp:spPr>
        <a:xfrm>
          <a:off x="0" y="0"/>
          <a:ext cx="1495425" cy="598170"/>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es-EC" sz="800" kern="1200" dirty="0"/>
            <a:t>Proyección de la energía facturada a clientes finales de empresas de distribución</a:t>
          </a:r>
        </a:p>
      </dsp:txBody>
      <dsp:txXfrm>
        <a:off x="299085" y="0"/>
        <a:ext cx="897255" cy="59817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82069-2C67-443D-AA8E-ACC096D0D425}">
      <dsp:nvSpPr>
        <dsp:cNvPr id="0" name=""/>
        <dsp:cNvSpPr/>
      </dsp:nvSpPr>
      <dsp:spPr>
        <a:xfrm rot="10800000">
          <a:off x="1500202" y="928702"/>
          <a:ext cx="4053840" cy="2042160"/>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00536" tIns="45720" rIns="85344" bIns="45720" numCol="1" spcCol="1270" anchor="ctr" anchorCtr="0">
          <a:noAutofit/>
        </a:bodyPr>
        <a:lstStyle/>
        <a:p>
          <a:pPr lvl="0" algn="just" defTabSz="533400">
            <a:lnSpc>
              <a:spcPct val="90000"/>
            </a:lnSpc>
            <a:spcBef>
              <a:spcPct val="0"/>
            </a:spcBef>
            <a:spcAft>
              <a:spcPct val="35000"/>
            </a:spcAft>
          </a:pPr>
          <a:r>
            <a:rPr lang="es-EC" sz="1200" kern="1200" dirty="0" smtClean="0"/>
            <a:t>El valor de los flujos de caja libres del período proyectado se estima descontándolo a la tasa de actualización o WACC, que previamente se ha estimado; es decir al </a:t>
          </a:r>
          <a:r>
            <a:rPr lang="es-EC" sz="1200" b="1" kern="1200" dirty="0" smtClean="0"/>
            <a:t>15,88%.</a:t>
          </a:r>
          <a:r>
            <a:rPr lang="es-EC" sz="1200" kern="1200" dirty="0" smtClean="0"/>
            <a:t>La mayor parte de las proyecciones utilizadas para una valoración por el método del Descuento de Flujos de Caja se preparan en períodos de tiempo anuales.</a:t>
          </a:r>
          <a:endParaRPr lang="es-ES" sz="1200" kern="1200" dirty="0"/>
        </a:p>
      </dsp:txBody>
      <dsp:txXfrm rot="10800000">
        <a:off x="2010742" y="928702"/>
        <a:ext cx="3543300" cy="2042160"/>
      </dsp:txXfrm>
    </dsp:sp>
    <dsp:sp modelId="{FC266663-AB42-4546-A513-E1C573C63D09}">
      <dsp:nvSpPr>
        <dsp:cNvPr id="0" name=""/>
        <dsp:cNvSpPr/>
      </dsp:nvSpPr>
      <dsp:spPr>
        <a:xfrm>
          <a:off x="510539" y="1010919"/>
          <a:ext cx="2042160" cy="2042160"/>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82069-2C67-443D-AA8E-ACC096D0D425}">
      <dsp:nvSpPr>
        <dsp:cNvPr id="0" name=""/>
        <dsp:cNvSpPr/>
      </dsp:nvSpPr>
      <dsp:spPr>
        <a:xfrm rot="10800000">
          <a:off x="1408465" y="0"/>
          <a:ext cx="4053840" cy="2426741"/>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8721" tIns="60960" rIns="113792" bIns="60960" numCol="1" spcCol="1270" anchor="ctr" anchorCtr="0">
          <a:noAutofit/>
        </a:bodyPr>
        <a:lstStyle/>
        <a:p>
          <a:pPr lvl="0" algn="just" defTabSz="711200">
            <a:lnSpc>
              <a:spcPct val="90000"/>
            </a:lnSpc>
            <a:spcBef>
              <a:spcPct val="0"/>
            </a:spcBef>
            <a:spcAft>
              <a:spcPct val="35000"/>
            </a:spcAft>
          </a:pPr>
          <a:r>
            <a:rPr lang="es-EC" sz="1600" kern="1200" dirty="0" smtClean="0">
              <a:solidFill>
                <a:schemeClr val="accent4">
                  <a:lumMod val="75000"/>
                </a:schemeClr>
              </a:solidFill>
            </a:rPr>
            <a:t>Se expone la fórmula de cálculo del valor actual de una renta perpetua, y luego estimamos la renta que puede utilizarse como base de cálculo. La fórmula matemática de una renta perpetua, basada en el conocido Modelo de </a:t>
          </a:r>
          <a:r>
            <a:rPr lang="es-EC" sz="1600" kern="1200" dirty="0" err="1" smtClean="0">
              <a:solidFill>
                <a:schemeClr val="accent4">
                  <a:lumMod val="75000"/>
                </a:schemeClr>
              </a:solidFill>
            </a:rPr>
            <a:t>Gordón</a:t>
          </a:r>
          <a:r>
            <a:rPr lang="es-EC" sz="1600" kern="1200" dirty="0" smtClean="0">
              <a:solidFill>
                <a:schemeClr val="accent4">
                  <a:lumMod val="75000"/>
                </a:schemeClr>
              </a:solidFill>
            </a:rPr>
            <a:t> sobre el crecimiento.</a:t>
          </a:r>
          <a:endParaRPr lang="es-ES" sz="1600" kern="1200" dirty="0">
            <a:solidFill>
              <a:schemeClr val="accent4">
                <a:lumMod val="75000"/>
              </a:schemeClr>
            </a:solidFill>
          </a:endParaRPr>
        </a:p>
      </dsp:txBody>
      <dsp:txXfrm rot="10800000">
        <a:off x="2015150" y="0"/>
        <a:ext cx="3447155" cy="2426741"/>
      </dsp:txXfrm>
    </dsp:sp>
    <dsp:sp modelId="{FC266663-AB42-4546-A513-E1C573C63D09}">
      <dsp:nvSpPr>
        <dsp:cNvPr id="0" name=""/>
        <dsp:cNvSpPr/>
      </dsp:nvSpPr>
      <dsp:spPr>
        <a:xfrm>
          <a:off x="602277" y="376841"/>
          <a:ext cx="1675209" cy="1675209"/>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913A1F-CD70-4B95-B806-D236ED94DAD6}">
      <dsp:nvSpPr>
        <dsp:cNvPr id="0" name=""/>
        <dsp:cNvSpPr/>
      </dsp:nvSpPr>
      <dsp:spPr>
        <a:xfrm>
          <a:off x="1025" y="999392"/>
          <a:ext cx="1358800" cy="135880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CASH FLOWS LIBRES DESCONTADOS</a:t>
          </a:r>
          <a:endParaRPr lang="es-ES" sz="1100" kern="1200" dirty="0"/>
        </a:p>
      </dsp:txBody>
      <dsp:txXfrm>
        <a:off x="200017" y="1198384"/>
        <a:ext cx="960816" cy="960816"/>
      </dsp:txXfrm>
    </dsp:sp>
    <dsp:sp modelId="{8049A87F-30A0-4447-A2D5-E29FDB156340}">
      <dsp:nvSpPr>
        <dsp:cNvPr id="0" name=""/>
        <dsp:cNvSpPr/>
      </dsp:nvSpPr>
      <dsp:spPr>
        <a:xfrm>
          <a:off x="1470160" y="1284740"/>
          <a:ext cx="788104" cy="788104"/>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1574623" y="1586111"/>
        <a:ext cx="579178" cy="185362"/>
      </dsp:txXfrm>
    </dsp:sp>
    <dsp:sp modelId="{0DE42553-E30D-4169-8149-EABAC8C820E0}">
      <dsp:nvSpPr>
        <dsp:cNvPr id="0" name=""/>
        <dsp:cNvSpPr/>
      </dsp:nvSpPr>
      <dsp:spPr>
        <a:xfrm>
          <a:off x="2368599" y="999392"/>
          <a:ext cx="1358800" cy="1358800"/>
        </a:xfrm>
        <a:prstGeom prst="ellipse">
          <a:avLst/>
        </a:prstGeom>
        <a:solidFill>
          <a:schemeClr val="tx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VALOR RESIDUAL</a:t>
          </a:r>
          <a:endParaRPr lang="es-ES" sz="1100" kern="1200" dirty="0"/>
        </a:p>
      </dsp:txBody>
      <dsp:txXfrm>
        <a:off x="2567591" y="1198384"/>
        <a:ext cx="960816" cy="960816"/>
      </dsp:txXfrm>
    </dsp:sp>
    <dsp:sp modelId="{A3E51A13-C48D-4830-BAC2-24682D184A23}">
      <dsp:nvSpPr>
        <dsp:cNvPr id="0" name=""/>
        <dsp:cNvSpPr/>
      </dsp:nvSpPr>
      <dsp:spPr>
        <a:xfrm>
          <a:off x="3837735" y="1284740"/>
          <a:ext cx="788104" cy="788104"/>
        </a:xfrm>
        <a:prstGeom prst="mathEqual">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s-ES" sz="900" kern="1200"/>
        </a:p>
      </dsp:txBody>
      <dsp:txXfrm>
        <a:off x="3942198" y="1447089"/>
        <a:ext cx="579178" cy="463406"/>
      </dsp:txXfrm>
    </dsp:sp>
    <dsp:sp modelId="{3E35B4EB-05FC-46D4-9D71-331FB7532A1F}">
      <dsp:nvSpPr>
        <dsp:cNvPr id="0" name=""/>
        <dsp:cNvSpPr/>
      </dsp:nvSpPr>
      <dsp:spPr>
        <a:xfrm>
          <a:off x="4736174" y="999392"/>
          <a:ext cx="1358800" cy="1358800"/>
        </a:xfrm>
        <a:prstGeom prst="ellipse">
          <a:avLst/>
        </a:prstGeom>
        <a:solidFill>
          <a:schemeClr val="tx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s-ES" sz="1100" kern="1200" dirty="0" smtClean="0"/>
            <a:t>VALOR DE LA EMPRESA</a:t>
          </a:r>
          <a:endParaRPr lang="es-ES" sz="1100" kern="1200" dirty="0"/>
        </a:p>
      </dsp:txBody>
      <dsp:txXfrm>
        <a:off x="4935166" y="1198384"/>
        <a:ext cx="960816" cy="960816"/>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F9B3D-44AD-4CDA-9715-BCB13D13372B}">
      <dsp:nvSpPr>
        <dsp:cNvPr id="0" name=""/>
        <dsp:cNvSpPr/>
      </dsp:nvSpPr>
      <dsp:spPr>
        <a:xfrm>
          <a:off x="2438399" y="0"/>
          <a:ext cx="3657600" cy="1603372"/>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t" anchorCtr="0">
          <a:noAutofit/>
        </a:bodyPr>
        <a:lstStyle/>
        <a:p>
          <a:pPr marL="285750" lvl="1" indent="-285750" algn="l" defTabSz="1422400">
            <a:lnSpc>
              <a:spcPct val="90000"/>
            </a:lnSpc>
            <a:spcBef>
              <a:spcPct val="0"/>
            </a:spcBef>
            <a:spcAft>
              <a:spcPct val="15000"/>
            </a:spcAft>
            <a:buChar char="••"/>
          </a:pPr>
          <a:endParaRPr lang="es-ES" sz="3200" kern="1200" dirty="0"/>
        </a:p>
        <a:p>
          <a:pPr marL="285750" lvl="1" indent="-285750" algn="l" defTabSz="1422400">
            <a:lnSpc>
              <a:spcPct val="90000"/>
            </a:lnSpc>
            <a:spcBef>
              <a:spcPct val="0"/>
            </a:spcBef>
            <a:spcAft>
              <a:spcPct val="15000"/>
            </a:spcAft>
            <a:buChar char="••"/>
          </a:pPr>
          <a:r>
            <a:rPr lang="es-ES" sz="3200" kern="1200" dirty="0" smtClean="0"/>
            <a:t>$ 48.585.528,28</a:t>
          </a:r>
          <a:endParaRPr lang="es-ES" sz="3200" kern="1200" dirty="0"/>
        </a:p>
      </dsp:txBody>
      <dsp:txXfrm>
        <a:off x="2438399" y="200422"/>
        <a:ext cx="3056336" cy="1202529"/>
      </dsp:txXfrm>
    </dsp:sp>
    <dsp:sp modelId="{7FED30B7-A53A-439D-8243-ECA1AAA65242}">
      <dsp:nvSpPr>
        <dsp:cNvPr id="0" name=""/>
        <dsp:cNvSpPr/>
      </dsp:nvSpPr>
      <dsp:spPr>
        <a:xfrm>
          <a:off x="0" y="0"/>
          <a:ext cx="2438400" cy="160337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just" defTabSz="800100">
            <a:lnSpc>
              <a:spcPct val="90000"/>
            </a:lnSpc>
            <a:spcBef>
              <a:spcPct val="0"/>
            </a:spcBef>
            <a:spcAft>
              <a:spcPct val="35000"/>
            </a:spcAft>
          </a:pPr>
          <a:r>
            <a:rPr lang="es-EC" sz="1800" kern="1200" dirty="0" smtClean="0"/>
            <a:t>De esta manera se determinó que el valor de la Empresa Eléctrica Regional Norte S.A. EMELNORTE es de</a:t>
          </a:r>
          <a:endParaRPr lang="es-ES" sz="1800" kern="1200" dirty="0"/>
        </a:p>
      </dsp:txBody>
      <dsp:txXfrm>
        <a:off x="78270" y="78270"/>
        <a:ext cx="2281860" cy="1446832"/>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BF9B3D-44AD-4CDA-9715-BCB13D13372B}">
      <dsp:nvSpPr>
        <dsp:cNvPr id="0" name=""/>
        <dsp:cNvSpPr/>
      </dsp:nvSpPr>
      <dsp:spPr>
        <a:xfrm>
          <a:off x="2438400" y="0"/>
          <a:ext cx="3657600" cy="50105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ES" sz="2400" kern="1200" dirty="0" smtClean="0"/>
            <a:t>48.075.268,88</a:t>
          </a:r>
          <a:endParaRPr lang="es-ES" sz="2400" kern="1200" dirty="0"/>
        </a:p>
      </dsp:txBody>
      <dsp:txXfrm>
        <a:off x="2438400" y="62632"/>
        <a:ext cx="3469705" cy="375789"/>
      </dsp:txXfrm>
    </dsp:sp>
    <dsp:sp modelId="{7FED30B7-A53A-439D-8243-ECA1AAA65242}">
      <dsp:nvSpPr>
        <dsp:cNvPr id="0" name=""/>
        <dsp:cNvSpPr/>
      </dsp:nvSpPr>
      <dsp:spPr>
        <a:xfrm>
          <a:off x="0" y="0"/>
          <a:ext cx="2438400" cy="5010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just" defTabSz="933450">
            <a:lnSpc>
              <a:spcPct val="90000"/>
            </a:lnSpc>
            <a:spcBef>
              <a:spcPct val="0"/>
            </a:spcBef>
            <a:spcAft>
              <a:spcPct val="35000"/>
            </a:spcAft>
          </a:pPr>
          <a:r>
            <a:rPr lang="es-ES" sz="2100" kern="1200" dirty="0" smtClean="0"/>
            <a:t>Escenario Pesimista</a:t>
          </a:r>
          <a:endParaRPr lang="es-ES" sz="2100" kern="1200" dirty="0"/>
        </a:p>
      </dsp:txBody>
      <dsp:txXfrm>
        <a:off x="24459" y="24459"/>
        <a:ext cx="2389482" cy="452135"/>
      </dsp:txXfrm>
    </dsp:sp>
    <dsp:sp modelId="{26E09F9A-2897-4F80-9B55-963297277250}">
      <dsp:nvSpPr>
        <dsp:cNvPr id="0" name=""/>
        <dsp:cNvSpPr/>
      </dsp:nvSpPr>
      <dsp:spPr>
        <a:xfrm>
          <a:off x="2438400" y="551159"/>
          <a:ext cx="3657600" cy="50105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ES" sz="2400" kern="1200" dirty="0" smtClean="0"/>
            <a:t>$ 52.352.779,92</a:t>
          </a:r>
          <a:endParaRPr lang="es-ES" sz="2400" kern="1200" dirty="0"/>
        </a:p>
      </dsp:txBody>
      <dsp:txXfrm>
        <a:off x="2438400" y="613791"/>
        <a:ext cx="3469705" cy="375789"/>
      </dsp:txXfrm>
    </dsp:sp>
    <dsp:sp modelId="{2376F879-1DEA-431D-B19A-E2C8B3BDF420}">
      <dsp:nvSpPr>
        <dsp:cNvPr id="0" name=""/>
        <dsp:cNvSpPr/>
      </dsp:nvSpPr>
      <dsp:spPr>
        <a:xfrm>
          <a:off x="0" y="551159"/>
          <a:ext cx="2438400" cy="5010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just" defTabSz="933450">
            <a:lnSpc>
              <a:spcPct val="90000"/>
            </a:lnSpc>
            <a:spcBef>
              <a:spcPct val="0"/>
            </a:spcBef>
            <a:spcAft>
              <a:spcPct val="35000"/>
            </a:spcAft>
          </a:pPr>
          <a:r>
            <a:rPr lang="es-ES" sz="2100" kern="1200" dirty="0" smtClean="0"/>
            <a:t>Escenario Optimista</a:t>
          </a:r>
          <a:endParaRPr lang="es-ES" sz="2100" kern="1200" dirty="0"/>
        </a:p>
      </dsp:txBody>
      <dsp:txXfrm>
        <a:off x="24459" y="575618"/>
        <a:ext cx="2389482" cy="452135"/>
      </dsp:txXfrm>
    </dsp:sp>
    <dsp:sp modelId="{89DB4DFF-63C0-44DF-859D-6C3465668B07}">
      <dsp:nvSpPr>
        <dsp:cNvPr id="0" name=""/>
        <dsp:cNvSpPr/>
      </dsp:nvSpPr>
      <dsp:spPr>
        <a:xfrm>
          <a:off x="2438400" y="1102318"/>
          <a:ext cx="3657600" cy="501053"/>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ES" sz="2400" kern="1200" dirty="0" smtClean="0"/>
            <a:t>$ 48.585.528,28</a:t>
          </a:r>
          <a:endParaRPr lang="es-ES" sz="2400" kern="1200" dirty="0"/>
        </a:p>
      </dsp:txBody>
      <dsp:txXfrm>
        <a:off x="2438400" y="1164950"/>
        <a:ext cx="3469705" cy="375789"/>
      </dsp:txXfrm>
    </dsp:sp>
    <dsp:sp modelId="{8B77D4C4-0683-44BC-BB5D-39A01D17E275}">
      <dsp:nvSpPr>
        <dsp:cNvPr id="0" name=""/>
        <dsp:cNvSpPr/>
      </dsp:nvSpPr>
      <dsp:spPr>
        <a:xfrm>
          <a:off x="0" y="1102318"/>
          <a:ext cx="2438400" cy="5010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40005" rIns="80010" bIns="40005" numCol="1" spcCol="1270" anchor="ctr" anchorCtr="0">
          <a:noAutofit/>
        </a:bodyPr>
        <a:lstStyle/>
        <a:p>
          <a:pPr lvl="0" algn="just" defTabSz="933450">
            <a:lnSpc>
              <a:spcPct val="90000"/>
            </a:lnSpc>
            <a:spcBef>
              <a:spcPct val="0"/>
            </a:spcBef>
            <a:spcAft>
              <a:spcPct val="35000"/>
            </a:spcAft>
          </a:pPr>
          <a:r>
            <a:rPr lang="es-ES" sz="2100" kern="1200" dirty="0" smtClean="0"/>
            <a:t>Escenario Base</a:t>
          </a:r>
          <a:endParaRPr lang="es-ES" sz="2100" kern="1200" dirty="0"/>
        </a:p>
      </dsp:txBody>
      <dsp:txXfrm>
        <a:off x="24459" y="1126777"/>
        <a:ext cx="2389482" cy="452135"/>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282069-2C67-443D-AA8E-ACC096D0D425}">
      <dsp:nvSpPr>
        <dsp:cNvPr id="0" name=""/>
        <dsp:cNvSpPr/>
      </dsp:nvSpPr>
      <dsp:spPr>
        <a:xfrm rot="10800000">
          <a:off x="-1" y="0"/>
          <a:ext cx="5357852" cy="2427435"/>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38932" tIns="53340" rIns="99568" bIns="53340" numCol="1" spcCol="1270" anchor="ctr" anchorCtr="0">
          <a:noAutofit/>
        </a:bodyPr>
        <a:lstStyle/>
        <a:p>
          <a:pPr lvl="0" algn="ctr" defTabSz="622300">
            <a:lnSpc>
              <a:spcPct val="90000"/>
            </a:lnSpc>
            <a:spcBef>
              <a:spcPct val="0"/>
            </a:spcBef>
            <a:spcAft>
              <a:spcPct val="35000"/>
            </a:spcAft>
          </a:pPr>
          <a:r>
            <a:rPr lang="es-EC" sz="1400" b="1" kern="1200" dirty="0" smtClean="0"/>
            <a:t>ANÁLISIS DE SENSIBILIDAD</a:t>
          </a:r>
          <a:endParaRPr lang="es-ES" sz="1400" kern="1200" dirty="0" smtClean="0"/>
        </a:p>
        <a:p>
          <a:pPr lvl="0" algn="just" defTabSz="622300">
            <a:lnSpc>
              <a:spcPct val="90000"/>
            </a:lnSpc>
            <a:spcBef>
              <a:spcPct val="0"/>
            </a:spcBef>
            <a:spcAft>
              <a:spcPct val="35000"/>
            </a:spcAft>
          </a:pPr>
          <a:endParaRPr lang="es-ES" sz="1400" kern="1200" dirty="0" smtClean="0"/>
        </a:p>
        <a:p>
          <a:pPr lvl="0" algn="just" defTabSz="622300">
            <a:lnSpc>
              <a:spcPct val="90000"/>
            </a:lnSpc>
            <a:spcBef>
              <a:spcPct val="0"/>
            </a:spcBef>
            <a:spcAft>
              <a:spcPct val="35000"/>
            </a:spcAft>
          </a:pPr>
          <a:r>
            <a:rPr lang="es-EC" sz="1200" kern="1200" dirty="0" smtClean="0"/>
            <a:t>De acuerdo con el procedimiento habitual de una valoración por el método del DFC, el valor “Base” de la empresa se obtiene mediante el descuento de los flujos de caja libres que se deducen del Caso Base que contiene las mejores estimaciones del equipo administrativo de la empresa sobre la evolución futura de las operaciones. A partir de aquí, se realiza un análisis de sensibilidad de las variables críticas que darán lugar a varios escenarios, y que servirán de referencia para establecer un rango de valoración.</a:t>
          </a:r>
        </a:p>
        <a:p>
          <a:pPr lvl="0" algn="just" defTabSz="622300">
            <a:lnSpc>
              <a:spcPct val="90000"/>
            </a:lnSpc>
            <a:spcBef>
              <a:spcPct val="0"/>
            </a:spcBef>
            <a:spcAft>
              <a:spcPct val="35000"/>
            </a:spcAft>
          </a:pPr>
          <a:endParaRPr lang="es-ES" sz="1200" kern="1200" dirty="0">
            <a:solidFill>
              <a:schemeClr val="accent4">
                <a:lumMod val="75000"/>
              </a:schemeClr>
            </a:solidFill>
          </a:endParaRPr>
        </a:p>
      </dsp:txBody>
      <dsp:txXfrm rot="10800000">
        <a:off x="606858" y="0"/>
        <a:ext cx="4750993" cy="2427435"/>
      </dsp:txXfrm>
    </dsp:sp>
    <dsp:sp modelId="{FC266663-AB42-4546-A513-E1C573C63D09}">
      <dsp:nvSpPr>
        <dsp:cNvPr id="0" name=""/>
        <dsp:cNvSpPr/>
      </dsp:nvSpPr>
      <dsp:spPr>
        <a:xfrm>
          <a:off x="0" y="271117"/>
          <a:ext cx="1063090" cy="1675688"/>
        </a:xfrm>
        <a:prstGeom prst="ellipse">
          <a:avLst/>
        </a:prstGeom>
        <a:blipFill rotWithShape="0">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E2390F-58CC-4DFE-B538-67DC5AAB0F54}">
      <dsp:nvSpPr>
        <dsp:cNvPr id="0" name=""/>
        <dsp:cNvSpPr/>
      </dsp:nvSpPr>
      <dsp:spPr>
        <a:xfrm>
          <a:off x="0" y="2088752"/>
          <a:ext cx="6096000" cy="137044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S" sz="1300" kern="1200" dirty="0" smtClean="0"/>
            <a:t>Ve = Activo Total – Pasivo Corriente – Otros Pasivos</a:t>
          </a:r>
        </a:p>
        <a:p>
          <a:pPr lvl="0" algn="ctr" defTabSz="577850">
            <a:lnSpc>
              <a:spcPct val="90000"/>
            </a:lnSpc>
            <a:spcBef>
              <a:spcPct val="0"/>
            </a:spcBef>
            <a:spcAft>
              <a:spcPct val="35000"/>
            </a:spcAft>
          </a:pPr>
          <a:r>
            <a:rPr lang="es-ES" sz="1300" kern="1200" dirty="0" smtClean="0"/>
            <a:t>Ve = 115.121.295,28 – 12.125.913,38</a:t>
          </a:r>
        </a:p>
        <a:p>
          <a:pPr lvl="0" algn="ctr" defTabSz="577850">
            <a:lnSpc>
              <a:spcPct val="90000"/>
            </a:lnSpc>
            <a:spcBef>
              <a:spcPct val="0"/>
            </a:spcBef>
            <a:spcAft>
              <a:spcPct val="35000"/>
            </a:spcAft>
          </a:pPr>
          <a:r>
            <a:rPr lang="es-ES" sz="1300" kern="1200" dirty="0" smtClean="0"/>
            <a:t>Ve = 102.995.381,80</a:t>
          </a:r>
          <a:endParaRPr lang="es-ES" sz="1300" kern="1200" dirty="0"/>
        </a:p>
      </dsp:txBody>
      <dsp:txXfrm>
        <a:off x="0" y="2088752"/>
        <a:ext cx="6096000" cy="1370447"/>
      </dsp:txXfrm>
    </dsp:sp>
    <dsp:sp modelId="{E16EA25B-2D66-4C25-AE3F-FE7868430CC1}">
      <dsp:nvSpPr>
        <dsp:cNvPr id="0" name=""/>
        <dsp:cNvSpPr/>
      </dsp:nvSpPr>
      <dsp:spPr>
        <a:xfrm rot="10800000">
          <a:off x="0" y="1560"/>
          <a:ext cx="6096000" cy="2107748"/>
        </a:xfrm>
        <a:prstGeom prst="upArrowCallou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lvl="0" algn="ctr" defTabSz="577850">
            <a:lnSpc>
              <a:spcPct val="90000"/>
            </a:lnSpc>
            <a:spcBef>
              <a:spcPct val="0"/>
            </a:spcBef>
            <a:spcAft>
              <a:spcPct val="35000"/>
            </a:spcAft>
          </a:pPr>
          <a:r>
            <a:rPr lang="es-EC" sz="1300" kern="1200" dirty="0" smtClean="0"/>
            <a:t>Este método no toma en cuenta la capacidad de la empresa para generar flujos futuros, para valorar la empresa EMELNORTE S.A., según este método se utiliza el  Estado de Situación Financiera del año 2011. </a:t>
          </a:r>
          <a:endParaRPr lang="es-ES" sz="1300" kern="1200" dirty="0"/>
        </a:p>
      </dsp:txBody>
      <dsp:txXfrm rot="-10800000">
        <a:off x="0" y="1560"/>
        <a:ext cx="6096000" cy="739819"/>
      </dsp:txXfrm>
    </dsp:sp>
    <dsp:sp modelId="{328EEFBA-F107-46D1-84B2-3CD0A34630AE}">
      <dsp:nvSpPr>
        <dsp:cNvPr id="0" name=""/>
        <dsp:cNvSpPr/>
      </dsp:nvSpPr>
      <dsp:spPr>
        <a:xfrm>
          <a:off x="0" y="741380"/>
          <a:ext cx="6096000" cy="630216"/>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34696" tIns="41910" rIns="234696" bIns="41910" numCol="1" spcCol="1270" anchor="ctr" anchorCtr="0">
          <a:noAutofit/>
        </a:bodyPr>
        <a:lstStyle/>
        <a:p>
          <a:pPr lvl="0" algn="ctr" defTabSz="1466850">
            <a:lnSpc>
              <a:spcPct val="90000"/>
            </a:lnSpc>
            <a:spcBef>
              <a:spcPct val="0"/>
            </a:spcBef>
            <a:spcAft>
              <a:spcPct val="35000"/>
            </a:spcAft>
          </a:pPr>
          <a:r>
            <a:rPr lang="es-ES" sz="3300" kern="1200" dirty="0" smtClean="0"/>
            <a:t>Ve=Activo Total – Pasivo Exigible</a:t>
          </a:r>
          <a:endParaRPr lang="es-ES" sz="3300" kern="1200" dirty="0"/>
        </a:p>
      </dsp:txBody>
      <dsp:txXfrm>
        <a:off x="0" y="741380"/>
        <a:ext cx="6096000" cy="630216"/>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A6964-3246-40FF-BFDC-98AC6A8C5110}">
      <dsp:nvSpPr>
        <dsp:cNvPr id="0" name=""/>
        <dsp:cNvSpPr/>
      </dsp:nvSpPr>
      <dsp:spPr>
        <a:xfrm>
          <a:off x="679737" y="17"/>
          <a:ext cx="3196676" cy="20803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kern="1200" dirty="0" smtClean="0"/>
            <a:t>Que lo más adecuado es no confiar en un solo método de valoración; con el fin de obtener una estimación más realista, coherente y precisa, por lo cual para estimar el valor de la empresa se realizó el estudio centrado en actividades financieras</a:t>
          </a:r>
          <a:endParaRPr lang="es-EC" sz="1300" kern="1200" dirty="0"/>
        </a:p>
      </dsp:txBody>
      <dsp:txXfrm>
        <a:off x="679737" y="17"/>
        <a:ext cx="3196676" cy="2080307"/>
      </dsp:txXfrm>
    </dsp:sp>
    <dsp:sp modelId="{FE065AE7-0F4C-4DA8-A51F-D671D6EAC571}">
      <dsp:nvSpPr>
        <dsp:cNvPr id="0" name=""/>
        <dsp:cNvSpPr/>
      </dsp:nvSpPr>
      <dsp:spPr>
        <a:xfrm>
          <a:off x="4196080" y="81168"/>
          <a:ext cx="3196676" cy="1918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kern="1200" dirty="0" smtClean="0"/>
            <a:t>Se siguió un proceso lógico y metodológico: inicialmente la descripción, sistematización y aplicación de dos métodos para la valoración EMELNORTE S.A.; luego se realizó un análisis de la evolución financiera a lo largo de los años 2009, 2010 y 2011; estos procedimientos, enmarcados en  la evolución del sector eléctrico ecuatoriano, para determinar su posible comportamiento en los próximo cinco años.</a:t>
          </a:r>
          <a:endParaRPr lang="es-EC" sz="1300" kern="1200" dirty="0"/>
        </a:p>
      </dsp:txBody>
      <dsp:txXfrm>
        <a:off x="4196080" y="81168"/>
        <a:ext cx="3196676" cy="1918005"/>
      </dsp:txXfrm>
    </dsp:sp>
    <dsp:sp modelId="{C2DC2B4B-62EC-4C18-9988-F95ABFC11AAA}">
      <dsp:nvSpPr>
        <dsp:cNvPr id="0" name=""/>
        <dsp:cNvSpPr/>
      </dsp:nvSpPr>
      <dsp:spPr>
        <a:xfrm>
          <a:off x="679737" y="2399992"/>
          <a:ext cx="3196676" cy="1918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kern="1200" dirty="0" smtClean="0"/>
            <a:t>La utilización del método estático: MÉTODO DEL VALOR CONTABLE. El (</a:t>
          </a:r>
          <a:r>
            <a:rPr lang="es-EC" sz="1300" kern="1200" dirty="0" err="1" smtClean="0"/>
            <a:t>Discounted</a:t>
          </a:r>
          <a:r>
            <a:rPr lang="es-EC" sz="1300" kern="1200" dirty="0" smtClean="0"/>
            <a:t> Cash </a:t>
          </a:r>
          <a:r>
            <a:rPr lang="es-EC" sz="1300" kern="1200" dirty="0" err="1" smtClean="0"/>
            <a:t>Flow</a:t>
          </a:r>
          <a:r>
            <a:rPr lang="es-EC" sz="1300" kern="1200" dirty="0" smtClean="0"/>
            <a:t>), que se basa en proyecciones financieras; se proyectó los estados financieros a futuro, para luego a través del uso de una tasa de descuento apropiada, traer los mismos a valor presente, cifras utilizadas para estimar el valor de la empresa aplicando varios escenarios.</a:t>
          </a:r>
          <a:endParaRPr lang="es-EC" sz="1300" kern="1200" dirty="0"/>
        </a:p>
      </dsp:txBody>
      <dsp:txXfrm>
        <a:off x="679737" y="2399992"/>
        <a:ext cx="3196676" cy="1918005"/>
      </dsp:txXfrm>
    </dsp:sp>
    <dsp:sp modelId="{F19268B7-2423-4A5A-9D62-300192F1F5DF}">
      <dsp:nvSpPr>
        <dsp:cNvPr id="0" name=""/>
        <dsp:cNvSpPr/>
      </dsp:nvSpPr>
      <dsp:spPr>
        <a:xfrm>
          <a:off x="4196080" y="2399992"/>
          <a:ext cx="3196676" cy="1918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just" defTabSz="577850">
            <a:lnSpc>
              <a:spcPct val="90000"/>
            </a:lnSpc>
            <a:spcBef>
              <a:spcPct val="0"/>
            </a:spcBef>
            <a:spcAft>
              <a:spcPct val="35000"/>
            </a:spcAft>
          </a:pPr>
          <a:r>
            <a:rPr lang="es-EC" sz="1300" kern="1200" dirty="0" smtClean="0"/>
            <a:t>Escenario Base el valor de la empresa EMELNORTE S.A. es de $ 48.585.528,28. En un escenario Optimista el valor  asciende a $ 52.352.779,92; en un escenario Pesimista el valor disminuye a $ 48.075.268,88. La ponderación del valor de EMELNORTE S.A. en función de la probabilidad de ocurrencia de cada uno de los escenarios es de 48.972.025,24.  Aplicando MÉTODO VALOR CONTABLE 102.995.381,80.</a:t>
          </a:r>
          <a:endParaRPr lang="es-EC" sz="1300" kern="1200" dirty="0"/>
        </a:p>
      </dsp:txBody>
      <dsp:txXfrm>
        <a:off x="4196080" y="2399992"/>
        <a:ext cx="3196676" cy="1918005"/>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7A6964-3246-40FF-BFDC-98AC6A8C5110}">
      <dsp:nvSpPr>
        <dsp:cNvPr id="0" name=""/>
        <dsp:cNvSpPr/>
      </dsp:nvSpPr>
      <dsp:spPr>
        <a:xfrm>
          <a:off x="679737" y="17"/>
          <a:ext cx="3196676" cy="20803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EC" sz="1100" kern="1200" dirty="0" smtClean="0"/>
            <a:t>Para casos similares al investigado, es tomar en cuenta algunos aspectos importantes para elegir el método adecuado de valoración, al determinar previamente: El porqué? y para qué?; considerando el entorno y sector en el cuál se desenvuelve la entidad, a través de éste valor intrínseco lograr tomar decisiones futuras adecuadas, en razón que los valores obtenidos, son el resultado de la aplicación de técnicas financieras vigentes en el mercado.</a:t>
          </a:r>
          <a:endParaRPr lang="es-EC" sz="1100" kern="1200" dirty="0"/>
        </a:p>
      </dsp:txBody>
      <dsp:txXfrm>
        <a:off x="679737" y="17"/>
        <a:ext cx="3196676" cy="2080307"/>
      </dsp:txXfrm>
    </dsp:sp>
    <dsp:sp modelId="{FE065AE7-0F4C-4DA8-A51F-D671D6EAC571}">
      <dsp:nvSpPr>
        <dsp:cNvPr id="0" name=""/>
        <dsp:cNvSpPr/>
      </dsp:nvSpPr>
      <dsp:spPr>
        <a:xfrm>
          <a:off x="4196080" y="81168"/>
          <a:ext cx="3196676" cy="1918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EC" sz="1100" kern="1200" dirty="0" smtClean="0"/>
            <a:t>Tomar en cuenta esta investigación, que ha permitido  valorar la empresa en su conjunto, como un negocio en marcha; permitiendo ver con claridad las virtudes que posee éste método y la ayuda que puede proporcionar a la dirección estratégica de empresas que desarrollan actividades en este importante sector. Se lo considera como un método representativo para a establecer un precio promedio por su capacidad de generar y crear flujos futuros. Puesto  que no existe un método único de valoración de empresas.</a:t>
          </a:r>
          <a:endParaRPr lang="es-EC" sz="1100" kern="1200" dirty="0"/>
        </a:p>
      </dsp:txBody>
      <dsp:txXfrm>
        <a:off x="4196080" y="81168"/>
        <a:ext cx="3196676" cy="1918005"/>
      </dsp:txXfrm>
    </dsp:sp>
    <dsp:sp modelId="{C2DC2B4B-62EC-4C18-9988-F95ABFC11AAA}">
      <dsp:nvSpPr>
        <dsp:cNvPr id="0" name=""/>
        <dsp:cNvSpPr/>
      </dsp:nvSpPr>
      <dsp:spPr>
        <a:xfrm>
          <a:off x="642943" y="2399992"/>
          <a:ext cx="3196676" cy="1918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EC" sz="1100" kern="1200" dirty="0" smtClean="0"/>
            <a:t>En el cálculo de  la tasa d</a:t>
          </a:r>
          <a:r>
            <a:rPr lang="es-ES" sz="1100" kern="1200" dirty="0" smtClean="0"/>
            <a:t>e descuento o actualización para descontar los flujos de fondos operativos para valuar la empresa utilizando el descuento de flujos de fondos, se lo debe hacer cuidadosamente, tomando en cuenta, aspectos como riesgo sistemático, y no sistemático, y el entorno en el cual se desenvuelve la organización.</a:t>
          </a:r>
          <a:endParaRPr lang="es-EC" sz="1100" kern="1200" dirty="0"/>
        </a:p>
      </dsp:txBody>
      <dsp:txXfrm>
        <a:off x="642943" y="2399992"/>
        <a:ext cx="3196676" cy="1918005"/>
      </dsp:txXfrm>
    </dsp:sp>
    <dsp:sp modelId="{F19268B7-2423-4A5A-9D62-300192F1F5DF}">
      <dsp:nvSpPr>
        <dsp:cNvPr id="0" name=""/>
        <dsp:cNvSpPr/>
      </dsp:nvSpPr>
      <dsp:spPr>
        <a:xfrm>
          <a:off x="4196080" y="2399992"/>
          <a:ext cx="3196676" cy="191800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just" defTabSz="488950">
            <a:lnSpc>
              <a:spcPct val="90000"/>
            </a:lnSpc>
            <a:spcBef>
              <a:spcPct val="0"/>
            </a:spcBef>
            <a:spcAft>
              <a:spcPct val="35000"/>
            </a:spcAft>
          </a:pPr>
          <a:r>
            <a:rPr lang="es-EC" sz="1100" kern="1200" dirty="0" smtClean="0"/>
            <a:t>Las valoraciones de empresas deben realizarse  aplicando diferentes métodos sean éstos estáticos, dinámicos, compuestos o mixtos y/o los nuevos métodos; puesto que si sólo se aplica el método del valor contable, o uno de ellos en particular,  los resultados no son del todo confiables. Una valoración, por medio de diferentes métodos, permitirá obtener una cifra más real, del valor de la organización.</a:t>
          </a:r>
          <a:endParaRPr lang="es-EC" sz="1100" kern="1200" dirty="0"/>
        </a:p>
      </dsp:txBody>
      <dsp:txXfrm>
        <a:off x="4196080" y="2399992"/>
        <a:ext cx="3196676" cy="191800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CFF71E-D971-4280-B98A-7D6AB380566C}">
      <dsp:nvSpPr>
        <dsp:cNvPr id="0" name=""/>
        <dsp:cNvSpPr/>
      </dsp:nvSpPr>
      <dsp:spPr>
        <a:xfrm rot="5400000">
          <a:off x="-98077" y="100151"/>
          <a:ext cx="653851" cy="4576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1</a:t>
          </a:r>
          <a:endParaRPr lang="es-EC" sz="1200" kern="1200" dirty="0"/>
        </a:p>
      </dsp:txBody>
      <dsp:txXfrm rot="-5400000">
        <a:off x="1" y="230921"/>
        <a:ext cx="457696" cy="196155"/>
      </dsp:txXfrm>
    </dsp:sp>
    <dsp:sp modelId="{37DEC807-0D43-4B72-A581-D95FE50C8D75}">
      <dsp:nvSpPr>
        <dsp:cNvPr id="0" name=""/>
        <dsp:cNvSpPr/>
      </dsp:nvSpPr>
      <dsp:spPr>
        <a:xfrm rot="5400000">
          <a:off x="3040665" y="-2606650"/>
          <a:ext cx="425003" cy="56383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Nuevo servicio </a:t>
          </a:r>
          <a:endParaRPr lang="es-EC" sz="1900" kern="1200" dirty="0"/>
        </a:p>
      </dsp:txBody>
      <dsp:txXfrm rot="-5400000">
        <a:off x="434016" y="20746"/>
        <a:ext cx="5617556" cy="383509"/>
      </dsp:txXfrm>
    </dsp:sp>
    <dsp:sp modelId="{E6D8C2B6-AB13-4D78-92A0-EF1DF7B5AE62}">
      <dsp:nvSpPr>
        <dsp:cNvPr id="0" name=""/>
        <dsp:cNvSpPr/>
      </dsp:nvSpPr>
      <dsp:spPr>
        <a:xfrm rot="5400000">
          <a:off x="-98077" y="667818"/>
          <a:ext cx="653851" cy="4576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2</a:t>
          </a:r>
          <a:endParaRPr lang="es-EC" sz="1200" kern="1200" dirty="0"/>
        </a:p>
      </dsp:txBody>
      <dsp:txXfrm rot="-5400000">
        <a:off x="1" y="798588"/>
        <a:ext cx="457696" cy="196155"/>
      </dsp:txXfrm>
    </dsp:sp>
    <dsp:sp modelId="{887FEBF0-77AD-4485-A876-5231FA16F1D2}">
      <dsp:nvSpPr>
        <dsp:cNvPr id="0" name=""/>
        <dsp:cNvSpPr/>
      </dsp:nvSpPr>
      <dsp:spPr>
        <a:xfrm rot="5400000">
          <a:off x="3064346" y="-2036909"/>
          <a:ext cx="425003" cy="56383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Cambio de domicilio</a:t>
          </a:r>
          <a:endParaRPr lang="es-EC" sz="1900" kern="1200" dirty="0"/>
        </a:p>
      </dsp:txBody>
      <dsp:txXfrm rot="-5400000">
        <a:off x="457697" y="590487"/>
        <a:ext cx="5617556" cy="383509"/>
      </dsp:txXfrm>
    </dsp:sp>
    <dsp:sp modelId="{446F6F33-EFCF-4030-9A5B-0537B136816A}">
      <dsp:nvSpPr>
        <dsp:cNvPr id="0" name=""/>
        <dsp:cNvSpPr/>
      </dsp:nvSpPr>
      <dsp:spPr>
        <a:xfrm rot="5400000">
          <a:off x="-98077" y="1235485"/>
          <a:ext cx="653851" cy="4576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3</a:t>
          </a:r>
          <a:endParaRPr lang="es-EC" sz="1200" kern="1200" dirty="0"/>
        </a:p>
      </dsp:txBody>
      <dsp:txXfrm rot="-5400000">
        <a:off x="1" y="1366255"/>
        <a:ext cx="457696" cy="196155"/>
      </dsp:txXfrm>
    </dsp:sp>
    <dsp:sp modelId="{377A057F-43DF-445C-875D-D6D7DABBCC2F}">
      <dsp:nvSpPr>
        <dsp:cNvPr id="0" name=""/>
        <dsp:cNvSpPr/>
      </dsp:nvSpPr>
      <dsp:spPr>
        <a:xfrm rot="5400000">
          <a:off x="3064346" y="-1469242"/>
          <a:ext cx="425003" cy="56383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Cambio de medidor</a:t>
          </a:r>
          <a:endParaRPr lang="es-EC" sz="1900" kern="1200" dirty="0"/>
        </a:p>
      </dsp:txBody>
      <dsp:txXfrm rot="-5400000">
        <a:off x="457697" y="1158154"/>
        <a:ext cx="5617556" cy="383509"/>
      </dsp:txXfrm>
    </dsp:sp>
    <dsp:sp modelId="{8BF4CD98-9164-4C41-9FD3-8A35704CABB3}">
      <dsp:nvSpPr>
        <dsp:cNvPr id="0" name=""/>
        <dsp:cNvSpPr/>
      </dsp:nvSpPr>
      <dsp:spPr>
        <a:xfrm rot="5400000">
          <a:off x="-98077" y="1803151"/>
          <a:ext cx="653851" cy="4576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4</a:t>
          </a:r>
          <a:endParaRPr lang="es-EC" sz="1200" kern="1200" dirty="0"/>
        </a:p>
      </dsp:txBody>
      <dsp:txXfrm rot="-5400000">
        <a:off x="1" y="1933921"/>
        <a:ext cx="457696" cy="196155"/>
      </dsp:txXfrm>
    </dsp:sp>
    <dsp:sp modelId="{446D2A49-1707-4F82-8C95-6F04FC229688}">
      <dsp:nvSpPr>
        <dsp:cNvPr id="0" name=""/>
        <dsp:cNvSpPr/>
      </dsp:nvSpPr>
      <dsp:spPr>
        <a:xfrm rot="5400000">
          <a:off x="3064346" y="-901575"/>
          <a:ext cx="425003" cy="56383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Reubicación de medidor</a:t>
          </a:r>
          <a:endParaRPr lang="es-EC" sz="1900" kern="1200" dirty="0"/>
        </a:p>
      </dsp:txBody>
      <dsp:txXfrm rot="-5400000">
        <a:off x="457697" y="1725821"/>
        <a:ext cx="5617556" cy="383509"/>
      </dsp:txXfrm>
    </dsp:sp>
    <dsp:sp modelId="{8078CB01-82B2-4D99-9D94-0232FFEEE96E}">
      <dsp:nvSpPr>
        <dsp:cNvPr id="0" name=""/>
        <dsp:cNvSpPr/>
      </dsp:nvSpPr>
      <dsp:spPr>
        <a:xfrm rot="5400000">
          <a:off x="-98077" y="2370818"/>
          <a:ext cx="653851" cy="4576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5     </a:t>
          </a:r>
          <a:endParaRPr lang="es-EC" sz="1200" kern="1200" dirty="0"/>
        </a:p>
      </dsp:txBody>
      <dsp:txXfrm rot="-5400000">
        <a:off x="1" y="2501588"/>
        <a:ext cx="457696" cy="196155"/>
      </dsp:txXfrm>
    </dsp:sp>
    <dsp:sp modelId="{949BC7B6-02EE-4E83-88BB-C80B28E69D19}">
      <dsp:nvSpPr>
        <dsp:cNvPr id="0" name=""/>
        <dsp:cNvSpPr/>
      </dsp:nvSpPr>
      <dsp:spPr>
        <a:xfrm rot="5400000">
          <a:off x="3064346" y="-333909"/>
          <a:ext cx="425003" cy="56383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Facturación y recepción de lecturas</a:t>
          </a:r>
          <a:endParaRPr lang="es-EC" sz="1900" kern="1200" dirty="0"/>
        </a:p>
      </dsp:txBody>
      <dsp:txXfrm rot="-5400000">
        <a:off x="457697" y="2293487"/>
        <a:ext cx="5617556" cy="383509"/>
      </dsp:txXfrm>
    </dsp:sp>
    <dsp:sp modelId="{5CFF04DF-525F-47FC-8C1E-1F0CBDF8314D}">
      <dsp:nvSpPr>
        <dsp:cNvPr id="0" name=""/>
        <dsp:cNvSpPr/>
      </dsp:nvSpPr>
      <dsp:spPr>
        <a:xfrm rot="5400000">
          <a:off x="-98077" y="2938485"/>
          <a:ext cx="653851" cy="4576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6</a:t>
          </a:r>
          <a:endParaRPr lang="es-EC" sz="1200" kern="1200" dirty="0"/>
        </a:p>
      </dsp:txBody>
      <dsp:txXfrm rot="-5400000">
        <a:off x="1" y="3069255"/>
        <a:ext cx="457696" cy="196155"/>
      </dsp:txXfrm>
    </dsp:sp>
    <dsp:sp modelId="{CEB07612-8ABE-49A0-9100-54A259780E90}">
      <dsp:nvSpPr>
        <dsp:cNvPr id="0" name=""/>
        <dsp:cNvSpPr/>
      </dsp:nvSpPr>
      <dsp:spPr>
        <a:xfrm rot="5400000">
          <a:off x="3064346" y="233757"/>
          <a:ext cx="425003" cy="56383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Aprobación de proyectos eléctricos</a:t>
          </a:r>
          <a:endParaRPr lang="es-EC" sz="1900" kern="1200" dirty="0"/>
        </a:p>
      </dsp:txBody>
      <dsp:txXfrm rot="-5400000">
        <a:off x="457697" y="2861154"/>
        <a:ext cx="5617556" cy="383509"/>
      </dsp:txXfrm>
    </dsp:sp>
    <dsp:sp modelId="{B07A21A4-2F26-43FD-9EB2-DF00FBCE6312}">
      <dsp:nvSpPr>
        <dsp:cNvPr id="0" name=""/>
        <dsp:cNvSpPr/>
      </dsp:nvSpPr>
      <dsp:spPr>
        <a:xfrm rot="5400000">
          <a:off x="-98077" y="3506152"/>
          <a:ext cx="653851" cy="457696"/>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EC" sz="1200" kern="1200" dirty="0" smtClean="0"/>
            <a:t>7</a:t>
          </a:r>
          <a:endParaRPr lang="es-EC" sz="1200" kern="1200" dirty="0"/>
        </a:p>
      </dsp:txBody>
      <dsp:txXfrm rot="-5400000">
        <a:off x="1" y="3636922"/>
        <a:ext cx="457696" cy="196155"/>
      </dsp:txXfrm>
    </dsp:sp>
    <dsp:sp modelId="{7863408A-1DFF-4E42-892A-888608A06415}">
      <dsp:nvSpPr>
        <dsp:cNvPr id="0" name=""/>
        <dsp:cNvSpPr/>
      </dsp:nvSpPr>
      <dsp:spPr>
        <a:xfrm rot="5400000">
          <a:off x="3064346" y="801424"/>
          <a:ext cx="425003" cy="5638303"/>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2065" rIns="12065" bIns="12065" numCol="1" spcCol="1270" anchor="ctr" anchorCtr="0">
          <a:noAutofit/>
        </a:bodyPr>
        <a:lstStyle/>
        <a:p>
          <a:pPr marL="171450" lvl="1" indent="-171450" algn="l" defTabSz="844550">
            <a:lnSpc>
              <a:spcPct val="90000"/>
            </a:lnSpc>
            <a:spcBef>
              <a:spcPct val="0"/>
            </a:spcBef>
            <a:spcAft>
              <a:spcPct val="15000"/>
            </a:spcAft>
            <a:buChar char="••"/>
          </a:pPr>
          <a:r>
            <a:rPr lang="es-EC" sz="1900" kern="1200" dirty="0" smtClean="0"/>
            <a:t>Extensiones de redes y montaje de transformadores</a:t>
          </a:r>
          <a:endParaRPr lang="es-EC" sz="1900" kern="1200" dirty="0"/>
        </a:p>
      </dsp:txBody>
      <dsp:txXfrm rot="-5400000">
        <a:off x="457697" y="3428821"/>
        <a:ext cx="5617556" cy="38350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16C36-FF2B-4D27-BBB1-1F7C40E1A82D}">
      <dsp:nvSpPr>
        <dsp:cNvPr id="0" name=""/>
        <dsp:cNvSpPr/>
      </dsp:nvSpPr>
      <dsp:spPr>
        <a:xfrm>
          <a:off x="1974036" y="2172"/>
          <a:ext cx="2961054" cy="177214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57150" lvl="1" indent="-57150" algn="ctr" defTabSz="488950">
            <a:lnSpc>
              <a:spcPct val="90000"/>
            </a:lnSpc>
            <a:spcBef>
              <a:spcPct val="0"/>
            </a:spcBef>
            <a:spcAft>
              <a:spcPct val="15000"/>
            </a:spcAft>
            <a:buChar char="••"/>
          </a:pPr>
          <a:endParaRPr lang="es-EC" sz="1100" kern="1200" dirty="0"/>
        </a:p>
        <a:p>
          <a:pPr marL="114300" lvl="1" indent="-114300" algn="ctr" defTabSz="533400">
            <a:lnSpc>
              <a:spcPct val="90000"/>
            </a:lnSpc>
            <a:spcBef>
              <a:spcPct val="0"/>
            </a:spcBef>
            <a:spcAft>
              <a:spcPct val="15000"/>
            </a:spcAft>
            <a:buChar char="••"/>
          </a:pPr>
          <a:endParaRPr lang="es-EC" sz="1200" kern="1200" dirty="0"/>
        </a:p>
        <a:p>
          <a:pPr marL="114300" lvl="1" indent="-114300" algn="just" defTabSz="577850">
            <a:lnSpc>
              <a:spcPct val="90000"/>
            </a:lnSpc>
            <a:spcBef>
              <a:spcPct val="0"/>
            </a:spcBef>
            <a:spcAft>
              <a:spcPct val="15000"/>
            </a:spcAft>
            <a:buChar char="••"/>
          </a:pPr>
          <a:r>
            <a:rPr lang="es-EC" sz="1300" kern="1200" dirty="0" smtClean="0"/>
            <a:t>“Brindar servicio público de energía eléctrica con calidad, calidez, responsabilidad social  y ambiental a la población del área de concesión”</a:t>
          </a:r>
          <a:endParaRPr lang="es-EC" sz="1300" kern="1200" dirty="0"/>
        </a:p>
      </dsp:txBody>
      <dsp:txXfrm>
        <a:off x="1974036" y="223690"/>
        <a:ext cx="2296501" cy="1329105"/>
      </dsp:txXfrm>
    </dsp:sp>
    <dsp:sp modelId="{D971180B-1F0E-447D-B315-331ABD9E25FF}">
      <dsp:nvSpPr>
        <dsp:cNvPr id="0" name=""/>
        <dsp:cNvSpPr/>
      </dsp:nvSpPr>
      <dsp:spPr>
        <a:xfrm>
          <a:off x="0" y="0"/>
          <a:ext cx="1974036" cy="17721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s-EC" sz="4100" kern="1200" dirty="0" smtClean="0"/>
            <a:t>Misión</a:t>
          </a:r>
          <a:endParaRPr lang="es-EC" sz="4100" kern="1200" dirty="0"/>
        </a:p>
      </dsp:txBody>
      <dsp:txXfrm>
        <a:off x="86509" y="86509"/>
        <a:ext cx="1801018" cy="1599123"/>
      </dsp:txXfrm>
    </dsp:sp>
    <dsp:sp modelId="{03CE169E-9FD4-4394-8A05-4F66A18511C0}">
      <dsp:nvSpPr>
        <dsp:cNvPr id="0" name=""/>
        <dsp:cNvSpPr/>
      </dsp:nvSpPr>
      <dsp:spPr>
        <a:xfrm>
          <a:off x="1974518" y="1951528"/>
          <a:ext cx="2958162" cy="222276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 tIns="7620" rIns="7620" bIns="7620" numCol="1" spcCol="1270" anchor="t" anchorCtr="0">
          <a:noAutofit/>
        </a:bodyPr>
        <a:lstStyle/>
        <a:p>
          <a:pPr marL="57150" lvl="1" indent="-57150" algn="just" defTabSz="488950">
            <a:lnSpc>
              <a:spcPct val="90000"/>
            </a:lnSpc>
            <a:spcBef>
              <a:spcPct val="0"/>
            </a:spcBef>
            <a:spcAft>
              <a:spcPct val="15000"/>
            </a:spcAft>
            <a:buChar char="••"/>
          </a:pPr>
          <a:endParaRPr lang="es-EC" sz="1100" kern="1200" dirty="0"/>
        </a:p>
        <a:p>
          <a:pPr marL="114300" lvl="1" indent="-114300" algn="just" defTabSz="533400">
            <a:lnSpc>
              <a:spcPct val="90000"/>
            </a:lnSpc>
            <a:spcBef>
              <a:spcPct val="0"/>
            </a:spcBef>
            <a:spcAft>
              <a:spcPct val="15000"/>
            </a:spcAft>
            <a:buChar char="••"/>
          </a:pPr>
          <a:r>
            <a:rPr lang="es-EC" sz="1200" kern="1200" dirty="0" smtClean="0"/>
            <a:t>“Seremos al año 2017, una empresa pública que entregue a la comunidad, el servicio de energía eléctrica, en concordancia con los índices fijados por los organismos de control, con excelencia de categoría internacional, compromiso social y ambiental”</a:t>
          </a:r>
          <a:endParaRPr lang="es-EC" sz="1200" kern="1200" dirty="0"/>
        </a:p>
      </dsp:txBody>
      <dsp:txXfrm>
        <a:off x="1974518" y="2229373"/>
        <a:ext cx="2124627" cy="1667071"/>
      </dsp:txXfrm>
    </dsp:sp>
    <dsp:sp modelId="{2AFE7E02-9204-4653-98E5-F762810664B9}">
      <dsp:nvSpPr>
        <dsp:cNvPr id="0" name=""/>
        <dsp:cNvSpPr/>
      </dsp:nvSpPr>
      <dsp:spPr>
        <a:xfrm>
          <a:off x="2409" y="2176838"/>
          <a:ext cx="1972108" cy="177214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78105" rIns="156210" bIns="78105" numCol="1" spcCol="1270" anchor="ctr" anchorCtr="0">
          <a:noAutofit/>
        </a:bodyPr>
        <a:lstStyle/>
        <a:p>
          <a:pPr lvl="0" algn="ctr" defTabSz="1822450">
            <a:lnSpc>
              <a:spcPct val="90000"/>
            </a:lnSpc>
            <a:spcBef>
              <a:spcPct val="0"/>
            </a:spcBef>
            <a:spcAft>
              <a:spcPct val="35000"/>
            </a:spcAft>
          </a:pPr>
          <a:r>
            <a:rPr lang="es-EC" sz="4100" kern="1200" dirty="0" smtClean="0"/>
            <a:t>Visión</a:t>
          </a:r>
          <a:endParaRPr lang="es-EC" sz="4100" kern="1200" dirty="0"/>
        </a:p>
      </dsp:txBody>
      <dsp:txXfrm>
        <a:off x="88918" y="2263347"/>
        <a:ext cx="1799090" cy="159912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9D09E9-D1F9-45FB-9770-620335C9DD57}">
      <dsp:nvSpPr>
        <dsp:cNvPr id="0" name=""/>
        <dsp:cNvSpPr/>
      </dsp:nvSpPr>
      <dsp:spPr>
        <a:xfrm rot="5400000">
          <a:off x="3922725" y="-1550450"/>
          <a:ext cx="753338" cy="4046489"/>
        </a:xfrm>
        <a:prstGeom prst="round2SameRect">
          <a:avLst/>
        </a:prstGeom>
        <a:solidFill>
          <a:srgbClr val="E0D8E0">
            <a:alpha val="89804"/>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ES" sz="1200" kern="1200" dirty="0"/>
            <a:t>Lograr la transformación de ejecutivos jefes a líderes, para llegar a la excelencia </a:t>
          </a:r>
          <a:r>
            <a:rPr lang="es-ES" sz="1200" kern="1200" dirty="0" smtClean="0"/>
            <a:t>en cada </a:t>
          </a:r>
          <a:r>
            <a:rPr lang="es-ES" sz="1200" kern="1200" dirty="0"/>
            <a:t>una de las áreas. </a:t>
          </a:r>
        </a:p>
      </dsp:txBody>
      <dsp:txXfrm rot="-5400000">
        <a:off x="2276150" y="132900"/>
        <a:ext cx="4009714" cy="679788"/>
      </dsp:txXfrm>
    </dsp:sp>
    <dsp:sp modelId="{A300DBA4-AFF6-45D6-9DB8-3309EFA3837C}">
      <dsp:nvSpPr>
        <dsp:cNvPr id="0" name=""/>
        <dsp:cNvSpPr/>
      </dsp:nvSpPr>
      <dsp:spPr>
        <a:xfrm>
          <a:off x="0" y="1957"/>
          <a:ext cx="2276150" cy="941673"/>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kern="1200"/>
            <a:t>Liderazgo</a:t>
          </a:r>
        </a:p>
      </dsp:txBody>
      <dsp:txXfrm>
        <a:off x="45969" y="47926"/>
        <a:ext cx="2184212" cy="849735"/>
      </dsp:txXfrm>
    </dsp:sp>
    <dsp:sp modelId="{CDFD8B9C-D219-48A6-BC29-01575CADE5BE}">
      <dsp:nvSpPr>
        <dsp:cNvPr id="0" name=""/>
        <dsp:cNvSpPr/>
      </dsp:nvSpPr>
      <dsp:spPr>
        <a:xfrm rot="5400000">
          <a:off x="3922725" y="-561693"/>
          <a:ext cx="753338" cy="4046489"/>
        </a:xfrm>
        <a:prstGeom prst="round2SameRect">
          <a:avLst/>
        </a:prstGeom>
        <a:solidFill>
          <a:srgbClr val="E0D8E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ES" sz="1200" kern="1200" dirty="0"/>
            <a:t>Cumplir estrictamente con las disposiciones legales y operar con honestidad y responsabilidad en la entrega del servicio de la energía eléctrica.</a:t>
          </a:r>
        </a:p>
      </dsp:txBody>
      <dsp:txXfrm rot="-5400000">
        <a:off x="2276150" y="1121657"/>
        <a:ext cx="4009714" cy="679788"/>
      </dsp:txXfrm>
    </dsp:sp>
    <dsp:sp modelId="{5BACBEE5-16A2-43D6-ADFD-302B09BD2F08}">
      <dsp:nvSpPr>
        <dsp:cNvPr id="0" name=""/>
        <dsp:cNvSpPr/>
      </dsp:nvSpPr>
      <dsp:spPr>
        <a:xfrm>
          <a:off x="0" y="990714"/>
          <a:ext cx="2276150" cy="941673"/>
        </a:xfrm>
        <a:prstGeom prst="roundRect">
          <a:avLst/>
        </a:prstGeom>
        <a:solidFill>
          <a:schemeClr val="accent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kern="1200"/>
            <a:t>Ética</a:t>
          </a:r>
        </a:p>
      </dsp:txBody>
      <dsp:txXfrm>
        <a:off x="45969" y="1036683"/>
        <a:ext cx="2184212" cy="849735"/>
      </dsp:txXfrm>
    </dsp:sp>
    <dsp:sp modelId="{D8A6F316-1F69-4783-85C6-24AD5B9A878A}">
      <dsp:nvSpPr>
        <dsp:cNvPr id="0" name=""/>
        <dsp:cNvSpPr/>
      </dsp:nvSpPr>
      <dsp:spPr>
        <a:xfrm rot="5400000">
          <a:off x="3922725" y="427063"/>
          <a:ext cx="753338" cy="4046489"/>
        </a:xfrm>
        <a:prstGeom prst="round2SameRect">
          <a:avLst/>
        </a:prstGeom>
        <a:solidFill>
          <a:srgbClr val="E0D8E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ES" sz="1200" kern="1200" dirty="0"/>
            <a:t>Actuar lealmente con sus trabajadores, clientes, proveedores y demás personas que tengan relación con la empresa, buscando permanentemente la excelencia. </a:t>
          </a:r>
        </a:p>
      </dsp:txBody>
      <dsp:txXfrm rot="-5400000">
        <a:off x="2276150" y="2110414"/>
        <a:ext cx="4009714" cy="679788"/>
      </dsp:txXfrm>
    </dsp:sp>
    <dsp:sp modelId="{E7F14512-2BB8-4EAF-9672-940B7827F521}">
      <dsp:nvSpPr>
        <dsp:cNvPr id="0" name=""/>
        <dsp:cNvSpPr/>
      </dsp:nvSpPr>
      <dsp:spPr>
        <a:xfrm>
          <a:off x="0" y="1979471"/>
          <a:ext cx="2276150" cy="941673"/>
        </a:xfrm>
        <a:prstGeom prst="roundRect">
          <a:avLst/>
        </a:prstGeom>
        <a:solidFill>
          <a:schemeClr val="accent2">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kern="1200"/>
            <a:t>Calidad</a:t>
          </a:r>
        </a:p>
      </dsp:txBody>
      <dsp:txXfrm>
        <a:off x="45969" y="2025440"/>
        <a:ext cx="2184212" cy="849735"/>
      </dsp:txXfrm>
    </dsp:sp>
    <dsp:sp modelId="{391FFA65-9804-4E30-B195-47ACB177C4A1}">
      <dsp:nvSpPr>
        <dsp:cNvPr id="0" name=""/>
        <dsp:cNvSpPr/>
      </dsp:nvSpPr>
      <dsp:spPr>
        <a:xfrm rot="5400000">
          <a:off x="3922725" y="1415820"/>
          <a:ext cx="753338" cy="4046489"/>
        </a:xfrm>
        <a:prstGeom prst="round2SameRect">
          <a:avLst/>
        </a:prstGeom>
        <a:solidFill>
          <a:srgbClr val="E0D8E0">
            <a:alpha val="90000"/>
          </a:srgb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just" defTabSz="533400">
            <a:lnSpc>
              <a:spcPct val="90000"/>
            </a:lnSpc>
            <a:spcBef>
              <a:spcPct val="0"/>
            </a:spcBef>
            <a:spcAft>
              <a:spcPct val="15000"/>
            </a:spcAft>
            <a:buChar char="••"/>
          </a:pPr>
          <a:r>
            <a:rPr lang="es-ES" sz="1200" kern="1200" dirty="0"/>
            <a:t>Realizar la actualización de software especializado para el área técnica y comercial, para lograr la satisfacción del cliente. </a:t>
          </a:r>
        </a:p>
      </dsp:txBody>
      <dsp:txXfrm rot="-5400000">
        <a:off x="2276150" y="3099171"/>
        <a:ext cx="4009714" cy="679788"/>
      </dsp:txXfrm>
    </dsp:sp>
    <dsp:sp modelId="{2A366CE7-19C9-424B-82ED-B0FE830E202C}">
      <dsp:nvSpPr>
        <dsp:cNvPr id="0" name=""/>
        <dsp:cNvSpPr/>
      </dsp:nvSpPr>
      <dsp:spPr>
        <a:xfrm>
          <a:off x="0" y="2968228"/>
          <a:ext cx="2276150" cy="941673"/>
        </a:xfrm>
        <a:prstGeom prst="roundRect">
          <a:avLst/>
        </a:prstGeom>
        <a:solidFill>
          <a:schemeClr val="accent2">
            <a:lumMod val="20000"/>
            <a:lumOff val="8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s-ES" sz="3200" kern="1200"/>
            <a:t>Innovación </a:t>
          </a:r>
        </a:p>
      </dsp:txBody>
      <dsp:txXfrm>
        <a:off x="45969" y="3014197"/>
        <a:ext cx="2184212" cy="849735"/>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7.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18.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5/8/layout/vList3#4">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0.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3.xml><?xml version="1.0" encoding="utf-8"?>
<dgm:layoutDef xmlns:dgm="http://schemas.openxmlformats.org/drawingml/2006/diagram" xmlns:a="http://schemas.openxmlformats.org/drawingml/2006/main" uniqueId="urn:microsoft.com/office/officeart/2005/8/layout/vList3#5">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5.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6.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6.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5431D263-1C56-4CA8-A32C-E7BFD1914E2E}" type="datetimeFigureOut">
              <a:rPr lang="es-ES" smtClean="0"/>
              <a:pPr/>
              <a:t>17/06/2013</a:t>
            </a:fld>
            <a:endParaRPr lang="es-ES"/>
          </a:p>
        </p:txBody>
      </p:sp>
      <p:sp>
        <p:nvSpPr>
          <p:cNvPr id="4" name="3 Marcador de pie de página"/>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s-ES"/>
          </a:p>
        </p:txBody>
      </p:sp>
      <p:sp>
        <p:nvSpPr>
          <p:cNvPr id="5" name="4 Marcador de número de diapositiva"/>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C579870D-9C19-4636-9429-BD12CB3EA9CF}" type="slidenum">
              <a:rPr lang="es-ES" smtClean="0"/>
              <a:pPr/>
              <a:t>‹Nº›</a:t>
            </a:fld>
            <a:endParaRPr lang="es-ES"/>
          </a:p>
        </p:txBody>
      </p:sp>
    </p:spTree>
    <p:extLst>
      <p:ext uri="{BB962C8B-B14F-4D97-AF65-F5344CB8AC3E}">
        <p14:creationId xmlns:p14="http://schemas.microsoft.com/office/powerpoint/2010/main" xmlns="" val="42225351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9672AA11-EA3F-4405-997E-CECFB595CF87}" type="datetimeFigureOut">
              <a:rPr lang="es-ES" smtClean="0"/>
              <a:pPr/>
              <a:t>17/06/2013</a:t>
            </a:fld>
            <a:endParaRPr lang="es-ES"/>
          </a:p>
        </p:txBody>
      </p:sp>
      <p:sp>
        <p:nvSpPr>
          <p:cNvPr id="4" name="3 Marcador de imagen de diapositiva"/>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19B60E6F-3610-4147-9CCE-A1AE76868067}" type="slidenum">
              <a:rPr lang="es-ES" smtClean="0"/>
              <a:pPr/>
              <a:t>‹Nº›</a:t>
            </a:fld>
            <a:endParaRPr lang="es-ES"/>
          </a:p>
        </p:txBody>
      </p:sp>
    </p:spTree>
    <p:extLst>
      <p:ext uri="{BB962C8B-B14F-4D97-AF65-F5344CB8AC3E}">
        <p14:creationId xmlns:p14="http://schemas.microsoft.com/office/powerpoint/2010/main" xmlns="" val="2112658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C"/>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C"/>
          </a:p>
        </p:txBody>
      </p:sp>
      <p:sp>
        <p:nvSpPr>
          <p:cNvPr id="4" name="3 Marcador de fecha"/>
          <p:cNvSpPr>
            <a:spLocks noGrp="1"/>
          </p:cNvSpPr>
          <p:nvPr>
            <p:ph type="dt" sz="half" idx="10"/>
          </p:nvPr>
        </p:nvSpPr>
        <p:spPr/>
        <p:txBody>
          <a:bodyPr/>
          <a:lstStyle/>
          <a:p>
            <a:fld id="{E2571453-345A-41B2-8DF1-2FC1ECA80332}" type="datetimeFigureOut">
              <a:rPr lang="es-EC" smtClean="0"/>
              <a:pPr/>
              <a:t>17/06/2013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1C40FEA-6797-4F2E-A08E-AF3CA7582502}" type="slidenum">
              <a:rPr lang="es-EC" smtClean="0"/>
              <a:pPr/>
              <a:t>‹Nº›</a:t>
            </a:fld>
            <a:endParaRPr lang="es-EC"/>
          </a:p>
        </p:txBody>
      </p:sp>
    </p:spTree>
    <p:extLst>
      <p:ext uri="{BB962C8B-B14F-4D97-AF65-F5344CB8AC3E}">
        <p14:creationId xmlns:p14="http://schemas.microsoft.com/office/powerpoint/2010/main" xmlns="" val="2808028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2571453-345A-41B2-8DF1-2FC1ECA80332}" type="datetimeFigureOut">
              <a:rPr lang="es-EC" smtClean="0"/>
              <a:pPr/>
              <a:t>17/06/2013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1C40FEA-6797-4F2E-A08E-AF3CA7582502}" type="slidenum">
              <a:rPr lang="es-EC" smtClean="0"/>
              <a:pPr/>
              <a:t>‹Nº›</a:t>
            </a:fld>
            <a:endParaRPr lang="es-EC"/>
          </a:p>
        </p:txBody>
      </p:sp>
    </p:spTree>
    <p:extLst>
      <p:ext uri="{BB962C8B-B14F-4D97-AF65-F5344CB8AC3E}">
        <p14:creationId xmlns:p14="http://schemas.microsoft.com/office/powerpoint/2010/main" xmlns="" val="2293099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C"/>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2571453-345A-41B2-8DF1-2FC1ECA80332}" type="datetimeFigureOut">
              <a:rPr lang="es-EC" smtClean="0"/>
              <a:pPr/>
              <a:t>17/06/2013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1C40FEA-6797-4F2E-A08E-AF3CA7582502}" type="slidenum">
              <a:rPr lang="es-EC" smtClean="0"/>
              <a:pPr/>
              <a:t>‹Nº›</a:t>
            </a:fld>
            <a:endParaRPr lang="es-EC"/>
          </a:p>
        </p:txBody>
      </p:sp>
    </p:spTree>
    <p:extLst>
      <p:ext uri="{BB962C8B-B14F-4D97-AF65-F5344CB8AC3E}">
        <p14:creationId xmlns:p14="http://schemas.microsoft.com/office/powerpoint/2010/main" xmlns="" val="854714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10"/>
          </p:nvPr>
        </p:nvSpPr>
        <p:spPr/>
        <p:txBody>
          <a:bodyPr/>
          <a:lstStyle/>
          <a:p>
            <a:fld id="{E2571453-345A-41B2-8DF1-2FC1ECA80332}" type="datetimeFigureOut">
              <a:rPr lang="es-EC" smtClean="0"/>
              <a:pPr/>
              <a:t>17/06/2013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1C40FEA-6797-4F2E-A08E-AF3CA7582502}" type="slidenum">
              <a:rPr lang="es-EC" smtClean="0"/>
              <a:pPr/>
              <a:t>‹Nº›</a:t>
            </a:fld>
            <a:endParaRPr lang="es-EC"/>
          </a:p>
        </p:txBody>
      </p:sp>
    </p:spTree>
    <p:extLst>
      <p:ext uri="{BB962C8B-B14F-4D97-AF65-F5344CB8AC3E}">
        <p14:creationId xmlns:p14="http://schemas.microsoft.com/office/powerpoint/2010/main" xmlns="" val="254475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2571453-345A-41B2-8DF1-2FC1ECA80332}" type="datetimeFigureOut">
              <a:rPr lang="es-EC" smtClean="0"/>
              <a:pPr/>
              <a:t>17/06/2013</a:t>
            </a:fld>
            <a:endParaRPr lang="es-EC"/>
          </a:p>
        </p:txBody>
      </p:sp>
      <p:sp>
        <p:nvSpPr>
          <p:cNvPr id="5" name="4 Marcador de pie de página"/>
          <p:cNvSpPr>
            <a:spLocks noGrp="1"/>
          </p:cNvSpPr>
          <p:nvPr>
            <p:ph type="ftr" sz="quarter" idx="11"/>
          </p:nvPr>
        </p:nvSpPr>
        <p:spPr/>
        <p:txBody>
          <a:bodyPr/>
          <a:lstStyle/>
          <a:p>
            <a:endParaRPr lang="es-EC"/>
          </a:p>
        </p:txBody>
      </p:sp>
      <p:sp>
        <p:nvSpPr>
          <p:cNvPr id="6" name="5 Marcador de número de diapositiva"/>
          <p:cNvSpPr>
            <a:spLocks noGrp="1"/>
          </p:cNvSpPr>
          <p:nvPr>
            <p:ph type="sldNum" sz="quarter" idx="12"/>
          </p:nvPr>
        </p:nvSpPr>
        <p:spPr/>
        <p:txBody>
          <a:bodyPr/>
          <a:lstStyle/>
          <a:p>
            <a:fld id="{C1C40FEA-6797-4F2E-A08E-AF3CA7582502}" type="slidenum">
              <a:rPr lang="es-EC" smtClean="0"/>
              <a:pPr/>
              <a:t>‹Nº›</a:t>
            </a:fld>
            <a:endParaRPr lang="es-EC"/>
          </a:p>
        </p:txBody>
      </p:sp>
    </p:spTree>
    <p:extLst>
      <p:ext uri="{BB962C8B-B14F-4D97-AF65-F5344CB8AC3E}">
        <p14:creationId xmlns:p14="http://schemas.microsoft.com/office/powerpoint/2010/main" xmlns="" val="2445997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fecha"/>
          <p:cNvSpPr>
            <a:spLocks noGrp="1"/>
          </p:cNvSpPr>
          <p:nvPr>
            <p:ph type="dt" sz="half" idx="10"/>
          </p:nvPr>
        </p:nvSpPr>
        <p:spPr/>
        <p:txBody>
          <a:bodyPr/>
          <a:lstStyle/>
          <a:p>
            <a:fld id="{E2571453-345A-41B2-8DF1-2FC1ECA80332}" type="datetimeFigureOut">
              <a:rPr lang="es-EC" smtClean="0"/>
              <a:pPr/>
              <a:t>17/06/2013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1C40FEA-6797-4F2E-A08E-AF3CA7582502}" type="slidenum">
              <a:rPr lang="es-EC" smtClean="0"/>
              <a:pPr/>
              <a:t>‹Nº›</a:t>
            </a:fld>
            <a:endParaRPr lang="es-EC"/>
          </a:p>
        </p:txBody>
      </p:sp>
    </p:spTree>
    <p:extLst>
      <p:ext uri="{BB962C8B-B14F-4D97-AF65-F5344CB8AC3E}">
        <p14:creationId xmlns:p14="http://schemas.microsoft.com/office/powerpoint/2010/main" xmlns="" val="262726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6 Marcador de fecha"/>
          <p:cNvSpPr>
            <a:spLocks noGrp="1"/>
          </p:cNvSpPr>
          <p:nvPr>
            <p:ph type="dt" sz="half" idx="10"/>
          </p:nvPr>
        </p:nvSpPr>
        <p:spPr/>
        <p:txBody>
          <a:bodyPr/>
          <a:lstStyle/>
          <a:p>
            <a:fld id="{E2571453-345A-41B2-8DF1-2FC1ECA80332}" type="datetimeFigureOut">
              <a:rPr lang="es-EC" smtClean="0"/>
              <a:pPr/>
              <a:t>17/06/2013</a:t>
            </a:fld>
            <a:endParaRPr lang="es-EC"/>
          </a:p>
        </p:txBody>
      </p:sp>
      <p:sp>
        <p:nvSpPr>
          <p:cNvPr id="8" name="7 Marcador de pie de página"/>
          <p:cNvSpPr>
            <a:spLocks noGrp="1"/>
          </p:cNvSpPr>
          <p:nvPr>
            <p:ph type="ftr" sz="quarter" idx="11"/>
          </p:nvPr>
        </p:nvSpPr>
        <p:spPr/>
        <p:txBody>
          <a:bodyPr/>
          <a:lstStyle/>
          <a:p>
            <a:endParaRPr lang="es-EC"/>
          </a:p>
        </p:txBody>
      </p:sp>
      <p:sp>
        <p:nvSpPr>
          <p:cNvPr id="9" name="8 Marcador de número de diapositiva"/>
          <p:cNvSpPr>
            <a:spLocks noGrp="1"/>
          </p:cNvSpPr>
          <p:nvPr>
            <p:ph type="sldNum" sz="quarter" idx="12"/>
          </p:nvPr>
        </p:nvSpPr>
        <p:spPr/>
        <p:txBody>
          <a:bodyPr/>
          <a:lstStyle/>
          <a:p>
            <a:fld id="{C1C40FEA-6797-4F2E-A08E-AF3CA7582502}" type="slidenum">
              <a:rPr lang="es-EC" smtClean="0"/>
              <a:pPr/>
              <a:t>‹Nº›</a:t>
            </a:fld>
            <a:endParaRPr lang="es-EC"/>
          </a:p>
        </p:txBody>
      </p:sp>
    </p:spTree>
    <p:extLst>
      <p:ext uri="{BB962C8B-B14F-4D97-AF65-F5344CB8AC3E}">
        <p14:creationId xmlns:p14="http://schemas.microsoft.com/office/powerpoint/2010/main" xmlns="" val="12012919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C"/>
          </a:p>
        </p:txBody>
      </p:sp>
      <p:sp>
        <p:nvSpPr>
          <p:cNvPr id="3" name="2 Marcador de fecha"/>
          <p:cNvSpPr>
            <a:spLocks noGrp="1"/>
          </p:cNvSpPr>
          <p:nvPr>
            <p:ph type="dt" sz="half" idx="10"/>
          </p:nvPr>
        </p:nvSpPr>
        <p:spPr/>
        <p:txBody>
          <a:bodyPr/>
          <a:lstStyle/>
          <a:p>
            <a:fld id="{E2571453-345A-41B2-8DF1-2FC1ECA80332}" type="datetimeFigureOut">
              <a:rPr lang="es-EC" smtClean="0"/>
              <a:pPr/>
              <a:t>17/06/2013</a:t>
            </a:fld>
            <a:endParaRPr lang="es-EC"/>
          </a:p>
        </p:txBody>
      </p:sp>
      <p:sp>
        <p:nvSpPr>
          <p:cNvPr id="4" name="3 Marcador de pie de página"/>
          <p:cNvSpPr>
            <a:spLocks noGrp="1"/>
          </p:cNvSpPr>
          <p:nvPr>
            <p:ph type="ftr" sz="quarter" idx="11"/>
          </p:nvPr>
        </p:nvSpPr>
        <p:spPr/>
        <p:txBody>
          <a:bodyPr/>
          <a:lstStyle/>
          <a:p>
            <a:endParaRPr lang="es-EC"/>
          </a:p>
        </p:txBody>
      </p:sp>
      <p:sp>
        <p:nvSpPr>
          <p:cNvPr id="5" name="4 Marcador de número de diapositiva"/>
          <p:cNvSpPr>
            <a:spLocks noGrp="1"/>
          </p:cNvSpPr>
          <p:nvPr>
            <p:ph type="sldNum" sz="quarter" idx="12"/>
          </p:nvPr>
        </p:nvSpPr>
        <p:spPr/>
        <p:txBody>
          <a:bodyPr/>
          <a:lstStyle/>
          <a:p>
            <a:fld id="{C1C40FEA-6797-4F2E-A08E-AF3CA7582502}" type="slidenum">
              <a:rPr lang="es-EC" smtClean="0"/>
              <a:pPr/>
              <a:t>‹Nº›</a:t>
            </a:fld>
            <a:endParaRPr lang="es-EC"/>
          </a:p>
        </p:txBody>
      </p:sp>
    </p:spTree>
    <p:extLst>
      <p:ext uri="{BB962C8B-B14F-4D97-AF65-F5344CB8AC3E}">
        <p14:creationId xmlns:p14="http://schemas.microsoft.com/office/powerpoint/2010/main" xmlns="" val="13726085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2571453-345A-41B2-8DF1-2FC1ECA80332}" type="datetimeFigureOut">
              <a:rPr lang="es-EC" smtClean="0"/>
              <a:pPr/>
              <a:t>17/06/2013</a:t>
            </a:fld>
            <a:endParaRPr lang="es-EC"/>
          </a:p>
        </p:txBody>
      </p:sp>
      <p:sp>
        <p:nvSpPr>
          <p:cNvPr id="3" name="2 Marcador de pie de página"/>
          <p:cNvSpPr>
            <a:spLocks noGrp="1"/>
          </p:cNvSpPr>
          <p:nvPr>
            <p:ph type="ftr" sz="quarter" idx="11"/>
          </p:nvPr>
        </p:nvSpPr>
        <p:spPr/>
        <p:txBody>
          <a:bodyPr/>
          <a:lstStyle/>
          <a:p>
            <a:endParaRPr lang="es-EC"/>
          </a:p>
        </p:txBody>
      </p:sp>
      <p:sp>
        <p:nvSpPr>
          <p:cNvPr id="4" name="3 Marcador de número de diapositiva"/>
          <p:cNvSpPr>
            <a:spLocks noGrp="1"/>
          </p:cNvSpPr>
          <p:nvPr>
            <p:ph type="sldNum" sz="quarter" idx="12"/>
          </p:nvPr>
        </p:nvSpPr>
        <p:spPr/>
        <p:txBody>
          <a:bodyPr/>
          <a:lstStyle/>
          <a:p>
            <a:fld id="{C1C40FEA-6797-4F2E-A08E-AF3CA7582502}" type="slidenum">
              <a:rPr lang="es-EC" smtClean="0"/>
              <a:pPr/>
              <a:t>‹Nº›</a:t>
            </a:fld>
            <a:endParaRPr lang="es-EC"/>
          </a:p>
        </p:txBody>
      </p:sp>
    </p:spTree>
    <p:extLst>
      <p:ext uri="{BB962C8B-B14F-4D97-AF65-F5344CB8AC3E}">
        <p14:creationId xmlns:p14="http://schemas.microsoft.com/office/powerpoint/2010/main" xmlns="" val="2606869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C"/>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2571453-345A-41B2-8DF1-2FC1ECA80332}" type="datetimeFigureOut">
              <a:rPr lang="es-EC" smtClean="0"/>
              <a:pPr/>
              <a:t>17/06/2013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1C40FEA-6797-4F2E-A08E-AF3CA7582502}" type="slidenum">
              <a:rPr lang="es-EC" smtClean="0"/>
              <a:pPr/>
              <a:t>‹Nº›</a:t>
            </a:fld>
            <a:endParaRPr lang="es-EC"/>
          </a:p>
        </p:txBody>
      </p:sp>
    </p:spTree>
    <p:extLst>
      <p:ext uri="{BB962C8B-B14F-4D97-AF65-F5344CB8AC3E}">
        <p14:creationId xmlns:p14="http://schemas.microsoft.com/office/powerpoint/2010/main" xmlns="" val="35587922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C"/>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2571453-345A-41B2-8DF1-2FC1ECA80332}" type="datetimeFigureOut">
              <a:rPr lang="es-EC" smtClean="0"/>
              <a:pPr/>
              <a:t>17/06/2013</a:t>
            </a:fld>
            <a:endParaRPr lang="es-EC"/>
          </a:p>
        </p:txBody>
      </p:sp>
      <p:sp>
        <p:nvSpPr>
          <p:cNvPr id="6" name="5 Marcador de pie de página"/>
          <p:cNvSpPr>
            <a:spLocks noGrp="1"/>
          </p:cNvSpPr>
          <p:nvPr>
            <p:ph type="ftr" sz="quarter" idx="11"/>
          </p:nvPr>
        </p:nvSpPr>
        <p:spPr/>
        <p:txBody>
          <a:bodyPr/>
          <a:lstStyle/>
          <a:p>
            <a:endParaRPr lang="es-EC"/>
          </a:p>
        </p:txBody>
      </p:sp>
      <p:sp>
        <p:nvSpPr>
          <p:cNvPr id="7" name="6 Marcador de número de diapositiva"/>
          <p:cNvSpPr>
            <a:spLocks noGrp="1"/>
          </p:cNvSpPr>
          <p:nvPr>
            <p:ph type="sldNum" sz="quarter" idx="12"/>
          </p:nvPr>
        </p:nvSpPr>
        <p:spPr/>
        <p:txBody>
          <a:bodyPr/>
          <a:lstStyle/>
          <a:p>
            <a:fld id="{C1C40FEA-6797-4F2E-A08E-AF3CA7582502}" type="slidenum">
              <a:rPr lang="es-EC" smtClean="0"/>
              <a:pPr/>
              <a:t>‹Nº›</a:t>
            </a:fld>
            <a:endParaRPr lang="es-EC"/>
          </a:p>
        </p:txBody>
      </p:sp>
    </p:spTree>
    <p:extLst>
      <p:ext uri="{BB962C8B-B14F-4D97-AF65-F5344CB8AC3E}">
        <p14:creationId xmlns:p14="http://schemas.microsoft.com/office/powerpoint/2010/main" xmlns="" val="1314955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571453-345A-41B2-8DF1-2FC1ECA80332}" type="datetimeFigureOut">
              <a:rPr lang="es-EC" smtClean="0"/>
              <a:pPr/>
              <a:t>17/06/2013</a:t>
            </a:fld>
            <a:endParaRPr lang="es-EC"/>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C40FEA-6797-4F2E-A08E-AF3CA7582502}" type="slidenum">
              <a:rPr lang="es-EC" smtClean="0"/>
              <a:pPr/>
              <a:t>‹Nº›</a:t>
            </a:fld>
            <a:endParaRPr lang="es-EC"/>
          </a:p>
        </p:txBody>
      </p:sp>
    </p:spTree>
    <p:extLst>
      <p:ext uri="{BB962C8B-B14F-4D97-AF65-F5344CB8AC3E}">
        <p14:creationId xmlns:p14="http://schemas.microsoft.com/office/powerpoint/2010/main" xmlns="" val="2408257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2.jpeg"/><Relationship Id="rId7" Type="http://schemas.openxmlformats.org/officeDocument/2006/relationships/diagramLayout" Target="../diagrams/layout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image" Target="../media/image4.jpeg"/><Relationship Id="rId10" Type="http://schemas.microsoft.com/office/2007/relationships/diagramDrawing" Target="../diagrams/drawing9.xml"/><Relationship Id="rId4" Type="http://schemas.openxmlformats.org/officeDocument/2006/relationships/image" Target="../media/image3.jpeg"/><Relationship Id="rId9" Type="http://schemas.openxmlformats.org/officeDocument/2006/relationships/diagramColors" Target="../diagrams/colors6.xml"/></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7.xml"/><Relationship Id="rId3" Type="http://schemas.openxmlformats.org/officeDocument/2006/relationships/image" Target="../media/image2.jpeg"/><Relationship Id="rId7" Type="http://schemas.openxmlformats.org/officeDocument/2006/relationships/diagramLayout" Target="../diagrams/layout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7.xml"/><Relationship Id="rId5" Type="http://schemas.openxmlformats.org/officeDocument/2006/relationships/image" Target="../media/image4.jpeg"/><Relationship Id="rId10" Type="http://schemas.microsoft.com/office/2007/relationships/diagramDrawing" Target="../diagrams/drawing10.xml"/><Relationship Id="rId4" Type="http://schemas.openxmlformats.org/officeDocument/2006/relationships/image" Target="../media/image3.jpeg"/><Relationship Id="rId9" Type="http://schemas.openxmlformats.org/officeDocument/2006/relationships/diagramColors" Target="../diagrams/colors7.xml"/></Relationships>
</file>

<file path=ppt/slides/_rels/slide12.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8" Type="http://schemas.openxmlformats.org/officeDocument/2006/relationships/hyperlink" Target="DUPONT.xlsx" TargetMode="External"/><Relationship Id="rId3" Type="http://schemas.openxmlformats.org/officeDocument/2006/relationships/image" Target="../media/image2.jpeg"/><Relationship Id="rId7" Type="http://schemas.openxmlformats.org/officeDocument/2006/relationships/image" Target="../media/image26.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INDICES%20DE%20GESTION.xlsx" TargetMode="External"/><Relationship Id="rId11" Type="http://schemas.microsoft.com/office/2007/relationships/diagramDrawing" Target="../diagrams/drawing25.xml"/><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jpeg"/><Relationship Id="rId7" Type="http://schemas.openxmlformats.org/officeDocument/2006/relationships/hyperlink" Target="http://www.google.com.ec/url?sa=i&amp;rct=j&amp;q=imagenes+valor+de+empresas&amp;source=images&amp;cd=&amp;cad=rja&amp;docid=TqflXsCHJXRPCM&amp;tbnid=7i_zG3s4NdxS0M:&amp;ved=0CAUQjRw&amp;url=http://docconsultores.wordpress.com/2012/08/08/empresa-con-valor-o-con-precio/&amp;ei=XY54UfiQO5OY8gTs5oGIBA&amp;bvm=bv.45645796,d.eWU&amp;psig=AFQjCNEeB99hGSSodoFMWKRJQ9lYBRaKDw&amp;ust=1366941640666602" TargetMode="Externa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Clasificaci&#243;n%20M&#233;todos%20Valoracion.docx" TargetMode="External"/><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8.xml"/><Relationship Id="rId3" Type="http://schemas.openxmlformats.org/officeDocument/2006/relationships/image" Target="../media/image2.jpeg"/><Relationship Id="rId7" Type="http://schemas.openxmlformats.org/officeDocument/2006/relationships/diagramData" Target="../diagrams/data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Clasificaci&#243;n%20M&#233;todos%20Valoracion.docx" TargetMode="External"/><Relationship Id="rId11" Type="http://schemas.microsoft.com/office/2007/relationships/diagramDrawing" Target="../diagrams/drawing26.xml"/><Relationship Id="rId5" Type="http://schemas.openxmlformats.org/officeDocument/2006/relationships/image" Target="../media/image4.jpeg"/><Relationship Id="rId10" Type="http://schemas.openxmlformats.org/officeDocument/2006/relationships/diagramColors" Target="../diagrams/colors8.xml"/><Relationship Id="rId4" Type="http://schemas.openxmlformats.org/officeDocument/2006/relationships/image" Target="../media/image3.jpeg"/><Relationship Id="rId9"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2.jpeg"/><Relationship Id="rId7" Type="http://schemas.openxmlformats.org/officeDocument/2006/relationships/diagramData" Target="../diagrams/data9.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Clasificaci&#243;n%20M&#233;todos%20Valoracion.docx" TargetMode="External"/><Relationship Id="rId11" Type="http://schemas.microsoft.com/office/2007/relationships/diagramDrawing" Target="../diagrams/drawing27.xml"/><Relationship Id="rId5" Type="http://schemas.openxmlformats.org/officeDocument/2006/relationships/image" Target="../media/image4.jpeg"/><Relationship Id="rId10" Type="http://schemas.openxmlformats.org/officeDocument/2006/relationships/diagramColors" Target="../diagrams/colors9.xml"/><Relationship Id="rId4" Type="http://schemas.openxmlformats.org/officeDocument/2006/relationships/image" Target="../media/image3.jpeg"/><Relationship Id="rId9"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2.jpeg"/><Relationship Id="rId7" Type="http://schemas.openxmlformats.org/officeDocument/2006/relationships/diagramData" Target="../diagrams/data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Clasificaci&#243;n%20M&#233;todos%20Valoracion.docx" TargetMode="External"/><Relationship Id="rId11" Type="http://schemas.microsoft.com/office/2007/relationships/diagramDrawing" Target="../diagrams/drawing28.xml"/><Relationship Id="rId5" Type="http://schemas.openxmlformats.org/officeDocument/2006/relationships/image" Target="../media/image4.jpeg"/><Relationship Id="rId10" Type="http://schemas.openxmlformats.org/officeDocument/2006/relationships/diagramColors" Target="../diagrams/colors10.xml"/><Relationship Id="rId4" Type="http://schemas.openxmlformats.org/officeDocument/2006/relationships/image" Target="../media/image3.jpeg"/><Relationship Id="rId9" Type="http://schemas.openxmlformats.org/officeDocument/2006/relationships/diagramQuickStyle" Target="../diagrams/quickStyle10.xml"/></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jpeg"/><Relationship Id="rId7" Type="http://schemas.openxmlformats.org/officeDocument/2006/relationships/diagramLayout" Target="../diagrams/layout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jpeg"/><Relationship Id="rId10" Type="http://schemas.microsoft.com/office/2007/relationships/diagramDrawing" Target="../diagrams/drawing1.xml"/><Relationship Id="rId4" Type="http://schemas.openxmlformats.org/officeDocument/2006/relationships/image" Target="../media/image3.jpeg"/><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11.xml"/><Relationship Id="rId3" Type="http://schemas.openxmlformats.org/officeDocument/2006/relationships/image" Target="../media/image2.jpeg"/><Relationship Id="rId7" Type="http://schemas.openxmlformats.org/officeDocument/2006/relationships/diagramData" Target="../diagrams/data1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Clasificaci&#243;n%20M&#233;todos%20Valoracion.docx" TargetMode="External"/><Relationship Id="rId11" Type="http://schemas.microsoft.com/office/2007/relationships/diagramDrawing" Target="../diagrams/drawing29.xml"/><Relationship Id="rId5" Type="http://schemas.openxmlformats.org/officeDocument/2006/relationships/image" Target="../media/image4.jpeg"/><Relationship Id="rId10" Type="http://schemas.openxmlformats.org/officeDocument/2006/relationships/diagramColors" Target="../diagrams/colors11.xml"/><Relationship Id="rId4" Type="http://schemas.openxmlformats.org/officeDocument/2006/relationships/image" Target="../media/image3.jpeg"/><Relationship Id="rId9"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2.xml"/><Relationship Id="rId13" Type="http://schemas.microsoft.com/office/2007/relationships/diagramDrawing" Target="../diagrams/drawing30.xml"/><Relationship Id="rId3" Type="http://schemas.openxmlformats.org/officeDocument/2006/relationships/image" Target="../media/image2.jpeg"/><Relationship Id="rId7" Type="http://schemas.openxmlformats.org/officeDocument/2006/relationships/diagramData" Target="../diagrams/data12.xml"/><Relationship Id="rId12" Type="http://schemas.openxmlformats.org/officeDocument/2006/relationships/image" Target="../media/image30.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Clasificaci&#243;n%20M&#233;todos%20Valoracion.docx" TargetMode="External"/><Relationship Id="rId11" Type="http://schemas.openxmlformats.org/officeDocument/2006/relationships/image" Target="../media/image29.png"/><Relationship Id="rId5" Type="http://schemas.openxmlformats.org/officeDocument/2006/relationships/image" Target="../media/image4.jpeg"/><Relationship Id="rId10" Type="http://schemas.openxmlformats.org/officeDocument/2006/relationships/diagramColors" Target="../diagrams/colors12.xml"/><Relationship Id="rId4" Type="http://schemas.openxmlformats.org/officeDocument/2006/relationships/image" Target="../media/image3.jpeg"/><Relationship Id="rId9"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3.xml"/><Relationship Id="rId13" Type="http://schemas.openxmlformats.org/officeDocument/2006/relationships/diagramQuickStyle" Target="../diagrams/quickStyle14.xml"/><Relationship Id="rId18" Type="http://schemas.openxmlformats.org/officeDocument/2006/relationships/diagramLayout" Target="../diagrams/layout15.xml"/><Relationship Id="rId3" Type="http://schemas.openxmlformats.org/officeDocument/2006/relationships/image" Target="../media/image2.jpeg"/><Relationship Id="rId21" Type="http://schemas.openxmlformats.org/officeDocument/2006/relationships/image" Target="../media/image33.png"/><Relationship Id="rId7" Type="http://schemas.openxmlformats.org/officeDocument/2006/relationships/diagramData" Target="../diagrams/data13.xml"/><Relationship Id="rId12" Type="http://schemas.openxmlformats.org/officeDocument/2006/relationships/diagramLayout" Target="../diagrams/layout14.xml"/><Relationship Id="rId17" Type="http://schemas.openxmlformats.org/officeDocument/2006/relationships/diagramData" Target="../diagrams/data15.xml"/><Relationship Id="rId2" Type="http://schemas.openxmlformats.org/officeDocument/2006/relationships/image" Target="../media/image1.png"/><Relationship Id="rId16" Type="http://schemas.openxmlformats.org/officeDocument/2006/relationships/image" Target="../media/image32.jpeg"/><Relationship Id="rId20" Type="http://schemas.openxmlformats.org/officeDocument/2006/relationships/diagramColors" Target="../diagrams/colors15.xml"/><Relationship Id="rId1" Type="http://schemas.openxmlformats.org/officeDocument/2006/relationships/slideLayout" Target="../slideLayouts/slideLayout2.xml"/><Relationship Id="rId6" Type="http://schemas.openxmlformats.org/officeDocument/2006/relationships/hyperlink" Target="Clasificaci&#243;n%20M&#233;todos%20Valoracion.docx" TargetMode="External"/><Relationship Id="rId11" Type="http://schemas.openxmlformats.org/officeDocument/2006/relationships/diagramData" Target="../diagrams/data14.xml"/><Relationship Id="rId24" Type="http://schemas.microsoft.com/office/2007/relationships/diagramDrawing" Target="../diagrams/drawing33.xml"/><Relationship Id="rId5" Type="http://schemas.openxmlformats.org/officeDocument/2006/relationships/image" Target="../media/image4.jpeg"/><Relationship Id="rId15" Type="http://schemas.openxmlformats.org/officeDocument/2006/relationships/image" Target="../media/image31.jpeg"/><Relationship Id="rId23" Type="http://schemas.microsoft.com/office/2007/relationships/diagramDrawing" Target="../diagrams/drawing31.xml"/><Relationship Id="rId10" Type="http://schemas.openxmlformats.org/officeDocument/2006/relationships/diagramColors" Target="../diagrams/colors13.xml"/><Relationship Id="rId19" Type="http://schemas.openxmlformats.org/officeDocument/2006/relationships/diagramQuickStyle" Target="../diagrams/quickStyle15.xml"/><Relationship Id="rId4" Type="http://schemas.openxmlformats.org/officeDocument/2006/relationships/image" Target="../media/image3.jpeg"/><Relationship Id="rId9" Type="http://schemas.openxmlformats.org/officeDocument/2006/relationships/diagramQuickStyle" Target="../diagrams/quickStyle13.xml"/><Relationship Id="rId14" Type="http://schemas.openxmlformats.org/officeDocument/2006/relationships/diagramColors" Target="../diagrams/colors14.xml"/><Relationship Id="rId22" Type="http://schemas.microsoft.com/office/2007/relationships/diagramDrawing" Target="../diagrams/drawing32.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6.xml"/><Relationship Id="rId13" Type="http://schemas.openxmlformats.org/officeDocument/2006/relationships/diagramQuickStyle" Target="../diagrams/quickStyle17.xml"/><Relationship Id="rId18" Type="http://schemas.openxmlformats.org/officeDocument/2006/relationships/diagramQuickStyle" Target="../diagrams/quickStyle18.xml"/><Relationship Id="rId3" Type="http://schemas.openxmlformats.org/officeDocument/2006/relationships/image" Target="../media/image2.jpeg"/><Relationship Id="rId21" Type="http://schemas.microsoft.com/office/2007/relationships/diagramDrawing" Target="../diagrams/drawing34.xml"/><Relationship Id="rId7" Type="http://schemas.openxmlformats.org/officeDocument/2006/relationships/diagramData" Target="../diagrams/data16.xml"/><Relationship Id="rId12" Type="http://schemas.openxmlformats.org/officeDocument/2006/relationships/diagramLayout" Target="../diagrams/layout17.xml"/><Relationship Id="rId17" Type="http://schemas.openxmlformats.org/officeDocument/2006/relationships/diagramLayout" Target="../diagrams/layout18.xml"/><Relationship Id="rId2" Type="http://schemas.openxmlformats.org/officeDocument/2006/relationships/image" Target="../media/image1.png"/><Relationship Id="rId16" Type="http://schemas.openxmlformats.org/officeDocument/2006/relationships/diagramData" Target="../diagrams/data18.xml"/><Relationship Id="rId20" Type="http://schemas.microsoft.com/office/2007/relationships/diagramDrawing" Target="../diagrams/drawing35.xml"/><Relationship Id="rId1" Type="http://schemas.openxmlformats.org/officeDocument/2006/relationships/slideLayout" Target="../slideLayouts/slideLayout2.xml"/><Relationship Id="rId6" Type="http://schemas.openxmlformats.org/officeDocument/2006/relationships/hyperlink" Target="Clasificaci&#243;n%20M&#233;todos%20Valoracion.docx" TargetMode="External"/><Relationship Id="rId11" Type="http://schemas.openxmlformats.org/officeDocument/2006/relationships/diagramData" Target="../diagrams/data17.xml"/><Relationship Id="rId5" Type="http://schemas.openxmlformats.org/officeDocument/2006/relationships/image" Target="../media/image4.jpeg"/><Relationship Id="rId15" Type="http://schemas.openxmlformats.org/officeDocument/2006/relationships/image" Target="../media/image31.jpeg"/><Relationship Id="rId10" Type="http://schemas.openxmlformats.org/officeDocument/2006/relationships/diagramColors" Target="../diagrams/colors16.xml"/><Relationship Id="rId19" Type="http://schemas.openxmlformats.org/officeDocument/2006/relationships/diagramColors" Target="../diagrams/colors18.xml"/><Relationship Id="rId4" Type="http://schemas.openxmlformats.org/officeDocument/2006/relationships/image" Target="../media/image3.jpeg"/><Relationship Id="rId9" Type="http://schemas.openxmlformats.org/officeDocument/2006/relationships/diagramQuickStyle" Target="../diagrams/quickStyle16.xml"/><Relationship Id="rId14" Type="http://schemas.openxmlformats.org/officeDocument/2006/relationships/diagramColors" Target="../diagrams/colors17.xml"/><Relationship Id="rId22" Type="http://schemas.microsoft.com/office/2007/relationships/diagramDrawing" Target="../diagrams/drawing36.xml"/></Relationships>
</file>

<file path=ppt/slides/_rels/slide24.xml.rels><?xml version="1.0" encoding="UTF-8" standalone="yes"?>
<Relationships xmlns="http://schemas.openxmlformats.org/package/2006/relationships"><Relationship Id="rId8" Type="http://schemas.openxmlformats.org/officeDocument/2006/relationships/diagramData" Target="../diagrams/data19.xml"/><Relationship Id="rId13" Type="http://schemas.microsoft.com/office/2007/relationships/diagramDrawing" Target="../diagrams/drawing40.xml"/><Relationship Id="rId3" Type="http://schemas.openxmlformats.org/officeDocument/2006/relationships/image" Target="../media/image2.jpeg"/><Relationship Id="rId7" Type="http://schemas.openxmlformats.org/officeDocument/2006/relationships/image" Target="../media/image31.jpeg"/><Relationship Id="rId12" Type="http://schemas.openxmlformats.org/officeDocument/2006/relationships/image" Target="../media/image3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Clasificaci&#243;n%20M&#233;todos%20Valoracion.docx" TargetMode="External"/><Relationship Id="rId11" Type="http://schemas.openxmlformats.org/officeDocument/2006/relationships/diagramColors" Target="../diagrams/colors19.xml"/><Relationship Id="rId5" Type="http://schemas.openxmlformats.org/officeDocument/2006/relationships/image" Target="../media/image4.jpeg"/><Relationship Id="rId10" Type="http://schemas.openxmlformats.org/officeDocument/2006/relationships/diagramQuickStyle" Target="../diagrams/quickStyle19.xml"/><Relationship Id="rId4" Type="http://schemas.openxmlformats.org/officeDocument/2006/relationships/image" Target="../media/image3.jpeg"/><Relationship Id="rId9" Type="http://schemas.openxmlformats.org/officeDocument/2006/relationships/diagramLayout" Target="../diagrams/layout19.xml"/></Relationships>
</file>

<file path=ppt/slides/_rels/slide25.xml.rels><?xml version="1.0" encoding="UTF-8" standalone="yes"?>
<Relationships xmlns="http://schemas.openxmlformats.org/package/2006/relationships"><Relationship Id="rId8" Type="http://schemas.openxmlformats.org/officeDocument/2006/relationships/diagramData" Target="../diagrams/data20.xml"/><Relationship Id="rId13" Type="http://schemas.openxmlformats.org/officeDocument/2006/relationships/diagramLayout" Target="../diagrams/layout21.xml"/><Relationship Id="rId3" Type="http://schemas.openxmlformats.org/officeDocument/2006/relationships/image" Target="../media/image2.jpeg"/><Relationship Id="rId7" Type="http://schemas.openxmlformats.org/officeDocument/2006/relationships/image" Target="../media/image31.jpeg"/><Relationship Id="rId12" Type="http://schemas.openxmlformats.org/officeDocument/2006/relationships/diagramData" Target="../diagrams/data21.xml"/><Relationship Id="rId17" Type="http://schemas.microsoft.com/office/2007/relationships/diagramDrawing" Target="../diagrams/drawing42.xml"/><Relationship Id="rId2" Type="http://schemas.openxmlformats.org/officeDocument/2006/relationships/image" Target="../media/image1.png"/><Relationship Id="rId16" Type="http://schemas.microsoft.com/office/2007/relationships/diagramDrawing" Target="../diagrams/drawing41.xml"/><Relationship Id="rId1" Type="http://schemas.openxmlformats.org/officeDocument/2006/relationships/slideLayout" Target="../slideLayouts/slideLayout2.xml"/><Relationship Id="rId6" Type="http://schemas.openxmlformats.org/officeDocument/2006/relationships/hyperlink" Target="Clasificaci&#243;n%20M&#233;todos%20Valoracion.docx" TargetMode="External"/><Relationship Id="rId11" Type="http://schemas.openxmlformats.org/officeDocument/2006/relationships/diagramColors" Target="../diagrams/colors20.xml"/><Relationship Id="rId5" Type="http://schemas.openxmlformats.org/officeDocument/2006/relationships/image" Target="../media/image4.jpeg"/><Relationship Id="rId15" Type="http://schemas.openxmlformats.org/officeDocument/2006/relationships/diagramColors" Target="../diagrams/colors21.xml"/><Relationship Id="rId10" Type="http://schemas.openxmlformats.org/officeDocument/2006/relationships/diagramQuickStyle" Target="../diagrams/quickStyle20.xml"/><Relationship Id="rId4" Type="http://schemas.openxmlformats.org/officeDocument/2006/relationships/image" Target="../media/image3.jpeg"/><Relationship Id="rId9" Type="http://schemas.openxmlformats.org/officeDocument/2006/relationships/diagramLayout" Target="../diagrams/layout20.xml"/><Relationship Id="rId14" Type="http://schemas.openxmlformats.org/officeDocument/2006/relationships/diagramQuickStyle" Target="../diagrams/quickStyle21.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22.xml"/><Relationship Id="rId13" Type="http://schemas.openxmlformats.org/officeDocument/2006/relationships/diagramLayout" Target="../diagrams/layout23.xml"/><Relationship Id="rId3" Type="http://schemas.openxmlformats.org/officeDocument/2006/relationships/image" Target="../media/image2.jpeg"/><Relationship Id="rId7" Type="http://schemas.openxmlformats.org/officeDocument/2006/relationships/image" Target="../media/image31.jpeg"/><Relationship Id="rId12" Type="http://schemas.openxmlformats.org/officeDocument/2006/relationships/diagramData" Target="../diagrams/data23.xml"/><Relationship Id="rId17" Type="http://schemas.microsoft.com/office/2007/relationships/diagramDrawing" Target="../diagrams/drawing44.xml"/><Relationship Id="rId2" Type="http://schemas.openxmlformats.org/officeDocument/2006/relationships/image" Target="../media/image1.png"/><Relationship Id="rId16" Type="http://schemas.microsoft.com/office/2007/relationships/diagramDrawing" Target="../diagrams/drawing43.xml"/><Relationship Id="rId1" Type="http://schemas.openxmlformats.org/officeDocument/2006/relationships/slideLayout" Target="../slideLayouts/slideLayout2.xml"/><Relationship Id="rId6" Type="http://schemas.openxmlformats.org/officeDocument/2006/relationships/hyperlink" Target="Clasificaci&#243;n%20M&#233;todos%20Valoracion.docx" TargetMode="External"/><Relationship Id="rId11" Type="http://schemas.openxmlformats.org/officeDocument/2006/relationships/diagramColors" Target="../diagrams/colors22.xml"/><Relationship Id="rId5" Type="http://schemas.openxmlformats.org/officeDocument/2006/relationships/image" Target="../media/image4.jpeg"/><Relationship Id="rId15" Type="http://schemas.openxmlformats.org/officeDocument/2006/relationships/diagramColors" Target="../diagrams/colors23.xml"/><Relationship Id="rId10" Type="http://schemas.openxmlformats.org/officeDocument/2006/relationships/diagramQuickStyle" Target="../diagrams/quickStyle22.xml"/><Relationship Id="rId4" Type="http://schemas.openxmlformats.org/officeDocument/2006/relationships/image" Target="../media/image3.jpeg"/><Relationship Id="rId9" Type="http://schemas.openxmlformats.org/officeDocument/2006/relationships/diagramLayout" Target="../diagrams/layout22.xml"/><Relationship Id="rId14" Type="http://schemas.openxmlformats.org/officeDocument/2006/relationships/diagramQuickStyle" Target="../diagrams/quickStyle23.xml"/></Relationships>
</file>

<file path=ppt/slides/_rels/slide27.xml.rels><?xml version="1.0" encoding="UTF-8" standalone="yes"?>
<Relationships xmlns="http://schemas.openxmlformats.org/package/2006/relationships"><Relationship Id="rId8" Type="http://schemas.openxmlformats.org/officeDocument/2006/relationships/diagramData" Target="../diagrams/data24.xml"/><Relationship Id="rId3" Type="http://schemas.openxmlformats.org/officeDocument/2006/relationships/image" Target="../media/image2.jpeg"/><Relationship Id="rId7" Type="http://schemas.openxmlformats.org/officeDocument/2006/relationships/image" Target="../media/image31.jpeg"/><Relationship Id="rId12" Type="http://schemas.microsoft.com/office/2007/relationships/diagramDrawing" Target="../diagrams/drawing4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hyperlink" Target="Clasificaci&#243;n%20M&#233;todos%20Valoracion.docx" TargetMode="External"/><Relationship Id="rId11" Type="http://schemas.openxmlformats.org/officeDocument/2006/relationships/diagramColors" Target="../diagrams/colors24.xml"/><Relationship Id="rId5" Type="http://schemas.openxmlformats.org/officeDocument/2006/relationships/image" Target="../media/image4.jpeg"/><Relationship Id="rId10" Type="http://schemas.openxmlformats.org/officeDocument/2006/relationships/diagramQuickStyle" Target="../diagrams/quickStyle24.xml"/><Relationship Id="rId4" Type="http://schemas.openxmlformats.org/officeDocument/2006/relationships/image" Target="../media/image3.jpeg"/><Relationship Id="rId9" Type="http://schemas.openxmlformats.org/officeDocument/2006/relationships/diagramLayout" Target="../diagrams/layout24.xml"/></Relationships>
</file>

<file path=ppt/slides/_rels/slide28.xml.rels><?xml version="1.0" encoding="UTF-8" standalone="yes"?>
<Relationships xmlns="http://schemas.openxmlformats.org/package/2006/relationships"><Relationship Id="rId8" Type="http://schemas.openxmlformats.org/officeDocument/2006/relationships/diagramQuickStyle" Target="../diagrams/quickStyle25.xml"/><Relationship Id="rId3" Type="http://schemas.openxmlformats.org/officeDocument/2006/relationships/image" Target="../media/image2.jpeg"/><Relationship Id="rId7" Type="http://schemas.openxmlformats.org/officeDocument/2006/relationships/diagramLayout" Target="../diagrams/layout2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25.xml"/><Relationship Id="rId5" Type="http://schemas.openxmlformats.org/officeDocument/2006/relationships/image" Target="../media/image4.jpeg"/><Relationship Id="rId10" Type="http://schemas.microsoft.com/office/2007/relationships/diagramDrawing" Target="../diagrams/drawing46.xml"/><Relationship Id="rId4" Type="http://schemas.openxmlformats.org/officeDocument/2006/relationships/image" Target="../media/image3.jpeg"/><Relationship Id="rId9" Type="http://schemas.openxmlformats.org/officeDocument/2006/relationships/diagramColors" Target="../diagrams/colors25.xml"/></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26.xml"/><Relationship Id="rId3" Type="http://schemas.openxmlformats.org/officeDocument/2006/relationships/image" Target="../media/image2.jpeg"/><Relationship Id="rId7" Type="http://schemas.openxmlformats.org/officeDocument/2006/relationships/diagramLayout" Target="../diagrams/layout2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26.xml"/><Relationship Id="rId5" Type="http://schemas.openxmlformats.org/officeDocument/2006/relationships/image" Target="../media/image4.jpeg"/><Relationship Id="rId10" Type="http://schemas.microsoft.com/office/2007/relationships/diagramDrawing" Target="../diagrams/drawing47.xml"/><Relationship Id="rId4" Type="http://schemas.openxmlformats.org/officeDocument/2006/relationships/image" Target="../media/image3.jpeg"/><Relationship Id="rId9" Type="http://schemas.openxmlformats.org/officeDocument/2006/relationships/diagramColors" Target="../diagrams/colors26.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jpeg"/><Relationship Id="rId7" Type="http://schemas.openxmlformats.org/officeDocument/2006/relationships/diagramLayout" Target="../diagrams/layout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4.jpeg"/><Relationship Id="rId10" Type="http://schemas.microsoft.com/office/2007/relationships/diagramDrawing" Target="../diagrams/drawing2.xml"/><Relationship Id="rId4" Type="http://schemas.openxmlformats.org/officeDocument/2006/relationships/image" Target="../media/image3.jpeg"/><Relationship Id="rId9" Type="http://schemas.openxmlformats.org/officeDocument/2006/relationships/diagramColors" Target="../diagrams/colors2.xm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2.jpeg"/><Relationship Id="rId7"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4.jpeg"/><Relationship Id="rId10" Type="http://schemas.openxmlformats.org/officeDocument/2006/relationships/image" Target="../media/image11.png"/><Relationship Id="rId4" Type="http://schemas.openxmlformats.org/officeDocument/2006/relationships/image" Target="../media/image3.jpeg"/><Relationship Id="rId9"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jpeg"/><Relationship Id="rId7" Type="http://schemas.openxmlformats.org/officeDocument/2006/relationships/diagramLayout" Target="../diagrams/layout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4.jpeg"/><Relationship Id="rId10" Type="http://schemas.microsoft.com/office/2007/relationships/diagramDrawing" Target="../diagrams/drawing3.xml"/><Relationship Id="rId4" Type="http://schemas.openxmlformats.org/officeDocument/2006/relationships/image" Target="../media/image3.jpeg"/><Relationship Id="rId9"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package" Target="../embeddings/Hoja_de_c_lculo_de_Microsoft_Office_Excel1.xlsx"/><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2.jpeg"/><Relationship Id="rId7" Type="http://schemas.openxmlformats.org/officeDocument/2006/relationships/image" Target="../media/image18.jpe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4.jpeg"/><Relationship Id="rId4" Type="http://schemas.openxmlformats.org/officeDocument/2006/relationships/image" Target="../media/image3.jpe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jpeg"/><Relationship Id="rId7" Type="http://schemas.openxmlformats.org/officeDocument/2006/relationships/diagramLayout" Target="../diagrams/layout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4.jpeg"/><Relationship Id="rId10" Type="http://schemas.microsoft.com/office/2007/relationships/diagramDrawing" Target="../diagrams/drawing6.xml"/><Relationship Id="rId4" Type="http://schemas.openxmlformats.org/officeDocument/2006/relationships/image" Target="../media/image3.jpeg"/><Relationship Id="rId9" Type="http://schemas.openxmlformats.org/officeDocument/2006/relationships/diagramColors" Target="../diagrams/colors4.xml"/></Relationships>
</file>

<file path=ppt/slides/_rels/slide9.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image" Target="../media/image2.jpeg"/><Relationship Id="rId7" Type="http://schemas.openxmlformats.org/officeDocument/2006/relationships/image" Target="../media/image22.jpeg"/><Relationship Id="rId12" Type="http://schemas.microsoft.com/office/2007/relationships/diagramDrawing" Target="../diagrams/drawing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21.jpeg"/><Relationship Id="rId11" Type="http://schemas.openxmlformats.org/officeDocument/2006/relationships/diagramColors" Target="../diagrams/colors5.xml"/><Relationship Id="rId5" Type="http://schemas.openxmlformats.org/officeDocument/2006/relationships/image" Target="../media/image4.jpeg"/><Relationship Id="rId10" Type="http://schemas.openxmlformats.org/officeDocument/2006/relationships/diagramQuickStyle" Target="../diagrams/quickStyle5.xml"/><Relationship Id="rId4" Type="http://schemas.openxmlformats.org/officeDocument/2006/relationships/image" Target="../media/image3.jpeg"/><Relationship Id="rId9"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0" y="0"/>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6 Rectángulo"/>
          <p:cNvSpPr/>
          <p:nvPr/>
        </p:nvSpPr>
        <p:spPr>
          <a:xfrm>
            <a:off x="1043608" y="931942"/>
            <a:ext cx="7920880" cy="4801314"/>
          </a:xfrm>
          <a:prstGeom prst="rect">
            <a:avLst/>
          </a:prstGeom>
        </p:spPr>
        <p:txBody>
          <a:bodyPr wrap="square">
            <a:spAutoFit/>
          </a:bodyPr>
          <a:lstStyle/>
          <a:p>
            <a:pPr algn="ctr"/>
            <a:r>
              <a:rPr lang="es-EC" dirty="0">
                <a:solidFill>
                  <a:schemeClr val="accent1">
                    <a:lumMod val="75000"/>
                  </a:schemeClr>
                </a:solidFill>
                <a:latin typeface="Arial Black" pitchFamily="34" charset="0"/>
                <a:cs typeface="Aparajita" pitchFamily="34" charset="0"/>
              </a:rPr>
              <a:t>Departamento Ciencias Económicas, Administrativas</a:t>
            </a:r>
          </a:p>
          <a:p>
            <a:pPr algn="ctr"/>
            <a:r>
              <a:rPr lang="es-EC" dirty="0">
                <a:solidFill>
                  <a:schemeClr val="accent1">
                    <a:lumMod val="75000"/>
                  </a:schemeClr>
                </a:solidFill>
                <a:latin typeface="Arial Black" pitchFamily="34" charset="0"/>
                <a:cs typeface="Aparajita" pitchFamily="34" charset="0"/>
              </a:rPr>
              <a:t> </a:t>
            </a:r>
            <a:r>
              <a:rPr lang="es-EC" dirty="0" smtClean="0">
                <a:solidFill>
                  <a:schemeClr val="accent1">
                    <a:lumMod val="75000"/>
                  </a:schemeClr>
                </a:solidFill>
                <a:latin typeface="Arial Black" pitchFamily="34" charset="0"/>
                <a:cs typeface="Aparajita" pitchFamily="34" charset="0"/>
              </a:rPr>
              <a:t>y </a:t>
            </a:r>
            <a:r>
              <a:rPr lang="es-EC" dirty="0">
                <a:solidFill>
                  <a:schemeClr val="accent1">
                    <a:lumMod val="75000"/>
                  </a:schemeClr>
                </a:solidFill>
                <a:latin typeface="Arial Black" pitchFamily="34" charset="0"/>
                <a:cs typeface="Aparajita" pitchFamily="34" charset="0"/>
              </a:rPr>
              <a:t>De Comercio</a:t>
            </a:r>
          </a:p>
          <a:p>
            <a:pPr algn="ctr"/>
            <a:endParaRPr lang="es-EC" dirty="0">
              <a:solidFill>
                <a:schemeClr val="accent1">
                  <a:lumMod val="75000"/>
                </a:schemeClr>
              </a:solidFill>
              <a:latin typeface="Arial Black" pitchFamily="34" charset="0"/>
              <a:cs typeface="Aparajita" pitchFamily="34" charset="0"/>
            </a:endParaRPr>
          </a:p>
          <a:p>
            <a:pPr algn="ctr"/>
            <a:r>
              <a:rPr lang="es-EC" dirty="0">
                <a:solidFill>
                  <a:schemeClr val="accent1">
                    <a:lumMod val="75000"/>
                  </a:schemeClr>
                </a:solidFill>
                <a:latin typeface="Arial Black" pitchFamily="34" charset="0"/>
                <a:cs typeface="Aparajita" pitchFamily="34" charset="0"/>
              </a:rPr>
              <a:t>Carrera: </a:t>
            </a:r>
            <a:r>
              <a:rPr lang="es-EC" dirty="0" smtClean="0">
                <a:solidFill>
                  <a:schemeClr val="accent1">
                    <a:lumMod val="75000"/>
                  </a:schemeClr>
                </a:solidFill>
                <a:latin typeface="Arial Black" pitchFamily="34" charset="0"/>
                <a:cs typeface="Aparajita" pitchFamily="34" charset="0"/>
              </a:rPr>
              <a:t>Finanzas </a:t>
            </a:r>
            <a:r>
              <a:rPr lang="es-EC" dirty="0">
                <a:solidFill>
                  <a:schemeClr val="accent1">
                    <a:lumMod val="75000"/>
                  </a:schemeClr>
                </a:solidFill>
                <a:latin typeface="Arial Black" pitchFamily="34" charset="0"/>
                <a:cs typeface="Aparajita" pitchFamily="34" charset="0"/>
              </a:rPr>
              <a:t>y </a:t>
            </a:r>
            <a:r>
              <a:rPr lang="es-EC" dirty="0" smtClean="0">
                <a:solidFill>
                  <a:schemeClr val="accent1">
                    <a:lumMod val="75000"/>
                  </a:schemeClr>
                </a:solidFill>
                <a:latin typeface="Arial Black" pitchFamily="34" charset="0"/>
                <a:cs typeface="Aparajita" pitchFamily="34" charset="0"/>
              </a:rPr>
              <a:t>Auditoría</a:t>
            </a:r>
            <a:endParaRPr lang="es-EC" dirty="0">
              <a:solidFill>
                <a:schemeClr val="accent1">
                  <a:lumMod val="75000"/>
                </a:schemeClr>
              </a:solidFill>
              <a:latin typeface="Arial Black" pitchFamily="34" charset="0"/>
              <a:cs typeface="Aparajita" pitchFamily="34" charset="0"/>
            </a:endParaRPr>
          </a:p>
          <a:p>
            <a:pPr algn="ctr"/>
            <a:endParaRPr lang="es-EC" dirty="0">
              <a:solidFill>
                <a:schemeClr val="accent1">
                  <a:lumMod val="75000"/>
                </a:schemeClr>
              </a:solidFill>
              <a:latin typeface="Arial Black" pitchFamily="34" charset="0"/>
              <a:cs typeface="Aparajita" pitchFamily="34" charset="0"/>
            </a:endParaRPr>
          </a:p>
          <a:p>
            <a:pPr algn="ctr"/>
            <a:r>
              <a:rPr lang="es-EC" dirty="0" smtClean="0">
                <a:solidFill>
                  <a:schemeClr val="accent1">
                    <a:lumMod val="75000"/>
                  </a:schemeClr>
                </a:solidFill>
                <a:latin typeface="Arial Black" pitchFamily="34" charset="0"/>
                <a:cs typeface="Aparajita" pitchFamily="34" charset="0"/>
              </a:rPr>
              <a:t>“</a:t>
            </a:r>
            <a:r>
              <a:rPr lang="es-EC" i="1" dirty="0" smtClean="0">
                <a:solidFill>
                  <a:schemeClr val="accent1">
                    <a:lumMod val="75000"/>
                  </a:schemeClr>
                </a:solidFill>
                <a:latin typeface="Arial Black" pitchFamily="34" charset="0"/>
                <a:cs typeface="Aparajita" pitchFamily="34" charset="0"/>
              </a:rPr>
              <a:t>VALORACIÓN </a:t>
            </a:r>
            <a:r>
              <a:rPr lang="es-EC" i="1" dirty="0">
                <a:solidFill>
                  <a:schemeClr val="accent1">
                    <a:lumMod val="75000"/>
                  </a:schemeClr>
                </a:solidFill>
                <a:latin typeface="Arial Black" pitchFamily="34" charset="0"/>
                <a:cs typeface="Aparajita" pitchFamily="34" charset="0"/>
              </a:rPr>
              <a:t>DE LA EMPRESA ELÉCTRICA REGIONAL NORTE S.A. </a:t>
            </a:r>
            <a:r>
              <a:rPr lang="es-EC" i="1" dirty="0" smtClean="0">
                <a:solidFill>
                  <a:schemeClr val="accent1">
                    <a:lumMod val="75000"/>
                  </a:schemeClr>
                </a:solidFill>
                <a:latin typeface="Arial Black" pitchFamily="34" charset="0"/>
                <a:cs typeface="Aparajita" pitchFamily="34" charset="0"/>
              </a:rPr>
              <a:t>EMELNORTE</a:t>
            </a:r>
            <a:r>
              <a:rPr lang="es-EC" dirty="0" smtClean="0">
                <a:solidFill>
                  <a:schemeClr val="accent1">
                    <a:lumMod val="75000"/>
                  </a:schemeClr>
                </a:solidFill>
                <a:latin typeface="Arial Black" pitchFamily="34" charset="0"/>
                <a:cs typeface="Aparajita" pitchFamily="34" charset="0"/>
              </a:rPr>
              <a:t>”</a:t>
            </a:r>
            <a:endParaRPr lang="en-US" dirty="0">
              <a:solidFill>
                <a:schemeClr val="accent1">
                  <a:lumMod val="75000"/>
                </a:schemeClr>
              </a:solidFill>
              <a:latin typeface="Arial Black" pitchFamily="34" charset="0"/>
              <a:cs typeface="Aparajita" pitchFamily="34" charset="0"/>
            </a:endParaRPr>
          </a:p>
          <a:p>
            <a:pPr algn="ctr"/>
            <a:endParaRPr lang="es-EC" dirty="0">
              <a:latin typeface="Arial Black" pitchFamily="34" charset="0"/>
              <a:cs typeface="Aparajita" pitchFamily="34" charset="0"/>
            </a:endParaRPr>
          </a:p>
          <a:p>
            <a:pPr algn="ctr"/>
            <a:r>
              <a:rPr lang="es-EC" dirty="0" smtClean="0">
                <a:solidFill>
                  <a:schemeClr val="accent1">
                    <a:lumMod val="75000"/>
                  </a:schemeClr>
                </a:solidFill>
                <a:latin typeface="Arial Narrow" pitchFamily="34" charset="0"/>
              </a:rPr>
              <a:t>AUTORA: </a:t>
            </a:r>
            <a:r>
              <a:rPr lang="es-EC" sz="1600" b="1" dirty="0" smtClean="0">
                <a:solidFill>
                  <a:schemeClr val="accent1">
                    <a:lumMod val="75000"/>
                  </a:schemeClr>
                </a:solidFill>
                <a:latin typeface="Arial Narrow" pitchFamily="34" charset="0"/>
              </a:rPr>
              <a:t>SOTO </a:t>
            </a:r>
            <a:r>
              <a:rPr lang="es-EC" sz="1600" b="1" dirty="0">
                <a:solidFill>
                  <a:schemeClr val="accent1">
                    <a:lumMod val="75000"/>
                  </a:schemeClr>
                </a:solidFill>
                <a:latin typeface="Arial Narrow" pitchFamily="34" charset="0"/>
              </a:rPr>
              <a:t>OYAGATA ANA MARÍA</a:t>
            </a:r>
          </a:p>
          <a:p>
            <a:pPr algn="ctr"/>
            <a:endParaRPr lang="es-EC" dirty="0">
              <a:solidFill>
                <a:schemeClr val="accent1">
                  <a:lumMod val="75000"/>
                </a:schemeClr>
              </a:solidFill>
              <a:latin typeface="Arial Narrow" pitchFamily="34" charset="0"/>
            </a:endParaRPr>
          </a:p>
          <a:p>
            <a:pPr algn="ctr"/>
            <a:r>
              <a:rPr lang="es-EC" dirty="0">
                <a:solidFill>
                  <a:schemeClr val="accent1">
                    <a:lumMod val="75000"/>
                  </a:schemeClr>
                </a:solidFill>
                <a:latin typeface="Arial Narrow" pitchFamily="34" charset="0"/>
              </a:rPr>
              <a:t>Tesis presentada como requisito previo a la obtención del grado de:</a:t>
            </a:r>
          </a:p>
          <a:p>
            <a:pPr algn="ctr"/>
            <a:r>
              <a:rPr lang="es-EC" dirty="0" smtClean="0">
                <a:solidFill>
                  <a:schemeClr val="accent1">
                    <a:lumMod val="75000"/>
                  </a:schemeClr>
                </a:solidFill>
                <a:latin typeface="Arial Narrow" pitchFamily="34" charset="0"/>
              </a:rPr>
              <a:t>INGENIERA </a:t>
            </a:r>
            <a:r>
              <a:rPr lang="es-EC" dirty="0">
                <a:solidFill>
                  <a:schemeClr val="accent1">
                    <a:lumMod val="75000"/>
                  </a:schemeClr>
                </a:solidFill>
                <a:latin typeface="Arial Narrow" pitchFamily="34" charset="0"/>
              </a:rPr>
              <a:t>EN </a:t>
            </a:r>
            <a:r>
              <a:rPr lang="es-EC" dirty="0" smtClean="0">
                <a:solidFill>
                  <a:schemeClr val="accent1">
                    <a:lumMod val="75000"/>
                  </a:schemeClr>
                </a:solidFill>
                <a:latin typeface="Arial Narrow" pitchFamily="34" charset="0"/>
              </a:rPr>
              <a:t>FINANZAS Y AUDITORÍA - CPA</a:t>
            </a:r>
          </a:p>
          <a:p>
            <a:pPr algn="ctr"/>
            <a:endParaRPr lang="es-EC" dirty="0" smtClean="0">
              <a:solidFill>
                <a:schemeClr val="accent1">
                  <a:lumMod val="75000"/>
                </a:schemeClr>
              </a:solidFill>
              <a:latin typeface="Arial Narrow" pitchFamily="34" charset="0"/>
            </a:endParaRPr>
          </a:p>
          <a:p>
            <a:pPr algn="ctr"/>
            <a:r>
              <a:rPr lang="es-EC" dirty="0" smtClean="0">
                <a:solidFill>
                  <a:schemeClr val="accent1">
                    <a:lumMod val="75000"/>
                  </a:schemeClr>
                </a:solidFill>
                <a:latin typeface="Arial Narrow" pitchFamily="34" charset="0"/>
              </a:rPr>
              <a:t>DIRECTOR  </a:t>
            </a:r>
            <a:r>
              <a:rPr lang="es-EC" dirty="0">
                <a:solidFill>
                  <a:schemeClr val="accent1">
                    <a:lumMod val="75000"/>
                  </a:schemeClr>
                </a:solidFill>
                <a:latin typeface="Arial Narrow" pitchFamily="34" charset="0"/>
              </a:rPr>
              <a:t>				     </a:t>
            </a:r>
            <a:r>
              <a:rPr lang="es-EC" dirty="0" smtClean="0">
                <a:solidFill>
                  <a:schemeClr val="accent1">
                    <a:lumMod val="75000"/>
                  </a:schemeClr>
                </a:solidFill>
                <a:latin typeface="Arial Narrow" pitchFamily="34" charset="0"/>
              </a:rPr>
              <a:t>CODIRECTOR</a:t>
            </a:r>
            <a:endParaRPr lang="es-EC" dirty="0">
              <a:solidFill>
                <a:schemeClr val="accent1">
                  <a:lumMod val="75000"/>
                </a:schemeClr>
              </a:solidFill>
              <a:latin typeface="Arial Narrow" pitchFamily="34" charset="0"/>
            </a:endParaRPr>
          </a:p>
          <a:p>
            <a:pPr algn="ctr"/>
            <a:r>
              <a:rPr lang="pt-BR" dirty="0">
                <a:solidFill>
                  <a:schemeClr val="accent1">
                    <a:lumMod val="50000"/>
                  </a:schemeClr>
                </a:solidFill>
                <a:latin typeface="Arial Narrow" pitchFamily="34" charset="0"/>
              </a:rPr>
              <a:t>ECO. JAIME PEREZ	</a:t>
            </a:r>
            <a:r>
              <a:rPr lang="pt-BR" dirty="0">
                <a:solidFill>
                  <a:schemeClr val="accent1">
                    <a:lumMod val="75000"/>
                  </a:schemeClr>
                </a:solidFill>
                <a:latin typeface="Arial Narrow" pitchFamily="34" charset="0"/>
              </a:rPr>
              <a:t>		</a:t>
            </a:r>
            <a:r>
              <a:rPr lang="pt-BR" dirty="0">
                <a:solidFill>
                  <a:schemeClr val="accent1">
                    <a:lumMod val="50000"/>
                  </a:schemeClr>
                </a:solidFill>
                <a:latin typeface="Arial Narrow" pitchFamily="34" charset="0"/>
              </a:rPr>
              <a:t>                    ECO. LORENZO ARMIJOS</a:t>
            </a:r>
          </a:p>
          <a:p>
            <a:pPr algn="ctr"/>
            <a:endParaRPr lang="es-EC" dirty="0">
              <a:solidFill>
                <a:schemeClr val="accent1">
                  <a:lumMod val="75000"/>
                </a:schemeClr>
              </a:solidFill>
              <a:latin typeface="Arial Narrow" pitchFamily="34" charset="0"/>
            </a:endParaRPr>
          </a:p>
          <a:p>
            <a:pPr algn="ctr"/>
            <a:r>
              <a:rPr lang="es-EC" dirty="0">
                <a:solidFill>
                  <a:schemeClr val="accent1">
                    <a:lumMod val="50000"/>
                  </a:schemeClr>
                </a:solidFill>
                <a:latin typeface="Arial Narrow" pitchFamily="34" charset="0"/>
              </a:rPr>
              <a:t>SANGOLQUÍ, </a:t>
            </a:r>
            <a:r>
              <a:rPr lang="es-EC" dirty="0" smtClean="0">
                <a:solidFill>
                  <a:schemeClr val="accent1">
                    <a:lumMod val="50000"/>
                  </a:schemeClr>
                </a:solidFill>
                <a:latin typeface="Arial Narrow" pitchFamily="34" charset="0"/>
              </a:rPr>
              <a:t> MAYO </a:t>
            </a:r>
            <a:r>
              <a:rPr lang="es-EC" dirty="0">
                <a:solidFill>
                  <a:schemeClr val="accent1">
                    <a:lumMod val="50000"/>
                  </a:schemeClr>
                </a:solidFill>
                <a:latin typeface="Arial Narrow" pitchFamily="34" charset="0"/>
              </a:rPr>
              <a:t>de 2013</a:t>
            </a:r>
          </a:p>
        </p:txBody>
      </p:sp>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Tree>
    <p:extLst>
      <p:ext uri="{BB962C8B-B14F-4D97-AF65-F5344CB8AC3E}">
        <p14:creationId xmlns:p14="http://schemas.microsoft.com/office/powerpoint/2010/main" xmlns="" val="12588749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0" y="0"/>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1" name="10 Rectángulo redondeado"/>
          <p:cNvSpPr/>
          <p:nvPr/>
        </p:nvSpPr>
        <p:spPr>
          <a:xfrm>
            <a:off x="4283968" y="44624"/>
            <a:ext cx="3816424" cy="720080"/>
          </a:xfrm>
          <a:prstGeom prst="roundRect">
            <a:avLst/>
          </a:prstGeom>
          <a:solidFill>
            <a:schemeClr val="accent1">
              <a:lumMod val="60000"/>
              <a:lumOff val="4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VALORES INSTITUCIONALES</a:t>
            </a:r>
            <a:endParaRPr lang="es-EC" dirty="0">
              <a:solidFill>
                <a:schemeClr val="accent1">
                  <a:lumMod val="50000"/>
                </a:schemeClr>
              </a:solidFill>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21" name="20 CuadroTexto"/>
          <p:cNvSpPr txBox="1"/>
          <p:nvPr/>
        </p:nvSpPr>
        <p:spPr>
          <a:xfrm>
            <a:off x="755576" y="980728"/>
            <a:ext cx="7776864" cy="923330"/>
          </a:xfrm>
          <a:prstGeom prst="rect">
            <a:avLst/>
          </a:prstGeom>
          <a:noFill/>
        </p:spPr>
        <p:txBody>
          <a:bodyPr wrap="square" rtlCol="0">
            <a:spAutoFit/>
          </a:bodyPr>
          <a:lstStyle/>
          <a:p>
            <a:pPr algn="just"/>
            <a:r>
              <a:rPr lang="es-EC" dirty="0" smtClean="0">
                <a:solidFill>
                  <a:schemeClr val="accent4">
                    <a:lumMod val="60000"/>
                    <a:lumOff val="40000"/>
                  </a:schemeClr>
                </a:solidFill>
              </a:rPr>
              <a:t>Orientan </a:t>
            </a:r>
            <a:r>
              <a:rPr lang="es-EC" dirty="0">
                <a:solidFill>
                  <a:schemeClr val="accent4">
                    <a:lumMod val="60000"/>
                    <a:lumOff val="40000"/>
                  </a:schemeClr>
                </a:solidFill>
              </a:rPr>
              <a:t>las acciones de servidores de carrera, servidores públicos, e</a:t>
            </a:r>
            <a:r>
              <a:rPr lang="es-EC" dirty="0" smtClean="0">
                <a:solidFill>
                  <a:schemeClr val="accent4">
                    <a:lumMod val="60000"/>
                    <a:lumOff val="40000"/>
                  </a:schemeClr>
                </a:solidFill>
              </a:rPr>
              <a:t>mpleados </a:t>
            </a:r>
            <a:r>
              <a:rPr lang="es-EC" dirty="0">
                <a:solidFill>
                  <a:schemeClr val="accent4">
                    <a:lumMod val="60000"/>
                    <a:lumOff val="40000"/>
                  </a:schemeClr>
                </a:solidFill>
              </a:rPr>
              <a:t>y trabajadores de la Empresa </a:t>
            </a:r>
            <a:r>
              <a:rPr lang="es-EC" dirty="0" smtClean="0">
                <a:solidFill>
                  <a:schemeClr val="accent4">
                    <a:lumMod val="60000"/>
                    <a:lumOff val="40000"/>
                  </a:schemeClr>
                </a:solidFill>
              </a:rPr>
              <a:t>EMELNORTE S.A</a:t>
            </a:r>
            <a:r>
              <a:rPr lang="es-EC" dirty="0">
                <a:solidFill>
                  <a:schemeClr val="accent4">
                    <a:lumMod val="60000"/>
                    <a:lumOff val="40000"/>
                  </a:schemeClr>
                </a:solidFill>
              </a:rPr>
              <a:t>. y brindando el soporte de cultura organizacional.</a:t>
            </a:r>
          </a:p>
        </p:txBody>
      </p:sp>
      <p:graphicFrame>
        <p:nvGraphicFramePr>
          <p:cNvPr id="19" name="18 Diagrama"/>
          <p:cNvGraphicFramePr/>
          <p:nvPr>
            <p:extLst>
              <p:ext uri="{D42A27DB-BD31-4B8C-83A1-F6EECF244321}">
                <p14:modId xmlns:p14="http://schemas.microsoft.com/office/powerpoint/2010/main" xmlns="" val="376685977"/>
              </p:ext>
            </p:extLst>
          </p:nvPr>
        </p:nvGraphicFramePr>
        <p:xfrm>
          <a:off x="2209800" y="1738312"/>
          <a:ext cx="6322640" cy="391186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6600524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0" y="0"/>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1" name="10 Rectángulo redondeado"/>
          <p:cNvSpPr/>
          <p:nvPr/>
        </p:nvSpPr>
        <p:spPr>
          <a:xfrm>
            <a:off x="4283968" y="44624"/>
            <a:ext cx="3816424" cy="720080"/>
          </a:xfrm>
          <a:prstGeom prst="roundRect">
            <a:avLst/>
          </a:prstGeom>
          <a:solidFill>
            <a:schemeClr val="accent1">
              <a:lumMod val="60000"/>
              <a:lumOff val="4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DIAGNÓSTICO FINANCIERO</a:t>
            </a:r>
            <a:endParaRPr lang="es-EC" dirty="0">
              <a:solidFill>
                <a:schemeClr val="accent1">
                  <a:lumMod val="50000"/>
                </a:schemeClr>
              </a:solidFill>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Diagrama"/>
          <p:cNvGraphicFramePr/>
          <p:nvPr>
            <p:extLst>
              <p:ext uri="{D42A27DB-BD31-4B8C-83A1-F6EECF244321}">
                <p14:modId xmlns:p14="http://schemas.microsoft.com/office/powerpoint/2010/main" xmlns="" val="3980830314"/>
              </p:ext>
            </p:extLst>
          </p:nvPr>
        </p:nvGraphicFramePr>
        <p:xfrm>
          <a:off x="2292424" y="13970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41252133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0" y="0"/>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572000" y="5650172"/>
            <a:ext cx="4608512" cy="1207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9 Imagen" descr="http://www.espe.edu.ec/portal/images/section/principios_filosofic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0" y="5653585"/>
            <a:ext cx="4788024" cy="1207827"/>
          </a:xfrm>
          <a:prstGeom prst="rect">
            <a:avLst/>
          </a:prstGeom>
          <a:noFill/>
          <a:ln>
            <a:noFill/>
          </a:ln>
        </p:spPr>
      </p:pic>
      <p:sp>
        <p:nvSpPr>
          <p:cNvPr id="11" name="10 Rectángulo redondeado"/>
          <p:cNvSpPr/>
          <p:nvPr/>
        </p:nvSpPr>
        <p:spPr>
          <a:xfrm>
            <a:off x="4283968" y="44624"/>
            <a:ext cx="3816424" cy="720080"/>
          </a:xfrm>
          <a:prstGeom prst="roundRect">
            <a:avLst/>
          </a:prstGeom>
          <a:solidFill>
            <a:schemeClr val="accent1">
              <a:lumMod val="60000"/>
              <a:lumOff val="4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ANÁLISIS VERTICAL CUENTAS ACTIVO</a:t>
            </a:r>
            <a:endParaRPr lang="es-EC" dirty="0">
              <a:solidFill>
                <a:schemeClr val="accent1">
                  <a:lumMod val="50000"/>
                </a:schemeClr>
              </a:solidFill>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32771" name="Picture 3"/>
          <p:cNvPicPr>
            <a:picLocks noChangeAspect="1" noChangeArrowheads="1"/>
          </p:cNvPicPr>
          <p:nvPr/>
        </p:nvPicPr>
        <p:blipFill>
          <a:blip r:embed="rId4"/>
          <a:srcRect/>
          <a:stretch>
            <a:fillRect/>
          </a:stretch>
        </p:blipFill>
        <p:spPr bwMode="auto">
          <a:xfrm>
            <a:off x="1857356" y="928670"/>
            <a:ext cx="7143800" cy="4482383"/>
          </a:xfrm>
          <a:prstGeom prst="rect">
            <a:avLst/>
          </a:prstGeom>
          <a:noFill/>
          <a:ln w="9525">
            <a:noFill/>
            <a:miter lim="800000"/>
            <a:headEnd/>
            <a:tailEnd/>
          </a:ln>
          <a:effectLst/>
        </p:spPr>
      </p:pic>
    </p:spTree>
    <p:extLst>
      <p:ext uri="{BB962C8B-B14F-4D97-AF65-F5344CB8AC3E}">
        <p14:creationId xmlns:p14="http://schemas.microsoft.com/office/powerpoint/2010/main" xmlns="" val="36859326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0" y="0"/>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572000" y="5650172"/>
            <a:ext cx="4608512" cy="1207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9 Imagen" descr="http://www.espe.edu.ec/portal/images/section/principios_filosofic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0" y="5653585"/>
            <a:ext cx="4788024" cy="1207827"/>
          </a:xfrm>
          <a:prstGeom prst="rect">
            <a:avLst/>
          </a:prstGeom>
          <a:noFill/>
          <a:ln>
            <a:noFill/>
          </a:ln>
        </p:spPr>
      </p:pic>
      <p:sp>
        <p:nvSpPr>
          <p:cNvPr id="11" name="10 Rectángulo redondeado"/>
          <p:cNvSpPr/>
          <p:nvPr/>
        </p:nvSpPr>
        <p:spPr>
          <a:xfrm>
            <a:off x="4283968" y="44624"/>
            <a:ext cx="3816424" cy="720080"/>
          </a:xfrm>
          <a:prstGeom prst="roundRect">
            <a:avLst/>
          </a:prstGeom>
          <a:solidFill>
            <a:schemeClr val="accent1">
              <a:lumMod val="60000"/>
              <a:lumOff val="4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ANÁLISIS VERTICAL CUENTAS PASIVO</a:t>
            </a:r>
            <a:endParaRPr lang="es-EC" dirty="0">
              <a:solidFill>
                <a:schemeClr val="accent1">
                  <a:lumMod val="50000"/>
                </a:schemeClr>
              </a:solidFill>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33794" name="Picture 2"/>
          <p:cNvPicPr>
            <a:picLocks noChangeAspect="1" noChangeArrowheads="1"/>
          </p:cNvPicPr>
          <p:nvPr/>
        </p:nvPicPr>
        <p:blipFill>
          <a:blip r:embed="rId4"/>
          <a:srcRect/>
          <a:stretch>
            <a:fillRect/>
          </a:stretch>
        </p:blipFill>
        <p:spPr bwMode="auto">
          <a:xfrm>
            <a:off x="1714480" y="1071546"/>
            <a:ext cx="7143800" cy="4214842"/>
          </a:xfrm>
          <a:prstGeom prst="rect">
            <a:avLst/>
          </a:prstGeom>
          <a:noFill/>
          <a:ln w="9525">
            <a:noFill/>
            <a:miter lim="800000"/>
            <a:headEnd/>
            <a:tailEnd/>
          </a:ln>
          <a:effectLst/>
        </p:spPr>
      </p:pic>
    </p:spTree>
    <p:extLst>
      <p:ext uri="{BB962C8B-B14F-4D97-AF65-F5344CB8AC3E}">
        <p14:creationId xmlns:p14="http://schemas.microsoft.com/office/powerpoint/2010/main" xmlns="" val="368593266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0" y="0"/>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572000" y="5650172"/>
            <a:ext cx="4608512" cy="1207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9 Imagen" descr="http://www.espe.edu.ec/portal/images/section/principios_filosofic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0" y="5653585"/>
            <a:ext cx="4788024" cy="1207827"/>
          </a:xfrm>
          <a:prstGeom prst="rect">
            <a:avLst/>
          </a:prstGeom>
          <a:noFill/>
          <a:ln>
            <a:noFill/>
          </a:ln>
        </p:spPr>
      </p:pic>
      <p:sp>
        <p:nvSpPr>
          <p:cNvPr id="11" name="10 Rectángulo redondeado"/>
          <p:cNvSpPr/>
          <p:nvPr/>
        </p:nvSpPr>
        <p:spPr>
          <a:xfrm>
            <a:off x="4283968" y="44624"/>
            <a:ext cx="3816424" cy="720080"/>
          </a:xfrm>
          <a:prstGeom prst="roundRect">
            <a:avLst/>
          </a:prstGeom>
          <a:solidFill>
            <a:schemeClr val="accent1">
              <a:lumMod val="60000"/>
              <a:lumOff val="4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ANÁLISIS VERTICAL CUENTAS PATRIMONIO</a:t>
            </a:r>
            <a:endParaRPr lang="es-EC" dirty="0">
              <a:solidFill>
                <a:schemeClr val="accent1">
                  <a:lumMod val="50000"/>
                </a:schemeClr>
              </a:solidFill>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34818" name="Picture 2"/>
          <p:cNvPicPr>
            <a:picLocks noChangeAspect="1" noChangeArrowheads="1"/>
          </p:cNvPicPr>
          <p:nvPr/>
        </p:nvPicPr>
        <p:blipFill>
          <a:blip r:embed="rId4"/>
          <a:srcRect/>
          <a:stretch>
            <a:fillRect/>
          </a:stretch>
        </p:blipFill>
        <p:spPr bwMode="auto">
          <a:xfrm>
            <a:off x="1714500" y="1000108"/>
            <a:ext cx="7215218" cy="4286280"/>
          </a:xfrm>
          <a:prstGeom prst="rect">
            <a:avLst/>
          </a:prstGeom>
          <a:noFill/>
          <a:ln w="9525">
            <a:noFill/>
            <a:miter lim="800000"/>
            <a:headEnd/>
            <a:tailEnd/>
          </a:ln>
          <a:effectLst/>
        </p:spPr>
      </p:pic>
    </p:spTree>
    <p:extLst>
      <p:ext uri="{BB962C8B-B14F-4D97-AF65-F5344CB8AC3E}">
        <p14:creationId xmlns:p14="http://schemas.microsoft.com/office/powerpoint/2010/main" xmlns="" val="36859326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0" y="0"/>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1" name="10 Rectángulo redondeado">
            <a:hlinkClick r:id="rId6" action="ppaction://hlinkfile"/>
          </p:cNvPr>
          <p:cNvSpPr/>
          <p:nvPr/>
        </p:nvSpPr>
        <p:spPr>
          <a:xfrm>
            <a:off x="4283968" y="44624"/>
            <a:ext cx="3816424" cy="720080"/>
          </a:xfrm>
          <a:prstGeom prst="roundRect">
            <a:avLst/>
          </a:prstGeom>
          <a:solidFill>
            <a:schemeClr val="accent1">
              <a:lumMod val="60000"/>
              <a:lumOff val="4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50000"/>
                  </a:schemeClr>
                </a:solidFill>
              </a:rPr>
              <a:t>ÍNDICES FINANCIEROS</a:t>
            </a:r>
            <a:endParaRPr lang="es-EC" dirty="0">
              <a:solidFill>
                <a:schemeClr val="accent1">
                  <a:lumMod val="50000"/>
                </a:schemeClr>
              </a:solidFill>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4" name="4 Marcador de contenido" descr="C:\Users\KATHY\Desktop\PRESENTACION TESIS\subajavi1.jpg"/>
          <p:cNvPicPr>
            <a:picLocks noGrp="1"/>
          </p:cNvPicPr>
          <p:nvPr>
            <p:ph idx="1"/>
          </p:nvPr>
        </p:nvPicPr>
        <p:blipFill>
          <a:blip r:embed="rId7">
            <a:extLst>
              <a:ext uri="{28A0092B-C50C-407E-A947-70E740481C1C}">
                <a14:useLocalDpi xmlns:a14="http://schemas.microsoft.com/office/drawing/2010/main" xmlns="" val="0"/>
              </a:ext>
            </a:extLst>
          </a:blip>
          <a:srcRect/>
          <a:stretch>
            <a:fillRect/>
          </a:stretch>
        </p:blipFill>
        <p:spPr bwMode="auto">
          <a:xfrm>
            <a:off x="0" y="980728"/>
            <a:ext cx="9144000" cy="5877272"/>
          </a:xfrm>
          <a:prstGeom prst="rect">
            <a:avLst/>
          </a:prstGeom>
          <a:noFill/>
          <a:ln>
            <a:noFill/>
          </a:ln>
        </p:spPr>
      </p:pic>
      <p:sp>
        <p:nvSpPr>
          <p:cNvPr id="16" name="15 Placa"/>
          <p:cNvSpPr/>
          <p:nvPr/>
        </p:nvSpPr>
        <p:spPr>
          <a:xfrm>
            <a:off x="500034" y="1357298"/>
            <a:ext cx="2143140" cy="71438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Estado de Situación Inicial</a:t>
            </a:r>
            <a:endParaRPr lang="es-ES" dirty="0"/>
          </a:p>
        </p:txBody>
      </p:sp>
      <p:sp>
        <p:nvSpPr>
          <p:cNvPr id="17" name="16 Placa"/>
          <p:cNvSpPr/>
          <p:nvPr/>
        </p:nvSpPr>
        <p:spPr>
          <a:xfrm>
            <a:off x="500034" y="4572008"/>
            <a:ext cx="2143140" cy="714380"/>
          </a:xfrm>
          <a:prstGeom prst="plaqu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Balance de Resultados</a:t>
            </a:r>
            <a:endParaRPr lang="es-ES" dirty="0"/>
          </a:p>
        </p:txBody>
      </p:sp>
      <p:sp>
        <p:nvSpPr>
          <p:cNvPr id="18" name="17 Rectángulo redondeado"/>
          <p:cNvSpPr/>
          <p:nvPr/>
        </p:nvSpPr>
        <p:spPr>
          <a:xfrm>
            <a:off x="2428860" y="2857496"/>
            <a:ext cx="128588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Estado de Flujo del Efectivo</a:t>
            </a:r>
            <a:endParaRPr lang="es-ES" dirty="0"/>
          </a:p>
        </p:txBody>
      </p:sp>
      <p:sp>
        <p:nvSpPr>
          <p:cNvPr id="19" name="18 Flecha derecha"/>
          <p:cNvSpPr/>
          <p:nvPr/>
        </p:nvSpPr>
        <p:spPr>
          <a:xfrm>
            <a:off x="1571604" y="3143248"/>
            <a:ext cx="64294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0" name="19 Rectángulo"/>
          <p:cNvSpPr/>
          <p:nvPr/>
        </p:nvSpPr>
        <p:spPr>
          <a:xfrm>
            <a:off x="4857752" y="1428736"/>
            <a:ext cx="1928826" cy="7143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 RENTABILIDAD</a:t>
            </a:r>
            <a:endParaRPr lang="es-ES" dirty="0"/>
          </a:p>
        </p:txBody>
      </p:sp>
      <p:sp>
        <p:nvSpPr>
          <p:cNvPr id="21" name="20 Rectángulo"/>
          <p:cNvSpPr/>
          <p:nvPr/>
        </p:nvSpPr>
        <p:spPr>
          <a:xfrm>
            <a:off x="4857752" y="2428868"/>
            <a:ext cx="1928826" cy="7143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 ACTIVIDAD</a:t>
            </a:r>
            <a:endParaRPr lang="es-ES" dirty="0"/>
          </a:p>
        </p:txBody>
      </p:sp>
      <p:sp>
        <p:nvSpPr>
          <p:cNvPr id="22" name="21 Rectángulo"/>
          <p:cNvSpPr/>
          <p:nvPr/>
        </p:nvSpPr>
        <p:spPr>
          <a:xfrm>
            <a:off x="4857752" y="3429000"/>
            <a:ext cx="1928826" cy="7143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 LIQUIDEZ</a:t>
            </a:r>
            <a:endParaRPr lang="es-ES" dirty="0"/>
          </a:p>
        </p:txBody>
      </p:sp>
      <p:sp>
        <p:nvSpPr>
          <p:cNvPr id="23" name="22 Rectángulo"/>
          <p:cNvSpPr/>
          <p:nvPr/>
        </p:nvSpPr>
        <p:spPr>
          <a:xfrm>
            <a:off x="4857752" y="4572008"/>
            <a:ext cx="1928826" cy="714380"/>
          </a:xfrm>
          <a:prstGeom prst="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R. ENDEUDAMIENTO</a:t>
            </a:r>
            <a:endParaRPr lang="es-ES" dirty="0"/>
          </a:p>
        </p:txBody>
      </p:sp>
      <p:sp>
        <p:nvSpPr>
          <p:cNvPr id="24" name="23 Flecha derecha"/>
          <p:cNvSpPr/>
          <p:nvPr/>
        </p:nvSpPr>
        <p:spPr>
          <a:xfrm>
            <a:off x="3929058" y="3071810"/>
            <a:ext cx="642942"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5" name="24 Flecha derecha"/>
          <p:cNvSpPr/>
          <p:nvPr/>
        </p:nvSpPr>
        <p:spPr>
          <a:xfrm>
            <a:off x="7000892" y="3143248"/>
            <a:ext cx="571504" cy="357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6" name="25 Rectángulo redondeado">
            <a:hlinkClick r:id="rId8" action="ppaction://hlinkfile"/>
          </p:cNvPr>
          <p:cNvSpPr/>
          <p:nvPr/>
        </p:nvSpPr>
        <p:spPr>
          <a:xfrm>
            <a:off x="7643834" y="2857496"/>
            <a:ext cx="1285884" cy="78581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SISTEMA DUPONT</a:t>
            </a:r>
            <a:endParaRPr lang="es-ES" dirty="0"/>
          </a:p>
        </p:txBody>
      </p:sp>
      <p:sp>
        <p:nvSpPr>
          <p:cNvPr id="27" name="26 Flecha curvada hacia abajo"/>
          <p:cNvSpPr/>
          <p:nvPr/>
        </p:nvSpPr>
        <p:spPr>
          <a:xfrm rot="2568003">
            <a:off x="2641861" y="1844288"/>
            <a:ext cx="1285884" cy="500066"/>
          </a:xfrm>
          <a:prstGeom prst="curvedDownArrow">
            <a:avLst>
              <a:gd name="adj1" fmla="val 25000"/>
              <a:gd name="adj2" fmla="val 3882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
        <p:nvSpPr>
          <p:cNvPr id="28" name="27 Flecha curvada hacia abajo"/>
          <p:cNvSpPr/>
          <p:nvPr/>
        </p:nvSpPr>
        <p:spPr>
          <a:xfrm rot="7807160">
            <a:off x="2605734" y="4383577"/>
            <a:ext cx="1285884" cy="500066"/>
          </a:xfrm>
          <a:prstGeom prst="curvedDownArrow">
            <a:avLst>
              <a:gd name="adj1" fmla="val 25000"/>
              <a:gd name="adj2" fmla="val 38829"/>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xmlns="" val="41577694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36512" y="0"/>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1" name="10 Rectángulo redondeado">
            <a:hlinkClick r:id="rId6" action="ppaction://hlinkfile"/>
          </p:cNvPr>
          <p:cNvSpPr/>
          <p:nvPr/>
        </p:nvSpPr>
        <p:spPr>
          <a:xfrm>
            <a:off x="4427984" y="188640"/>
            <a:ext cx="3816424" cy="720080"/>
          </a:xfrm>
          <a:prstGeom prst="roundRect">
            <a:avLst/>
          </a:prstGeom>
          <a:solidFill>
            <a:schemeClr val="accent2">
              <a:lumMod val="20000"/>
              <a:lumOff val="8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MÉTODOS DE VALORACIÓN</a:t>
            </a:r>
            <a:endParaRPr lang="es-EC" dirty="0">
              <a:solidFill>
                <a:schemeClr val="accent1">
                  <a:lumMod val="50000"/>
                </a:schemeClr>
              </a:solidFill>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4" name="13 Imagen" descr="http://docconsultores.files.wordpress.com/2012/08/precio-vs-valor-en-hoteles.png">
            <a:hlinkClick r:id="rId7"/>
          </p:cNvPr>
          <p:cNvPicPr/>
          <p:nvPr/>
        </p:nvPicPr>
        <p:blipFill>
          <a:blip r:embed="rId8">
            <a:extLst>
              <a:ext uri="{28A0092B-C50C-407E-A947-70E740481C1C}">
                <a14:useLocalDpi xmlns:a14="http://schemas.microsoft.com/office/drawing/2010/main" xmlns="" val="0"/>
              </a:ext>
            </a:extLst>
          </a:blip>
          <a:srcRect/>
          <a:stretch>
            <a:fillRect/>
          </a:stretch>
        </p:blipFill>
        <p:spPr bwMode="auto">
          <a:xfrm>
            <a:off x="1269904" y="2348880"/>
            <a:ext cx="2552700" cy="1581150"/>
          </a:xfrm>
          <a:prstGeom prst="rect">
            <a:avLst/>
          </a:prstGeom>
          <a:noFill/>
          <a:ln>
            <a:noFill/>
          </a:ln>
        </p:spPr>
      </p:pic>
      <p:sp>
        <p:nvSpPr>
          <p:cNvPr id="15" name="14 Rectángulo redondeado"/>
          <p:cNvSpPr/>
          <p:nvPr/>
        </p:nvSpPr>
        <p:spPr>
          <a:xfrm>
            <a:off x="4211960" y="1196752"/>
            <a:ext cx="4385046" cy="445342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dirty="0" smtClean="0">
              <a:solidFill>
                <a:schemeClr val="tx2">
                  <a:lumMod val="60000"/>
                  <a:lumOff val="40000"/>
                </a:schemeClr>
              </a:solidFill>
            </a:endParaRPr>
          </a:p>
          <a:p>
            <a:endParaRPr lang="es-EC" dirty="0" smtClean="0">
              <a:solidFill>
                <a:schemeClr val="accent4">
                  <a:lumMod val="75000"/>
                </a:schemeClr>
              </a:solidFill>
            </a:endParaRPr>
          </a:p>
          <a:p>
            <a:endParaRPr lang="es-EC" dirty="0">
              <a:solidFill>
                <a:schemeClr val="accent4">
                  <a:lumMod val="75000"/>
                </a:schemeClr>
              </a:solidFill>
            </a:endParaRPr>
          </a:p>
          <a:p>
            <a:r>
              <a:rPr lang="es-EC" dirty="0" smtClean="0">
                <a:solidFill>
                  <a:schemeClr val="accent4">
                    <a:lumMod val="75000"/>
                  </a:schemeClr>
                </a:solidFill>
              </a:rPr>
              <a:t>Los </a:t>
            </a:r>
            <a:r>
              <a:rPr lang="es-EC" dirty="0">
                <a:solidFill>
                  <a:schemeClr val="accent4">
                    <a:lumMod val="75000"/>
                  </a:schemeClr>
                </a:solidFill>
              </a:rPr>
              <a:t>métodos de valoración de empresas se encuentran condicionados por los objetivos de la </a:t>
            </a:r>
            <a:r>
              <a:rPr lang="es-EC" dirty="0" smtClean="0">
                <a:solidFill>
                  <a:schemeClr val="accent4">
                    <a:lumMod val="75000"/>
                  </a:schemeClr>
                </a:solidFill>
              </a:rPr>
              <a:t>valoración. </a:t>
            </a:r>
          </a:p>
          <a:p>
            <a:endParaRPr lang="es-EC" dirty="0" smtClean="0">
              <a:solidFill>
                <a:schemeClr val="accent4">
                  <a:lumMod val="75000"/>
                </a:schemeClr>
              </a:solidFill>
            </a:endParaRPr>
          </a:p>
          <a:p>
            <a:pPr algn="just"/>
            <a:r>
              <a:rPr lang="es-EC" dirty="0">
                <a:solidFill>
                  <a:schemeClr val="accent4">
                    <a:lumMod val="75000"/>
                  </a:schemeClr>
                </a:solidFill>
              </a:rPr>
              <a:t>La complejidad vital de una empresa hace difícil que ésta pueda reprimirse en una fórmula financiera. Razones como la estrategia, el recurso humano, el producto, la tecnología, los mercados, clientes, el riesgo del negocio, la competencia y el futuro medido como capacidad de desarrollo y crecimiento influyen sustancialmente en la determinación del valor. </a:t>
            </a:r>
          </a:p>
          <a:p>
            <a:endParaRPr lang="es-EC" dirty="0">
              <a:solidFill>
                <a:schemeClr val="accent4">
                  <a:lumMod val="75000"/>
                </a:schemeClr>
              </a:solidFill>
            </a:endParaRPr>
          </a:p>
          <a:p>
            <a:pPr algn="just"/>
            <a:endParaRPr lang="es-EC" dirty="0" smtClean="0">
              <a:solidFill>
                <a:schemeClr val="tx2">
                  <a:lumMod val="60000"/>
                  <a:lumOff val="40000"/>
                </a:schemeClr>
              </a:solidFill>
            </a:endParaRPr>
          </a:p>
          <a:p>
            <a:pPr algn="just"/>
            <a:endParaRPr lang="es-EC" dirty="0" smtClean="0">
              <a:solidFill>
                <a:schemeClr val="tx2">
                  <a:lumMod val="60000"/>
                  <a:lumOff val="40000"/>
                </a:schemeClr>
              </a:solidFill>
            </a:endParaRPr>
          </a:p>
          <a:p>
            <a:pPr algn="ctr"/>
            <a:endParaRPr lang="es-EC" dirty="0">
              <a:solidFill>
                <a:schemeClr val="tx2">
                  <a:lumMod val="60000"/>
                  <a:lumOff val="40000"/>
                </a:schemeClr>
              </a:solidFill>
            </a:endParaRPr>
          </a:p>
        </p:txBody>
      </p:sp>
    </p:spTree>
    <p:extLst>
      <p:ext uri="{BB962C8B-B14F-4D97-AF65-F5344CB8AC3E}">
        <p14:creationId xmlns:p14="http://schemas.microsoft.com/office/powerpoint/2010/main" xmlns="" val="34706496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32" y="116632"/>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1" name="10 Rectángulo redondeado">
            <a:hlinkClick r:id="rId6" action="ppaction://hlinkfile"/>
          </p:cNvPr>
          <p:cNvSpPr/>
          <p:nvPr/>
        </p:nvSpPr>
        <p:spPr>
          <a:xfrm>
            <a:off x="4898980" y="116632"/>
            <a:ext cx="3816424" cy="720080"/>
          </a:xfrm>
          <a:prstGeom prst="roundRect">
            <a:avLst/>
          </a:prstGeom>
          <a:solidFill>
            <a:schemeClr val="accent2">
              <a:lumMod val="20000"/>
              <a:lumOff val="8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MÉTODOS DE VALORACIÓN</a:t>
            </a:r>
            <a:endParaRPr lang="es-EC" dirty="0">
              <a:solidFill>
                <a:schemeClr val="accent1">
                  <a:lumMod val="50000"/>
                </a:schemeClr>
              </a:solidFill>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9" name="18 Diagrama"/>
          <p:cNvGraphicFramePr/>
          <p:nvPr/>
        </p:nvGraphicFramePr>
        <p:xfrm>
          <a:off x="5500694" y="1825628"/>
          <a:ext cx="3286148" cy="388938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19 Proceso alternativo"/>
          <p:cNvSpPr/>
          <p:nvPr/>
        </p:nvSpPr>
        <p:spPr>
          <a:xfrm>
            <a:off x="1621382" y="1210432"/>
            <a:ext cx="2736304" cy="50405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4">
                    <a:lumMod val="75000"/>
                  </a:schemeClr>
                </a:solidFill>
              </a:rPr>
              <a:t>MÉTODOS SIMPLES</a:t>
            </a:r>
            <a:endParaRPr lang="es-EC" dirty="0">
              <a:solidFill>
                <a:schemeClr val="accent4">
                  <a:lumMod val="75000"/>
                </a:schemeClr>
              </a:solidFill>
            </a:endParaRPr>
          </a:p>
        </p:txBody>
      </p:sp>
      <p:sp>
        <p:nvSpPr>
          <p:cNvPr id="22" name="21 Rectángulo redondeado"/>
          <p:cNvSpPr/>
          <p:nvPr/>
        </p:nvSpPr>
        <p:spPr>
          <a:xfrm>
            <a:off x="4572000" y="857232"/>
            <a:ext cx="4572000" cy="114300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dirty="0" smtClean="0">
              <a:solidFill>
                <a:schemeClr val="tx2">
                  <a:lumMod val="60000"/>
                  <a:lumOff val="40000"/>
                </a:schemeClr>
              </a:solidFill>
            </a:endParaRPr>
          </a:p>
          <a:p>
            <a:endParaRPr lang="es-EC" dirty="0" smtClean="0">
              <a:solidFill>
                <a:schemeClr val="accent4">
                  <a:lumMod val="75000"/>
                </a:schemeClr>
              </a:solidFill>
            </a:endParaRPr>
          </a:p>
          <a:p>
            <a:endParaRPr lang="es-EC" dirty="0">
              <a:solidFill>
                <a:schemeClr val="accent4">
                  <a:lumMod val="75000"/>
                </a:schemeClr>
              </a:solidFill>
            </a:endParaRPr>
          </a:p>
          <a:p>
            <a:pPr algn="just"/>
            <a:r>
              <a:rPr lang="es-EC" sz="1200" dirty="0" smtClean="0">
                <a:solidFill>
                  <a:schemeClr val="accent4">
                    <a:lumMod val="75000"/>
                  </a:schemeClr>
                </a:solidFill>
              </a:rPr>
              <a:t>Se basan el Estado de Situación Financiera, método que se divide en estáticos </a:t>
            </a:r>
            <a:r>
              <a:rPr lang="es-EC" sz="1200" dirty="0">
                <a:solidFill>
                  <a:schemeClr val="accent4">
                    <a:lumMod val="75000"/>
                  </a:schemeClr>
                </a:solidFill>
              </a:rPr>
              <a:t>y </a:t>
            </a:r>
            <a:r>
              <a:rPr lang="es-EC" sz="1200" dirty="0" smtClean="0">
                <a:solidFill>
                  <a:schemeClr val="accent4">
                    <a:lumMod val="75000"/>
                  </a:schemeClr>
                </a:solidFill>
              </a:rPr>
              <a:t>dinámicos.</a:t>
            </a:r>
            <a:endParaRPr lang="es-EC" sz="1200" dirty="0">
              <a:solidFill>
                <a:schemeClr val="accent4">
                  <a:lumMod val="75000"/>
                </a:schemeClr>
              </a:solidFill>
            </a:endParaRPr>
          </a:p>
          <a:p>
            <a:pPr algn="just"/>
            <a:endParaRPr lang="es-EC" sz="1600" dirty="0" smtClean="0">
              <a:solidFill>
                <a:schemeClr val="tx2">
                  <a:lumMod val="60000"/>
                  <a:lumOff val="40000"/>
                </a:schemeClr>
              </a:solidFill>
            </a:endParaRPr>
          </a:p>
          <a:p>
            <a:pPr algn="just"/>
            <a:endParaRPr lang="es-EC" dirty="0" smtClean="0">
              <a:solidFill>
                <a:schemeClr val="tx2">
                  <a:lumMod val="60000"/>
                  <a:lumOff val="40000"/>
                </a:schemeClr>
              </a:solidFill>
            </a:endParaRPr>
          </a:p>
          <a:p>
            <a:pPr algn="ctr"/>
            <a:endParaRPr lang="es-EC" dirty="0">
              <a:solidFill>
                <a:schemeClr val="tx2">
                  <a:lumMod val="60000"/>
                  <a:lumOff val="40000"/>
                </a:schemeClr>
              </a:solidFill>
            </a:endParaRPr>
          </a:p>
        </p:txBody>
      </p:sp>
      <p:sp>
        <p:nvSpPr>
          <p:cNvPr id="23" name="22 Proceso alternativo"/>
          <p:cNvSpPr/>
          <p:nvPr/>
        </p:nvSpPr>
        <p:spPr>
          <a:xfrm>
            <a:off x="1331640" y="2378789"/>
            <a:ext cx="3635896" cy="2336095"/>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chemeClr val="accent4">
                    <a:lumMod val="75000"/>
                  </a:schemeClr>
                </a:solidFill>
              </a:rPr>
              <a:t>ESTÁTICOS</a:t>
            </a:r>
          </a:p>
          <a:p>
            <a:pPr algn="just"/>
            <a:r>
              <a:rPr lang="es-EC" sz="1600" dirty="0" smtClean="0">
                <a:solidFill>
                  <a:schemeClr val="accent4">
                    <a:lumMod val="75000"/>
                  </a:schemeClr>
                </a:solidFill>
              </a:rPr>
              <a:t>Se </a:t>
            </a:r>
            <a:r>
              <a:rPr lang="es-EC" sz="1600" dirty="0">
                <a:solidFill>
                  <a:schemeClr val="accent4">
                    <a:lumMod val="75000"/>
                  </a:schemeClr>
                </a:solidFill>
              </a:rPr>
              <a:t>basa en el presente del negocio, estos métodos contemplan únicamente la situación pasada y presente de la </a:t>
            </a:r>
            <a:r>
              <a:rPr lang="es-EC" sz="1600" dirty="0" smtClean="0">
                <a:solidFill>
                  <a:schemeClr val="accent4">
                    <a:lumMod val="75000"/>
                  </a:schemeClr>
                </a:solidFill>
              </a:rPr>
              <a:t>empresa.</a:t>
            </a:r>
            <a:endParaRPr lang="es-EC" sz="1600" dirty="0">
              <a:solidFill>
                <a:schemeClr val="accent4">
                  <a:lumMod val="75000"/>
                </a:schemeClr>
              </a:solidFill>
            </a:endParaRPr>
          </a:p>
        </p:txBody>
      </p:sp>
    </p:spTree>
    <p:extLst>
      <p:ext uri="{BB962C8B-B14F-4D97-AF65-F5344CB8AC3E}">
        <p14:creationId xmlns:p14="http://schemas.microsoft.com/office/powerpoint/2010/main" xmlns="" val="859196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32" y="116632"/>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1" name="10 Rectángulo redondeado">
            <a:hlinkClick r:id="rId6" action="ppaction://hlinkfile"/>
          </p:cNvPr>
          <p:cNvSpPr/>
          <p:nvPr/>
        </p:nvSpPr>
        <p:spPr>
          <a:xfrm>
            <a:off x="4898980" y="116632"/>
            <a:ext cx="3816424" cy="720080"/>
          </a:xfrm>
          <a:prstGeom prst="roundRect">
            <a:avLst/>
          </a:prstGeom>
          <a:solidFill>
            <a:schemeClr val="accent2">
              <a:lumMod val="20000"/>
              <a:lumOff val="8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MÉTODOS DE VALORACIÓN</a:t>
            </a:r>
            <a:endParaRPr lang="es-EC" dirty="0">
              <a:solidFill>
                <a:schemeClr val="accent1">
                  <a:lumMod val="50000"/>
                </a:schemeClr>
              </a:solidFill>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9" name="18 Diagrama"/>
          <p:cNvGraphicFramePr/>
          <p:nvPr>
            <p:extLst>
              <p:ext uri="{D42A27DB-BD31-4B8C-83A1-F6EECF244321}">
                <p14:modId xmlns:p14="http://schemas.microsoft.com/office/powerpoint/2010/main" xmlns="" val="403839714"/>
              </p:ext>
            </p:extLst>
          </p:nvPr>
        </p:nvGraphicFramePr>
        <p:xfrm>
          <a:off x="5500694" y="1357298"/>
          <a:ext cx="3286148" cy="435771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19 Proceso alternativo"/>
          <p:cNvSpPr/>
          <p:nvPr/>
        </p:nvSpPr>
        <p:spPr>
          <a:xfrm>
            <a:off x="1621382" y="1210432"/>
            <a:ext cx="2736304" cy="50405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4">
                    <a:lumMod val="75000"/>
                  </a:schemeClr>
                </a:solidFill>
              </a:rPr>
              <a:t>MÉTODOS SIMPLES</a:t>
            </a:r>
            <a:endParaRPr lang="es-EC" dirty="0">
              <a:solidFill>
                <a:schemeClr val="accent4">
                  <a:lumMod val="75000"/>
                </a:schemeClr>
              </a:solidFill>
            </a:endParaRPr>
          </a:p>
        </p:txBody>
      </p:sp>
      <p:sp>
        <p:nvSpPr>
          <p:cNvPr id="16" name="15 Proceso alternativo"/>
          <p:cNvSpPr/>
          <p:nvPr/>
        </p:nvSpPr>
        <p:spPr>
          <a:xfrm>
            <a:off x="1285852" y="2521665"/>
            <a:ext cx="3743400" cy="2121781"/>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600" b="1" dirty="0" smtClean="0">
                <a:solidFill>
                  <a:schemeClr val="accent4">
                    <a:lumMod val="75000"/>
                  </a:schemeClr>
                </a:solidFill>
              </a:rPr>
              <a:t>DINÁMICOS</a:t>
            </a:r>
          </a:p>
          <a:p>
            <a:pPr algn="just"/>
            <a:r>
              <a:rPr lang="es-EC" sz="1400" dirty="0">
                <a:solidFill>
                  <a:schemeClr val="accent4">
                    <a:lumMod val="75000"/>
                  </a:schemeClr>
                </a:solidFill>
              </a:rPr>
              <a:t>Valoran los negocios de acuerdo con las expectativas </a:t>
            </a:r>
            <a:r>
              <a:rPr lang="es-EC" sz="1400" dirty="0" smtClean="0">
                <a:solidFill>
                  <a:schemeClr val="accent4">
                    <a:lumMod val="75000"/>
                  </a:schemeClr>
                </a:solidFill>
              </a:rPr>
              <a:t>futuras. </a:t>
            </a:r>
            <a:r>
              <a:rPr lang="es-EC" sz="1400" dirty="0">
                <a:solidFill>
                  <a:schemeClr val="accent4">
                    <a:lumMod val="75000"/>
                  </a:schemeClr>
                </a:solidFill>
              </a:rPr>
              <a:t>El valor de un negocio se basará en la cuantificación de dos conceptos: </a:t>
            </a:r>
          </a:p>
          <a:p>
            <a:pPr algn="just"/>
            <a:r>
              <a:rPr lang="es-EC" sz="1400" dirty="0">
                <a:solidFill>
                  <a:schemeClr val="accent4">
                    <a:lumMod val="75000"/>
                  </a:schemeClr>
                </a:solidFill>
              </a:rPr>
              <a:t> </a:t>
            </a:r>
          </a:p>
          <a:p>
            <a:pPr lvl="0" algn="just">
              <a:buFont typeface="Arial" pitchFamily="34" charset="0"/>
              <a:buChar char="•"/>
            </a:pPr>
            <a:r>
              <a:rPr lang="es-EC" sz="1400" dirty="0">
                <a:solidFill>
                  <a:schemeClr val="accent4">
                    <a:lumMod val="75000"/>
                  </a:schemeClr>
                </a:solidFill>
              </a:rPr>
              <a:t>El valor de sus activos a precio de mercado. </a:t>
            </a:r>
          </a:p>
          <a:p>
            <a:pPr lvl="0" algn="just">
              <a:buFont typeface="Arial" pitchFamily="34" charset="0"/>
              <a:buChar char="•"/>
            </a:pPr>
            <a:r>
              <a:rPr lang="es-EC" sz="1400" dirty="0">
                <a:solidFill>
                  <a:schemeClr val="accent4">
                    <a:lumMod val="75000"/>
                  </a:schemeClr>
                </a:solidFill>
              </a:rPr>
              <a:t>La estimación de los flujos futuros de rentabilidad que </a:t>
            </a:r>
            <a:r>
              <a:rPr lang="es-EC" sz="1400" dirty="0" smtClean="0">
                <a:solidFill>
                  <a:schemeClr val="accent4">
                    <a:lumMod val="75000"/>
                  </a:schemeClr>
                </a:solidFill>
              </a:rPr>
              <a:t>sea </a:t>
            </a:r>
            <a:r>
              <a:rPr lang="es-EC" sz="1400" dirty="0">
                <a:solidFill>
                  <a:schemeClr val="accent4">
                    <a:lumMod val="75000"/>
                  </a:schemeClr>
                </a:solidFill>
              </a:rPr>
              <a:t>capaz de generar. </a:t>
            </a:r>
          </a:p>
        </p:txBody>
      </p:sp>
    </p:spTree>
    <p:extLst>
      <p:ext uri="{BB962C8B-B14F-4D97-AF65-F5344CB8AC3E}">
        <p14:creationId xmlns:p14="http://schemas.microsoft.com/office/powerpoint/2010/main" xmlns="" val="85919622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32" y="116632"/>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1" name="10 Rectángulo redondeado">
            <a:hlinkClick r:id="rId6" action="ppaction://hlinkfile"/>
          </p:cNvPr>
          <p:cNvSpPr/>
          <p:nvPr/>
        </p:nvSpPr>
        <p:spPr>
          <a:xfrm>
            <a:off x="4898980" y="116632"/>
            <a:ext cx="3816424" cy="720080"/>
          </a:xfrm>
          <a:prstGeom prst="roundRect">
            <a:avLst/>
          </a:prstGeom>
          <a:solidFill>
            <a:schemeClr val="accent2">
              <a:lumMod val="20000"/>
              <a:lumOff val="8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MÉTODOS DE VALORACIÓN</a:t>
            </a:r>
            <a:endParaRPr lang="es-EC" dirty="0">
              <a:solidFill>
                <a:schemeClr val="accent1">
                  <a:lumMod val="50000"/>
                </a:schemeClr>
              </a:solidFill>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9" name="18 Diagrama"/>
          <p:cNvGraphicFramePr/>
          <p:nvPr>
            <p:extLst>
              <p:ext uri="{D42A27DB-BD31-4B8C-83A1-F6EECF244321}">
                <p14:modId xmlns:p14="http://schemas.microsoft.com/office/powerpoint/2010/main" xmlns="" val="4260733009"/>
              </p:ext>
            </p:extLst>
          </p:nvPr>
        </p:nvGraphicFramePr>
        <p:xfrm>
          <a:off x="5500694" y="1285860"/>
          <a:ext cx="3286148" cy="414340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19 Proceso alternativo"/>
          <p:cNvSpPr/>
          <p:nvPr/>
        </p:nvSpPr>
        <p:spPr>
          <a:xfrm>
            <a:off x="1621382" y="1210432"/>
            <a:ext cx="2736304" cy="50405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4">
                    <a:lumMod val="75000"/>
                  </a:schemeClr>
                </a:solidFill>
              </a:rPr>
              <a:t>COMPUESTOS O MIXTOS</a:t>
            </a:r>
            <a:endParaRPr lang="es-EC" dirty="0">
              <a:solidFill>
                <a:schemeClr val="accent4">
                  <a:lumMod val="75000"/>
                </a:schemeClr>
              </a:solidFill>
            </a:endParaRPr>
          </a:p>
        </p:txBody>
      </p:sp>
      <p:sp>
        <p:nvSpPr>
          <p:cNvPr id="22" name="21 Rectángulo redondeado"/>
          <p:cNvSpPr/>
          <p:nvPr/>
        </p:nvSpPr>
        <p:spPr>
          <a:xfrm>
            <a:off x="1357290" y="2714620"/>
            <a:ext cx="3643338" cy="1928826"/>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dirty="0" smtClean="0">
              <a:solidFill>
                <a:schemeClr val="tx2">
                  <a:lumMod val="60000"/>
                  <a:lumOff val="40000"/>
                </a:schemeClr>
              </a:solidFill>
            </a:endParaRPr>
          </a:p>
          <a:p>
            <a:pPr algn="just"/>
            <a:endParaRPr lang="es-EC" sz="1400" dirty="0" smtClean="0">
              <a:solidFill>
                <a:schemeClr val="accent4">
                  <a:lumMod val="75000"/>
                </a:schemeClr>
              </a:solidFill>
            </a:endParaRPr>
          </a:p>
          <a:p>
            <a:pPr algn="just"/>
            <a:r>
              <a:rPr lang="es-EC" sz="1400" dirty="0" smtClean="0">
                <a:solidFill>
                  <a:schemeClr val="accent1">
                    <a:lumMod val="75000"/>
                  </a:schemeClr>
                </a:solidFill>
              </a:rPr>
              <a:t>Se </a:t>
            </a:r>
            <a:r>
              <a:rPr lang="es-EC" sz="1400" dirty="0" smtClean="0">
                <a:solidFill>
                  <a:schemeClr val="accent1">
                    <a:lumMod val="75000"/>
                  </a:schemeClr>
                </a:solidFill>
              </a:rPr>
              <a:t>caracterizan por combinar y considerar el presente y el futuro del negocio. </a:t>
            </a:r>
          </a:p>
          <a:p>
            <a:pPr algn="just"/>
            <a:endParaRPr lang="es-EC" dirty="0" smtClean="0">
              <a:solidFill>
                <a:schemeClr val="tx2">
                  <a:lumMod val="60000"/>
                  <a:lumOff val="40000"/>
                </a:schemeClr>
              </a:solidFill>
            </a:endParaRPr>
          </a:p>
          <a:p>
            <a:pPr algn="ctr"/>
            <a:endParaRPr lang="es-EC" dirty="0">
              <a:solidFill>
                <a:schemeClr val="tx2">
                  <a:lumMod val="60000"/>
                  <a:lumOff val="40000"/>
                </a:schemeClr>
              </a:solidFill>
            </a:endParaRPr>
          </a:p>
        </p:txBody>
      </p:sp>
    </p:spTree>
    <p:extLst>
      <p:ext uri="{BB962C8B-B14F-4D97-AF65-F5344CB8AC3E}">
        <p14:creationId xmlns:p14="http://schemas.microsoft.com/office/powerpoint/2010/main" xmlns="" val="8591962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0" y="0"/>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1" name="10 Rectángulo redondeado"/>
          <p:cNvSpPr/>
          <p:nvPr/>
        </p:nvSpPr>
        <p:spPr>
          <a:xfrm>
            <a:off x="1691680" y="980728"/>
            <a:ext cx="6984776" cy="720080"/>
          </a:xfrm>
          <a:prstGeom prst="roundRect">
            <a:avLst/>
          </a:prstGeom>
          <a:solidFill>
            <a:schemeClr val="accent1">
              <a:lumMod val="40000"/>
              <a:lumOff val="60000"/>
            </a:schemeClr>
          </a:solidFill>
          <a:ln>
            <a:solidFill>
              <a:schemeClr val="accent5">
                <a:lumMod val="75000"/>
              </a:schemeClr>
            </a:solidFill>
          </a:ln>
          <a:effectLst>
            <a:glow rad="63500">
              <a:schemeClr val="accent5">
                <a:satMod val="175000"/>
                <a:alpha val="40000"/>
              </a:schemeClr>
            </a:glow>
            <a:reflection blurRad="6350" stA="50000" endA="300" endPos="55500" dist="101600" dir="5400000" sy="-100000" algn="bl" rotWithShape="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a:t>
            </a:r>
            <a:r>
              <a:rPr lang="es-EC" i="1" dirty="0" smtClean="0">
                <a:solidFill>
                  <a:schemeClr val="accent1">
                    <a:lumMod val="75000"/>
                  </a:schemeClr>
                </a:solidFill>
              </a:rPr>
              <a:t>VALORACIÓN EMPRESA ELÉCTRICA REGIONAL NORTE S.A. EMELNORTE</a:t>
            </a:r>
            <a:r>
              <a:rPr lang="es-EC" dirty="0" smtClean="0">
                <a:solidFill>
                  <a:schemeClr val="accent1">
                    <a:lumMod val="75000"/>
                  </a:schemeClr>
                </a:solidFill>
              </a:rPr>
              <a:t>”</a:t>
            </a:r>
          </a:p>
          <a:p>
            <a:pPr algn="ctr"/>
            <a:r>
              <a:rPr lang="es-EC" dirty="0" smtClean="0">
                <a:solidFill>
                  <a:schemeClr val="accent1">
                    <a:lumMod val="50000"/>
                  </a:schemeClr>
                </a:solidFill>
              </a:rPr>
              <a:t>INTRODUCCIÓN:</a:t>
            </a:r>
            <a:endParaRPr lang="es-EC" dirty="0">
              <a:solidFill>
                <a:schemeClr val="accent1">
                  <a:lumMod val="50000"/>
                </a:schemeClr>
              </a:solidFill>
            </a:endParaRPr>
          </a:p>
        </p:txBody>
      </p:sp>
      <p:sp>
        <p:nvSpPr>
          <p:cNvPr id="3" name="2 CuadroTexto"/>
          <p:cNvSpPr txBox="1"/>
          <p:nvPr/>
        </p:nvSpPr>
        <p:spPr>
          <a:xfrm>
            <a:off x="827584" y="1857364"/>
            <a:ext cx="7992888" cy="646331"/>
          </a:xfrm>
          <a:prstGeom prst="rect">
            <a:avLst/>
          </a:prstGeom>
          <a:noFill/>
        </p:spPr>
        <p:txBody>
          <a:bodyPr wrap="square" rtlCol="0">
            <a:spAutoFit/>
          </a:bodyPr>
          <a:lstStyle/>
          <a:p>
            <a:pPr algn="just"/>
            <a:endParaRPr lang="es-EC" dirty="0" smtClean="0"/>
          </a:p>
          <a:p>
            <a:pPr algn="just"/>
            <a:endParaRPr lang="es-EC" dirty="0" smtClean="0"/>
          </a:p>
        </p:txBody>
      </p:sp>
      <p:graphicFrame>
        <p:nvGraphicFramePr>
          <p:cNvPr id="12" name="11 Diagrama"/>
          <p:cNvGraphicFramePr/>
          <p:nvPr>
            <p:extLst>
              <p:ext uri="{D42A27DB-BD31-4B8C-83A1-F6EECF244321}">
                <p14:modId xmlns:p14="http://schemas.microsoft.com/office/powerpoint/2010/main" xmlns="" val="2977529941"/>
              </p:ext>
            </p:extLst>
          </p:nvPr>
        </p:nvGraphicFramePr>
        <p:xfrm>
          <a:off x="1428727" y="1828800"/>
          <a:ext cx="7215239" cy="37433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125887496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32" y="116632"/>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1" name="10 Rectángulo redondeado">
            <a:hlinkClick r:id="rId6" action="ppaction://hlinkfile"/>
          </p:cNvPr>
          <p:cNvSpPr/>
          <p:nvPr/>
        </p:nvSpPr>
        <p:spPr>
          <a:xfrm>
            <a:off x="4898980" y="116632"/>
            <a:ext cx="3816424" cy="720080"/>
          </a:xfrm>
          <a:prstGeom prst="roundRect">
            <a:avLst/>
          </a:prstGeom>
          <a:solidFill>
            <a:schemeClr val="accent2">
              <a:lumMod val="20000"/>
              <a:lumOff val="8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MÉTODOS DE VALORACIÓN</a:t>
            </a:r>
            <a:endParaRPr lang="es-EC" dirty="0">
              <a:solidFill>
                <a:schemeClr val="accent1">
                  <a:lumMod val="50000"/>
                </a:schemeClr>
              </a:solidFill>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9" name="18 Diagrama"/>
          <p:cNvGraphicFramePr/>
          <p:nvPr/>
        </p:nvGraphicFramePr>
        <p:xfrm>
          <a:off x="5500694" y="2285992"/>
          <a:ext cx="3286148" cy="292895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0" name="19 Proceso alternativo"/>
          <p:cNvSpPr/>
          <p:nvPr/>
        </p:nvSpPr>
        <p:spPr>
          <a:xfrm>
            <a:off x="1621382" y="1210432"/>
            <a:ext cx="2736304" cy="504056"/>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4">
                    <a:lumMod val="75000"/>
                  </a:schemeClr>
                </a:solidFill>
              </a:rPr>
              <a:t>NUEVOS MÉTODOS</a:t>
            </a:r>
            <a:endParaRPr lang="es-EC" dirty="0">
              <a:solidFill>
                <a:schemeClr val="accent4">
                  <a:lumMod val="75000"/>
                </a:schemeClr>
              </a:solidFill>
            </a:endParaRPr>
          </a:p>
        </p:txBody>
      </p:sp>
      <p:sp>
        <p:nvSpPr>
          <p:cNvPr id="22" name="21 Rectángulo redondeado"/>
          <p:cNvSpPr/>
          <p:nvPr/>
        </p:nvSpPr>
        <p:spPr>
          <a:xfrm>
            <a:off x="1357290" y="2428868"/>
            <a:ext cx="3643338" cy="292895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dirty="0" smtClean="0">
              <a:solidFill>
                <a:schemeClr val="tx2">
                  <a:lumMod val="60000"/>
                  <a:lumOff val="40000"/>
                </a:schemeClr>
              </a:solidFill>
            </a:endParaRPr>
          </a:p>
          <a:p>
            <a:endParaRPr lang="es-EC" dirty="0" smtClean="0">
              <a:solidFill>
                <a:schemeClr val="accent4">
                  <a:lumMod val="75000"/>
                </a:schemeClr>
              </a:solidFill>
            </a:endParaRPr>
          </a:p>
          <a:p>
            <a:pPr algn="just"/>
            <a:r>
              <a:rPr lang="es-ES" sz="1400" dirty="0" smtClean="0">
                <a:solidFill>
                  <a:schemeClr val="accent1">
                    <a:lumMod val="75000"/>
                  </a:schemeClr>
                </a:solidFill>
              </a:rPr>
              <a:t>Existe la posibilidad de aplicar la metodología de las opciones reales a la valoración de empresas basadas en nuevas tecnologías, de rápido crecimiento y elevada incertidumbre; así por ejemplo empresas de internet, empresas de biotecnología; empresas que cuentan con economías de escala.</a:t>
            </a:r>
            <a:endParaRPr lang="es-EC" sz="1400" dirty="0" smtClean="0">
              <a:solidFill>
                <a:schemeClr val="accent1">
                  <a:lumMod val="75000"/>
                </a:schemeClr>
              </a:solidFill>
            </a:endParaRPr>
          </a:p>
          <a:p>
            <a:pPr algn="just"/>
            <a:endParaRPr lang="es-EC" dirty="0" smtClean="0">
              <a:solidFill>
                <a:schemeClr val="tx2">
                  <a:lumMod val="60000"/>
                  <a:lumOff val="40000"/>
                </a:schemeClr>
              </a:solidFill>
            </a:endParaRPr>
          </a:p>
          <a:p>
            <a:pPr algn="ctr"/>
            <a:endParaRPr lang="es-EC" dirty="0">
              <a:solidFill>
                <a:schemeClr val="tx2">
                  <a:lumMod val="60000"/>
                  <a:lumOff val="40000"/>
                </a:schemeClr>
              </a:solidFill>
            </a:endParaRPr>
          </a:p>
        </p:txBody>
      </p:sp>
    </p:spTree>
    <p:extLst>
      <p:ext uri="{BB962C8B-B14F-4D97-AF65-F5344CB8AC3E}">
        <p14:creationId xmlns:p14="http://schemas.microsoft.com/office/powerpoint/2010/main" xmlns="" val="8591962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0" y="0"/>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1" name="10 Rectángulo redondeado">
            <a:hlinkClick r:id="rId6" action="ppaction://hlinkfile"/>
          </p:cNvPr>
          <p:cNvSpPr/>
          <p:nvPr/>
        </p:nvSpPr>
        <p:spPr>
          <a:xfrm>
            <a:off x="3059832" y="1988840"/>
            <a:ext cx="3816424" cy="720080"/>
          </a:xfrm>
          <a:prstGeom prst="roundRect">
            <a:avLst/>
          </a:prstGeom>
          <a:solidFill>
            <a:schemeClr val="accent4">
              <a:lumMod val="60000"/>
              <a:lumOff val="4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PROCESO DE VALORACIÓN</a:t>
            </a:r>
            <a:endParaRPr lang="es-EC" dirty="0">
              <a:solidFill>
                <a:schemeClr val="accent1">
                  <a:lumMod val="50000"/>
                </a:schemeClr>
              </a:solidFill>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5" name="14 Diagrama"/>
          <p:cNvGraphicFramePr/>
          <p:nvPr>
            <p:extLst>
              <p:ext uri="{D42A27DB-BD31-4B8C-83A1-F6EECF244321}">
                <p14:modId xmlns:p14="http://schemas.microsoft.com/office/powerpoint/2010/main" xmlns="" val="2739933447"/>
              </p:ext>
            </p:extLst>
          </p:nvPr>
        </p:nvGraphicFramePr>
        <p:xfrm>
          <a:off x="1142976" y="2007650"/>
          <a:ext cx="8001024" cy="235745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4" name="13 Imagen"/>
          <p:cNvPicPr/>
          <p:nvPr/>
        </p:nvPicPr>
        <p:blipFill>
          <a:blip r:embed="rId11"/>
          <a:srcRect/>
          <a:stretch>
            <a:fillRect/>
          </a:stretch>
        </p:blipFill>
        <p:spPr bwMode="auto">
          <a:xfrm>
            <a:off x="4481543" y="1119177"/>
            <a:ext cx="4448175" cy="809625"/>
          </a:xfrm>
          <a:prstGeom prst="rect">
            <a:avLst/>
          </a:prstGeom>
          <a:noFill/>
          <a:ln w="9525">
            <a:noFill/>
            <a:miter lim="800000"/>
            <a:headEnd/>
            <a:tailEnd/>
          </a:ln>
        </p:spPr>
      </p:pic>
      <p:pic>
        <p:nvPicPr>
          <p:cNvPr id="16" name="Picture 3"/>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2397968" y="3573016"/>
            <a:ext cx="5486400" cy="17716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59196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0" y="0"/>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1" name="10 Rectángulo redondeado">
            <a:hlinkClick r:id="rId6" action="ppaction://hlinkfile"/>
          </p:cNvPr>
          <p:cNvSpPr/>
          <p:nvPr/>
        </p:nvSpPr>
        <p:spPr>
          <a:xfrm>
            <a:off x="4214810" y="116632"/>
            <a:ext cx="4500594" cy="812038"/>
          </a:xfrm>
          <a:prstGeom prst="roundRect">
            <a:avLst/>
          </a:prstGeom>
          <a:solidFill>
            <a:schemeClr val="accent4">
              <a:lumMod val="60000"/>
              <a:lumOff val="4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TASA DE DESCUENTO</a:t>
            </a:r>
            <a:endParaRPr lang="es-EC" dirty="0">
              <a:solidFill>
                <a:schemeClr val="accent1">
                  <a:lumMod val="50000"/>
                </a:schemeClr>
              </a:solidFill>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6" name="15 Diagrama"/>
          <p:cNvGraphicFramePr/>
          <p:nvPr/>
        </p:nvGraphicFramePr>
        <p:xfrm>
          <a:off x="0" y="0"/>
          <a:ext cx="1495425" cy="723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16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6" name="Rectangle 6"/>
          <p:cNvSpPr>
            <a:spLocks noChangeArrowheads="1"/>
          </p:cNvSpPr>
          <p:nvPr/>
        </p:nvSpPr>
        <p:spPr bwMode="auto">
          <a:xfrm>
            <a:off x="0" y="1600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0" name="19 Diagrama"/>
          <p:cNvGraphicFramePr/>
          <p:nvPr/>
        </p:nvGraphicFramePr>
        <p:xfrm>
          <a:off x="5929322" y="3919546"/>
          <a:ext cx="1495425" cy="7239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9" name="18 Imagen" descr="C:\Users\KATHY\Desktop\PRESENTACION TESIS\SE AJAVI.jpg"/>
          <p:cNvPicPr/>
          <p:nvPr/>
        </p:nvPicPr>
        <p:blipFill>
          <a:blip r:embed="rId15">
            <a:extLst>
              <a:ext uri="{28A0092B-C50C-407E-A947-70E740481C1C}">
                <a14:useLocalDpi xmlns:a14="http://schemas.microsoft.com/office/drawing/2010/main" xmlns="" val="0"/>
              </a:ext>
            </a:extLst>
          </a:blip>
          <a:srcRect/>
          <a:stretch>
            <a:fillRect/>
          </a:stretch>
        </p:blipFill>
        <p:spPr bwMode="auto">
          <a:xfrm>
            <a:off x="785786" y="928670"/>
            <a:ext cx="2895606" cy="4714908"/>
          </a:xfrm>
          <a:prstGeom prst="rect">
            <a:avLst/>
          </a:prstGeom>
          <a:noFill/>
          <a:ln>
            <a:noFill/>
          </a:ln>
        </p:spPr>
      </p:pic>
      <p:pic>
        <p:nvPicPr>
          <p:cNvPr id="21" name="Picture 41" descr="C:\Documents and Settings\Gabriel de la Fuente\Datos de programa\Microsoft\Media Catalog\Downloaded Clips\cla0\j0400631.jpg"/>
          <p:cNvPicPr/>
          <p:nvPr/>
        </p:nvPicPr>
        <p:blipFill>
          <a:blip r:embed="rId16" cstate="print">
            <a:extLst>
              <a:ext uri="{28A0092B-C50C-407E-A947-70E740481C1C}">
                <a14:useLocalDpi xmlns:a14="http://schemas.microsoft.com/office/drawing/2010/main" xmlns="" val="0"/>
              </a:ext>
            </a:extLst>
          </a:blip>
          <a:srcRect/>
          <a:stretch>
            <a:fillRect/>
          </a:stretch>
        </p:blipFill>
        <p:spPr bwMode="auto">
          <a:xfrm>
            <a:off x="2357422" y="857232"/>
            <a:ext cx="1428756" cy="1187456"/>
          </a:xfrm>
          <a:prstGeom prst="rect">
            <a:avLst/>
          </a:prstGeom>
          <a:noFill/>
          <a:extLst>
            <a:ext uri="{909E8E84-426E-40DD-AFC4-6F175D3DCCD1}">
              <a14:hiddenFill xmlns:a14="http://schemas.microsoft.com/office/drawing/2010/main" xmlns="">
                <a:solidFill>
                  <a:srgbClr val="FFFFFF"/>
                </a:solidFill>
              </a14:hiddenFill>
            </a:ext>
          </a:extLst>
        </p:spPr>
      </p:pic>
      <p:graphicFrame>
        <p:nvGraphicFramePr>
          <p:cNvPr id="22" name="21 Diagrama"/>
          <p:cNvGraphicFramePr/>
          <p:nvPr/>
        </p:nvGraphicFramePr>
        <p:xfrm>
          <a:off x="3929058" y="1071546"/>
          <a:ext cx="5000660" cy="267494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737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73729" name="Picture 1"/>
          <p:cNvPicPr>
            <a:picLocks noChangeAspect="1" noChangeArrowheads="1"/>
          </p:cNvPicPr>
          <p:nvPr/>
        </p:nvPicPr>
        <p:blipFill>
          <a:blip r:embed="rId21">
            <a:clrChange>
              <a:clrFrom>
                <a:srgbClr val="FFFFFF"/>
              </a:clrFrom>
              <a:clrTo>
                <a:srgbClr val="FFFFFF">
                  <a:alpha val="0"/>
                </a:srgbClr>
              </a:clrTo>
            </a:clrChange>
          </a:blip>
          <a:srcRect/>
          <a:stretch>
            <a:fillRect/>
          </a:stretch>
        </p:blipFill>
        <p:spPr bwMode="auto">
          <a:xfrm>
            <a:off x="4643438" y="4005064"/>
            <a:ext cx="3500462" cy="792088"/>
          </a:xfrm>
          <a:prstGeom prst="rect">
            <a:avLst/>
          </a:prstGeom>
          <a:noFill/>
        </p:spPr>
      </p:pic>
      <p:sp>
        <p:nvSpPr>
          <p:cNvPr id="73731" name="Rectangle 3"/>
          <p:cNvSpPr>
            <a:spLocks noChangeArrowheads="1"/>
          </p:cNvSpPr>
          <p:nvPr/>
        </p:nvSpPr>
        <p:spPr bwMode="auto">
          <a:xfrm>
            <a:off x="22860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xmlns="" val="859196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0" y="0"/>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1" name="10 Rectángulo redondeado">
            <a:hlinkClick r:id="rId6" action="ppaction://hlinkfile"/>
          </p:cNvPr>
          <p:cNvSpPr/>
          <p:nvPr/>
        </p:nvSpPr>
        <p:spPr>
          <a:xfrm>
            <a:off x="4214810" y="116632"/>
            <a:ext cx="4500594" cy="812038"/>
          </a:xfrm>
          <a:prstGeom prst="roundRect">
            <a:avLst/>
          </a:prstGeom>
          <a:solidFill>
            <a:schemeClr val="accent4">
              <a:lumMod val="60000"/>
              <a:lumOff val="4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CASH FLOWS LIBRES DESCONTADOS</a:t>
            </a:r>
            <a:endParaRPr lang="es-EC" dirty="0">
              <a:solidFill>
                <a:schemeClr val="accent1">
                  <a:lumMod val="50000"/>
                </a:schemeClr>
              </a:solidFill>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16" name="15 Diagrama"/>
          <p:cNvGraphicFramePr/>
          <p:nvPr/>
        </p:nvGraphicFramePr>
        <p:xfrm>
          <a:off x="0" y="0"/>
          <a:ext cx="1495425" cy="7239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16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6" name="Rectangle 6"/>
          <p:cNvSpPr>
            <a:spLocks noChangeArrowheads="1"/>
          </p:cNvSpPr>
          <p:nvPr/>
        </p:nvSpPr>
        <p:spPr bwMode="auto">
          <a:xfrm>
            <a:off x="0" y="1600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0" name="19 Diagrama"/>
          <p:cNvGraphicFramePr/>
          <p:nvPr/>
        </p:nvGraphicFramePr>
        <p:xfrm>
          <a:off x="5929322" y="3919546"/>
          <a:ext cx="1495425" cy="7239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19" name="18 Imagen" descr="C:\Users\KATHY\Desktop\PRESENTACION TESIS\SE AJAVI.jpg"/>
          <p:cNvPicPr/>
          <p:nvPr/>
        </p:nvPicPr>
        <p:blipFill>
          <a:blip r:embed="rId15">
            <a:extLst>
              <a:ext uri="{28A0092B-C50C-407E-A947-70E740481C1C}">
                <a14:useLocalDpi xmlns:a14="http://schemas.microsoft.com/office/drawing/2010/main" xmlns="" val="0"/>
              </a:ext>
            </a:extLst>
          </a:blip>
          <a:srcRect/>
          <a:stretch>
            <a:fillRect/>
          </a:stretch>
        </p:blipFill>
        <p:spPr bwMode="auto">
          <a:xfrm>
            <a:off x="785786" y="928670"/>
            <a:ext cx="2895606" cy="4714908"/>
          </a:xfrm>
          <a:prstGeom prst="rect">
            <a:avLst/>
          </a:prstGeom>
          <a:noFill/>
          <a:ln>
            <a:noFill/>
          </a:ln>
        </p:spPr>
      </p:pic>
      <p:sp>
        <p:nvSpPr>
          <p:cNvPr id="737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3731" name="Rectangle 3"/>
          <p:cNvSpPr>
            <a:spLocks noChangeArrowheads="1"/>
          </p:cNvSpPr>
          <p:nvPr/>
        </p:nvSpPr>
        <p:spPr bwMode="auto">
          <a:xfrm>
            <a:off x="22860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graphicFrame>
        <p:nvGraphicFramePr>
          <p:cNvPr id="24" name="23 Diagrama"/>
          <p:cNvGraphicFramePr/>
          <p:nvPr/>
        </p:nvGraphicFramePr>
        <p:xfrm>
          <a:off x="2857488" y="1357298"/>
          <a:ext cx="6096000" cy="4064000"/>
        </p:xfrm>
        <a:graphic>
          <a:graphicData uri="http://schemas.openxmlformats.org/drawingml/2006/diagram">
            <dgm:relIds xmlns:dgm="http://schemas.openxmlformats.org/drawingml/2006/diagram" xmlns:r="http://schemas.openxmlformats.org/officeDocument/2006/relationships" r:dm="rId16" r:lo="rId17" r:qs="rId18" r:cs="rId19"/>
          </a:graphicData>
        </a:graphic>
      </p:graphicFrame>
    </p:spTree>
    <p:extLst>
      <p:ext uri="{BB962C8B-B14F-4D97-AF65-F5344CB8AC3E}">
        <p14:creationId xmlns:p14="http://schemas.microsoft.com/office/powerpoint/2010/main" xmlns="" val="8591962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0" y="0"/>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1" name="10 Rectángulo redondeado">
            <a:hlinkClick r:id="rId6" action="ppaction://hlinkfile"/>
          </p:cNvPr>
          <p:cNvSpPr/>
          <p:nvPr/>
        </p:nvSpPr>
        <p:spPr>
          <a:xfrm>
            <a:off x="3786182" y="116632"/>
            <a:ext cx="4929222" cy="812038"/>
          </a:xfrm>
          <a:prstGeom prst="roundRect">
            <a:avLst/>
          </a:prstGeom>
          <a:solidFill>
            <a:schemeClr val="accent4">
              <a:lumMod val="60000"/>
              <a:lumOff val="4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VALOR RESIDUAL COMO RENTA PERPETUA DE GORDÓN</a:t>
            </a:r>
            <a:endParaRPr lang="es-EC" dirty="0">
              <a:solidFill>
                <a:schemeClr val="accent1">
                  <a:lumMod val="50000"/>
                </a:schemeClr>
              </a:solidFill>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6" name="Rectangle 6"/>
          <p:cNvSpPr>
            <a:spLocks noChangeArrowheads="1"/>
          </p:cNvSpPr>
          <p:nvPr/>
        </p:nvSpPr>
        <p:spPr bwMode="auto">
          <a:xfrm>
            <a:off x="0" y="1600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9" name="18 Imagen" descr="C:\Users\KATHY\Desktop\PRESENTACION TESIS\SE AJAVI.jpg"/>
          <p:cNvPicPr/>
          <p:nvPr/>
        </p:nvPicPr>
        <p:blipFill>
          <a:blip r:embed="rId7">
            <a:extLst>
              <a:ext uri="{28A0092B-C50C-407E-A947-70E740481C1C}">
                <a14:useLocalDpi xmlns:a14="http://schemas.microsoft.com/office/drawing/2010/main" xmlns="" val="0"/>
              </a:ext>
            </a:extLst>
          </a:blip>
          <a:srcRect/>
          <a:stretch>
            <a:fillRect/>
          </a:stretch>
        </p:blipFill>
        <p:spPr bwMode="auto">
          <a:xfrm>
            <a:off x="785786" y="928670"/>
            <a:ext cx="2895606" cy="4714908"/>
          </a:xfrm>
          <a:prstGeom prst="rect">
            <a:avLst/>
          </a:prstGeom>
          <a:noFill/>
          <a:ln>
            <a:noFill/>
          </a:ln>
        </p:spPr>
      </p:pic>
      <p:sp>
        <p:nvSpPr>
          <p:cNvPr id="737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3731" name="Rectangle 3"/>
          <p:cNvSpPr>
            <a:spLocks noChangeArrowheads="1"/>
          </p:cNvSpPr>
          <p:nvPr/>
        </p:nvSpPr>
        <p:spPr bwMode="auto">
          <a:xfrm>
            <a:off x="22860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graphicFrame>
        <p:nvGraphicFramePr>
          <p:cNvPr id="24" name="23 Diagrama"/>
          <p:cNvGraphicFramePr/>
          <p:nvPr/>
        </p:nvGraphicFramePr>
        <p:xfrm>
          <a:off x="3048000" y="1357298"/>
          <a:ext cx="6096000" cy="242889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747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74753" name="Picture 1"/>
          <p:cNvPicPr>
            <a:picLocks noChangeAspect="1" noChangeArrowheads="1"/>
          </p:cNvPicPr>
          <p:nvPr/>
        </p:nvPicPr>
        <p:blipFill>
          <a:blip r:embed="rId12">
            <a:clrChange>
              <a:clrFrom>
                <a:srgbClr val="FFFFFF"/>
              </a:clrFrom>
              <a:clrTo>
                <a:srgbClr val="FFFFFF">
                  <a:alpha val="0"/>
                </a:srgbClr>
              </a:clrTo>
            </a:clrChange>
          </a:blip>
          <a:srcRect/>
          <a:stretch>
            <a:fillRect/>
          </a:stretch>
        </p:blipFill>
        <p:spPr bwMode="auto">
          <a:xfrm>
            <a:off x="4286248" y="4286256"/>
            <a:ext cx="4286280" cy="766765"/>
          </a:xfrm>
          <a:prstGeom prst="rect">
            <a:avLst/>
          </a:prstGeom>
          <a:noFill/>
        </p:spPr>
      </p:pic>
      <p:sp>
        <p:nvSpPr>
          <p:cNvPr id="74755" name="Rectangle 3"/>
          <p:cNvSpPr>
            <a:spLocks noChangeArrowheads="1"/>
          </p:cNvSpPr>
          <p:nvPr/>
        </p:nvSpPr>
        <p:spPr bwMode="auto">
          <a:xfrm>
            <a:off x="22860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xmlns="" val="8591962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0" y="0"/>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1" name="10 Rectángulo redondeado">
            <a:hlinkClick r:id="rId6" action="ppaction://hlinkfile"/>
          </p:cNvPr>
          <p:cNvSpPr/>
          <p:nvPr/>
        </p:nvSpPr>
        <p:spPr>
          <a:xfrm>
            <a:off x="3786182" y="116632"/>
            <a:ext cx="4929222" cy="812038"/>
          </a:xfrm>
          <a:prstGeom prst="roundRect">
            <a:avLst/>
          </a:prstGeom>
          <a:solidFill>
            <a:schemeClr val="accent4">
              <a:lumMod val="60000"/>
              <a:lumOff val="4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VALOR  ESTIMADO DE LA EMPRESA EMELNORTE S.A.</a:t>
            </a:r>
            <a:endParaRPr lang="es-EC" dirty="0">
              <a:solidFill>
                <a:schemeClr val="accent1">
                  <a:lumMod val="50000"/>
                </a:schemeClr>
              </a:solidFill>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6" name="Rectangle 6"/>
          <p:cNvSpPr>
            <a:spLocks noChangeArrowheads="1"/>
          </p:cNvSpPr>
          <p:nvPr/>
        </p:nvSpPr>
        <p:spPr bwMode="auto">
          <a:xfrm>
            <a:off x="0" y="1600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9" name="18 Imagen" descr="C:\Users\KATHY\Desktop\PRESENTACION TESIS\SE AJAVI.jpg"/>
          <p:cNvPicPr/>
          <p:nvPr/>
        </p:nvPicPr>
        <p:blipFill>
          <a:blip r:embed="rId7">
            <a:extLst>
              <a:ext uri="{28A0092B-C50C-407E-A947-70E740481C1C}">
                <a14:useLocalDpi xmlns:a14="http://schemas.microsoft.com/office/drawing/2010/main" xmlns="" val="0"/>
              </a:ext>
            </a:extLst>
          </a:blip>
          <a:srcRect/>
          <a:stretch>
            <a:fillRect/>
          </a:stretch>
        </p:blipFill>
        <p:spPr bwMode="auto">
          <a:xfrm>
            <a:off x="785786" y="928670"/>
            <a:ext cx="2895606" cy="4714908"/>
          </a:xfrm>
          <a:prstGeom prst="rect">
            <a:avLst/>
          </a:prstGeom>
          <a:noFill/>
          <a:ln>
            <a:noFill/>
          </a:ln>
        </p:spPr>
      </p:pic>
      <p:sp>
        <p:nvSpPr>
          <p:cNvPr id="737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3731" name="Rectangle 3"/>
          <p:cNvSpPr>
            <a:spLocks noChangeArrowheads="1"/>
          </p:cNvSpPr>
          <p:nvPr/>
        </p:nvSpPr>
        <p:spPr bwMode="auto">
          <a:xfrm>
            <a:off x="22860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747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4755" name="Rectangle 3"/>
          <p:cNvSpPr>
            <a:spLocks noChangeArrowheads="1"/>
          </p:cNvSpPr>
          <p:nvPr/>
        </p:nvSpPr>
        <p:spPr bwMode="auto">
          <a:xfrm>
            <a:off x="22860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graphicFrame>
        <p:nvGraphicFramePr>
          <p:cNvPr id="23" name="22 Diagrama"/>
          <p:cNvGraphicFramePr/>
          <p:nvPr/>
        </p:nvGraphicFramePr>
        <p:xfrm>
          <a:off x="2786050" y="1071546"/>
          <a:ext cx="6096000" cy="335758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5" name="24 Diagrama"/>
          <p:cNvGraphicFramePr/>
          <p:nvPr>
            <p:extLst>
              <p:ext uri="{D42A27DB-BD31-4B8C-83A1-F6EECF244321}">
                <p14:modId xmlns:p14="http://schemas.microsoft.com/office/powerpoint/2010/main" xmlns="" val="3426248729"/>
              </p:ext>
            </p:extLst>
          </p:nvPr>
        </p:nvGraphicFramePr>
        <p:xfrm>
          <a:off x="2905156" y="3857628"/>
          <a:ext cx="6096000" cy="160337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xmlns="" val="85919622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0" y="0"/>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1" name="10 Rectángulo redondeado">
            <a:hlinkClick r:id="rId6" action="ppaction://hlinkfile"/>
          </p:cNvPr>
          <p:cNvSpPr/>
          <p:nvPr/>
        </p:nvSpPr>
        <p:spPr>
          <a:xfrm>
            <a:off x="3357554" y="116632"/>
            <a:ext cx="5357850" cy="812038"/>
          </a:xfrm>
          <a:prstGeom prst="roundRect">
            <a:avLst/>
          </a:prstGeom>
          <a:solidFill>
            <a:schemeClr val="accent4">
              <a:lumMod val="60000"/>
              <a:lumOff val="4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ESCENARIOS ESTIMACIÓN DE VALOR EMELNORTE S.A.</a:t>
            </a:r>
            <a:endParaRPr lang="es-EC" dirty="0">
              <a:solidFill>
                <a:schemeClr val="accent1">
                  <a:lumMod val="50000"/>
                </a:schemeClr>
              </a:solidFill>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6" name="Rectangle 6"/>
          <p:cNvSpPr>
            <a:spLocks noChangeArrowheads="1"/>
          </p:cNvSpPr>
          <p:nvPr/>
        </p:nvSpPr>
        <p:spPr bwMode="auto">
          <a:xfrm>
            <a:off x="0" y="1600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9" name="18 Imagen" descr="C:\Users\KATHY\Desktop\PRESENTACION TESIS\SE AJAVI.jpg"/>
          <p:cNvPicPr/>
          <p:nvPr/>
        </p:nvPicPr>
        <p:blipFill>
          <a:blip r:embed="rId7">
            <a:extLst>
              <a:ext uri="{28A0092B-C50C-407E-A947-70E740481C1C}">
                <a14:useLocalDpi xmlns:a14="http://schemas.microsoft.com/office/drawing/2010/main" xmlns="" val="0"/>
              </a:ext>
            </a:extLst>
          </a:blip>
          <a:srcRect/>
          <a:stretch>
            <a:fillRect/>
          </a:stretch>
        </p:blipFill>
        <p:spPr bwMode="auto">
          <a:xfrm>
            <a:off x="785786" y="928670"/>
            <a:ext cx="2895606" cy="4714908"/>
          </a:xfrm>
          <a:prstGeom prst="rect">
            <a:avLst/>
          </a:prstGeom>
          <a:noFill/>
          <a:ln>
            <a:noFill/>
          </a:ln>
        </p:spPr>
      </p:pic>
      <p:sp>
        <p:nvSpPr>
          <p:cNvPr id="737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3731" name="Rectangle 3"/>
          <p:cNvSpPr>
            <a:spLocks noChangeArrowheads="1"/>
          </p:cNvSpPr>
          <p:nvPr/>
        </p:nvSpPr>
        <p:spPr bwMode="auto">
          <a:xfrm>
            <a:off x="22860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747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4755" name="Rectangle 3"/>
          <p:cNvSpPr>
            <a:spLocks noChangeArrowheads="1"/>
          </p:cNvSpPr>
          <p:nvPr/>
        </p:nvSpPr>
        <p:spPr bwMode="auto">
          <a:xfrm>
            <a:off x="22860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graphicFrame>
        <p:nvGraphicFramePr>
          <p:cNvPr id="25" name="24 Diagrama"/>
          <p:cNvGraphicFramePr/>
          <p:nvPr>
            <p:extLst>
              <p:ext uri="{D42A27DB-BD31-4B8C-83A1-F6EECF244321}">
                <p14:modId xmlns:p14="http://schemas.microsoft.com/office/powerpoint/2010/main" xmlns="" val="1539075340"/>
              </p:ext>
            </p:extLst>
          </p:nvPr>
        </p:nvGraphicFramePr>
        <p:xfrm>
          <a:off x="2905156" y="3857628"/>
          <a:ext cx="6096000" cy="1603372"/>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4" name="23 Diagrama"/>
          <p:cNvGraphicFramePr/>
          <p:nvPr/>
        </p:nvGraphicFramePr>
        <p:xfrm>
          <a:off x="3571868" y="1357298"/>
          <a:ext cx="5357850" cy="2428892"/>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xmlns="" val="8591962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0" y="0"/>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1" name="10 Rectángulo redondeado">
            <a:hlinkClick r:id="rId6" action="ppaction://hlinkfile"/>
          </p:cNvPr>
          <p:cNvSpPr/>
          <p:nvPr/>
        </p:nvSpPr>
        <p:spPr>
          <a:xfrm>
            <a:off x="3714744" y="428604"/>
            <a:ext cx="5143536" cy="812038"/>
          </a:xfrm>
          <a:prstGeom prst="roundRect">
            <a:avLst/>
          </a:prstGeom>
          <a:solidFill>
            <a:schemeClr val="accent4">
              <a:lumMod val="60000"/>
              <a:lumOff val="4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APLICACIÓN MÉTODO CONTABLE</a:t>
            </a:r>
            <a:endParaRPr lang="es-EC" dirty="0">
              <a:solidFill>
                <a:schemeClr val="accent1">
                  <a:lumMod val="50000"/>
                </a:schemeClr>
              </a:solidFill>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6" name="Rectangle 6"/>
          <p:cNvSpPr>
            <a:spLocks noChangeArrowheads="1"/>
          </p:cNvSpPr>
          <p:nvPr/>
        </p:nvSpPr>
        <p:spPr bwMode="auto">
          <a:xfrm>
            <a:off x="0" y="1600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9" name="18 Imagen" descr="C:\Users\KATHY\Desktop\PRESENTACION TESIS\SE AJAVI.jpg"/>
          <p:cNvPicPr/>
          <p:nvPr/>
        </p:nvPicPr>
        <p:blipFill>
          <a:blip r:embed="rId7">
            <a:extLst>
              <a:ext uri="{28A0092B-C50C-407E-A947-70E740481C1C}">
                <a14:useLocalDpi xmlns:a14="http://schemas.microsoft.com/office/drawing/2010/main" xmlns="" val="0"/>
              </a:ext>
            </a:extLst>
          </a:blip>
          <a:srcRect/>
          <a:stretch>
            <a:fillRect/>
          </a:stretch>
        </p:blipFill>
        <p:spPr bwMode="auto">
          <a:xfrm>
            <a:off x="785786" y="928670"/>
            <a:ext cx="2895606" cy="4714908"/>
          </a:xfrm>
          <a:prstGeom prst="rect">
            <a:avLst/>
          </a:prstGeom>
          <a:noFill/>
          <a:ln>
            <a:noFill/>
          </a:ln>
        </p:spPr>
      </p:pic>
      <p:sp>
        <p:nvSpPr>
          <p:cNvPr id="737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3731" name="Rectangle 3"/>
          <p:cNvSpPr>
            <a:spLocks noChangeArrowheads="1"/>
          </p:cNvSpPr>
          <p:nvPr/>
        </p:nvSpPr>
        <p:spPr bwMode="auto">
          <a:xfrm>
            <a:off x="22860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747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4755" name="Rectangle 3"/>
          <p:cNvSpPr>
            <a:spLocks noChangeArrowheads="1"/>
          </p:cNvSpPr>
          <p:nvPr/>
        </p:nvSpPr>
        <p:spPr bwMode="auto">
          <a:xfrm>
            <a:off x="22860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788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graphicFrame>
        <p:nvGraphicFramePr>
          <p:cNvPr id="23" name="22 Diagrama"/>
          <p:cNvGraphicFramePr/>
          <p:nvPr>
            <p:extLst>
              <p:ext uri="{D42A27DB-BD31-4B8C-83A1-F6EECF244321}">
                <p14:modId xmlns:p14="http://schemas.microsoft.com/office/powerpoint/2010/main" xmlns="" val="220620631"/>
              </p:ext>
            </p:extLst>
          </p:nvPr>
        </p:nvGraphicFramePr>
        <p:xfrm>
          <a:off x="2762280" y="1897066"/>
          <a:ext cx="6096000" cy="34607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85919622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0" y="0"/>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1" name="10 Rectángulo redondeado"/>
          <p:cNvSpPr/>
          <p:nvPr/>
        </p:nvSpPr>
        <p:spPr>
          <a:xfrm>
            <a:off x="4071934" y="44624"/>
            <a:ext cx="4028458" cy="720080"/>
          </a:xfrm>
          <a:prstGeom prst="roundRect">
            <a:avLst/>
          </a:prstGeom>
          <a:solidFill>
            <a:schemeClr val="accent1">
              <a:lumMod val="60000"/>
              <a:lumOff val="4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CONCLUSIONES </a:t>
            </a:r>
            <a:endParaRPr lang="es-EC" dirty="0">
              <a:solidFill>
                <a:schemeClr val="accent1">
                  <a:lumMod val="50000"/>
                </a:schemeClr>
              </a:solidFill>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Diagrama"/>
          <p:cNvGraphicFramePr/>
          <p:nvPr>
            <p:extLst>
              <p:ext uri="{D42A27DB-BD31-4B8C-83A1-F6EECF244321}">
                <p14:modId xmlns:p14="http://schemas.microsoft.com/office/powerpoint/2010/main" xmlns="" val="3980830314"/>
              </p:ext>
            </p:extLst>
          </p:nvPr>
        </p:nvGraphicFramePr>
        <p:xfrm>
          <a:off x="785786" y="1142984"/>
          <a:ext cx="8072494" cy="43180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41252133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0" y="0"/>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1" name="10 Rectángulo redondeado"/>
          <p:cNvSpPr/>
          <p:nvPr/>
        </p:nvSpPr>
        <p:spPr>
          <a:xfrm>
            <a:off x="4071934" y="44624"/>
            <a:ext cx="4028458" cy="720080"/>
          </a:xfrm>
          <a:prstGeom prst="roundRect">
            <a:avLst/>
          </a:prstGeom>
          <a:solidFill>
            <a:schemeClr val="accent1">
              <a:lumMod val="60000"/>
              <a:lumOff val="4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RECOMENDACIONES</a:t>
            </a:r>
            <a:endParaRPr lang="es-EC" dirty="0">
              <a:solidFill>
                <a:schemeClr val="accent1">
                  <a:lumMod val="50000"/>
                </a:schemeClr>
              </a:solidFill>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7" name="6 Diagrama"/>
          <p:cNvGraphicFramePr/>
          <p:nvPr>
            <p:extLst>
              <p:ext uri="{D42A27DB-BD31-4B8C-83A1-F6EECF244321}">
                <p14:modId xmlns:p14="http://schemas.microsoft.com/office/powerpoint/2010/main" xmlns="" val="3980830314"/>
              </p:ext>
            </p:extLst>
          </p:nvPr>
        </p:nvGraphicFramePr>
        <p:xfrm>
          <a:off x="785786" y="1142984"/>
          <a:ext cx="8072494" cy="43180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41252133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0" y="0"/>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1" name="10 Rectángulo redondeado"/>
          <p:cNvSpPr/>
          <p:nvPr/>
        </p:nvSpPr>
        <p:spPr>
          <a:xfrm>
            <a:off x="1691680" y="980728"/>
            <a:ext cx="6984776" cy="720080"/>
          </a:xfrm>
          <a:prstGeom prst="roundRect">
            <a:avLst/>
          </a:prstGeom>
          <a:solidFill>
            <a:schemeClr val="accent1">
              <a:lumMod val="40000"/>
              <a:lumOff val="60000"/>
            </a:schemeClr>
          </a:solidFill>
          <a:ln>
            <a:solidFill>
              <a:schemeClr val="accent5">
                <a:lumMod val="75000"/>
              </a:schemeClr>
            </a:solidFill>
          </a:ln>
          <a:effectLst>
            <a:glow rad="63500">
              <a:schemeClr val="accent5">
                <a:satMod val="175000"/>
                <a:alpha val="40000"/>
              </a:schemeClr>
            </a:glow>
            <a:reflection blurRad="6350" stA="50000" endA="300" endPos="55500" dist="101600" dir="5400000" sy="-100000" algn="bl" rotWithShape="0"/>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a:t>
            </a:r>
            <a:r>
              <a:rPr lang="es-EC" i="1" dirty="0" smtClean="0">
                <a:solidFill>
                  <a:schemeClr val="accent1">
                    <a:lumMod val="75000"/>
                  </a:schemeClr>
                </a:solidFill>
              </a:rPr>
              <a:t>VALORACIÓN EMPRESA ELÉCTRICA REGIONAL NORTE S.A. EMELNORTE</a:t>
            </a:r>
            <a:r>
              <a:rPr lang="es-EC" dirty="0" smtClean="0">
                <a:solidFill>
                  <a:schemeClr val="accent1">
                    <a:lumMod val="75000"/>
                  </a:schemeClr>
                </a:solidFill>
              </a:rPr>
              <a:t>”</a:t>
            </a:r>
          </a:p>
          <a:p>
            <a:pPr algn="ctr"/>
            <a:r>
              <a:rPr lang="es-EC" dirty="0" smtClean="0">
                <a:solidFill>
                  <a:schemeClr val="accent1">
                    <a:lumMod val="50000"/>
                  </a:schemeClr>
                </a:solidFill>
              </a:rPr>
              <a:t>INTRODUCCIÓN:</a:t>
            </a:r>
            <a:endParaRPr lang="es-EC" dirty="0">
              <a:solidFill>
                <a:schemeClr val="accent1">
                  <a:lumMod val="50000"/>
                </a:schemeClr>
              </a:solidFill>
            </a:endParaRPr>
          </a:p>
        </p:txBody>
      </p:sp>
      <p:graphicFrame>
        <p:nvGraphicFramePr>
          <p:cNvPr id="12" name="11 Diagrama"/>
          <p:cNvGraphicFramePr/>
          <p:nvPr>
            <p:extLst>
              <p:ext uri="{D42A27DB-BD31-4B8C-83A1-F6EECF244321}">
                <p14:modId xmlns:p14="http://schemas.microsoft.com/office/powerpoint/2010/main" xmlns="" val="2143549436"/>
              </p:ext>
            </p:extLst>
          </p:nvPr>
        </p:nvGraphicFramePr>
        <p:xfrm>
          <a:off x="1259632" y="1988840"/>
          <a:ext cx="7416824" cy="352902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7" name="6 CuadroTexto"/>
          <p:cNvSpPr txBox="1"/>
          <p:nvPr/>
        </p:nvSpPr>
        <p:spPr>
          <a:xfrm>
            <a:off x="5652120" y="1916832"/>
            <a:ext cx="2736304" cy="1477328"/>
          </a:xfrm>
          <a:prstGeom prst="rect">
            <a:avLst/>
          </a:prstGeom>
          <a:noFill/>
        </p:spPr>
        <p:txBody>
          <a:bodyPr wrap="square" rtlCol="0">
            <a:spAutoFit/>
          </a:bodyPr>
          <a:lstStyle/>
          <a:p>
            <a:pPr marL="171450" lvl="0" indent="-171450" algn="just">
              <a:buFont typeface="Arial" pitchFamily="34" charset="0"/>
              <a:buChar char="•"/>
            </a:pPr>
            <a:r>
              <a:rPr lang="es-EC" sz="1200" dirty="0"/>
              <a:t>Se constituye la Empresa Eléctrica Regional Norte S.A. EMELNORTE, principal accionista el INECEL .</a:t>
            </a:r>
            <a:endParaRPr lang="es-ES" sz="1200" dirty="0"/>
          </a:p>
          <a:p>
            <a:pPr marL="171450" lvl="0" indent="-171450" algn="just">
              <a:buFont typeface="Arial" pitchFamily="34" charset="0"/>
              <a:buChar char="•"/>
            </a:pPr>
            <a:r>
              <a:rPr lang="es-EC" sz="1200" dirty="0"/>
              <a:t>Posteriormente ingresaron como accionistas Municipios y Consejos Provinciales del norte del país</a:t>
            </a:r>
            <a:r>
              <a:rPr lang="es-EC" sz="1100" dirty="0"/>
              <a:t>.</a:t>
            </a:r>
            <a:endParaRPr lang="es-ES" sz="1100" dirty="0"/>
          </a:p>
          <a:p>
            <a:pPr algn="ctr"/>
            <a:endParaRPr lang="es-EC" dirty="0"/>
          </a:p>
        </p:txBody>
      </p:sp>
      <p:sp>
        <p:nvSpPr>
          <p:cNvPr id="15" name="14 CuadroTexto"/>
          <p:cNvSpPr txBox="1"/>
          <p:nvPr/>
        </p:nvSpPr>
        <p:spPr>
          <a:xfrm>
            <a:off x="5652120" y="3140968"/>
            <a:ext cx="2736304" cy="1292662"/>
          </a:xfrm>
          <a:prstGeom prst="rect">
            <a:avLst/>
          </a:prstGeom>
          <a:noFill/>
        </p:spPr>
        <p:txBody>
          <a:bodyPr wrap="square" rtlCol="0">
            <a:spAutoFit/>
          </a:bodyPr>
          <a:lstStyle/>
          <a:p>
            <a:pPr marL="171450" lvl="0" indent="-171450" algn="just">
              <a:buFont typeface="Arial" pitchFamily="34" charset="0"/>
              <a:buChar char="•"/>
            </a:pPr>
            <a:r>
              <a:rPr lang="es-EC" sz="1200" dirty="0"/>
              <a:t>Promulgación de la Ley de Régimen del Sector Eléctrico (LRSE)</a:t>
            </a:r>
            <a:endParaRPr lang="es-ES" sz="1200" dirty="0"/>
          </a:p>
          <a:p>
            <a:pPr marL="171450" lvl="0" indent="-171450" algn="just">
              <a:buFont typeface="Arial" pitchFamily="34" charset="0"/>
              <a:buChar char="•"/>
            </a:pPr>
            <a:r>
              <a:rPr lang="es-EC" sz="1200" dirty="0"/>
              <a:t>Se constituyeron unidades de negocios de generación, transmisión, distribución y comercialización . </a:t>
            </a:r>
            <a:endParaRPr lang="es-ES" sz="1200" dirty="0"/>
          </a:p>
          <a:p>
            <a:pPr algn="ctr"/>
            <a:endParaRPr lang="es-EC" dirty="0"/>
          </a:p>
        </p:txBody>
      </p:sp>
      <p:sp>
        <p:nvSpPr>
          <p:cNvPr id="16" name="15 CuadroTexto"/>
          <p:cNvSpPr txBox="1"/>
          <p:nvPr/>
        </p:nvSpPr>
        <p:spPr>
          <a:xfrm>
            <a:off x="5652120" y="4365104"/>
            <a:ext cx="2736304" cy="1477328"/>
          </a:xfrm>
          <a:prstGeom prst="rect">
            <a:avLst/>
          </a:prstGeom>
          <a:noFill/>
        </p:spPr>
        <p:txBody>
          <a:bodyPr wrap="square" rtlCol="0">
            <a:spAutoFit/>
          </a:bodyPr>
          <a:lstStyle/>
          <a:p>
            <a:pPr marL="171450" lvl="0" indent="-171450" algn="just">
              <a:buFont typeface="Arial" pitchFamily="34" charset="0"/>
              <a:buChar char="•"/>
            </a:pPr>
            <a:r>
              <a:rPr lang="es-EC" sz="1200" dirty="0"/>
              <a:t>Empieza la transformación del país </a:t>
            </a:r>
            <a:r>
              <a:rPr lang="es-EC" sz="1200" dirty="0" smtClean="0"/>
              <a:t>con </a:t>
            </a:r>
            <a:r>
              <a:rPr lang="es-EC" sz="1200" dirty="0"/>
              <a:t>la </a:t>
            </a:r>
            <a:r>
              <a:rPr lang="es-EC" sz="1200" dirty="0" smtClean="0"/>
              <a:t>actual</a:t>
            </a:r>
            <a:r>
              <a:rPr lang="es-EC" sz="1200" dirty="0" smtClean="0"/>
              <a:t> </a:t>
            </a:r>
            <a:r>
              <a:rPr lang="es-EC" sz="1200" dirty="0"/>
              <a:t>Constitución de la República del Ecuador </a:t>
            </a:r>
            <a:endParaRPr lang="es-ES" sz="1200" dirty="0"/>
          </a:p>
          <a:p>
            <a:pPr marL="171450" lvl="0" indent="-171450" algn="just">
              <a:buFont typeface="Arial" pitchFamily="34" charset="0"/>
              <a:buChar char="•"/>
            </a:pPr>
            <a:r>
              <a:rPr lang="es-ES" sz="1200" b="1" dirty="0"/>
              <a:t>Cambio del modelo de mercado del sector eléctrico y el financiamiento P.G.E.</a:t>
            </a:r>
            <a:endParaRPr lang="es-ES" sz="1200" dirty="0"/>
          </a:p>
          <a:p>
            <a:pPr algn="ctr"/>
            <a:endParaRPr lang="es-EC" dirty="0"/>
          </a:p>
        </p:txBody>
      </p:sp>
    </p:spTree>
    <p:extLst>
      <p:ext uri="{BB962C8B-B14F-4D97-AF65-F5344CB8AC3E}">
        <p14:creationId xmlns:p14="http://schemas.microsoft.com/office/powerpoint/2010/main" xmlns="" val="40366616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0" y="0"/>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379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963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5"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1686" name="Rectangle 6"/>
          <p:cNvSpPr>
            <a:spLocks noChangeArrowheads="1"/>
          </p:cNvSpPr>
          <p:nvPr/>
        </p:nvSpPr>
        <p:spPr bwMode="auto">
          <a:xfrm>
            <a:off x="0" y="16002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9" name="18 Imagen" descr="C:\Users\KATHY\Desktop\PRESENTACION TESIS\SE AJAVI.jpg"/>
          <p:cNvPicPr/>
          <p:nvPr/>
        </p:nvPicPr>
        <p:blipFill>
          <a:blip r:embed="rId6">
            <a:extLst>
              <a:ext uri="{28A0092B-C50C-407E-A947-70E740481C1C}">
                <a14:useLocalDpi xmlns:a14="http://schemas.microsoft.com/office/drawing/2010/main" xmlns="" val="0"/>
              </a:ext>
            </a:extLst>
          </a:blip>
          <a:srcRect/>
          <a:stretch>
            <a:fillRect/>
          </a:stretch>
        </p:blipFill>
        <p:spPr bwMode="auto">
          <a:xfrm>
            <a:off x="785786" y="928670"/>
            <a:ext cx="2895606" cy="4714908"/>
          </a:xfrm>
          <a:prstGeom prst="rect">
            <a:avLst/>
          </a:prstGeom>
          <a:noFill/>
          <a:ln>
            <a:noFill/>
          </a:ln>
        </p:spPr>
      </p:pic>
      <p:sp>
        <p:nvSpPr>
          <p:cNvPr id="73730"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3731" name="Rectangle 3"/>
          <p:cNvSpPr>
            <a:spLocks noChangeArrowheads="1"/>
          </p:cNvSpPr>
          <p:nvPr/>
        </p:nvSpPr>
        <p:spPr bwMode="auto">
          <a:xfrm>
            <a:off x="228600" y="82867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7475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74755" name="Rectangle 3"/>
          <p:cNvSpPr>
            <a:spLocks noChangeArrowheads="1"/>
          </p:cNvSpPr>
          <p:nvPr/>
        </p:nvSpPr>
        <p:spPr bwMode="auto">
          <a:xfrm>
            <a:off x="22860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smtClean="0">
              <a:ln>
                <a:noFill/>
              </a:ln>
              <a:solidFill>
                <a:schemeClr val="tx1"/>
              </a:solidFill>
              <a:effectLst/>
              <a:latin typeface="Arial" pitchFamily="34" charset="0"/>
            </a:endParaRPr>
          </a:p>
        </p:txBody>
      </p:sp>
      <p:sp>
        <p:nvSpPr>
          <p:cNvPr id="788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24" name="23 Imagen"/>
          <p:cNvPicPr/>
          <p:nvPr/>
        </p:nvPicPr>
        <p:blipFill>
          <a:blip r:embed="rId7"/>
          <a:srcRect/>
          <a:stretch>
            <a:fillRect/>
          </a:stretch>
        </p:blipFill>
        <p:spPr bwMode="auto">
          <a:xfrm>
            <a:off x="5319734" y="1790711"/>
            <a:ext cx="2324100" cy="3209925"/>
          </a:xfrm>
          <a:prstGeom prst="rect">
            <a:avLst/>
          </a:prstGeom>
          <a:noFill/>
          <a:ln w="9525">
            <a:noFill/>
            <a:miter lim="800000"/>
            <a:headEnd/>
            <a:tailEnd/>
          </a:ln>
        </p:spPr>
      </p:pic>
      <p:sp>
        <p:nvSpPr>
          <p:cNvPr id="27" name="26 Cinta perforada"/>
          <p:cNvSpPr/>
          <p:nvPr/>
        </p:nvSpPr>
        <p:spPr>
          <a:xfrm>
            <a:off x="4714876" y="642918"/>
            <a:ext cx="3429024" cy="571504"/>
          </a:xfrm>
          <a:prstGeom prst="flowChartPunchedTap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000" dirty="0" smtClean="0"/>
              <a:t>G R A C I A S</a:t>
            </a:r>
            <a:endParaRPr lang="es-ES" sz="2000" dirty="0"/>
          </a:p>
        </p:txBody>
      </p:sp>
    </p:spTree>
    <p:extLst>
      <p:ext uri="{BB962C8B-B14F-4D97-AF65-F5344CB8AC3E}">
        <p14:creationId xmlns:p14="http://schemas.microsoft.com/office/powerpoint/2010/main" xmlns="" val="8591962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0" y="0"/>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1" name="10 Rectángulo redondeado"/>
          <p:cNvSpPr/>
          <p:nvPr/>
        </p:nvSpPr>
        <p:spPr>
          <a:xfrm>
            <a:off x="4283968" y="44624"/>
            <a:ext cx="4752528" cy="720080"/>
          </a:xfrm>
          <a:prstGeom prst="roundRect">
            <a:avLst/>
          </a:prstGeom>
          <a:solidFill>
            <a:schemeClr val="accent1">
              <a:lumMod val="60000"/>
              <a:lumOff val="4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BASE LEGAL (ORGANISMOS DE REGULACIÓN Y CONTROL – SITUACIÓN INTERNA)</a:t>
            </a:r>
            <a:endParaRPr lang="es-EC" dirty="0">
              <a:solidFill>
                <a:schemeClr val="accent1">
                  <a:lumMod val="50000"/>
                </a:schemeClr>
              </a:solidFill>
            </a:endParaRPr>
          </a:p>
        </p:txBody>
      </p:sp>
      <p:sp>
        <p:nvSpPr>
          <p:cNvPr id="14" name="1 Marcador de contenido"/>
          <p:cNvSpPr>
            <a:spLocks noGrp="1"/>
          </p:cNvSpPr>
          <p:nvPr>
            <p:ph idx="1"/>
          </p:nvPr>
        </p:nvSpPr>
        <p:spPr>
          <a:xfrm>
            <a:off x="683568" y="1196752"/>
            <a:ext cx="8352928" cy="4398830"/>
          </a:xfrm>
        </p:spPr>
        <p:txBody>
          <a:bodyPr/>
          <a:lstStyle/>
          <a:p>
            <a:pPr eaLnBrk="1" hangingPunct="1">
              <a:buFont typeface="Wingdings 3" pitchFamily="18" charset="2"/>
              <a:buNone/>
            </a:pPr>
            <a:r>
              <a:rPr lang="es-ES" sz="1800" b="1" dirty="0" smtClean="0">
                <a:solidFill>
                  <a:schemeClr val="tx2">
                    <a:lumMod val="60000"/>
                    <a:lumOff val="40000"/>
                  </a:schemeClr>
                </a:solidFill>
                <a:latin typeface="Arial Narrow" pitchFamily="34" charset="0"/>
              </a:rPr>
              <a:t>ORGANISMOS DE REGULACIÓN Y CONTROL</a:t>
            </a:r>
          </a:p>
          <a:p>
            <a:pPr eaLnBrk="1" hangingPunct="1">
              <a:buFont typeface="Wingdings 3" pitchFamily="18" charset="2"/>
              <a:buNone/>
            </a:pPr>
            <a:endParaRPr lang="es-ES" sz="1800" dirty="0" smtClean="0"/>
          </a:p>
          <a:p>
            <a:pPr eaLnBrk="1" hangingPunct="1">
              <a:buFont typeface="Wingdings 3" pitchFamily="18" charset="2"/>
              <a:buNone/>
            </a:pPr>
            <a:endParaRPr lang="es-ES" sz="1800" dirty="0" smtClean="0"/>
          </a:p>
          <a:p>
            <a:pPr eaLnBrk="1" hangingPunct="1">
              <a:buFont typeface="Wingdings 3" pitchFamily="18" charset="2"/>
              <a:buNone/>
            </a:pPr>
            <a:endParaRPr lang="es-ES" sz="1800" dirty="0" smtClean="0"/>
          </a:p>
          <a:p>
            <a:pPr eaLnBrk="1" hangingPunct="1">
              <a:buFont typeface="Wingdings 3" pitchFamily="18" charset="2"/>
              <a:buNone/>
            </a:pPr>
            <a:endParaRPr lang="es-ES" sz="1800" dirty="0" smtClean="0"/>
          </a:p>
          <a:p>
            <a:pPr eaLnBrk="1" hangingPunct="1">
              <a:buFont typeface="Wingdings 3" pitchFamily="18" charset="2"/>
              <a:buNone/>
            </a:pPr>
            <a:endParaRPr lang="es-ES" sz="1800" dirty="0" smtClean="0"/>
          </a:p>
          <a:p>
            <a:pPr eaLnBrk="1" hangingPunct="1">
              <a:buFont typeface="Wingdings 3" pitchFamily="18" charset="2"/>
              <a:buNone/>
            </a:pPr>
            <a:endParaRPr lang="es-ES" sz="1800" dirty="0" smtClean="0"/>
          </a:p>
          <a:p>
            <a:pPr eaLnBrk="1" hangingPunct="1">
              <a:buFont typeface="Wingdings 3" pitchFamily="18" charset="2"/>
              <a:buNone/>
            </a:pPr>
            <a:endParaRPr lang="es-ES" sz="1800" dirty="0" smtClean="0"/>
          </a:p>
          <a:p>
            <a:pPr eaLnBrk="1" hangingPunct="1">
              <a:buFont typeface="Wingdings 3" pitchFamily="18" charset="2"/>
              <a:buNone/>
            </a:pPr>
            <a:endParaRPr lang="es-ES" sz="1800" dirty="0" smtClean="0"/>
          </a:p>
          <a:p>
            <a:pPr eaLnBrk="1" hangingPunct="1">
              <a:buFont typeface="Wingdings 3" pitchFamily="18" charset="2"/>
              <a:buNone/>
            </a:pPr>
            <a:r>
              <a:rPr lang="es-ES" sz="1800" b="1" dirty="0" smtClean="0">
                <a:solidFill>
                  <a:schemeClr val="tx2">
                    <a:lumMod val="60000"/>
                    <a:lumOff val="40000"/>
                  </a:schemeClr>
                </a:solidFill>
                <a:latin typeface="Arial Narrow" pitchFamily="34" charset="0"/>
              </a:rPr>
              <a:t>SITUACIÓN INTERNA  </a:t>
            </a:r>
          </a:p>
        </p:txBody>
      </p:sp>
      <p:sp>
        <p:nvSpPr>
          <p:cNvPr id="15" name="14 Dodecágono"/>
          <p:cNvSpPr/>
          <p:nvPr/>
        </p:nvSpPr>
        <p:spPr>
          <a:xfrm>
            <a:off x="827584" y="1700213"/>
            <a:ext cx="503238" cy="433387"/>
          </a:xfrm>
          <a:prstGeom prst="dodecagon">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s-EC" dirty="0"/>
              <a:t>1</a:t>
            </a:r>
          </a:p>
        </p:txBody>
      </p:sp>
      <p:sp>
        <p:nvSpPr>
          <p:cNvPr id="16" name="15 Dodecágono"/>
          <p:cNvSpPr/>
          <p:nvPr/>
        </p:nvSpPr>
        <p:spPr>
          <a:xfrm>
            <a:off x="3635896" y="2852936"/>
            <a:ext cx="503238" cy="433387"/>
          </a:xfrm>
          <a:prstGeom prst="dodecagon">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s-EC" dirty="0" smtClean="0"/>
              <a:t>5</a:t>
            </a:r>
            <a:endParaRPr lang="es-EC" dirty="0"/>
          </a:p>
        </p:txBody>
      </p:sp>
      <p:sp>
        <p:nvSpPr>
          <p:cNvPr id="17" name="16 Dodecágono"/>
          <p:cNvSpPr/>
          <p:nvPr/>
        </p:nvSpPr>
        <p:spPr>
          <a:xfrm>
            <a:off x="899592" y="2923605"/>
            <a:ext cx="503238" cy="433387"/>
          </a:xfrm>
          <a:prstGeom prst="dodecagon">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s-EC" dirty="0" smtClean="0"/>
              <a:t>4</a:t>
            </a:r>
            <a:endParaRPr lang="es-EC" dirty="0"/>
          </a:p>
        </p:txBody>
      </p:sp>
      <p:sp>
        <p:nvSpPr>
          <p:cNvPr id="18" name="17 Dodecágono"/>
          <p:cNvSpPr/>
          <p:nvPr/>
        </p:nvSpPr>
        <p:spPr>
          <a:xfrm>
            <a:off x="3635896" y="1699469"/>
            <a:ext cx="503238" cy="433387"/>
          </a:xfrm>
          <a:prstGeom prst="dodecagon">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s-EC" dirty="0" smtClean="0"/>
              <a:t>2</a:t>
            </a:r>
            <a:endParaRPr lang="es-EC" dirty="0"/>
          </a:p>
        </p:txBody>
      </p:sp>
      <p:pic>
        <p:nvPicPr>
          <p:cNvPr id="19" name="18 Imagen" descr="C:\Users\KATHY\Desktop\CAP II\MEER.bmp"/>
          <p:cNvPicPr/>
          <p:nvPr/>
        </p:nvPicPr>
        <p:blipFill>
          <a:blip r:embed="rId6">
            <a:extLst>
              <a:ext uri="{28A0092B-C50C-407E-A947-70E740481C1C}">
                <a14:useLocalDpi xmlns:a14="http://schemas.microsoft.com/office/drawing/2010/main" xmlns="" val="0"/>
              </a:ext>
            </a:extLst>
          </a:blip>
          <a:srcRect/>
          <a:stretch>
            <a:fillRect/>
          </a:stretch>
        </p:blipFill>
        <p:spPr bwMode="auto">
          <a:xfrm>
            <a:off x="1547664" y="1628800"/>
            <a:ext cx="1815904" cy="792088"/>
          </a:xfrm>
          <a:prstGeom prst="rect">
            <a:avLst/>
          </a:prstGeom>
          <a:noFill/>
          <a:ln>
            <a:noFill/>
          </a:ln>
        </p:spPr>
      </p:pic>
      <p:pic>
        <p:nvPicPr>
          <p:cNvPr id="20" name="19 Imagen" descr="C:\Users\KATHY\Desktop\CAP II\CONELEC.bmp"/>
          <p:cNvPicPr/>
          <p:nvPr/>
        </p:nvPicPr>
        <p:blipFill>
          <a:blip r:embed="rId7">
            <a:extLst>
              <a:ext uri="{28A0092B-C50C-407E-A947-70E740481C1C}">
                <a14:useLocalDpi xmlns:a14="http://schemas.microsoft.com/office/drawing/2010/main" xmlns="" val="0"/>
              </a:ext>
            </a:extLst>
          </a:blip>
          <a:srcRect/>
          <a:stretch>
            <a:fillRect/>
          </a:stretch>
        </p:blipFill>
        <p:spPr bwMode="auto">
          <a:xfrm>
            <a:off x="4355976" y="1628800"/>
            <a:ext cx="1872208" cy="720080"/>
          </a:xfrm>
          <a:prstGeom prst="rect">
            <a:avLst/>
          </a:prstGeom>
          <a:noFill/>
          <a:ln>
            <a:noFill/>
          </a:ln>
        </p:spPr>
      </p:pic>
      <p:pic>
        <p:nvPicPr>
          <p:cNvPr id="21" name="20 Imagen" descr="C:\Users\KATHY\Desktop\CAP II\CENACE.bmp"/>
          <p:cNvPicPr/>
          <p:nvPr/>
        </p:nvPicPr>
        <p:blipFill>
          <a:blip r:embed="rId8">
            <a:extLst>
              <a:ext uri="{28A0092B-C50C-407E-A947-70E740481C1C}">
                <a14:useLocalDpi xmlns:a14="http://schemas.microsoft.com/office/drawing/2010/main" xmlns="" val="0"/>
              </a:ext>
            </a:extLst>
          </a:blip>
          <a:srcRect/>
          <a:stretch>
            <a:fillRect/>
          </a:stretch>
        </p:blipFill>
        <p:spPr bwMode="auto">
          <a:xfrm>
            <a:off x="7217644" y="1570881"/>
            <a:ext cx="1419860" cy="705991"/>
          </a:xfrm>
          <a:prstGeom prst="rect">
            <a:avLst/>
          </a:prstGeom>
          <a:noFill/>
          <a:ln>
            <a:noFill/>
          </a:ln>
        </p:spPr>
      </p:pic>
      <p:pic>
        <p:nvPicPr>
          <p:cNvPr id="22" name="21 Imagen" descr="C:\Documents and Settings\amsoto\Escritorio\CAP II\contraloria.bmp"/>
          <p:cNvPicPr/>
          <p:nvPr/>
        </p:nvPicPr>
        <p:blipFill>
          <a:blip r:embed="rId9"/>
          <a:srcRect/>
          <a:stretch>
            <a:fillRect/>
          </a:stretch>
        </p:blipFill>
        <p:spPr bwMode="auto">
          <a:xfrm>
            <a:off x="1547664" y="2838450"/>
            <a:ext cx="1818456" cy="590550"/>
          </a:xfrm>
          <a:prstGeom prst="rect">
            <a:avLst/>
          </a:prstGeom>
          <a:noFill/>
          <a:ln w="9525">
            <a:noFill/>
            <a:miter lim="800000"/>
            <a:headEnd/>
            <a:tailEnd/>
          </a:ln>
        </p:spPr>
      </p:pic>
      <p:sp>
        <p:nvSpPr>
          <p:cNvPr id="23" name="22 Dodecágono"/>
          <p:cNvSpPr/>
          <p:nvPr/>
        </p:nvSpPr>
        <p:spPr>
          <a:xfrm>
            <a:off x="6588224" y="1699468"/>
            <a:ext cx="503238" cy="433387"/>
          </a:xfrm>
          <a:prstGeom prst="dodecagon">
            <a:avLst/>
          </a:prstGeom>
        </p:spPr>
        <p:style>
          <a:lnRef idx="2">
            <a:schemeClr val="accent1"/>
          </a:lnRef>
          <a:fillRef idx="1">
            <a:schemeClr val="lt1"/>
          </a:fillRef>
          <a:effectRef idx="0">
            <a:schemeClr val="accent1"/>
          </a:effectRef>
          <a:fontRef idx="minor">
            <a:schemeClr val="dk1"/>
          </a:fontRef>
        </p:style>
        <p:txBody>
          <a:bodyPr anchor="ctr"/>
          <a:lstStyle/>
          <a:p>
            <a:pPr algn="ctr">
              <a:defRPr/>
            </a:pPr>
            <a:r>
              <a:rPr lang="es-EC" dirty="0" smtClean="0"/>
              <a:t>3</a:t>
            </a:r>
            <a:endParaRPr lang="es-EC" dirty="0"/>
          </a:p>
        </p:txBody>
      </p:sp>
      <p:pic>
        <p:nvPicPr>
          <p:cNvPr id="24" name="23 Imagen" descr="C:\Users\KATHY\Desktop\CAP II\MRL.bmp"/>
          <p:cNvPicPr/>
          <p:nvPr/>
        </p:nvPicPr>
        <p:blipFill>
          <a:blip r:embed="rId10">
            <a:extLst>
              <a:ext uri="{28A0092B-C50C-407E-A947-70E740481C1C}">
                <a14:useLocalDpi xmlns:a14="http://schemas.microsoft.com/office/drawing/2010/main" xmlns="" val="0"/>
              </a:ext>
            </a:extLst>
          </a:blip>
          <a:srcRect/>
          <a:stretch>
            <a:fillRect/>
          </a:stretch>
        </p:blipFill>
        <p:spPr bwMode="auto">
          <a:xfrm>
            <a:off x="4367386" y="2780928"/>
            <a:ext cx="1860798" cy="590550"/>
          </a:xfrm>
          <a:prstGeom prst="rect">
            <a:avLst/>
          </a:prstGeom>
          <a:noFill/>
          <a:ln>
            <a:noFill/>
          </a:ln>
        </p:spPr>
      </p:pic>
      <p:sp>
        <p:nvSpPr>
          <p:cNvPr id="7" name="6 Rectángulo redondeado"/>
          <p:cNvSpPr/>
          <p:nvPr/>
        </p:nvSpPr>
        <p:spPr>
          <a:xfrm>
            <a:off x="3363568" y="3717032"/>
            <a:ext cx="4880840" cy="1728192"/>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C" dirty="0" smtClean="0">
              <a:solidFill>
                <a:schemeClr val="tx2">
                  <a:lumMod val="60000"/>
                  <a:lumOff val="40000"/>
                </a:schemeClr>
              </a:solidFill>
            </a:endParaRPr>
          </a:p>
          <a:p>
            <a:pPr algn="just"/>
            <a:endParaRPr lang="es-EC" dirty="0">
              <a:solidFill>
                <a:schemeClr val="tx2">
                  <a:lumMod val="60000"/>
                  <a:lumOff val="40000"/>
                </a:schemeClr>
              </a:solidFill>
            </a:endParaRPr>
          </a:p>
          <a:p>
            <a:pPr algn="just"/>
            <a:endParaRPr lang="es-EC" dirty="0" smtClean="0">
              <a:solidFill>
                <a:schemeClr val="tx2">
                  <a:lumMod val="60000"/>
                  <a:lumOff val="40000"/>
                </a:schemeClr>
              </a:solidFill>
            </a:endParaRPr>
          </a:p>
          <a:p>
            <a:pPr algn="just"/>
            <a:endParaRPr lang="es-EC" dirty="0" smtClean="0">
              <a:solidFill>
                <a:schemeClr val="tx2">
                  <a:lumMod val="60000"/>
                  <a:lumOff val="40000"/>
                </a:schemeClr>
              </a:solidFill>
            </a:endParaRPr>
          </a:p>
          <a:p>
            <a:pPr algn="just"/>
            <a:r>
              <a:rPr lang="es-EC" dirty="0" smtClean="0">
                <a:solidFill>
                  <a:schemeClr val="tx2">
                    <a:lumMod val="60000"/>
                    <a:lumOff val="40000"/>
                  </a:schemeClr>
                </a:solidFill>
              </a:rPr>
              <a:t>Ley </a:t>
            </a:r>
            <a:r>
              <a:rPr lang="es-EC" dirty="0" smtClean="0">
                <a:solidFill>
                  <a:schemeClr val="tx2">
                    <a:lumMod val="60000"/>
                    <a:lumOff val="40000"/>
                  </a:schemeClr>
                </a:solidFill>
              </a:rPr>
              <a:t>de Régimen del Sector Eléctrico LRSE</a:t>
            </a:r>
          </a:p>
          <a:p>
            <a:pPr algn="just"/>
            <a:r>
              <a:rPr lang="es-EC" dirty="0" smtClean="0">
                <a:solidFill>
                  <a:schemeClr val="tx2">
                    <a:lumMod val="60000"/>
                    <a:lumOff val="40000"/>
                  </a:schemeClr>
                </a:solidFill>
              </a:rPr>
              <a:t>Ley de Servicio Civil y Carrera Administrativa</a:t>
            </a:r>
          </a:p>
          <a:p>
            <a:pPr algn="just"/>
            <a:r>
              <a:rPr lang="es-EC" dirty="0" smtClean="0">
                <a:solidFill>
                  <a:schemeClr val="tx2">
                    <a:lumMod val="60000"/>
                    <a:lumOff val="40000"/>
                  </a:schemeClr>
                </a:solidFill>
              </a:rPr>
              <a:t>Código de Trabajo</a:t>
            </a:r>
          </a:p>
          <a:p>
            <a:pPr algn="just"/>
            <a:r>
              <a:rPr lang="es-EC" dirty="0" smtClean="0">
                <a:solidFill>
                  <a:schemeClr val="tx2">
                    <a:lumMod val="60000"/>
                    <a:lumOff val="40000"/>
                  </a:schemeClr>
                </a:solidFill>
              </a:rPr>
              <a:t>Reglamento </a:t>
            </a:r>
            <a:r>
              <a:rPr lang="es-EC" dirty="0" smtClean="0">
                <a:solidFill>
                  <a:schemeClr val="tx2">
                    <a:lumMod val="60000"/>
                    <a:lumOff val="40000"/>
                  </a:schemeClr>
                </a:solidFill>
              </a:rPr>
              <a:t>Interno</a:t>
            </a:r>
          </a:p>
          <a:p>
            <a:pPr algn="just"/>
            <a:endParaRPr lang="es-EC" dirty="0" smtClean="0">
              <a:solidFill>
                <a:schemeClr val="tx2">
                  <a:lumMod val="60000"/>
                  <a:lumOff val="40000"/>
                </a:schemeClr>
              </a:solidFill>
            </a:endParaRPr>
          </a:p>
          <a:p>
            <a:pPr algn="just"/>
            <a:endParaRPr lang="es-EC" dirty="0" smtClean="0">
              <a:solidFill>
                <a:schemeClr val="tx2">
                  <a:lumMod val="60000"/>
                  <a:lumOff val="40000"/>
                </a:schemeClr>
              </a:solidFill>
            </a:endParaRPr>
          </a:p>
          <a:p>
            <a:pPr algn="just"/>
            <a:endParaRPr lang="es-EC" dirty="0" smtClean="0">
              <a:solidFill>
                <a:schemeClr val="tx2">
                  <a:lumMod val="60000"/>
                  <a:lumOff val="40000"/>
                </a:schemeClr>
              </a:solidFill>
            </a:endParaRPr>
          </a:p>
          <a:p>
            <a:pPr algn="ctr"/>
            <a:endParaRPr lang="es-EC" dirty="0">
              <a:solidFill>
                <a:schemeClr val="tx2">
                  <a:lumMod val="60000"/>
                  <a:lumOff val="40000"/>
                </a:schemeClr>
              </a:solidFill>
            </a:endParaRPr>
          </a:p>
        </p:txBody>
      </p:sp>
    </p:spTree>
    <p:extLst>
      <p:ext uri="{BB962C8B-B14F-4D97-AF65-F5344CB8AC3E}">
        <p14:creationId xmlns:p14="http://schemas.microsoft.com/office/powerpoint/2010/main" xmlns="" val="177020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0" y="0"/>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1" name="10 Rectángulo redondeado"/>
          <p:cNvSpPr/>
          <p:nvPr/>
        </p:nvSpPr>
        <p:spPr>
          <a:xfrm>
            <a:off x="4283968" y="44624"/>
            <a:ext cx="4752528" cy="720080"/>
          </a:xfrm>
          <a:prstGeom prst="roundRect">
            <a:avLst/>
          </a:prstGeom>
          <a:solidFill>
            <a:schemeClr val="accent1">
              <a:lumMod val="60000"/>
              <a:lumOff val="4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ANÁLSISIS SITUACIONAL</a:t>
            </a:r>
            <a:endParaRPr lang="es-EC" dirty="0">
              <a:solidFill>
                <a:schemeClr val="accent1">
                  <a:lumMod val="50000"/>
                </a:schemeClr>
              </a:solidFill>
            </a:endParaRPr>
          </a:p>
        </p:txBody>
      </p:sp>
      <p:sp>
        <p:nvSpPr>
          <p:cNvPr id="14" name="1 Marcador de contenido"/>
          <p:cNvSpPr>
            <a:spLocks noGrp="1"/>
          </p:cNvSpPr>
          <p:nvPr>
            <p:ph idx="1"/>
          </p:nvPr>
        </p:nvSpPr>
        <p:spPr>
          <a:xfrm>
            <a:off x="1020638" y="1196752"/>
            <a:ext cx="7943850" cy="4160838"/>
          </a:xfrm>
        </p:spPr>
        <p:txBody>
          <a:bodyPr/>
          <a:lstStyle/>
          <a:p>
            <a:pPr eaLnBrk="1" hangingPunct="1">
              <a:buFont typeface="Wingdings 3" pitchFamily="18" charset="2"/>
              <a:buNone/>
            </a:pPr>
            <a:endParaRPr lang="es-ES" sz="1800" dirty="0" smtClean="0"/>
          </a:p>
          <a:p>
            <a:pPr eaLnBrk="1" hangingPunct="1">
              <a:buFont typeface="Wingdings 3" pitchFamily="18" charset="2"/>
              <a:buNone/>
            </a:pPr>
            <a:endParaRPr lang="es-ES" sz="1800" dirty="0" smtClean="0"/>
          </a:p>
          <a:p>
            <a:pPr eaLnBrk="1" hangingPunct="1">
              <a:buFont typeface="Wingdings 3" pitchFamily="18" charset="2"/>
              <a:buNone/>
            </a:pPr>
            <a:endParaRPr lang="es-ES" sz="1800" dirty="0" smtClean="0"/>
          </a:p>
          <a:p>
            <a:pPr eaLnBrk="1" hangingPunct="1">
              <a:buFont typeface="Wingdings 3" pitchFamily="18" charset="2"/>
              <a:buNone/>
            </a:pPr>
            <a:endParaRPr lang="es-ES" sz="1800" dirty="0" smtClean="0"/>
          </a:p>
          <a:p>
            <a:pPr eaLnBrk="1" hangingPunct="1">
              <a:buFont typeface="Wingdings 3" pitchFamily="18" charset="2"/>
              <a:buNone/>
            </a:pPr>
            <a:endParaRPr lang="es-ES" sz="1800" dirty="0" smtClean="0"/>
          </a:p>
          <a:p>
            <a:pPr eaLnBrk="1" hangingPunct="1">
              <a:buFont typeface="Wingdings 3" pitchFamily="18" charset="2"/>
              <a:buNone/>
            </a:pPr>
            <a:endParaRPr lang="es-ES" sz="1800" dirty="0" smtClean="0"/>
          </a:p>
          <a:p>
            <a:pPr eaLnBrk="1" hangingPunct="1">
              <a:buFont typeface="Wingdings 3" pitchFamily="18" charset="2"/>
              <a:buNone/>
            </a:pPr>
            <a:endParaRPr lang="es-ES" sz="1800" dirty="0" smtClean="0"/>
          </a:p>
          <a:p>
            <a:pPr eaLnBrk="1" hangingPunct="1">
              <a:buFont typeface="Wingdings 3" pitchFamily="18" charset="2"/>
              <a:buNone/>
            </a:pPr>
            <a:endParaRPr lang="es-ES" sz="1800" dirty="0" smtClean="0"/>
          </a:p>
        </p:txBody>
      </p:sp>
      <p:graphicFrame>
        <p:nvGraphicFramePr>
          <p:cNvPr id="25" name="24 Diagrama"/>
          <p:cNvGraphicFramePr/>
          <p:nvPr>
            <p:extLst>
              <p:ext uri="{D42A27DB-BD31-4B8C-83A1-F6EECF244321}">
                <p14:modId xmlns:p14="http://schemas.microsoft.com/office/powerpoint/2010/main" xmlns="" val="3012266747"/>
              </p:ext>
            </p:extLst>
          </p:nvPr>
        </p:nvGraphicFramePr>
        <p:xfrm>
          <a:off x="1763688" y="1268760"/>
          <a:ext cx="7056784" cy="4460892"/>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701641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r="14752" b="17612"/>
          <a:stretch/>
        </p:blipFill>
        <p:spPr bwMode="auto">
          <a:xfrm>
            <a:off x="0" y="81478"/>
            <a:ext cx="9144000" cy="5568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6">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1" name="10 Rectángulo redondeado"/>
          <p:cNvSpPr/>
          <p:nvPr/>
        </p:nvSpPr>
        <p:spPr>
          <a:xfrm>
            <a:off x="4283968" y="44624"/>
            <a:ext cx="3816424" cy="720080"/>
          </a:xfrm>
          <a:prstGeom prst="roundRect">
            <a:avLst/>
          </a:prstGeom>
          <a:solidFill>
            <a:schemeClr val="accent1">
              <a:lumMod val="60000"/>
              <a:lumOff val="4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FACTURACIÓN PORCENTUAL POR CONSUMIDOR</a:t>
            </a:r>
            <a:endParaRPr lang="es-EC" dirty="0">
              <a:solidFill>
                <a:schemeClr val="accent1">
                  <a:lumMod val="50000"/>
                </a:schemeClr>
              </a:solidFill>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3" name="12 Objeto"/>
          <p:cNvGraphicFramePr>
            <a:graphicFrameLocks noChangeAspect="1"/>
          </p:cNvGraphicFramePr>
          <p:nvPr>
            <p:extLst>
              <p:ext uri="{D42A27DB-BD31-4B8C-83A1-F6EECF244321}">
                <p14:modId xmlns:p14="http://schemas.microsoft.com/office/powerpoint/2010/main" xmlns="" val="1810376099"/>
              </p:ext>
            </p:extLst>
          </p:nvPr>
        </p:nvGraphicFramePr>
        <p:xfrm>
          <a:off x="1763688" y="1556792"/>
          <a:ext cx="6575747" cy="3456384"/>
        </p:xfrm>
        <a:graphic>
          <a:graphicData uri="http://schemas.openxmlformats.org/presentationml/2006/ole">
            <p:oleObj spid="_x0000_s10363" name="Hoja de cálculo" r:id="rId7" imgW="4571952" imgH="2590800" progId="Excel.Sheet.12">
              <p:embed/>
            </p:oleObj>
          </a:graphicData>
        </a:graphic>
      </p:graphicFrame>
    </p:spTree>
    <p:extLst>
      <p:ext uri="{BB962C8B-B14F-4D97-AF65-F5344CB8AC3E}">
        <p14:creationId xmlns:p14="http://schemas.microsoft.com/office/powerpoint/2010/main" xmlns="" val="11946421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0" y="81478"/>
            <a:ext cx="9144000" cy="55686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1" name="10 Rectángulo redondeado"/>
          <p:cNvSpPr/>
          <p:nvPr/>
        </p:nvSpPr>
        <p:spPr>
          <a:xfrm>
            <a:off x="4283968" y="44624"/>
            <a:ext cx="3816424" cy="720080"/>
          </a:xfrm>
          <a:prstGeom prst="roundRect">
            <a:avLst/>
          </a:prstGeom>
          <a:solidFill>
            <a:schemeClr val="accent1">
              <a:lumMod val="60000"/>
              <a:lumOff val="4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PRINCIPALES PROVEEDORES</a:t>
            </a:r>
            <a:endParaRPr lang="es-EC" dirty="0">
              <a:solidFill>
                <a:schemeClr val="accent1">
                  <a:lumMod val="50000"/>
                </a:schemeClr>
              </a:solidFill>
            </a:endParaRPr>
          </a:p>
        </p:txBody>
      </p:sp>
      <p:sp>
        <p:nvSpPr>
          <p:cNvPr id="1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15" name="14 Imagen" descr="C:\Users\KATHY\Desktop\CAP II\ECUATRAN.bmp"/>
          <p:cNvPicPr/>
          <p:nvPr/>
        </p:nvPicPr>
        <p:blipFill>
          <a:blip r:embed="rId6">
            <a:extLst>
              <a:ext uri="{28A0092B-C50C-407E-A947-70E740481C1C}">
                <a14:useLocalDpi xmlns:a14="http://schemas.microsoft.com/office/drawing/2010/main" xmlns="" val="0"/>
              </a:ext>
            </a:extLst>
          </a:blip>
          <a:srcRect/>
          <a:stretch>
            <a:fillRect/>
          </a:stretch>
        </p:blipFill>
        <p:spPr bwMode="auto">
          <a:xfrm>
            <a:off x="1569869" y="1417722"/>
            <a:ext cx="1417955" cy="499110"/>
          </a:xfrm>
          <a:prstGeom prst="rect">
            <a:avLst/>
          </a:prstGeom>
          <a:noFill/>
          <a:ln>
            <a:noFill/>
          </a:ln>
        </p:spPr>
      </p:pic>
      <p:pic>
        <p:nvPicPr>
          <p:cNvPr id="16" name="15 Imagen" descr="C:\Documents and Settings\amsoto\Escritorio\CAP II\inatra.bmp"/>
          <p:cNvPicPr/>
          <p:nvPr/>
        </p:nvPicPr>
        <p:blipFill>
          <a:blip r:embed="rId7"/>
          <a:srcRect/>
          <a:stretch>
            <a:fillRect/>
          </a:stretch>
        </p:blipFill>
        <p:spPr bwMode="auto">
          <a:xfrm>
            <a:off x="3491880" y="1484784"/>
            <a:ext cx="1428750" cy="523875"/>
          </a:xfrm>
          <a:prstGeom prst="rect">
            <a:avLst/>
          </a:prstGeom>
          <a:noFill/>
          <a:ln w="9525">
            <a:noFill/>
            <a:miter lim="800000"/>
            <a:headEnd/>
            <a:tailEnd/>
          </a:ln>
        </p:spPr>
      </p:pic>
      <p:pic>
        <p:nvPicPr>
          <p:cNvPr id="17" name="16 Imagen" descr="C:\Users\KATHY\Desktop\CAP II\ELECTROCABLES.bmp"/>
          <p:cNvPicPr/>
          <p:nvPr/>
        </p:nvPicPr>
        <p:blipFill>
          <a:blip r:embed="rId8">
            <a:extLst>
              <a:ext uri="{28A0092B-C50C-407E-A947-70E740481C1C}">
                <a14:useLocalDpi xmlns:a14="http://schemas.microsoft.com/office/drawing/2010/main" xmlns="" val="0"/>
              </a:ext>
            </a:extLst>
          </a:blip>
          <a:srcRect/>
          <a:stretch>
            <a:fillRect/>
          </a:stretch>
        </p:blipFill>
        <p:spPr bwMode="auto">
          <a:xfrm>
            <a:off x="1642464" y="2564904"/>
            <a:ext cx="1351915" cy="561340"/>
          </a:xfrm>
          <a:prstGeom prst="rect">
            <a:avLst/>
          </a:prstGeom>
          <a:noFill/>
          <a:ln>
            <a:noFill/>
          </a:ln>
        </p:spPr>
      </p:pic>
      <p:pic>
        <p:nvPicPr>
          <p:cNvPr id="18" name="17 Imagen" descr="C:\Users\KATHY\Desktop\CAP II\EQUISPLAST.bmp"/>
          <p:cNvPicPr/>
          <p:nvPr/>
        </p:nvPicPr>
        <p:blipFill>
          <a:blip r:embed="rId9">
            <a:extLst>
              <a:ext uri="{28A0092B-C50C-407E-A947-70E740481C1C}">
                <a14:useLocalDpi xmlns:a14="http://schemas.microsoft.com/office/drawing/2010/main" xmlns="" val="0"/>
              </a:ext>
            </a:extLst>
          </a:blip>
          <a:srcRect/>
          <a:stretch>
            <a:fillRect/>
          </a:stretch>
        </p:blipFill>
        <p:spPr bwMode="auto">
          <a:xfrm>
            <a:off x="3508117" y="2564904"/>
            <a:ext cx="1351915" cy="561340"/>
          </a:xfrm>
          <a:prstGeom prst="rect">
            <a:avLst/>
          </a:prstGeom>
          <a:noFill/>
          <a:ln>
            <a:noFill/>
          </a:ln>
        </p:spPr>
      </p:pic>
      <p:sp>
        <p:nvSpPr>
          <p:cNvPr id="19" name="18 Rectángulo redondeado"/>
          <p:cNvSpPr/>
          <p:nvPr/>
        </p:nvSpPr>
        <p:spPr>
          <a:xfrm>
            <a:off x="5004048" y="1412776"/>
            <a:ext cx="3816424" cy="2520280"/>
          </a:xfrm>
          <a:prstGeom prst="roundRect">
            <a:avLst/>
          </a:prstGeom>
          <a:solidFill>
            <a:schemeClr val="accent1">
              <a:lumMod val="60000"/>
              <a:lumOff val="4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Desde el año 2010  la </a:t>
            </a:r>
            <a:r>
              <a:rPr lang="es-EC" dirty="0"/>
              <a:t>contratación de bienes, servicios; se han realizado de conformidad a lo determinado en la Ley Orgánica del Sistema Nacional de Contratación Pública, su Reglamento y Resoluciones del INCOP. </a:t>
            </a:r>
            <a:endParaRPr lang="es-EC" dirty="0">
              <a:solidFill>
                <a:schemeClr val="accent1">
                  <a:lumMod val="50000"/>
                </a:schemeClr>
              </a:solidFill>
            </a:endParaRPr>
          </a:p>
        </p:txBody>
      </p:sp>
      <p:sp>
        <p:nvSpPr>
          <p:cNvPr id="20" name="19 Rectángulo redondeado"/>
          <p:cNvSpPr/>
          <p:nvPr/>
        </p:nvSpPr>
        <p:spPr>
          <a:xfrm>
            <a:off x="1035224" y="4149080"/>
            <a:ext cx="8073280" cy="1440160"/>
          </a:xfrm>
          <a:prstGeom prst="roundRect">
            <a:avLst/>
          </a:prstGeom>
          <a:solidFill>
            <a:schemeClr val="accent1">
              <a:lumMod val="60000"/>
              <a:lumOff val="4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a:t>La contratación se la realiza en base al Plan Anual de Contratación (PAC), planificación anual realizada como entidad contratante para la adquisición de bienes, servicios, obras y consultorías; necesarias para desarrollar y cumplir con las actividades de manera eficiente.</a:t>
            </a:r>
          </a:p>
          <a:p>
            <a:pPr algn="ctr"/>
            <a:endParaRPr lang="es-EC" dirty="0">
              <a:solidFill>
                <a:schemeClr val="accent1">
                  <a:lumMod val="50000"/>
                </a:schemeClr>
              </a:solidFill>
            </a:endParaRPr>
          </a:p>
        </p:txBody>
      </p:sp>
    </p:spTree>
    <p:extLst>
      <p:ext uri="{BB962C8B-B14F-4D97-AF65-F5344CB8AC3E}">
        <p14:creationId xmlns:p14="http://schemas.microsoft.com/office/powerpoint/2010/main" xmlns="" val="461237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0" y="-27384"/>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1" name="10 Rectángulo redondeado"/>
          <p:cNvSpPr/>
          <p:nvPr/>
        </p:nvSpPr>
        <p:spPr>
          <a:xfrm>
            <a:off x="4283968" y="44624"/>
            <a:ext cx="3816424" cy="720080"/>
          </a:xfrm>
          <a:prstGeom prst="roundRect">
            <a:avLst/>
          </a:prstGeom>
          <a:solidFill>
            <a:schemeClr val="accent1">
              <a:lumMod val="60000"/>
              <a:lumOff val="4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SERVICIO OFERTADO</a:t>
            </a:r>
            <a:endParaRPr lang="es-EC" dirty="0">
              <a:solidFill>
                <a:schemeClr val="accent1">
                  <a:lumMod val="50000"/>
                </a:schemeClr>
              </a:solidFill>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graphicFrame>
        <p:nvGraphicFramePr>
          <p:cNvPr id="12" name="11 Diagrama"/>
          <p:cNvGraphicFramePr/>
          <p:nvPr>
            <p:extLst>
              <p:ext uri="{D42A27DB-BD31-4B8C-83A1-F6EECF244321}">
                <p14:modId xmlns:p14="http://schemas.microsoft.com/office/powerpoint/2010/main" xmlns="" val="2399311355"/>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xmlns="" val="38584431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0" y="5650172"/>
            <a:ext cx="9144000" cy="1207828"/>
          </a:xfrm>
          <a:prstGeom prst="rect">
            <a:avLst/>
          </a:prstGeom>
          <a:solidFill>
            <a:srgbClr val="A0C8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2" name="1 Título"/>
          <p:cNvSpPr>
            <a:spLocks noGrp="1"/>
          </p:cNvSpPr>
          <p:nvPr>
            <p:ph type="title"/>
          </p:nvPr>
        </p:nvSpPr>
        <p:spPr/>
        <p:txBody>
          <a:bodyPr/>
          <a:lstStyle/>
          <a:p>
            <a:endParaRPr lang="es-EC"/>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r="14752" b="17612"/>
          <a:stretch/>
        </p:blipFill>
        <p:spPr bwMode="auto">
          <a:xfrm>
            <a:off x="0" y="0"/>
            <a:ext cx="9144000" cy="565017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29" t="82438" r="81550"/>
          <a:stretch/>
        </p:blipFill>
        <p:spPr bwMode="auto">
          <a:xfrm>
            <a:off x="4717963" y="5650173"/>
            <a:ext cx="2014277" cy="12078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7 Imagen" descr="http://www.espe.edu.ec/portal/images/section/quienes_somos1.jpg"/>
          <p:cNvPicPr/>
          <p:nvPr/>
        </p:nvPicPr>
        <p:blipFill>
          <a:blip r:embed="rId3">
            <a:extLst>
              <a:ext uri="{28A0092B-C50C-407E-A947-70E740481C1C}">
                <a14:useLocalDpi xmlns:a14="http://schemas.microsoft.com/office/drawing/2010/main" xmlns="" val="0"/>
              </a:ext>
            </a:extLst>
          </a:blip>
          <a:srcRect/>
          <a:stretch>
            <a:fillRect/>
          </a:stretch>
        </p:blipFill>
        <p:spPr bwMode="auto">
          <a:xfrm>
            <a:off x="7149405" y="5650172"/>
            <a:ext cx="1743075" cy="1211239"/>
          </a:xfrm>
          <a:prstGeom prst="rect">
            <a:avLst/>
          </a:prstGeom>
          <a:noFill/>
          <a:ln>
            <a:noFill/>
          </a:ln>
        </p:spPr>
      </p:pic>
      <p:pic>
        <p:nvPicPr>
          <p:cNvPr id="9" name="8 Imagen" descr="http://www.espe.edu.ec/portal/images/section/quienes%20somos1.jpg"/>
          <p:cNvPicPr/>
          <p:nvPr/>
        </p:nvPicPr>
        <p:blipFill>
          <a:blip r:embed="rId4">
            <a:extLst>
              <a:ext uri="{28A0092B-C50C-407E-A947-70E740481C1C}">
                <a14:useLocalDpi xmlns:a14="http://schemas.microsoft.com/office/drawing/2010/main" xmlns="" val="0"/>
              </a:ext>
            </a:extLst>
          </a:blip>
          <a:srcRect/>
          <a:stretch>
            <a:fillRect/>
          </a:stretch>
        </p:blipFill>
        <p:spPr bwMode="auto">
          <a:xfrm>
            <a:off x="224349" y="5661248"/>
            <a:ext cx="1827371" cy="1200164"/>
          </a:xfrm>
          <a:prstGeom prst="rect">
            <a:avLst/>
          </a:prstGeom>
          <a:noFill/>
          <a:ln>
            <a:noFill/>
          </a:ln>
        </p:spPr>
      </p:pic>
      <p:pic>
        <p:nvPicPr>
          <p:cNvPr id="10" name="9 Imagen" descr="http://www.espe.edu.ec/portal/images/section/principios_filosoficos1.jpg"/>
          <p:cNvPicPr/>
          <p:nvPr/>
        </p:nvPicPr>
        <p:blipFill>
          <a:blip r:embed="rId5">
            <a:extLst>
              <a:ext uri="{28A0092B-C50C-407E-A947-70E740481C1C}">
                <a14:useLocalDpi xmlns:a14="http://schemas.microsoft.com/office/drawing/2010/main" xmlns="" val="0"/>
              </a:ext>
            </a:extLst>
          </a:blip>
          <a:srcRect/>
          <a:stretch>
            <a:fillRect/>
          </a:stretch>
        </p:blipFill>
        <p:spPr bwMode="auto">
          <a:xfrm>
            <a:off x="2448272" y="5653585"/>
            <a:ext cx="1835696" cy="1207827"/>
          </a:xfrm>
          <a:prstGeom prst="rect">
            <a:avLst/>
          </a:prstGeom>
          <a:noFill/>
          <a:ln>
            <a:noFill/>
          </a:ln>
        </p:spPr>
      </p:pic>
      <p:sp>
        <p:nvSpPr>
          <p:cNvPr id="11" name="10 Rectángulo redondeado"/>
          <p:cNvSpPr/>
          <p:nvPr/>
        </p:nvSpPr>
        <p:spPr>
          <a:xfrm>
            <a:off x="4283968" y="44624"/>
            <a:ext cx="3816424" cy="720080"/>
          </a:xfrm>
          <a:prstGeom prst="roundRect">
            <a:avLst/>
          </a:prstGeom>
          <a:solidFill>
            <a:schemeClr val="accent1">
              <a:lumMod val="60000"/>
              <a:lumOff val="40000"/>
            </a:schemeClr>
          </a:solidFill>
          <a:ln>
            <a:solidFill>
              <a:schemeClr val="accent5">
                <a:lumMod val="75000"/>
              </a:schemeClr>
            </a:solidFill>
          </a:ln>
          <a:effectLst>
            <a:glow rad="63500">
              <a:schemeClr val="accent5">
                <a:satMod val="175000"/>
                <a:alpha val="40000"/>
              </a:schemeClr>
            </a:glo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solidFill>
                  <a:schemeClr val="accent1">
                    <a:lumMod val="75000"/>
                  </a:schemeClr>
                </a:solidFill>
              </a:rPr>
              <a:t>MISIÓN Y VISIÓN EMELNORTE S.A.</a:t>
            </a:r>
            <a:endParaRPr lang="es-EC" dirty="0">
              <a:solidFill>
                <a:schemeClr val="accent1">
                  <a:lumMod val="50000"/>
                </a:schemeClr>
              </a:solidFill>
            </a:endParaRPr>
          </a:p>
        </p:txBody>
      </p:sp>
      <p:sp>
        <p:nvSpPr>
          <p:cNvPr id="1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14" name="7 CuadroTexto"/>
          <p:cNvSpPr txBox="1">
            <a:spLocks noChangeArrowheads="1"/>
          </p:cNvSpPr>
          <p:nvPr/>
        </p:nvSpPr>
        <p:spPr bwMode="auto">
          <a:xfrm>
            <a:off x="971550" y="980728"/>
            <a:ext cx="2016125"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EC" sz="2800" b="1" dirty="0" smtClean="0">
                <a:solidFill>
                  <a:schemeClr val="tx2">
                    <a:lumMod val="60000"/>
                    <a:lumOff val="40000"/>
                  </a:schemeClr>
                </a:solidFill>
              </a:rPr>
              <a:t>P</a:t>
            </a:r>
            <a:r>
              <a:rPr lang="es-EC" sz="1400" dirty="0" smtClean="0">
                <a:solidFill>
                  <a:schemeClr val="tx2">
                    <a:lumMod val="20000"/>
                    <a:lumOff val="80000"/>
                  </a:schemeClr>
                </a:solidFill>
              </a:rPr>
              <a:t>ropósito </a:t>
            </a:r>
            <a:r>
              <a:rPr lang="es-EC" sz="1400" dirty="0">
                <a:solidFill>
                  <a:schemeClr val="tx2">
                    <a:lumMod val="20000"/>
                    <a:lumOff val="80000"/>
                  </a:schemeClr>
                </a:solidFill>
              </a:rPr>
              <a:t>o motivo por el cual </a:t>
            </a:r>
            <a:r>
              <a:rPr lang="es-EC" sz="1400" dirty="0" smtClean="0">
                <a:solidFill>
                  <a:schemeClr val="tx2">
                    <a:lumMod val="20000"/>
                    <a:lumOff val="80000"/>
                  </a:schemeClr>
                </a:solidFill>
              </a:rPr>
              <a:t>existe.</a:t>
            </a:r>
            <a:endParaRPr lang="es-EC" sz="1400" dirty="0">
              <a:solidFill>
                <a:schemeClr val="tx2">
                  <a:lumMod val="20000"/>
                  <a:lumOff val="80000"/>
                </a:schemeClr>
              </a:solidFill>
            </a:endParaRPr>
          </a:p>
        </p:txBody>
      </p:sp>
      <p:sp>
        <p:nvSpPr>
          <p:cNvPr id="15" name="10 CuadroTexto"/>
          <p:cNvSpPr txBox="1">
            <a:spLocks noChangeArrowheads="1"/>
          </p:cNvSpPr>
          <p:nvPr/>
        </p:nvSpPr>
        <p:spPr bwMode="auto">
          <a:xfrm>
            <a:off x="968648" y="3140968"/>
            <a:ext cx="22352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just" eaLnBrk="1" hangingPunct="1"/>
            <a:r>
              <a:rPr lang="es-EC" sz="2800" b="1" dirty="0" smtClean="0">
                <a:solidFill>
                  <a:schemeClr val="tx2">
                    <a:lumMod val="60000"/>
                    <a:lumOff val="40000"/>
                  </a:schemeClr>
                </a:solidFill>
              </a:rPr>
              <a:t>F</a:t>
            </a:r>
            <a:r>
              <a:rPr lang="es-EC" sz="1400" dirty="0" smtClean="0">
                <a:solidFill>
                  <a:schemeClr val="tx2">
                    <a:lumMod val="20000"/>
                    <a:lumOff val="80000"/>
                  </a:schemeClr>
                </a:solidFill>
              </a:rPr>
              <a:t>uturo o estado deseado </a:t>
            </a:r>
            <a:r>
              <a:rPr lang="es-EC" sz="1400" dirty="0">
                <a:solidFill>
                  <a:schemeClr val="tx2">
                    <a:lumMod val="20000"/>
                    <a:lumOff val="80000"/>
                  </a:schemeClr>
                </a:solidFill>
              </a:rPr>
              <a:t>para </a:t>
            </a:r>
            <a:r>
              <a:rPr lang="es-EC" sz="1400" dirty="0" smtClean="0">
                <a:solidFill>
                  <a:schemeClr val="tx2">
                    <a:lumMod val="20000"/>
                    <a:lumOff val="80000"/>
                  </a:schemeClr>
                </a:solidFill>
              </a:rPr>
              <a:t>la empresa.</a:t>
            </a:r>
            <a:endParaRPr lang="es-EC" sz="1400" dirty="0">
              <a:solidFill>
                <a:schemeClr val="tx2">
                  <a:lumMod val="20000"/>
                  <a:lumOff val="80000"/>
                </a:schemeClr>
              </a:solidFill>
            </a:endParaRPr>
          </a:p>
        </p:txBody>
      </p:sp>
      <p:pic>
        <p:nvPicPr>
          <p:cNvPr id="16" name="Picture 2" descr="http://4.bp.blogspot.com/_Ex-QRWShPlo/TU9_VmZ-KOI/AAAAAAAAAII/LxbCYENYu6Q/s1600/mision.jpg"/>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1547664" y="2060848"/>
            <a:ext cx="976313" cy="10048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7" name="Picture 2" descr="http://inghenia.com/wordpress/wp-content/uploads/2009/09/vision.jpg"/>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1835696" y="4293096"/>
            <a:ext cx="1189038" cy="1190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aphicFrame>
        <p:nvGraphicFramePr>
          <p:cNvPr id="19" name="18 Diagrama"/>
          <p:cNvGraphicFramePr/>
          <p:nvPr>
            <p:extLst>
              <p:ext uri="{D42A27DB-BD31-4B8C-83A1-F6EECF244321}">
                <p14:modId xmlns:p14="http://schemas.microsoft.com/office/powerpoint/2010/main" xmlns="" val="2185124211"/>
              </p:ext>
            </p:extLst>
          </p:nvPr>
        </p:nvGraphicFramePr>
        <p:xfrm>
          <a:off x="4101405" y="1196752"/>
          <a:ext cx="4935091" cy="417646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xmlns="" val="318309537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2312</TotalTime>
  <Words>1933</Words>
  <Application>Microsoft Office PowerPoint</Application>
  <PresentationFormat>Presentación en pantalla (4:3)</PresentationFormat>
  <Paragraphs>227</Paragraphs>
  <Slides>30</Slides>
  <Notes>0</Notes>
  <HiddenSlides>0</HiddenSlides>
  <MMClips>0</MMClips>
  <ScaleCrop>false</ScaleCrop>
  <HeadingPairs>
    <vt:vector size="6" baseType="variant">
      <vt:variant>
        <vt:lpstr>Tema</vt:lpstr>
      </vt:variant>
      <vt:variant>
        <vt:i4>1</vt:i4>
      </vt:variant>
      <vt:variant>
        <vt:lpstr>Servidores OLE incrustados</vt:lpstr>
      </vt:variant>
      <vt:variant>
        <vt:i4>1</vt:i4>
      </vt:variant>
      <vt:variant>
        <vt:lpstr>Títulos de diapositiva</vt:lpstr>
      </vt:variant>
      <vt:variant>
        <vt:i4>30</vt:i4>
      </vt:variant>
    </vt:vector>
  </HeadingPairs>
  <TitlesOfParts>
    <vt:vector size="32" baseType="lpstr">
      <vt:lpstr>Tema de Office</vt:lpstr>
      <vt:lpstr>Hoja de cálculo</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Diapositiva 30</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KATHY</dc:creator>
  <cp:lastModifiedBy>Ana Maria Soto</cp:lastModifiedBy>
  <cp:revision>330</cp:revision>
  <dcterms:created xsi:type="dcterms:W3CDTF">2013-04-21T15:16:49Z</dcterms:created>
  <dcterms:modified xsi:type="dcterms:W3CDTF">2013-06-17T14:29:45Z</dcterms:modified>
</cp:coreProperties>
</file>