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89" r:id="rId2"/>
    <p:sldMasterId id="2147483706" r:id="rId3"/>
  </p:sldMasterIdLst>
  <p:notesMasterIdLst>
    <p:notesMasterId r:id="rId79"/>
  </p:notesMasterIdLst>
  <p:sldIdLst>
    <p:sldId id="302" r:id="rId4"/>
    <p:sldId id="257" r:id="rId5"/>
    <p:sldId id="304" r:id="rId6"/>
    <p:sldId id="372" r:id="rId7"/>
    <p:sldId id="573" r:id="rId8"/>
    <p:sldId id="303" r:id="rId9"/>
    <p:sldId id="363" r:id="rId10"/>
    <p:sldId id="374" r:id="rId11"/>
    <p:sldId id="384" r:id="rId12"/>
    <p:sldId id="385" r:id="rId13"/>
    <p:sldId id="574" r:id="rId14"/>
    <p:sldId id="377" r:id="rId15"/>
    <p:sldId id="381" r:id="rId16"/>
    <p:sldId id="382" r:id="rId17"/>
    <p:sldId id="386" r:id="rId18"/>
    <p:sldId id="394" r:id="rId19"/>
    <p:sldId id="400" r:id="rId20"/>
    <p:sldId id="399" r:id="rId21"/>
    <p:sldId id="401" r:id="rId22"/>
    <p:sldId id="389" r:id="rId23"/>
    <p:sldId id="403" r:id="rId24"/>
    <p:sldId id="405" r:id="rId25"/>
    <p:sldId id="409" r:id="rId26"/>
    <p:sldId id="413" r:id="rId27"/>
    <p:sldId id="414" r:id="rId28"/>
    <p:sldId id="412" r:id="rId29"/>
    <p:sldId id="411" r:id="rId30"/>
    <p:sldId id="417" r:id="rId31"/>
    <p:sldId id="419" r:id="rId32"/>
    <p:sldId id="425" r:id="rId33"/>
    <p:sldId id="427" r:id="rId34"/>
    <p:sldId id="421" r:id="rId35"/>
    <p:sldId id="429" r:id="rId36"/>
    <p:sldId id="420" r:id="rId37"/>
    <p:sldId id="431" r:id="rId38"/>
    <p:sldId id="441" r:id="rId39"/>
    <p:sldId id="443" r:id="rId40"/>
    <p:sldId id="445" r:id="rId41"/>
    <p:sldId id="446" r:id="rId42"/>
    <p:sldId id="464" r:id="rId43"/>
    <p:sldId id="465" r:id="rId44"/>
    <p:sldId id="466" r:id="rId45"/>
    <p:sldId id="474" r:id="rId46"/>
    <p:sldId id="449" r:id="rId47"/>
    <p:sldId id="451" r:id="rId48"/>
    <p:sldId id="453" r:id="rId49"/>
    <p:sldId id="575" r:id="rId50"/>
    <p:sldId id="456" r:id="rId51"/>
    <p:sldId id="481" r:id="rId52"/>
    <p:sldId id="457" r:id="rId53"/>
    <p:sldId id="486" r:id="rId54"/>
    <p:sldId id="454" r:id="rId55"/>
    <p:sldId id="487" r:id="rId56"/>
    <p:sldId id="459" r:id="rId57"/>
    <p:sldId id="488" r:id="rId58"/>
    <p:sldId id="489" r:id="rId59"/>
    <p:sldId id="497" r:id="rId60"/>
    <p:sldId id="498" r:id="rId61"/>
    <p:sldId id="492" r:id="rId62"/>
    <p:sldId id="493" r:id="rId63"/>
    <p:sldId id="513" r:id="rId64"/>
    <p:sldId id="516" r:id="rId65"/>
    <p:sldId id="502" r:id="rId66"/>
    <p:sldId id="496" r:id="rId67"/>
    <p:sldId id="507" r:id="rId68"/>
    <p:sldId id="510" r:id="rId69"/>
    <p:sldId id="512" r:id="rId70"/>
    <p:sldId id="565" r:id="rId71"/>
    <p:sldId id="545" r:id="rId72"/>
    <p:sldId id="550" r:id="rId73"/>
    <p:sldId id="549" r:id="rId74"/>
    <p:sldId id="551" r:id="rId75"/>
    <p:sldId id="553" r:id="rId76"/>
    <p:sldId id="576" r:id="rId77"/>
    <p:sldId id="371" r:id="rId78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3C"/>
    <a:srgbClr val="766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7" autoAdjust="0"/>
    <p:restoredTop sz="94660"/>
  </p:normalViewPr>
  <p:slideViewPr>
    <p:cSldViewPr>
      <p:cViewPr varScale="1">
        <p:scale>
          <a:sx n="74" d="100"/>
          <a:sy n="74" d="100"/>
        </p:scale>
        <p:origin x="-6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816BEB-CCC7-4F46-A73B-3220DEDA98A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91FB9F-0610-4AA1-A994-BDB0A072B83F}">
      <dgm:prSet phldrT="[Texto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Sistema Mec</a:t>
          </a:r>
          <a:r>
            <a:rPr lang="es-ES" sz="1200" dirty="0">
              <a:latin typeface="Arial" panose="020B0604020202020204" pitchFamily="34" charset="0"/>
              <a:cs typeface="Arial" panose="020B0604020202020204" pitchFamily="34" charset="0"/>
            </a:rPr>
            <a:t>á</a:t>
          </a: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nico Parte I</a:t>
          </a:r>
        </a:p>
      </dgm:t>
    </dgm:pt>
    <dgm:pt modelId="{2DDDCD4E-0495-4C59-98C5-A98FEC468456}" type="parTrans" cxnId="{9D38810F-1BC6-4D9F-BF7B-F7062E97815C}">
      <dgm:prSet/>
      <dgm:spPr/>
      <dgm:t>
        <a:bodyPr/>
        <a:lstStyle/>
        <a:p>
          <a:endParaRPr lang="en-US" sz="2800"/>
        </a:p>
      </dgm:t>
    </dgm:pt>
    <dgm:pt modelId="{450031EB-EB2D-4E7D-96C0-5FCCD31F8EA8}" type="sibTrans" cxnId="{9D38810F-1BC6-4D9F-BF7B-F7062E97815C}">
      <dgm:prSet/>
      <dgm:spPr/>
      <dgm:t>
        <a:bodyPr/>
        <a:lstStyle/>
        <a:p>
          <a:endParaRPr lang="en-US" sz="2800"/>
        </a:p>
      </dgm:t>
    </dgm:pt>
    <dgm:pt modelId="{B9F95771-F122-4169-9240-7A939019295F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Estación Pesado</a:t>
          </a:r>
        </a:p>
      </dgm:t>
    </dgm:pt>
    <dgm:pt modelId="{5C72D722-57FC-42A0-A202-F2430409145C}" type="parTrans" cxnId="{A4B39A4A-3B6F-41B3-90B6-9E07B27AEAEA}">
      <dgm:prSet/>
      <dgm:spPr/>
      <dgm:t>
        <a:bodyPr/>
        <a:lstStyle/>
        <a:p>
          <a:endParaRPr lang="en-US" sz="2800"/>
        </a:p>
      </dgm:t>
    </dgm:pt>
    <dgm:pt modelId="{BF988A72-2781-46DE-910F-B99FF7340814}" type="sibTrans" cxnId="{A4B39A4A-3B6F-41B3-90B6-9E07B27AEAEA}">
      <dgm:prSet/>
      <dgm:spPr/>
      <dgm:t>
        <a:bodyPr/>
        <a:lstStyle/>
        <a:p>
          <a:endParaRPr lang="en-US" sz="2800"/>
        </a:p>
      </dgm:t>
    </dgm:pt>
    <dgm:pt modelId="{AAD5C3F6-7AEB-43CB-A749-0EC10A996474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Estación Pick &amp; Place</a:t>
          </a:r>
        </a:p>
      </dgm:t>
    </dgm:pt>
    <dgm:pt modelId="{11C11DEE-61D8-4CA5-B873-2FF59ECFAFDE}" type="parTrans" cxnId="{ACDB881A-AB23-4AF9-8B7B-2141841C29BC}">
      <dgm:prSet/>
      <dgm:spPr/>
      <dgm:t>
        <a:bodyPr/>
        <a:lstStyle/>
        <a:p>
          <a:endParaRPr lang="en-US" sz="2800"/>
        </a:p>
      </dgm:t>
    </dgm:pt>
    <dgm:pt modelId="{D6809985-890D-4E1F-9865-75F0E6145E01}" type="sibTrans" cxnId="{ACDB881A-AB23-4AF9-8B7B-2141841C29BC}">
      <dgm:prSet/>
      <dgm:spPr/>
      <dgm:t>
        <a:bodyPr/>
        <a:lstStyle/>
        <a:p>
          <a:endParaRPr lang="en-US" sz="2800"/>
        </a:p>
      </dgm:t>
    </dgm:pt>
    <dgm:pt modelId="{C3D85296-AED8-4D32-A21C-3D6709E01E0F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Estación Cargador</a:t>
          </a:r>
        </a:p>
      </dgm:t>
    </dgm:pt>
    <dgm:pt modelId="{03F8485A-80A1-4F30-8D08-5A1E22D121A4}" type="parTrans" cxnId="{8928CDBB-F250-4730-A742-360EC3DF7D10}">
      <dgm:prSet/>
      <dgm:spPr/>
      <dgm:t>
        <a:bodyPr/>
        <a:lstStyle/>
        <a:p>
          <a:endParaRPr lang="en-US" sz="2800"/>
        </a:p>
      </dgm:t>
    </dgm:pt>
    <dgm:pt modelId="{4BD0F89C-8244-40D7-8344-34C5CEC83EE1}" type="sibTrans" cxnId="{8928CDBB-F250-4730-A742-360EC3DF7D10}">
      <dgm:prSet/>
      <dgm:spPr/>
      <dgm:t>
        <a:bodyPr/>
        <a:lstStyle/>
        <a:p>
          <a:endParaRPr lang="en-US" sz="2800"/>
        </a:p>
      </dgm:t>
    </dgm:pt>
    <dgm:pt modelId="{FDF35B95-B9D5-46DA-B539-4C51A1318D9D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Bancada</a:t>
          </a:r>
        </a:p>
      </dgm:t>
    </dgm:pt>
    <dgm:pt modelId="{7FCC88BD-52DD-4DBF-9586-F7D63E055D61}" type="parTrans" cxnId="{89162FC7-5101-4E42-A5D0-52D9F6D7FF70}">
      <dgm:prSet/>
      <dgm:spPr/>
      <dgm:t>
        <a:bodyPr/>
        <a:lstStyle/>
        <a:p>
          <a:endParaRPr lang="en-US" sz="2800"/>
        </a:p>
      </dgm:t>
    </dgm:pt>
    <dgm:pt modelId="{0DE9631B-9259-4A84-B0EF-7F563F90D2C3}" type="sibTrans" cxnId="{89162FC7-5101-4E42-A5D0-52D9F6D7FF70}">
      <dgm:prSet/>
      <dgm:spPr/>
      <dgm:t>
        <a:bodyPr/>
        <a:lstStyle/>
        <a:p>
          <a:endParaRPr lang="en-US" sz="2800"/>
        </a:p>
      </dgm:t>
    </dgm:pt>
    <dgm:pt modelId="{9B3094E0-7053-48E0-B6FE-874885433993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Almacenar piezas</a:t>
          </a:r>
        </a:p>
      </dgm:t>
    </dgm:pt>
    <dgm:pt modelId="{D555A7D5-2D1D-483D-90E2-3CA12D6D8E88}" type="parTrans" cxnId="{465DF802-0F8B-4C1E-BE23-274746DA32DE}">
      <dgm:prSet/>
      <dgm:spPr/>
      <dgm:t>
        <a:bodyPr/>
        <a:lstStyle/>
        <a:p>
          <a:endParaRPr lang="en-US" sz="2800"/>
        </a:p>
      </dgm:t>
    </dgm:pt>
    <dgm:pt modelId="{DE1ADA69-B645-4323-8F37-2BA5827828F3}" type="sibTrans" cxnId="{465DF802-0F8B-4C1E-BE23-274746DA32DE}">
      <dgm:prSet/>
      <dgm:spPr/>
      <dgm:t>
        <a:bodyPr/>
        <a:lstStyle/>
        <a:p>
          <a:endParaRPr lang="en-US" sz="2800"/>
        </a:p>
      </dgm:t>
    </dgm:pt>
    <dgm:pt modelId="{161B93D2-7AF0-41B7-8C98-FB23AB2D2406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Cilindro Neum</a:t>
          </a:r>
          <a:r>
            <a:rPr lang="es-ES" sz="1100" dirty="0">
              <a:latin typeface="Arial" panose="020B0604020202020204" pitchFamily="34" charset="0"/>
              <a:cs typeface="Arial" panose="020B0604020202020204" pitchFamily="34" charset="0"/>
            </a:rPr>
            <a:t>ático</a:t>
          </a:r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0C4410-2BCD-4D3F-8C74-DDBF84A1CCB5}" type="parTrans" cxnId="{C0907924-A0EE-497B-B05B-868C230C4C99}">
      <dgm:prSet/>
      <dgm:spPr/>
      <dgm:t>
        <a:bodyPr/>
        <a:lstStyle/>
        <a:p>
          <a:endParaRPr lang="en-US" sz="2800"/>
        </a:p>
      </dgm:t>
    </dgm:pt>
    <dgm:pt modelId="{D3CEB4A2-0721-44B7-BCC1-8C758AE5B12B}" type="sibTrans" cxnId="{C0907924-A0EE-497B-B05B-868C230C4C99}">
      <dgm:prSet/>
      <dgm:spPr/>
      <dgm:t>
        <a:bodyPr/>
        <a:lstStyle/>
        <a:p>
          <a:endParaRPr lang="en-US" sz="2800"/>
        </a:p>
      </dgm:t>
    </dgm:pt>
    <dgm:pt modelId="{F9269060-1BB4-45B0-9002-53673830B463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Despachador</a:t>
          </a:r>
        </a:p>
      </dgm:t>
    </dgm:pt>
    <dgm:pt modelId="{E3DD77C9-2578-48C0-97BD-C6580BE85B10}" type="parTrans" cxnId="{3AFA7AB7-B2DE-49AB-AA64-78B7040224D3}">
      <dgm:prSet/>
      <dgm:spPr/>
      <dgm:t>
        <a:bodyPr/>
        <a:lstStyle/>
        <a:p>
          <a:endParaRPr lang="en-US" sz="2800"/>
        </a:p>
      </dgm:t>
    </dgm:pt>
    <dgm:pt modelId="{B292318B-FD8B-47AE-8EBF-FB81442DE449}" type="sibTrans" cxnId="{3AFA7AB7-B2DE-49AB-AA64-78B7040224D3}">
      <dgm:prSet/>
      <dgm:spPr/>
      <dgm:t>
        <a:bodyPr/>
        <a:lstStyle/>
        <a:p>
          <a:endParaRPr lang="en-US" sz="2800"/>
        </a:p>
      </dgm:t>
    </dgm:pt>
    <dgm:pt modelId="{8B416198-3290-4C6F-BCDA-C520FA3FD488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Feeder</a:t>
          </a:r>
        </a:p>
      </dgm:t>
    </dgm:pt>
    <dgm:pt modelId="{C01D1BB6-7813-411C-943B-65A5DEA2E07E}" type="parTrans" cxnId="{2C4BAA10-B573-4FF1-B4B6-85DB32F5EAA6}">
      <dgm:prSet/>
      <dgm:spPr/>
      <dgm:t>
        <a:bodyPr/>
        <a:lstStyle/>
        <a:p>
          <a:endParaRPr lang="en-US" sz="2800"/>
        </a:p>
      </dgm:t>
    </dgm:pt>
    <dgm:pt modelId="{E01A56EC-89D0-49CB-8ABC-F9F3FE733F36}" type="sibTrans" cxnId="{2C4BAA10-B573-4FF1-B4B6-85DB32F5EAA6}">
      <dgm:prSet/>
      <dgm:spPr/>
      <dgm:t>
        <a:bodyPr/>
        <a:lstStyle/>
        <a:p>
          <a:endParaRPr lang="en-US" sz="2800"/>
        </a:p>
      </dgm:t>
    </dgm:pt>
    <dgm:pt modelId="{3F3E0A52-5D82-4035-92EA-0F0A2ED70973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Balanza</a:t>
          </a:r>
        </a:p>
      </dgm:t>
    </dgm:pt>
    <dgm:pt modelId="{31035E73-7035-42D0-8D10-0D2A6CE66D0C}" type="parTrans" cxnId="{BD00C46D-16E2-4D19-8DD3-7E7C98FE5037}">
      <dgm:prSet/>
      <dgm:spPr/>
      <dgm:t>
        <a:bodyPr/>
        <a:lstStyle/>
        <a:p>
          <a:endParaRPr lang="en-US" sz="2800"/>
        </a:p>
      </dgm:t>
    </dgm:pt>
    <dgm:pt modelId="{687A9A66-4C03-484A-BD40-F0DCBB360D4D}" type="sibTrans" cxnId="{BD00C46D-16E2-4D19-8DD3-7E7C98FE5037}">
      <dgm:prSet/>
      <dgm:spPr/>
      <dgm:t>
        <a:bodyPr/>
        <a:lstStyle/>
        <a:p>
          <a:endParaRPr lang="en-US" sz="2800"/>
        </a:p>
      </dgm:t>
    </dgm:pt>
    <dgm:pt modelId="{624373B0-97B9-4FA7-A29F-B8164208C9CB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Sensor Mec</a:t>
          </a:r>
          <a:r>
            <a:rPr lang="es-ES" sz="1100" dirty="0">
              <a:latin typeface="Arial" panose="020B0604020202020204" pitchFamily="34" charset="0"/>
              <a:cs typeface="Arial" panose="020B0604020202020204" pitchFamily="34" charset="0"/>
            </a:rPr>
            <a:t>ánico</a:t>
          </a:r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C473C2-6056-4440-ADDD-A06FA7FF99E7}" type="parTrans" cxnId="{1C8E1F0F-E717-4A42-BE1C-9FA9CE523087}">
      <dgm:prSet/>
      <dgm:spPr/>
      <dgm:t>
        <a:bodyPr/>
        <a:lstStyle/>
        <a:p>
          <a:endParaRPr lang="en-US" sz="2800"/>
        </a:p>
      </dgm:t>
    </dgm:pt>
    <dgm:pt modelId="{AFF50E54-8809-493F-9FD9-8AE4B4BCB2B5}" type="sibTrans" cxnId="{1C8E1F0F-E717-4A42-BE1C-9FA9CE523087}">
      <dgm:prSet/>
      <dgm:spPr/>
      <dgm:t>
        <a:bodyPr/>
        <a:lstStyle/>
        <a:p>
          <a:endParaRPr lang="en-US" sz="2800"/>
        </a:p>
      </dgm:t>
    </dgm:pt>
    <dgm:pt modelId="{754DF715-3A6F-4155-890A-657745DF0786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Ciilindro Neum</a:t>
          </a:r>
          <a:r>
            <a:rPr lang="es-ES" sz="1100" dirty="0">
              <a:latin typeface="Arial" panose="020B0604020202020204" pitchFamily="34" charset="0"/>
              <a:cs typeface="Arial" panose="020B0604020202020204" pitchFamily="34" charset="0"/>
            </a:rPr>
            <a:t>ático</a:t>
          </a:r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26988E-E935-4709-82FA-8EDA0ED5F367}" type="parTrans" cxnId="{46FB59FE-567C-44F4-8366-D3F713A170A5}">
      <dgm:prSet/>
      <dgm:spPr/>
      <dgm:t>
        <a:bodyPr/>
        <a:lstStyle/>
        <a:p>
          <a:endParaRPr lang="en-US" sz="2800"/>
        </a:p>
      </dgm:t>
    </dgm:pt>
    <dgm:pt modelId="{F1020DF0-A8B2-4767-882E-709D6EDD66DB}" type="sibTrans" cxnId="{46FB59FE-567C-44F4-8366-D3F713A170A5}">
      <dgm:prSet/>
      <dgm:spPr/>
      <dgm:t>
        <a:bodyPr/>
        <a:lstStyle/>
        <a:p>
          <a:endParaRPr lang="en-US" sz="2800"/>
        </a:p>
      </dgm:t>
    </dgm:pt>
    <dgm:pt modelId="{26DB3C10-C22B-43D9-A9FB-B92ED76B1854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Despachador</a:t>
          </a:r>
        </a:p>
      </dgm:t>
    </dgm:pt>
    <dgm:pt modelId="{B383395D-BB53-4DE9-8D69-3949219B04DE}" type="parTrans" cxnId="{4952C8BF-5C16-422D-8E8C-DF6130ED01BA}">
      <dgm:prSet/>
      <dgm:spPr/>
      <dgm:t>
        <a:bodyPr/>
        <a:lstStyle/>
        <a:p>
          <a:endParaRPr lang="en-US" sz="2800"/>
        </a:p>
      </dgm:t>
    </dgm:pt>
    <dgm:pt modelId="{52901E1A-A831-43C4-A073-19936E316432}" type="sibTrans" cxnId="{4952C8BF-5C16-422D-8E8C-DF6130ED01BA}">
      <dgm:prSet/>
      <dgm:spPr/>
      <dgm:t>
        <a:bodyPr/>
        <a:lstStyle/>
        <a:p>
          <a:endParaRPr lang="en-US" sz="2800"/>
        </a:p>
      </dgm:t>
    </dgm:pt>
    <dgm:pt modelId="{E3F737B9-0F2E-4A69-AF68-6FDDEA67D318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Actuador Neum</a:t>
          </a:r>
          <a:r>
            <a:rPr lang="es-ES" sz="1100" dirty="0">
              <a:latin typeface="Arial" panose="020B0604020202020204" pitchFamily="34" charset="0"/>
              <a:cs typeface="Arial" panose="020B0604020202020204" pitchFamily="34" charset="0"/>
            </a:rPr>
            <a:t>ático Giratorio</a:t>
          </a:r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5CF05F-B1CF-4F62-9F91-A7B7AFAE9B95}" type="parTrans" cxnId="{CD33EB04-5B5C-4987-AC0A-3826E2E2B542}">
      <dgm:prSet/>
      <dgm:spPr/>
      <dgm:t>
        <a:bodyPr/>
        <a:lstStyle/>
        <a:p>
          <a:endParaRPr lang="en-US" sz="2800"/>
        </a:p>
      </dgm:t>
    </dgm:pt>
    <dgm:pt modelId="{EA6E2AAC-B121-40F5-BF43-114AA2927429}" type="sibTrans" cxnId="{CD33EB04-5B5C-4987-AC0A-3826E2E2B542}">
      <dgm:prSet/>
      <dgm:spPr/>
      <dgm:t>
        <a:bodyPr/>
        <a:lstStyle/>
        <a:p>
          <a:endParaRPr lang="en-US" sz="2800"/>
        </a:p>
      </dgm:t>
    </dgm:pt>
    <dgm:pt modelId="{D65EC898-43E6-4316-B165-5BEF0B9578D5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Traslado rotativo 90˚</a:t>
          </a:r>
        </a:p>
      </dgm:t>
    </dgm:pt>
    <dgm:pt modelId="{D847BCD5-5C0D-4574-826E-8ED43F4D40AE}" type="parTrans" cxnId="{B5D29F0D-FBFE-4797-9B5D-29A30B62F82C}">
      <dgm:prSet/>
      <dgm:spPr/>
      <dgm:t>
        <a:bodyPr/>
        <a:lstStyle/>
        <a:p>
          <a:endParaRPr lang="en-US" sz="2800"/>
        </a:p>
      </dgm:t>
    </dgm:pt>
    <dgm:pt modelId="{68F5B06C-1DEC-471F-B458-5F3EB1DAD602}" type="sibTrans" cxnId="{B5D29F0D-FBFE-4797-9B5D-29A30B62F82C}">
      <dgm:prSet/>
      <dgm:spPr/>
      <dgm:t>
        <a:bodyPr/>
        <a:lstStyle/>
        <a:p>
          <a:endParaRPr lang="en-US" sz="2800"/>
        </a:p>
      </dgm:t>
    </dgm:pt>
    <dgm:pt modelId="{62B0EFB4-3E4B-4DF5-B669-52289E904B68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Pinza Neum</a:t>
          </a:r>
          <a:r>
            <a:rPr lang="es-ES" sz="1100" dirty="0">
              <a:latin typeface="Arial" panose="020B0604020202020204" pitchFamily="34" charset="0"/>
              <a:cs typeface="Arial" panose="020B0604020202020204" pitchFamily="34" charset="0"/>
            </a:rPr>
            <a:t>á</a:t>
          </a:r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tica</a:t>
          </a:r>
        </a:p>
      </dgm:t>
    </dgm:pt>
    <dgm:pt modelId="{8472146A-6103-46D1-B3F1-CE384DE52A34}" type="parTrans" cxnId="{8AC59DBC-565F-47CC-B17C-5105E85664C6}">
      <dgm:prSet/>
      <dgm:spPr/>
      <dgm:t>
        <a:bodyPr/>
        <a:lstStyle/>
        <a:p>
          <a:endParaRPr lang="en-US" sz="2800"/>
        </a:p>
      </dgm:t>
    </dgm:pt>
    <dgm:pt modelId="{5B1AE4CB-54E2-41A9-96A6-99D337BE7942}" type="sibTrans" cxnId="{8AC59DBC-565F-47CC-B17C-5105E85664C6}">
      <dgm:prSet/>
      <dgm:spPr/>
      <dgm:t>
        <a:bodyPr/>
        <a:lstStyle/>
        <a:p>
          <a:endParaRPr lang="en-US" sz="2800"/>
        </a:p>
      </dgm:t>
    </dgm:pt>
    <dgm:pt modelId="{BDE0C7D8-2123-4227-99D4-D954A6E06715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Sujetador</a:t>
          </a:r>
        </a:p>
      </dgm:t>
    </dgm:pt>
    <dgm:pt modelId="{EC51AAD7-310B-4DCD-A70F-F474B171BC90}" type="parTrans" cxnId="{503D7760-53ED-43E7-B7F2-F339D5468815}">
      <dgm:prSet/>
      <dgm:spPr/>
      <dgm:t>
        <a:bodyPr/>
        <a:lstStyle/>
        <a:p>
          <a:endParaRPr lang="en-US" sz="2800"/>
        </a:p>
      </dgm:t>
    </dgm:pt>
    <dgm:pt modelId="{2309BC6B-ECAB-47BE-8F27-23DFD3E27222}" type="sibTrans" cxnId="{503D7760-53ED-43E7-B7F2-F339D5468815}">
      <dgm:prSet/>
      <dgm:spPr/>
      <dgm:t>
        <a:bodyPr/>
        <a:lstStyle/>
        <a:p>
          <a:endParaRPr lang="en-US" sz="2800"/>
        </a:p>
      </dgm:t>
    </dgm:pt>
    <dgm:pt modelId="{12AF1005-69A1-43FA-B25C-E9AB123EB2DB}" type="pres">
      <dgm:prSet presAssocID="{2E816BEB-CCC7-4F46-A73B-3220DEDA98A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B97FA7B-0D7B-4E59-981C-8CA2367E8641}" type="pres">
      <dgm:prSet presAssocID="{8491FB9F-0610-4AA1-A994-BDB0A072B83F}" presName="hierRoot1" presStyleCnt="0">
        <dgm:presLayoutVars>
          <dgm:hierBranch val="init"/>
        </dgm:presLayoutVars>
      </dgm:prSet>
      <dgm:spPr/>
    </dgm:pt>
    <dgm:pt modelId="{2D0E2774-616D-495C-A62D-5622F967288B}" type="pres">
      <dgm:prSet presAssocID="{8491FB9F-0610-4AA1-A994-BDB0A072B83F}" presName="rootComposite1" presStyleCnt="0"/>
      <dgm:spPr/>
    </dgm:pt>
    <dgm:pt modelId="{5DEC9C66-F8E0-430F-A777-9CFA0C37C1A4}" type="pres">
      <dgm:prSet presAssocID="{8491FB9F-0610-4AA1-A994-BDB0A072B83F}" presName="rootText1" presStyleLbl="node0" presStyleIdx="0" presStyleCnt="1" custScaleX="278593" custScaleY="763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B79206-4C3C-44B6-ABC6-D05195B9B5DF}" type="pres">
      <dgm:prSet presAssocID="{8491FB9F-0610-4AA1-A994-BDB0A072B83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72A40EF-15AA-4CD7-856A-38767A5C5492}" type="pres">
      <dgm:prSet presAssocID="{8491FB9F-0610-4AA1-A994-BDB0A072B83F}" presName="hierChild2" presStyleCnt="0"/>
      <dgm:spPr/>
    </dgm:pt>
    <dgm:pt modelId="{7FCC095B-07BA-4800-82FB-63A3F0A50173}" type="pres">
      <dgm:prSet presAssocID="{7FCC88BD-52DD-4DBF-9586-F7D63E055D61}" presName="Name37" presStyleLbl="parChTrans1D2" presStyleIdx="0" presStyleCnt="4"/>
      <dgm:spPr/>
      <dgm:t>
        <a:bodyPr/>
        <a:lstStyle/>
        <a:p>
          <a:endParaRPr lang="en-US"/>
        </a:p>
      </dgm:t>
    </dgm:pt>
    <dgm:pt modelId="{835C7100-79D1-47AA-AABF-1FE662CB07F8}" type="pres">
      <dgm:prSet presAssocID="{FDF35B95-B9D5-46DA-B539-4C51A1318D9D}" presName="hierRoot2" presStyleCnt="0">
        <dgm:presLayoutVars>
          <dgm:hierBranch val="init"/>
        </dgm:presLayoutVars>
      </dgm:prSet>
      <dgm:spPr/>
    </dgm:pt>
    <dgm:pt modelId="{D0790CA1-6C8E-447A-B86A-25E70CA42290}" type="pres">
      <dgm:prSet presAssocID="{FDF35B95-B9D5-46DA-B539-4C51A1318D9D}" presName="rootComposite" presStyleCnt="0"/>
      <dgm:spPr/>
    </dgm:pt>
    <dgm:pt modelId="{6672081A-221A-41F1-AF49-920C725F86C1}" type="pres">
      <dgm:prSet presAssocID="{FDF35B95-B9D5-46DA-B539-4C51A1318D9D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351966-CC2F-4F18-A526-6638B3779D44}" type="pres">
      <dgm:prSet presAssocID="{FDF35B95-B9D5-46DA-B539-4C51A1318D9D}" presName="rootConnector" presStyleLbl="node2" presStyleIdx="0" presStyleCnt="4"/>
      <dgm:spPr/>
      <dgm:t>
        <a:bodyPr/>
        <a:lstStyle/>
        <a:p>
          <a:endParaRPr lang="en-US"/>
        </a:p>
      </dgm:t>
    </dgm:pt>
    <dgm:pt modelId="{2FEC34AA-FF4A-4315-AE56-D48D43DEEE1F}" type="pres">
      <dgm:prSet presAssocID="{FDF35B95-B9D5-46DA-B539-4C51A1318D9D}" presName="hierChild4" presStyleCnt="0"/>
      <dgm:spPr/>
    </dgm:pt>
    <dgm:pt modelId="{CDEBF999-3B49-4F3E-B2E9-9999E2A8692A}" type="pres">
      <dgm:prSet presAssocID="{FDF35B95-B9D5-46DA-B539-4C51A1318D9D}" presName="hierChild5" presStyleCnt="0"/>
      <dgm:spPr/>
    </dgm:pt>
    <dgm:pt modelId="{992DC6B8-D372-446B-91B4-4C7B6BCFF31F}" type="pres">
      <dgm:prSet presAssocID="{03F8485A-80A1-4F30-8D08-5A1E22D121A4}" presName="Name37" presStyleLbl="parChTrans1D2" presStyleIdx="1" presStyleCnt="4"/>
      <dgm:spPr/>
      <dgm:t>
        <a:bodyPr/>
        <a:lstStyle/>
        <a:p>
          <a:endParaRPr lang="en-US"/>
        </a:p>
      </dgm:t>
    </dgm:pt>
    <dgm:pt modelId="{DE6E33C4-8D1A-475D-8398-907B4D5AEE80}" type="pres">
      <dgm:prSet presAssocID="{C3D85296-AED8-4D32-A21C-3D6709E01E0F}" presName="hierRoot2" presStyleCnt="0">
        <dgm:presLayoutVars>
          <dgm:hierBranch val="init"/>
        </dgm:presLayoutVars>
      </dgm:prSet>
      <dgm:spPr/>
    </dgm:pt>
    <dgm:pt modelId="{AF8B394C-6AF4-4FAF-8B9D-0FE9D65D9B89}" type="pres">
      <dgm:prSet presAssocID="{C3D85296-AED8-4D32-A21C-3D6709E01E0F}" presName="rootComposite" presStyleCnt="0"/>
      <dgm:spPr/>
    </dgm:pt>
    <dgm:pt modelId="{4B6658C5-5A78-4A7E-8C57-AA3DF9B53688}" type="pres">
      <dgm:prSet presAssocID="{C3D85296-AED8-4D32-A21C-3D6709E01E0F}" presName="rootText" presStyleLbl="node2" presStyleIdx="1" presStyleCnt="4" custScaleX="139480" custScaleY="1485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298168-97BD-4157-8F63-4F66CAA89138}" type="pres">
      <dgm:prSet presAssocID="{C3D85296-AED8-4D32-A21C-3D6709E01E0F}" presName="rootConnector" presStyleLbl="node2" presStyleIdx="1" presStyleCnt="4"/>
      <dgm:spPr/>
      <dgm:t>
        <a:bodyPr/>
        <a:lstStyle/>
        <a:p>
          <a:endParaRPr lang="en-US"/>
        </a:p>
      </dgm:t>
    </dgm:pt>
    <dgm:pt modelId="{1A1D8296-F4E0-4588-B4E3-A22D4DD70B7A}" type="pres">
      <dgm:prSet presAssocID="{C3D85296-AED8-4D32-A21C-3D6709E01E0F}" presName="hierChild4" presStyleCnt="0"/>
      <dgm:spPr/>
    </dgm:pt>
    <dgm:pt modelId="{4B553D52-8D32-46F2-A88B-B05972045AEA}" type="pres">
      <dgm:prSet presAssocID="{C01D1BB6-7813-411C-943B-65A5DEA2E07E}" presName="Name37" presStyleLbl="parChTrans1D3" presStyleIdx="0" presStyleCnt="6"/>
      <dgm:spPr/>
      <dgm:t>
        <a:bodyPr/>
        <a:lstStyle/>
        <a:p>
          <a:endParaRPr lang="en-US"/>
        </a:p>
      </dgm:t>
    </dgm:pt>
    <dgm:pt modelId="{31FF1253-A1E9-48D8-8484-93B531A84972}" type="pres">
      <dgm:prSet presAssocID="{8B416198-3290-4C6F-BCDA-C520FA3FD488}" presName="hierRoot2" presStyleCnt="0">
        <dgm:presLayoutVars>
          <dgm:hierBranch val="init"/>
        </dgm:presLayoutVars>
      </dgm:prSet>
      <dgm:spPr/>
    </dgm:pt>
    <dgm:pt modelId="{9880674F-5013-477B-8D4F-863430D50173}" type="pres">
      <dgm:prSet presAssocID="{8B416198-3290-4C6F-BCDA-C520FA3FD488}" presName="rootComposite" presStyleCnt="0"/>
      <dgm:spPr/>
    </dgm:pt>
    <dgm:pt modelId="{C5E6F2AE-F1B3-4BB0-AEFD-BCDB2A5DF250}" type="pres">
      <dgm:prSet presAssocID="{8B416198-3290-4C6F-BCDA-C520FA3FD488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4E7246-A694-4088-9D77-C8C45E9EF051}" type="pres">
      <dgm:prSet presAssocID="{8B416198-3290-4C6F-BCDA-C520FA3FD488}" presName="rootConnector" presStyleLbl="node3" presStyleIdx="0" presStyleCnt="6"/>
      <dgm:spPr/>
      <dgm:t>
        <a:bodyPr/>
        <a:lstStyle/>
        <a:p>
          <a:endParaRPr lang="en-US"/>
        </a:p>
      </dgm:t>
    </dgm:pt>
    <dgm:pt modelId="{040F04DB-B795-4AA9-BCB4-24C39E39AFB2}" type="pres">
      <dgm:prSet presAssocID="{8B416198-3290-4C6F-BCDA-C520FA3FD488}" presName="hierChild4" presStyleCnt="0"/>
      <dgm:spPr/>
    </dgm:pt>
    <dgm:pt modelId="{33F7DCC7-3A17-450A-AF8E-D875E8BB8833}" type="pres">
      <dgm:prSet presAssocID="{D555A7D5-2D1D-483D-90E2-3CA12D6D8E88}" presName="Name37" presStyleLbl="parChTrans1D4" presStyleIdx="0" presStyleCnt="6"/>
      <dgm:spPr/>
      <dgm:t>
        <a:bodyPr/>
        <a:lstStyle/>
        <a:p>
          <a:endParaRPr lang="en-US"/>
        </a:p>
      </dgm:t>
    </dgm:pt>
    <dgm:pt modelId="{9F456AEF-718D-410F-BA59-FB91BCD58648}" type="pres">
      <dgm:prSet presAssocID="{9B3094E0-7053-48E0-B6FE-874885433993}" presName="hierRoot2" presStyleCnt="0">
        <dgm:presLayoutVars>
          <dgm:hierBranch val="init"/>
        </dgm:presLayoutVars>
      </dgm:prSet>
      <dgm:spPr/>
    </dgm:pt>
    <dgm:pt modelId="{CD5FC70D-CB39-4609-8CA4-F84758813927}" type="pres">
      <dgm:prSet presAssocID="{9B3094E0-7053-48E0-B6FE-874885433993}" presName="rootComposite" presStyleCnt="0"/>
      <dgm:spPr/>
    </dgm:pt>
    <dgm:pt modelId="{38BB1723-E126-4454-9A61-D0A127475D54}" type="pres">
      <dgm:prSet presAssocID="{9B3094E0-7053-48E0-B6FE-874885433993}" presName="rootText" presStyleLbl="node4" presStyleIdx="0" presStyleCnt="6" custScaleX="149117" custScaleY="1423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114D6B-17DB-45FC-9015-810F8C36D7EF}" type="pres">
      <dgm:prSet presAssocID="{9B3094E0-7053-48E0-B6FE-874885433993}" presName="rootConnector" presStyleLbl="node4" presStyleIdx="0" presStyleCnt="6"/>
      <dgm:spPr/>
      <dgm:t>
        <a:bodyPr/>
        <a:lstStyle/>
        <a:p>
          <a:endParaRPr lang="en-US"/>
        </a:p>
      </dgm:t>
    </dgm:pt>
    <dgm:pt modelId="{6772B703-03EF-48A7-A7A2-D4CD6BD31F1F}" type="pres">
      <dgm:prSet presAssocID="{9B3094E0-7053-48E0-B6FE-874885433993}" presName="hierChild4" presStyleCnt="0"/>
      <dgm:spPr/>
    </dgm:pt>
    <dgm:pt modelId="{C32154DD-884D-4E94-8125-4F6B2DEA3761}" type="pres">
      <dgm:prSet presAssocID="{9B3094E0-7053-48E0-B6FE-874885433993}" presName="hierChild5" presStyleCnt="0"/>
      <dgm:spPr/>
    </dgm:pt>
    <dgm:pt modelId="{9BD81840-E72D-43A7-98FD-7AEF6E1E070B}" type="pres">
      <dgm:prSet presAssocID="{8B416198-3290-4C6F-BCDA-C520FA3FD488}" presName="hierChild5" presStyleCnt="0"/>
      <dgm:spPr/>
    </dgm:pt>
    <dgm:pt modelId="{804EB05C-922C-44CE-B4D0-417E8655AF04}" type="pres">
      <dgm:prSet presAssocID="{0D0C4410-2BCD-4D3F-8C74-DDBF84A1CCB5}" presName="Name37" presStyleLbl="parChTrans1D3" presStyleIdx="1" presStyleCnt="6"/>
      <dgm:spPr/>
      <dgm:t>
        <a:bodyPr/>
        <a:lstStyle/>
        <a:p>
          <a:endParaRPr lang="en-US"/>
        </a:p>
      </dgm:t>
    </dgm:pt>
    <dgm:pt modelId="{E113E11A-4686-481F-86E2-CFB0EBF878D9}" type="pres">
      <dgm:prSet presAssocID="{161B93D2-7AF0-41B7-8C98-FB23AB2D2406}" presName="hierRoot2" presStyleCnt="0">
        <dgm:presLayoutVars>
          <dgm:hierBranch val="init"/>
        </dgm:presLayoutVars>
      </dgm:prSet>
      <dgm:spPr/>
    </dgm:pt>
    <dgm:pt modelId="{89807989-E4EE-4158-8CE8-3F930D1B386E}" type="pres">
      <dgm:prSet presAssocID="{161B93D2-7AF0-41B7-8C98-FB23AB2D2406}" presName="rootComposite" presStyleCnt="0"/>
      <dgm:spPr/>
    </dgm:pt>
    <dgm:pt modelId="{706FA0F7-4881-4CB3-82D4-AED6583F2EC5}" type="pres">
      <dgm:prSet presAssocID="{161B93D2-7AF0-41B7-8C98-FB23AB2D2406}" presName="rootText" presStyleLbl="node3" presStyleIdx="1" presStyleCnt="6" custScaleX="161065" custScaleY="1543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81435A-5BC1-4CB2-9E38-4FD1E931D505}" type="pres">
      <dgm:prSet presAssocID="{161B93D2-7AF0-41B7-8C98-FB23AB2D2406}" presName="rootConnector" presStyleLbl="node3" presStyleIdx="1" presStyleCnt="6"/>
      <dgm:spPr/>
      <dgm:t>
        <a:bodyPr/>
        <a:lstStyle/>
        <a:p>
          <a:endParaRPr lang="en-US"/>
        </a:p>
      </dgm:t>
    </dgm:pt>
    <dgm:pt modelId="{86B1E97C-EBC8-4DBE-A9F9-4E314A09CEA9}" type="pres">
      <dgm:prSet presAssocID="{161B93D2-7AF0-41B7-8C98-FB23AB2D2406}" presName="hierChild4" presStyleCnt="0"/>
      <dgm:spPr/>
    </dgm:pt>
    <dgm:pt modelId="{38E80005-E9C4-471C-89DB-E7F62B024021}" type="pres">
      <dgm:prSet presAssocID="{E3DD77C9-2578-48C0-97BD-C6580BE85B10}" presName="Name37" presStyleLbl="parChTrans1D4" presStyleIdx="1" presStyleCnt="6"/>
      <dgm:spPr/>
      <dgm:t>
        <a:bodyPr/>
        <a:lstStyle/>
        <a:p>
          <a:endParaRPr lang="en-US"/>
        </a:p>
      </dgm:t>
    </dgm:pt>
    <dgm:pt modelId="{EDA39E20-2E1E-46E4-A3A4-0FD8E08D5E53}" type="pres">
      <dgm:prSet presAssocID="{F9269060-1BB4-45B0-9002-53673830B463}" presName="hierRoot2" presStyleCnt="0">
        <dgm:presLayoutVars>
          <dgm:hierBranch val="init"/>
        </dgm:presLayoutVars>
      </dgm:prSet>
      <dgm:spPr/>
    </dgm:pt>
    <dgm:pt modelId="{DB9F7977-D4A2-4312-8224-4D4D76B6CDAA}" type="pres">
      <dgm:prSet presAssocID="{F9269060-1BB4-45B0-9002-53673830B463}" presName="rootComposite" presStyleCnt="0"/>
      <dgm:spPr/>
    </dgm:pt>
    <dgm:pt modelId="{ACB3AFAD-71B4-446E-8758-FEC999ABD82B}" type="pres">
      <dgm:prSet presAssocID="{F9269060-1BB4-45B0-9002-53673830B463}" presName="rootText" presStyleLbl="node4" presStyleIdx="1" presStyleCnt="6" custScaleX="1592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A2080F-B763-4B6D-B382-195863780DAC}" type="pres">
      <dgm:prSet presAssocID="{F9269060-1BB4-45B0-9002-53673830B463}" presName="rootConnector" presStyleLbl="node4" presStyleIdx="1" presStyleCnt="6"/>
      <dgm:spPr/>
      <dgm:t>
        <a:bodyPr/>
        <a:lstStyle/>
        <a:p>
          <a:endParaRPr lang="en-US"/>
        </a:p>
      </dgm:t>
    </dgm:pt>
    <dgm:pt modelId="{9350ED0F-EFBD-432D-95FF-39FB196A581C}" type="pres">
      <dgm:prSet presAssocID="{F9269060-1BB4-45B0-9002-53673830B463}" presName="hierChild4" presStyleCnt="0"/>
      <dgm:spPr/>
    </dgm:pt>
    <dgm:pt modelId="{E3516B5B-24E7-48D2-A2A6-867FA2923292}" type="pres">
      <dgm:prSet presAssocID="{F9269060-1BB4-45B0-9002-53673830B463}" presName="hierChild5" presStyleCnt="0"/>
      <dgm:spPr/>
    </dgm:pt>
    <dgm:pt modelId="{38ADC1A0-C30C-486C-A84B-8EC00E8DCA6E}" type="pres">
      <dgm:prSet presAssocID="{161B93D2-7AF0-41B7-8C98-FB23AB2D2406}" presName="hierChild5" presStyleCnt="0"/>
      <dgm:spPr/>
    </dgm:pt>
    <dgm:pt modelId="{07EC2E29-23DC-4C07-8974-E58A2EFB8D10}" type="pres">
      <dgm:prSet presAssocID="{C3D85296-AED8-4D32-A21C-3D6709E01E0F}" presName="hierChild5" presStyleCnt="0"/>
      <dgm:spPr/>
    </dgm:pt>
    <dgm:pt modelId="{C024809F-5946-4F2B-A7DB-74EAFBE984B0}" type="pres">
      <dgm:prSet presAssocID="{5C72D722-57FC-42A0-A202-F2430409145C}" presName="Name37" presStyleLbl="parChTrans1D2" presStyleIdx="2" presStyleCnt="4"/>
      <dgm:spPr/>
      <dgm:t>
        <a:bodyPr/>
        <a:lstStyle/>
        <a:p>
          <a:endParaRPr lang="en-US"/>
        </a:p>
      </dgm:t>
    </dgm:pt>
    <dgm:pt modelId="{0CB8A57B-C82D-46D4-93EA-DB011D3A5E20}" type="pres">
      <dgm:prSet presAssocID="{B9F95771-F122-4169-9240-7A939019295F}" presName="hierRoot2" presStyleCnt="0">
        <dgm:presLayoutVars>
          <dgm:hierBranch val="init"/>
        </dgm:presLayoutVars>
      </dgm:prSet>
      <dgm:spPr/>
    </dgm:pt>
    <dgm:pt modelId="{40DC3753-9041-497F-AB90-CD82E36B50CD}" type="pres">
      <dgm:prSet presAssocID="{B9F95771-F122-4169-9240-7A939019295F}" presName="rootComposite" presStyleCnt="0"/>
      <dgm:spPr/>
    </dgm:pt>
    <dgm:pt modelId="{FAEAE908-2524-4BEF-9076-3EE7F1FFF94B}" type="pres">
      <dgm:prSet presAssocID="{B9F95771-F122-4169-9240-7A939019295F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B4E02E-D06B-487A-A398-B3150118D26B}" type="pres">
      <dgm:prSet presAssocID="{B9F95771-F122-4169-9240-7A939019295F}" presName="rootConnector" presStyleLbl="node2" presStyleIdx="2" presStyleCnt="4"/>
      <dgm:spPr/>
      <dgm:t>
        <a:bodyPr/>
        <a:lstStyle/>
        <a:p>
          <a:endParaRPr lang="en-US"/>
        </a:p>
      </dgm:t>
    </dgm:pt>
    <dgm:pt modelId="{5C25E57B-07BF-4476-A353-426929D6F065}" type="pres">
      <dgm:prSet presAssocID="{B9F95771-F122-4169-9240-7A939019295F}" presName="hierChild4" presStyleCnt="0"/>
      <dgm:spPr/>
    </dgm:pt>
    <dgm:pt modelId="{7F2811CE-6CCF-40C0-B3E4-BD9682C7B9EF}" type="pres">
      <dgm:prSet presAssocID="{31035E73-7035-42D0-8D10-0D2A6CE66D0C}" presName="Name37" presStyleLbl="parChTrans1D3" presStyleIdx="2" presStyleCnt="6"/>
      <dgm:spPr/>
      <dgm:t>
        <a:bodyPr/>
        <a:lstStyle/>
        <a:p>
          <a:endParaRPr lang="en-US"/>
        </a:p>
      </dgm:t>
    </dgm:pt>
    <dgm:pt modelId="{F9C75ED7-3218-459A-AF81-43763328FADE}" type="pres">
      <dgm:prSet presAssocID="{3F3E0A52-5D82-4035-92EA-0F0A2ED70973}" presName="hierRoot2" presStyleCnt="0">
        <dgm:presLayoutVars>
          <dgm:hierBranch val="init"/>
        </dgm:presLayoutVars>
      </dgm:prSet>
      <dgm:spPr/>
    </dgm:pt>
    <dgm:pt modelId="{9067D9B1-5245-4B83-8A50-B17300CCA371}" type="pres">
      <dgm:prSet presAssocID="{3F3E0A52-5D82-4035-92EA-0F0A2ED70973}" presName="rootComposite" presStyleCnt="0"/>
      <dgm:spPr/>
    </dgm:pt>
    <dgm:pt modelId="{46660B03-1997-43AF-8F25-B80004060DF4}" type="pres">
      <dgm:prSet presAssocID="{3F3E0A52-5D82-4035-92EA-0F0A2ED70973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F6584B-F06C-4728-8666-3982C8A24FDF}" type="pres">
      <dgm:prSet presAssocID="{3F3E0A52-5D82-4035-92EA-0F0A2ED70973}" presName="rootConnector" presStyleLbl="node3" presStyleIdx="2" presStyleCnt="6"/>
      <dgm:spPr/>
      <dgm:t>
        <a:bodyPr/>
        <a:lstStyle/>
        <a:p>
          <a:endParaRPr lang="en-US"/>
        </a:p>
      </dgm:t>
    </dgm:pt>
    <dgm:pt modelId="{632EB9EB-11B7-4090-A2A7-8568B26F3D8B}" type="pres">
      <dgm:prSet presAssocID="{3F3E0A52-5D82-4035-92EA-0F0A2ED70973}" presName="hierChild4" presStyleCnt="0"/>
      <dgm:spPr/>
    </dgm:pt>
    <dgm:pt modelId="{7BEEE7E2-0D6C-4C64-9ED4-3C4CB67D0818}" type="pres">
      <dgm:prSet presAssocID="{DAC473C2-6056-4440-ADDD-A06FA7FF99E7}" presName="Name37" presStyleLbl="parChTrans1D4" presStyleIdx="2" presStyleCnt="6"/>
      <dgm:spPr/>
      <dgm:t>
        <a:bodyPr/>
        <a:lstStyle/>
        <a:p>
          <a:endParaRPr lang="en-US"/>
        </a:p>
      </dgm:t>
    </dgm:pt>
    <dgm:pt modelId="{372D2205-5209-4F5E-8ADC-9F754C1FFEB1}" type="pres">
      <dgm:prSet presAssocID="{624373B0-97B9-4FA7-A29F-B8164208C9CB}" presName="hierRoot2" presStyleCnt="0">
        <dgm:presLayoutVars>
          <dgm:hierBranch val="init"/>
        </dgm:presLayoutVars>
      </dgm:prSet>
      <dgm:spPr/>
    </dgm:pt>
    <dgm:pt modelId="{DE277626-22F9-467E-867A-299BFCE9E4AB}" type="pres">
      <dgm:prSet presAssocID="{624373B0-97B9-4FA7-A29F-B8164208C9CB}" presName="rootComposite" presStyleCnt="0"/>
      <dgm:spPr/>
    </dgm:pt>
    <dgm:pt modelId="{8DF8E3E0-67D7-400F-BD42-C0E7E2D54E9B}" type="pres">
      <dgm:prSet presAssocID="{624373B0-97B9-4FA7-A29F-B8164208C9CB}" presName="rootText" presStyleLbl="node4" presStyleIdx="2" presStyleCnt="6" custScaleX="110101" custScaleY="1673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1BCC82-8267-4720-803D-8CF813714346}" type="pres">
      <dgm:prSet presAssocID="{624373B0-97B9-4FA7-A29F-B8164208C9CB}" presName="rootConnector" presStyleLbl="node4" presStyleIdx="2" presStyleCnt="6"/>
      <dgm:spPr/>
      <dgm:t>
        <a:bodyPr/>
        <a:lstStyle/>
        <a:p>
          <a:endParaRPr lang="en-US"/>
        </a:p>
      </dgm:t>
    </dgm:pt>
    <dgm:pt modelId="{61ED4C47-EA13-4E4A-B51B-F5CCAEA787F0}" type="pres">
      <dgm:prSet presAssocID="{624373B0-97B9-4FA7-A29F-B8164208C9CB}" presName="hierChild4" presStyleCnt="0"/>
      <dgm:spPr/>
    </dgm:pt>
    <dgm:pt modelId="{9787D2C0-AFD1-4875-A01E-C16484BD4B99}" type="pres">
      <dgm:prSet presAssocID="{624373B0-97B9-4FA7-A29F-B8164208C9CB}" presName="hierChild5" presStyleCnt="0"/>
      <dgm:spPr/>
    </dgm:pt>
    <dgm:pt modelId="{92B03615-058C-42B1-AE79-8D1BC997CB11}" type="pres">
      <dgm:prSet presAssocID="{3F3E0A52-5D82-4035-92EA-0F0A2ED70973}" presName="hierChild5" presStyleCnt="0"/>
      <dgm:spPr/>
    </dgm:pt>
    <dgm:pt modelId="{1FC7E7EE-E870-4C96-B9B0-91FEE9558532}" type="pres">
      <dgm:prSet presAssocID="{1E26988E-E935-4709-82FA-8EDA0ED5F367}" presName="Name37" presStyleLbl="parChTrans1D3" presStyleIdx="3" presStyleCnt="6"/>
      <dgm:spPr/>
      <dgm:t>
        <a:bodyPr/>
        <a:lstStyle/>
        <a:p>
          <a:endParaRPr lang="en-US"/>
        </a:p>
      </dgm:t>
    </dgm:pt>
    <dgm:pt modelId="{98933500-B725-4213-AAE7-D7A67D853521}" type="pres">
      <dgm:prSet presAssocID="{754DF715-3A6F-4155-890A-657745DF0786}" presName="hierRoot2" presStyleCnt="0">
        <dgm:presLayoutVars>
          <dgm:hierBranch val="init"/>
        </dgm:presLayoutVars>
      </dgm:prSet>
      <dgm:spPr/>
    </dgm:pt>
    <dgm:pt modelId="{910550D5-AB1E-439B-9A88-DA0F728C369D}" type="pres">
      <dgm:prSet presAssocID="{754DF715-3A6F-4155-890A-657745DF0786}" presName="rootComposite" presStyleCnt="0"/>
      <dgm:spPr/>
    </dgm:pt>
    <dgm:pt modelId="{02D00CC0-95E5-4F98-82DF-5984853EFF0A}" type="pres">
      <dgm:prSet presAssocID="{754DF715-3A6F-4155-890A-657745DF0786}" presName="rootText" presStyleLbl="node3" presStyleIdx="3" presStyleCnt="6" custScaleX="177888" custScaleY="1267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984ECC-6A42-4076-8B04-4B5C657368FF}" type="pres">
      <dgm:prSet presAssocID="{754DF715-3A6F-4155-890A-657745DF0786}" presName="rootConnector" presStyleLbl="node3" presStyleIdx="3" presStyleCnt="6"/>
      <dgm:spPr/>
      <dgm:t>
        <a:bodyPr/>
        <a:lstStyle/>
        <a:p>
          <a:endParaRPr lang="en-US"/>
        </a:p>
      </dgm:t>
    </dgm:pt>
    <dgm:pt modelId="{0E452327-AD30-4CE9-82DE-6857BDEF7525}" type="pres">
      <dgm:prSet presAssocID="{754DF715-3A6F-4155-890A-657745DF0786}" presName="hierChild4" presStyleCnt="0"/>
      <dgm:spPr/>
    </dgm:pt>
    <dgm:pt modelId="{0596EB4F-D5C7-408B-B11D-0FCEA291C6FB}" type="pres">
      <dgm:prSet presAssocID="{B383395D-BB53-4DE9-8D69-3949219B04DE}" presName="Name37" presStyleLbl="parChTrans1D4" presStyleIdx="3" presStyleCnt="6"/>
      <dgm:spPr/>
      <dgm:t>
        <a:bodyPr/>
        <a:lstStyle/>
        <a:p>
          <a:endParaRPr lang="en-US"/>
        </a:p>
      </dgm:t>
    </dgm:pt>
    <dgm:pt modelId="{517FDE8C-35B5-4781-B0B6-73600D8488D7}" type="pres">
      <dgm:prSet presAssocID="{26DB3C10-C22B-43D9-A9FB-B92ED76B1854}" presName="hierRoot2" presStyleCnt="0">
        <dgm:presLayoutVars>
          <dgm:hierBranch val="init"/>
        </dgm:presLayoutVars>
      </dgm:prSet>
      <dgm:spPr/>
    </dgm:pt>
    <dgm:pt modelId="{98625D55-A749-4419-ACD1-C69B56BE87D9}" type="pres">
      <dgm:prSet presAssocID="{26DB3C10-C22B-43D9-A9FB-B92ED76B1854}" presName="rootComposite" presStyleCnt="0"/>
      <dgm:spPr/>
    </dgm:pt>
    <dgm:pt modelId="{C2296BB8-509A-4D49-93F1-2DF38D25F015}" type="pres">
      <dgm:prSet presAssocID="{26DB3C10-C22B-43D9-A9FB-B92ED76B1854}" presName="rootText" presStyleLbl="node4" presStyleIdx="3" presStyleCnt="6" custScaleX="1452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0BCC4B-328A-477E-8D58-A0FFA7C59D1B}" type="pres">
      <dgm:prSet presAssocID="{26DB3C10-C22B-43D9-A9FB-B92ED76B1854}" presName="rootConnector" presStyleLbl="node4" presStyleIdx="3" presStyleCnt="6"/>
      <dgm:spPr/>
      <dgm:t>
        <a:bodyPr/>
        <a:lstStyle/>
        <a:p>
          <a:endParaRPr lang="en-US"/>
        </a:p>
      </dgm:t>
    </dgm:pt>
    <dgm:pt modelId="{5645BBF3-9C16-460A-AD14-752D6D3F9FEB}" type="pres">
      <dgm:prSet presAssocID="{26DB3C10-C22B-43D9-A9FB-B92ED76B1854}" presName="hierChild4" presStyleCnt="0"/>
      <dgm:spPr/>
    </dgm:pt>
    <dgm:pt modelId="{4AA60EA1-3398-4518-AC27-7C238F091140}" type="pres">
      <dgm:prSet presAssocID="{26DB3C10-C22B-43D9-A9FB-B92ED76B1854}" presName="hierChild5" presStyleCnt="0"/>
      <dgm:spPr/>
    </dgm:pt>
    <dgm:pt modelId="{59D08FB2-288F-4DC0-B985-E3CA779FBEEC}" type="pres">
      <dgm:prSet presAssocID="{754DF715-3A6F-4155-890A-657745DF0786}" presName="hierChild5" presStyleCnt="0"/>
      <dgm:spPr/>
    </dgm:pt>
    <dgm:pt modelId="{A61EED28-0E77-44CC-B292-DFB8B61E0EBA}" type="pres">
      <dgm:prSet presAssocID="{B9F95771-F122-4169-9240-7A939019295F}" presName="hierChild5" presStyleCnt="0"/>
      <dgm:spPr/>
    </dgm:pt>
    <dgm:pt modelId="{634881E4-DCAA-4ABA-AD68-DFE53D78CE86}" type="pres">
      <dgm:prSet presAssocID="{11C11DEE-61D8-4CA5-B873-2FF59ECFAFDE}" presName="Name37" presStyleLbl="parChTrans1D2" presStyleIdx="3" presStyleCnt="4"/>
      <dgm:spPr/>
      <dgm:t>
        <a:bodyPr/>
        <a:lstStyle/>
        <a:p>
          <a:endParaRPr lang="en-US"/>
        </a:p>
      </dgm:t>
    </dgm:pt>
    <dgm:pt modelId="{92C9D9D4-33A6-4269-AAAB-5B891FE2B49C}" type="pres">
      <dgm:prSet presAssocID="{AAD5C3F6-7AEB-43CB-A749-0EC10A996474}" presName="hierRoot2" presStyleCnt="0">
        <dgm:presLayoutVars>
          <dgm:hierBranch val="init"/>
        </dgm:presLayoutVars>
      </dgm:prSet>
      <dgm:spPr/>
    </dgm:pt>
    <dgm:pt modelId="{6C562D8B-BF50-40D4-AFEA-F5E1314BB38A}" type="pres">
      <dgm:prSet presAssocID="{AAD5C3F6-7AEB-43CB-A749-0EC10A996474}" presName="rootComposite" presStyleCnt="0"/>
      <dgm:spPr/>
    </dgm:pt>
    <dgm:pt modelId="{F74D0B9E-694C-4693-9E45-0BBD616DA2A8}" type="pres">
      <dgm:prSet presAssocID="{AAD5C3F6-7AEB-43CB-A749-0EC10A996474}" presName="rootText" presStyleLbl="node2" presStyleIdx="3" presStyleCnt="4" custScaleX="1464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E5074E-CC84-48A4-9EC8-41FD2A4A2D22}" type="pres">
      <dgm:prSet presAssocID="{AAD5C3F6-7AEB-43CB-A749-0EC10A996474}" presName="rootConnector" presStyleLbl="node2" presStyleIdx="3" presStyleCnt="4"/>
      <dgm:spPr/>
      <dgm:t>
        <a:bodyPr/>
        <a:lstStyle/>
        <a:p>
          <a:endParaRPr lang="en-US"/>
        </a:p>
      </dgm:t>
    </dgm:pt>
    <dgm:pt modelId="{F97B7C14-D627-4A92-9A7B-45BBEA85846B}" type="pres">
      <dgm:prSet presAssocID="{AAD5C3F6-7AEB-43CB-A749-0EC10A996474}" presName="hierChild4" presStyleCnt="0"/>
      <dgm:spPr/>
    </dgm:pt>
    <dgm:pt modelId="{BAF01CA6-72BD-418E-BEB0-69F6607BBCB9}" type="pres">
      <dgm:prSet presAssocID="{055CF05F-B1CF-4F62-9F91-A7B7AFAE9B95}" presName="Name37" presStyleLbl="parChTrans1D3" presStyleIdx="4" presStyleCnt="6"/>
      <dgm:spPr/>
      <dgm:t>
        <a:bodyPr/>
        <a:lstStyle/>
        <a:p>
          <a:endParaRPr lang="en-US"/>
        </a:p>
      </dgm:t>
    </dgm:pt>
    <dgm:pt modelId="{55AAE235-C24F-412C-8543-2591D6ADE75B}" type="pres">
      <dgm:prSet presAssocID="{E3F737B9-0F2E-4A69-AF68-6FDDEA67D318}" presName="hierRoot2" presStyleCnt="0">
        <dgm:presLayoutVars>
          <dgm:hierBranch val="init"/>
        </dgm:presLayoutVars>
      </dgm:prSet>
      <dgm:spPr/>
    </dgm:pt>
    <dgm:pt modelId="{8002D537-2E0B-4FF2-90B4-4A91CA11A143}" type="pres">
      <dgm:prSet presAssocID="{E3F737B9-0F2E-4A69-AF68-6FDDEA67D318}" presName="rootComposite" presStyleCnt="0"/>
      <dgm:spPr/>
    </dgm:pt>
    <dgm:pt modelId="{76E92EBB-9B71-4986-86C2-B717EFC0F009}" type="pres">
      <dgm:prSet presAssocID="{E3F737B9-0F2E-4A69-AF68-6FDDEA67D318}" presName="rootText" presStyleLbl="node3" presStyleIdx="4" presStyleCnt="6" custScaleX="131274" custScaleY="2059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67F8FA-958A-4EF9-9527-BE81EBA86147}" type="pres">
      <dgm:prSet presAssocID="{E3F737B9-0F2E-4A69-AF68-6FDDEA67D318}" presName="rootConnector" presStyleLbl="node3" presStyleIdx="4" presStyleCnt="6"/>
      <dgm:spPr/>
      <dgm:t>
        <a:bodyPr/>
        <a:lstStyle/>
        <a:p>
          <a:endParaRPr lang="en-US"/>
        </a:p>
      </dgm:t>
    </dgm:pt>
    <dgm:pt modelId="{F9F6E157-1E87-476B-9D82-864E6142C2A3}" type="pres">
      <dgm:prSet presAssocID="{E3F737B9-0F2E-4A69-AF68-6FDDEA67D318}" presName="hierChild4" presStyleCnt="0"/>
      <dgm:spPr/>
    </dgm:pt>
    <dgm:pt modelId="{7A0680AA-C358-4A42-ADDC-7F0EFF860FEB}" type="pres">
      <dgm:prSet presAssocID="{D847BCD5-5C0D-4574-826E-8ED43F4D40AE}" presName="Name37" presStyleLbl="parChTrans1D4" presStyleIdx="4" presStyleCnt="6"/>
      <dgm:spPr/>
      <dgm:t>
        <a:bodyPr/>
        <a:lstStyle/>
        <a:p>
          <a:endParaRPr lang="en-US"/>
        </a:p>
      </dgm:t>
    </dgm:pt>
    <dgm:pt modelId="{66F6737D-A0D3-4D1B-9166-32A263327693}" type="pres">
      <dgm:prSet presAssocID="{D65EC898-43E6-4316-B165-5BEF0B9578D5}" presName="hierRoot2" presStyleCnt="0">
        <dgm:presLayoutVars>
          <dgm:hierBranch val="init"/>
        </dgm:presLayoutVars>
      </dgm:prSet>
      <dgm:spPr/>
    </dgm:pt>
    <dgm:pt modelId="{31E99FD4-4BFA-45FF-B0FC-23F765429923}" type="pres">
      <dgm:prSet presAssocID="{D65EC898-43E6-4316-B165-5BEF0B9578D5}" presName="rootComposite" presStyleCnt="0"/>
      <dgm:spPr/>
    </dgm:pt>
    <dgm:pt modelId="{033080F9-D9A9-48F9-8DDA-69C168168BDE}" type="pres">
      <dgm:prSet presAssocID="{D65EC898-43E6-4316-B165-5BEF0B9578D5}" presName="rootText" presStyleLbl="node4" presStyleIdx="4" presStyleCnt="6" custScaleY="1557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AE2E02-E118-49E6-9465-44CC61123B6C}" type="pres">
      <dgm:prSet presAssocID="{D65EC898-43E6-4316-B165-5BEF0B9578D5}" presName="rootConnector" presStyleLbl="node4" presStyleIdx="4" presStyleCnt="6"/>
      <dgm:spPr/>
      <dgm:t>
        <a:bodyPr/>
        <a:lstStyle/>
        <a:p>
          <a:endParaRPr lang="en-US"/>
        </a:p>
      </dgm:t>
    </dgm:pt>
    <dgm:pt modelId="{049463E1-4295-4002-941C-7BCD21D666D9}" type="pres">
      <dgm:prSet presAssocID="{D65EC898-43E6-4316-B165-5BEF0B9578D5}" presName="hierChild4" presStyleCnt="0"/>
      <dgm:spPr/>
    </dgm:pt>
    <dgm:pt modelId="{A6E1977E-849D-44A6-A4C3-8C57C7F84A60}" type="pres">
      <dgm:prSet presAssocID="{D65EC898-43E6-4316-B165-5BEF0B9578D5}" presName="hierChild5" presStyleCnt="0"/>
      <dgm:spPr/>
    </dgm:pt>
    <dgm:pt modelId="{730834BD-B5D6-437D-8D21-C434AE51D98D}" type="pres">
      <dgm:prSet presAssocID="{E3F737B9-0F2E-4A69-AF68-6FDDEA67D318}" presName="hierChild5" presStyleCnt="0"/>
      <dgm:spPr/>
    </dgm:pt>
    <dgm:pt modelId="{EC008024-63D8-45B3-A2BE-B6D7426AAF6E}" type="pres">
      <dgm:prSet presAssocID="{8472146A-6103-46D1-B3F1-CE384DE52A34}" presName="Name37" presStyleLbl="parChTrans1D3" presStyleIdx="5" presStyleCnt="6"/>
      <dgm:spPr/>
      <dgm:t>
        <a:bodyPr/>
        <a:lstStyle/>
        <a:p>
          <a:endParaRPr lang="en-US"/>
        </a:p>
      </dgm:t>
    </dgm:pt>
    <dgm:pt modelId="{0CAE2B5A-8CA8-4205-9056-BA5B63586827}" type="pres">
      <dgm:prSet presAssocID="{62B0EFB4-3E4B-4DF5-B669-52289E904B68}" presName="hierRoot2" presStyleCnt="0">
        <dgm:presLayoutVars>
          <dgm:hierBranch val="init"/>
        </dgm:presLayoutVars>
      </dgm:prSet>
      <dgm:spPr/>
    </dgm:pt>
    <dgm:pt modelId="{BEDE1969-6AC0-4C9F-90C1-37589B0F2A88}" type="pres">
      <dgm:prSet presAssocID="{62B0EFB4-3E4B-4DF5-B669-52289E904B68}" presName="rootComposite" presStyleCnt="0"/>
      <dgm:spPr/>
    </dgm:pt>
    <dgm:pt modelId="{9593B171-0E9B-4715-AA57-368A1D08D6DF}" type="pres">
      <dgm:prSet presAssocID="{62B0EFB4-3E4B-4DF5-B669-52289E904B68}" presName="rootText" presStyleLbl="node3" presStyleIdx="5" presStyleCnt="6" custScaleX="138132" custScaleY="1942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E86E36-64EF-4FB6-8CB7-516F0129FD77}" type="pres">
      <dgm:prSet presAssocID="{62B0EFB4-3E4B-4DF5-B669-52289E904B68}" presName="rootConnector" presStyleLbl="node3" presStyleIdx="5" presStyleCnt="6"/>
      <dgm:spPr/>
      <dgm:t>
        <a:bodyPr/>
        <a:lstStyle/>
        <a:p>
          <a:endParaRPr lang="en-US"/>
        </a:p>
      </dgm:t>
    </dgm:pt>
    <dgm:pt modelId="{43732721-E97A-40F3-9909-ABDB03D604E3}" type="pres">
      <dgm:prSet presAssocID="{62B0EFB4-3E4B-4DF5-B669-52289E904B68}" presName="hierChild4" presStyleCnt="0"/>
      <dgm:spPr/>
    </dgm:pt>
    <dgm:pt modelId="{A083D0BF-B744-4442-9254-4B26C9051CBB}" type="pres">
      <dgm:prSet presAssocID="{EC51AAD7-310B-4DCD-A70F-F474B171BC90}" presName="Name37" presStyleLbl="parChTrans1D4" presStyleIdx="5" presStyleCnt="6"/>
      <dgm:spPr/>
      <dgm:t>
        <a:bodyPr/>
        <a:lstStyle/>
        <a:p>
          <a:endParaRPr lang="en-US"/>
        </a:p>
      </dgm:t>
    </dgm:pt>
    <dgm:pt modelId="{5D7DA3C5-13D8-4FF9-96C5-66AC796719FB}" type="pres">
      <dgm:prSet presAssocID="{BDE0C7D8-2123-4227-99D4-D954A6E06715}" presName="hierRoot2" presStyleCnt="0">
        <dgm:presLayoutVars>
          <dgm:hierBranch val="init"/>
        </dgm:presLayoutVars>
      </dgm:prSet>
      <dgm:spPr/>
    </dgm:pt>
    <dgm:pt modelId="{143A43C2-271A-49AB-9F31-F932F98704BA}" type="pres">
      <dgm:prSet presAssocID="{BDE0C7D8-2123-4227-99D4-D954A6E06715}" presName="rootComposite" presStyleCnt="0"/>
      <dgm:spPr/>
    </dgm:pt>
    <dgm:pt modelId="{9A5D42D7-A736-4457-A84A-3511964AEA83}" type="pres">
      <dgm:prSet presAssocID="{BDE0C7D8-2123-4227-99D4-D954A6E06715}" presName="rootText" presStyleLbl="node4" presStyleIdx="5" presStyleCnt="6" custScaleX="1384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056B15-B8AA-449F-873E-91CA2D2746C7}" type="pres">
      <dgm:prSet presAssocID="{BDE0C7D8-2123-4227-99D4-D954A6E06715}" presName="rootConnector" presStyleLbl="node4" presStyleIdx="5" presStyleCnt="6"/>
      <dgm:spPr/>
      <dgm:t>
        <a:bodyPr/>
        <a:lstStyle/>
        <a:p>
          <a:endParaRPr lang="en-US"/>
        </a:p>
      </dgm:t>
    </dgm:pt>
    <dgm:pt modelId="{6977EEA4-761F-4E16-9989-50242A90EEA2}" type="pres">
      <dgm:prSet presAssocID="{BDE0C7D8-2123-4227-99D4-D954A6E06715}" presName="hierChild4" presStyleCnt="0"/>
      <dgm:spPr/>
    </dgm:pt>
    <dgm:pt modelId="{DE73C33E-4916-4342-956D-13ADFB16D8CB}" type="pres">
      <dgm:prSet presAssocID="{BDE0C7D8-2123-4227-99D4-D954A6E06715}" presName="hierChild5" presStyleCnt="0"/>
      <dgm:spPr/>
    </dgm:pt>
    <dgm:pt modelId="{260915B0-3FCF-4C6C-B2DD-1B5C4A43B0F2}" type="pres">
      <dgm:prSet presAssocID="{62B0EFB4-3E4B-4DF5-B669-52289E904B68}" presName="hierChild5" presStyleCnt="0"/>
      <dgm:spPr/>
    </dgm:pt>
    <dgm:pt modelId="{03E92403-EE85-499E-BEE3-FA2BAEEAB54F}" type="pres">
      <dgm:prSet presAssocID="{AAD5C3F6-7AEB-43CB-A749-0EC10A996474}" presName="hierChild5" presStyleCnt="0"/>
      <dgm:spPr/>
    </dgm:pt>
    <dgm:pt modelId="{F5B8134D-4A1F-47E8-8EBF-A511D2E8D04E}" type="pres">
      <dgm:prSet presAssocID="{8491FB9F-0610-4AA1-A994-BDB0A072B83F}" presName="hierChild3" presStyleCnt="0"/>
      <dgm:spPr/>
    </dgm:pt>
  </dgm:ptLst>
  <dgm:cxnLst>
    <dgm:cxn modelId="{1C32FC3D-FF05-4D20-83FB-D3C75FCAEA17}" type="presOf" srcId="{BDE0C7D8-2123-4227-99D4-D954A6E06715}" destId="{9A5D42D7-A736-4457-A84A-3511964AEA83}" srcOrd="0" destOrd="0" presId="urn:microsoft.com/office/officeart/2005/8/layout/orgChart1"/>
    <dgm:cxn modelId="{1F35320F-CE99-4EA9-AEC8-6B4D02D99EF7}" type="presOf" srcId="{62B0EFB4-3E4B-4DF5-B669-52289E904B68}" destId="{5BE86E36-64EF-4FB6-8CB7-516F0129FD77}" srcOrd="1" destOrd="0" presId="urn:microsoft.com/office/officeart/2005/8/layout/orgChart1"/>
    <dgm:cxn modelId="{4952C8BF-5C16-422D-8E8C-DF6130ED01BA}" srcId="{754DF715-3A6F-4155-890A-657745DF0786}" destId="{26DB3C10-C22B-43D9-A9FB-B92ED76B1854}" srcOrd="0" destOrd="0" parTransId="{B383395D-BB53-4DE9-8D69-3949219B04DE}" sibTransId="{52901E1A-A831-43C4-A073-19936E316432}"/>
    <dgm:cxn modelId="{1E601123-0E03-43FB-AE80-E6B3C091158A}" type="presOf" srcId="{F9269060-1BB4-45B0-9002-53673830B463}" destId="{ACA2080F-B763-4B6D-B382-195863780DAC}" srcOrd="1" destOrd="0" presId="urn:microsoft.com/office/officeart/2005/8/layout/orgChart1"/>
    <dgm:cxn modelId="{0890E149-1227-4843-BE25-085EA66FF492}" type="presOf" srcId="{8B416198-3290-4C6F-BCDA-C520FA3FD488}" destId="{984E7246-A694-4088-9D77-C8C45E9EF051}" srcOrd="1" destOrd="0" presId="urn:microsoft.com/office/officeart/2005/8/layout/orgChart1"/>
    <dgm:cxn modelId="{9162D165-311A-4E90-8997-8355F5156A7F}" type="presOf" srcId="{7FCC88BD-52DD-4DBF-9586-F7D63E055D61}" destId="{7FCC095B-07BA-4800-82FB-63A3F0A50173}" srcOrd="0" destOrd="0" presId="urn:microsoft.com/office/officeart/2005/8/layout/orgChart1"/>
    <dgm:cxn modelId="{CD33EB04-5B5C-4987-AC0A-3826E2E2B542}" srcId="{AAD5C3F6-7AEB-43CB-A749-0EC10A996474}" destId="{E3F737B9-0F2E-4A69-AF68-6FDDEA67D318}" srcOrd="0" destOrd="0" parTransId="{055CF05F-B1CF-4F62-9F91-A7B7AFAE9B95}" sibTransId="{EA6E2AAC-B121-40F5-BF43-114AA2927429}"/>
    <dgm:cxn modelId="{45B0A4BA-F1E3-447A-9D54-2DDAA2F12358}" type="presOf" srcId="{31035E73-7035-42D0-8D10-0D2A6CE66D0C}" destId="{7F2811CE-6CCF-40C0-B3E4-BD9682C7B9EF}" srcOrd="0" destOrd="0" presId="urn:microsoft.com/office/officeart/2005/8/layout/orgChart1"/>
    <dgm:cxn modelId="{503D7760-53ED-43E7-B7F2-F339D5468815}" srcId="{62B0EFB4-3E4B-4DF5-B669-52289E904B68}" destId="{BDE0C7D8-2123-4227-99D4-D954A6E06715}" srcOrd="0" destOrd="0" parTransId="{EC51AAD7-310B-4DCD-A70F-F474B171BC90}" sibTransId="{2309BC6B-ECAB-47BE-8F27-23DFD3E27222}"/>
    <dgm:cxn modelId="{30EE04D8-5B68-4DC7-BE67-517C9094E6DF}" type="presOf" srcId="{1E26988E-E935-4709-82FA-8EDA0ED5F367}" destId="{1FC7E7EE-E870-4C96-B9B0-91FEE9558532}" srcOrd="0" destOrd="0" presId="urn:microsoft.com/office/officeart/2005/8/layout/orgChart1"/>
    <dgm:cxn modelId="{8AC59DBC-565F-47CC-B17C-5105E85664C6}" srcId="{AAD5C3F6-7AEB-43CB-A749-0EC10A996474}" destId="{62B0EFB4-3E4B-4DF5-B669-52289E904B68}" srcOrd="1" destOrd="0" parTransId="{8472146A-6103-46D1-B3F1-CE384DE52A34}" sibTransId="{5B1AE4CB-54E2-41A9-96A6-99D337BE7942}"/>
    <dgm:cxn modelId="{89162FC7-5101-4E42-A5D0-52D9F6D7FF70}" srcId="{8491FB9F-0610-4AA1-A994-BDB0A072B83F}" destId="{FDF35B95-B9D5-46DA-B539-4C51A1318D9D}" srcOrd="0" destOrd="0" parTransId="{7FCC88BD-52DD-4DBF-9586-F7D63E055D61}" sibTransId="{0DE9631B-9259-4A84-B0EF-7F563F90D2C3}"/>
    <dgm:cxn modelId="{9638B0B1-4B64-47E1-963A-E5801ED66518}" type="presOf" srcId="{D847BCD5-5C0D-4574-826E-8ED43F4D40AE}" destId="{7A0680AA-C358-4A42-ADDC-7F0EFF860FEB}" srcOrd="0" destOrd="0" presId="urn:microsoft.com/office/officeart/2005/8/layout/orgChart1"/>
    <dgm:cxn modelId="{9CD6BB98-557F-455B-A993-BE442B6978C8}" type="presOf" srcId="{D65EC898-43E6-4316-B165-5BEF0B9578D5}" destId="{37AE2E02-E118-49E6-9465-44CC61123B6C}" srcOrd="1" destOrd="0" presId="urn:microsoft.com/office/officeart/2005/8/layout/orgChart1"/>
    <dgm:cxn modelId="{EB520A63-6BAD-49FF-B1EF-7A8C504E1A2F}" type="presOf" srcId="{161B93D2-7AF0-41B7-8C98-FB23AB2D2406}" destId="{706FA0F7-4881-4CB3-82D4-AED6583F2EC5}" srcOrd="0" destOrd="0" presId="urn:microsoft.com/office/officeart/2005/8/layout/orgChart1"/>
    <dgm:cxn modelId="{2C4BAA10-B573-4FF1-B4B6-85DB32F5EAA6}" srcId="{C3D85296-AED8-4D32-A21C-3D6709E01E0F}" destId="{8B416198-3290-4C6F-BCDA-C520FA3FD488}" srcOrd="0" destOrd="0" parTransId="{C01D1BB6-7813-411C-943B-65A5DEA2E07E}" sibTransId="{E01A56EC-89D0-49CB-8ABC-F9F3FE733F36}"/>
    <dgm:cxn modelId="{8B64A8B3-58A2-49F5-BC25-C5F95E7F9EA4}" type="presOf" srcId="{9B3094E0-7053-48E0-B6FE-874885433993}" destId="{A6114D6B-17DB-45FC-9015-810F8C36D7EF}" srcOrd="1" destOrd="0" presId="urn:microsoft.com/office/officeart/2005/8/layout/orgChart1"/>
    <dgm:cxn modelId="{A3AE1B96-A9C4-417C-8BB6-8440CD83005A}" type="presOf" srcId="{624373B0-97B9-4FA7-A29F-B8164208C9CB}" destId="{8DF8E3E0-67D7-400F-BD42-C0E7E2D54E9B}" srcOrd="0" destOrd="0" presId="urn:microsoft.com/office/officeart/2005/8/layout/orgChart1"/>
    <dgm:cxn modelId="{93EAD9DE-7F28-4F51-8900-5496A500000A}" type="presOf" srcId="{5C72D722-57FC-42A0-A202-F2430409145C}" destId="{C024809F-5946-4F2B-A7DB-74EAFBE984B0}" srcOrd="0" destOrd="0" presId="urn:microsoft.com/office/officeart/2005/8/layout/orgChart1"/>
    <dgm:cxn modelId="{A4B39A4A-3B6F-41B3-90B6-9E07B27AEAEA}" srcId="{8491FB9F-0610-4AA1-A994-BDB0A072B83F}" destId="{B9F95771-F122-4169-9240-7A939019295F}" srcOrd="2" destOrd="0" parTransId="{5C72D722-57FC-42A0-A202-F2430409145C}" sibTransId="{BF988A72-2781-46DE-910F-B99FF7340814}"/>
    <dgm:cxn modelId="{3DEC27A0-555C-4B35-963B-A6D3054FA72E}" type="presOf" srcId="{EC51AAD7-310B-4DCD-A70F-F474B171BC90}" destId="{A083D0BF-B744-4442-9254-4B26C9051CBB}" srcOrd="0" destOrd="0" presId="urn:microsoft.com/office/officeart/2005/8/layout/orgChart1"/>
    <dgm:cxn modelId="{F43105EB-CF2E-414A-9C62-F8667F5CB62A}" type="presOf" srcId="{FDF35B95-B9D5-46DA-B539-4C51A1318D9D}" destId="{6672081A-221A-41F1-AF49-920C725F86C1}" srcOrd="0" destOrd="0" presId="urn:microsoft.com/office/officeart/2005/8/layout/orgChart1"/>
    <dgm:cxn modelId="{D1E17D22-620D-4FD7-A03F-7FE824B157C3}" type="presOf" srcId="{C3D85296-AED8-4D32-A21C-3D6709E01E0F}" destId="{4B6658C5-5A78-4A7E-8C57-AA3DF9B53688}" srcOrd="0" destOrd="0" presId="urn:microsoft.com/office/officeart/2005/8/layout/orgChart1"/>
    <dgm:cxn modelId="{18FCFF3C-6157-494B-851D-1C2B2A889B1A}" type="presOf" srcId="{B9F95771-F122-4169-9240-7A939019295F}" destId="{FAEAE908-2524-4BEF-9076-3EE7F1FFF94B}" srcOrd="0" destOrd="0" presId="urn:microsoft.com/office/officeart/2005/8/layout/orgChart1"/>
    <dgm:cxn modelId="{C6EFEB2C-4429-41C6-9EF9-1ABEFDD9D2C1}" type="presOf" srcId="{B9F95771-F122-4169-9240-7A939019295F}" destId="{26B4E02E-D06B-487A-A398-B3150118D26B}" srcOrd="1" destOrd="0" presId="urn:microsoft.com/office/officeart/2005/8/layout/orgChart1"/>
    <dgm:cxn modelId="{BD00C46D-16E2-4D19-8DD3-7E7C98FE5037}" srcId="{B9F95771-F122-4169-9240-7A939019295F}" destId="{3F3E0A52-5D82-4035-92EA-0F0A2ED70973}" srcOrd="0" destOrd="0" parTransId="{31035E73-7035-42D0-8D10-0D2A6CE66D0C}" sibTransId="{687A9A66-4C03-484A-BD40-F0DCBB360D4D}"/>
    <dgm:cxn modelId="{06F07511-4FBB-4FA0-BF27-C9F6A20B60B4}" type="presOf" srcId="{26DB3C10-C22B-43D9-A9FB-B92ED76B1854}" destId="{C2296BB8-509A-4D49-93F1-2DF38D25F015}" srcOrd="0" destOrd="0" presId="urn:microsoft.com/office/officeart/2005/8/layout/orgChart1"/>
    <dgm:cxn modelId="{1C8E1F0F-E717-4A42-BE1C-9FA9CE523087}" srcId="{3F3E0A52-5D82-4035-92EA-0F0A2ED70973}" destId="{624373B0-97B9-4FA7-A29F-B8164208C9CB}" srcOrd="0" destOrd="0" parTransId="{DAC473C2-6056-4440-ADDD-A06FA7FF99E7}" sibTransId="{AFF50E54-8809-493F-9FD9-8AE4B4BCB2B5}"/>
    <dgm:cxn modelId="{8928CDBB-F250-4730-A742-360EC3DF7D10}" srcId="{8491FB9F-0610-4AA1-A994-BDB0A072B83F}" destId="{C3D85296-AED8-4D32-A21C-3D6709E01E0F}" srcOrd="1" destOrd="0" parTransId="{03F8485A-80A1-4F30-8D08-5A1E22D121A4}" sibTransId="{4BD0F89C-8244-40D7-8344-34C5CEC83EE1}"/>
    <dgm:cxn modelId="{7E4F4C29-3FDF-48DE-82E7-5E468610E005}" type="presOf" srcId="{E3DD77C9-2578-48C0-97BD-C6580BE85B10}" destId="{38E80005-E9C4-471C-89DB-E7F62B024021}" srcOrd="0" destOrd="0" presId="urn:microsoft.com/office/officeart/2005/8/layout/orgChart1"/>
    <dgm:cxn modelId="{DC72F177-BD25-4850-AFA7-FF70AAF55CA3}" type="presOf" srcId="{8B416198-3290-4C6F-BCDA-C520FA3FD488}" destId="{C5E6F2AE-F1B3-4BB0-AEFD-BCDB2A5DF250}" srcOrd="0" destOrd="0" presId="urn:microsoft.com/office/officeart/2005/8/layout/orgChart1"/>
    <dgm:cxn modelId="{C2A2D0DF-D771-4B8A-A67A-E5CD5019EF0D}" type="presOf" srcId="{0D0C4410-2BCD-4D3F-8C74-DDBF84A1CCB5}" destId="{804EB05C-922C-44CE-B4D0-417E8655AF04}" srcOrd="0" destOrd="0" presId="urn:microsoft.com/office/officeart/2005/8/layout/orgChart1"/>
    <dgm:cxn modelId="{743AAEB9-AA7D-4FAD-BDCF-1F50A145DFD5}" type="presOf" srcId="{11C11DEE-61D8-4CA5-B873-2FF59ECFAFDE}" destId="{634881E4-DCAA-4ABA-AD68-DFE53D78CE86}" srcOrd="0" destOrd="0" presId="urn:microsoft.com/office/officeart/2005/8/layout/orgChart1"/>
    <dgm:cxn modelId="{28D91E3B-11B0-4C59-BDE8-24F5F96BE3AF}" type="presOf" srcId="{D555A7D5-2D1D-483D-90E2-3CA12D6D8E88}" destId="{33F7DCC7-3A17-450A-AF8E-D875E8BB8833}" srcOrd="0" destOrd="0" presId="urn:microsoft.com/office/officeart/2005/8/layout/orgChart1"/>
    <dgm:cxn modelId="{B671D2C3-8EAE-4D4D-9301-C75BF32715B3}" type="presOf" srcId="{26DB3C10-C22B-43D9-A9FB-B92ED76B1854}" destId="{C10BCC4B-328A-477E-8D58-A0FFA7C59D1B}" srcOrd="1" destOrd="0" presId="urn:microsoft.com/office/officeart/2005/8/layout/orgChart1"/>
    <dgm:cxn modelId="{465DF802-0F8B-4C1E-BE23-274746DA32DE}" srcId="{8B416198-3290-4C6F-BCDA-C520FA3FD488}" destId="{9B3094E0-7053-48E0-B6FE-874885433993}" srcOrd="0" destOrd="0" parTransId="{D555A7D5-2D1D-483D-90E2-3CA12D6D8E88}" sibTransId="{DE1ADA69-B645-4323-8F37-2BA5827828F3}"/>
    <dgm:cxn modelId="{4691710D-ADC7-410B-970E-7E6440CF6234}" type="presOf" srcId="{C01D1BB6-7813-411C-943B-65A5DEA2E07E}" destId="{4B553D52-8D32-46F2-A88B-B05972045AEA}" srcOrd="0" destOrd="0" presId="urn:microsoft.com/office/officeart/2005/8/layout/orgChart1"/>
    <dgm:cxn modelId="{C0907924-A0EE-497B-B05B-868C230C4C99}" srcId="{C3D85296-AED8-4D32-A21C-3D6709E01E0F}" destId="{161B93D2-7AF0-41B7-8C98-FB23AB2D2406}" srcOrd="1" destOrd="0" parTransId="{0D0C4410-2BCD-4D3F-8C74-DDBF84A1CCB5}" sibTransId="{D3CEB4A2-0721-44B7-BCC1-8C758AE5B12B}"/>
    <dgm:cxn modelId="{9D38810F-1BC6-4D9F-BF7B-F7062E97815C}" srcId="{2E816BEB-CCC7-4F46-A73B-3220DEDA98A9}" destId="{8491FB9F-0610-4AA1-A994-BDB0A072B83F}" srcOrd="0" destOrd="0" parTransId="{2DDDCD4E-0495-4C59-98C5-A98FEC468456}" sibTransId="{450031EB-EB2D-4E7D-96C0-5FCCD31F8EA8}"/>
    <dgm:cxn modelId="{3AFA7AB7-B2DE-49AB-AA64-78B7040224D3}" srcId="{161B93D2-7AF0-41B7-8C98-FB23AB2D2406}" destId="{F9269060-1BB4-45B0-9002-53673830B463}" srcOrd="0" destOrd="0" parTransId="{E3DD77C9-2578-48C0-97BD-C6580BE85B10}" sibTransId="{B292318B-FD8B-47AE-8EBF-FB81442DE449}"/>
    <dgm:cxn modelId="{C9ED4FC1-5993-4673-B40B-B8D37E99DF4C}" type="presOf" srcId="{FDF35B95-B9D5-46DA-B539-4C51A1318D9D}" destId="{6E351966-CC2F-4F18-A526-6638B3779D44}" srcOrd="1" destOrd="0" presId="urn:microsoft.com/office/officeart/2005/8/layout/orgChart1"/>
    <dgm:cxn modelId="{CBF77367-BFA2-4F80-B11E-B5981BC602C4}" type="presOf" srcId="{03F8485A-80A1-4F30-8D08-5A1E22D121A4}" destId="{992DC6B8-D372-446B-91B4-4C7B6BCFF31F}" srcOrd="0" destOrd="0" presId="urn:microsoft.com/office/officeart/2005/8/layout/orgChart1"/>
    <dgm:cxn modelId="{7E40A2CD-02FB-42F8-8467-11CF014BFCAE}" type="presOf" srcId="{8472146A-6103-46D1-B3F1-CE384DE52A34}" destId="{EC008024-63D8-45B3-A2BE-B6D7426AAF6E}" srcOrd="0" destOrd="0" presId="urn:microsoft.com/office/officeart/2005/8/layout/orgChart1"/>
    <dgm:cxn modelId="{6F38881C-735E-4E4C-86F8-02009555C01A}" type="presOf" srcId="{E3F737B9-0F2E-4A69-AF68-6FDDEA67D318}" destId="{76E92EBB-9B71-4986-86C2-B717EFC0F009}" srcOrd="0" destOrd="0" presId="urn:microsoft.com/office/officeart/2005/8/layout/orgChart1"/>
    <dgm:cxn modelId="{D94F87B1-D995-4B66-B273-CEF5C5E1D18D}" type="presOf" srcId="{F9269060-1BB4-45B0-9002-53673830B463}" destId="{ACB3AFAD-71B4-446E-8758-FEC999ABD82B}" srcOrd="0" destOrd="0" presId="urn:microsoft.com/office/officeart/2005/8/layout/orgChart1"/>
    <dgm:cxn modelId="{9DFFA963-59F9-4221-B030-0D15A68B815C}" type="presOf" srcId="{D65EC898-43E6-4316-B165-5BEF0B9578D5}" destId="{033080F9-D9A9-48F9-8DDA-69C168168BDE}" srcOrd="0" destOrd="0" presId="urn:microsoft.com/office/officeart/2005/8/layout/orgChart1"/>
    <dgm:cxn modelId="{2C06A0E0-19A8-4AA6-98A5-478C0A3774A1}" type="presOf" srcId="{624373B0-97B9-4FA7-A29F-B8164208C9CB}" destId="{681BCC82-8267-4720-803D-8CF813714346}" srcOrd="1" destOrd="0" presId="urn:microsoft.com/office/officeart/2005/8/layout/orgChart1"/>
    <dgm:cxn modelId="{6A524406-22B5-4D9D-9308-AB906B5BF03D}" type="presOf" srcId="{3F3E0A52-5D82-4035-92EA-0F0A2ED70973}" destId="{46660B03-1997-43AF-8F25-B80004060DF4}" srcOrd="0" destOrd="0" presId="urn:microsoft.com/office/officeart/2005/8/layout/orgChart1"/>
    <dgm:cxn modelId="{B5D29F0D-FBFE-4797-9B5D-29A30B62F82C}" srcId="{E3F737B9-0F2E-4A69-AF68-6FDDEA67D318}" destId="{D65EC898-43E6-4316-B165-5BEF0B9578D5}" srcOrd="0" destOrd="0" parTransId="{D847BCD5-5C0D-4574-826E-8ED43F4D40AE}" sibTransId="{68F5B06C-1DEC-471F-B458-5F3EB1DAD602}"/>
    <dgm:cxn modelId="{C6F05CC4-193D-4B67-B076-4AEC63419F6C}" type="presOf" srcId="{3F3E0A52-5D82-4035-92EA-0F0A2ED70973}" destId="{BFF6584B-F06C-4728-8666-3982C8A24FDF}" srcOrd="1" destOrd="0" presId="urn:microsoft.com/office/officeart/2005/8/layout/orgChart1"/>
    <dgm:cxn modelId="{223593D3-F3CC-4C5E-98CE-E95981814B74}" type="presOf" srcId="{754DF715-3A6F-4155-890A-657745DF0786}" destId="{02D00CC0-95E5-4F98-82DF-5984853EFF0A}" srcOrd="0" destOrd="0" presId="urn:microsoft.com/office/officeart/2005/8/layout/orgChart1"/>
    <dgm:cxn modelId="{26C3040E-D9E5-4578-893E-2E66338E0D1F}" type="presOf" srcId="{754DF715-3A6F-4155-890A-657745DF0786}" destId="{15984ECC-6A42-4076-8B04-4B5C657368FF}" srcOrd="1" destOrd="0" presId="urn:microsoft.com/office/officeart/2005/8/layout/orgChart1"/>
    <dgm:cxn modelId="{46FB59FE-567C-44F4-8366-D3F713A170A5}" srcId="{B9F95771-F122-4169-9240-7A939019295F}" destId="{754DF715-3A6F-4155-890A-657745DF0786}" srcOrd="1" destOrd="0" parTransId="{1E26988E-E935-4709-82FA-8EDA0ED5F367}" sibTransId="{F1020DF0-A8B2-4767-882E-709D6EDD66DB}"/>
    <dgm:cxn modelId="{0FCB2E44-4075-4F2A-BD42-307AE7A0C7D5}" type="presOf" srcId="{DAC473C2-6056-4440-ADDD-A06FA7FF99E7}" destId="{7BEEE7E2-0D6C-4C64-9ED4-3C4CB67D0818}" srcOrd="0" destOrd="0" presId="urn:microsoft.com/office/officeart/2005/8/layout/orgChart1"/>
    <dgm:cxn modelId="{59491F23-95E4-4AC6-AFE4-BAB38F690896}" type="presOf" srcId="{C3D85296-AED8-4D32-A21C-3D6709E01E0F}" destId="{86298168-97BD-4157-8F63-4F66CAA89138}" srcOrd="1" destOrd="0" presId="urn:microsoft.com/office/officeart/2005/8/layout/orgChart1"/>
    <dgm:cxn modelId="{6E31A708-8ECA-4B49-B8CA-17FEDC58CC8D}" type="presOf" srcId="{8491FB9F-0610-4AA1-A994-BDB0A072B83F}" destId="{CCB79206-4C3C-44B6-ABC6-D05195B9B5DF}" srcOrd="1" destOrd="0" presId="urn:microsoft.com/office/officeart/2005/8/layout/orgChart1"/>
    <dgm:cxn modelId="{F8639571-1D7E-4D8A-A0DD-6AB87C0F4F66}" type="presOf" srcId="{161B93D2-7AF0-41B7-8C98-FB23AB2D2406}" destId="{E481435A-5BC1-4CB2-9E38-4FD1E931D505}" srcOrd="1" destOrd="0" presId="urn:microsoft.com/office/officeart/2005/8/layout/orgChart1"/>
    <dgm:cxn modelId="{FDD0D264-AF66-4B61-94A4-C6047D32DB59}" type="presOf" srcId="{055CF05F-B1CF-4F62-9F91-A7B7AFAE9B95}" destId="{BAF01CA6-72BD-418E-BEB0-69F6607BBCB9}" srcOrd="0" destOrd="0" presId="urn:microsoft.com/office/officeart/2005/8/layout/orgChart1"/>
    <dgm:cxn modelId="{8B6D1B56-B80E-4D17-A36F-810C898C1E69}" type="presOf" srcId="{2E816BEB-CCC7-4F46-A73B-3220DEDA98A9}" destId="{12AF1005-69A1-43FA-B25C-E9AB123EB2DB}" srcOrd="0" destOrd="0" presId="urn:microsoft.com/office/officeart/2005/8/layout/orgChart1"/>
    <dgm:cxn modelId="{08881C51-26E0-49E2-A0AB-614C1EDFB007}" type="presOf" srcId="{62B0EFB4-3E4B-4DF5-B669-52289E904B68}" destId="{9593B171-0E9B-4715-AA57-368A1D08D6DF}" srcOrd="0" destOrd="0" presId="urn:microsoft.com/office/officeart/2005/8/layout/orgChart1"/>
    <dgm:cxn modelId="{68D6C23D-1933-49F2-9869-8EA1554053D3}" type="presOf" srcId="{B383395D-BB53-4DE9-8D69-3949219B04DE}" destId="{0596EB4F-D5C7-408B-B11D-0FCEA291C6FB}" srcOrd="0" destOrd="0" presId="urn:microsoft.com/office/officeart/2005/8/layout/orgChart1"/>
    <dgm:cxn modelId="{0ED09419-DCD3-419A-AB07-223981C46106}" type="presOf" srcId="{AAD5C3F6-7AEB-43CB-A749-0EC10A996474}" destId="{F74D0B9E-694C-4693-9E45-0BBD616DA2A8}" srcOrd="0" destOrd="0" presId="urn:microsoft.com/office/officeart/2005/8/layout/orgChart1"/>
    <dgm:cxn modelId="{D9DCF450-8A97-42A2-BB3F-284425563B04}" type="presOf" srcId="{9B3094E0-7053-48E0-B6FE-874885433993}" destId="{38BB1723-E126-4454-9A61-D0A127475D54}" srcOrd="0" destOrd="0" presId="urn:microsoft.com/office/officeart/2005/8/layout/orgChart1"/>
    <dgm:cxn modelId="{E0965751-478C-485B-B1AF-25BED6ED0568}" type="presOf" srcId="{AAD5C3F6-7AEB-43CB-A749-0EC10A996474}" destId="{DBE5074E-CC84-48A4-9EC8-41FD2A4A2D22}" srcOrd="1" destOrd="0" presId="urn:microsoft.com/office/officeart/2005/8/layout/orgChart1"/>
    <dgm:cxn modelId="{FEBBAB97-376D-45C0-90E7-C4FA67F36266}" type="presOf" srcId="{8491FB9F-0610-4AA1-A994-BDB0A072B83F}" destId="{5DEC9C66-F8E0-430F-A777-9CFA0C37C1A4}" srcOrd="0" destOrd="0" presId="urn:microsoft.com/office/officeart/2005/8/layout/orgChart1"/>
    <dgm:cxn modelId="{ACDB881A-AB23-4AF9-8B7B-2141841C29BC}" srcId="{8491FB9F-0610-4AA1-A994-BDB0A072B83F}" destId="{AAD5C3F6-7AEB-43CB-A749-0EC10A996474}" srcOrd="3" destOrd="0" parTransId="{11C11DEE-61D8-4CA5-B873-2FF59ECFAFDE}" sibTransId="{D6809985-890D-4E1F-9865-75F0E6145E01}"/>
    <dgm:cxn modelId="{501DB70E-6BCA-4945-A961-E660EFC9D55D}" type="presOf" srcId="{E3F737B9-0F2E-4A69-AF68-6FDDEA67D318}" destId="{8167F8FA-958A-4EF9-9527-BE81EBA86147}" srcOrd="1" destOrd="0" presId="urn:microsoft.com/office/officeart/2005/8/layout/orgChart1"/>
    <dgm:cxn modelId="{FAB5FD79-F9F8-4235-BD09-D22FFE3E0D3D}" type="presOf" srcId="{BDE0C7D8-2123-4227-99D4-D954A6E06715}" destId="{E5056B15-B8AA-449F-873E-91CA2D2746C7}" srcOrd="1" destOrd="0" presId="urn:microsoft.com/office/officeart/2005/8/layout/orgChart1"/>
    <dgm:cxn modelId="{7BC5CA5A-65A4-414D-AB1D-602C8536CDAF}" type="presParOf" srcId="{12AF1005-69A1-43FA-B25C-E9AB123EB2DB}" destId="{1B97FA7B-0D7B-4E59-981C-8CA2367E8641}" srcOrd="0" destOrd="0" presId="urn:microsoft.com/office/officeart/2005/8/layout/orgChart1"/>
    <dgm:cxn modelId="{93E31FEF-8FA7-49BA-9E30-E056292880A1}" type="presParOf" srcId="{1B97FA7B-0D7B-4E59-981C-8CA2367E8641}" destId="{2D0E2774-616D-495C-A62D-5622F967288B}" srcOrd="0" destOrd="0" presId="urn:microsoft.com/office/officeart/2005/8/layout/orgChart1"/>
    <dgm:cxn modelId="{D48A11BE-9109-49B3-839F-73BE4DC19D4B}" type="presParOf" srcId="{2D0E2774-616D-495C-A62D-5622F967288B}" destId="{5DEC9C66-F8E0-430F-A777-9CFA0C37C1A4}" srcOrd="0" destOrd="0" presId="urn:microsoft.com/office/officeart/2005/8/layout/orgChart1"/>
    <dgm:cxn modelId="{48EB9B88-112D-4C0B-990E-C12BFFC5663C}" type="presParOf" srcId="{2D0E2774-616D-495C-A62D-5622F967288B}" destId="{CCB79206-4C3C-44B6-ABC6-D05195B9B5DF}" srcOrd="1" destOrd="0" presId="urn:microsoft.com/office/officeart/2005/8/layout/orgChart1"/>
    <dgm:cxn modelId="{CC4E4C9C-9274-4DB0-B382-8AD71C32B600}" type="presParOf" srcId="{1B97FA7B-0D7B-4E59-981C-8CA2367E8641}" destId="{772A40EF-15AA-4CD7-856A-38767A5C5492}" srcOrd="1" destOrd="0" presId="urn:microsoft.com/office/officeart/2005/8/layout/orgChart1"/>
    <dgm:cxn modelId="{6385C6DE-3669-4E5F-8565-2A5C0A54A080}" type="presParOf" srcId="{772A40EF-15AA-4CD7-856A-38767A5C5492}" destId="{7FCC095B-07BA-4800-82FB-63A3F0A50173}" srcOrd="0" destOrd="0" presId="urn:microsoft.com/office/officeart/2005/8/layout/orgChart1"/>
    <dgm:cxn modelId="{0098DA73-8DD9-4240-887C-35B50B6756E4}" type="presParOf" srcId="{772A40EF-15AA-4CD7-856A-38767A5C5492}" destId="{835C7100-79D1-47AA-AABF-1FE662CB07F8}" srcOrd="1" destOrd="0" presId="urn:microsoft.com/office/officeart/2005/8/layout/orgChart1"/>
    <dgm:cxn modelId="{45089F9E-1C10-40B9-A95F-FE2B5C0EA954}" type="presParOf" srcId="{835C7100-79D1-47AA-AABF-1FE662CB07F8}" destId="{D0790CA1-6C8E-447A-B86A-25E70CA42290}" srcOrd="0" destOrd="0" presId="urn:microsoft.com/office/officeart/2005/8/layout/orgChart1"/>
    <dgm:cxn modelId="{A4F9EB89-28DE-47D3-98AD-8F4B20DEC1F1}" type="presParOf" srcId="{D0790CA1-6C8E-447A-B86A-25E70CA42290}" destId="{6672081A-221A-41F1-AF49-920C725F86C1}" srcOrd="0" destOrd="0" presId="urn:microsoft.com/office/officeart/2005/8/layout/orgChart1"/>
    <dgm:cxn modelId="{A484AE23-F49F-4704-986D-FC4EAA589FC8}" type="presParOf" srcId="{D0790CA1-6C8E-447A-B86A-25E70CA42290}" destId="{6E351966-CC2F-4F18-A526-6638B3779D44}" srcOrd="1" destOrd="0" presId="urn:microsoft.com/office/officeart/2005/8/layout/orgChart1"/>
    <dgm:cxn modelId="{7F452C6F-8C8D-4CB7-BF45-250C9D00B0D2}" type="presParOf" srcId="{835C7100-79D1-47AA-AABF-1FE662CB07F8}" destId="{2FEC34AA-FF4A-4315-AE56-D48D43DEEE1F}" srcOrd="1" destOrd="0" presId="urn:microsoft.com/office/officeart/2005/8/layout/orgChart1"/>
    <dgm:cxn modelId="{AF9168E5-DFF5-444B-A143-F5B448852FA4}" type="presParOf" srcId="{835C7100-79D1-47AA-AABF-1FE662CB07F8}" destId="{CDEBF999-3B49-4F3E-B2E9-9999E2A8692A}" srcOrd="2" destOrd="0" presId="urn:microsoft.com/office/officeart/2005/8/layout/orgChart1"/>
    <dgm:cxn modelId="{15F35FF2-E3A1-4506-A4D2-EE0F0C24EFD9}" type="presParOf" srcId="{772A40EF-15AA-4CD7-856A-38767A5C5492}" destId="{992DC6B8-D372-446B-91B4-4C7B6BCFF31F}" srcOrd="2" destOrd="0" presId="urn:microsoft.com/office/officeart/2005/8/layout/orgChart1"/>
    <dgm:cxn modelId="{7DCBC1E7-3090-4363-B02C-320785997606}" type="presParOf" srcId="{772A40EF-15AA-4CD7-856A-38767A5C5492}" destId="{DE6E33C4-8D1A-475D-8398-907B4D5AEE80}" srcOrd="3" destOrd="0" presId="urn:microsoft.com/office/officeart/2005/8/layout/orgChart1"/>
    <dgm:cxn modelId="{64905DD2-C572-4CE7-BE5C-B46E552C9CE0}" type="presParOf" srcId="{DE6E33C4-8D1A-475D-8398-907B4D5AEE80}" destId="{AF8B394C-6AF4-4FAF-8B9D-0FE9D65D9B89}" srcOrd="0" destOrd="0" presId="urn:microsoft.com/office/officeart/2005/8/layout/orgChart1"/>
    <dgm:cxn modelId="{AA36F748-323D-4F87-BE62-AA35A94CD48C}" type="presParOf" srcId="{AF8B394C-6AF4-4FAF-8B9D-0FE9D65D9B89}" destId="{4B6658C5-5A78-4A7E-8C57-AA3DF9B53688}" srcOrd="0" destOrd="0" presId="urn:microsoft.com/office/officeart/2005/8/layout/orgChart1"/>
    <dgm:cxn modelId="{530028CB-C017-42AA-9147-472CA040B164}" type="presParOf" srcId="{AF8B394C-6AF4-4FAF-8B9D-0FE9D65D9B89}" destId="{86298168-97BD-4157-8F63-4F66CAA89138}" srcOrd="1" destOrd="0" presId="urn:microsoft.com/office/officeart/2005/8/layout/orgChart1"/>
    <dgm:cxn modelId="{C4674FD7-C312-46E0-B3DA-1479EDFE2D91}" type="presParOf" srcId="{DE6E33C4-8D1A-475D-8398-907B4D5AEE80}" destId="{1A1D8296-F4E0-4588-B4E3-A22D4DD70B7A}" srcOrd="1" destOrd="0" presId="urn:microsoft.com/office/officeart/2005/8/layout/orgChart1"/>
    <dgm:cxn modelId="{35273160-0FD8-4D99-8F01-4B9DFE146C05}" type="presParOf" srcId="{1A1D8296-F4E0-4588-B4E3-A22D4DD70B7A}" destId="{4B553D52-8D32-46F2-A88B-B05972045AEA}" srcOrd="0" destOrd="0" presId="urn:microsoft.com/office/officeart/2005/8/layout/orgChart1"/>
    <dgm:cxn modelId="{B1F0C1DB-7722-4FAB-8380-F55FB0316F01}" type="presParOf" srcId="{1A1D8296-F4E0-4588-B4E3-A22D4DD70B7A}" destId="{31FF1253-A1E9-48D8-8484-93B531A84972}" srcOrd="1" destOrd="0" presId="urn:microsoft.com/office/officeart/2005/8/layout/orgChart1"/>
    <dgm:cxn modelId="{6C984B2D-07F8-47DE-9AC5-B31D555F7300}" type="presParOf" srcId="{31FF1253-A1E9-48D8-8484-93B531A84972}" destId="{9880674F-5013-477B-8D4F-863430D50173}" srcOrd="0" destOrd="0" presId="urn:microsoft.com/office/officeart/2005/8/layout/orgChart1"/>
    <dgm:cxn modelId="{D4CBA5B9-B30E-40AA-ACB9-02E51907F89A}" type="presParOf" srcId="{9880674F-5013-477B-8D4F-863430D50173}" destId="{C5E6F2AE-F1B3-4BB0-AEFD-BCDB2A5DF250}" srcOrd="0" destOrd="0" presId="urn:microsoft.com/office/officeart/2005/8/layout/orgChart1"/>
    <dgm:cxn modelId="{4EE57C9E-0F97-4CB0-B4D7-0202A9B434F9}" type="presParOf" srcId="{9880674F-5013-477B-8D4F-863430D50173}" destId="{984E7246-A694-4088-9D77-C8C45E9EF051}" srcOrd="1" destOrd="0" presId="urn:microsoft.com/office/officeart/2005/8/layout/orgChart1"/>
    <dgm:cxn modelId="{B76EE448-6553-4044-B2BC-EE04D3000101}" type="presParOf" srcId="{31FF1253-A1E9-48D8-8484-93B531A84972}" destId="{040F04DB-B795-4AA9-BCB4-24C39E39AFB2}" srcOrd="1" destOrd="0" presId="urn:microsoft.com/office/officeart/2005/8/layout/orgChart1"/>
    <dgm:cxn modelId="{9FDB229C-8144-4740-BDF6-0A065C5A0174}" type="presParOf" srcId="{040F04DB-B795-4AA9-BCB4-24C39E39AFB2}" destId="{33F7DCC7-3A17-450A-AF8E-D875E8BB8833}" srcOrd="0" destOrd="0" presId="urn:microsoft.com/office/officeart/2005/8/layout/orgChart1"/>
    <dgm:cxn modelId="{76D67ADC-4434-4838-BF6A-E88BDC194081}" type="presParOf" srcId="{040F04DB-B795-4AA9-BCB4-24C39E39AFB2}" destId="{9F456AEF-718D-410F-BA59-FB91BCD58648}" srcOrd="1" destOrd="0" presId="urn:microsoft.com/office/officeart/2005/8/layout/orgChart1"/>
    <dgm:cxn modelId="{1B6218CE-F7EA-468B-97ED-C4BBA8D73F2B}" type="presParOf" srcId="{9F456AEF-718D-410F-BA59-FB91BCD58648}" destId="{CD5FC70D-CB39-4609-8CA4-F84758813927}" srcOrd="0" destOrd="0" presId="urn:microsoft.com/office/officeart/2005/8/layout/orgChart1"/>
    <dgm:cxn modelId="{B8883AD1-6882-4207-A95E-028D3898BCC9}" type="presParOf" srcId="{CD5FC70D-CB39-4609-8CA4-F84758813927}" destId="{38BB1723-E126-4454-9A61-D0A127475D54}" srcOrd="0" destOrd="0" presId="urn:microsoft.com/office/officeart/2005/8/layout/orgChart1"/>
    <dgm:cxn modelId="{7D7C4EDB-FA5C-4241-AB93-662EB25B0F53}" type="presParOf" srcId="{CD5FC70D-CB39-4609-8CA4-F84758813927}" destId="{A6114D6B-17DB-45FC-9015-810F8C36D7EF}" srcOrd="1" destOrd="0" presId="urn:microsoft.com/office/officeart/2005/8/layout/orgChart1"/>
    <dgm:cxn modelId="{ADF43446-486A-42AB-ABD3-4027495DA972}" type="presParOf" srcId="{9F456AEF-718D-410F-BA59-FB91BCD58648}" destId="{6772B703-03EF-48A7-A7A2-D4CD6BD31F1F}" srcOrd="1" destOrd="0" presId="urn:microsoft.com/office/officeart/2005/8/layout/orgChart1"/>
    <dgm:cxn modelId="{C8B699AD-97E9-4A61-9AE6-955893D900CB}" type="presParOf" srcId="{9F456AEF-718D-410F-BA59-FB91BCD58648}" destId="{C32154DD-884D-4E94-8125-4F6B2DEA3761}" srcOrd="2" destOrd="0" presId="urn:microsoft.com/office/officeart/2005/8/layout/orgChart1"/>
    <dgm:cxn modelId="{6196F278-40E2-4BD1-80E4-F32A4DE70F45}" type="presParOf" srcId="{31FF1253-A1E9-48D8-8484-93B531A84972}" destId="{9BD81840-E72D-43A7-98FD-7AEF6E1E070B}" srcOrd="2" destOrd="0" presId="urn:microsoft.com/office/officeart/2005/8/layout/orgChart1"/>
    <dgm:cxn modelId="{7CBCDFE7-E73B-4407-9C25-BC657D95665B}" type="presParOf" srcId="{1A1D8296-F4E0-4588-B4E3-A22D4DD70B7A}" destId="{804EB05C-922C-44CE-B4D0-417E8655AF04}" srcOrd="2" destOrd="0" presId="urn:microsoft.com/office/officeart/2005/8/layout/orgChart1"/>
    <dgm:cxn modelId="{CC7FD887-AFD6-4808-BFBF-432247078857}" type="presParOf" srcId="{1A1D8296-F4E0-4588-B4E3-A22D4DD70B7A}" destId="{E113E11A-4686-481F-86E2-CFB0EBF878D9}" srcOrd="3" destOrd="0" presId="urn:microsoft.com/office/officeart/2005/8/layout/orgChart1"/>
    <dgm:cxn modelId="{7BC1EF4B-8650-42D7-8429-9BFC31383C94}" type="presParOf" srcId="{E113E11A-4686-481F-86E2-CFB0EBF878D9}" destId="{89807989-E4EE-4158-8CE8-3F930D1B386E}" srcOrd="0" destOrd="0" presId="urn:microsoft.com/office/officeart/2005/8/layout/orgChart1"/>
    <dgm:cxn modelId="{D0C1B54B-35E5-413F-A97C-8B799AD5CF78}" type="presParOf" srcId="{89807989-E4EE-4158-8CE8-3F930D1B386E}" destId="{706FA0F7-4881-4CB3-82D4-AED6583F2EC5}" srcOrd="0" destOrd="0" presId="urn:microsoft.com/office/officeart/2005/8/layout/orgChart1"/>
    <dgm:cxn modelId="{C40CCA32-B4E1-4740-A4E4-64C22E42F949}" type="presParOf" srcId="{89807989-E4EE-4158-8CE8-3F930D1B386E}" destId="{E481435A-5BC1-4CB2-9E38-4FD1E931D505}" srcOrd="1" destOrd="0" presId="urn:microsoft.com/office/officeart/2005/8/layout/orgChart1"/>
    <dgm:cxn modelId="{AD4059B8-2DC3-49A4-8CB8-16F6A022F8FA}" type="presParOf" srcId="{E113E11A-4686-481F-86E2-CFB0EBF878D9}" destId="{86B1E97C-EBC8-4DBE-A9F9-4E314A09CEA9}" srcOrd="1" destOrd="0" presId="urn:microsoft.com/office/officeart/2005/8/layout/orgChart1"/>
    <dgm:cxn modelId="{99CD9BF8-14CB-4BDE-AD73-FAD5778D3F11}" type="presParOf" srcId="{86B1E97C-EBC8-4DBE-A9F9-4E314A09CEA9}" destId="{38E80005-E9C4-471C-89DB-E7F62B024021}" srcOrd="0" destOrd="0" presId="urn:microsoft.com/office/officeart/2005/8/layout/orgChart1"/>
    <dgm:cxn modelId="{CF4BCB2E-F303-44F0-80E4-F69EECF1CE2C}" type="presParOf" srcId="{86B1E97C-EBC8-4DBE-A9F9-4E314A09CEA9}" destId="{EDA39E20-2E1E-46E4-A3A4-0FD8E08D5E53}" srcOrd="1" destOrd="0" presId="urn:microsoft.com/office/officeart/2005/8/layout/orgChart1"/>
    <dgm:cxn modelId="{0A6CC7B5-43F7-4995-BB7A-38DF8785AC32}" type="presParOf" srcId="{EDA39E20-2E1E-46E4-A3A4-0FD8E08D5E53}" destId="{DB9F7977-D4A2-4312-8224-4D4D76B6CDAA}" srcOrd="0" destOrd="0" presId="urn:microsoft.com/office/officeart/2005/8/layout/orgChart1"/>
    <dgm:cxn modelId="{7D4F8DA8-4A26-4165-8E93-BF208094B27C}" type="presParOf" srcId="{DB9F7977-D4A2-4312-8224-4D4D76B6CDAA}" destId="{ACB3AFAD-71B4-446E-8758-FEC999ABD82B}" srcOrd="0" destOrd="0" presId="urn:microsoft.com/office/officeart/2005/8/layout/orgChart1"/>
    <dgm:cxn modelId="{82CFEC5A-53E1-46CA-B595-DC3369E20C72}" type="presParOf" srcId="{DB9F7977-D4A2-4312-8224-4D4D76B6CDAA}" destId="{ACA2080F-B763-4B6D-B382-195863780DAC}" srcOrd="1" destOrd="0" presId="urn:microsoft.com/office/officeart/2005/8/layout/orgChart1"/>
    <dgm:cxn modelId="{23FBDBEB-D93E-47FA-B8BC-6F530A82E220}" type="presParOf" srcId="{EDA39E20-2E1E-46E4-A3A4-0FD8E08D5E53}" destId="{9350ED0F-EFBD-432D-95FF-39FB196A581C}" srcOrd="1" destOrd="0" presId="urn:microsoft.com/office/officeart/2005/8/layout/orgChart1"/>
    <dgm:cxn modelId="{01835AA0-9C84-4188-91D7-7BD365A58CA6}" type="presParOf" srcId="{EDA39E20-2E1E-46E4-A3A4-0FD8E08D5E53}" destId="{E3516B5B-24E7-48D2-A2A6-867FA2923292}" srcOrd="2" destOrd="0" presId="urn:microsoft.com/office/officeart/2005/8/layout/orgChart1"/>
    <dgm:cxn modelId="{F0172FA2-4786-4010-A928-8E4AF9E172F2}" type="presParOf" srcId="{E113E11A-4686-481F-86E2-CFB0EBF878D9}" destId="{38ADC1A0-C30C-486C-A84B-8EC00E8DCA6E}" srcOrd="2" destOrd="0" presId="urn:microsoft.com/office/officeart/2005/8/layout/orgChart1"/>
    <dgm:cxn modelId="{99B7F770-A484-41CC-8D40-5F8D1A6A3860}" type="presParOf" srcId="{DE6E33C4-8D1A-475D-8398-907B4D5AEE80}" destId="{07EC2E29-23DC-4C07-8974-E58A2EFB8D10}" srcOrd="2" destOrd="0" presId="urn:microsoft.com/office/officeart/2005/8/layout/orgChart1"/>
    <dgm:cxn modelId="{A58BAA26-FA53-4647-8A13-2CEA7C5B6DC0}" type="presParOf" srcId="{772A40EF-15AA-4CD7-856A-38767A5C5492}" destId="{C024809F-5946-4F2B-A7DB-74EAFBE984B0}" srcOrd="4" destOrd="0" presId="urn:microsoft.com/office/officeart/2005/8/layout/orgChart1"/>
    <dgm:cxn modelId="{2032D318-D62B-401A-B601-B0B8B4ACE7C6}" type="presParOf" srcId="{772A40EF-15AA-4CD7-856A-38767A5C5492}" destId="{0CB8A57B-C82D-46D4-93EA-DB011D3A5E20}" srcOrd="5" destOrd="0" presId="urn:microsoft.com/office/officeart/2005/8/layout/orgChart1"/>
    <dgm:cxn modelId="{61526EE0-1908-4EF2-9C82-CA032A85BA92}" type="presParOf" srcId="{0CB8A57B-C82D-46D4-93EA-DB011D3A5E20}" destId="{40DC3753-9041-497F-AB90-CD82E36B50CD}" srcOrd="0" destOrd="0" presId="urn:microsoft.com/office/officeart/2005/8/layout/orgChart1"/>
    <dgm:cxn modelId="{CD49BA8D-32B9-4386-AF56-8080FC13B175}" type="presParOf" srcId="{40DC3753-9041-497F-AB90-CD82E36B50CD}" destId="{FAEAE908-2524-4BEF-9076-3EE7F1FFF94B}" srcOrd="0" destOrd="0" presId="urn:microsoft.com/office/officeart/2005/8/layout/orgChart1"/>
    <dgm:cxn modelId="{074DF171-5632-4906-B472-A94BD9FEA418}" type="presParOf" srcId="{40DC3753-9041-497F-AB90-CD82E36B50CD}" destId="{26B4E02E-D06B-487A-A398-B3150118D26B}" srcOrd="1" destOrd="0" presId="urn:microsoft.com/office/officeart/2005/8/layout/orgChart1"/>
    <dgm:cxn modelId="{251B6153-FCF1-4B65-B656-7352C6F55D17}" type="presParOf" srcId="{0CB8A57B-C82D-46D4-93EA-DB011D3A5E20}" destId="{5C25E57B-07BF-4476-A353-426929D6F065}" srcOrd="1" destOrd="0" presId="urn:microsoft.com/office/officeart/2005/8/layout/orgChart1"/>
    <dgm:cxn modelId="{EB8ACBA1-3B34-4925-91EE-ACC72EE4845E}" type="presParOf" srcId="{5C25E57B-07BF-4476-A353-426929D6F065}" destId="{7F2811CE-6CCF-40C0-B3E4-BD9682C7B9EF}" srcOrd="0" destOrd="0" presId="urn:microsoft.com/office/officeart/2005/8/layout/orgChart1"/>
    <dgm:cxn modelId="{DAF7E136-16BC-4B8B-8E3C-8BD1B4618EDA}" type="presParOf" srcId="{5C25E57B-07BF-4476-A353-426929D6F065}" destId="{F9C75ED7-3218-459A-AF81-43763328FADE}" srcOrd="1" destOrd="0" presId="urn:microsoft.com/office/officeart/2005/8/layout/orgChart1"/>
    <dgm:cxn modelId="{4930D8F2-7928-4166-BBBB-438AAD4C6E86}" type="presParOf" srcId="{F9C75ED7-3218-459A-AF81-43763328FADE}" destId="{9067D9B1-5245-4B83-8A50-B17300CCA371}" srcOrd="0" destOrd="0" presId="urn:microsoft.com/office/officeart/2005/8/layout/orgChart1"/>
    <dgm:cxn modelId="{AD8BD5C3-57F6-4AB0-9144-9692D53672C0}" type="presParOf" srcId="{9067D9B1-5245-4B83-8A50-B17300CCA371}" destId="{46660B03-1997-43AF-8F25-B80004060DF4}" srcOrd="0" destOrd="0" presId="urn:microsoft.com/office/officeart/2005/8/layout/orgChart1"/>
    <dgm:cxn modelId="{68BD8696-D08C-44A7-ACE4-DC521566D066}" type="presParOf" srcId="{9067D9B1-5245-4B83-8A50-B17300CCA371}" destId="{BFF6584B-F06C-4728-8666-3982C8A24FDF}" srcOrd="1" destOrd="0" presId="urn:microsoft.com/office/officeart/2005/8/layout/orgChart1"/>
    <dgm:cxn modelId="{98907CC6-B829-442C-9D88-1997EF6E2D4D}" type="presParOf" srcId="{F9C75ED7-3218-459A-AF81-43763328FADE}" destId="{632EB9EB-11B7-4090-A2A7-8568B26F3D8B}" srcOrd="1" destOrd="0" presId="urn:microsoft.com/office/officeart/2005/8/layout/orgChart1"/>
    <dgm:cxn modelId="{F233E92E-3E42-4B60-9438-9D7D69442280}" type="presParOf" srcId="{632EB9EB-11B7-4090-A2A7-8568B26F3D8B}" destId="{7BEEE7E2-0D6C-4C64-9ED4-3C4CB67D0818}" srcOrd="0" destOrd="0" presId="urn:microsoft.com/office/officeart/2005/8/layout/orgChart1"/>
    <dgm:cxn modelId="{897FBA52-7F80-41DA-A3D6-FF756108356E}" type="presParOf" srcId="{632EB9EB-11B7-4090-A2A7-8568B26F3D8B}" destId="{372D2205-5209-4F5E-8ADC-9F754C1FFEB1}" srcOrd="1" destOrd="0" presId="urn:microsoft.com/office/officeart/2005/8/layout/orgChart1"/>
    <dgm:cxn modelId="{C5FE3740-4B01-475D-A65F-6906C6A7EFB0}" type="presParOf" srcId="{372D2205-5209-4F5E-8ADC-9F754C1FFEB1}" destId="{DE277626-22F9-467E-867A-299BFCE9E4AB}" srcOrd="0" destOrd="0" presId="urn:microsoft.com/office/officeart/2005/8/layout/orgChart1"/>
    <dgm:cxn modelId="{14BD78C8-4596-4DA2-B8A4-401D1A2E4A11}" type="presParOf" srcId="{DE277626-22F9-467E-867A-299BFCE9E4AB}" destId="{8DF8E3E0-67D7-400F-BD42-C0E7E2D54E9B}" srcOrd="0" destOrd="0" presId="urn:microsoft.com/office/officeart/2005/8/layout/orgChart1"/>
    <dgm:cxn modelId="{5F52394A-8C30-4D36-A853-6EF95DDBA7C7}" type="presParOf" srcId="{DE277626-22F9-467E-867A-299BFCE9E4AB}" destId="{681BCC82-8267-4720-803D-8CF813714346}" srcOrd="1" destOrd="0" presId="urn:microsoft.com/office/officeart/2005/8/layout/orgChart1"/>
    <dgm:cxn modelId="{4F2566EA-2696-4483-B383-036587C9DBE4}" type="presParOf" srcId="{372D2205-5209-4F5E-8ADC-9F754C1FFEB1}" destId="{61ED4C47-EA13-4E4A-B51B-F5CCAEA787F0}" srcOrd="1" destOrd="0" presId="urn:microsoft.com/office/officeart/2005/8/layout/orgChart1"/>
    <dgm:cxn modelId="{D3F5AAB7-33BE-4197-B1B0-EB5270CA1D0B}" type="presParOf" srcId="{372D2205-5209-4F5E-8ADC-9F754C1FFEB1}" destId="{9787D2C0-AFD1-4875-A01E-C16484BD4B99}" srcOrd="2" destOrd="0" presId="urn:microsoft.com/office/officeart/2005/8/layout/orgChart1"/>
    <dgm:cxn modelId="{48341856-FAC1-478B-BA99-13BE33E92F7E}" type="presParOf" srcId="{F9C75ED7-3218-459A-AF81-43763328FADE}" destId="{92B03615-058C-42B1-AE79-8D1BC997CB11}" srcOrd="2" destOrd="0" presId="urn:microsoft.com/office/officeart/2005/8/layout/orgChart1"/>
    <dgm:cxn modelId="{6ED1CB76-709A-483D-8C3E-CE3C5EB28964}" type="presParOf" srcId="{5C25E57B-07BF-4476-A353-426929D6F065}" destId="{1FC7E7EE-E870-4C96-B9B0-91FEE9558532}" srcOrd="2" destOrd="0" presId="urn:microsoft.com/office/officeart/2005/8/layout/orgChart1"/>
    <dgm:cxn modelId="{DDBA6E07-615C-4E9C-B26D-DA5C4BFD3E1B}" type="presParOf" srcId="{5C25E57B-07BF-4476-A353-426929D6F065}" destId="{98933500-B725-4213-AAE7-D7A67D853521}" srcOrd="3" destOrd="0" presId="urn:microsoft.com/office/officeart/2005/8/layout/orgChart1"/>
    <dgm:cxn modelId="{6F4BF9AF-AA42-4853-B0B6-63D3BDC96232}" type="presParOf" srcId="{98933500-B725-4213-AAE7-D7A67D853521}" destId="{910550D5-AB1E-439B-9A88-DA0F728C369D}" srcOrd="0" destOrd="0" presId="urn:microsoft.com/office/officeart/2005/8/layout/orgChart1"/>
    <dgm:cxn modelId="{AC1701B4-D6B0-4659-BC54-D10C1B9B40DD}" type="presParOf" srcId="{910550D5-AB1E-439B-9A88-DA0F728C369D}" destId="{02D00CC0-95E5-4F98-82DF-5984853EFF0A}" srcOrd="0" destOrd="0" presId="urn:microsoft.com/office/officeart/2005/8/layout/orgChart1"/>
    <dgm:cxn modelId="{5FDD639C-B959-4A97-AA1E-4BF2E7436A12}" type="presParOf" srcId="{910550D5-AB1E-439B-9A88-DA0F728C369D}" destId="{15984ECC-6A42-4076-8B04-4B5C657368FF}" srcOrd="1" destOrd="0" presId="urn:microsoft.com/office/officeart/2005/8/layout/orgChart1"/>
    <dgm:cxn modelId="{747F7B8D-3674-4F88-8F71-BEBB1D308235}" type="presParOf" srcId="{98933500-B725-4213-AAE7-D7A67D853521}" destId="{0E452327-AD30-4CE9-82DE-6857BDEF7525}" srcOrd="1" destOrd="0" presId="urn:microsoft.com/office/officeart/2005/8/layout/orgChart1"/>
    <dgm:cxn modelId="{C98E7F1B-0293-42F8-9B47-8EA59E4DB1B6}" type="presParOf" srcId="{0E452327-AD30-4CE9-82DE-6857BDEF7525}" destId="{0596EB4F-D5C7-408B-B11D-0FCEA291C6FB}" srcOrd="0" destOrd="0" presId="urn:microsoft.com/office/officeart/2005/8/layout/orgChart1"/>
    <dgm:cxn modelId="{A7E1C9C2-884C-4A80-8D58-726FD63156FF}" type="presParOf" srcId="{0E452327-AD30-4CE9-82DE-6857BDEF7525}" destId="{517FDE8C-35B5-4781-B0B6-73600D8488D7}" srcOrd="1" destOrd="0" presId="urn:microsoft.com/office/officeart/2005/8/layout/orgChart1"/>
    <dgm:cxn modelId="{BAA57825-455C-4721-BFFE-2E6877F0B222}" type="presParOf" srcId="{517FDE8C-35B5-4781-B0B6-73600D8488D7}" destId="{98625D55-A749-4419-ACD1-C69B56BE87D9}" srcOrd="0" destOrd="0" presId="urn:microsoft.com/office/officeart/2005/8/layout/orgChart1"/>
    <dgm:cxn modelId="{69D20067-2F8A-411C-A96F-A6CC1561222C}" type="presParOf" srcId="{98625D55-A749-4419-ACD1-C69B56BE87D9}" destId="{C2296BB8-509A-4D49-93F1-2DF38D25F015}" srcOrd="0" destOrd="0" presId="urn:microsoft.com/office/officeart/2005/8/layout/orgChart1"/>
    <dgm:cxn modelId="{BB1A27E0-61C2-4149-98B1-013FBEEA4C71}" type="presParOf" srcId="{98625D55-A749-4419-ACD1-C69B56BE87D9}" destId="{C10BCC4B-328A-477E-8D58-A0FFA7C59D1B}" srcOrd="1" destOrd="0" presId="urn:microsoft.com/office/officeart/2005/8/layout/orgChart1"/>
    <dgm:cxn modelId="{B61D64DA-7620-44CB-9928-302265C0AA16}" type="presParOf" srcId="{517FDE8C-35B5-4781-B0B6-73600D8488D7}" destId="{5645BBF3-9C16-460A-AD14-752D6D3F9FEB}" srcOrd="1" destOrd="0" presId="urn:microsoft.com/office/officeart/2005/8/layout/orgChart1"/>
    <dgm:cxn modelId="{D60CBFCE-3163-433A-B81F-718EBCA01660}" type="presParOf" srcId="{517FDE8C-35B5-4781-B0B6-73600D8488D7}" destId="{4AA60EA1-3398-4518-AC27-7C238F091140}" srcOrd="2" destOrd="0" presId="urn:microsoft.com/office/officeart/2005/8/layout/orgChart1"/>
    <dgm:cxn modelId="{BF8249EF-B055-4440-904B-77F772DE359C}" type="presParOf" srcId="{98933500-B725-4213-AAE7-D7A67D853521}" destId="{59D08FB2-288F-4DC0-B985-E3CA779FBEEC}" srcOrd="2" destOrd="0" presId="urn:microsoft.com/office/officeart/2005/8/layout/orgChart1"/>
    <dgm:cxn modelId="{C835DE33-88DD-4800-AF5D-4DFFAAB0F1C9}" type="presParOf" srcId="{0CB8A57B-C82D-46D4-93EA-DB011D3A5E20}" destId="{A61EED28-0E77-44CC-B292-DFB8B61E0EBA}" srcOrd="2" destOrd="0" presId="urn:microsoft.com/office/officeart/2005/8/layout/orgChart1"/>
    <dgm:cxn modelId="{3CCE1742-C89D-4591-A2F5-31A4DB77A7D9}" type="presParOf" srcId="{772A40EF-15AA-4CD7-856A-38767A5C5492}" destId="{634881E4-DCAA-4ABA-AD68-DFE53D78CE86}" srcOrd="6" destOrd="0" presId="urn:microsoft.com/office/officeart/2005/8/layout/orgChart1"/>
    <dgm:cxn modelId="{F8F6DB58-2686-4516-96F9-8E083E914A4F}" type="presParOf" srcId="{772A40EF-15AA-4CD7-856A-38767A5C5492}" destId="{92C9D9D4-33A6-4269-AAAB-5B891FE2B49C}" srcOrd="7" destOrd="0" presId="urn:microsoft.com/office/officeart/2005/8/layout/orgChart1"/>
    <dgm:cxn modelId="{1F6ABE7D-F5EE-44AC-AF5F-70AFA2918122}" type="presParOf" srcId="{92C9D9D4-33A6-4269-AAAB-5B891FE2B49C}" destId="{6C562D8B-BF50-40D4-AFEA-F5E1314BB38A}" srcOrd="0" destOrd="0" presId="urn:microsoft.com/office/officeart/2005/8/layout/orgChart1"/>
    <dgm:cxn modelId="{609B9F3D-0A09-4995-B9CA-3ACF6C185185}" type="presParOf" srcId="{6C562D8B-BF50-40D4-AFEA-F5E1314BB38A}" destId="{F74D0B9E-694C-4693-9E45-0BBD616DA2A8}" srcOrd="0" destOrd="0" presId="urn:microsoft.com/office/officeart/2005/8/layout/orgChart1"/>
    <dgm:cxn modelId="{6619BED0-8573-41D4-8FBA-E212680602CC}" type="presParOf" srcId="{6C562D8B-BF50-40D4-AFEA-F5E1314BB38A}" destId="{DBE5074E-CC84-48A4-9EC8-41FD2A4A2D22}" srcOrd="1" destOrd="0" presId="urn:microsoft.com/office/officeart/2005/8/layout/orgChart1"/>
    <dgm:cxn modelId="{5E040961-9F48-4DF5-A07C-9D4DF0764680}" type="presParOf" srcId="{92C9D9D4-33A6-4269-AAAB-5B891FE2B49C}" destId="{F97B7C14-D627-4A92-9A7B-45BBEA85846B}" srcOrd="1" destOrd="0" presId="urn:microsoft.com/office/officeart/2005/8/layout/orgChart1"/>
    <dgm:cxn modelId="{AAB7FE94-1E01-4FEE-9EE8-A4CA78742E9C}" type="presParOf" srcId="{F97B7C14-D627-4A92-9A7B-45BBEA85846B}" destId="{BAF01CA6-72BD-418E-BEB0-69F6607BBCB9}" srcOrd="0" destOrd="0" presId="urn:microsoft.com/office/officeart/2005/8/layout/orgChart1"/>
    <dgm:cxn modelId="{1AAFA2E4-DDBA-414E-8BB3-7B737B24AD94}" type="presParOf" srcId="{F97B7C14-D627-4A92-9A7B-45BBEA85846B}" destId="{55AAE235-C24F-412C-8543-2591D6ADE75B}" srcOrd="1" destOrd="0" presId="urn:microsoft.com/office/officeart/2005/8/layout/orgChart1"/>
    <dgm:cxn modelId="{1DEB91F0-A305-4B80-8215-98CA8E7899E9}" type="presParOf" srcId="{55AAE235-C24F-412C-8543-2591D6ADE75B}" destId="{8002D537-2E0B-4FF2-90B4-4A91CA11A143}" srcOrd="0" destOrd="0" presId="urn:microsoft.com/office/officeart/2005/8/layout/orgChart1"/>
    <dgm:cxn modelId="{2346DDB2-2317-44C0-A825-37E166D12A5D}" type="presParOf" srcId="{8002D537-2E0B-4FF2-90B4-4A91CA11A143}" destId="{76E92EBB-9B71-4986-86C2-B717EFC0F009}" srcOrd="0" destOrd="0" presId="urn:microsoft.com/office/officeart/2005/8/layout/orgChart1"/>
    <dgm:cxn modelId="{C011A0FA-34C9-4F71-B5E8-237DA164599F}" type="presParOf" srcId="{8002D537-2E0B-4FF2-90B4-4A91CA11A143}" destId="{8167F8FA-958A-4EF9-9527-BE81EBA86147}" srcOrd="1" destOrd="0" presId="urn:microsoft.com/office/officeart/2005/8/layout/orgChart1"/>
    <dgm:cxn modelId="{B6DA94B8-923C-4A51-8DA9-EA53CB56133C}" type="presParOf" srcId="{55AAE235-C24F-412C-8543-2591D6ADE75B}" destId="{F9F6E157-1E87-476B-9D82-864E6142C2A3}" srcOrd="1" destOrd="0" presId="urn:microsoft.com/office/officeart/2005/8/layout/orgChart1"/>
    <dgm:cxn modelId="{135E60D8-2D42-40E2-96CF-7578E328DDAF}" type="presParOf" srcId="{F9F6E157-1E87-476B-9D82-864E6142C2A3}" destId="{7A0680AA-C358-4A42-ADDC-7F0EFF860FEB}" srcOrd="0" destOrd="0" presId="urn:microsoft.com/office/officeart/2005/8/layout/orgChart1"/>
    <dgm:cxn modelId="{937459CB-CDE4-4DC5-B7C6-B6B83FD2C2B5}" type="presParOf" srcId="{F9F6E157-1E87-476B-9D82-864E6142C2A3}" destId="{66F6737D-A0D3-4D1B-9166-32A263327693}" srcOrd="1" destOrd="0" presId="urn:microsoft.com/office/officeart/2005/8/layout/orgChart1"/>
    <dgm:cxn modelId="{05BC4A33-E9B7-4781-8DB3-8AA8BB58BEB1}" type="presParOf" srcId="{66F6737D-A0D3-4D1B-9166-32A263327693}" destId="{31E99FD4-4BFA-45FF-B0FC-23F765429923}" srcOrd="0" destOrd="0" presId="urn:microsoft.com/office/officeart/2005/8/layout/orgChart1"/>
    <dgm:cxn modelId="{1185B568-7E0B-4C23-A5A5-E6884AC9E187}" type="presParOf" srcId="{31E99FD4-4BFA-45FF-B0FC-23F765429923}" destId="{033080F9-D9A9-48F9-8DDA-69C168168BDE}" srcOrd="0" destOrd="0" presId="urn:microsoft.com/office/officeart/2005/8/layout/orgChart1"/>
    <dgm:cxn modelId="{E5E6CE8E-319D-4100-98B0-8042E92B17DF}" type="presParOf" srcId="{31E99FD4-4BFA-45FF-B0FC-23F765429923}" destId="{37AE2E02-E118-49E6-9465-44CC61123B6C}" srcOrd="1" destOrd="0" presId="urn:microsoft.com/office/officeart/2005/8/layout/orgChart1"/>
    <dgm:cxn modelId="{911EF40B-7AE8-4940-901F-7BD0A51E1264}" type="presParOf" srcId="{66F6737D-A0D3-4D1B-9166-32A263327693}" destId="{049463E1-4295-4002-941C-7BCD21D666D9}" srcOrd="1" destOrd="0" presId="urn:microsoft.com/office/officeart/2005/8/layout/orgChart1"/>
    <dgm:cxn modelId="{6E123EC1-3CB7-49E8-9D5E-C71AE3F9997F}" type="presParOf" srcId="{66F6737D-A0D3-4D1B-9166-32A263327693}" destId="{A6E1977E-849D-44A6-A4C3-8C57C7F84A60}" srcOrd="2" destOrd="0" presId="urn:microsoft.com/office/officeart/2005/8/layout/orgChart1"/>
    <dgm:cxn modelId="{5CD803F3-3592-4389-8A11-A5E0B7B04BB0}" type="presParOf" srcId="{55AAE235-C24F-412C-8543-2591D6ADE75B}" destId="{730834BD-B5D6-437D-8D21-C434AE51D98D}" srcOrd="2" destOrd="0" presId="urn:microsoft.com/office/officeart/2005/8/layout/orgChart1"/>
    <dgm:cxn modelId="{01074F64-3BE3-4FEC-A240-7DDBC5977C67}" type="presParOf" srcId="{F97B7C14-D627-4A92-9A7B-45BBEA85846B}" destId="{EC008024-63D8-45B3-A2BE-B6D7426AAF6E}" srcOrd="2" destOrd="0" presId="urn:microsoft.com/office/officeart/2005/8/layout/orgChart1"/>
    <dgm:cxn modelId="{CA0C2FDF-ECF4-4794-A289-54C23C9EAE2E}" type="presParOf" srcId="{F97B7C14-D627-4A92-9A7B-45BBEA85846B}" destId="{0CAE2B5A-8CA8-4205-9056-BA5B63586827}" srcOrd="3" destOrd="0" presId="urn:microsoft.com/office/officeart/2005/8/layout/orgChart1"/>
    <dgm:cxn modelId="{D4A34430-0CC9-437C-A2C8-8341D62D4C1F}" type="presParOf" srcId="{0CAE2B5A-8CA8-4205-9056-BA5B63586827}" destId="{BEDE1969-6AC0-4C9F-90C1-37589B0F2A88}" srcOrd="0" destOrd="0" presId="urn:microsoft.com/office/officeart/2005/8/layout/orgChart1"/>
    <dgm:cxn modelId="{FB5B03A0-656F-4272-86DD-533C5575455A}" type="presParOf" srcId="{BEDE1969-6AC0-4C9F-90C1-37589B0F2A88}" destId="{9593B171-0E9B-4715-AA57-368A1D08D6DF}" srcOrd="0" destOrd="0" presId="urn:microsoft.com/office/officeart/2005/8/layout/orgChart1"/>
    <dgm:cxn modelId="{F5AE09D0-1F08-440B-9D25-85141A95570B}" type="presParOf" srcId="{BEDE1969-6AC0-4C9F-90C1-37589B0F2A88}" destId="{5BE86E36-64EF-4FB6-8CB7-516F0129FD77}" srcOrd="1" destOrd="0" presId="urn:microsoft.com/office/officeart/2005/8/layout/orgChart1"/>
    <dgm:cxn modelId="{63627EA4-9646-4859-8D4B-3E9A052EB79C}" type="presParOf" srcId="{0CAE2B5A-8CA8-4205-9056-BA5B63586827}" destId="{43732721-E97A-40F3-9909-ABDB03D604E3}" srcOrd="1" destOrd="0" presId="urn:microsoft.com/office/officeart/2005/8/layout/orgChart1"/>
    <dgm:cxn modelId="{8BA3AAB7-7A03-430C-9031-DABECAEFB4EF}" type="presParOf" srcId="{43732721-E97A-40F3-9909-ABDB03D604E3}" destId="{A083D0BF-B744-4442-9254-4B26C9051CBB}" srcOrd="0" destOrd="0" presId="urn:microsoft.com/office/officeart/2005/8/layout/orgChart1"/>
    <dgm:cxn modelId="{217F42B2-6C93-40AA-ABAE-0F813988683C}" type="presParOf" srcId="{43732721-E97A-40F3-9909-ABDB03D604E3}" destId="{5D7DA3C5-13D8-4FF9-96C5-66AC796719FB}" srcOrd="1" destOrd="0" presId="urn:microsoft.com/office/officeart/2005/8/layout/orgChart1"/>
    <dgm:cxn modelId="{95F1503B-EA5F-4146-9E52-68EC83DC6CB8}" type="presParOf" srcId="{5D7DA3C5-13D8-4FF9-96C5-66AC796719FB}" destId="{143A43C2-271A-49AB-9F31-F932F98704BA}" srcOrd="0" destOrd="0" presId="urn:microsoft.com/office/officeart/2005/8/layout/orgChart1"/>
    <dgm:cxn modelId="{38FE6F1E-18D3-43C0-8920-BEE97C91872A}" type="presParOf" srcId="{143A43C2-271A-49AB-9F31-F932F98704BA}" destId="{9A5D42D7-A736-4457-A84A-3511964AEA83}" srcOrd="0" destOrd="0" presId="urn:microsoft.com/office/officeart/2005/8/layout/orgChart1"/>
    <dgm:cxn modelId="{18DA2885-68A1-4286-8216-6B5884D12C10}" type="presParOf" srcId="{143A43C2-271A-49AB-9F31-F932F98704BA}" destId="{E5056B15-B8AA-449F-873E-91CA2D2746C7}" srcOrd="1" destOrd="0" presId="urn:microsoft.com/office/officeart/2005/8/layout/orgChart1"/>
    <dgm:cxn modelId="{B42B7D08-6544-4C74-9994-C4FD0654AD95}" type="presParOf" srcId="{5D7DA3C5-13D8-4FF9-96C5-66AC796719FB}" destId="{6977EEA4-761F-4E16-9989-50242A90EEA2}" srcOrd="1" destOrd="0" presId="urn:microsoft.com/office/officeart/2005/8/layout/orgChart1"/>
    <dgm:cxn modelId="{CADBFFF0-BDD0-4B46-ABC5-D9DD0D173E69}" type="presParOf" srcId="{5D7DA3C5-13D8-4FF9-96C5-66AC796719FB}" destId="{DE73C33E-4916-4342-956D-13ADFB16D8CB}" srcOrd="2" destOrd="0" presId="urn:microsoft.com/office/officeart/2005/8/layout/orgChart1"/>
    <dgm:cxn modelId="{57464FB0-ACEE-4144-AA3F-0A1C2AFAD270}" type="presParOf" srcId="{0CAE2B5A-8CA8-4205-9056-BA5B63586827}" destId="{260915B0-3FCF-4C6C-B2DD-1B5C4A43B0F2}" srcOrd="2" destOrd="0" presId="urn:microsoft.com/office/officeart/2005/8/layout/orgChart1"/>
    <dgm:cxn modelId="{00B5975F-F5A6-4A24-8D69-033487DEA7AE}" type="presParOf" srcId="{92C9D9D4-33A6-4269-AAAB-5B891FE2B49C}" destId="{03E92403-EE85-499E-BEE3-FA2BAEEAB54F}" srcOrd="2" destOrd="0" presId="urn:microsoft.com/office/officeart/2005/8/layout/orgChart1"/>
    <dgm:cxn modelId="{EA4ECEF9-E005-45CA-8656-A366DA771157}" type="presParOf" srcId="{1B97FA7B-0D7B-4E59-981C-8CA2367E8641}" destId="{F5B8134D-4A1F-47E8-8EBF-A511D2E8D04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F95F9D-1237-4781-8577-F853BB2EFEC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715A11-5002-49BC-BAFB-F58EEF475C7A}">
      <dgm:prSet phldrT="[Texto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Sistema Mecanico Parte II</a:t>
          </a:r>
        </a:p>
      </dgm:t>
    </dgm:pt>
    <dgm:pt modelId="{0DE4C149-F0AD-443C-8EDB-3E3A4CA30F41}" type="parTrans" cxnId="{932B007C-D793-4020-B5D9-7CD8E1DF43E9}">
      <dgm:prSet/>
      <dgm:spPr/>
      <dgm:t>
        <a:bodyPr/>
        <a:lstStyle/>
        <a:p>
          <a:endParaRPr lang="en-US" sz="2800"/>
        </a:p>
      </dgm:t>
    </dgm:pt>
    <dgm:pt modelId="{5679B212-2518-408B-AF37-3601D5567ED9}" type="sibTrans" cxnId="{932B007C-D793-4020-B5D9-7CD8E1DF43E9}">
      <dgm:prSet/>
      <dgm:spPr/>
      <dgm:t>
        <a:bodyPr/>
        <a:lstStyle/>
        <a:p>
          <a:endParaRPr lang="en-US" sz="2800"/>
        </a:p>
      </dgm:t>
    </dgm:pt>
    <dgm:pt modelId="{DE7E6E17-CA40-4F71-A64A-D64951CB54F4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Motor</a:t>
          </a:r>
        </a:p>
      </dgm:t>
    </dgm:pt>
    <dgm:pt modelId="{8DA64869-F3DB-4F54-9FF4-788ACC7F2522}" type="parTrans" cxnId="{DCA78B8C-BD44-4BB7-9BB7-794D8E6DC25D}">
      <dgm:prSet/>
      <dgm:spPr/>
      <dgm:t>
        <a:bodyPr/>
        <a:lstStyle/>
        <a:p>
          <a:endParaRPr lang="en-US" sz="2800"/>
        </a:p>
      </dgm:t>
    </dgm:pt>
    <dgm:pt modelId="{93EBDEF7-70D1-4447-91B4-6C754ADACAF3}" type="sibTrans" cxnId="{DCA78B8C-BD44-4BB7-9BB7-794D8E6DC25D}">
      <dgm:prSet/>
      <dgm:spPr/>
      <dgm:t>
        <a:bodyPr/>
        <a:lstStyle/>
        <a:p>
          <a:endParaRPr lang="en-US" sz="2800"/>
        </a:p>
      </dgm:t>
    </dgm:pt>
    <dgm:pt modelId="{0A4A4BBF-E373-446A-B623-E68A8942B4A7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Movimiento</a:t>
          </a:r>
        </a:p>
      </dgm:t>
    </dgm:pt>
    <dgm:pt modelId="{F4E40152-3932-461C-B374-AD898BD6D554}" type="parTrans" cxnId="{A601C535-CB45-42E0-B867-59F76D6D141A}">
      <dgm:prSet/>
      <dgm:spPr/>
      <dgm:t>
        <a:bodyPr/>
        <a:lstStyle/>
        <a:p>
          <a:endParaRPr lang="en-US" sz="2800"/>
        </a:p>
      </dgm:t>
    </dgm:pt>
    <dgm:pt modelId="{29B5332F-F198-41CE-B06C-6ED2F2161ABD}" type="sibTrans" cxnId="{A601C535-CB45-42E0-B867-59F76D6D141A}">
      <dgm:prSet/>
      <dgm:spPr/>
      <dgm:t>
        <a:bodyPr/>
        <a:lstStyle/>
        <a:p>
          <a:endParaRPr lang="en-US" sz="2800"/>
        </a:p>
      </dgm:t>
    </dgm:pt>
    <dgm:pt modelId="{37BF1D74-F9AD-4281-A463-CD35CBBCA25B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Cilindros Neum</a:t>
          </a:r>
          <a:r>
            <a:rPr lang="es-ES" sz="1100" dirty="0">
              <a:latin typeface="Arial" panose="020B0604020202020204" pitchFamily="34" charset="0"/>
              <a:cs typeface="Arial" panose="020B0604020202020204" pitchFamily="34" charset="0"/>
            </a:rPr>
            <a:t>áticos</a:t>
          </a:r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6F35D0-AB43-458E-8D7D-A7CD6D390425}" type="parTrans" cxnId="{D2C83372-4CBD-4A98-8077-0AB9DB5A7371}">
      <dgm:prSet/>
      <dgm:spPr/>
      <dgm:t>
        <a:bodyPr/>
        <a:lstStyle/>
        <a:p>
          <a:endParaRPr lang="en-US" sz="2800"/>
        </a:p>
      </dgm:t>
    </dgm:pt>
    <dgm:pt modelId="{4C420FE9-DCCD-4712-847E-535751176653}" type="sibTrans" cxnId="{D2C83372-4CBD-4A98-8077-0AB9DB5A7371}">
      <dgm:prSet/>
      <dgm:spPr/>
      <dgm:t>
        <a:bodyPr/>
        <a:lstStyle/>
        <a:p>
          <a:endParaRPr lang="en-US" sz="2800"/>
        </a:p>
      </dgm:t>
    </dgm:pt>
    <dgm:pt modelId="{B70D057B-7BA1-4523-8DBC-4F08C7C4A0DE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Despachadores</a:t>
          </a:r>
        </a:p>
      </dgm:t>
    </dgm:pt>
    <dgm:pt modelId="{D3B3912E-07A5-46E4-8942-6FD2F1A1887C}" type="parTrans" cxnId="{636BC06F-BEA3-45D1-99B8-70BB9EEA022D}">
      <dgm:prSet/>
      <dgm:spPr/>
      <dgm:t>
        <a:bodyPr/>
        <a:lstStyle/>
        <a:p>
          <a:endParaRPr lang="en-US" sz="2800"/>
        </a:p>
      </dgm:t>
    </dgm:pt>
    <dgm:pt modelId="{B5C37129-7F76-4D69-B00A-48BC5A52FC71}" type="sibTrans" cxnId="{636BC06F-BEA3-45D1-99B8-70BB9EEA022D}">
      <dgm:prSet/>
      <dgm:spPr/>
      <dgm:t>
        <a:bodyPr/>
        <a:lstStyle/>
        <a:p>
          <a:endParaRPr lang="en-US" sz="2800"/>
        </a:p>
      </dgm:t>
    </dgm:pt>
    <dgm:pt modelId="{64A796B9-222D-46DF-AD1C-088DAF895BB5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Estacion de Distribución de Aire Comprimido</a:t>
          </a:r>
        </a:p>
      </dgm:t>
    </dgm:pt>
    <dgm:pt modelId="{E9B0F50F-8F78-4BC4-AB78-E9929BCFA84B}" type="parTrans" cxnId="{F4C8ADCB-331B-43B3-AD2E-865DD3F0999F}">
      <dgm:prSet/>
      <dgm:spPr/>
      <dgm:t>
        <a:bodyPr/>
        <a:lstStyle/>
        <a:p>
          <a:endParaRPr lang="en-US" sz="2800"/>
        </a:p>
      </dgm:t>
    </dgm:pt>
    <dgm:pt modelId="{0FF0A848-8DE0-48AD-9A83-96A1D84EB258}" type="sibTrans" cxnId="{F4C8ADCB-331B-43B3-AD2E-865DD3F0999F}">
      <dgm:prSet/>
      <dgm:spPr/>
      <dgm:t>
        <a:bodyPr/>
        <a:lstStyle/>
        <a:p>
          <a:endParaRPr lang="en-US" sz="2800"/>
        </a:p>
      </dgm:t>
    </dgm:pt>
    <dgm:pt modelId="{C53A0BFB-631A-4539-8DA6-F9784278AC71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Compresor</a:t>
          </a:r>
        </a:p>
      </dgm:t>
    </dgm:pt>
    <dgm:pt modelId="{95EC9AEF-3062-4B7B-93A9-DFACC2EAA2EC}" type="parTrans" cxnId="{FF777950-BDC9-4DD7-A79D-78E4DE2485E0}">
      <dgm:prSet/>
      <dgm:spPr/>
      <dgm:t>
        <a:bodyPr/>
        <a:lstStyle/>
        <a:p>
          <a:endParaRPr lang="en-US" sz="2800"/>
        </a:p>
      </dgm:t>
    </dgm:pt>
    <dgm:pt modelId="{1C1FB7B1-411E-464B-970D-ED8A2E1F0E9C}" type="sibTrans" cxnId="{FF777950-BDC9-4DD7-A79D-78E4DE2485E0}">
      <dgm:prSet/>
      <dgm:spPr/>
      <dgm:t>
        <a:bodyPr/>
        <a:lstStyle/>
        <a:p>
          <a:endParaRPr lang="en-US" sz="2800"/>
        </a:p>
      </dgm:t>
    </dgm:pt>
    <dgm:pt modelId="{E07ACFEB-7EC1-4D8C-9B59-CDA65C6D0A23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Regulador Presión</a:t>
          </a:r>
        </a:p>
      </dgm:t>
    </dgm:pt>
    <dgm:pt modelId="{BD1A7053-8E96-4D32-A6A2-2B8150854EE2}" type="parTrans" cxnId="{4FDF5E8F-BC4E-45CC-973D-A50C351445E4}">
      <dgm:prSet/>
      <dgm:spPr/>
      <dgm:t>
        <a:bodyPr/>
        <a:lstStyle/>
        <a:p>
          <a:endParaRPr lang="en-US" sz="2800"/>
        </a:p>
      </dgm:t>
    </dgm:pt>
    <dgm:pt modelId="{7352988F-DE4B-429A-B159-154712FA499F}" type="sibTrans" cxnId="{4FDF5E8F-BC4E-45CC-973D-A50C351445E4}">
      <dgm:prSet/>
      <dgm:spPr/>
      <dgm:t>
        <a:bodyPr/>
        <a:lstStyle/>
        <a:p>
          <a:endParaRPr lang="en-US" sz="2800"/>
        </a:p>
      </dgm:t>
    </dgm:pt>
    <dgm:pt modelId="{C0521BED-9316-4ABE-A9F2-6D9A343F5383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Valvula de Paso</a:t>
          </a:r>
        </a:p>
      </dgm:t>
    </dgm:pt>
    <dgm:pt modelId="{56E1E0F6-105E-49D8-83BB-15FF92D47A9E}" type="parTrans" cxnId="{C7F42C0D-FA9F-4C48-8DA9-D4FE76EABB9F}">
      <dgm:prSet/>
      <dgm:spPr/>
      <dgm:t>
        <a:bodyPr/>
        <a:lstStyle/>
        <a:p>
          <a:endParaRPr lang="en-US" sz="2800"/>
        </a:p>
      </dgm:t>
    </dgm:pt>
    <dgm:pt modelId="{F2E94C65-08B9-45DF-8A8D-591BAA9C815F}" type="sibTrans" cxnId="{C7F42C0D-FA9F-4C48-8DA9-D4FE76EABB9F}">
      <dgm:prSet/>
      <dgm:spPr/>
      <dgm:t>
        <a:bodyPr/>
        <a:lstStyle/>
        <a:p>
          <a:endParaRPr lang="en-US" sz="2800"/>
        </a:p>
      </dgm:t>
    </dgm:pt>
    <dgm:pt modelId="{5EA2987F-1E55-46CF-BA3F-C7E1F6E9DA0B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Manifold</a:t>
          </a:r>
        </a:p>
      </dgm:t>
    </dgm:pt>
    <dgm:pt modelId="{DEDB2C08-BC98-4C2C-B841-81A0D6F2E785}" type="parTrans" cxnId="{EFA36CEC-649B-47DE-BA44-39C0C76B8A27}">
      <dgm:prSet/>
      <dgm:spPr/>
      <dgm:t>
        <a:bodyPr/>
        <a:lstStyle/>
        <a:p>
          <a:endParaRPr lang="en-US" sz="2800"/>
        </a:p>
      </dgm:t>
    </dgm:pt>
    <dgm:pt modelId="{6FA0A208-76C8-446E-B79C-69579249CC66}" type="sibTrans" cxnId="{EFA36CEC-649B-47DE-BA44-39C0C76B8A27}">
      <dgm:prSet/>
      <dgm:spPr/>
      <dgm:t>
        <a:bodyPr/>
        <a:lstStyle/>
        <a:p>
          <a:endParaRPr lang="en-US" sz="2800"/>
        </a:p>
      </dgm:t>
    </dgm:pt>
    <dgm:pt modelId="{30A00425-EE7B-4A9B-AC55-65D0A52F4BC6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Integrador</a:t>
          </a:r>
        </a:p>
      </dgm:t>
    </dgm:pt>
    <dgm:pt modelId="{05EE1ADA-1912-4D8D-A918-81401881D152}" type="parTrans" cxnId="{60C3B2D8-D45B-4961-88EB-35434E439830}">
      <dgm:prSet/>
      <dgm:spPr/>
      <dgm:t>
        <a:bodyPr/>
        <a:lstStyle/>
        <a:p>
          <a:endParaRPr lang="en-US" sz="2800"/>
        </a:p>
      </dgm:t>
    </dgm:pt>
    <dgm:pt modelId="{37CAA4CA-EC1F-4156-BE52-8219ED3089C2}" type="sibTrans" cxnId="{60C3B2D8-D45B-4961-88EB-35434E439830}">
      <dgm:prSet/>
      <dgm:spPr/>
      <dgm:t>
        <a:bodyPr/>
        <a:lstStyle/>
        <a:p>
          <a:endParaRPr lang="en-US" sz="2800"/>
        </a:p>
      </dgm:t>
    </dgm:pt>
    <dgm:pt modelId="{362C1C3A-1956-4F00-A142-EC9A74AAE1E8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Electrov</a:t>
          </a:r>
          <a:r>
            <a:rPr lang="es-ES" sz="1100" dirty="0">
              <a:latin typeface="Arial" panose="020B0604020202020204" pitchFamily="34" charset="0"/>
              <a:cs typeface="Arial" panose="020B0604020202020204" pitchFamily="34" charset="0"/>
            </a:rPr>
            <a:t>á</a:t>
          </a:r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lvulas</a:t>
          </a:r>
        </a:p>
      </dgm:t>
    </dgm:pt>
    <dgm:pt modelId="{AC41F1B7-4B7C-4EE5-8A9A-A6B27A68803D}" type="parTrans" cxnId="{C1DE6A4E-B952-4475-A749-67C1F499EBD5}">
      <dgm:prSet/>
      <dgm:spPr/>
      <dgm:t>
        <a:bodyPr/>
        <a:lstStyle/>
        <a:p>
          <a:endParaRPr lang="en-US" sz="2800"/>
        </a:p>
      </dgm:t>
    </dgm:pt>
    <dgm:pt modelId="{8AD525AD-E8B0-4AB2-B211-43CC094C277F}" type="sibTrans" cxnId="{C1DE6A4E-B952-4475-A749-67C1F499EBD5}">
      <dgm:prSet/>
      <dgm:spPr/>
      <dgm:t>
        <a:bodyPr/>
        <a:lstStyle/>
        <a:p>
          <a:endParaRPr lang="en-US" sz="2800"/>
        </a:p>
      </dgm:t>
    </dgm:pt>
    <dgm:pt modelId="{8A6FB658-8438-4C5E-80EA-151A4D0539EB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Banda Transportadora</a:t>
          </a:r>
        </a:p>
      </dgm:t>
    </dgm:pt>
    <dgm:pt modelId="{F7CA1F08-4B20-4764-B72C-C8BE3B8A54B1}" type="parTrans" cxnId="{55039128-1604-422D-A119-7D7892B1B888}">
      <dgm:prSet/>
      <dgm:spPr/>
      <dgm:t>
        <a:bodyPr/>
        <a:lstStyle/>
        <a:p>
          <a:endParaRPr lang="en-US" sz="2800"/>
        </a:p>
      </dgm:t>
    </dgm:pt>
    <dgm:pt modelId="{F877E446-CB37-4D10-93E6-BDF161F38661}" type="sibTrans" cxnId="{55039128-1604-422D-A119-7D7892B1B888}">
      <dgm:prSet/>
      <dgm:spPr/>
      <dgm:t>
        <a:bodyPr/>
        <a:lstStyle/>
        <a:p>
          <a:endParaRPr lang="en-US" sz="2800"/>
        </a:p>
      </dgm:t>
    </dgm:pt>
    <dgm:pt modelId="{81BD6CAC-496C-48EC-BDAB-937D958F1D54}" type="pres">
      <dgm:prSet presAssocID="{6BF95F9D-1237-4781-8577-F853BB2EFEC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A7E126A-5555-464E-8112-B6ACDA473A32}" type="pres">
      <dgm:prSet presAssocID="{3A715A11-5002-49BC-BAFB-F58EEF475C7A}" presName="hierRoot1" presStyleCnt="0">
        <dgm:presLayoutVars>
          <dgm:hierBranch val="init"/>
        </dgm:presLayoutVars>
      </dgm:prSet>
      <dgm:spPr/>
    </dgm:pt>
    <dgm:pt modelId="{98D74831-C852-491E-867B-ABB06A49584B}" type="pres">
      <dgm:prSet presAssocID="{3A715A11-5002-49BC-BAFB-F58EEF475C7A}" presName="rootComposite1" presStyleCnt="0"/>
      <dgm:spPr/>
    </dgm:pt>
    <dgm:pt modelId="{E7158821-7F88-4208-83E3-47FF4F649A0C}" type="pres">
      <dgm:prSet presAssocID="{3A715A11-5002-49BC-BAFB-F58EEF475C7A}" presName="rootText1" presStyleLbl="node0" presStyleIdx="0" presStyleCnt="1" custScaleX="1929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B7C423-69B5-43E1-8EF8-00519C7C57EE}" type="pres">
      <dgm:prSet presAssocID="{3A715A11-5002-49BC-BAFB-F58EEF475C7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38F8134-2AB4-4AE1-9FB3-09E5148F8F44}" type="pres">
      <dgm:prSet presAssocID="{3A715A11-5002-49BC-BAFB-F58EEF475C7A}" presName="hierChild2" presStyleCnt="0"/>
      <dgm:spPr/>
    </dgm:pt>
    <dgm:pt modelId="{8070B97B-1ADA-42CA-ACD7-0DC662189F5D}" type="pres">
      <dgm:prSet presAssocID="{F7CA1F08-4B20-4764-B72C-C8BE3B8A54B1}" presName="Name37" presStyleLbl="parChTrans1D2" presStyleIdx="0" presStyleCnt="2"/>
      <dgm:spPr/>
      <dgm:t>
        <a:bodyPr/>
        <a:lstStyle/>
        <a:p>
          <a:endParaRPr lang="en-US"/>
        </a:p>
      </dgm:t>
    </dgm:pt>
    <dgm:pt modelId="{98124D0A-70DD-41F3-9BAF-0F1297997FC2}" type="pres">
      <dgm:prSet presAssocID="{8A6FB658-8438-4C5E-80EA-151A4D0539EB}" presName="hierRoot2" presStyleCnt="0">
        <dgm:presLayoutVars>
          <dgm:hierBranch val="init"/>
        </dgm:presLayoutVars>
      </dgm:prSet>
      <dgm:spPr/>
    </dgm:pt>
    <dgm:pt modelId="{EC56935D-58EC-4FA3-B0C8-7C4418878DAD}" type="pres">
      <dgm:prSet presAssocID="{8A6FB658-8438-4C5E-80EA-151A4D0539EB}" presName="rootComposite" presStyleCnt="0"/>
      <dgm:spPr/>
    </dgm:pt>
    <dgm:pt modelId="{59EE4E53-9D9B-48FF-9790-8A6547A6E62B}" type="pres">
      <dgm:prSet presAssocID="{8A6FB658-8438-4C5E-80EA-151A4D0539EB}" presName="rootText" presStyleLbl="node2" presStyleIdx="0" presStyleCnt="2" custScaleX="2032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8AC113-F30E-4F26-A298-385B25919156}" type="pres">
      <dgm:prSet presAssocID="{8A6FB658-8438-4C5E-80EA-151A4D0539EB}" presName="rootConnector" presStyleLbl="node2" presStyleIdx="0" presStyleCnt="2"/>
      <dgm:spPr/>
      <dgm:t>
        <a:bodyPr/>
        <a:lstStyle/>
        <a:p>
          <a:endParaRPr lang="en-US"/>
        </a:p>
      </dgm:t>
    </dgm:pt>
    <dgm:pt modelId="{5EA2F9EA-F765-4C73-91C5-0F2E4DF55045}" type="pres">
      <dgm:prSet presAssocID="{8A6FB658-8438-4C5E-80EA-151A4D0539EB}" presName="hierChild4" presStyleCnt="0"/>
      <dgm:spPr/>
    </dgm:pt>
    <dgm:pt modelId="{B6C09963-7D33-469C-A6C7-1B32EB59B058}" type="pres">
      <dgm:prSet presAssocID="{8DA64869-F3DB-4F54-9FF4-788ACC7F2522}" presName="Name37" presStyleLbl="parChTrans1D3" presStyleIdx="0" presStyleCnt="7"/>
      <dgm:spPr/>
      <dgm:t>
        <a:bodyPr/>
        <a:lstStyle/>
        <a:p>
          <a:endParaRPr lang="en-US"/>
        </a:p>
      </dgm:t>
    </dgm:pt>
    <dgm:pt modelId="{7BCE11E4-A8FC-4A20-8E90-89D84905E942}" type="pres">
      <dgm:prSet presAssocID="{DE7E6E17-CA40-4F71-A64A-D64951CB54F4}" presName="hierRoot2" presStyleCnt="0">
        <dgm:presLayoutVars>
          <dgm:hierBranch val="init"/>
        </dgm:presLayoutVars>
      </dgm:prSet>
      <dgm:spPr/>
    </dgm:pt>
    <dgm:pt modelId="{75119D5E-8AFB-42DC-A8B4-A5B5E4B85078}" type="pres">
      <dgm:prSet presAssocID="{DE7E6E17-CA40-4F71-A64A-D64951CB54F4}" presName="rootComposite" presStyleCnt="0"/>
      <dgm:spPr/>
    </dgm:pt>
    <dgm:pt modelId="{2FBDE379-B2FA-4ED2-A98A-40DBC71D9703}" type="pres">
      <dgm:prSet presAssocID="{DE7E6E17-CA40-4F71-A64A-D64951CB54F4}" presName="rootText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2CC42A-A140-4516-98E9-47FD919A74C7}" type="pres">
      <dgm:prSet presAssocID="{DE7E6E17-CA40-4F71-A64A-D64951CB54F4}" presName="rootConnector" presStyleLbl="node3" presStyleIdx="0" presStyleCnt="7"/>
      <dgm:spPr/>
      <dgm:t>
        <a:bodyPr/>
        <a:lstStyle/>
        <a:p>
          <a:endParaRPr lang="en-US"/>
        </a:p>
      </dgm:t>
    </dgm:pt>
    <dgm:pt modelId="{46CDF70B-4E93-4B4B-B94B-0574EB319642}" type="pres">
      <dgm:prSet presAssocID="{DE7E6E17-CA40-4F71-A64A-D64951CB54F4}" presName="hierChild4" presStyleCnt="0"/>
      <dgm:spPr/>
    </dgm:pt>
    <dgm:pt modelId="{D2BE473C-EEB4-4630-9763-556E12A2A065}" type="pres">
      <dgm:prSet presAssocID="{F4E40152-3932-461C-B374-AD898BD6D554}" presName="Name37" presStyleLbl="parChTrans1D4" presStyleIdx="0" presStyleCnt="3"/>
      <dgm:spPr/>
      <dgm:t>
        <a:bodyPr/>
        <a:lstStyle/>
        <a:p>
          <a:endParaRPr lang="en-US"/>
        </a:p>
      </dgm:t>
    </dgm:pt>
    <dgm:pt modelId="{31680DDA-67F1-4327-A67F-4FD57A4B6339}" type="pres">
      <dgm:prSet presAssocID="{0A4A4BBF-E373-446A-B623-E68A8942B4A7}" presName="hierRoot2" presStyleCnt="0">
        <dgm:presLayoutVars>
          <dgm:hierBranch val="init"/>
        </dgm:presLayoutVars>
      </dgm:prSet>
      <dgm:spPr/>
    </dgm:pt>
    <dgm:pt modelId="{7C9CB6B4-AF90-4396-8CDE-244731BF71CA}" type="pres">
      <dgm:prSet presAssocID="{0A4A4BBF-E373-446A-B623-E68A8942B4A7}" presName="rootComposite" presStyleCnt="0"/>
      <dgm:spPr/>
    </dgm:pt>
    <dgm:pt modelId="{1E6F7328-B94D-4158-A484-027382F07C24}" type="pres">
      <dgm:prSet presAssocID="{0A4A4BBF-E373-446A-B623-E68A8942B4A7}" presName="rootText" presStyleLbl="node4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B62158-A520-4D1A-B7B6-8E7B54CD77DC}" type="pres">
      <dgm:prSet presAssocID="{0A4A4BBF-E373-446A-B623-E68A8942B4A7}" presName="rootConnector" presStyleLbl="node4" presStyleIdx="0" presStyleCnt="3"/>
      <dgm:spPr/>
      <dgm:t>
        <a:bodyPr/>
        <a:lstStyle/>
        <a:p>
          <a:endParaRPr lang="en-US"/>
        </a:p>
      </dgm:t>
    </dgm:pt>
    <dgm:pt modelId="{633AFCAD-5CD8-4E5B-8B2F-B5F40E1CF290}" type="pres">
      <dgm:prSet presAssocID="{0A4A4BBF-E373-446A-B623-E68A8942B4A7}" presName="hierChild4" presStyleCnt="0"/>
      <dgm:spPr/>
    </dgm:pt>
    <dgm:pt modelId="{57C7F3B3-FC87-45A7-B1DE-E83989E2CF95}" type="pres">
      <dgm:prSet presAssocID="{0A4A4BBF-E373-446A-B623-E68A8942B4A7}" presName="hierChild5" presStyleCnt="0"/>
      <dgm:spPr/>
    </dgm:pt>
    <dgm:pt modelId="{58012164-97F9-42C6-A426-8FDD4B44FF94}" type="pres">
      <dgm:prSet presAssocID="{DE7E6E17-CA40-4F71-A64A-D64951CB54F4}" presName="hierChild5" presStyleCnt="0"/>
      <dgm:spPr/>
    </dgm:pt>
    <dgm:pt modelId="{12B2B45A-8210-41C5-84CB-74A6A1D86582}" type="pres">
      <dgm:prSet presAssocID="{9A6F35D0-AB43-458E-8D7D-A7CD6D390425}" presName="Name37" presStyleLbl="parChTrans1D3" presStyleIdx="1" presStyleCnt="7"/>
      <dgm:spPr/>
      <dgm:t>
        <a:bodyPr/>
        <a:lstStyle/>
        <a:p>
          <a:endParaRPr lang="en-US"/>
        </a:p>
      </dgm:t>
    </dgm:pt>
    <dgm:pt modelId="{7298EB89-0EA8-4D08-AF5B-B04CF1137B27}" type="pres">
      <dgm:prSet presAssocID="{37BF1D74-F9AD-4281-A463-CD35CBBCA25B}" presName="hierRoot2" presStyleCnt="0">
        <dgm:presLayoutVars>
          <dgm:hierBranch val="init"/>
        </dgm:presLayoutVars>
      </dgm:prSet>
      <dgm:spPr/>
    </dgm:pt>
    <dgm:pt modelId="{23468FEC-6E14-44E0-B321-8DCEF5966E6F}" type="pres">
      <dgm:prSet presAssocID="{37BF1D74-F9AD-4281-A463-CD35CBBCA25B}" presName="rootComposite" presStyleCnt="0"/>
      <dgm:spPr/>
    </dgm:pt>
    <dgm:pt modelId="{817AC0C2-C4B4-43C2-B4D7-8932F066FCA3}" type="pres">
      <dgm:prSet presAssocID="{37BF1D74-F9AD-4281-A463-CD35CBBCA25B}" presName="rootText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3ACD71-DF9E-4BE0-8806-21A2D7F12EAD}" type="pres">
      <dgm:prSet presAssocID="{37BF1D74-F9AD-4281-A463-CD35CBBCA25B}" presName="rootConnector" presStyleLbl="node3" presStyleIdx="1" presStyleCnt="7"/>
      <dgm:spPr/>
      <dgm:t>
        <a:bodyPr/>
        <a:lstStyle/>
        <a:p>
          <a:endParaRPr lang="en-US"/>
        </a:p>
      </dgm:t>
    </dgm:pt>
    <dgm:pt modelId="{59A88B57-1EDD-4371-8FDA-1FD56073B3D4}" type="pres">
      <dgm:prSet presAssocID="{37BF1D74-F9AD-4281-A463-CD35CBBCA25B}" presName="hierChild4" presStyleCnt="0"/>
      <dgm:spPr/>
    </dgm:pt>
    <dgm:pt modelId="{3C390CF8-7174-479D-A35D-20805474C056}" type="pres">
      <dgm:prSet presAssocID="{D3B3912E-07A5-46E4-8942-6FD2F1A1887C}" presName="Name37" presStyleLbl="parChTrans1D4" presStyleIdx="1" presStyleCnt="3"/>
      <dgm:spPr/>
      <dgm:t>
        <a:bodyPr/>
        <a:lstStyle/>
        <a:p>
          <a:endParaRPr lang="en-US"/>
        </a:p>
      </dgm:t>
    </dgm:pt>
    <dgm:pt modelId="{502C8BBE-418F-4894-A42B-07A4957C6B5B}" type="pres">
      <dgm:prSet presAssocID="{B70D057B-7BA1-4523-8DBC-4F08C7C4A0DE}" presName="hierRoot2" presStyleCnt="0">
        <dgm:presLayoutVars>
          <dgm:hierBranch val="init"/>
        </dgm:presLayoutVars>
      </dgm:prSet>
      <dgm:spPr/>
    </dgm:pt>
    <dgm:pt modelId="{E642817D-D3CF-4BC9-8573-492AF6A95806}" type="pres">
      <dgm:prSet presAssocID="{B70D057B-7BA1-4523-8DBC-4F08C7C4A0DE}" presName="rootComposite" presStyleCnt="0"/>
      <dgm:spPr/>
    </dgm:pt>
    <dgm:pt modelId="{F61BB33E-5CCB-4EF9-83DF-1D0F7495DB4A}" type="pres">
      <dgm:prSet presAssocID="{B70D057B-7BA1-4523-8DBC-4F08C7C4A0DE}" presName="rootText" presStyleLbl="node4" presStyleIdx="1" presStyleCnt="3" custScaleX="1671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84EF21-ADF0-4B6F-A701-C580D73B8A63}" type="pres">
      <dgm:prSet presAssocID="{B70D057B-7BA1-4523-8DBC-4F08C7C4A0DE}" presName="rootConnector" presStyleLbl="node4" presStyleIdx="1" presStyleCnt="3"/>
      <dgm:spPr/>
      <dgm:t>
        <a:bodyPr/>
        <a:lstStyle/>
        <a:p>
          <a:endParaRPr lang="en-US"/>
        </a:p>
      </dgm:t>
    </dgm:pt>
    <dgm:pt modelId="{FDAADFEC-0E54-49A4-AFEC-150210C2CA3F}" type="pres">
      <dgm:prSet presAssocID="{B70D057B-7BA1-4523-8DBC-4F08C7C4A0DE}" presName="hierChild4" presStyleCnt="0"/>
      <dgm:spPr/>
    </dgm:pt>
    <dgm:pt modelId="{CBD50418-1082-407C-ABAB-43A7B93349CE}" type="pres">
      <dgm:prSet presAssocID="{B70D057B-7BA1-4523-8DBC-4F08C7C4A0DE}" presName="hierChild5" presStyleCnt="0"/>
      <dgm:spPr/>
    </dgm:pt>
    <dgm:pt modelId="{47435E02-04F1-4208-9F69-FDB942598A49}" type="pres">
      <dgm:prSet presAssocID="{37BF1D74-F9AD-4281-A463-CD35CBBCA25B}" presName="hierChild5" presStyleCnt="0"/>
      <dgm:spPr/>
    </dgm:pt>
    <dgm:pt modelId="{E675B1DD-7775-4F08-89E2-4EA68B9CFB39}" type="pres">
      <dgm:prSet presAssocID="{8A6FB658-8438-4C5E-80EA-151A4D0539EB}" presName="hierChild5" presStyleCnt="0"/>
      <dgm:spPr/>
    </dgm:pt>
    <dgm:pt modelId="{456A9FAD-34A7-47F7-B058-69C1CA11FF20}" type="pres">
      <dgm:prSet presAssocID="{E9B0F50F-8F78-4BC4-AB78-E9929BCFA84B}" presName="Name37" presStyleLbl="parChTrans1D2" presStyleIdx="1" presStyleCnt="2"/>
      <dgm:spPr/>
      <dgm:t>
        <a:bodyPr/>
        <a:lstStyle/>
        <a:p>
          <a:endParaRPr lang="en-US"/>
        </a:p>
      </dgm:t>
    </dgm:pt>
    <dgm:pt modelId="{974E689D-C3B2-47A7-8BA1-47F94A0C4A94}" type="pres">
      <dgm:prSet presAssocID="{64A796B9-222D-46DF-AD1C-088DAF895BB5}" presName="hierRoot2" presStyleCnt="0">
        <dgm:presLayoutVars>
          <dgm:hierBranch val="init"/>
        </dgm:presLayoutVars>
      </dgm:prSet>
      <dgm:spPr/>
    </dgm:pt>
    <dgm:pt modelId="{69B9CA54-F28A-43F7-A2E6-7957E2C050A5}" type="pres">
      <dgm:prSet presAssocID="{64A796B9-222D-46DF-AD1C-088DAF895BB5}" presName="rootComposite" presStyleCnt="0"/>
      <dgm:spPr/>
    </dgm:pt>
    <dgm:pt modelId="{875F6937-41DA-40EC-A045-8B818ED1E0B9}" type="pres">
      <dgm:prSet presAssocID="{64A796B9-222D-46DF-AD1C-088DAF895BB5}" presName="rootText" presStyleLbl="node2" presStyleIdx="1" presStyleCnt="2" custScaleX="3720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86ECC1-4066-4A5B-BE44-E0E023358F57}" type="pres">
      <dgm:prSet presAssocID="{64A796B9-222D-46DF-AD1C-088DAF895BB5}" presName="rootConnector" presStyleLbl="node2" presStyleIdx="1" presStyleCnt="2"/>
      <dgm:spPr/>
      <dgm:t>
        <a:bodyPr/>
        <a:lstStyle/>
        <a:p>
          <a:endParaRPr lang="en-US"/>
        </a:p>
      </dgm:t>
    </dgm:pt>
    <dgm:pt modelId="{5E83513C-F15A-4566-A3F3-2802F2DBF708}" type="pres">
      <dgm:prSet presAssocID="{64A796B9-222D-46DF-AD1C-088DAF895BB5}" presName="hierChild4" presStyleCnt="0"/>
      <dgm:spPr/>
    </dgm:pt>
    <dgm:pt modelId="{B8D5BF90-2792-4A16-AA68-EE855FBB9FAA}" type="pres">
      <dgm:prSet presAssocID="{95EC9AEF-3062-4B7B-93A9-DFACC2EAA2EC}" presName="Name37" presStyleLbl="parChTrans1D3" presStyleIdx="2" presStyleCnt="7"/>
      <dgm:spPr/>
      <dgm:t>
        <a:bodyPr/>
        <a:lstStyle/>
        <a:p>
          <a:endParaRPr lang="en-US"/>
        </a:p>
      </dgm:t>
    </dgm:pt>
    <dgm:pt modelId="{D18A2B8F-B8A9-432E-AFB8-B90AB375D590}" type="pres">
      <dgm:prSet presAssocID="{C53A0BFB-631A-4539-8DA6-F9784278AC71}" presName="hierRoot2" presStyleCnt="0">
        <dgm:presLayoutVars>
          <dgm:hierBranch val="init"/>
        </dgm:presLayoutVars>
      </dgm:prSet>
      <dgm:spPr/>
    </dgm:pt>
    <dgm:pt modelId="{D95F3ED1-EE25-4BF7-9BE7-65F5484B0150}" type="pres">
      <dgm:prSet presAssocID="{C53A0BFB-631A-4539-8DA6-F9784278AC71}" presName="rootComposite" presStyleCnt="0"/>
      <dgm:spPr/>
    </dgm:pt>
    <dgm:pt modelId="{CAABF1C4-7E80-4FA6-97BB-8E9D0CA71DC3}" type="pres">
      <dgm:prSet presAssocID="{C53A0BFB-631A-4539-8DA6-F9784278AC71}" presName="rootText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475520-4EFD-41F9-BB51-2D623A744096}" type="pres">
      <dgm:prSet presAssocID="{C53A0BFB-631A-4539-8DA6-F9784278AC71}" presName="rootConnector" presStyleLbl="node3" presStyleIdx="2" presStyleCnt="7"/>
      <dgm:spPr/>
      <dgm:t>
        <a:bodyPr/>
        <a:lstStyle/>
        <a:p>
          <a:endParaRPr lang="en-US"/>
        </a:p>
      </dgm:t>
    </dgm:pt>
    <dgm:pt modelId="{078E9CA0-671B-4311-AC48-88477F44FD06}" type="pres">
      <dgm:prSet presAssocID="{C53A0BFB-631A-4539-8DA6-F9784278AC71}" presName="hierChild4" presStyleCnt="0"/>
      <dgm:spPr/>
    </dgm:pt>
    <dgm:pt modelId="{5CB1F5C3-508F-4F73-94F4-C78714DD2D19}" type="pres">
      <dgm:prSet presAssocID="{C53A0BFB-631A-4539-8DA6-F9784278AC71}" presName="hierChild5" presStyleCnt="0"/>
      <dgm:spPr/>
    </dgm:pt>
    <dgm:pt modelId="{1F8E0158-40DA-4A9B-8036-36775C9771FF}" type="pres">
      <dgm:prSet presAssocID="{BD1A7053-8E96-4D32-A6A2-2B8150854EE2}" presName="Name37" presStyleLbl="parChTrans1D3" presStyleIdx="3" presStyleCnt="7"/>
      <dgm:spPr/>
      <dgm:t>
        <a:bodyPr/>
        <a:lstStyle/>
        <a:p>
          <a:endParaRPr lang="en-US"/>
        </a:p>
      </dgm:t>
    </dgm:pt>
    <dgm:pt modelId="{93863C80-47C1-4B22-BE28-BD7C886A9A48}" type="pres">
      <dgm:prSet presAssocID="{E07ACFEB-7EC1-4D8C-9B59-CDA65C6D0A23}" presName="hierRoot2" presStyleCnt="0">
        <dgm:presLayoutVars>
          <dgm:hierBranch val="init"/>
        </dgm:presLayoutVars>
      </dgm:prSet>
      <dgm:spPr/>
    </dgm:pt>
    <dgm:pt modelId="{757C771D-3E36-4C59-ADEF-8BC938C9DC53}" type="pres">
      <dgm:prSet presAssocID="{E07ACFEB-7EC1-4D8C-9B59-CDA65C6D0A23}" presName="rootComposite" presStyleCnt="0"/>
      <dgm:spPr/>
    </dgm:pt>
    <dgm:pt modelId="{DCF6B7DE-8808-4CAD-B0D9-32471618C032}" type="pres">
      <dgm:prSet presAssocID="{E07ACFEB-7EC1-4D8C-9B59-CDA65C6D0A23}" presName="rootText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0AAEB2-1DF9-42B5-A12A-7A6B783F9936}" type="pres">
      <dgm:prSet presAssocID="{E07ACFEB-7EC1-4D8C-9B59-CDA65C6D0A23}" presName="rootConnector" presStyleLbl="node3" presStyleIdx="3" presStyleCnt="7"/>
      <dgm:spPr/>
      <dgm:t>
        <a:bodyPr/>
        <a:lstStyle/>
        <a:p>
          <a:endParaRPr lang="en-US"/>
        </a:p>
      </dgm:t>
    </dgm:pt>
    <dgm:pt modelId="{1EBB7B80-0E83-4DDF-8B2F-E39FA542F30C}" type="pres">
      <dgm:prSet presAssocID="{E07ACFEB-7EC1-4D8C-9B59-CDA65C6D0A23}" presName="hierChild4" presStyleCnt="0"/>
      <dgm:spPr/>
    </dgm:pt>
    <dgm:pt modelId="{41CBED95-6C03-4CF4-8504-61011234B8E8}" type="pres">
      <dgm:prSet presAssocID="{E07ACFEB-7EC1-4D8C-9B59-CDA65C6D0A23}" presName="hierChild5" presStyleCnt="0"/>
      <dgm:spPr/>
    </dgm:pt>
    <dgm:pt modelId="{0B9CD84E-FEC5-455E-B123-F45C9CB60863}" type="pres">
      <dgm:prSet presAssocID="{56E1E0F6-105E-49D8-83BB-15FF92D47A9E}" presName="Name37" presStyleLbl="parChTrans1D3" presStyleIdx="4" presStyleCnt="7"/>
      <dgm:spPr/>
      <dgm:t>
        <a:bodyPr/>
        <a:lstStyle/>
        <a:p>
          <a:endParaRPr lang="en-US"/>
        </a:p>
      </dgm:t>
    </dgm:pt>
    <dgm:pt modelId="{9C479351-C4BF-4EB2-956F-1A47A89EE05C}" type="pres">
      <dgm:prSet presAssocID="{C0521BED-9316-4ABE-A9F2-6D9A343F5383}" presName="hierRoot2" presStyleCnt="0">
        <dgm:presLayoutVars>
          <dgm:hierBranch val="init"/>
        </dgm:presLayoutVars>
      </dgm:prSet>
      <dgm:spPr/>
    </dgm:pt>
    <dgm:pt modelId="{A9C0C446-B9B1-4792-8065-85C286C3867D}" type="pres">
      <dgm:prSet presAssocID="{C0521BED-9316-4ABE-A9F2-6D9A343F5383}" presName="rootComposite" presStyleCnt="0"/>
      <dgm:spPr/>
    </dgm:pt>
    <dgm:pt modelId="{B220BF28-649D-471B-9AB7-DD69C6D78BEE}" type="pres">
      <dgm:prSet presAssocID="{C0521BED-9316-4ABE-A9F2-6D9A343F5383}" presName="rootText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B80B5E7-39A4-426D-B319-3EC2C93E5E12}" type="pres">
      <dgm:prSet presAssocID="{C0521BED-9316-4ABE-A9F2-6D9A343F5383}" presName="rootConnector" presStyleLbl="node3" presStyleIdx="4" presStyleCnt="7"/>
      <dgm:spPr/>
      <dgm:t>
        <a:bodyPr/>
        <a:lstStyle/>
        <a:p>
          <a:endParaRPr lang="en-US"/>
        </a:p>
      </dgm:t>
    </dgm:pt>
    <dgm:pt modelId="{5CB3FB57-E791-4E6F-9179-094EB34BA11D}" type="pres">
      <dgm:prSet presAssocID="{C0521BED-9316-4ABE-A9F2-6D9A343F5383}" presName="hierChild4" presStyleCnt="0"/>
      <dgm:spPr/>
    </dgm:pt>
    <dgm:pt modelId="{A5201607-F20D-4298-B33E-4F76400854EA}" type="pres">
      <dgm:prSet presAssocID="{C0521BED-9316-4ABE-A9F2-6D9A343F5383}" presName="hierChild5" presStyleCnt="0"/>
      <dgm:spPr/>
    </dgm:pt>
    <dgm:pt modelId="{C01D062A-719C-4D39-B51F-105D1AEA264E}" type="pres">
      <dgm:prSet presAssocID="{DEDB2C08-BC98-4C2C-B841-81A0D6F2E785}" presName="Name37" presStyleLbl="parChTrans1D3" presStyleIdx="5" presStyleCnt="7"/>
      <dgm:spPr/>
      <dgm:t>
        <a:bodyPr/>
        <a:lstStyle/>
        <a:p>
          <a:endParaRPr lang="en-US"/>
        </a:p>
      </dgm:t>
    </dgm:pt>
    <dgm:pt modelId="{1A3B9BB6-8AC7-4552-B4F8-3353E55418D1}" type="pres">
      <dgm:prSet presAssocID="{5EA2987F-1E55-46CF-BA3F-C7E1F6E9DA0B}" presName="hierRoot2" presStyleCnt="0">
        <dgm:presLayoutVars>
          <dgm:hierBranch val="init"/>
        </dgm:presLayoutVars>
      </dgm:prSet>
      <dgm:spPr/>
    </dgm:pt>
    <dgm:pt modelId="{E208887F-4EDD-491D-AA9E-B4C701BA9665}" type="pres">
      <dgm:prSet presAssocID="{5EA2987F-1E55-46CF-BA3F-C7E1F6E9DA0B}" presName="rootComposite" presStyleCnt="0"/>
      <dgm:spPr/>
    </dgm:pt>
    <dgm:pt modelId="{190CD3FB-9B69-4856-BA52-0FEE2CB7FD7E}" type="pres">
      <dgm:prSet presAssocID="{5EA2987F-1E55-46CF-BA3F-C7E1F6E9DA0B}" presName="rootText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EB8330-42BB-4D3B-B3EF-E54ECB97A2A9}" type="pres">
      <dgm:prSet presAssocID="{5EA2987F-1E55-46CF-BA3F-C7E1F6E9DA0B}" presName="rootConnector" presStyleLbl="node3" presStyleIdx="5" presStyleCnt="7"/>
      <dgm:spPr/>
      <dgm:t>
        <a:bodyPr/>
        <a:lstStyle/>
        <a:p>
          <a:endParaRPr lang="en-US"/>
        </a:p>
      </dgm:t>
    </dgm:pt>
    <dgm:pt modelId="{316E260B-5B95-4170-AE74-5E9DBA76ECF3}" type="pres">
      <dgm:prSet presAssocID="{5EA2987F-1E55-46CF-BA3F-C7E1F6E9DA0B}" presName="hierChild4" presStyleCnt="0"/>
      <dgm:spPr/>
    </dgm:pt>
    <dgm:pt modelId="{52009949-2A62-4A73-ACBC-DA0E5242F7D3}" type="pres">
      <dgm:prSet presAssocID="{05EE1ADA-1912-4D8D-A918-81401881D152}" presName="Name37" presStyleLbl="parChTrans1D4" presStyleIdx="2" presStyleCnt="3"/>
      <dgm:spPr/>
      <dgm:t>
        <a:bodyPr/>
        <a:lstStyle/>
        <a:p>
          <a:endParaRPr lang="en-US"/>
        </a:p>
      </dgm:t>
    </dgm:pt>
    <dgm:pt modelId="{CD20157B-0FB8-4A0A-B7A3-C373460EEC63}" type="pres">
      <dgm:prSet presAssocID="{30A00425-EE7B-4A9B-AC55-65D0A52F4BC6}" presName="hierRoot2" presStyleCnt="0">
        <dgm:presLayoutVars>
          <dgm:hierBranch val="init"/>
        </dgm:presLayoutVars>
      </dgm:prSet>
      <dgm:spPr/>
    </dgm:pt>
    <dgm:pt modelId="{4CB19B53-6091-4846-A5DC-5689ECBEF04B}" type="pres">
      <dgm:prSet presAssocID="{30A00425-EE7B-4A9B-AC55-65D0A52F4BC6}" presName="rootComposite" presStyleCnt="0"/>
      <dgm:spPr/>
    </dgm:pt>
    <dgm:pt modelId="{146E7148-5B1E-47D5-94F0-6B0D13BE9050}" type="pres">
      <dgm:prSet presAssocID="{30A00425-EE7B-4A9B-AC55-65D0A52F4BC6}" presName="rootText" presStyleLbl="node4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77AADB-4DC4-4EF5-B380-AABFD7A64C6E}" type="pres">
      <dgm:prSet presAssocID="{30A00425-EE7B-4A9B-AC55-65D0A52F4BC6}" presName="rootConnector" presStyleLbl="node4" presStyleIdx="2" presStyleCnt="3"/>
      <dgm:spPr/>
      <dgm:t>
        <a:bodyPr/>
        <a:lstStyle/>
        <a:p>
          <a:endParaRPr lang="en-US"/>
        </a:p>
      </dgm:t>
    </dgm:pt>
    <dgm:pt modelId="{3F36A3D3-6FB8-46BD-97A6-EF09D5A97E51}" type="pres">
      <dgm:prSet presAssocID="{30A00425-EE7B-4A9B-AC55-65D0A52F4BC6}" presName="hierChild4" presStyleCnt="0"/>
      <dgm:spPr/>
    </dgm:pt>
    <dgm:pt modelId="{8FA7CFC9-9D75-49F0-A0F2-8A76D3C1B044}" type="pres">
      <dgm:prSet presAssocID="{30A00425-EE7B-4A9B-AC55-65D0A52F4BC6}" presName="hierChild5" presStyleCnt="0"/>
      <dgm:spPr/>
    </dgm:pt>
    <dgm:pt modelId="{02D017E4-C43B-4455-9577-04F656E18384}" type="pres">
      <dgm:prSet presAssocID="{5EA2987F-1E55-46CF-BA3F-C7E1F6E9DA0B}" presName="hierChild5" presStyleCnt="0"/>
      <dgm:spPr/>
    </dgm:pt>
    <dgm:pt modelId="{EAA852CA-938C-4F48-A605-694341F096D1}" type="pres">
      <dgm:prSet presAssocID="{AC41F1B7-4B7C-4EE5-8A9A-A6B27A68803D}" presName="Name37" presStyleLbl="parChTrans1D3" presStyleIdx="6" presStyleCnt="7"/>
      <dgm:spPr/>
      <dgm:t>
        <a:bodyPr/>
        <a:lstStyle/>
        <a:p>
          <a:endParaRPr lang="en-US"/>
        </a:p>
      </dgm:t>
    </dgm:pt>
    <dgm:pt modelId="{44F34C3D-93CB-4C57-B41E-9EB98A469ABB}" type="pres">
      <dgm:prSet presAssocID="{362C1C3A-1956-4F00-A142-EC9A74AAE1E8}" presName="hierRoot2" presStyleCnt="0">
        <dgm:presLayoutVars>
          <dgm:hierBranch val="init"/>
        </dgm:presLayoutVars>
      </dgm:prSet>
      <dgm:spPr/>
    </dgm:pt>
    <dgm:pt modelId="{4675B5CC-3262-46F6-B8A0-3DA6825B34C1}" type="pres">
      <dgm:prSet presAssocID="{362C1C3A-1956-4F00-A142-EC9A74AAE1E8}" presName="rootComposite" presStyleCnt="0"/>
      <dgm:spPr/>
    </dgm:pt>
    <dgm:pt modelId="{C461C2B3-2022-4F0F-ADEF-E083B813390C}" type="pres">
      <dgm:prSet presAssocID="{362C1C3A-1956-4F00-A142-EC9A74AAE1E8}" presName="rootText" presStyleLbl="node3" presStyleIdx="6" presStyleCnt="7" custScaleX="1377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A8E5BA-01DB-4914-B36A-9F5C74EE53A2}" type="pres">
      <dgm:prSet presAssocID="{362C1C3A-1956-4F00-A142-EC9A74AAE1E8}" presName="rootConnector" presStyleLbl="node3" presStyleIdx="6" presStyleCnt="7"/>
      <dgm:spPr/>
      <dgm:t>
        <a:bodyPr/>
        <a:lstStyle/>
        <a:p>
          <a:endParaRPr lang="en-US"/>
        </a:p>
      </dgm:t>
    </dgm:pt>
    <dgm:pt modelId="{C370B0B1-6D67-49E3-BA2B-A5FB7DE535D7}" type="pres">
      <dgm:prSet presAssocID="{362C1C3A-1956-4F00-A142-EC9A74AAE1E8}" presName="hierChild4" presStyleCnt="0"/>
      <dgm:spPr/>
    </dgm:pt>
    <dgm:pt modelId="{8716D97E-9BB2-4D9B-B2B8-64CEC202986B}" type="pres">
      <dgm:prSet presAssocID="{362C1C3A-1956-4F00-A142-EC9A74AAE1E8}" presName="hierChild5" presStyleCnt="0"/>
      <dgm:spPr/>
    </dgm:pt>
    <dgm:pt modelId="{929C5D6F-898E-4E3C-966A-570B2ADC9C9D}" type="pres">
      <dgm:prSet presAssocID="{64A796B9-222D-46DF-AD1C-088DAF895BB5}" presName="hierChild5" presStyleCnt="0"/>
      <dgm:spPr/>
    </dgm:pt>
    <dgm:pt modelId="{650D3D26-E0CD-4D18-A060-E09E9C27CFED}" type="pres">
      <dgm:prSet presAssocID="{3A715A11-5002-49BC-BAFB-F58EEF475C7A}" presName="hierChild3" presStyleCnt="0"/>
      <dgm:spPr/>
    </dgm:pt>
  </dgm:ptLst>
  <dgm:cxnLst>
    <dgm:cxn modelId="{20AC997D-F93D-413F-9FE0-E1046ADAE3C7}" type="presOf" srcId="{362C1C3A-1956-4F00-A142-EC9A74AAE1E8}" destId="{C461C2B3-2022-4F0F-ADEF-E083B813390C}" srcOrd="0" destOrd="0" presId="urn:microsoft.com/office/officeart/2005/8/layout/orgChart1"/>
    <dgm:cxn modelId="{DFD2EB6B-AD0E-4EB6-AA28-2D6D448B1257}" type="presOf" srcId="{F7CA1F08-4B20-4764-B72C-C8BE3B8A54B1}" destId="{8070B97B-1ADA-42CA-ACD7-0DC662189F5D}" srcOrd="0" destOrd="0" presId="urn:microsoft.com/office/officeart/2005/8/layout/orgChart1"/>
    <dgm:cxn modelId="{D351FE89-367B-48C9-B75A-C58A65F9EDFC}" type="presOf" srcId="{8DA64869-F3DB-4F54-9FF4-788ACC7F2522}" destId="{B6C09963-7D33-469C-A6C7-1B32EB59B058}" srcOrd="0" destOrd="0" presId="urn:microsoft.com/office/officeart/2005/8/layout/orgChart1"/>
    <dgm:cxn modelId="{51D227E4-5306-4FC3-B542-11D809847C3E}" type="presOf" srcId="{BD1A7053-8E96-4D32-A6A2-2B8150854EE2}" destId="{1F8E0158-40DA-4A9B-8036-36775C9771FF}" srcOrd="0" destOrd="0" presId="urn:microsoft.com/office/officeart/2005/8/layout/orgChart1"/>
    <dgm:cxn modelId="{99F4B22A-CE82-4C85-9F5B-8402449AA6CC}" type="presOf" srcId="{B70D057B-7BA1-4523-8DBC-4F08C7C4A0DE}" destId="{F61BB33E-5CCB-4EF9-83DF-1D0F7495DB4A}" srcOrd="0" destOrd="0" presId="urn:microsoft.com/office/officeart/2005/8/layout/orgChart1"/>
    <dgm:cxn modelId="{221F48C7-55C2-46FE-869B-67DBA7C687F6}" type="presOf" srcId="{C53A0BFB-631A-4539-8DA6-F9784278AC71}" destId="{21475520-4EFD-41F9-BB51-2D623A744096}" srcOrd="1" destOrd="0" presId="urn:microsoft.com/office/officeart/2005/8/layout/orgChart1"/>
    <dgm:cxn modelId="{F8B54159-D2BB-4A38-A6B3-151F685173B0}" type="presOf" srcId="{30A00425-EE7B-4A9B-AC55-65D0A52F4BC6}" destId="{146E7148-5B1E-47D5-94F0-6B0D13BE9050}" srcOrd="0" destOrd="0" presId="urn:microsoft.com/office/officeart/2005/8/layout/orgChart1"/>
    <dgm:cxn modelId="{4FDF5E8F-BC4E-45CC-973D-A50C351445E4}" srcId="{64A796B9-222D-46DF-AD1C-088DAF895BB5}" destId="{E07ACFEB-7EC1-4D8C-9B59-CDA65C6D0A23}" srcOrd="1" destOrd="0" parTransId="{BD1A7053-8E96-4D32-A6A2-2B8150854EE2}" sibTransId="{7352988F-DE4B-429A-B159-154712FA499F}"/>
    <dgm:cxn modelId="{F170B26B-E3B5-4599-97C5-D4DD3A18F6DA}" type="presOf" srcId="{C53A0BFB-631A-4539-8DA6-F9784278AC71}" destId="{CAABF1C4-7E80-4FA6-97BB-8E9D0CA71DC3}" srcOrd="0" destOrd="0" presId="urn:microsoft.com/office/officeart/2005/8/layout/orgChart1"/>
    <dgm:cxn modelId="{3734C62C-8E4C-4765-911E-E178B09198E0}" type="presOf" srcId="{56E1E0F6-105E-49D8-83BB-15FF92D47A9E}" destId="{0B9CD84E-FEC5-455E-B123-F45C9CB60863}" srcOrd="0" destOrd="0" presId="urn:microsoft.com/office/officeart/2005/8/layout/orgChart1"/>
    <dgm:cxn modelId="{5735483D-1683-4EF6-A70D-C7787CB2DF0F}" type="presOf" srcId="{DE7E6E17-CA40-4F71-A64A-D64951CB54F4}" destId="{AE2CC42A-A140-4516-98E9-47FD919A74C7}" srcOrd="1" destOrd="0" presId="urn:microsoft.com/office/officeart/2005/8/layout/orgChart1"/>
    <dgm:cxn modelId="{287F906E-8C68-4144-8DBB-1277A80B9B2B}" type="presOf" srcId="{E07ACFEB-7EC1-4D8C-9B59-CDA65C6D0A23}" destId="{DCF6B7DE-8808-4CAD-B0D9-32471618C032}" srcOrd="0" destOrd="0" presId="urn:microsoft.com/office/officeart/2005/8/layout/orgChart1"/>
    <dgm:cxn modelId="{EFA36CEC-649B-47DE-BA44-39C0C76B8A27}" srcId="{64A796B9-222D-46DF-AD1C-088DAF895BB5}" destId="{5EA2987F-1E55-46CF-BA3F-C7E1F6E9DA0B}" srcOrd="3" destOrd="0" parTransId="{DEDB2C08-BC98-4C2C-B841-81A0D6F2E785}" sibTransId="{6FA0A208-76C8-446E-B79C-69579249CC66}"/>
    <dgm:cxn modelId="{A601C535-CB45-42E0-B867-59F76D6D141A}" srcId="{DE7E6E17-CA40-4F71-A64A-D64951CB54F4}" destId="{0A4A4BBF-E373-446A-B623-E68A8942B4A7}" srcOrd="0" destOrd="0" parTransId="{F4E40152-3932-461C-B374-AD898BD6D554}" sibTransId="{29B5332F-F198-41CE-B06C-6ED2F2161ABD}"/>
    <dgm:cxn modelId="{3FAD4661-E812-4B4B-A47B-01D298A168F6}" type="presOf" srcId="{C0521BED-9316-4ABE-A9F2-6D9A343F5383}" destId="{B220BF28-649D-471B-9AB7-DD69C6D78BEE}" srcOrd="0" destOrd="0" presId="urn:microsoft.com/office/officeart/2005/8/layout/orgChart1"/>
    <dgm:cxn modelId="{38DDB00A-ADD3-4B96-A63C-69759BC59659}" type="presOf" srcId="{E9B0F50F-8F78-4BC4-AB78-E9929BCFA84B}" destId="{456A9FAD-34A7-47F7-B058-69C1CA11FF20}" srcOrd="0" destOrd="0" presId="urn:microsoft.com/office/officeart/2005/8/layout/orgChart1"/>
    <dgm:cxn modelId="{468D73A4-AE7B-4FD9-B7D0-997F0F0DB051}" type="presOf" srcId="{8A6FB658-8438-4C5E-80EA-151A4D0539EB}" destId="{348AC113-F30E-4F26-A298-385B25919156}" srcOrd="1" destOrd="0" presId="urn:microsoft.com/office/officeart/2005/8/layout/orgChart1"/>
    <dgm:cxn modelId="{48C9CEBC-BF22-413B-BAEB-A80ADBE9775A}" type="presOf" srcId="{5EA2987F-1E55-46CF-BA3F-C7E1F6E9DA0B}" destId="{A1EB8330-42BB-4D3B-B3EF-E54ECB97A2A9}" srcOrd="1" destOrd="0" presId="urn:microsoft.com/office/officeart/2005/8/layout/orgChart1"/>
    <dgm:cxn modelId="{C49CA0D1-0099-4967-AF3D-4A25A613448F}" type="presOf" srcId="{30A00425-EE7B-4A9B-AC55-65D0A52F4BC6}" destId="{BE77AADB-4DC4-4EF5-B380-AABFD7A64C6E}" srcOrd="1" destOrd="0" presId="urn:microsoft.com/office/officeart/2005/8/layout/orgChart1"/>
    <dgm:cxn modelId="{60C3B2D8-D45B-4961-88EB-35434E439830}" srcId="{5EA2987F-1E55-46CF-BA3F-C7E1F6E9DA0B}" destId="{30A00425-EE7B-4A9B-AC55-65D0A52F4BC6}" srcOrd="0" destOrd="0" parTransId="{05EE1ADA-1912-4D8D-A918-81401881D152}" sibTransId="{37CAA4CA-EC1F-4156-BE52-8219ED3089C2}"/>
    <dgm:cxn modelId="{EAA1246D-BB1A-47A7-98F5-931DB63ADC45}" type="presOf" srcId="{E07ACFEB-7EC1-4D8C-9B59-CDA65C6D0A23}" destId="{180AAEB2-1DF9-42B5-A12A-7A6B783F9936}" srcOrd="1" destOrd="0" presId="urn:microsoft.com/office/officeart/2005/8/layout/orgChart1"/>
    <dgm:cxn modelId="{1631E9A1-E5CF-49F9-8435-27B6A5091603}" type="presOf" srcId="{95EC9AEF-3062-4B7B-93A9-DFACC2EAA2EC}" destId="{B8D5BF90-2792-4A16-AA68-EE855FBB9FAA}" srcOrd="0" destOrd="0" presId="urn:microsoft.com/office/officeart/2005/8/layout/orgChart1"/>
    <dgm:cxn modelId="{636BC06F-BEA3-45D1-99B8-70BB9EEA022D}" srcId="{37BF1D74-F9AD-4281-A463-CD35CBBCA25B}" destId="{B70D057B-7BA1-4523-8DBC-4F08C7C4A0DE}" srcOrd="0" destOrd="0" parTransId="{D3B3912E-07A5-46E4-8942-6FD2F1A1887C}" sibTransId="{B5C37129-7F76-4D69-B00A-48BC5A52FC71}"/>
    <dgm:cxn modelId="{55039128-1604-422D-A119-7D7892B1B888}" srcId="{3A715A11-5002-49BC-BAFB-F58EEF475C7A}" destId="{8A6FB658-8438-4C5E-80EA-151A4D0539EB}" srcOrd="0" destOrd="0" parTransId="{F7CA1F08-4B20-4764-B72C-C8BE3B8A54B1}" sibTransId="{F877E446-CB37-4D10-93E6-BDF161F38661}"/>
    <dgm:cxn modelId="{F2852A7F-2DDB-4D9D-BC1D-649E72AF5E70}" type="presOf" srcId="{0A4A4BBF-E373-446A-B623-E68A8942B4A7}" destId="{1E6F7328-B94D-4158-A484-027382F07C24}" srcOrd="0" destOrd="0" presId="urn:microsoft.com/office/officeart/2005/8/layout/orgChart1"/>
    <dgm:cxn modelId="{9469FA41-9777-446F-9285-04BBF9431273}" type="presOf" srcId="{37BF1D74-F9AD-4281-A463-CD35CBBCA25B}" destId="{D83ACD71-DF9E-4BE0-8806-21A2D7F12EAD}" srcOrd="1" destOrd="0" presId="urn:microsoft.com/office/officeart/2005/8/layout/orgChart1"/>
    <dgm:cxn modelId="{0A7FD99E-5004-4051-94D1-790F94E54877}" type="presOf" srcId="{05EE1ADA-1912-4D8D-A918-81401881D152}" destId="{52009949-2A62-4A73-ACBC-DA0E5242F7D3}" srcOrd="0" destOrd="0" presId="urn:microsoft.com/office/officeart/2005/8/layout/orgChart1"/>
    <dgm:cxn modelId="{35A8497F-FC75-4CA9-84C1-6B1BA4FBB296}" type="presOf" srcId="{DE7E6E17-CA40-4F71-A64A-D64951CB54F4}" destId="{2FBDE379-B2FA-4ED2-A98A-40DBC71D9703}" srcOrd="0" destOrd="0" presId="urn:microsoft.com/office/officeart/2005/8/layout/orgChart1"/>
    <dgm:cxn modelId="{D7C76B4B-66C6-4FE5-9AF4-B1055C32DBDD}" type="presOf" srcId="{8A6FB658-8438-4C5E-80EA-151A4D0539EB}" destId="{59EE4E53-9D9B-48FF-9790-8A6547A6E62B}" srcOrd="0" destOrd="0" presId="urn:microsoft.com/office/officeart/2005/8/layout/orgChart1"/>
    <dgm:cxn modelId="{CD2FBF05-11CC-4F8D-9120-3E648B545F11}" type="presOf" srcId="{64A796B9-222D-46DF-AD1C-088DAF895BB5}" destId="{EA86ECC1-4066-4A5B-BE44-E0E023358F57}" srcOrd="1" destOrd="0" presId="urn:microsoft.com/office/officeart/2005/8/layout/orgChart1"/>
    <dgm:cxn modelId="{C1DE6A4E-B952-4475-A749-67C1F499EBD5}" srcId="{64A796B9-222D-46DF-AD1C-088DAF895BB5}" destId="{362C1C3A-1956-4F00-A142-EC9A74AAE1E8}" srcOrd="4" destOrd="0" parTransId="{AC41F1B7-4B7C-4EE5-8A9A-A6B27A68803D}" sibTransId="{8AD525AD-E8B0-4AB2-B211-43CC094C277F}"/>
    <dgm:cxn modelId="{F8D2C203-74EC-4CD2-9F9F-ADF0B6ECBCC9}" type="presOf" srcId="{5EA2987F-1E55-46CF-BA3F-C7E1F6E9DA0B}" destId="{190CD3FB-9B69-4856-BA52-0FEE2CB7FD7E}" srcOrd="0" destOrd="0" presId="urn:microsoft.com/office/officeart/2005/8/layout/orgChart1"/>
    <dgm:cxn modelId="{1D0CD6C7-60AF-40AD-8F2E-EBE5309CABC8}" type="presOf" srcId="{D3B3912E-07A5-46E4-8942-6FD2F1A1887C}" destId="{3C390CF8-7174-479D-A35D-20805474C056}" srcOrd="0" destOrd="0" presId="urn:microsoft.com/office/officeart/2005/8/layout/orgChart1"/>
    <dgm:cxn modelId="{F4C8ADCB-331B-43B3-AD2E-865DD3F0999F}" srcId="{3A715A11-5002-49BC-BAFB-F58EEF475C7A}" destId="{64A796B9-222D-46DF-AD1C-088DAF895BB5}" srcOrd="1" destOrd="0" parTransId="{E9B0F50F-8F78-4BC4-AB78-E9929BCFA84B}" sibTransId="{0FF0A848-8DE0-48AD-9A83-96A1D84EB258}"/>
    <dgm:cxn modelId="{C7F42C0D-FA9F-4C48-8DA9-D4FE76EABB9F}" srcId="{64A796B9-222D-46DF-AD1C-088DAF895BB5}" destId="{C0521BED-9316-4ABE-A9F2-6D9A343F5383}" srcOrd="2" destOrd="0" parTransId="{56E1E0F6-105E-49D8-83BB-15FF92D47A9E}" sibTransId="{F2E94C65-08B9-45DF-8A8D-591BAA9C815F}"/>
    <dgm:cxn modelId="{65CCAAC5-08E1-4566-96E7-DBFA2987F512}" type="presOf" srcId="{3A715A11-5002-49BC-BAFB-F58EEF475C7A}" destId="{10B7C423-69B5-43E1-8EF8-00519C7C57EE}" srcOrd="1" destOrd="0" presId="urn:microsoft.com/office/officeart/2005/8/layout/orgChart1"/>
    <dgm:cxn modelId="{DCA78B8C-BD44-4BB7-9BB7-794D8E6DC25D}" srcId="{8A6FB658-8438-4C5E-80EA-151A4D0539EB}" destId="{DE7E6E17-CA40-4F71-A64A-D64951CB54F4}" srcOrd="0" destOrd="0" parTransId="{8DA64869-F3DB-4F54-9FF4-788ACC7F2522}" sibTransId="{93EBDEF7-70D1-4447-91B4-6C754ADACAF3}"/>
    <dgm:cxn modelId="{C7AF75CA-6141-4070-A458-FB27C088A0EC}" type="presOf" srcId="{3A715A11-5002-49BC-BAFB-F58EEF475C7A}" destId="{E7158821-7F88-4208-83E3-47FF4F649A0C}" srcOrd="0" destOrd="0" presId="urn:microsoft.com/office/officeart/2005/8/layout/orgChart1"/>
    <dgm:cxn modelId="{E805E99D-EDF8-4C5F-8830-1949CAF1FCC3}" type="presOf" srcId="{64A796B9-222D-46DF-AD1C-088DAF895BB5}" destId="{875F6937-41DA-40EC-A045-8B818ED1E0B9}" srcOrd="0" destOrd="0" presId="urn:microsoft.com/office/officeart/2005/8/layout/orgChart1"/>
    <dgm:cxn modelId="{DAD4EF5F-2581-49C2-B314-201C68CAE176}" type="presOf" srcId="{37BF1D74-F9AD-4281-A463-CD35CBBCA25B}" destId="{817AC0C2-C4B4-43C2-B4D7-8932F066FCA3}" srcOrd="0" destOrd="0" presId="urn:microsoft.com/office/officeart/2005/8/layout/orgChart1"/>
    <dgm:cxn modelId="{7420A6F8-CA25-48A9-A533-DBD36881B9DA}" type="presOf" srcId="{DEDB2C08-BC98-4C2C-B841-81A0D6F2E785}" destId="{C01D062A-719C-4D39-B51F-105D1AEA264E}" srcOrd="0" destOrd="0" presId="urn:microsoft.com/office/officeart/2005/8/layout/orgChart1"/>
    <dgm:cxn modelId="{932B007C-D793-4020-B5D9-7CD8E1DF43E9}" srcId="{6BF95F9D-1237-4781-8577-F853BB2EFEC3}" destId="{3A715A11-5002-49BC-BAFB-F58EEF475C7A}" srcOrd="0" destOrd="0" parTransId="{0DE4C149-F0AD-443C-8EDB-3E3A4CA30F41}" sibTransId="{5679B212-2518-408B-AF37-3601D5567ED9}"/>
    <dgm:cxn modelId="{641AF051-57C7-4E35-948D-079B69AF44D1}" type="presOf" srcId="{362C1C3A-1956-4F00-A142-EC9A74AAE1E8}" destId="{D2A8E5BA-01DB-4914-B36A-9F5C74EE53A2}" srcOrd="1" destOrd="0" presId="urn:microsoft.com/office/officeart/2005/8/layout/orgChart1"/>
    <dgm:cxn modelId="{7F5ADADF-44F3-4B13-92CE-81618E0A542A}" type="presOf" srcId="{9A6F35D0-AB43-458E-8D7D-A7CD6D390425}" destId="{12B2B45A-8210-41C5-84CB-74A6A1D86582}" srcOrd="0" destOrd="0" presId="urn:microsoft.com/office/officeart/2005/8/layout/orgChart1"/>
    <dgm:cxn modelId="{FF777950-BDC9-4DD7-A79D-78E4DE2485E0}" srcId="{64A796B9-222D-46DF-AD1C-088DAF895BB5}" destId="{C53A0BFB-631A-4539-8DA6-F9784278AC71}" srcOrd="0" destOrd="0" parTransId="{95EC9AEF-3062-4B7B-93A9-DFACC2EAA2EC}" sibTransId="{1C1FB7B1-411E-464B-970D-ED8A2E1F0E9C}"/>
    <dgm:cxn modelId="{F590D937-A522-486E-B1E5-5E8B64D496F7}" type="presOf" srcId="{0A4A4BBF-E373-446A-B623-E68A8942B4A7}" destId="{77B62158-A520-4D1A-B7B6-8E7B54CD77DC}" srcOrd="1" destOrd="0" presId="urn:microsoft.com/office/officeart/2005/8/layout/orgChart1"/>
    <dgm:cxn modelId="{4B41CA29-E8BD-4453-B675-844164DA9BCC}" type="presOf" srcId="{F4E40152-3932-461C-B374-AD898BD6D554}" destId="{D2BE473C-EEB4-4630-9763-556E12A2A065}" srcOrd="0" destOrd="0" presId="urn:microsoft.com/office/officeart/2005/8/layout/orgChart1"/>
    <dgm:cxn modelId="{4176F979-083E-4BA3-A4E0-A7C603710651}" type="presOf" srcId="{AC41F1B7-4B7C-4EE5-8A9A-A6B27A68803D}" destId="{EAA852CA-938C-4F48-A605-694341F096D1}" srcOrd="0" destOrd="0" presId="urn:microsoft.com/office/officeart/2005/8/layout/orgChart1"/>
    <dgm:cxn modelId="{D2C83372-4CBD-4A98-8077-0AB9DB5A7371}" srcId="{8A6FB658-8438-4C5E-80EA-151A4D0539EB}" destId="{37BF1D74-F9AD-4281-A463-CD35CBBCA25B}" srcOrd="1" destOrd="0" parTransId="{9A6F35D0-AB43-458E-8D7D-A7CD6D390425}" sibTransId="{4C420FE9-DCCD-4712-847E-535751176653}"/>
    <dgm:cxn modelId="{D88B7EA4-61A5-4D8A-AD0A-135F06832B6E}" type="presOf" srcId="{6BF95F9D-1237-4781-8577-F853BB2EFEC3}" destId="{81BD6CAC-496C-48EC-BDAB-937D958F1D54}" srcOrd="0" destOrd="0" presId="urn:microsoft.com/office/officeart/2005/8/layout/orgChart1"/>
    <dgm:cxn modelId="{B0ABB215-AC5D-4DB4-8D00-A43A5E733B3A}" type="presOf" srcId="{C0521BED-9316-4ABE-A9F2-6D9A343F5383}" destId="{0B80B5E7-39A4-426D-B319-3EC2C93E5E12}" srcOrd="1" destOrd="0" presId="urn:microsoft.com/office/officeart/2005/8/layout/orgChart1"/>
    <dgm:cxn modelId="{B9C71126-2FB7-4551-B822-5970BF939410}" type="presOf" srcId="{B70D057B-7BA1-4523-8DBC-4F08C7C4A0DE}" destId="{9D84EF21-ADF0-4B6F-A701-C580D73B8A63}" srcOrd="1" destOrd="0" presId="urn:microsoft.com/office/officeart/2005/8/layout/orgChart1"/>
    <dgm:cxn modelId="{BCC243C1-68F7-4D73-BDE7-B155C3247D12}" type="presParOf" srcId="{81BD6CAC-496C-48EC-BDAB-937D958F1D54}" destId="{0A7E126A-5555-464E-8112-B6ACDA473A32}" srcOrd="0" destOrd="0" presId="urn:microsoft.com/office/officeart/2005/8/layout/orgChart1"/>
    <dgm:cxn modelId="{076DA937-576B-4AEE-8B4E-559666DE2C9E}" type="presParOf" srcId="{0A7E126A-5555-464E-8112-B6ACDA473A32}" destId="{98D74831-C852-491E-867B-ABB06A49584B}" srcOrd="0" destOrd="0" presId="urn:microsoft.com/office/officeart/2005/8/layout/orgChart1"/>
    <dgm:cxn modelId="{06F63E92-15F9-4362-A284-B384C23AEEED}" type="presParOf" srcId="{98D74831-C852-491E-867B-ABB06A49584B}" destId="{E7158821-7F88-4208-83E3-47FF4F649A0C}" srcOrd="0" destOrd="0" presId="urn:microsoft.com/office/officeart/2005/8/layout/orgChart1"/>
    <dgm:cxn modelId="{A7B91DA5-9AF3-4271-A750-370EA21732EA}" type="presParOf" srcId="{98D74831-C852-491E-867B-ABB06A49584B}" destId="{10B7C423-69B5-43E1-8EF8-00519C7C57EE}" srcOrd="1" destOrd="0" presId="urn:microsoft.com/office/officeart/2005/8/layout/orgChart1"/>
    <dgm:cxn modelId="{503E617B-F16B-4C27-8AE3-ADDF6C33D090}" type="presParOf" srcId="{0A7E126A-5555-464E-8112-B6ACDA473A32}" destId="{438F8134-2AB4-4AE1-9FB3-09E5148F8F44}" srcOrd="1" destOrd="0" presId="urn:microsoft.com/office/officeart/2005/8/layout/orgChart1"/>
    <dgm:cxn modelId="{458F9773-9E37-4746-BAE1-0E7E390D2121}" type="presParOf" srcId="{438F8134-2AB4-4AE1-9FB3-09E5148F8F44}" destId="{8070B97B-1ADA-42CA-ACD7-0DC662189F5D}" srcOrd="0" destOrd="0" presId="urn:microsoft.com/office/officeart/2005/8/layout/orgChart1"/>
    <dgm:cxn modelId="{C0C6EB45-C17E-4B1E-83E8-CABB4F167A9A}" type="presParOf" srcId="{438F8134-2AB4-4AE1-9FB3-09E5148F8F44}" destId="{98124D0A-70DD-41F3-9BAF-0F1297997FC2}" srcOrd="1" destOrd="0" presId="urn:microsoft.com/office/officeart/2005/8/layout/orgChart1"/>
    <dgm:cxn modelId="{C14E6164-4321-47E7-BB0A-4746FFCED434}" type="presParOf" srcId="{98124D0A-70DD-41F3-9BAF-0F1297997FC2}" destId="{EC56935D-58EC-4FA3-B0C8-7C4418878DAD}" srcOrd="0" destOrd="0" presId="urn:microsoft.com/office/officeart/2005/8/layout/orgChart1"/>
    <dgm:cxn modelId="{6E3242DB-64A6-45EF-AFB5-4ED59637B62E}" type="presParOf" srcId="{EC56935D-58EC-4FA3-B0C8-7C4418878DAD}" destId="{59EE4E53-9D9B-48FF-9790-8A6547A6E62B}" srcOrd="0" destOrd="0" presId="urn:microsoft.com/office/officeart/2005/8/layout/orgChart1"/>
    <dgm:cxn modelId="{BEB60130-787D-43AA-A38C-292E0160DA0F}" type="presParOf" srcId="{EC56935D-58EC-4FA3-B0C8-7C4418878DAD}" destId="{348AC113-F30E-4F26-A298-385B25919156}" srcOrd="1" destOrd="0" presId="urn:microsoft.com/office/officeart/2005/8/layout/orgChart1"/>
    <dgm:cxn modelId="{80420538-F041-41EF-8F9B-EA61A6FAF9FE}" type="presParOf" srcId="{98124D0A-70DD-41F3-9BAF-0F1297997FC2}" destId="{5EA2F9EA-F765-4C73-91C5-0F2E4DF55045}" srcOrd="1" destOrd="0" presId="urn:microsoft.com/office/officeart/2005/8/layout/orgChart1"/>
    <dgm:cxn modelId="{D81FEA8A-C1A0-4A67-A317-46A04BE665EC}" type="presParOf" srcId="{5EA2F9EA-F765-4C73-91C5-0F2E4DF55045}" destId="{B6C09963-7D33-469C-A6C7-1B32EB59B058}" srcOrd="0" destOrd="0" presId="urn:microsoft.com/office/officeart/2005/8/layout/orgChart1"/>
    <dgm:cxn modelId="{D99F13AE-1AD8-4A8D-86FE-0B9FB6FF0B0A}" type="presParOf" srcId="{5EA2F9EA-F765-4C73-91C5-0F2E4DF55045}" destId="{7BCE11E4-A8FC-4A20-8E90-89D84905E942}" srcOrd="1" destOrd="0" presId="urn:microsoft.com/office/officeart/2005/8/layout/orgChart1"/>
    <dgm:cxn modelId="{AF261596-40FD-45D2-88E5-F02B5EA5C3DF}" type="presParOf" srcId="{7BCE11E4-A8FC-4A20-8E90-89D84905E942}" destId="{75119D5E-8AFB-42DC-A8B4-A5B5E4B85078}" srcOrd="0" destOrd="0" presId="urn:microsoft.com/office/officeart/2005/8/layout/orgChart1"/>
    <dgm:cxn modelId="{7F999290-8330-4C01-956F-4E2F020E0AD4}" type="presParOf" srcId="{75119D5E-8AFB-42DC-A8B4-A5B5E4B85078}" destId="{2FBDE379-B2FA-4ED2-A98A-40DBC71D9703}" srcOrd="0" destOrd="0" presId="urn:microsoft.com/office/officeart/2005/8/layout/orgChart1"/>
    <dgm:cxn modelId="{AA51D2CB-84D3-4A33-A3B5-BDE59A415D2A}" type="presParOf" srcId="{75119D5E-8AFB-42DC-A8B4-A5B5E4B85078}" destId="{AE2CC42A-A140-4516-98E9-47FD919A74C7}" srcOrd="1" destOrd="0" presId="urn:microsoft.com/office/officeart/2005/8/layout/orgChart1"/>
    <dgm:cxn modelId="{33DF508B-5A2C-40A0-851E-E11A483053AB}" type="presParOf" srcId="{7BCE11E4-A8FC-4A20-8E90-89D84905E942}" destId="{46CDF70B-4E93-4B4B-B94B-0574EB319642}" srcOrd="1" destOrd="0" presId="urn:microsoft.com/office/officeart/2005/8/layout/orgChart1"/>
    <dgm:cxn modelId="{81B7FAB2-0A38-4D30-8512-2DB07FEB496A}" type="presParOf" srcId="{46CDF70B-4E93-4B4B-B94B-0574EB319642}" destId="{D2BE473C-EEB4-4630-9763-556E12A2A065}" srcOrd="0" destOrd="0" presId="urn:microsoft.com/office/officeart/2005/8/layout/orgChart1"/>
    <dgm:cxn modelId="{B804E2E1-BEB9-4E87-9591-12DE5E3DF92C}" type="presParOf" srcId="{46CDF70B-4E93-4B4B-B94B-0574EB319642}" destId="{31680DDA-67F1-4327-A67F-4FD57A4B6339}" srcOrd="1" destOrd="0" presId="urn:microsoft.com/office/officeart/2005/8/layout/orgChart1"/>
    <dgm:cxn modelId="{05F67B73-C3F1-458A-8273-C9EC4E341B66}" type="presParOf" srcId="{31680DDA-67F1-4327-A67F-4FD57A4B6339}" destId="{7C9CB6B4-AF90-4396-8CDE-244731BF71CA}" srcOrd="0" destOrd="0" presId="urn:microsoft.com/office/officeart/2005/8/layout/orgChart1"/>
    <dgm:cxn modelId="{9BA38D61-4375-4B83-9908-94EF83D7C5E1}" type="presParOf" srcId="{7C9CB6B4-AF90-4396-8CDE-244731BF71CA}" destId="{1E6F7328-B94D-4158-A484-027382F07C24}" srcOrd="0" destOrd="0" presId="urn:microsoft.com/office/officeart/2005/8/layout/orgChart1"/>
    <dgm:cxn modelId="{6A4014CD-93A4-4835-90B3-641EC6B06867}" type="presParOf" srcId="{7C9CB6B4-AF90-4396-8CDE-244731BF71CA}" destId="{77B62158-A520-4D1A-B7B6-8E7B54CD77DC}" srcOrd="1" destOrd="0" presId="urn:microsoft.com/office/officeart/2005/8/layout/orgChart1"/>
    <dgm:cxn modelId="{8F4F2A0F-5A2F-4ED0-9D75-D43E28E946AA}" type="presParOf" srcId="{31680DDA-67F1-4327-A67F-4FD57A4B6339}" destId="{633AFCAD-5CD8-4E5B-8B2F-B5F40E1CF290}" srcOrd="1" destOrd="0" presId="urn:microsoft.com/office/officeart/2005/8/layout/orgChart1"/>
    <dgm:cxn modelId="{36BEC665-EF7D-4C91-8173-A06F16A65128}" type="presParOf" srcId="{31680DDA-67F1-4327-A67F-4FD57A4B6339}" destId="{57C7F3B3-FC87-45A7-B1DE-E83989E2CF95}" srcOrd="2" destOrd="0" presId="urn:microsoft.com/office/officeart/2005/8/layout/orgChart1"/>
    <dgm:cxn modelId="{D03425B2-9B76-457A-9D64-1A681996A2D8}" type="presParOf" srcId="{7BCE11E4-A8FC-4A20-8E90-89D84905E942}" destId="{58012164-97F9-42C6-A426-8FDD4B44FF94}" srcOrd="2" destOrd="0" presId="urn:microsoft.com/office/officeart/2005/8/layout/orgChart1"/>
    <dgm:cxn modelId="{1358519B-4DE6-4E20-B040-211FDEF47041}" type="presParOf" srcId="{5EA2F9EA-F765-4C73-91C5-0F2E4DF55045}" destId="{12B2B45A-8210-41C5-84CB-74A6A1D86582}" srcOrd="2" destOrd="0" presId="urn:microsoft.com/office/officeart/2005/8/layout/orgChart1"/>
    <dgm:cxn modelId="{6E98E023-C1B3-4C0D-B7E0-20642F20E9C6}" type="presParOf" srcId="{5EA2F9EA-F765-4C73-91C5-0F2E4DF55045}" destId="{7298EB89-0EA8-4D08-AF5B-B04CF1137B27}" srcOrd="3" destOrd="0" presId="urn:microsoft.com/office/officeart/2005/8/layout/orgChart1"/>
    <dgm:cxn modelId="{B2788AB1-B23A-455C-80BC-9CE687C6A47B}" type="presParOf" srcId="{7298EB89-0EA8-4D08-AF5B-B04CF1137B27}" destId="{23468FEC-6E14-44E0-B321-8DCEF5966E6F}" srcOrd="0" destOrd="0" presId="urn:microsoft.com/office/officeart/2005/8/layout/orgChart1"/>
    <dgm:cxn modelId="{32CE9C1D-3B8B-4DBA-8589-4F53A4DD2792}" type="presParOf" srcId="{23468FEC-6E14-44E0-B321-8DCEF5966E6F}" destId="{817AC0C2-C4B4-43C2-B4D7-8932F066FCA3}" srcOrd="0" destOrd="0" presId="urn:microsoft.com/office/officeart/2005/8/layout/orgChart1"/>
    <dgm:cxn modelId="{293EE8CF-CA73-4EEC-BD28-A64E2A222366}" type="presParOf" srcId="{23468FEC-6E14-44E0-B321-8DCEF5966E6F}" destId="{D83ACD71-DF9E-4BE0-8806-21A2D7F12EAD}" srcOrd="1" destOrd="0" presId="urn:microsoft.com/office/officeart/2005/8/layout/orgChart1"/>
    <dgm:cxn modelId="{F1441174-0DF3-4F74-AA7C-CEBE38E37C56}" type="presParOf" srcId="{7298EB89-0EA8-4D08-AF5B-B04CF1137B27}" destId="{59A88B57-1EDD-4371-8FDA-1FD56073B3D4}" srcOrd="1" destOrd="0" presId="urn:microsoft.com/office/officeart/2005/8/layout/orgChart1"/>
    <dgm:cxn modelId="{F0447471-E91E-449F-945C-19AF43F006C9}" type="presParOf" srcId="{59A88B57-1EDD-4371-8FDA-1FD56073B3D4}" destId="{3C390CF8-7174-479D-A35D-20805474C056}" srcOrd="0" destOrd="0" presId="urn:microsoft.com/office/officeart/2005/8/layout/orgChart1"/>
    <dgm:cxn modelId="{B33719C1-CE5A-4B05-A6D7-065C79977748}" type="presParOf" srcId="{59A88B57-1EDD-4371-8FDA-1FD56073B3D4}" destId="{502C8BBE-418F-4894-A42B-07A4957C6B5B}" srcOrd="1" destOrd="0" presId="urn:microsoft.com/office/officeart/2005/8/layout/orgChart1"/>
    <dgm:cxn modelId="{9B6108F1-2544-4562-8234-FB343A1C948D}" type="presParOf" srcId="{502C8BBE-418F-4894-A42B-07A4957C6B5B}" destId="{E642817D-D3CF-4BC9-8573-492AF6A95806}" srcOrd="0" destOrd="0" presId="urn:microsoft.com/office/officeart/2005/8/layout/orgChart1"/>
    <dgm:cxn modelId="{F7E362BD-1E48-45AA-9371-E65761909421}" type="presParOf" srcId="{E642817D-D3CF-4BC9-8573-492AF6A95806}" destId="{F61BB33E-5CCB-4EF9-83DF-1D0F7495DB4A}" srcOrd="0" destOrd="0" presId="urn:microsoft.com/office/officeart/2005/8/layout/orgChart1"/>
    <dgm:cxn modelId="{2A89B5C6-A72B-4BEA-A509-B7475616DC5F}" type="presParOf" srcId="{E642817D-D3CF-4BC9-8573-492AF6A95806}" destId="{9D84EF21-ADF0-4B6F-A701-C580D73B8A63}" srcOrd="1" destOrd="0" presId="urn:microsoft.com/office/officeart/2005/8/layout/orgChart1"/>
    <dgm:cxn modelId="{9499147F-6293-411E-BCDD-445DD7D84A4A}" type="presParOf" srcId="{502C8BBE-418F-4894-A42B-07A4957C6B5B}" destId="{FDAADFEC-0E54-49A4-AFEC-150210C2CA3F}" srcOrd="1" destOrd="0" presId="urn:microsoft.com/office/officeart/2005/8/layout/orgChart1"/>
    <dgm:cxn modelId="{2FEE97E5-8156-4658-AF07-76C0E067BA2D}" type="presParOf" srcId="{502C8BBE-418F-4894-A42B-07A4957C6B5B}" destId="{CBD50418-1082-407C-ABAB-43A7B93349CE}" srcOrd="2" destOrd="0" presId="urn:microsoft.com/office/officeart/2005/8/layout/orgChart1"/>
    <dgm:cxn modelId="{A1E565C0-F022-4491-AED4-F3F7FAB12089}" type="presParOf" srcId="{7298EB89-0EA8-4D08-AF5B-B04CF1137B27}" destId="{47435E02-04F1-4208-9F69-FDB942598A49}" srcOrd="2" destOrd="0" presId="urn:microsoft.com/office/officeart/2005/8/layout/orgChart1"/>
    <dgm:cxn modelId="{24BECCBC-8750-425F-B88E-CC51D369F7C0}" type="presParOf" srcId="{98124D0A-70DD-41F3-9BAF-0F1297997FC2}" destId="{E675B1DD-7775-4F08-89E2-4EA68B9CFB39}" srcOrd="2" destOrd="0" presId="urn:microsoft.com/office/officeart/2005/8/layout/orgChart1"/>
    <dgm:cxn modelId="{499BE12B-ED3F-49F5-95EF-6B6D0F530933}" type="presParOf" srcId="{438F8134-2AB4-4AE1-9FB3-09E5148F8F44}" destId="{456A9FAD-34A7-47F7-B058-69C1CA11FF20}" srcOrd="2" destOrd="0" presId="urn:microsoft.com/office/officeart/2005/8/layout/orgChart1"/>
    <dgm:cxn modelId="{7BBFF17A-8EF4-4973-BC27-B132663B7207}" type="presParOf" srcId="{438F8134-2AB4-4AE1-9FB3-09E5148F8F44}" destId="{974E689D-C3B2-47A7-8BA1-47F94A0C4A94}" srcOrd="3" destOrd="0" presId="urn:microsoft.com/office/officeart/2005/8/layout/orgChart1"/>
    <dgm:cxn modelId="{FB250E1F-60B5-4870-B583-DB9555D26DA0}" type="presParOf" srcId="{974E689D-C3B2-47A7-8BA1-47F94A0C4A94}" destId="{69B9CA54-F28A-43F7-A2E6-7957E2C050A5}" srcOrd="0" destOrd="0" presId="urn:microsoft.com/office/officeart/2005/8/layout/orgChart1"/>
    <dgm:cxn modelId="{DFB45930-BBAD-41E0-9E80-B90218E6A916}" type="presParOf" srcId="{69B9CA54-F28A-43F7-A2E6-7957E2C050A5}" destId="{875F6937-41DA-40EC-A045-8B818ED1E0B9}" srcOrd="0" destOrd="0" presId="urn:microsoft.com/office/officeart/2005/8/layout/orgChart1"/>
    <dgm:cxn modelId="{470622CA-C1CD-4B39-9F3F-7FB2AB256F7B}" type="presParOf" srcId="{69B9CA54-F28A-43F7-A2E6-7957E2C050A5}" destId="{EA86ECC1-4066-4A5B-BE44-E0E023358F57}" srcOrd="1" destOrd="0" presId="urn:microsoft.com/office/officeart/2005/8/layout/orgChart1"/>
    <dgm:cxn modelId="{13BF93E3-2E24-4D75-B3BB-9884F7FD5D99}" type="presParOf" srcId="{974E689D-C3B2-47A7-8BA1-47F94A0C4A94}" destId="{5E83513C-F15A-4566-A3F3-2802F2DBF708}" srcOrd="1" destOrd="0" presId="urn:microsoft.com/office/officeart/2005/8/layout/orgChart1"/>
    <dgm:cxn modelId="{4120871D-DB68-45D7-8B54-A5077AA8DB44}" type="presParOf" srcId="{5E83513C-F15A-4566-A3F3-2802F2DBF708}" destId="{B8D5BF90-2792-4A16-AA68-EE855FBB9FAA}" srcOrd="0" destOrd="0" presId="urn:microsoft.com/office/officeart/2005/8/layout/orgChart1"/>
    <dgm:cxn modelId="{2F92406D-F746-46D3-A435-ECF66FF28543}" type="presParOf" srcId="{5E83513C-F15A-4566-A3F3-2802F2DBF708}" destId="{D18A2B8F-B8A9-432E-AFB8-B90AB375D590}" srcOrd="1" destOrd="0" presId="urn:microsoft.com/office/officeart/2005/8/layout/orgChart1"/>
    <dgm:cxn modelId="{72068D3E-26AC-43AC-9738-32453CA10645}" type="presParOf" srcId="{D18A2B8F-B8A9-432E-AFB8-B90AB375D590}" destId="{D95F3ED1-EE25-4BF7-9BE7-65F5484B0150}" srcOrd="0" destOrd="0" presId="urn:microsoft.com/office/officeart/2005/8/layout/orgChart1"/>
    <dgm:cxn modelId="{D68763D5-524B-4AE8-A17D-AA93DDBE5DF0}" type="presParOf" srcId="{D95F3ED1-EE25-4BF7-9BE7-65F5484B0150}" destId="{CAABF1C4-7E80-4FA6-97BB-8E9D0CA71DC3}" srcOrd="0" destOrd="0" presId="urn:microsoft.com/office/officeart/2005/8/layout/orgChart1"/>
    <dgm:cxn modelId="{E1420DF6-ED3C-4CF5-AEE9-F43AA2F590AB}" type="presParOf" srcId="{D95F3ED1-EE25-4BF7-9BE7-65F5484B0150}" destId="{21475520-4EFD-41F9-BB51-2D623A744096}" srcOrd="1" destOrd="0" presId="urn:microsoft.com/office/officeart/2005/8/layout/orgChart1"/>
    <dgm:cxn modelId="{98808D6C-7114-4C91-9538-890A5E6AA303}" type="presParOf" srcId="{D18A2B8F-B8A9-432E-AFB8-B90AB375D590}" destId="{078E9CA0-671B-4311-AC48-88477F44FD06}" srcOrd="1" destOrd="0" presId="urn:microsoft.com/office/officeart/2005/8/layout/orgChart1"/>
    <dgm:cxn modelId="{5CA7D3C0-28BD-40E6-ABED-4B056A3E1A8D}" type="presParOf" srcId="{D18A2B8F-B8A9-432E-AFB8-B90AB375D590}" destId="{5CB1F5C3-508F-4F73-94F4-C78714DD2D19}" srcOrd="2" destOrd="0" presId="urn:microsoft.com/office/officeart/2005/8/layout/orgChart1"/>
    <dgm:cxn modelId="{AA9E3617-F239-45A9-94FC-1C9F9280A8AE}" type="presParOf" srcId="{5E83513C-F15A-4566-A3F3-2802F2DBF708}" destId="{1F8E0158-40DA-4A9B-8036-36775C9771FF}" srcOrd="2" destOrd="0" presId="urn:microsoft.com/office/officeart/2005/8/layout/orgChart1"/>
    <dgm:cxn modelId="{3554B265-5DAD-4E7C-8FE1-A1761E31FFC5}" type="presParOf" srcId="{5E83513C-F15A-4566-A3F3-2802F2DBF708}" destId="{93863C80-47C1-4B22-BE28-BD7C886A9A48}" srcOrd="3" destOrd="0" presId="urn:microsoft.com/office/officeart/2005/8/layout/orgChart1"/>
    <dgm:cxn modelId="{3528A3E9-3116-4600-9275-640459737CCA}" type="presParOf" srcId="{93863C80-47C1-4B22-BE28-BD7C886A9A48}" destId="{757C771D-3E36-4C59-ADEF-8BC938C9DC53}" srcOrd="0" destOrd="0" presId="urn:microsoft.com/office/officeart/2005/8/layout/orgChart1"/>
    <dgm:cxn modelId="{9FF9E62D-04BA-4414-ADA1-8A4311DE8CBF}" type="presParOf" srcId="{757C771D-3E36-4C59-ADEF-8BC938C9DC53}" destId="{DCF6B7DE-8808-4CAD-B0D9-32471618C032}" srcOrd="0" destOrd="0" presId="urn:microsoft.com/office/officeart/2005/8/layout/orgChart1"/>
    <dgm:cxn modelId="{4E8EE742-B90E-423E-80FE-13EDC498ACF3}" type="presParOf" srcId="{757C771D-3E36-4C59-ADEF-8BC938C9DC53}" destId="{180AAEB2-1DF9-42B5-A12A-7A6B783F9936}" srcOrd="1" destOrd="0" presId="urn:microsoft.com/office/officeart/2005/8/layout/orgChart1"/>
    <dgm:cxn modelId="{DFFBE55A-A038-4B8B-B5E6-E36AC7929193}" type="presParOf" srcId="{93863C80-47C1-4B22-BE28-BD7C886A9A48}" destId="{1EBB7B80-0E83-4DDF-8B2F-E39FA542F30C}" srcOrd="1" destOrd="0" presId="urn:microsoft.com/office/officeart/2005/8/layout/orgChart1"/>
    <dgm:cxn modelId="{8C9E57B7-3B78-485B-AB23-D0D3FA36FA0D}" type="presParOf" srcId="{93863C80-47C1-4B22-BE28-BD7C886A9A48}" destId="{41CBED95-6C03-4CF4-8504-61011234B8E8}" srcOrd="2" destOrd="0" presId="urn:microsoft.com/office/officeart/2005/8/layout/orgChart1"/>
    <dgm:cxn modelId="{9EE9F3A0-A438-40A9-BF98-359AE797965D}" type="presParOf" srcId="{5E83513C-F15A-4566-A3F3-2802F2DBF708}" destId="{0B9CD84E-FEC5-455E-B123-F45C9CB60863}" srcOrd="4" destOrd="0" presId="urn:microsoft.com/office/officeart/2005/8/layout/orgChart1"/>
    <dgm:cxn modelId="{A3FC0E6F-8342-48AB-8390-25B19B905BA6}" type="presParOf" srcId="{5E83513C-F15A-4566-A3F3-2802F2DBF708}" destId="{9C479351-C4BF-4EB2-956F-1A47A89EE05C}" srcOrd="5" destOrd="0" presId="urn:microsoft.com/office/officeart/2005/8/layout/orgChart1"/>
    <dgm:cxn modelId="{30F742CB-D1C9-4ADF-B44C-3FE7D7AE33D6}" type="presParOf" srcId="{9C479351-C4BF-4EB2-956F-1A47A89EE05C}" destId="{A9C0C446-B9B1-4792-8065-85C286C3867D}" srcOrd="0" destOrd="0" presId="urn:microsoft.com/office/officeart/2005/8/layout/orgChart1"/>
    <dgm:cxn modelId="{9A585CD3-784C-4E58-B969-74156CE4ADD4}" type="presParOf" srcId="{A9C0C446-B9B1-4792-8065-85C286C3867D}" destId="{B220BF28-649D-471B-9AB7-DD69C6D78BEE}" srcOrd="0" destOrd="0" presId="urn:microsoft.com/office/officeart/2005/8/layout/orgChart1"/>
    <dgm:cxn modelId="{B9524FE4-882C-4DD4-921E-8426E0A7E2D7}" type="presParOf" srcId="{A9C0C446-B9B1-4792-8065-85C286C3867D}" destId="{0B80B5E7-39A4-426D-B319-3EC2C93E5E12}" srcOrd="1" destOrd="0" presId="urn:microsoft.com/office/officeart/2005/8/layout/orgChart1"/>
    <dgm:cxn modelId="{FFF8EC19-0D83-40FC-A248-B22CE7BF1DC4}" type="presParOf" srcId="{9C479351-C4BF-4EB2-956F-1A47A89EE05C}" destId="{5CB3FB57-E791-4E6F-9179-094EB34BA11D}" srcOrd="1" destOrd="0" presId="urn:microsoft.com/office/officeart/2005/8/layout/orgChart1"/>
    <dgm:cxn modelId="{57D65A59-2A58-44CF-BE2C-78E84EC0CCFC}" type="presParOf" srcId="{9C479351-C4BF-4EB2-956F-1A47A89EE05C}" destId="{A5201607-F20D-4298-B33E-4F76400854EA}" srcOrd="2" destOrd="0" presId="urn:microsoft.com/office/officeart/2005/8/layout/orgChart1"/>
    <dgm:cxn modelId="{4692CE0D-728C-43CA-934C-E1328DF10278}" type="presParOf" srcId="{5E83513C-F15A-4566-A3F3-2802F2DBF708}" destId="{C01D062A-719C-4D39-B51F-105D1AEA264E}" srcOrd="6" destOrd="0" presId="urn:microsoft.com/office/officeart/2005/8/layout/orgChart1"/>
    <dgm:cxn modelId="{450C9B72-1DF3-4147-A4A8-3DD8ABD0ADFC}" type="presParOf" srcId="{5E83513C-F15A-4566-A3F3-2802F2DBF708}" destId="{1A3B9BB6-8AC7-4552-B4F8-3353E55418D1}" srcOrd="7" destOrd="0" presId="urn:microsoft.com/office/officeart/2005/8/layout/orgChart1"/>
    <dgm:cxn modelId="{C54F6ED3-6D46-4348-8922-6DE4EA5122DA}" type="presParOf" srcId="{1A3B9BB6-8AC7-4552-B4F8-3353E55418D1}" destId="{E208887F-4EDD-491D-AA9E-B4C701BA9665}" srcOrd="0" destOrd="0" presId="urn:microsoft.com/office/officeart/2005/8/layout/orgChart1"/>
    <dgm:cxn modelId="{F920180E-8033-446B-BC4B-F32FB58AFF87}" type="presParOf" srcId="{E208887F-4EDD-491D-AA9E-B4C701BA9665}" destId="{190CD3FB-9B69-4856-BA52-0FEE2CB7FD7E}" srcOrd="0" destOrd="0" presId="urn:microsoft.com/office/officeart/2005/8/layout/orgChart1"/>
    <dgm:cxn modelId="{E2469B93-C327-4CE2-8928-3170BE3AB34A}" type="presParOf" srcId="{E208887F-4EDD-491D-AA9E-B4C701BA9665}" destId="{A1EB8330-42BB-4D3B-B3EF-E54ECB97A2A9}" srcOrd="1" destOrd="0" presId="urn:microsoft.com/office/officeart/2005/8/layout/orgChart1"/>
    <dgm:cxn modelId="{DDA580B7-5198-46B8-B841-8EACB06824BD}" type="presParOf" srcId="{1A3B9BB6-8AC7-4552-B4F8-3353E55418D1}" destId="{316E260B-5B95-4170-AE74-5E9DBA76ECF3}" srcOrd="1" destOrd="0" presId="urn:microsoft.com/office/officeart/2005/8/layout/orgChart1"/>
    <dgm:cxn modelId="{D9971B04-E716-4A62-BC17-D1BEE05FAF5E}" type="presParOf" srcId="{316E260B-5B95-4170-AE74-5E9DBA76ECF3}" destId="{52009949-2A62-4A73-ACBC-DA0E5242F7D3}" srcOrd="0" destOrd="0" presId="urn:microsoft.com/office/officeart/2005/8/layout/orgChart1"/>
    <dgm:cxn modelId="{B2B50013-1C34-4719-85CB-EDCF0216342B}" type="presParOf" srcId="{316E260B-5B95-4170-AE74-5E9DBA76ECF3}" destId="{CD20157B-0FB8-4A0A-B7A3-C373460EEC63}" srcOrd="1" destOrd="0" presId="urn:microsoft.com/office/officeart/2005/8/layout/orgChart1"/>
    <dgm:cxn modelId="{3D06AB90-0A9C-4BC2-A78F-48D8F608D3CD}" type="presParOf" srcId="{CD20157B-0FB8-4A0A-B7A3-C373460EEC63}" destId="{4CB19B53-6091-4846-A5DC-5689ECBEF04B}" srcOrd="0" destOrd="0" presId="urn:microsoft.com/office/officeart/2005/8/layout/orgChart1"/>
    <dgm:cxn modelId="{53975D8E-D846-4692-AE06-7F017F7DEC8A}" type="presParOf" srcId="{4CB19B53-6091-4846-A5DC-5689ECBEF04B}" destId="{146E7148-5B1E-47D5-94F0-6B0D13BE9050}" srcOrd="0" destOrd="0" presId="urn:microsoft.com/office/officeart/2005/8/layout/orgChart1"/>
    <dgm:cxn modelId="{011E067E-8F8D-41A5-BC74-8B3FCECA9EAC}" type="presParOf" srcId="{4CB19B53-6091-4846-A5DC-5689ECBEF04B}" destId="{BE77AADB-4DC4-4EF5-B380-AABFD7A64C6E}" srcOrd="1" destOrd="0" presId="urn:microsoft.com/office/officeart/2005/8/layout/orgChart1"/>
    <dgm:cxn modelId="{688E6EC0-C2E8-4D50-8A0A-3AF262EA115D}" type="presParOf" srcId="{CD20157B-0FB8-4A0A-B7A3-C373460EEC63}" destId="{3F36A3D3-6FB8-46BD-97A6-EF09D5A97E51}" srcOrd="1" destOrd="0" presId="urn:microsoft.com/office/officeart/2005/8/layout/orgChart1"/>
    <dgm:cxn modelId="{827D09ED-449F-4492-B52C-F0CE6220E887}" type="presParOf" srcId="{CD20157B-0FB8-4A0A-B7A3-C373460EEC63}" destId="{8FA7CFC9-9D75-49F0-A0F2-8A76D3C1B044}" srcOrd="2" destOrd="0" presId="urn:microsoft.com/office/officeart/2005/8/layout/orgChart1"/>
    <dgm:cxn modelId="{CC95B2E6-F9FC-42EF-8509-3C13F360F7F1}" type="presParOf" srcId="{1A3B9BB6-8AC7-4552-B4F8-3353E55418D1}" destId="{02D017E4-C43B-4455-9577-04F656E18384}" srcOrd="2" destOrd="0" presId="urn:microsoft.com/office/officeart/2005/8/layout/orgChart1"/>
    <dgm:cxn modelId="{A0667A95-47A4-40E9-B964-F29D117F9090}" type="presParOf" srcId="{5E83513C-F15A-4566-A3F3-2802F2DBF708}" destId="{EAA852CA-938C-4F48-A605-694341F096D1}" srcOrd="8" destOrd="0" presId="urn:microsoft.com/office/officeart/2005/8/layout/orgChart1"/>
    <dgm:cxn modelId="{208BAFD7-E10C-45FE-84D6-ABBEE1746783}" type="presParOf" srcId="{5E83513C-F15A-4566-A3F3-2802F2DBF708}" destId="{44F34C3D-93CB-4C57-B41E-9EB98A469ABB}" srcOrd="9" destOrd="0" presId="urn:microsoft.com/office/officeart/2005/8/layout/orgChart1"/>
    <dgm:cxn modelId="{FCCFB3CB-1978-45E1-A669-7BBE344DAB15}" type="presParOf" srcId="{44F34C3D-93CB-4C57-B41E-9EB98A469ABB}" destId="{4675B5CC-3262-46F6-B8A0-3DA6825B34C1}" srcOrd="0" destOrd="0" presId="urn:microsoft.com/office/officeart/2005/8/layout/orgChart1"/>
    <dgm:cxn modelId="{08F2ABE7-8E37-40CD-8936-0F0CAF47959A}" type="presParOf" srcId="{4675B5CC-3262-46F6-B8A0-3DA6825B34C1}" destId="{C461C2B3-2022-4F0F-ADEF-E083B813390C}" srcOrd="0" destOrd="0" presId="urn:microsoft.com/office/officeart/2005/8/layout/orgChart1"/>
    <dgm:cxn modelId="{8C58972E-0B69-41B8-A517-F23719D0436E}" type="presParOf" srcId="{4675B5CC-3262-46F6-B8A0-3DA6825B34C1}" destId="{D2A8E5BA-01DB-4914-B36A-9F5C74EE53A2}" srcOrd="1" destOrd="0" presId="urn:microsoft.com/office/officeart/2005/8/layout/orgChart1"/>
    <dgm:cxn modelId="{7AA7FF45-D6C2-439B-9B2E-E266CFC15019}" type="presParOf" srcId="{44F34C3D-93CB-4C57-B41E-9EB98A469ABB}" destId="{C370B0B1-6D67-49E3-BA2B-A5FB7DE535D7}" srcOrd="1" destOrd="0" presId="urn:microsoft.com/office/officeart/2005/8/layout/orgChart1"/>
    <dgm:cxn modelId="{805C0EA0-2723-4429-9081-250DB67625C7}" type="presParOf" srcId="{44F34C3D-93CB-4C57-B41E-9EB98A469ABB}" destId="{8716D97E-9BB2-4D9B-B2B8-64CEC202986B}" srcOrd="2" destOrd="0" presId="urn:microsoft.com/office/officeart/2005/8/layout/orgChart1"/>
    <dgm:cxn modelId="{AAA297E2-93AC-4222-8225-EBFC1080BDBC}" type="presParOf" srcId="{974E689D-C3B2-47A7-8BA1-47F94A0C4A94}" destId="{929C5D6F-898E-4E3C-966A-570B2ADC9C9D}" srcOrd="2" destOrd="0" presId="urn:microsoft.com/office/officeart/2005/8/layout/orgChart1"/>
    <dgm:cxn modelId="{AEB58BD1-711C-46C6-866C-22D18800FC93}" type="presParOf" srcId="{0A7E126A-5555-464E-8112-B6ACDA473A32}" destId="{650D3D26-E0CD-4D18-A060-E09E9C27CFE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816BEB-CCC7-4F46-A73B-3220DEDA98A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91FB9F-0610-4AA1-A994-BDB0A072B83F}">
      <dgm:prSet phldrT="[Texto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Sistema E</a:t>
          </a:r>
          <a:r>
            <a:rPr lang="es-EC" sz="1200" b="1" dirty="0"/>
            <a:t>léctrico/Electrónico</a:t>
          </a: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DDCD4E-0495-4C59-98C5-A98FEC468456}" type="parTrans" cxnId="{9D38810F-1BC6-4D9F-BF7B-F7062E97815C}">
      <dgm:prSet/>
      <dgm:spPr/>
      <dgm:t>
        <a:bodyPr/>
        <a:lstStyle/>
        <a:p>
          <a:endParaRPr lang="en-US" sz="2800"/>
        </a:p>
      </dgm:t>
    </dgm:pt>
    <dgm:pt modelId="{450031EB-EB2D-4E7D-96C0-5FCCD31F8EA8}" type="sibTrans" cxnId="{9D38810F-1BC6-4D9F-BF7B-F7062E97815C}">
      <dgm:prSet/>
      <dgm:spPr/>
      <dgm:t>
        <a:bodyPr/>
        <a:lstStyle/>
        <a:p>
          <a:endParaRPr lang="en-US" sz="2800"/>
        </a:p>
      </dgm:t>
    </dgm:pt>
    <dgm:pt modelId="{B9F95771-F122-4169-9240-7A939019295F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Estación Pesado</a:t>
          </a:r>
        </a:p>
      </dgm:t>
    </dgm:pt>
    <dgm:pt modelId="{5C72D722-57FC-42A0-A202-F2430409145C}" type="parTrans" cxnId="{A4B39A4A-3B6F-41B3-90B6-9E07B27AEAEA}">
      <dgm:prSet/>
      <dgm:spPr/>
      <dgm:t>
        <a:bodyPr/>
        <a:lstStyle/>
        <a:p>
          <a:endParaRPr lang="en-US" sz="2800"/>
        </a:p>
      </dgm:t>
    </dgm:pt>
    <dgm:pt modelId="{BF988A72-2781-46DE-910F-B99FF7340814}" type="sibTrans" cxnId="{A4B39A4A-3B6F-41B3-90B6-9E07B27AEAEA}">
      <dgm:prSet/>
      <dgm:spPr/>
      <dgm:t>
        <a:bodyPr/>
        <a:lstStyle/>
        <a:p>
          <a:endParaRPr lang="en-US" sz="2800"/>
        </a:p>
      </dgm:t>
    </dgm:pt>
    <dgm:pt modelId="{AAD5C3F6-7AEB-43CB-A749-0EC10A996474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Estación Pick &amp; Place</a:t>
          </a:r>
        </a:p>
      </dgm:t>
    </dgm:pt>
    <dgm:pt modelId="{11C11DEE-61D8-4CA5-B873-2FF59ECFAFDE}" type="parTrans" cxnId="{ACDB881A-AB23-4AF9-8B7B-2141841C29BC}">
      <dgm:prSet/>
      <dgm:spPr/>
      <dgm:t>
        <a:bodyPr/>
        <a:lstStyle/>
        <a:p>
          <a:endParaRPr lang="en-US" sz="2800"/>
        </a:p>
      </dgm:t>
    </dgm:pt>
    <dgm:pt modelId="{D6809985-890D-4E1F-9865-75F0E6145E01}" type="sibTrans" cxnId="{ACDB881A-AB23-4AF9-8B7B-2141841C29BC}">
      <dgm:prSet/>
      <dgm:spPr/>
      <dgm:t>
        <a:bodyPr/>
        <a:lstStyle/>
        <a:p>
          <a:endParaRPr lang="en-US" sz="2800"/>
        </a:p>
      </dgm:t>
    </dgm:pt>
    <dgm:pt modelId="{C3D85296-AED8-4D32-A21C-3D6709E01E0F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Estación Cargador</a:t>
          </a:r>
        </a:p>
      </dgm:t>
    </dgm:pt>
    <dgm:pt modelId="{03F8485A-80A1-4F30-8D08-5A1E22D121A4}" type="parTrans" cxnId="{8928CDBB-F250-4730-A742-360EC3DF7D10}">
      <dgm:prSet/>
      <dgm:spPr/>
      <dgm:t>
        <a:bodyPr/>
        <a:lstStyle/>
        <a:p>
          <a:endParaRPr lang="en-US" sz="2800"/>
        </a:p>
      </dgm:t>
    </dgm:pt>
    <dgm:pt modelId="{4BD0F89C-8244-40D7-8344-34C5CEC83EE1}" type="sibTrans" cxnId="{8928CDBB-F250-4730-A742-360EC3DF7D10}">
      <dgm:prSet/>
      <dgm:spPr/>
      <dgm:t>
        <a:bodyPr/>
        <a:lstStyle/>
        <a:p>
          <a:endParaRPr lang="en-US" sz="2800"/>
        </a:p>
      </dgm:t>
    </dgm:pt>
    <dgm:pt modelId="{9B3094E0-7053-48E0-B6FE-874885433993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Detectar piezas </a:t>
          </a:r>
        </a:p>
      </dgm:t>
    </dgm:pt>
    <dgm:pt modelId="{D555A7D5-2D1D-483D-90E2-3CA12D6D8E88}" type="parTrans" cxnId="{465DF802-0F8B-4C1E-BE23-274746DA32DE}">
      <dgm:prSet/>
      <dgm:spPr/>
      <dgm:t>
        <a:bodyPr/>
        <a:lstStyle/>
        <a:p>
          <a:endParaRPr lang="en-US" sz="2800"/>
        </a:p>
      </dgm:t>
    </dgm:pt>
    <dgm:pt modelId="{DE1ADA69-B645-4323-8F37-2BA5827828F3}" type="sibTrans" cxnId="{465DF802-0F8B-4C1E-BE23-274746DA32DE}">
      <dgm:prSet/>
      <dgm:spPr/>
      <dgm:t>
        <a:bodyPr/>
        <a:lstStyle/>
        <a:p>
          <a:endParaRPr lang="en-US" sz="2800"/>
        </a:p>
      </dgm:t>
    </dgm:pt>
    <dgm:pt modelId="{8B416198-3290-4C6F-BCDA-C520FA3FD488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Sensor Presencia</a:t>
          </a:r>
        </a:p>
      </dgm:t>
    </dgm:pt>
    <dgm:pt modelId="{C01D1BB6-7813-411C-943B-65A5DEA2E07E}" type="parTrans" cxnId="{2C4BAA10-B573-4FF1-B4B6-85DB32F5EAA6}">
      <dgm:prSet/>
      <dgm:spPr/>
      <dgm:t>
        <a:bodyPr/>
        <a:lstStyle/>
        <a:p>
          <a:endParaRPr lang="en-US" sz="2800"/>
        </a:p>
      </dgm:t>
    </dgm:pt>
    <dgm:pt modelId="{E01A56EC-89D0-49CB-8ABC-F9F3FE733F36}" type="sibTrans" cxnId="{2C4BAA10-B573-4FF1-B4B6-85DB32F5EAA6}">
      <dgm:prSet/>
      <dgm:spPr/>
      <dgm:t>
        <a:bodyPr/>
        <a:lstStyle/>
        <a:p>
          <a:endParaRPr lang="en-US" sz="2800"/>
        </a:p>
      </dgm:t>
    </dgm:pt>
    <dgm:pt modelId="{3F3E0A52-5D82-4035-92EA-0F0A2ED70973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Final de carrera</a:t>
          </a:r>
        </a:p>
      </dgm:t>
    </dgm:pt>
    <dgm:pt modelId="{31035E73-7035-42D0-8D10-0D2A6CE66D0C}" type="parTrans" cxnId="{BD00C46D-16E2-4D19-8DD3-7E7C98FE5037}">
      <dgm:prSet/>
      <dgm:spPr/>
      <dgm:t>
        <a:bodyPr/>
        <a:lstStyle/>
        <a:p>
          <a:endParaRPr lang="en-US" sz="2800"/>
        </a:p>
      </dgm:t>
    </dgm:pt>
    <dgm:pt modelId="{687A9A66-4C03-484A-BD40-F0DCBB360D4D}" type="sibTrans" cxnId="{BD00C46D-16E2-4D19-8DD3-7E7C98FE5037}">
      <dgm:prSet/>
      <dgm:spPr/>
      <dgm:t>
        <a:bodyPr/>
        <a:lstStyle/>
        <a:p>
          <a:endParaRPr lang="en-US" sz="2800"/>
        </a:p>
      </dgm:t>
    </dgm:pt>
    <dgm:pt modelId="{624373B0-97B9-4FA7-A29F-B8164208C9CB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Activaci</a:t>
          </a:r>
          <a:r>
            <a:rPr lang="es-EC" sz="1100" dirty="0"/>
            <a:t>ó</a:t>
          </a:r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n Balanza</a:t>
          </a:r>
        </a:p>
      </dgm:t>
    </dgm:pt>
    <dgm:pt modelId="{DAC473C2-6056-4440-ADDD-A06FA7FF99E7}" type="parTrans" cxnId="{1C8E1F0F-E717-4A42-BE1C-9FA9CE523087}">
      <dgm:prSet/>
      <dgm:spPr/>
      <dgm:t>
        <a:bodyPr/>
        <a:lstStyle/>
        <a:p>
          <a:endParaRPr lang="en-US" sz="2800"/>
        </a:p>
      </dgm:t>
    </dgm:pt>
    <dgm:pt modelId="{AFF50E54-8809-493F-9FD9-8AE4B4BCB2B5}" type="sibTrans" cxnId="{1C8E1F0F-E717-4A42-BE1C-9FA9CE523087}">
      <dgm:prSet/>
      <dgm:spPr/>
      <dgm:t>
        <a:bodyPr/>
        <a:lstStyle/>
        <a:p>
          <a:endParaRPr lang="en-US" sz="2800"/>
        </a:p>
      </dgm:t>
    </dgm:pt>
    <dgm:pt modelId="{E3F737B9-0F2E-4A69-AF68-6FDDEA67D318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Sensor Magnetico</a:t>
          </a:r>
        </a:p>
      </dgm:t>
    </dgm:pt>
    <dgm:pt modelId="{055CF05F-B1CF-4F62-9F91-A7B7AFAE9B95}" type="parTrans" cxnId="{CD33EB04-5B5C-4987-AC0A-3826E2E2B542}">
      <dgm:prSet/>
      <dgm:spPr/>
      <dgm:t>
        <a:bodyPr/>
        <a:lstStyle/>
        <a:p>
          <a:endParaRPr lang="en-US" sz="2800"/>
        </a:p>
      </dgm:t>
    </dgm:pt>
    <dgm:pt modelId="{EA6E2AAC-B121-40F5-BF43-114AA2927429}" type="sibTrans" cxnId="{CD33EB04-5B5C-4987-AC0A-3826E2E2B542}">
      <dgm:prSet/>
      <dgm:spPr/>
      <dgm:t>
        <a:bodyPr/>
        <a:lstStyle/>
        <a:p>
          <a:endParaRPr lang="en-US" sz="2800"/>
        </a:p>
      </dgm:t>
    </dgm:pt>
    <dgm:pt modelId="{D65EC898-43E6-4316-B165-5BEF0B9578D5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Posici</a:t>
          </a:r>
          <a:r>
            <a:rPr lang="es-EC" sz="1100" dirty="0"/>
            <a:t>ón del Gripper</a:t>
          </a:r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47BCD5-5C0D-4574-826E-8ED43F4D40AE}" type="parTrans" cxnId="{B5D29F0D-FBFE-4797-9B5D-29A30B62F82C}">
      <dgm:prSet/>
      <dgm:spPr/>
      <dgm:t>
        <a:bodyPr/>
        <a:lstStyle/>
        <a:p>
          <a:endParaRPr lang="en-US" sz="2800"/>
        </a:p>
      </dgm:t>
    </dgm:pt>
    <dgm:pt modelId="{68F5B06C-1DEC-471F-B458-5F3EB1DAD602}" type="sibTrans" cxnId="{B5D29F0D-FBFE-4797-9B5D-29A30B62F82C}">
      <dgm:prSet/>
      <dgm:spPr/>
      <dgm:t>
        <a:bodyPr/>
        <a:lstStyle/>
        <a:p>
          <a:endParaRPr lang="en-US" sz="2800"/>
        </a:p>
      </dgm:t>
    </dgm:pt>
    <dgm:pt modelId="{A7753608-FC38-478E-BD65-9262CA857B2E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Estaci</a:t>
          </a:r>
          <a:r>
            <a:rPr lang="es-EC" sz="1100" b="1" dirty="0"/>
            <a:t>ó</a:t>
          </a:r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n Banda Transportadora</a:t>
          </a:r>
        </a:p>
      </dgm:t>
    </dgm:pt>
    <dgm:pt modelId="{D37975DA-5D6E-46E0-98A7-70DC52CAFBAF}" type="parTrans" cxnId="{03CFE7BB-5630-4EB9-AE22-45440D6E1AFF}">
      <dgm:prSet/>
      <dgm:spPr/>
      <dgm:t>
        <a:bodyPr/>
        <a:lstStyle/>
        <a:p>
          <a:endParaRPr lang="en-US" sz="2800"/>
        </a:p>
      </dgm:t>
    </dgm:pt>
    <dgm:pt modelId="{3A8031EC-E632-4AE0-8701-823FD324B0F5}" type="sibTrans" cxnId="{03CFE7BB-5630-4EB9-AE22-45440D6E1AFF}">
      <dgm:prSet/>
      <dgm:spPr/>
      <dgm:t>
        <a:bodyPr/>
        <a:lstStyle/>
        <a:p>
          <a:endParaRPr lang="en-US" sz="2800"/>
        </a:p>
      </dgm:t>
    </dgm:pt>
    <dgm:pt modelId="{43B95C47-851F-4425-864D-D8F03A9EF5E5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Sensor Optico IR</a:t>
          </a:r>
        </a:p>
      </dgm:t>
    </dgm:pt>
    <dgm:pt modelId="{9F39502B-86B6-424D-9B3E-41256C59F605}" type="parTrans" cxnId="{8CC93276-842D-40A9-967D-72A43D5EC285}">
      <dgm:prSet/>
      <dgm:spPr/>
      <dgm:t>
        <a:bodyPr/>
        <a:lstStyle/>
        <a:p>
          <a:endParaRPr lang="en-US" sz="2800"/>
        </a:p>
      </dgm:t>
    </dgm:pt>
    <dgm:pt modelId="{ABE4A10F-A91C-4B8A-BC32-AF68760B04B4}" type="sibTrans" cxnId="{8CC93276-842D-40A9-967D-72A43D5EC285}">
      <dgm:prSet/>
      <dgm:spPr/>
      <dgm:t>
        <a:bodyPr/>
        <a:lstStyle/>
        <a:p>
          <a:endParaRPr lang="en-US" sz="2800"/>
        </a:p>
      </dgm:t>
    </dgm:pt>
    <dgm:pt modelId="{13589F4B-2CBE-4542-B5CA-7E03E5B4AA81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Detecta Pieza en Banda</a:t>
          </a:r>
        </a:p>
      </dgm:t>
    </dgm:pt>
    <dgm:pt modelId="{D8E57524-41D4-41A8-8C5C-99F44EBB0020}" type="parTrans" cxnId="{0C2C03F4-1181-4B39-80E4-3144261D83F5}">
      <dgm:prSet/>
      <dgm:spPr/>
      <dgm:t>
        <a:bodyPr/>
        <a:lstStyle/>
        <a:p>
          <a:endParaRPr lang="en-US" sz="2800"/>
        </a:p>
      </dgm:t>
    </dgm:pt>
    <dgm:pt modelId="{7B153902-73D8-4CA0-B6B0-D11AE502602D}" type="sibTrans" cxnId="{0C2C03F4-1181-4B39-80E4-3144261D83F5}">
      <dgm:prSet/>
      <dgm:spPr/>
      <dgm:t>
        <a:bodyPr/>
        <a:lstStyle/>
        <a:p>
          <a:endParaRPr lang="en-US" sz="2800"/>
        </a:p>
      </dgm:t>
    </dgm:pt>
    <dgm:pt modelId="{ABC9D21A-D7BF-4FD6-A83B-3649A9620CF9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Sensor Inductivo</a:t>
          </a:r>
        </a:p>
      </dgm:t>
    </dgm:pt>
    <dgm:pt modelId="{EF4103C8-BE6A-4EE6-B9CB-E555DA548BEA}" type="parTrans" cxnId="{B0B488F6-963F-42EE-8912-9FE27CA38E4B}">
      <dgm:prSet/>
      <dgm:spPr/>
      <dgm:t>
        <a:bodyPr/>
        <a:lstStyle/>
        <a:p>
          <a:endParaRPr lang="en-US" sz="2800"/>
        </a:p>
      </dgm:t>
    </dgm:pt>
    <dgm:pt modelId="{E9405699-910E-4612-8F1B-F12B123DC5C1}" type="sibTrans" cxnId="{B0B488F6-963F-42EE-8912-9FE27CA38E4B}">
      <dgm:prSet/>
      <dgm:spPr/>
      <dgm:t>
        <a:bodyPr/>
        <a:lstStyle/>
        <a:p>
          <a:endParaRPr lang="en-US" sz="2800"/>
        </a:p>
      </dgm:t>
    </dgm:pt>
    <dgm:pt modelId="{990A9CBF-7FC4-497F-9089-0E1D9A8746F7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Detecta Pieza Met</a:t>
          </a:r>
          <a:r>
            <a:rPr lang="es-ES" sz="1100" dirty="0"/>
            <a:t>álica</a:t>
          </a:r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B0DAAC-4172-4C12-BA04-12D253653141}" type="parTrans" cxnId="{D90E815A-8462-417F-8679-C853414C4894}">
      <dgm:prSet/>
      <dgm:spPr/>
      <dgm:t>
        <a:bodyPr/>
        <a:lstStyle/>
        <a:p>
          <a:endParaRPr lang="en-US" sz="2800"/>
        </a:p>
      </dgm:t>
    </dgm:pt>
    <dgm:pt modelId="{29491753-4ED0-42B1-8BE1-8D60CFAEB9E8}" type="sibTrans" cxnId="{D90E815A-8462-417F-8679-C853414C4894}">
      <dgm:prSet/>
      <dgm:spPr/>
      <dgm:t>
        <a:bodyPr/>
        <a:lstStyle/>
        <a:p>
          <a:endParaRPr lang="en-US" sz="2800"/>
        </a:p>
      </dgm:t>
    </dgm:pt>
    <dgm:pt modelId="{4DE6E5B4-324B-4A3A-A527-AB51C4ED2F5C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Sensor Infrarrojo</a:t>
          </a:r>
        </a:p>
      </dgm:t>
    </dgm:pt>
    <dgm:pt modelId="{DFC2EDF9-9546-4819-9857-DDEAF65A9A5B}" type="parTrans" cxnId="{33A0C9D4-D804-4D89-BC39-CB7302E99D27}">
      <dgm:prSet/>
      <dgm:spPr/>
      <dgm:t>
        <a:bodyPr/>
        <a:lstStyle/>
        <a:p>
          <a:endParaRPr lang="en-US" sz="2800"/>
        </a:p>
      </dgm:t>
    </dgm:pt>
    <dgm:pt modelId="{E91D4D61-BA62-46A7-BCC1-0D19E7DAC7D8}" type="sibTrans" cxnId="{33A0C9D4-D804-4D89-BC39-CB7302E99D27}">
      <dgm:prSet/>
      <dgm:spPr/>
      <dgm:t>
        <a:bodyPr/>
        <a:lstStyle/>
        <a:p>
          <a:endParaRPr lang="en-US" sz="2800"/>
        </a:p>
      </dgm:t>
    </dgm:pt>
    <dgm:pt modelId="{DE54B041-2416-4955-AD23-603F46F056E1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Detecta Piezas de Altura</a:t>
          </a:r>
        </a:p>
      </dgm:t>
    </dgm:pt>
    <dgm:pt modelId="{CA7BAD65-1726-489A-A8FD-BA5E2F61B966}" type="parTrans" cxnId="{C64E4ACF-4496-424C-B01B-3538D6DAF542}">
      <dgm:prSet/>
      <dgm:spPr/>
      <dgm:t>
        <a:bodyPr/>
        <a:lstStyle/>
        <a:p>
          <a:endParaRPr lang="en-US" sz="2800"/>
        </a:p>
      </dgm:t>
    </dgm:pt>
    <dgm:pt modelId="{4E5DF37D-1012-44B8-851A-B765FDDE083D}" type="sibTrans" cxnId="{C64E4ACF-4496-424C-B01B-3538D6DAF542}">
      <dgm:prSet/>
      <dgm:spPr/>
      <dgm:t>
        <a:bodyPr/>
        <a:lstStyle/>
        <a:p>
          <a:endParaRPr lang="en-US" sz="2800"/>
        </a:p>
      </dgm:t>
    </dgm:pt>
    <dgm:pt modelId="{F6B0740D-8227-4F1B-85C8-FFEB0D30D745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Electrov</a:t>
          </a:r>
          <a:r>
            <a:rPr lang="es-ES" sz="1100" dirty="0"/>
            <a:t>álvulas</a:t>
          </a:r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7A7622-FF89-4B4D-B3B0-387A05CE70C1}" type="parTrans" cxnId="{8A0BAC3E-A262-40EE-AB28-9CB699F2A5BE}">
      <dgm:prSet/>
      <dgm:spPr/>
      <dgm:t>
        <a:bodyPr/>
        <a:lstStyle/>
        <a:p>
          <a:endParaRPr lang="en-US" sz="2800"/>
        </a:p>
      </dgm:t>
    </dgm:pt>
    <dgm:pt modelId="{59880206-4BBF-462B-9852-8D31396F17F3}" type="sibTrans" cxnId="{8A0BAC3E-A262-40EE-AB28-9CB699F2A5BE}">
      <dgm:prSet/>
      <dgm:spPr/>
      <dgm:t>
        <a:bodyPr/>
        <a:lstStyle/>
        <a:p>
          <a:endParaRPr lang="en-US" sz="2800"/>
        </a:p>
      </dgm:t>
    </dgm:pt>
    <dgm:pt modelId="{F794E610-5C3E-4BFF-8EDC-E5D00EAF357C}">
      <dgm:prSet phldrT="[Texto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Activaci</a:t>
          </a:r>
          <a:r>
            <a:rPr lang="es-EC" sz="1100" b="1" dirty="0"/>
            <a:t>ón Cilindros</a:t>
          </a:r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4015B0-4CFC-42E6-B9EB-DA00900D37FD}" type="parTrans" cxnId="{76A9212E-1624-44AF-9DA4-1C6BF57FE4F5}">
      <dgm:prSet/>
      <dgm:spPr/>
      <dgm:t>
        <a:bodyPr/>
        <a:lstStyle/>
        <a:p>
          <a:endParaRPr lang="en-US" sz="2800"/>
        </a:p>
      </dgm:t>
    </dgm:pt>
    <dgm:pt modelId="{A8D70DAA-D211-46AB-9210-1856BBD3DC4E}" type="sibTrans" cxnId="{76A9212E-1624-44AF-9DA4-1C6BF57FE4F5}">
      <dgm:prSet/>
      <dgm:spPr/>
      <dgm:t>
        <a:bodyPr/>
        <a:lstStyle/>
        <a:p>
          <a:endParaRPr lang="en-US" sz="2800"/>
        </a:p>
      </dgm:t>
    </dgm:pt>
    <dgm:pt modelId="{12AF1005-69A1-43FA-B25C-E9AB123EB2DB}" type="pres">
      <dgm:prSet presAssocID="{2E816BEB-CCC7-4F46-A73B-3220DEDA98A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B97FA7B-0D7B-4E59-981C-8CA2367E8641}" type="pres">
      <dgm:prSet presAssocID="{8491FB9F-0610-4AA1-A994-BDB0A072B83F}" presName="hierRoot1" presStyleCnt="0">
        <dgm:presLayoutVars>
          <dgm:hierBranch val="init"/>
        </dgm:presLayoutVars>
      </dgm:prSet>
      <dgm:spPr/>
    </dgm:pt>
    <dgm:pt modelId="{2D0E2774-616D-495C-A62D-5622F967288B}" type="pres">
      <dgm:prSet presAssocID="{8491FB9F-0610-4AA1-A994-BDB0A072B83F}" presName="rootComposite1" presStyleCnt="0"/>
      <dgm:spPr/>
    </dgm:pt>
    <dgm:pt modelId="{5DEC9C66-F8E0-430F-A777-9CFA0C37C1A4}" type="pres">
      <dgm:prSet presAssocID="{8491FB9F-0610-4AA1-A994-BDB0A072B83F}" presName="rootText1" presStyleLbl="node0" presStyleIdx="0" presStyleCnt="1" custScaleX="3321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B79206-4C3C-44B6-ABC6-D05195B9B5DF}" type="pres">
      <dgm:prSet presAssocID="{8491FB9F-0610-4AA1-A994-BDB0A072B83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72A40EF-15AA-4CD7-856A-38767A5C5492}" type="pres">
      <dgm:prSet presAssocID="{8491FB9F-0610-4AA1-A994-BDB0A072B83F}" presName="hierChild2" presStyleCnt="0"/>
      <dgm:spPr/>
    </dgm:pt>
    <dgm:pt modelId="{992DC6B8-D372-446B-91B4-4C7B6BCFF31F}" type="pres">
      <dgm:prSet presAssocID="{03F8485A-80A1-4F30-8D08-5A1E22D121A4}" presName="Name37" presStyleLbl="parChTrans1D2" presStyleIdx="0" presStyleCnt="5"/>
      <dgm:spPr/>
      <dgm:t>
        <a:bodyPr/>
        <a:lstStyle/>
        <a:p>
          <a:endParaRPr lang="en-US"/>
        </a:p>
      </dgm:t>
    </dgm:pt>
    <dgm:pt modelId="{DE6E33C4-8D1A-475D-8398-907B4D5AEE80}" type="pres">
      <dgm:prSet presAssocID="{C3D85296-AED8-4D32-A21C-3D6709E01E0F}" presName="hierRoot2" presStyleCnt="0">
        <dgm:presLayoutVars>
          <dgm:hierBranch val="init"/>
        </dgm:presLayoutVars>
      </dgm:prSet>
      <dgm:spPr/>
    </dgm:pt>
    <dgm:pt modelId="{AF8B394C-6AF4-4FAF-8B9D-0FE9D65D9B89}" type="pres">
      <dgm:prSet presAssocID="{C3D85296-AED8-4D32-A21C-3D6709E01E0F}" presName="rootComposite" presStyleCnt="0"/>
      <dgm:spPr/>
    </dgm:pt>
    <dgm:pt modelId="{4B6658C5-5A78-4A7E-8C57-AA3DF9B53688}" type="pres">
      <dgm:prSet presAssocID="{C3D85296-AED8-4D32-A21C-3D6709E01E0F}" presName="rootText" presStyleLbl="node2" presStyleIdx="0" presStyleCnt="5" custScaleY="1435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298168-97BD-4157-8F63-4F66CAA89138}" type="pres">
      <dgm:prSet presAssocID="{C3D85296-AED8-4D32-A21C-3D6709E01E0F}" presName="rootConnector" presStyleLbl="node2" presStyleIdx="0" presStyleCnt="5"/>
      <dgm:spPr/>
      <dgm:t>
        <a:bodyPr/>
        <a:lstStyle/>
        <a:p>
          <a:endParaRPr lang="en-US"/>
        </a:p>
      </dgm:t>
    </dgm:pt>
    <dgm:pt modelId="{1A1D8296-F4E0-4588-B4E3-A22D4DD70B7A}" type="pres">
      <dgm:prSet presAssocID="{C3D85296-AED8-4D32-A21C-3D6709E01E0F}" presName="hierChild4" presStyleCnt="0"/>
      <dgm:spPr/>
    </dgm:pt>
    <dgm:pt modelId="{4B553D52-8D32-46F2-A88B-B05972045AEA}" type="pres">
      <dgm:prSet presAssocID="{C01D1BB6-7813-411C-943B-65A5DEA2E07E}" presName="Name37" presStyleLbl="parChTrans1D3" presStyleIdx="0" presStyleCnt="7"/>
      <dgm:spPr/>
      <dgm:t>
        <a:bodyPr/>
        <a:lstStyle/>
        <a:p>
          <a:endParaRPr lang="en-US"/>
        </a:p>
      </dgm:t>
    </dgm:pt>
    <dgm:pt modelId="{31FF1253-A1E9-48D8-8484-93B531A84972}" type="pres">
      <dgm:prSet presAssocID="{8B416198-3290-4C6F-BCDA-C520FA3FD488}" presName="hierRoot2" presStyleCnt="0">
        <dgm:presLayoutVars>
          <dgm:hierBranch val="init"/>
        </dgm:presLayoutVars>
      </dgm:prSet>
      <dgm:spPr/>
    </dgm:pt>
    <dgm:pt modelId="{9880674F-5013-477B-8D4F-863430D50173}" type="pres">
      <dgm:prSet presAssocID="{8B416198-3290-4C6F-BCDA-C520FA3FD488}" presName="rootComposite" presStyleCnt="0"/>
      <dgm:spPr/>
    </dgm:pt>
    <dgm:pt modelId="{C5E6F2AE-F1B3-4BB0-AEFD-BCDB2A5DF250}" type="pres">
      <dgm:prSet presAssocID="{8B416198-3290-4C6F-BCDA-C520FA3FD488}" presName="rootText" presStyleLbl="node3" presStyleIdx="0" presStyleCnt="7" custScaleY="1651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4E7246-A694-4088-9D77-C8C45E9EF051}" type="pres">
      <dgm:prSet presAssocID="{8B416198-3290-4C6F-BCDA-C520FA3FD488}" presName="rootConnector" presStyleLbl="node3" presStyleIdx="0" presStyleCnt="7"/>
      <dgm:spPr/>
      <dgm:t>
        <a:bodyPr/>
        <a:lstStyle/>
        <a:p>
          <a:endParaRPr lang="en-US"/>
        </a:p>
      </dgm:t>
    </dgm:pt>
    <dgm:pt modelId="{040F04DB-B795-4AA9-BCB4-24C39E39AFB2}" type="pres">
      <dgm:prSet presAssocID="{8B416198-3290-4C6F-BCDA-C520FA3FD488}" presName="hierChild4" presStyleCnt="0"/>
      <dgm:spPr/>
    </dgm:pt>
    <dgm:pt modelId="{33F7DCC7-3A17-450A-AF8E-D875E8BB8833}" type="pres">
      <dgm:prSet presAssocID="{D555A7D5-2D1D-483D-90E2-3CA12D6D8E88}" presName="Name37" presStyleLbl="parChTrans1D4" presStyleIdx="0" presStyleCnt="6"/>
      <dgm:spPr/>
      <dgm:t>
        <a:bodyPr/>
        <a:lstStyle/>
        <a:p>
          <a:endParaRPr lang="en-US"/>
        </a:p>
      </dgm:t>
    </dgm:pt>
    <dgm:pt modelId="{9F456AEF-718D-410F-BA59-FB91BCD58648}" type="pres">
      <dgm:prSet presAssocID="{9B3094E0-7053-48E0-B6FE-874885433993}" presName="hierRoot2" presStyleCnt="0">
        <dgm:presLayoutVars>
          <dgm:hierBranch val="init"/>
        </dgm:presLayoutVars>
      </dgm:prSet>
      <dgm:spPr/>
    </dgm:pt>
    <dgm:pt modelId="{CD5FC70D-CB39-4609-8CA4-F84758813927}" type="pres">
      <dgm:prSet presAssocID="{9B3094E0-7053-48E0-B6FE-874885433993}" presName="rootComposite" presStyleCnt="0"/>
      <dgm:spPr/>
    </dgm:pt>
    <dgm:pt modelId="{38BB1723-E126-4454-9A61-D0A127475D54}" type="pres">
      <dgm:prSet presAssocID="{9B3094E0-7053-48E0-B6FE-874885433993}" presName="rootText" presStyleLbl="node4" presStyleIdx="0" presStyleCnt="6" custScaleY="1260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114D6B-17DB-45FC-9015-810F8C36D7EF}" type="pres">
      <dgm:prSet presAssocID="{9B3094E0-7053-48E0-B6FE-874885433993}" presName="rootConnector" presStyleLbl="node4" presStyleIdx="0" presStyleCnt="6"/>
      <dgm:spPr/>
      <dgm:t>
        <a:bodyPr/>
        <a:lstStyle/>
        <a:p>
          <a:endParaRPr lang="en-US"/>
        </a:p>
      </dgm:t>
    </dgm:pt>
    <dgm:pt modelId="{6772B703-03EF-48A7-A7A2-D4CD6BD31F1F}" type="pres">
      <dgm:prSet presAssocID="{9B3094E0-7053-48E0-B6FE-874885433993}" presName="hierChild4" presStyleCnt="0"/>
      <dgm:spPr/>
    </dgm:pt>
    <dgm:pt modelId="{C32154DD-884D-4E94-8125-4F6B2DEA3761}" type="pres">
      <dgm:prSet presAssocID="{9B3094E0-7053-48E0-B6FE-874885433993}" presName="hierChild5" presStyleCnt="0"/>
      <dgm:spPr/>
    </dgm:pt>
    <dgm:pt modelId="{9BD81840-E72D-43A7-98FD-7AEF6E1E070B}" type="pres">
      <dgm:prSet presAssocID="{8B416198-3290-4C6F-BCDA-C520FA3FD488}" presName="hierChild5" presStyleCnt="0"/>
      <dgm:spPr/>
    </dgm:pt>
    <dgm:pt modelId="{07EC2E29-23DC-4C07-8974-E58A2EFB8D10}" type="pres">
      <dgm:prSet presAssocID="{C3D85296-AED8-4D32-A21C-3D6709E01E0F}" presName="hierChild5" presStyleCnt="0"/>
      <dgm:spPr/>
    </dgm:pt>
    <dgm:pt modelId="{C024809F-5946-4F2B-A7DB-74EAFBE984B0}" type="pres">
      <dgm:prSet presAssocID="{5C72D722-57FC-42A0-A202-F2430409145C}" presName="Name37" presStyleLbl="parChTrans1D2" presStyleIdx="1" presStyleCnt="5"/>
      <dgm:spPr/>
      <dgm:t>
        <a:bodyPr/>
        <a:lstStyle/>
        <a:p>
          <a:endParaRPr lang="en-US"/>
        </a:p>
      </dgm:t>
    </dgm:pt>
    <dgm:pt modelId="{0CB8A57B-C82D-46D4-93EA-DB011D3A5E20}" type="pres">
      <dgm:prSet presAssocID="{B9F95771-F122-4169-9240-7A939019295F}" presName="hierRoot2" presStyleCnt="0">
        <dgm:presLayoutVars>
          <dgm:hierBranch val="init"/>
        </dgm:presLayoutVars>
      </dgm:prSet>
      <dgm:spPr/>
    </dgm:pt>
    <dgm:pt modelId="{40DC3753-9041-497F-AB90-CD82E36B50CD}" type="pres">
      <dgm:prSet presAssocID="{B9F95771-F122-4169-9240-7A939019295F}" presName="rootComposite" presStyleCnt="0"/>
      <dgm:spPr/>
    </dgm:pt>
    <dgm:pt modelId="{FAEAE908-2524-4BEF-9076-3EE7F1FFF94B}" type="pres">
      <dgm:prSet presAssocID="{B9F95771-F122-4169-9240-7A939019295F}" presName="rootText" presStyleLbl="node2" presStyleIdx="1" presStyleCnt="5" custScaleY="1499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B4E02E-D06B-487A-A398-B3150118D26B}" type="pres">
      <dgm:prSet presAssocID="{B9F95771-F122-4169-9240-7A939019295F}" presName="rootConnector" presStyleLbl="node2" presStyleIdx="1" presStyleCnt="5"/>
      <dgm:spPr/>
      <dgm:t>
        <a:bodyPr/>
        <a:lstStyle/>
        <a:p>
          <a:endParaRPr lang="en-US"/>
        </a:p>
      </dgm:t>
    </dgm:pt>
    <dgm:pt modelId="{5C25E57B-07BF-4476-A353-426929D6F065}" type="pres">
      <dgm:prSet presAssocID="{B9F95771-F122-4169-9240-7A939019295F}" presName="hierChild4" presStyleCnt="0"/>
      <dgm:spPr/>
    </dgm:pt>
    <dgm:pt modelId="{7F2811CE-6CCF-40C0-B3E4-BD9682C7B9EF}" type="pres">
      <dgm:prSet presAssocID="{31035E73-7035-42D0-8D10-0D2A6CE66D0C}" presName="Name37" presStyleLbl="parChTrans1D3" presStyleIdx="1" presStyleCnt="7"/>
      <dgm:spPr/>
      <dgm:t>
        <a:bodyPr/>
        <a:lstStyle/>
        <a:p>
          <a:endParaRPr lang="en-US"/>
        </a:p>
      </dgm:t>
    </dgm:pt>
    <dgm:pt modelId="{F9C75ED7-3218-459A-AF81-43763328FADE}" type="pres">
      <dgm:prSet presAssocID="{3F3E0A52-5D82-4035-92EA-0F0A2ED70973}" presName="hierRoot2" presStyleCnt="0">
        <dgm:presLayoutVars>
          <dgm:hierBranch val="init"/>
        </dgm:presLayoutVars>
      </dgm:prSet>
      <dgm:spPr/>
    </dgm:pt>
    <dgm:pt modelId="{9067D9B1-5245-4B83-8A50-B17300CCA371}" type="pres">
      <dgm:prSet presAssocID="{3F3E0A52-5D82-4035-92EA-0F0A2ED70973}" presName="rootComposite" presStyleCnt="0"/>
      <dgm:spPr/>
    </dgm:pt>
    <dgm:pt modelId="{46660B03-1997-43AF-8F25-B80004060DF4}" type="pres">
      <dgm:prSet presAssocID="{3F3E0A52-5D82-4035-92EA-0F0A2ED70973}" presName="rootText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F6584B-F06C-4728-8666-3982C8A24FDF}" type="pres">
      <dgm:prSet presAssocID="{3F3E0A52-5D82-4035-92EA-0F0A2ED70973}" presName="rootConnector" presStyleLbl="node3" presStyleIdx="1" presStyleCnt="7"/>
      <dgm:spPr/>
      <dgm:t>
        <a:bodyPr/>
        <a:lstStyle/>
        <a:p>
          <a:endParaRPr lang="en-US"/>
        </a:p>
      </dgm:t>
    </dgm:pt>
    <dgm:pt modelId="{632EB9EB-11B7-4090-A2A7-8568B26F3D8B}" type="pres">
      <dgm:prSet presAssocID="{3F3E0A52-5D82-4035-92EA-0F0A2ED70973}" presName="hierChild4" presStyleCnt="0"/>
      <dgm:spPr/>
    </dgm:pt>
    <dgm:pt modelId="{7BEEE7E2-0D6C-4C64-9ED4-3C4CB67D0818}" type="pres">
      <dgm:prSet presAssocID="{DAC473C2-6056-4440-ADDD-A06FA7FF99E7}" presName="Name37" presStyleLbl="parChTrans1D4" presStyleIdx="1" presStyleCnt="6"/>
      <dgm:spPr/>
      <dgm:t>
        <a:bodyPr/>
        <a:lstStyle/>
        <a:p>
          <a:endParaRPr lang="en-US"/>
        </a:p>
      </dgm:t>
    </dgm:pt>
    <dgm:pt modelId="{372D2205-5209-4F5E-8ADC-9F754C1FFEB1}" type="pres">
      <dgm:prSet presAssocID="{624373B0-97B9-4FA7-A29F-B8164208C9CB}" presName="hierRoot2" presStyleCnt="0">
        <dgm:presLayoutVars>
          <dgm:hierBranch val="init"/>
        </dgm:presLayoutVars>
      </dgm:prSet>
      <dgm:spPr/>
    </dgm:pt>
    <dgm:pt modelId="{DE277626-22F9-467E-867A-299BFCE9E4AB}" type="pres">
      <dgm:prSet presAssocID="{624373B0-97B9-4FA7-A29F-B8164208C9CB}" presName="rootComposite" presStyleCnt="0"/>
      <dgm:spPr/>
    </dgm:pt>
    <dgm:pt modelId="{8DF8E3E0-67D7-400F-BD42-C0E7E2D54E9B}" type="pres">
      <dgm:prSet presAssocID="{624373B0-97B9-4FA7-A29F-B8164208C9CB}" presName="rootText" presStyleLbl="node4" presStyleIdx="1" presStyleCnt="6" custScaleX="1311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1BCC82-8267-4720-803D-8CF813714346}" type="pres">
      <dgm:prSet presAssocID="{624373B0-97B9-4FA7-A29F-B8164208C9CB}" presName="rootConnector" presStyleLbl="node4" presStyleIdx="1" presStyleCnt="6"/>
      <dgm:spPr/>
      <dgm:t>
        <a:bodyPr/>
        <a:lstStyle/>
        <a:p>
          <a:endParaRPr lang="en-US"/>
        </a:p>
      </dgm:t>
    </dgm:pt>
    <dgm:pt modelId="{61ED4C47-EA13-4E4A-B51B-F5CCAEA787F0}" type="pres">
      <dgm:prSet presAssocID="{624373B0-97B9-4FA7-A29F-B8164208C9CB}" presName="hierChild4" presStyleCnt="0"/>
      <dgm:spPr/>
    </dgm:pt>
    <dgm:pt modelId="{9787D2C0-AFD1-4875-A01E-C16484BD4B99}" type="pres">
      <dgm:prSet presAssocID="{624373B0-97B9-4FA7-A29F-B8164208C9CB}" presName="hierChild5" presStyleCnt="0"/>
      <dgm:spPr/>
    </dgm:pt>
    <dgm:pt modelId="{92B03615-058C-42B1-AE79-8D1BC997CB11}" type="pres">
      <dgm:prSet presAssocID="{3F3E0A52-5D82-4035-92EA-0F0A2ED70973}" presName="hierChild5" presStyleCnt="0"/>
      <dgm:spPr/>
    </dgm:pt>
    <dgm:pt modelId="{A61EED28-0E77-44CC-B292-DFB8B61E0EBA}" type="pres">
      <dgm:prSet presAssocID="{B9F95771-F122-4169-9240-7A939019295F}" presName="hierChild5" presStyleCnt="0"/>
      <dgm:spPr/>
    </dgm:pt>
    <dgm:pt modelId="{634881E4-DCAA-4ABA-AD68-DFE53D78CE86}" type="pres">
      <dgm:prSet presAssocID="{11C11DEE-61D8-4CA5-B873-2FF59ECFAFDE}" presName="Name37" presStyleLbl="parChTrans1D2" presStyleIdx="2" presStyleCnt="5"/>
      <dgm:spPr/>
      <dgm:t>
        <a:bodyPr/>
        <a:lstStyle/>
        <a:p>
          <a:endParaRPr lang="en-US"/>
        </a:p>
      </dgm:t>
    </dgm:pt>
    <dgm:pt modelId="{92C9D9D4-33A6-4269-AAAB-5B891FE2B49C}" type="pres">
      <dgm:prSet presAssocID="{AAD5C3F6-7AEB-43CB-A749-0EC10A996474}" presName="hierRoot2" presStyleCnt="0">
        <dgm:presLayoutVars>
          <dgm:hierBranch val="init"/>
        </dgm:presLayoutVars>
      </dgm:prSet>
      <dgm:spPr/>
    </dgm:pt>
    <dgm:pt modelId="{6C562D8B-BF50-40D4-AFEA-F5E1314BB38A}" type="pres">
      <dgm:prSet presAssocID="{AAD5C3F6-7AEB-43CB-A749-0EC10A996474}" presName="rootComposite" presStyleCnt="0"/>
      <dgm:spPr/>
    </dgm:pt>
    <dgm:pt modelId="{F74D0B9E-694C-4693-9E45-0BBD616DA2A8}" type="pres">
      <dgm:prSet presAssocID="{AAD5C3F6-7AEB-43CB-A749-0EC10A996474}" presName="rootText" presStyleLbl="node2" presStyleIdx="2" presStyleCnt="5" custScaleX="146407" custScaleY="1326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E5074E-CC84-48A4-9EC8-41FD2A4A2D22}" type="pres">
      <dgm:prSet presAssocID="{AAD5C3F6-7AEB-43CB-A749-0EC10A996474}" presName="rootConnector" presStyleLbl="node2" presStyleIdx="2" presStyleCnt="5"/>
      <dgm:spPr/>
      <dgm:t>
        <a:bodyPr/>
        <a:lstStyle/>
        <a:p>
          <a:endParaRPr lang="en-US"/>
        </a:p>
      </dgm:t>
    </dgm:pt>
    <dgm:pt modelId="{F97B7C14-D627-4A92-9A7B-45BBEA85846B}" type="pres">
      <dgm:prSet presAssocID="{AAD5C3F6-7AEB-43CB-A749-0EC10A996474}" presName="hierChild4" presStyleCnt="0"/>
      <dgm:spPr/>
    </dgm:pt>
    <dgm:pt modelId="{BAF01CA6-72BD-418E-BEB0-69F6607BBCB9}" type="pres">
      <dgm:prSet presAssocID="{055CF05F-B1CF-4F62-9F91-A7B7AFAE9B95}" presName="Name37" presStyleLbl="parChTrans1D3" presStyleIdx="2" presStyleCnt="7"/>
      <dgm:spPr/>
      <dgm:t>
        <a:bodyPr/>
        <a:lstStyle/>
        <a:p>
          <a:endParaRPr lang="en-US"/>
        </a:p>
      </dgm:t>
    </dgm:pt>
    <dgm:pt modelId="{55AAE235-C24F-412C-8543-2591D6ADE75B}" type="pres">
      <dgm:prSet presAssocID="{E3F737B9-0F2E-4A69-AF68-6FDDEA67D318}" presName="hierRoot2" presStyleCnt="0">
        <dgm:presLayoutVars>
          <dgm:hierBranch val="init"/>
        </dgm:presLayoutVars>
      </dgm:prSet>
      <dgm:spPr/>
    </dgm:pt>
    <dgm:pt modelId="{8002D537-2E0B-4FF2-90B4-4A91CA11A143}" type="pres">
      <dgm:prSet presAssocID="{E3F737B9-0F2E-4A69-AF68-6FDDEA67D318}" presName="rootComposite" presStyleCnt="0"/>
      <dgm:spPr/>
    </dgm:pt>
    <dgm:pt modelId="{76E92EBB-9B71-4986-86C2-B717EFC0F009}" type="pres">
      <dgm:prSet presAssocID="{E3F737B9-0F2E-4A69-AF68-6FDDEA67D318}" presName="rootText" presStyleLbl="node3" presStyleIdx="2" presStyleCnt="7" custScaleX="131274" custScaleY="1349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67F8FA-958A-4EF9-9527-BE81EBA86147}" type="pres">
      <dgm:prSet presAssocID="{E3F737B9-0F2E-4A69-AF68-6FDDEA67D318}" presName="rootConnector" presStyleLbl="node3" presStyleIdx="2" presStyleCnt="7"/>
      <dgm:spPr/>
      <dgm:t>
        <a:bodyPr/>
        <a:lstStyle/>
        <a:p>
          <a:endParaRPr lang="en-US"/>
        </a:p>
      </dgm:t>
    </dgm:pt>
    <dgm:pt modelId="{F9F6E157-1E87-476B-9D82-864E6142C2A3}" type="pres">
      <dgm:prSet presAssocID="{E3F737B9-0F2E-4A69-AF68-6FDDEA67D318}" presName="hierChild4" presStyleCnt="0"/>
      <dgm:spPr/>
    </dgm:pt>
    <dgm:pt modelId="{7A0680AA-C358-4A42-ADDC-7F0EFF860FEB}" type="pres">
      <dgm:prSet presAssocID="{D847BCD5-5C0D-4574-826E-8ED43F4D40AE}" presName="Name37" presStyleLbl="parChTrans1D4" presStyleIdx="2" presStyleCnt="6"/>
      <dgm:spPr/>
      <dgm:t>
        <a:bodyPr/>
        <a:lstStyle/>
        <a:p>
          <a:endParaRPr lang="en-US"/>
        </a:p>
      </dgm:t>
    </dgm:pt>
    <dgm:pt modelId="{66F6737D-A0D3-4D1B-9166-32A263327693}" type="pres">
      <dgm:prSet presAssocID="{D65EC898-43E6-4316-B165-5BEF0B9578D5}" presName="hierRoot2" presStyleCnt="0">
        <dgm:presLayoutVars>
          <dgm:hierBranch val="init"/>
        </dgm:presLayoutVars>
      </dgm:prSet>
      <dgm:spPr/>
    </dgm:pt>
    <dgm:pt modelId="{31E99FD4-4BFA-45FF-B0FC-23F765429923}" type="pres">
      <dgm:prSet presAssocID="{D65EC898-43E6-4316-B165-5BEF0B9578D5}" presName="rootComposite" presStyleCnt="0"/>
      <dgm:spPr/>
    </dgm:pt>
    <dgm:pt modelId="{033080F9-D9A9-48F9-8DDA-69C168168BDE}" type="pres">
      <dgm:prSet presAssocID="{D65EC898-43E6-4316-B165-5BEF0B9578D5}" presName="rootText" presStyleLbl="node4" presStyleIdx="2" presStyleCnt="6" custScaleX="119984" custScaleY="1530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AE2E02-E118-49E6-9465-44CC61123B6C}" type="pres">
      <dgm:prSet presAssocID="{D65EC898-43E6-4316-B165-5BEF0B9578D5}" presName="rootConnector" presStyleLbl="node4" presStyleIdx="2" presStyleCnt="6"/>
      <dgm:spPr/>
      <dgm:t>
        <a:bodyPr/>
        <a:lstStyle/>
        <a:p>
          <a:endParaRPr lang="en-US"/>
        </a:p>
      </dgm:t>
    </dgm:pt>
    <dgm:pt modelId="{049463E1-4295-4002-941C-7BCD21D666D9}" type="pres">
      <dgm:prSet presAssocID="{D65EC898-43E6-4316-B165-5BEF0B9578D5}" presName="hierChild4" presStyleCnt="0"/>
      <dgm:spPr/>
    </dgm:pt>
    <dgm:pt modelId="{A6E1977E-849D-44A6-A4C3-8C57C7F84A60}" type="pres">
      <dgm:prSet presAssocID="{D65EC898-43E6-4316-B165-5BEF0B9578D5}" presName="hierChild5" presStyleCnt="0"/>
      <dgm:spPr/>
    </dgm:pt>
    <dgm:pt modelId="{730834BD-B5D6-437D-8D21-C434AE51D98D}" type="pres">
      <dgm:prSet presAssocID="{E3F737B9-0F2E-4A69-AF68-6FDDEA67D318}" presName="hierChild5" presStyleCnt="0"/>
      <dgm:spPr/>
    </dgm:pt>
    <dgm:pt modelId="{03E92403-EE85-499E-BEE3-FA2BAEEAB54F}" type="pres">
      <dgm:prSet presAssocID="{AAD5C3F6-7AEB-43CB-A749-0EC10A996474}" presName="hierChild5" presStyleCnt="0"/>
      <dgm:spPr/>
    </dgm:pt>
    <dgm:pt modelId="{B8FAC856-41D6-47A3-99AA-14277119B41A}" type="pres">
      <dgm:prSet presAssocID="{D37975DA-5D6E-46E0-98A7-70DC52CAFBAF}" presName="Name37" presStyleLbl="parChTrans1D2" presStyleIdx="3" presStyleCnt="5"/>
      <dgm:spPr/>
      <dgm:t>
        <a:bodyPr/>
        <a:lstStyle/>
        <a:p>
          <a:endParaRPr lang="en-US"/>
        </a:p>
      </dgm:t>
    </dgm:pt>
    <dgm:pt modelId="{495F1F39-28C4-4884-BF51-22199C8CF0A1}" type="pres">
      <dgm:prSet presAssocID="{A7753608-FC38-478E-BD65-9262CA857B2E}" presName="hierRoot2" presStyleCnt="0">
        <dgm:presLayoutVars>
          <dgm:hierBranch val="init"/>
        </dgm:presLayoutVars>
      </dgm:prSet>
      <dgm:spPr/>
    </dgm:pt>
    <dgm:pt modelId="{841FA46C-FA29-46DC-A2E3-844BF528CE36}" type="pres">
      <dgm:prSet presAssocID="{A7753608-FC38-478E-BD65-9262CA857B2E}" presName="rootComposite" presStyleCnt="0"/>
      <dgm:spPr/>
    </dgm:pt>
    <dgm:pt modelId="{53A8D4AE-DA31-43E5-85A2-97A4FFB70C23}" type="pres">
      <dgm:prSet presAssocID="{A7753608-FC38-478E-BD65-9262CA857B2E}" presName="rootText" presStyleLbl="node2" presStyleIdx="3" presStyleCnt="5" custScaleX="209218" custScaleY="1411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09FA4C-D736-47F0-B5CA-E3CDC6FEC1FE}" type="pres">
      <dgm:prSet presAssocID="{A7753608-FC38-478E-BD65-9262CA857B2E}" presName="rootConnector" presStyleLbl="node2" presStyleIdx="3" presStyleCnt="5"/>
      <dgm:spPr/>
      <dgm:t>
        <a:bodyPr/>
        <a:lstStyle/>
        <a:p>
          <a:endParaRPr lang="en-US"/>
        </a:p>
      </dgm:t>
    </dgm:pt>
    <dgm:pt modelId="{5BBA7626-24B3-4274-852B-233D5BBFCA20}" type="pres">
      <dgm:prSet presAssocID="{A7753608-FC38-478E-BD65-9262CA857B2E}" presName="hierChild4" presStyleCnt="0"/>
      <dgm:spPr/>
    </dgm:pt>
    <dgm:pt modelId="{3C858A8B-5B8A-4DCF-9F06-D92A7FBF8658}" type="pres">
      <dgm:prSet presAssocID="{9F39502B-86B6-424D-9B3E-41256C59F605}" presName="Name37" presStyleLbl="parChTrans1D3" presStyleIdx="3" presStyleCnt="7"/>
      <dgm:spPr/>
      <dgm:t>
        <a:bodyPr/>
        <a:lstStyle/>
        <a:p>
          <a:endParaRPr lang="en-US"/>
        </a:p>
      </dgm:t>
    </dgm:pt>
    <dgm:pt modelId="{18EB2698-F6FF-4410-B31E-F0E80F20E3A4}" type="pres">
      <dgm:prSet presAssocID="{43B95C47-851F-4425-864D-D8F03A9EF5E5}" presName="hierRoot2" presStyleCnt="0">
        <dgm:presLayoutVars>
          <dgm:hierBranch val="init"/>
        </dgm:presLayoutVars>
      </dgm:prSet>
      <dgm:spPr/>
    </dgm:pt>
    <dgm:pt modelId="{0DD3D16A-C923-4797-BFEB-BBA3C5C25941}" type="pres">
      <dgm:prSet presAssocID="{43B95C47-851F-4425-864D-D8F03A9EF5E5}" presName="rootComposite" presStyleCnt="0"/>
      <dgm:spPr/>
    </dgm:pt>
    <dgm:pt modelId="{9209C577-2C7C-45D0-9A57-68FA4220F494}" type="pres">
      <dgm:prSet presAssocID="{43B95C47-851F-4425-864D-D8F03A9EF5E5}" presName="rootText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890997-0DF0-4E33-9720-3932BFE85E91}" type="pres">
      <dgm:prSet presAssocID="{43B95C47-851F-4425-864D-D8F03A9EF5E5}" presName="rootConnector" presStyleLbl="node3" presStyleIdx="3" presStyleCnt="7"/>
      <dgm:spPr/>
      <dgm:t>
        <a:bodyPr/>
        <a:lstStyle/>
        <a:p>
          <a:endParaRPr lang="en-US"/>
        </a:p>
      </dgm:t>
    </dgm:pt>
    <dgm:pt modelId="{C229822B-944D-492E-8D5F-4F1A895CFEDC}" type="pres">
      <dgm:prSet presAssocID="{43B95C47-851F-4425-864D-D8F03A9EF5E5}" presName="hierChild4" presStyleCnt="0"/>
      <dgm:spPr/>
    </dgm:pt>
    <dgm:pt modelId="{5C683297-3264-4076-A152-1F18233C7F00}" type="pres">
      <dgm:prSet presAssocID="{D8E57524-41D4-41A8-8C5C-99F44EBB0020}" presName="Name37" presStyleLbl="parChTrans1D4" presStyleIdx="3" presStyleCnt="6"/>
      <dgm:spPr/>
      <dgm:t>
        <a:bodyPr/>
        <a:lstStyle/>
        <a:p>
          <a:endParaRPr lang="en-US"/>
        </a:p>
      </dgm:t>
    </dgm:pt>
    <dgm:pt modelId="{C3711F22-05E8-4CF7-A461-08F0A1F85B60}" type="pres">
      <dgm:prSet presAssocID="{13589F4B-2CBE-4542-B5CA-7E03E5B4AA81}" presName="hierRoot2" presStyleCnt="0">
        <dgm:presLayoutVars>
          <dgm:hierBranch val="init"/>
        </dgm:presLayoutVars>
      </dgm:prSet>
      <dgm:spPr/>
    </dgm:pt>
    <dgm:pt modelId="{1D9357F3-DC8D-45A6-9812-6369F0C7D880}" type="pres">
      <dgm:prSet presAssocID="{13589F4B-2CBE-4542-B5CA-7E03E5B4AA81}" presName="rootComposite" presStyleCnt="0"/>
      <dgm:spPr/>
    </dgm:pt>
    <dgm:pt modelId="{AF8F9871-A5FE-4F4C-9B5A-465F8FA0C3DE}" type="pres">
      <dgm:prSet presAssocID="{13589F4B-2CBE-4542-B5CA-7E03E5B4AA81}" presName="rootText" presStyleLbl="node4" presStyleIdx="3" presStyleCnt="6" custScaleX="1711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17E18A-B791-436B-8060-172C17262072}" type="pres">
      <dgm:prSet presAssocID="{13589F4B-2CBE-4542-B5CA-7E03E5B4AA81}" presName="rootConnector" presStyleLbl="node4" presStyleIdx="3" presStyleCnt="6"/>
      <dgm:spPr/>
      <dgm:t>
        <a:bodyPr/>
        <a:lstStyle/>
        <a:p>
          <a:endParaRPr lang="en-US"/>
        </a:p>
      </dgm:t>
    </dgm:pt>
    <dgm:pt modelId="{07E22126-5BDE-40AE-8943-DD89D4EC108E}" type="pres">
      <dgm:prSet presAssocID="{13589F4B-2CBE-4542-B5CA-7E03E5B4AA81}" presName="hierChild4" presStyleCnt="0"/>
      <dgm:spPr/>
    </dgm:pt>
    <dgm:pt modelId="{203EE0DA-2664-4A9F-9F28-0D6B21978C45}" type="pres">
      <dgm:prSet presAssocID="{13589F4B-2CBE-4542-B5CA-7E03E5B4AA81}" presName="hierChild5" presStyleCnt="0"/>
      <dgm:spPr/>
    </dgm:pt>
    <dgm:pt modelId="{8D67287E-9F54-4543-A3B4-C4F335689605}" type="pres">
      <dgm:prSet presAssocID="{43B95C47-851F-4425-864D-D8F03A9EF5E5}" presName="hierChild5" presStyleCnt="0"/>
      <dgm:spPr/>
    </dgm:pt>
    <dgm:pt modelId="{58520002-D7E9-4B2F-943C-20DBC54B644A}" type="pres">
      <dgm:prSet presAssocID="{EF4103C8-BE6A-4EE6-B9CB-E555DA548BEA}" presName="Name37" presStyleLbl="parChTrans1D3" presStyleIdx="4" presStyleCnt="7"/>
      <dgm:spPr/>
      <dgm:t>
        <a:bodyPr/>
        <a:lstStyle/>
        <a:p>
          <a:endParaRPr lang="en-US"/>
        </a:p>
      </dgm:t>
    </dgm:pt>
    <dgm:pt modelId="{96456510-4F82-41E6-8EF0-06D0D900F4E4}" type="pres">
      <dgm:prSet presAssocID="{ABC9D21A-D7BF-4FD6-A83B-3649A9620CF9}" presName="hierRoot2" presStyleCnt="0">
        <dgm:presLayoutVars>
          <dgm:hierBranch val="init"/>
        </dgm:presLayoutVars>
      </dgm:prSet>
      <dgm:spPr/>
    </dgm:pt>
    <dgm:pt modelId="{0B23C897-EDF4-468E-BC3C-2861B48F1F10}" type="pres">
      <dgm:prSet presAssocID="{ABC9D21A-D7BF-4FD6-A83B-3649A9620CF9}" presName="rootComposite" presStyleCnt="0"/>
      <dgm:spPr/>
    </dgm:pt>
    <dgm:pt modelId="{9B71CAEF-9C9F-43EB-B605-20DD33FA86D5}" type="pres">
      <dgm:prSet presAssocID="{ABC9D21A-D7BF-4FD6-A83B-3649A9620CF9}" presName="rootText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4BAD07-2A76-4372-859F-8216D1F651D9}" type="pres">
      <dgm:prSet presAssocID="{ABC9D21A-D7BF-4FD6-A83B-3649A9620CF9}" presName="rootConnector" presStyleLbl="node3" presStyleIdx="4" presStyleCnt="7"/>
      <dgm:spPr/>
      <dgm:t>
        <a:bodyPr/>
        <a:lstStyle/>
        <a:p>
          <a:endParaRPr lang="en-US"/>
        </a:p>
      </dgm:t>
    </dgm:pt>
    <dgm:pt modelId="{BBF7BFE0-593B-496C-8313-589AD89C3198}" type="pres">
      <dgm:prSet presAssocID="{ABC9D21A-D7BF-4FD6-A83B-3649A9620CF9}" presName="hierChild4" presStyleCnt="0"/>
      <dgm:spPr/>
    </dgm:pt>
    <dgm:pt modelId="{E64C2462-DC15-4389-8D90-C1D50C7ED96C}" type="pres">
      <dgm:prSet presAssocID="{BFB0DAAC-4172-4C12-BA04-12D253653141}" presName="Name37" presStyleLbl="parChTrans1D4" presStyleIdx="4" presStyleCnt="6"/>
      <dgm:spPr/>
      <dgm:t>
        <a:bodyPr/>
        <a:lstStyle/>
        <a:p>
          <a:endParaRPr lang="en-US"/>
        </a:p>
      </dgm:t>
    </dgm:pt>
    <dgm:pt modelId="{8992D216-E60E-4AA7-8E4F-62C82674FB8A}" type="pres">
      <dgm:prSet presAssocID="{990A9CBF-7FC4-497F-9089-0E1D9A8746F7}" presName="hierRoot2" presStyleCnt="0">
        <dgm:presLayoutVars>
          <dgm:hierBranch val="init"/>
        </dgm:presLayoutVars>
      </dgm:prSet>
      <dgm:spPr/>
    </dgm:pt>
    <dgm:pt modelId="{0DCB0CC8-1CA0-4AD4-BDF8-AF03C6C4DD09}" type="pres">
      <dgm:prSet presAssocID="{990A9CBF-7FC4-497F-9089-0E1D9A8746F7}" presName="rootComposite" presStyleCnt="0"/>
      <dgm:spPr/>
    </dgm:pt>
    <dgm:pt modelId="{7EACD5CD-7459-4260-8B98-5E15A080748F}" type="pres">
      <dgm:prSet presAssocID="{990A9CBF-7FC4-497F-9089-0E1D9A8746F7}" presName="rootText" presStyleLbl="node4" presStyleIdx="4" presStyleCnt="6" custScaleX="129475" custScaleY="1946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836629-0DFD-46CA-B852-871E9670B4BF}" type="pres">
      <dgm:prSet presAssocID="{990A9CBF-7FC4-497F-9089-0E1D9A8746F7}" presName="rootConnector" presStyleLbl="node4" presStyleIdx="4" presStyleCnt="6"/>
      <dgm:spPr/>
      <dgm:t>
        <a:bodyPr/>
        <a:lstStyle/>
        <a:p>
          <a:endParaRPr lang="en-US"/>
        </a:p>
      </dgm:t>
    </dgm:pt>
    <dgm:pt modelId="{D85B6A84-AB33-4B8E-AF9E-C7492524B0EC}" type="pres">
      <dgm:prSet presAssocID="{990A9CBF-7FC4-497F-9089-0E1D9A8746F7}" presName="hierChild4" presStyleCnt="0"/>
      <dgm:spPr/>
    </dgm:pt>
    <dgm:pt modelId="{3A370371-6849-4A25-8737-FD7CDC814647}" type="pres">
      <dgm:prSet presAssocID="{990A9CBF-7FC4-497F-9089-0E1D9A8746F7}" presName="hierChild5" presStyleCnt="0"/>
      <dgm:spPr/>
    </dgm:pt>
    <dgm:pt modelId="{AACD5E71-61BC-45A2-83A2-4841D5FC07AE}" type="pres">
      <dgm:prSet presAssocID="{ABC9D21A-D7BF-4FD6-A83B-3649A9620CF9}" presName="hierChild5" presStyleCnt="0"/>
      <dgm:spPr/>
    </dgm:pt>
    <dgm:pt modelId="{92C312CD-77ED-45B2-9B28-9FB9BE987F47}" type="pres">
      <dgm:prSet presAssocID="{DFC2EDF9-9546-4819-9857-DDEAF65A9A5B}" presName="Name37" presStyleLbl="parChTrans1D3" presStyleIdx="5" presStyleCnt="7"/>
      <dgm:spPr/>
      <dgm:t>
        <a:bodyPr/>
        <a:lstStyle/>
        <a:p>
          <a:endParaRPr lang="en-US"/>
        </a:p>
      </dgm:t>
    </dgm:pt>
    <dgm:pt modelId="{C6AA56C9-FD49-4348-B814-89C05A8D32E6}" type="pres">
      <dgm:prSet presAssocID="{4DE6E5B4-324B-4A3A-A527-AB51C4ED2F5C}" presName="hierRoot2" presStyleCnt="0">
        <dgm:presLayoutVars>
          <dgm:hierBranch val="init"/>
        </dgm:presLayoutVars>
      </dgm:prSet>
      <dgm:spPr/>
    </dgm:pt>
    <dgm:pt modelId="{B39C3DF0-1307-41AD-A548-A0E4A3E2A4C0}" type="pres">
      <dgm:prSet presAssocID="{4DE6E5B4-324B-4A3A-A527-AB51C4ED2F5C}" presName="rootComposite" presStyleCnt="0"/>
      <dgm:spPr/>
    </dgm:pt>
    <dgm:pt modelId="{D4204144-DD77-4E3E-BC54-DEA71AAE190E}" type="pres">
      <dgm:prSet presAssocID="{4DE6E5B4-324B-4A3A-A527-AB51C4ED2F5C}" presName="rootText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6714B2-D196-45DE-BBCF-4EA5265B0042}" type="pres">
      <dgm:prSet presAssocID="{4DE6E5B4-324B-4A3A-A527-AB51C4ED2F5C}" presName="rootConnector" presStyleLbl="node3" presStyleIdx="5" presStyleCnt="7"/>
      <dgm:spPr/>
      <dgm:t>
        <a:bodyPr/>
        <a:lstStyle/>
        <a:p>
          <a:endParaRPr lang="en-US"/>
        </a:p>
      </dgm:t>
    </dgm:pt>
    <dgm:pt modelId="{F44D1E08-E618-4017-9C2E-003AF91E482F}" type="pres">
      <dgm:prSet presAssocID="{4DE6E5B4-324B-4A3A-A527-AB51C4ED2F5C}" presName="hierChild4" presStyleCnt="0"/>
      <dgm:spPr/>
    </dgm:pt>
    <dgm:pt modelId="{CD98F833-2CF6-4807-B2B9-7482100A7B62}" type="pres">
      <dgm:prSet presAssocID="{CA7BAD65-1726-489A-A8FD-BA5E2F61B966}" presName="Name37" presStyleLbl="parChTrans1D4" presStyleIdx="5" presStyleCnt="6"/>
      <dgm:spPr/>
      <dgm:t>
        <a:bodyPr/>
        <a:lstStyle/>
        <a:p>
          <a:endParaRPr lang="en-US"/>
        </a:p>
      </dgm:t>
    </dgm:pt>
    <dgm:pt modelId="{553F6434-988F-46C8-BFF5-7BE07140523C}" type="pres">
      <dgm:prSet presAssocID="{DE54B041-2416-4955-AD23-603F46F056E1}" presName="hierRoot2" presStyleCnt="0">
        <dgm:presLayoutVars>
          <dgm:hierBranch val="init"/>
        </dgm:presLayoutVars>
      </dgm:prSet>
      <dgm:spPr/>
    </dgm:pt>
    <dgm:pt modelId="{C0933114-47C9-463F-A49D-3933D970B6E5}" type="pres">
      <dgm:prSet presAssocID="{DE54B041-2416-4955-AD23-603F46F056E1}" presName="rootComposite" presStyleCnt="0"/>
      <dgm:spPr/>
    </dgm:pt>
    <dgm:pt modelId="{1AC9F580-6444-48AC-B4D7-A7152468D6BC}" type="pres">
      <dgm:prSet presAssocID="{DE54B041-2416-4955-AD23-603F46F056E1}" presName="rootText" presStyleLbl="node4" presStyleIdx="5" presStyleCnt="6" custScaleX="156667" custScaleY="1895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AC6ACA-6FEA-4D4A-9FD8-B27CE024207B}" type="pres">
      <dgm:prSet presAssocID="{DE54B041-2416-4955-AD23-603F46F056E1}" presName="rootConnector" presStyleLbl="node4" presStyleIdx="5" presStyleCnt="6"/>
      <dgm:spPr/>
      <dgm:t>
        <a:bodyPr/>
        <a:lstStyle/>
        <a:p>
          <a:endParaRPr lang="en-US"/>
        </a:p>
      </dgm:t>
    </dgm:pt>
    <dgm:pt modelId="{EFB7B5A6-E467-461D-B19D-248EC851E80E}" type="pres">
      <dgm:prSet presAssocID="{DE54B041-2416-4955-AD23-603F46F056E1}" presName="hierChild4" presStyleCnt="0"/>
      <dgm:spPr/>
    </dgm:pt>
    <dgm:pt modelId="{85B8A1DD-D9F0-4777-AF57-12D60568951A}" type="pres">
      <dgm:prSet presAssocID="{DE54B041-2416-4955-AD23-603F46F056E1}" presName="hierChild5" presStyleCnt="0"/>
      <dgm:spPr/>
    </dgm:pt>
    <dgm:pt modelId="{3E8220DC-2A65-407C-B591-18069206F70C}" type="pres">
      <dgm:prSet presAssocID="{4DE6E5B4-324B-4A3A-A527-AB51C4ED2F5C}" presName="hierChild5" presStyleCnt="0"/>
      <dgm:spPr/>
    </dgm:pt>
    <dgm:pt modelId="{C51CD48B-7A82-44BD-9506-EC2F0914F57A}" type="pres">
      <dgm:prSet presAssocID="{A7753608-FC38-478E-BD65-9262CA857B2E}" presName="hierChild5" presStyleCnt="0"/>
      <dgm:spPr/>
    </dgm:pt>
    <dgm:pt modelId="{D5CD9746-C6AC-4E00-AC25-DF3F762DCC71}" type="pres">
      <dgm:prSet presAssocID="{CD7A7622-FF89-4B4D-B3B0-387A05CE70C1}" presName="Name37" presStyleLbl="parChTrans1D2" presStyleIdx="4" presStyleCnt="5"/>
      <dgm:spPr/>
      <dgm:t>
        <a:bodyPr/>
        <a:lstStyle/>
        <a:p>
          <a:endParaRPr lang="en-US"/>
        </a:p>
      </dgm:t>
    </dgm:pt>
    <dgm:pt modelId="{6AEF6964-7CFA-4ABE-8FFB-EE2AFD7D45B3}" type="pres">
      <dgm:prSet presAssocID="{F6B0740D-8227-4F1B-85C8-FFEB0D30D745}" presName="hierRoot2" presStyleCnt="0">
        <dgm:presLayoutVars>
          <dgm:hierBranch val="init"/>
        </dgm:presLayoutVars>
      </dgm:prSet>
      <dgm:spPr/>
    </dgm:pt>
    <dgm:pt modelId="{E435DC17-8B20-4606-ADFF-B42E5D4591EF}" type="pres">
      <dgm:prSet presAssocID="{F6B0740D-8227-4F1B-85C8-FFEB0D30D745}" presName="rootComposite" presStyleCnt="0"/>
      <dgm:spPr/>
    </dgm:pt>
    <dgm:pt modelId="{CC116A8C-344E-4E77-B527-820707A6857D}" type="pres">
      <dgm:prSet presAssocID="{F6B0740D-8227-4F1B-85C8-FFEB0D30D745}" presName="rootText" presStyleLbl="node2" presStyleIdx="4" presStyleCnt="5" custScaleX="1578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010D99-4820-46C6-8918-75C5B1D21ED0}" type="pres">
      <dgm:prSet presAssocID="{F6B0740D-8227-4F1B-85C8-FFEB0D30D745}" presName="rootConnector" presStyleLbl="node2" presStyleIdx="4" presStyleCnt="5"/>
      <dgm:spPr/>
      <dgm:t>
        <a:bodyPr/>
        <a:lstStyle/>
        <a:p>
          <a:endParaRPr lang="en-US"/>
        </a:p>
      </dgm:t>
    </dgm:pt>
    <dgm:pt modelId="{B58B78E6-EDFB-474B-8C89-EBCF245A27FB}" type="pres">
      <dgm:prSet presAssocID="{F6B0740D-8227-4F1B-85C8-FFEB0D30D745}" presName="hierChild4" presStyleCnt="0"/>
      <dgm:spPr/>
    </dgm:pt>
    <dgm:pt modelId="{776D3F45-8418-44B9-88BD-D02B99ABCD97}" type="pres">
      <dgm:prSet presAssocID="{A24015B0-4CFC-42E6-B9EB-DA00900D37FD}" presName="Name37" presStyleLbl="parChTrans1D3" presStyleIdx="6" presStyleCnt="7"/>
      <dgm:spPr/>
      <dgm:t>
        <a:bodyPr/>
        <a:lstStyle/>
        <a:p>
          <a:endParaRPr lang="en-US"/>
        </a:p>
      </dgm:t>
    </dgm:pt>
    <dgm:pt modelId="{B2C7E9F2-D8AF-41F7-81FD-94CCF6D7B62B}" type="pres">
      <dgm:prSet presAssocID="{F794E610-5C3E-4BFF-8EDC-E5D00EAF357C}" presName="hierRoot2" presStyleCnt="0">
        <dgm:presLayoutVars>
          <dgm:hierBranch val="init"/>
        </dgm:presLayoutVars>
      </dgm:prSet>
      <dgm:spPr/>
    </dgm:pt>
    <dgm:pt modelId="{5E3158B9-2819-4681-9310-45B083DA75D2}" type="pres">
      <dgm:prSet presAssocID="{F794E610-5C3E-4BFF-8EDC-E5D00EAF357C}" presName="rootComposite" presStyleCnt="0"/>
      <dgm:spPr/>
    </dgm:pt>
    <dgm:pt modelId="{F420A3DC-87AF-4915-9466-895A1B828DF3}" type="pres">
      <dgm:prSet presAssocID="{F794E610-5C3E-4BFF-8EDC-E5D00EAF357C}" presName="rootText" presStyleLbl="node3" presStyleIdx="6" presStyleCnt="7" custScaleX="137709" custScaleY="1459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37013A-BB98-453E-A2F2-EA5E2D671DF4}" type="pres">
      <dgm:prSet presAssocID="{F794E610-5C3E-4BFF-8EDC-E5D00EAF357C}" presName="rootConnector" presStyleLbl="node3" presStyleIdx="6" presStyleCnt="7"/>
      <dgm:spPr/>
      <dgm:t>
        <a:bodyPr/>
        <a:lstStyle/>
        <a:p>
          <a:endParaRPr lang="en-US"/>
        </a:p>
      </dgm:t>
    </dgm:pt>
    <dgm:pt modelId="{941506AD-7F05-42DD-B16A-FA21C51892A8}" type="pres">
      <dgm:prSet presAssocID="{F794E610-5C3E-4BFF-8EDC-E5D00EAF357C}" presName="hierChild4" presStyleCnt="0"/>
      <dgm:spPr/>
    </dgm:pt>
    <dgm:pt modelId="{7A57B020-3BCA-490C-A284-443A876708B9}" type="pres">
      <dgm:prSet presAssocID="{F794E610-5C3E-4BFF-8EDC-E5D00EAF357C}" presName="hierChild5" presStyleCnt="0"/>
      <dgm:spPr/>
    </dgm:pt>
    <dgm:pt modelId="{8EDFD149-6FAF-4BA9-82A2-7B54F5057025}" type="pres">
      <dgm:prSet presAssocID="{F6B0740D-8227-4F1B-85C8-FFEB0D30D745}" presName="hierChild5" presStyleCnt="0"/>
      <dgm:spPr/>
    </dgm:pt>
    <dgm:pt modelId="{F5B8134D-4A1F-47E8-8EBF-A511D2E8D04E}" type="pres">
      <dgm:prSet presAssocID="{8491FB9F-0610-4AA1-A994-BDB0A072B83F}" presName="hierChild3" presStyleCnt="0"/>
      <dgm:spPr/>
    </dgm:pt>
  </dgm:ptLst>
  <dgm:cxnLst>
    <dgm:cxn modelId="{A1B0459A-57CE-4488-96A1-00DF2AE52B80}" type="presOf" srcId="{8B416198-3290-4C6F-BCDA-C520FA3FD488}" destId="{C5E6F2AE-F1B3-4BB0-AEFD-BCDB2A5DF250}" srcOrd="0" destOrd="0" presId="urn:microsoft.com/office/officeart/2005/8/layout/orgChart1"/>
    <dgm:cxn modelId="{1814BF80-6055-4340-B3F1-318BC96286D5}" type="presOf" srcId="{B9F95771-F122-4169-9240-7A939019295F}" destId="{26B4E02E-D06B-487A-A398-B3150118D26B}" srcOrd="1" destOrd="0" presId="urn:microsoft.com/office/officeart/2005/8/layout/orgChart1"/>
    <dgm:cxn modelId="{0C2C03F4-1181-4B39-80E4-3144261D83F5}" srcId="{43B95C47-851F-4425-864D-D8F03A9EF5E5}" destId="{13589F4B-2CBE-4542-B5CA-7E03E5B4AA81}" srcOrd="0" destOrd="0" parTransId="{D8E57524-41D4-41A8-8C5C-99F44EBB0020}" sibTransId="{7B153902-73D8-4CA0-B6B0-D11AE502602D}"/>
    <dgm:cxn modelId="{CD33EB04-5B5C-4987-AC0A-3826E2E2B542}" srcId="{AAD5C3F6-7AEB-43CB-A749-0EC10A996474}" destId="{E3F737B9-0F2E-4A69-AF68-6FDDEA67D318}" srcOrd="0" destOrd="0" parTransId="{055CF05F-B1CF-4F62-9F91-A7B7AFAE9B95}" sibTransId="{EA6E2AAC-B121-40F5-BF43-114AA2927429}"/>
    <dgm:cxn modelId="{A06DEA9A-1A63-4C83-BCCB-D2AA926AC976}" type="presOf" srcId="{A7753608-FC38-478E-BD65-9262CA857B2E}" destId="{53A8D4AE-DA31-43E5-85A2-97A4FFB70C23}" srcOrd="0" destOrd="0" presId="urn:microsoft.com/office/officeart/2005/8/layout/orgChart1"/>
    <dgm:cxn modelId="{2AB4D2BB-8201-455F-B54F-95911449AAC9}" type="presOf" srcId="{AAD5C3F6-7AEB-43CB-A749-0EC10A996474}" destId="{DBE5074E-CC84-48A4-9EC8-41FD2A4A2D22}" srcOrd="1" destOrd="0" presId="urn:microsoft.com/office/officeart/2005/8/layout/orgChart1"/>
    <dgm:cxn modelId="{1852B336-32A5-4347-8A9F-298B330EE8D2}" type="presOf" srcId="{3F3E0A52-5D82-4035-92EA-0F0A2ED70973}" destId="{46660B03-1997-43AF-8F25-B80004060DF4}" srcOrd="0" destOrd="0" presId="urn:microsoft.com/office/officeart/2005/8/layout/orgChart1"/>
    <dgm:cxn modelId="{E887D184-02E0-46CC-8299-3AE8A7F9FCB9}" type="presOf" srcId="{ABC9D21A-D7BF-4FD6-A83B-3649A9620CF9}" destId="{9B71CAEF-9C9F-43EB-B605-20DD33FA86D5}" srcOrd="0" destOrd="0" presId="urn:microsoft.com/office/officeart/2005/8/layout/orgChart1"/>
    <dgm:cxn modelId="{10A0709F-8276-4877-88D3-7C4B8C494A9F}" type="presOf" srcId="{31035E73-7035-42D0-8D10-0D2A6CE66D0C}" destId="{7F2811CE-6CCF-40C0-B3E4-BD9682C7B9EF}" srcOrd="0" destOrd="0" presId="urn:microsoft.com/office/officeart/2005/8/layout/orgChart1"/>
    <dgm:cxn modelId="{1499F087-2CFA-40E5-A5DB-4D9575725C7E}" type="presOf" srcId="{D65EC898-43E6-4316-B165-5BEF0B9578D5}" destId="{033080F9-D9A9-48F9-8DDA-69C168168BDE}" srcOrd="0" destOrd="0" presId="urn:microsoft.com/office/officeart/2005/8/layout/orgChart1"/>
    <dgm:cxn modelId="{5D895AA0-B2EA-42AB-995B-26F49B8201E7}" type="presOf" srcId="{DFC2EDF9-9546-4819-9857-DDEAF65A9A5B}" destId="{92C312CD-77ED-45B2-9B28-9FB9BE987F47}" srcOrd="0" destOrd="0" presId="urn:microsoft.com/office/officeart/2005/8/layout/orgChart1"/>
    <dgm:cxn modelId="{14379BC1-75FA-4409-B7AF-BA6B48D16899}" type="presOf" srcId="{2E816BEB-CCC7-4F46-A73B-3220DEDA98A9}" destId="{12AF1005-69A1-43FA-B25C-E9AB123EB2DB}" srcOrd="0" destOrd="0" presId="urn:microsoft.com/office/officeart/2005/8/layout/orgChart1"/>
    <dgm:cxn modelId="{AFDF2EF8-969B-4E7B-B57D-F6D9E30305D7}" type="presOf" srcId="{E3F737B9-0F2E-4A69-AF68-6FDDEA67D318}" destId="{8167F8FA-958A-4EF9-9527-BE81EBA86147}" srcOrd="1" destOrd="0" presId="urn:microsoft.com/office/officeart/2005/8/layout/orgChart1"/>
    <dgm:cxn modelId="{76A9212E-1624-44AF-9DA4-1C6BF57FE4F5}" srcId="{F6B0740D-8227-4F1B-85C8-FFEB0D30D745}" destId="{F794E610-5C3E-4BFF-8EDC-E5D00EAF357C}" srcOrd="0" destOrd="0" parTransId="{A24015B0-4CFC-42E6-B9EB-DA00900D37FD}" sibTransId="{A8D70DAA-D211-46AB-9210-1856BBD3DC4E}"/>
    <dgm:cxn modelId="{6FF9F3C4-0171-4D1F-9BFD-D7BBBB89D9F2}" type="presOf" srcId="{E3F737B9-0F2E-4A69-AF68-6FDDEA67D318}" destId="{76E92EBB-9B71-4986-86C2-B717EFC0F009}" srcOrd="0" destOrd="0" presId="urn:microsoft.com/office/officeart/2005/8/layout/orgChart1"/>
    <dgm:cxn modelId="{D634DF85-B9DF-4712-B2C2-E1221D28E7CB}" type="presOf" srcId="{A24015B0-4CFC-42E6-B9EB-DA00900D37FD}" destId="{776D3F45-8418-44B9-88BD-D02B99ABCD97}" srcOrd="0" destOrd="0" presId="urn:microsoft.com/office/officeart/2005/8/layout/orgChart1"/>
    <dgm:cxn modelId="{AA336ABE-BB45-47F4-B49A-428045E55EC0}" type="presOf" srcId="{11C11DEE-61D8-4CA5-B873-2FF59ECFAFDE}" destId="{634881E4-DCAA-4ABA-AD68-DFE53D78CE86}" srcOrd="0" destOrd="0" presId="urn:microsoft.com/office/officeart/2005/8/layout/orgChart1"/>
    <dgm:cxn modelId="{4E102820-6DE1-42DB-A125-F8F65981C409}" type="presOf" srcId="{CA7BAD65-1726-489A-A8FD-BA5E2F61B966}" destId="{CD98F833-2CF6-4807-B2B9-7482100A7B62}" srcOrd="0" destOrd="0" presId="urn:microsoft.com/office/officeart/2005/8/layout/orgChart1"/>
    <dgm:cxn modelId="{BD00C46D-16E2-4D19-8DD3-7E7C98FE5037}" srcId="{B9F95771-F122-4169-9240-7A939019295F}" destId="{3F3E0A52-5D82-4035-92EA-0F0A2ED70973}" srcOrd="0" destOrd="0" parTransId="{31035E73-7035-42D0-8D10-0D2A6CE66D0C}" sibTransId="{687A9A66-4C03-484A-BD40-F0DCBB360D4D}"/>
    <dgm:cxn modelId="{741DC1E4-5001-42A0-AE1D-A632E2AF7835}" type="presOf" srcId="{C3D85296-AED8-4D32-A21C-3D6709E01E0F}" destId="{86298168-97BD-4157-8F63-4F66CAA89138}" srcOrd="1" destOrd="0" presId="urn:microsoft.com/office/officeart/2005/8/layout/orgChart1"/>
    <dgm:cxn modelId="{B10B8BC9-2DCA-4C45-973A-E5F24845E403}" type="presOf" srcId="{F794E610-5C3E-4BFF-8EDC-E5D00EAF357C}" destId="{F420A3DC-87AF-4915-9466-895A1B828DF3}" srcOrd="0" destOrd="0" presId="urn:microsoft.com/office/officeart/2005/8/layout/orgChart1"/>
    <dgm:cxn modelId="{4D5ED75D-F200-4683-9A13-4C16ECFBC42E}" type="presOf" srcId="{C3D85296-AED8-4D32-A21C-3D6709E01E0F}" destId="{4B6658C5-5A78-4A7E-8C57-AA3DF9B53688}" srcOrd="0" destOrd="0" presId="urn:microsoft.com/office/officeart/2005/8/layout/orgChart1"/>
    <dgm:cxn modelId="{83753C87-2D57-4D99-917A-B73E04ED546A}" type="presOf" srcId="{D8E57524-41D4-41A8-8C5C-99F44EBB0020}" destId="{5C683297-3264-4076-A152-1F18233C7F00}" srcOrd="0" destOrd="0" presId="urn:microsoft.com/office/officeart/2005/8/layout/orgChart1"/>
    <dgm:cxn modelId="{E71CC8A6-636C-49F0-A99B-6AE93A5C41CA}" type="presOf" srcId="{43B95C47-851F-4425-864D-D8F03A9EF5E5}" destId="{B5890997-0DF0-4E33-9720-3932BFE85E91}" srcOrd="1" destOrd="0" presId="urn:microsoft.com/office/officeart/2005/8/layout/orgChart1"/>
    <dgm:cxn modelId="{8C492543-D942-4046-B876-2D5C00CC7BBA}" type="presOf" srcId="{C01D1BB6-7813-411C-943B-65A5DEA2E07E}" destId="{4B553D52-8D32-46F2-A88B-B05972045AEA}" srcOrd="0" destOrd="0" presId="urn:microsoft.com/office/officeart/2005/8/layout/orgChart1"/>
    <dgm:cxn modelId="{E168670C-252D-43C9-9020-ABFD1BEE7DF8}" type="presOf" srcId="{D37975DA-5D6E-46E0-98A7-70DC52CAFBAF}" destId="{B8FAC856-41D6-47A3-99AA-14277119B41A}" srcOrd="0" destOrd="0" presId="urn:microsoft.com/office/officeart/2005/8/layout/orgChart1"/>
    <dgm:cxn modelId="{9D38810F-1BC6-4D9F-BF7B-F7062E97815C}" srcId="{2E816BEB-CCC7-4F46-A73B-3220DEDA98A9}" destId="{8491FB9F-0610-4AA1-A994-BDB0A072B83F}" srcOrd="0" destOrd="0" parTransId="{2DDDCD4E-0495-4C59-98C5-A98FEC468456}" sibTransId="{450031EB-EB2D-4E7D-96C0-5FCCD31F8EA8}"/>
    <dgm:cxn modelId="{42489397-941F-450C-9C06-2117F105DF30}" type="presOf" srcId="{F794E610-5C3E-4BFF-8EDC-E5D00EAF357C}" destId="{5937013A-BB98-453E-A2F2-EA5E2D671DF4}" srcOrd="1" destOrd="0" presId="urn:microsoft.com/office/officeart/2005/8/layout/orgChart1"/>
    <dgm:cxn modelId="{9B31873D-64AA-468A-BF05-30AB2FC13CEC}" type="presOf" srcId="{990A9CBF-7FC4-497F-9089-0E1D9A8746F7}" destId="{7EACD5CD-7459-4260-8B98-5E15A080748F}" srcOrd="0" destOrd="0" presId="urn:microsoft.com/office/officeart/2005/8/layout/orgChart1"/>
    <dgm:cxn modelId="{6D12319E-5714-4701-93F1-94BA0C688D2E}" type="presOf" srcId="{8491FB9F-0610-4AA1-A994-BDB0A072B83F}" destId="{CCB79206-4C3C-44B6-ABC6-D05195B9B5DF}" srcOrd="1" destOrd="0" presId="urn:microsoft.com/office/officeart/2005/8/layout/orgChart1"/>
    <dgm:cxn modelId="{0FD3DDD0-BFA0-460C-B0E9-DFB2B03BD4F5}" type="presOf" srcId="{5C72D722-57FC-42A0-A202-F2430409145C}" destId="{C024809F-5946-4F2B-A7DB-74EAFBE984B0}" srcOrd="0" destOrd="0" presId="urn:microsoft.com/office/officeart/2005/8/layout/orgChart1"/>
    <dgm:cxn modelId="{6558C309-92CC-440B-9A84-61DFCC536C84}" type="presOf" srcId="{BFB0DAAC-4172-4C12-BA04-12D253653141}" destId="{E64C2462-DC15-4389-8D90-C1D50C7ED96C}" srcOrd="0" destOrd="0" presId="urn:microsoft.com/office/officeart/2005/8/layout/orgChart1"/>
    <dgm:cxn modelId="{4D817229-298D-4614-A90B-B96E444F08D3}" type="presOf" srcId="{8491FB9F-0610-4AA1-A994-BDB0A072B83F}" destId="{5DEC9C66-F8E0-430F-A777-9CFA0C37C1A4}" srcOrd="0" destOrd="0" presId="urn:microsoft.com/office/officeart/2005/8/layout/orgChart1"/>
    <dgm:cxn modelId="{2C4BAA10-B573-4FF1-B4B6-85DB32F5EAA6}" srcId="{C3D85296-AED8-4D32-A21C-3D6709E01E0F}" destId="{8B416198-3290-4C6F-BCDA-C520FA3FD488}" srcOrd="0" destOrd="0" parTransId="{C01D1BB6-7813-411C-943B-65A5DEA2E07E}" sibTransId="{E01A56EC-89D0-49CB-8ABC-F9F3FE733F36}"/>
    <dgm:cxn modelId="{33A0C9D4-D804-4D89-BC39-CB7302E99D27}" srcId="{A7753608-FC38-478E-BD65-9262CA857B2E}" destId="{4DE6E5B4-324B-4A3A-A527-AB51C4ED2F5C}" srcOrd="2" destOrd="0" parTransId="{DFC2EDF9-9546-4819-9857-DDEAF65A9A5B}" sibTransId="{E91D4D61-BA62-46A7-BCC1-0D19E7DAC7D8}"/>
    <dgm:cxn modelId="{D90E815A-8462-417F-8679-C853414C4894}" srcId="{ABC9D21A-D7BF-4FD6-A83B-3649A9620CF9}" destId="{990A9CBF-7FC4-497F-9089-0E1D9A8746F7}" srcOrd="0" destOrd="0" parTransId="{BFB0DAAC-4172-4C12-BA04-12D253653141}" sibTransId="{29491753-4ED0-42B1-8BE1-8D60CFAEB9E8}"/>
    <dgm:cxn modelId="{8928CDBB-F250-4730-A742-360EC3DF7D10}" srcId="{8491FB9F-0610-4AA1-A994-BDB0A072B83F}" destId="{C3D85296-AED8-4D32-A21C-3D6709E01E0F}" srcOrd="0" destOrd="0" parTransId="{03F8485A-80A1-4F30-8D08-5A1E22D121A4}" sibTransId="{4BD0F89C-8244-40D7-8344-34C5CEC83EE1}"/>
    <dgm:cxn modelId="{927B3AF3-EBB7-4EB2-BEE5-CEF6F6957402}" type="presOf" srcId="{9F39502B-86B6-424D-9B3E-41256C59F605}" destId="{3C858A8B-5B8A-4DCF-9F06-D92A7FBF8658}" srcOrd="0" destOrd="0" presId="urn:microsoft.com/office/officeart/2005/8/layout/orgChart1"/>
    <dgm:cxn modelId="{A378493C-9259-4656-A038-974BE3200D88}" type="presOf" srcId="{AAD5C3F6-7AEB-43CB-A749-0EC10A996474}" destId="{F74D0B9E-694C-4693-9E45-0BBD616DA2A8}" srcOrd="0" destOrd="0" presId="urn:microsoft.com/office/officeart/2005/8/layout/orgChart1"/>
    <dgm:cxn modelId="{E5EEBDAE-68EB-41FD-8C16-F56D37BBA8AF}" type="presOf" srcId="{9B3094E0-7053-48E0-B6FE-874885433993}" destId="{A6114D6B-17DB-45FC-9015-810F8C36D7EF}" srcOrd="1" destOrd="0" presId="urn:microsoft.com/office/officeart/2005/8/layout/orgChart1"/>
    <dgm:cxn modelId="{BC53681F-7A38-4868-90E0-5B38F9FD682E}" type="presOf" srcId="{F6B0740D-8227-4F1B-85C8-FFEB0D30D745}" destId="{CC116A8C-344E-4E77-B527-820707A6857D}" srcOrd="0" destOrd="0" presId="urn:microsoft.com/office/officeart/2005/8/layout/orgChart1"/>
    <dgm:cxn modelId="{1C8E1F0F-E717-4A42-BE1C-9FA9CE523087}" srcId="{3F3E0A52-5D82-4035-92EA-0F0A2ED70973}" destId="{624373B0-97B9-4FA7-A29F-B8164208C9CB}" srcOrd="0" destOrd="0" parTransId="{DAC473C2-6056-4440-ADDD-A06FA7FF99E7}" sibTransId="{AFF50E54-8809-493F-9FD9-8AE4B4BCB2B5}"/>
    <dgm:cxn modelId="{5624C85C-E341-46B4-B080-AF87C45E0B6F}" type="presOf" srcId="{03F8485A-80A1-4F30-8D08-5A1E22D121A4}" destId="{992DC6B8-D372-446B-91B4-4C7B6BCFF31F}" srcOrd="0" destOrd="0" presId="urn:microsoft.com/office/officeart/2005/8/layout/orgChart1"/>
    <dgm:cxn modelId="{807BEF80-F3B8-4A2B-AB5D-635C7C932B76}" type="presOf" srcId="{13589F4B-2CBE-4542-B5CA-7E03E5B4AA81}" destId="{AF8F9871-A5FE-4F4C-9B5A-465F8FA0C3DE}" srcOrd="0" destOrd="0" presId="urn:microsoft.com/office/officeart/2005/8/layout/orgChart1"/>
    <dgm:cxn modelId="{1E359617-7369-4DC7-8309-6FA81716AE67}" type="presOf" srcId="{3F3E0A52-5D82-4035-92EA-0F0A2ED70973}" destId="{BFF6584B-F06C-4728-8666-3982C8A24FDF}" srcOrd="1" destOrd="0" presId="urn:microsoft.com/office/officeart/2005/8/layout/orgChart1"/>
    <dgm:cxn modelId="{65DDE653-E1C2-4305-BE60-72C509ABBFCD}" type="presOf" srcId="{DE54B041-2416-4955-AD23-603F46F056E1}" destId="{1AC9F580-6444-48AC-B4D7-A7152468D6BC}" srcOrd="0" destOrd="0" presId="urn:microsoft.com/office/officeart/2005/8/layout/orgChart1"/>
    <dgm:cxn modelId="{44F07F57-85A9-4208-82A3-A2109CC7204F}" type="presOf" srcId="{13589F4B-2CBE-4542-B5CA-7E03E5B4AA81}" destId="{C917E18A-B791-436B-8060-172C17262072}" srcOrd="1" destOrd="0" presId="urn:microsoft.com/office/officeart/2005/8/layout/orgChart1"/>
    <dgm:cxn modelId="{83EDFAD1-A6E5-4CA6-9919-71ADB553EA76}" type="presOf" srcId="{055CF05F-B1CF-4F62-9F91-A7B7AFAE9B95}" destId="{BAF01CA6-72BD-418E-BEB0-69F6607BBCB9}" srcOrd="0" destOrd="0" presId="urn:microsoft.com/office/officeart/2005/8/layout/orgChart1"/>
    <dgm:cxn modelId="{465DF802-0F8B-4C1E-BE23-274746DA32DE}" srcId="{8B416198-3290-4C6F-BCDA-C520FA3FD488}" destId="{9B3094E0-7053-48E0-B6FE-874885433993}" srcOrd="0" destOrd="0" parTransId="{D555A7D5-2D1D-483D-90E2-3CA12D6D8E88}" sibTransId="{DE1ADA69-B645-4323-8F37-2BA5827828F3}"/>
    <dgm:cxn modelId="{55AC4A2A-F865-4C40-9A97-6E1F67A65076}" type="presOf" srcId="{43B95C47-851F-4425-864D-D8F03A9EF5E5}" destId="{9209C577-2C7C-45D0-9A57-68FA4220F494}" srcOrd="0" destOrd="0" presId="urn:microsoft.com/office/officeart/2005/8/layout/orgChart1"/>
    <dgm:cxn modelId="{88A3B101-3991-40EE-B27B-F689FC9B8BE2}" type="presOf" srcId="{CD7A7622-FF89-4B4D-B3B0-387A05CE70C1}" destId="{D5CD9746-C6AC-4E00-AC25-DF3F762DCC71}" srcOrd="0" destOrd="0" presId="urn:microsoft.com/office/officeart/2005/8/layout/orgChart1"/>
    <dgm:cxn modelId="{6A1C260E-18E0-4728-B937-475443C2979A}" type="presOf" srcId="{8B416198-3290-4C6F-BCDA-C520FA3FD488}" destId="{984E7246-A694-4088-9D77-C8C45E9EF051}" srcOrd="1" destOrd="0" presId="urn:microsoft.com/office/officeart/2005/8/layout/orgChart1"/>
    <dgm:cxn modelId="{3BFED7B4-13F6-4AB2-8C5E-2B70ADECD5EB}" type="presOf" srcId="{D555A7D5-2D1D-483D-90E2-3CA12D6D8E88}" destId="{33F7DCC7-3A17-450A-AF8E-D875E8BB8833}" srcOrd="0" destOrd="0" presId="urn:microsoft.com/office/officeart/2005/8/layout/orgChart1"/>
    <dgm:cxn modelId="{47E4D81B-8BFF-423D-AEEA-C87A8C8FD755}" type="presOf" srcId="{DAC473C2-6056-4440-ADDD-A06FA7FF99E7}" destId="{7BEEE7E2-0D6C-4C64-9ED4-3C4CB67D0818}" srcOrd="0" destOrd="0" presId="urn:microsoft.com/office/officeart/2005/8/layout/orgChart1"/>
    <dgm:cxn modelId="{76D9FDAF-05E7-49F3-BD16-3AC33FA03197}" type="presOf" srcId="{624373B0-97B9-4FA7-A29F-B8164208C9CB}" destId="{8DF8E3E0-67D7-400F-BD42-C0E7E2D54E9B}" srcOrd="0" destOrd="0" presId="urn:microsoft.com/office/officeart/2005/8/layout/orgChart1"/>
    <dgm:cxn modelId="{0BCFCE1A-5AB1-4D85-9D25-125E9D6F2040}" type="presOf" srcId="{990A9CBF-7FC4-497F-9089-0E1D9A8746F7}" destId="{B8836629-0DFD-46CA-B852-871E9670B4BF}" srcOrd="1" destOrd="0" presId="urn:microsoft.com/office/officeart/2005/8/layout/orgChart1"/>
    <dgm:cxn modelId="{8A0BAC3E-A262-40EE-AB28-9CB699F2A5BE}" srcId="{8491FB9F-0610-4AA1-A994-BDB0A072B83F}" destId="{F6B0740D-8227-4F1B-85C8-FFEB0D30D745}" srcOrd="4" destOrd="0" parTransId="{CD7A7622-FF89-4B4D-B3B0-387A05CE70C1}" sibTransId="{59880206-4BBF-462B-9852-8D31396F17F3}"/>
    <dgm:cxn modelId="{8CC93276-842D-40A9-967D-72A43D5EC285}" srcId="{A7753608-FC38-478E-BD65-9262CA857B2E}" destId="{43B95C47-851F-4425-864D-D8F03A9EF5E5}" srcOrd="0" destOrd="0" parTransId="{9F39502B-86B6-424D-9B3E-41256C59F605}" sibTransId="{ABE4A10F-A91C-4B8A-BC32-AF68760B04B4}"/>
    <dgm:cxn modelId="{5D2BC090-F725-40DB-8D55-EA6D5F4C59CE}" type="presOf" srcId="{DE54B041-2416-4955-AD23-603F46F056E1}" destId="{24AC6ACA-6FEA-4D4A-9FD8-B27CE024207B}" srcOrd="1" destOrd="0" presId="urn:microsoft.com/office/officeart/2005/8/layout/orgChart1"/>
    <dgm:cxn modelId="{03CFE7BB-5630-4EB9-AE22-45440D6E1AFF}" srcId="{8491FB9F-0610-4AA1-A994-BDB0A072B83F}" destId="{A7753608-FC38-478E-BD65-9262CA857B2E}" srcOrd="3" destOrd="0" parTransId="{D37975DA-5D6E-46E0-98A7-70DC52CAFBAF}" sibTransId="{3A8031EC-E632-4AE0-8701-823FD324B0F5}"/>
    <dgm:cxn modelId="{B0B488F6-963F-42EE-8912-9FE27CA38E4B}" srcId="{A7753608-FC38-478E-BD65-9262CA857B2E}" destId="{ABC9D21A-D7BF-4FD6-A83B-3649A9620CF9}" srcOrd="1" destOrd="0" parTransId="{EF4103C8-BE6A-4EE6-B9CB-E555DA548BEA}" sibTransId="{E9405699-910E-4612-8F1B-F12B123DC5C1}"/>
    <dgm:cxn modelId="{FD68F81D-2C51-4E60-86D4-6C56FA599395}" type="presOf" srcId="{D847BCD5-5C0D-4574-826E-8ED43F4D40AE}" destId="{7A0680AA-C358-4A42-ADDC-7F0EFF860FEB}" srcOrd="0" destOrd="0" presId="urn:microsoft.com/office/officeart/2005/8/layout/orgChart1"/>
    <dgm:cxn modelId="{073429C2-D839-4828-8D6C-C87701F6C34A}" type="presOf" srcId="{ABC9D21A-D7BF-4FD6-A83B-3649A9620CF9}" destId="{694BAD07-2A76-4372-859F-8216D1F651D9}" srcOrd="1" destOrd="0" presId="urn:microsoft.com/office/officeart/2005/8/layout/orgChart1"/>
    <dgm:cxn modelId="{380A7916-A697-4958-BC03-A492FA00C794}" type="presOf" srcId="{B9F95771-F122-4169-9240-7A939019295F}" destId="{FAEAE908-2524-4BEF-9076-3EE7F1FFF94B}" srcOrd="0" destOrd="0" presId="urn:microsoft.com/office/officeart/2005/8/layout/orgChart1"/>
    <dgm:cxn modelId="{02322A5F-63F3-4245-A34D-00464485C651}" type="presOf" srcId="{A7753608-FC38-478E-BD65-9262CA857B2E}" destId="{9809FA4C-D736-47F0-B5CA-E3CDC6FEC1FE}" srcOrd="1" destOrd="0" presId="urn:microsoft.com/office/officeart/2005/8/layout/orgChart1"/>
    <dgm:cxn modelId="{5BCCAACC-013B-4F32-974E-765699DDF34B}" type="presOf" srcId="{4DE6E5B4-324B-4A3A-A527-AB51C4ED2F5C}" destId="{D4204144-DD77-4E3E-BC54-DEA71AAE190E}" srcOrd="0" destOrd="0" presId="urn:microsoft.com/office/officeart/2005/8/layout/orgChart1"/>
    <dgm:cxn modelId="{A4B39A4A-3B6F-41B3-90B6-9E07B27AEAEA}" srcId="{8491FB9F-0610-4AA1-A994-BDB0A072B83F}" destId="{B9F95771-F122-4169-9240-7A939019295F}" srcOrd="1" destOrd="0" parTransId="{5C72D722-57FC-42A0-A202-F2430409145C}" sibTransId="{BF988A72-2781-46DE-910F-B99FF7340814}"/>
    <dgm:cxn modelId="{03D7B47F-EB32-433E-BFB8-BA770AFFAB31}" type="presOf" srcId="{F6B0740D-8227-4F1B-85C8-FFEB0D30D745}" destId="{88010D99-4820-46C6-8918-75C5B1D21ED0}" srcOrd="1" destOrd="0" presId="urn:microsoft.com/office/officeart/2005/8/layout/orgChart1"/>
    <dgm:cxn modelId="{ACDB881A-AB23-4AF9-8B7B-2141841C29BC}" srcId="{8491FB9F-0610-4AA1-A994-BDB0A072B83F}" destId="{AAD5C3F6-7AEB-43CB-A749-0EC10A996474}" srcOrd="2" destOrd="0" parTransId="{11C11DEE-61D8-4CA5-B873-2FF59ECFAFDE}" sibTransId="{D6809985-890D-4E1F-9865-75F0E6145E01}"/>
    <dgm:cxn modelId="{C64E4ACF-4496-424C-B01B-3538D6DAF542}" srcId="{4DE6E5B4-324B-4A3A-A527-AB51C4ED2F5C}" destId="{DE54B041-2416-4955-AD23-603F46F056E1}" srcOrd="0" destOrd="0" parTransId="{CA7BAD65-1726-489A-A8FD-BA5E2F61B966}" sibTransId="{4E5DF37D-1012-44B8-851A-B765FDDE083D}"/>
    <dgm:cxn modelId="{BB61E6CA-3987-4D31-B27F-E8654BB9AC4B}" type="presOf" srcId="{9B3094E0-7053-48E0-B6FE-874885433993}" destId="{38BB1723-E126-4454-9A61-D0A127475D54}" srcOrd="0" destOrd="0" presId="urn:microsoft.com/office/officeart/2005/8/layout/orgChart1"/>
    <dgm:cxn modelId="{2565E44E-AC82-465F-9CE7-68EEFF627D39}" type="presOf" srcId="{D65EC898-43E6-4316-B165-5BEF0B9578D5}" destId="{37AE2E02-E118-49E6-9465-44CC61123B6C}" srcOrd="1" destOrd="0" presId="urn:microsoft.com/office/officeart/2005/8/layout/orgChart1"/>
    <dgm:cxn modelId="{075ECD29-E84F-44F6-A6BC-0795FBC43542}" type="presOf" srcId="{4DE6E5B4-324B-4A3A-A527-AB51C4ED2F5C}" destId="{8C6714B2-D196-45DE-BBCF-4EA5265B0042}" srcOrd="1" destOrd="0" presId="urn:microsoft.com/office/officeart/2005/8/layout/orgChart1"/>
    <dgm:cxn modelId="{B5D29F0D-FBFE-4797-9B5D-29A30B62F82C}" srcId="{E3F737B9-0F2E-4A69-AF68-6FDDEA67D318}" destId="{D65EC898-43E6-4316-B165-5BEF0B9578D5}" srcOrd="0" destOrd="0" parTransId="{D847BCD5-5C0D-4574-826E-8ED43F4D40AE}" sibTransId="{68F5B06C-1DEC-471F-B458-5F3EB1DAD602}"/>
    <dgm:cxn modelId="{27567063-C389-4CBA-AA1F-E5A3A5D599BC}" type="presOf" srcId="{624373B0-97B9-4FA7-A29F-B8164208C9CB}" destId="{681BCC82-8267-4720-803D-8CF813714346}" srcOrd="1" destOrd="0" presId="urn:microsoft.com/office/officeart/2005/8/layout/orgChart1"/>
    <dgm:cxn modelId="{63F16BB0-F3DA-470B-9DB6-1446047AF2F9}" type="presOf" srcId="{EF4103C8-BE6A-4EE6-B9CB-E555DA548BEA}" destId="{58520002-D7E9-4B2F-943C-20DBC54B644A}" srcOrd="0" destOrd="0" presId="urn:microsoft.com/office/officeart/2005/8/layout/orgChart1"/>
    <dgm:cxn modelId="{51E42AAB-6F05-494C-A772-2F1417459FDC}" type="presParOf" srcId="{12AF1005-69A1-43FA-B25C-E9AB123EB2DB}" destId="{1B97FA7B-0D7B-4E59-981C-8CA2367E8641}" srcOrd="0" destOrd="0" presId="urn:microsoft.com/office/officeart/2005/8/layout/orgChart1"/>
    <dgm:cxn modelId="{F71B29C5-C002-4B26-A181-389B4DF09DB6}" type="presParOf" srcId="{1B97FA7B-0D7B-4E59-981C-8CA2367E8641}" destId="{2D0E2774-616D-495C-A62D-5622F967288B}" srcOrd="0" destOrd="0" presId="urn:microsoft.com/office/officeart/2005/8/layout/orgChart1"/>
    <dgm:cxn modelId="{31151747-40EA-434F-834F-CB97AFA66E46}" type="presParOf" srcId="{2D0E2774-616D-495C-A62D-5622F967288B}" destId="{5DEC9C66-F8E0-430F-A777-9CFA0C37C1A4}" srcOrd="0" destOrd="0" presId="urn:microsoft.com/office/officeart/2005/8/layout/orgChart1"/>
    <dgm:cxn modelId="{F06A6D65-FD07-4197-AF1E-6814E141AF22}" type="presParOf" srcId="{2D0E2774-616D-495C-A62D-5622F967288B}" destId="{CCB79206-4C3C-44B6-ABC6-D05195B9B5DF}" srcOrd="1" destOrd="0" presId="urn:microsoft.com/office/officeart/2005/8/layout/orgChart1"/>
    <dgm:cxn modelId="{94A47738-3F9D-4490-A448-4E741AF2DAA5}" type="presParOf" srcId="{1B97FA7B-0D7B-4E59-981C-8CA2367E8641}" destId="{772A40EF-15AA-4CD7-856A-38767A5C5492}" srcOrd="1" destOrd="0" presId="urn:microsoft.com/office/officeart/2005/8/layout/orgChart1"/>
    <dgm:cxn modelId="{18630B38-ACEF-4166-8849-019887C72AAF}" type="presParOf" srcId="{772A40EF-15AA-4CD7-856A-38767A5C5492}" destId="{992DC6B8-D372-446B-91B4-4C7B6BCFF31F}" srcOrd="0" destOrd="0" presId="urn:microsoft.com/office/officeart/2005/8/layout/orgChart1"/>
    <dgm:cxn modelId="{12BCEB39-C2C3-40E2-B362-1D269AFB7C79}" type="presParOf" srcId="{772A40EF-15AA-4CD7-856A-38767A5C5492}" destId="{DE6E33C4-8D1A-475D-8398-907B4D5AEE80}" srcOrd="1" destOrd="0" presId="urn:microsoft.com/office/officeart/2005/8/layout/orgChart1"/>
    <dgm:cxn modelId="{9EFE08A1-761A-4357-95EA-FE19E5DF1DEC}" type="presParOf" srcId="{DE6E33C4-8D1A-475D-8398-907B4D5AEE80}" destId="{AF8B394C-6AF4-4FAF-8B9D-0FE9D65D9B89}" srcOrd="0" destOrd="0" presId="urn:microsoft.com/office/officeart/2005/8/layout/orgChart1"/>
    <dgm:cxn modelId="{291FD951-AFE1-4A66-A121-0BE455C271D3}" type="presParOf" srcId="{AF8B394C-6AF4-4FAF-8B9D-0FE9D65D9B89}" destId="{4B6658C5-5A78-4A7E-8C57-AA3DF9B53688}" srcOrd="0" destOrd="0" presId="urn:microsoft.com/office/officeart/2005/8/layout/orgChart1"/>
    <dgm:cxn modelId="{8E10A593-0986-4D34-8F44-17A6CA360EAA}" type="presParOf" srcId="{AF8B394C-6AF4-4FAF-8B9D-0FE9D65D9B89}" destId="{86298168-97BD-4157-8F63-4F66CAA89138}" srcOrd="1" destOrd="0" presId="urn:microsoft.com/office/officeart/2005/8/layout/orgChart1"/>
    <dgm:cxn modelId="{7B06F571-D340-407E-9CE5-A2DD87F4FBEC}" type="presParOf" srcId="{DE6E33C4-8D1A-475D-8398-907B4D5AEE80}" destId="{1A1D8296-F4E0-4588-B4E3-A22D4DD70B7A}" srcOrd="1" destOrd="0" presId="urn:microsoft.com/office/officeart/2005/8/layout/orgChart1"/>
    <dgm:cxn modelId="{8E0DAFD7-14BC-47DF-89AF-F6C6651CE485}" type="presParOf" srcId="{1A1D8296-F4E0-4588-B4E3-A22D4DD70B7A}" destId="{4B553D52-8D32-46F2-A88B-B05972045AEA}" srcOrd="0" destOrd="0" presId="urn:microsoft.com/office/officeart/2005/8/layout/orgChart1"/>
    <dgm:cxn modelId="{9974CDC1-3DEE-4232-AF64-60BFA1BB1B06}" type="presParOf" srcId="{1A1D8296-F4E0-4588-B4E3-A22D4DD70B7A}" destId="{31FF1253-A1E9-48D8-8484-93B531A84972}" srcOrd="1" destOrd="0" presId="urn:microsoft.com/office/officeart/2005/8/layout/orgChart1"/>
    <dgm:cxn modelId="{20C4D379-5DB8-498E-AB1A-BB2206CB3FCB}" type="presParOf" srcId="{31FF1253-A1E9-48D8-8484-93B531A84972}" destId="{9880674F-5013-477B-8D4F-863430D50173}" srcOrd="0" destOrd="0" presId="urn:microsoft.com/office/officeart/2005/8/layout/orgChart1"/>
    <dgm:cxn modelId="{989AB09A-1BCB-48F8-AF42-EAA77F841441}" type="presParOf" srcId="{9880674F-5013-477B-8D4F-863430D50173}" destId="{C5E6F2AE-F1B3-4BB0-AEFD-BCDB2A5DF250}" srcOrd="0" destOrd="0" presId="urn:microsoft.com/office/officeart/2005/8/layout/orgChart1"/>
    <dgm:cxn modelId="{1620AE96-AD69-4B78-8526-AC5B28FE0D52}" type="presParOf" srcId="{9880674F-5013-477B-8D4F-863430D50173}" destId="{984E7246-A694-4088-9D77-C8C45E9EF051}" srcOrd="1" destOrd="0" presId="urn:microsoft.com/office/officeart/2005/8/layout/orgChart1"/>
    <dgm:cxn modelId="{FEBE64C2-BF60-4AC0-B7D2-7A1C909A0523}" type="presParOf" srcId="{31FF1253-A1E9-48D8-8484-93B531A84972}" destId="{040F04DB-B795-4AA9-BCB4-24C39E39AFB2}" srcOrd="1" destOrd="0" presId="urn:microsoft.com/office/officeart/2005/8/layout/orgChart1"/>
    <dgm:cxn modelId="{29F60FBC-D903-4FBF-8935-B5F41E78C769}" type="presParOf" srcId="{040F04DB-B795-4AA9-BCB4-24C39E39AFB2}" destId="{33F7DCC7-3A17-450A-AF8E-D875E8BB8833}" srcOrd="0" destOrd="0" presId="urn:microsoft.com/office/officeart/2005/8/layout/orgChart1"/>
    <dgm:cxn modelId="{E86EE4B1-E91B-4F42-94A6-4A0F46A33053}" type="presParOf" srcId="{040F04DB-B795-4AA9-BCB4-24C39E39AFB2}" destId="{9F456AEF-718D-410F-BA59-FB91BCD58648}" srcOrd="1" destOrd="0" presId="urn:microsoft.com/office/officeart/2005/8/layout/orgChart1"/>
    <dgm:cxn modelId="{331FC085-DCF9-42D6-BE29-498568031982}" type="presParOf" srcId="{9F456AEF-718D-410F-BA59-FB91BCD58648}" destId="{CD5FC70D-CB39-4609-8CA4-F84758813927}" srcOrd="0" destOrd="0" presId="urn:microsoft.com/office/officeart/2005/8/layout/orgChart1"/>
    <dgm:cxn modelId="{8DC055EE-36CD-42E7-9888-5314CE100EB8}" type="presParOf" srcId="{CD5FC70D-CB39-4609-8CA4-F84758813927}" destId="{38BB1723-E126-4454-9A61-D0A127475D54}" srcOrd="0" destOrd="0" presId="urn:microsoft.com/office/officeart/2005/8/layout/orgChart1"/>
    <dgm:cxn modelId="{0E75DD79-D804-4268-A7AD-5A90A619CAD6}" type="presParOf" srcId="{CD5FC70D-CB39-4609-8CA4-F84758813927}" destId="{A6114D6B-17DB-45FC-9015-810F8C36D7EF}" srcOrd="1" destOrd="0" presId="urn:microsoft.com/office/officeart/2005/8/layout/orgChart1"/>
    <dgm:cxn modelId="{4D6DECC6-762A-40E9-914E-8B67DFD03CD9}" type="presParOf" srcId="{9F456AEF-718D-410F-BA59-FB91BCD58648}" destId="{6772B703-03EF-48A7-A7A2-D4CD6BD31F1F}" srcOrd="1" destOrd="0" presId="urn:microsoft.com/office/officeart/2005/8/layout/orgChart1"/>
    <dgm:cxn modelId="{4DE20B01-06D6-4D91-A177-29FD9DF0E986}" type="presParOf" srcId="{9F456AEF-718D-410F-BA59-FB91BCD58648}" destId="{C32154DD-884D-4E94-8125-4F6B2DEA3761}" srcOrd="2" destOrd="0" presId="urn:microsoft.com/office/officeart/2005/8/layout/orgChart1"/>
    <dgm:cxn modelId="{9A301BC2-B56A-45AC-A2F3-5C8C33019412}" type="presParOf" srcId="{31FF1253-A1E9-48D8-8484-93B531A84972}" destId="{9BD81840-E72D-43A7-98FD-7AEF6E1E070B}" srcOrd="2" destOrd="0" presId="urn:microsoft.com/office/officeart/2005/8/layout/orgChart1"/>
    <dgm:cxn modelId="{32AAA68E-CC09-4237-A17D-A3DC55541B77}" type="presParOf" srcId="{DE6E33C4-8D1A-475D-8398-907B4D5AEE80}" destId="{07EC2E29-23DC-4C07-8974-E58A2EFB8D10}" srcOrd="2" destOrd="0" presId="urn:microsoft.com/office/officeart/2005/8/layout/orgChart1"/>
    <dgm:cxn modelId="{20EFA6AA-C54C-4AC1-952F-A3428B296781}" type="presParOf" srcId="{772A40EF-15AA-4CD7-856A-38767A5C5492}" destId="{C024809F-5946-4F2B-A7DB-74EAFBE984B0}" srcOrd="2" destOrd="0" presId="urn:microsoft.com/office/officeart/2005/8/layout/orgChart1"/>
    <dgm:cxn modelId="{D9A6BEE1-6A89-4C39-9035-4BF34BA9FC44}" type="presParOf" srcId="{772A40EF-15AA-4CD7-856A-38767A5C5492}" destId="{0CB8A57B-C82D-46D4-93EA-DB011D3A5E20}" srcOrd="3" destOrd="0" presId="urn:microsoft.com/office/officeart/2005/8/layout/orgChart1"/>
    <dgm:cxn modelId="{5D569604-9646-4EAB-B6FC-AAEF22BFEDC7}" type="presParOf" srcId="{0CB8A57B-C82D-46D4-93EA-DB011D3A5E20}" destId="{40DC3753-9041-497F-AB90-CD82E36B50CD}" srcOrd="0" destOrd="0" presId="urn:microsoft.com/office/officeart/2005/8/layout/orgChart1"/>
    <dgm:cxn modelId="{0F83C277-717F-4894-AA50-BB1AF303497E}" type="presParOf" srcId="{40DC3753-9041-497F-AB90-CD82E36B50CD}" destId="{FAEAE908-2524-4BEF-9076-3EE7F1FFF94B}" srcOrd="0" destOrd="0" presId="urn:microsoft.com/office/officeart/2005/8/layout/orgChart1"/>
    <dgm:cxn modelId="{DB63EDC1-3CB9-41D4-AC56-C179858DF452}" type="presParOf" srcId="{40DC3753-9041-497F-AB90-CD82E36B50CD}" destId="{26B4E02E-D06B-487A-A398-B3150118D26B}" srcOrd="1" destOrd="0" presId="urn:microsoft.com/office/officeart/2005/8/layout/orgChart1"/>
    <dgm:cxn modelId="{DB0BE6CA-6379-4D07-9838-9EAD5C312A35}" type="presParOf" srcId="{0CB8A57B-C82D-46D4-93EA-DB011D3A5E20}" destId="{5C25E57B-07BF-4476-A353-426929D6F065}" srcOrd="1" destOrd="0" presId="urn:microsoft.com/office/officeart/2005/8/layout/orgChart1"/>
    <dgm:cxn modelId="{E7E53B23-81A4-47C3-BB5F-453997DEA51C}" type="presParOf" srcId="{5C25E57B-07BF-4476-A353-426929D6F065}" destId="{7F2811CE-6CCF-40C0-B3E4-BD9682C7B9EF}" srcOrd="0" destOrd="0" presId="urn:microsoft.com/office/officeart/2005/8/layout/orgChart1"/>
    <dgm:cxn modelId="{228CCFD6-B193-4DA8-B7DC-037C317080F5}" type="presParOf" srcId="{5C25E57B-07BF-4476-A353-426929D6F065}" destId="{F9C75ED7-3218-459A-AF81-43763328FADE}" srcOrd="1" destOrd="0" presId="urn:microsoft.com/office/officeart/2005/8/layout/orgChart1"/>
    <dgm:cxn modelId="{211FD8F6-3A9A-41DB-BC7A-E0E20993781E}" type="presParOf" srcId="{F9C75ED7-3218-459A-AF81-43763328FADE}" destId="{9067D9B1-5245-4B83-8A50-B17300CCA371}" srcOrd="0" destOrd="0" presId="urn:microsoft.com/office/officeart/2005/8/layout/orgChart1"/>
    <dgm:cxn modelId="{DA8D6C46-A0B8-420A-9A95-A8B9FDE24DE6}" type="presParOf" srcId="{9067D9B1-5245-4B83-8A50-B17300CCA371}" destId="{46660B03-1997-43AF-8F25-B80004060DF4}" srcOrd="0" destOrd="0" presId="urn:microsoft.com/office/officeart/2005/8/layout/orgChart1"/>
    <dgm:cxn modelId="{58E2FB1B-249D-4A78-BFE8-AF4ACD2DF2AD}" type="presParOf" srcId="{9067D9B1-5245-4B83-8A50-B17300CCA371}" destId="{BFF6584B-F06C-4728-8666-3982C8A24FDF}" srcOrd="1" destOrd="0" presId="urn:microsoft.com/office/officeart/2005/8/layout/orgChart1"/>
    <dgm:cxn modelId="{8C0F3D97-1278-4E74-8CFC-E8E260C65950}" type="presParOf" srcId="{F9C75ED7-3218-459A-AF81-43763328FADE}" destId="{632EB9EB-11B7-4090-A2A7-8568B26F3D8B}" srcOrd="1" destOrd="0" presId="urn:microsoft.com/office/officeart/2005/8/layout/orgChart1"/>
    <dgm:cxn modelId="{92DB0524-D63D-490F-8BDA-6D1C25D72945}" type="presParOf" srcId="{632EB9EB-11B7-4090-A2A7-8568B26F3D8B}" destId="{7BEEE7E2-0D6C-4C64-9ED4-3C4CB67D0818}" srcOrd="0" destOrd="0" presId="urn:microsoft.com/office/officeart/2005/8/layout/orgChart1"/>
    <dgm:cxn modelId="{AB6260E1-3F97-4991-877F-97B87B78654E}" type="presParOf" srcId="{632EB9EB-11B7-4090-A2A7-8568B26F3D8B}" destId="{372D2205-5209-4F5E-8ADC-9F754C1FFEB1}" srcOrd="1" destOrd="0" presId="urn:microsoft.com/office/officeart/2005/8/layout/orgChart1"/>
    <dgm:cxn modelId="{278CE09B-0FB1-4EC1-B6C6-FCDCC610883B}" type="presParOf" srcId="{372D2205-5209-4F5E-8ADC-9F754C1FFEB1}" destId="{DE277626-22F9-467E-867A-299BFCE9E4AB}" srcOrd="0" destOrd="0" presId="urn:microsoft.com/office/officeart/2005/8/layout/orgChart1"/>
    <dgm:cxn modelId="{DD65C815-2798-4BA8-927A-9DF9E11E038B}" type="presParOf" srcId="{DE277626-22F9-467E-867A-299BFCE9E4AB}" destId="{8DF8E3E0-67D7-400F-BD42-C0E7E2D54E9B}" srcOrd="0" destOrd="0" presId="urn:microsoft.com/office/officeart/2005/8/layout/orgChart1"/>
    <dgm:cxn modelId="{CFE7A433-D4B1-4887-9C62-1826ED0CD455}" type="presParOf" srcId="{DE277626-22F9-467E-867A-299BFCE9E4AB}" destId="{681BCC82-8267-4720-803D-8CF813714346}" srcOrd="1" destOrd="0" presId="urn:microsoft.com/office/officeart/2005/8/layout/orgChart1"/>
    <dgm:cxn modelId="{C5FEF83F-51E3-4C48-A040-2921724E80C3}" type="presParOf" srcId="{372D2205-5209-4F5E-8ADC-9F754C1FFEB1}" destId="{61ED4C47-EA13-4E4A-B51B-F5CCAEA787F0}" srcOrd="1" destOrd="0" presId="urn:microsoft.com/office/officeart/2005/8/layout/orgChart1"/>
    <dgm:cxn modelId="{6DCE21FD-8584-459C-8987-410E7E83C889}" type="presParOf" srcId="{372D2205-5209-4F5E-8ADC-9F754C1FFEB1}" destId="{9787D2C0-AFD1-4875-A01E-C16484BD4B99}" srcOrd="2" destOrd="0" presId="urn:microsoft.com/office/officeart/2005/8/layout/orgChart1"/>
    <dgm:cxn modelId="{51DF6F40-CEE2-4A1B-AB1F-DF15188A8BE1}" type="presParOf" srcId="{F9C75ED7-3218-459A-AF81-43763328FADE}" destId="{92B03615-058C-42B1-AE79-8D1BC997CB11}" srcOrd="2" destOrd="0" presId="urn:microsoft.com/office/officeart/2005/8/layout/orgChart1"/>
    <dgm:cxn modelId="{7DC90C0D-53D7-4AC3-89ED-25AB2B6CF857}" type="presParOf" srcId="{0CB8A57B-C82D-46D4-93EA-DB011D3A5E20}" destId="{A61EED28-0E77-44CC-B292-DFB8B61E0EBA}" srcOrd="2" destOrd="0" presId="urn:microsoft.com/office/officeart/2005/8/layout/orgChart1"/>
    <dgm:cxn modelId="{39FCE141-B8A4-4A2F-B62D-C4877D7E885B}" type="presParOf" srcId="{772A40EF-15AA-4CD7-856A-38767A5C5492}" destId="{634881E4-DCAA-4ABA-AD68-DFE53D78CE86}" srcOrd="4" destOrd="0" presId="urn:microsoft.com/office/officeart/2005/8/layout/orgChart1"/>
    <dgm:cxn modelId="{C1D47C7D-2C0E-4D5F-B073-5E7FB7B47DFA}" type="presParOf" srcId="{772A40EF-15AA-4CD7-856A-38767A5C5492}" destId="{92C9D9D4-33A6-4269-AAAB-5B891FE2B49C}" srcOrd="5" destOrd="0" presId="urn:microsoft.com/office/officeart/2005/8/layout/orgChart1"/>
    <dgm:cxn modelId="{64D70F4B-3820-41C5-B88B-54BE57D4B10A}" type="presParOf" srcId="{92C9D9D4-33A6-4269-AAAB-5B891FE2B49C}" destId="{6C562D8B-BF50-40D4-AFEA-F5E1314BB38A}" srcOrd="0" destOrd="0" presId="urn:microsoft.com/office/officeart/2005/8/layout/orgChart1"/>
    <dgm:cxn modelId="{CBADBF77-4A18-4055-A334-09D647111404}" type="presParOf" srcId="{6C562D8B-BF50-40D4-AFEA-F5E1314BB38A}" destId="{F74D0B9E-694C-4693-9E45-0BBD616DA2A8}" srcOrd="0" destOrd="0" presId="urn:microsoft.com/office/officeart/2005/8/layout/orgChart1"/>
    <dgm:cxn modelId="{44A5DBC8-2D30-45A4-8BEC-44DF2C9489E1}" type="presParOf" srcId="{6C562D8B-BF50-40D4-AFEA-F5E1314BB38A}" destId="{DBE5074E-CC84-48A4-9EC8-41FD2A4A2D22}" srcOrd="1" destOrd="0" presId="urn:microsoft.com/office/officeart/2005/8/layout/orgChart1"/>
    <dgm:cxn modelId="{73E45A46-FFA6-4363-82B0-18C53A7BE0D7}" type="presParOf" srcId="{92C9D9D4-33A6-4269-AAAB-5B891FE2B49C}" destId="{F97B7C14-D627-4A92-9A7B-45BBEA85846B}" srcOrd="1" destOrd="0" presId="urn:microsoft.com/office/officeart/2005/8/layout/orgChart1"/>
    <dgm:cxn modelId="{84183D4F-DF05-4446-8CB0-8C7ED17AB551}" type="presParOf" srcId="{F97B7C14-D627-4A92-9A7B-45BBEA85846B}" destId="{BAF01CA6-72BD-418E-BEB0-69F6607BBCB9}" srcOrd="0" destOrd="0" presId="urn:microsoft.com/office/officeart/2005/8/layout/orgChart1"/>
    <dgm:cxn modelId="{AC00ADF4-17AE-47CD-A3C1-DC7D0003FDA0}" type="presParOf" srcId="{F97B7C14-D627-4A92-9A7B-45BBEA85846B}" destId="{55AAE235-C24F-412C-8543-2591D6ADE75B}" srcOrd="1" destOrd="0" presId="urn:microsoft.com/office/officeart/2005/8/layout/orgChart1"/>
    <dgm:cxn modelId="{D1E2BB85-F73F-47C6-8882-2EEEAE63FCAD}" type="presParOf" srcId="{55AAE235-C24F-412C-8543-2591D6ADE75B}" destId="{8002D537-2E0B-4FF2-90B4-4A91CA11A143}" srcOrd="0" destOrd="0" presId="urn:microsoft.com/office/officeart/2005/8/layout/orgChart1"/>
    <dgm:cxn modelId="{40B3D79E-E52E-40D9-BB34-B2F6699260FA}" type="presParOf" srcId="{8002D537-2E0B-4FF2-90B4-4A91CA11A143}" destId="{76E92EBB-9B71-4986-86C2-B717EFC0F009}" srcOrd="0" destOrd="0" presId="urn:microsoft.com/office/officeart/2005/8/layout/orgChart1"/>
    <dgm:cxn modelId="{B14B62DD-158E-463B-9E91-1EF2197D0DB0}" type="presParOf" srcId="{8002D537-2E0B-4FF2-90B4-4A91CA11A143}" destId="{8167F8FA-958A-4EF9-9527-BE81EBA86147}" srcOrd="1" destOrd="0" presId="urn:microsoft.com/office/officeart/2005/8/layout/orgChart1"/>
    <dgm:cxn modelId="{4D63DC8D-8755-4C2D-B5EB-E6A942F7DB22}" type="presParOf" srcId="{55AAE235-C24F-412C-8543-2591D6ADE75B}" destId="{F9F6E157-1E87-476B-9D82-864E6142C2A3}" srcOrd="1" destOrd="0" presId="urn:microsoft.com/office/officeart/2005/8/layout/orgChart1"/>
    <dgm:cxn modelId="{714983B6-1E55-4386-B953-FDEC411FF6E7}" type="presParOf" srcId="{F9F6E157-1E87-476B-9D82-864E6142C2A3}" destId="{7A0680AA-C358-4A42-ADDC-7F0EFF860FEB}" srcOrd="0" destOrd="0" presId="urn:microsoft.com/office/officeart/2005/8/layout/orgChart1"/>
    <dgm:cxn modelId="{8164897D-F5B2-4D11-839F-A5C722347B0F}" type="presParOf" srcId="{F9F6E157-1E87-476B-9D82-864E6142C2A3}" destId="{66F6737D-A0D3-4D1B-9166-32A263327693}" srcOrd="1" destOrd="0" presId="urn:microsoft.com/office/officeart/2005/8/layout/orgChart1"/>
    <dgm:cxn modelId="{B9E2D5FD-FFA0-40CA-852A-615F3E0FDA87}" type="presParOf" srcId="{66F6737D-A0D3-4D1B-9166-32A263327693}" destId="{31E99FD4-4BFA-45FF-B0FC-23F765429923}" srcOrd="0" destOrd="0" presId="urn:microsoft.com/office/officeart/2005/8/layout/orgChart1"/>
    <dgm:cxn modelId="{1BBE80D2-F776-40C0-9B62-89FAC79668F9}" type="presParOf" srcId="{31E99FD4-4BFA-45FF-B0FC-23F765429923}" destId="{033080F9-D9A9-48F9-8DDA-69C168168BDE}" srcOrd="0" destOrd="0" presId="urn:microsoft.com/office/officeart/2005/8/layout/orgChart1"/>
    <dgm:cxn modelId="{8F070DA5-04C7-4A46-A624-1ED73BB4239B}" type="presParOf" srcId="{31E99FD4-4BFA-45FF-B0FC-23F765429923}" destId="{37AE2E02-E118-49E6-9465-44CC61123B6C}" srcOrd="1" destOrd="0" presId="urn:microsoft.com/office/officeart/2005/8/layout/orgChart1"/>
    <dgm:cxn modelId="{3781D57B-74F6-4AEF-8774-0C7F03B35137}" type="presParOf" srcId="{66F6737D-A0D3-4D1B-9166-32A263327693}" destId="{049463E1-4295-4002-941C-7BCD21D666D9}" srcOrd="1" destOrd="0" presId="urn:microsoft.com/office/officeart/2005/8/layout/orgChart1"/>
    <dgm:cxn modelId="{BE453E74-A216-4A8D-90E2-894D9C1BF177}" type="presParOf" srcId="{66F6737D-A0D3-4D1B-9166-32A263327693}" destId="{A6E1977E-849D-44A6-A4C3-8C57C7F84A60}" srcOrd="2" destOrd="0" presId="urn:microsoft.com/office/officeart/2005/8/layout/orgChart1"/>
    <dgm:cxn modelId="{E0E43A82-5557-4D93-A41D-93BD38553532}" type="presParOf" srcId="{55AAE235-C24F-412C-8543-2591D6ADE75B}" destId="{730834BD-B5D6-437D-8D21-C434AE51D98D}" srcOrd="2" destOrd="0" presId="urn:microsoft.com/office/officeart/2005/8/layout/orgChart1"/>
    <dgm:cxn modelId="{6DA61627-3002-4287-B19B-272AECA6960B}" type="presParOf" srcId="{92C9D9D4-33A6-4269-AAAB-5B891FE2B49C}" destId="{03E92403-EE85-499E-BEE3-FA2BAEEAB54F}" srcOrd="2" destOrd="0" presId="urn:microsoft.com/office/officeart/2005/8/layout/orgChart1"/>
    <dgm:cxn modelId="{A5C1C08A-3E66-477E-B865-4196C6F5946C}" type="presParOf" srcId="{772A40EF-15AA-4CD7-856A-38767A5C5492}" destId="{B8FAC856-41D6-47A3-99AA-14277119B41A}" srcOrd="6" destOrd="0" presId="urn:microsoft.com/office/officeart/2005/8/layout/orgChart1"/>
    <dgm:cxn modelId="{9086408D-826A-4A76-831B-EF94A8DD8C71}" type="presParOf" srcId="{772A40EF-15AA-4CD7-856A-38767A5C5492}" destId="{495F1F39-28C4-4884-BF51-22199C8CF0A1}" srcOrd="7" destOrd="0" presId="urn:microsoft.com/office/officeart/2005/8/layout/orgChart1"/>
    <dgm:cxn modelId="{BB418463-FE73-4523-9068-67A21A61E773}" type="presParOf" srcId="{495F1F39-28C4-4884-BF51-22199C8CF0A1}" destId="{841FA46C-FA29-46DC-A2E3-844BF528CE36}" srcOrd="0" destOrd="0" presId="urn:microsoft.com/office/officeart/2005/8/layout/orgChart1"/>
    <dgm:cxn modelId="{9A022FD1-A401-4770-8E64-4BDCAE55526A}" type="presParOf" srcId="{841FA46C-FA29-46DC-A2E3-844BF528CE36}" destId="{53A8D4AE-DA31-43E5-85A2-97A4FFB70C23}" srcOrd="0" destOrd="0" presId="urn:microsoft.com/office/officeart/2005/8/layout/orgChart1"/>
    <dgm:cxn modelId="{7A390D89-F0EC-4A5F-8EC0-D46F2686B8B4}" type="presParOf" srcId="{841FA46C-FA29-46DC-A2E3-844BF528CE36}" destId="{9809FA4C-D736-47F0-B5CA-E3CDC6FEC1FE}" srcOrd="1" destOrd="0" presId="urn:microsoft.com/office/officeart/2005/8/layout/orgChart1"/>
    <dgm:cxn modelId="{5BD8DAF2-DBA0-4B95-AF41-F5803DBC699B}" type="presParOf" srcId="{495F1F39-28C4-4884-BF51-22199C8CF0A1}" destId="{5BBA7626-24B3-4274-852B-233D5BBFCA20}" srcOrd="1" destOrd="0" presId="urn:microsoft.com/office/officeart/2005/8/layout/orgChart1"/>
    <dgm:cxn modelId="{5354D0D5-50D6-4847-BE2D-661CEE3D441A}" type="presParOf" srcId="{5BBA7626-24B3-4274-852B-233D5BBFCA20}" destId="{3C858A8B-5B8A-4DCF-9F06-D92A7FBF8658}" srcOrd="0" destOrd="0" presId="urn:microsoft.com/office/officeart/2005/8/layout/orgChart1"/>
    <dgm:cxn modelId="{8631011C-1113-451E-8C37-4428C6F90022}" type="presParOf" srcId="{5BBA7626-24B3-4274-852B-233D5BBFCA20}" destId="{18EB2698-F6FF-4410-B31E-F0E80F20E3A4}" srcOrd="1" destOrd="0" presId="urn:microsoft.com/office/officeart/2005/8/layout/orgChart1"/>
    <dgm:cxn modelId="{0F945F34-89FD-47A6-9931-F8F454F2BAAB}" type="presParOf" srcId="{18EB2698-F6FF-4410-B31E-F0E80F20E3A4}" destId="{0DD3D16A-C923-4797-BFEB-BBA3C5C25941}" srcOrd="0" destOrd="0" presId="urn:microsoft.com/office/officeart/2005/8/layout/orgChart1"/>
    <dgm:cxn modelId="{CBEA4D8A-4184-42A0-855C-13B0EA9F20F2}" type="presParOf" srcId="{0DD3D16A-C923-4797-BFEB-BBA3C5C25941}" destId="{9209C577-2C7C-45D0-9A57-68FA4220F494}" srcOrd="0" destOrd="0" presId="urn:microsoft.com/office/officeart/2005/8/layout/orgChart1"/>
    <dgm:cxn modelId="{ADCBB92D-3655-431D-A8DF-425F0129C33D}" type="presParOf" srcId="{0DD3D16A-C923-4797-BFEB-BBA3C5C25941}" destId="{B5890997-0DF0-4E33-9720-3932BFE85E91}" srcOrd="1" destOrd="0" presId="urn:microsoft.com/office/officeart/2005/8/layout/orgChart1"/>
    <dgm:cxn modelId="{43C94B3E-6D2C-444D-B621-498153ABF79E}" type="presParOf" srcId="{18EB2698-F6FF-4410-B31E-F0E80F20E3A4}" destId="{C229822B-944D-492E-8D5F-4F1A895CFEDC}" srcOrd="1" destOrd="0" presId="urn:microsoft.com/office/officeart/2005/8/layout/orgChart1"/>
    <dgm:cxn modelId="{A4519F12-07E6-4469-B908-1183DBF594C9}" type="presParOf" srcId="{C229822B-944D-492E-8D5F-4F1A895CFEDC}" destId="{5C683297-3264-4076-A152-1F18233C7F00}" srcOrd="0" destOrd="0" presId="urn:microsoft.com/office/officeart/2005/8/layout/orgChart1"/>
    <dgm:cxn modelId="{E2D9EBF8-C556-4E48-8FE6-D0F786015A43}" type="presParOf" srcId="{C229822B-944D-492E-8D5F-4F1A895CFEDC}" destId="{C3711F22-05E8-4CF7-A461-08F0A1F85B60}" srcOrd="1" destOrd="0" presId="urn:microsoft.com/office/officeart/2005/8/layout/orgChart1"/>
    <dgm:cxn modelId="{1F557D70-BFF9-4DFD-9499-F7AD0C178719}" type="presParOf" srcId="{C3711F22-05E8-4CF7-A461-08F0A1F85B60}" destId="{1D9357F3-DC8D-45A6-9812-6369F0C7D880}" srcOrd="0" destOrd="0" presId="urn:microsoft.com/office/officeart/2005/8/layout/orgChart1"/>
    <dgm:cxn modelId="{2E029E07-7E1B-4F69-90A4-B227C32632CA}" type="presParOf" srcId="{1D9357F3-DC8D-45A6-9812-6369F0C7D880}" destId="{AF8F9871-A5FE-4F4C-9B5A-465F8FA0C3DE}" srcOrd="0" destOrd="0" presId="urn:microsoft.com/office/officeart/2005/8/layout/orgChart1"/>
    <dgm:cxn modelId="{CD22B777-C9F5-4A1F-B2AA-9D581F2E8045}" type="presParOf" srcId="{1D9357F3-DC8D-45A6-9812-6369F0C7D880}" destId="{C917E18A-B791-436B-8060-172C17262072}" srcOrd="1" destOrd="0" presId="urn:microsoft.com/office/officeart/2005/8/layout/orgChart1"/>
    <dgm:cxn modelId="{5A5DB804-B1F4-4339-B399-E2916BF047F9}" type="presParOf" srcId="{C3711F22-05E8-4CF7-A461-08F0A1F85B60}" destId="{07E22126-5BDE-40AE-8943-DD89D4EC108E}" srcOrd="1" destOrd="0" presId="urn:microsoft.com/office/officeart/2005/8/layout/orgChart1"/>
    <dgm:cxn modelId="{D4CFEA33-8EDB-4041-899E-7A66A4C492FB}" type="presParOf" srcId="{C3711F22-05E8-4CF7-A461-08F0A1F85B60}" destId="{203EE0DA-2664-4A9F-9F28-0D6B21978C45}" srcOrd="2" destOrd="0" presId="urn:microsoft.com/office/officeart/2005/8/layout/orgChart1"/>
    <dgm:cxn modelId="{587B5B51-A49C-42BD-8235-8AF114AB29BB}" type="presParOf" srcId="{18EB2698-F6FF-4410-B31E-F0E80F20E3A4}" destId="{8D67287E-9F54-4543-A3B4-C4F335689605}" srcOrd="2" destOrd="0" presId="urn:microsoft.com/office/officeart/2005/8/layout/orgChart1"/>
    <dgm:cxn modelId="{E495B24E-98B7-4C85-A1EE-9EE04F9FE73F}" type="presParOf" srcId="{5BBA7626-24B3-4274-852B-233D5BBFCA20}" destId="{58520002-D7E9-4B2F-943C-20DBC54B644A}" srcOrd="2" destOrd="0" presId="urn:microsoft.com/office/officeart/2005/8/layout/orgChart1"/>
    <dgm:cxn modelId="{1A71ADC2-54D5-4D22-87B2-07CB35563C58}" type="presParOf" srcId="{5BBA7626-24B3-4274-852B-233D5BBFCA20}" destId="{96456510-4F82-41E6-8EF0-06D0D900F4E4}" srcOrd="3" destOrd="0" presId="urn:microsoft.com/office/officeart/2005/8/layout/orgChart1"/>
    <dgm:cxn modelId="{9091C638-BC41-4F4F-A44E-577347126052}" type="presParOf" srcId="{96456510-4F82-41E6-8EF0-06D0D900F4E4}" destId="{0B23C897-EDF4-468E-BC3C-2861B48F1F10}" srcOrd="0" destOrd="0" presId="urn:microsoft.com/office/officeart/2005/8/layout/orgChart1"/>
    <dgm:cxn modelId="{2E3073C3-53C4-44C8-9B2E-AF248C777538}" type="presParOf" srcId="{0B23C897-EDF4-468E-BC3C-2861B48F1F10}" destId="{9B71CAEF-9C9F-43EB-B605-20DD33FA86D5}" srcOrd="0" destOrd="0" presId="urn:microsoft.com/office/officeart/2005/8/layout/orgChart1"/>
    <dgm:cxn modelId="{5791800A-9E2C-4B3B-998C-DF47B2840595}" type="presParOf" srcId="{0B23C897-EDF4-468E-BC3C-2861B48F1F10}" destId="{694BAD07-2A76-4372-859F-8216D1F651D9}" srcOrd="1" destOrd="0" presId="urn:microsoft.com/office/officeart/2005/8/layout/orgChart1"/>
    <dgm:cxn modelId="{FED635B1-578E-4959-A125-AF162451467D}" type="presParOf" srcId="{96456510-4F82-41E6-8EF0-06D0D900F4E4}" destId="{BBF7BFE0-593B-496C-8313-589AD89C3198}" srcOrd="1" destOrd="0" presId="urn:microsoft.com/office/officeart/2005/8/layout/orgChart1"/>
    <dgm:cxn modelId="{F4BFA4ED-431E-408A-AC29-FFE913471B25}" type="presParOf" srcId="{BBF7BFE0-593B-496C-8313-589AD89C3198}" destId="{E64C2462-DC15-4389-8D90-C1D50C7ED96C}" srcOrd="0" destOrd="0" presId="urn:microsoft.com/office/officeart/2005/8/layout/orgChart1"/>
    <dgm:cxn modelId="{64BDFE0F-1286-4901-972A-88B6916D7227}" type="presParOf" srcId="{BBF7BFE0-593B-496C-8313-589AD89C3198}" destId="{8992D216-E60E-4AA7-8E4F-62C82674FB8A}" srcOrd="1" destOrd="0" presId="urn:microsoft.com/office/officeart/2005/8/layout/orgChart1"/>
    <dgm:cxn modelId="{F066450F-89E3-41E2-88E4-99F5D32D693A}" type="presParOf" srcId="{8992D216-E60E-4AA7-8E4F-62C82674FB8A}" destId="{0DCB0CC8-1CA0-4AD4-BDF8-AF03C6C4DD09}" srcOrd="0" destOrd="0" presId="urn:microsoft.com/office/officeart/2005/8/layout/orgChart1"/>
    <dgm:cxn modelId="{EA34BD5C-0AD1-412B-8392-CCDA71EFBDA4}" type="presParOf" srcId="{0DCB0CC8-1CA0-4AD4-BDF8-AF03C6C4DD09}" destId="{7EACD5CD-7459-4260-8B98-5E15A080748F}" srcOrd="0" destOrd="0" presId="urn:microsoft.com/office/officeart/2005/8/layout/orgChart1"/>
    <dgm:cxn modelId="{E5D784E3-A556-4566-8237-C73F85B52D6C}" type="presParOf" srcId="{0DCB0CC8-1CA0-4AD4-BDF8-AF03C6C4DD09}" destId="{B8836629-0DFD-46CA-B852-871E9670B4BF}" srcOrd="1" destOrd="0" presId="urn:microsoft.com/office/officeart/2005/8/layout/orgChart1"/>
    <dgm:cxn modelId="{09629980-FEBC-4AE4-A362-3E92B620D7F1}" type="presParOf" srcId="{8992D216-E60E-4AA7-8E4F-62C82674FB8A}" destId="{D85B6A84-AB33-4B8E-AF9E-C7492524B0EC}" srcOrd="1" destOrd="0" presId="urn:microsoft.com/office/officeart/2005/8/layout/orgChart1"/>
    <dgm:cxn modelId="{77337359-5540-464C-A97C-33D389EFD54B}" type="presParOf" srcId="{8992D216-E60E-4AA7-8E4F-62C82674FB8A}" destId="{3A370371-6849-4A25-8737-FD7CDC814647}" srcOrd="2" destOrd="0" presId="urn:microsoft.com/office/officeart/2005/8/layout/orgChart1"/>
    <dgm:cxn modelId="{D7638683-A7C6-4332-B8B3-9478EF3AE42E}" type="presParOf" srcId="{96456510-4F82-41E6-8EF0-06D0D900F4E4}" destId="{AACD5E71-61BC-45A2-83A2-4841D5FC07AE}" srcOrd="2" destOrd="0" presId="urn:microsoft.com/office/officeart/2005/8/layout/orgChart1"/>
    <dgm:cxn modelId="{5EC7B8A0-DE8C-4B1B-9AC2-4F09BFDD5212}" type="presParOf" srcId="{5BBA7626-24B3-4274-852B-233D5BBFCA20}" destId="{92C312CD-77ED-45B2-9B28-9FB9BE987F47}" srcOrd="4" destOrd="0" presId="urn:microsoft.com/office/officeart/2005/8/layout/orgChart1"/>
    <dgm:cxn modelId="{75A4A1B4-7616-4FD6-BC2D-3AAFD83CBD9E}" type="presParOf" srcId="{5BBA7626-24B3-4274-852B-233D5BBFCA20}" destId="{C6AA56C9-FD49-4348-B814-89C05A8D32E6}" srcOrd="5" destOrd="0" presId="urn:microsoft.com/office/officeart/2005/8/layout/orgChart1"/>
    <dgm:cxn modelId="{D29D1822-24A7-4A1B-A09B-7ADC97DBB911}" type="presParOf" srcId="{C6AA56C9-FD49-4348-B814-89C05A8D32E6}" destId="{B39C3DF0-1307-41AD-A548-A0E4A3E2A4C0}" srcOrd="0" destOrd="0" presId="urn:microsoft.com/office/officeart/2005/8/layout/orgChart1"/>
    <dgm:cxn modelId="{D9EF85B9-D5DF-4E06-97F3-91BA3085A454}" type="presParOf" srcId="{B39C3DF0-1307-41AD-A548-A0E4A3E2A4C0}" destId="{D4204144-DD77-4E3E-BC54-DEA71AAE190E}" srcOrd="0" destOrd="0" presId="urn:microsoft.com/office/officeart/2005/8/layout/orgChart1"/>
    <dgm:cxn modelId="{4BEF7835-6EFA-459E-BDC9-9444271A5694}" type="presParOf" srcId="{B39C3DF0-1307-41AD-A548-A0E4A3E2A4C0}" destId="{8C6714B2-D196-45DE-BBCF-4EA5265B0042}" srcOrd="1" destOrd="0" presId="urn:microsoft.com/office/officeart/2005/8/layout/orgChart1"/>
    <dgm:cxn modelId="{A3D6E8E8-1BF0-4853-BC49-1D474AACB386}" type="presParOf" srcId="{C6AA56C9-FD49-4348-B814-89C05A8D32E6}" destId="{F44D1E08-E618-4017-9C2E-003AF91E482F}" srcOrd="1" destOrd="0" presId="urn:microsoft.com/office/officeart/2005/8/layout/orgChart1"/>
    <dgm:cxn modelId="{532687CB-C85A-4D4D-9473-1F14D19AC598}" type="presParOf" srcId="{F44D1E08-E618-4017-9C2E-003AF91E482F}" destId="{CD98F833-2CF6-4807-B2B9-7482100A7B62}" srcOrd="0" destOrd="0" presId="urn:microsoft.com/office/officeart/2005/8/layout/orgChart1"/>
    <dgm:cxn modelId="{B7539840-B0B2-44B5-875E-FACDF1146812}" type="presParOf" srcId="{F44D1E08-E618-4017-9C2E-003AF91E482F}" destId="{553F6434-988F-46C8-BFF5-7BE07140523C}" srcOrd="1" destOrd="0" presId="urn:microsoft.com/office/officeart/2005/8/layout/orgChart1"/>
    <dgm:cxn modelId="{CF415A33-C33A-491E-9F0D-F1D5CA545B09}" type="presParOf" srcId="{553F6434-988F-46C8-BFF5-7BE07140523C}" destId="{C0933114-47C9-463F-A49D-3933D970B6E5}" srcOrd="0" destOrd="0" presId="urn:microsoft.com/office/officeart/2005/8/layout/orgChart1"/>
    <dgm:cxn modelId="{D1977C07-D707-4325-B7D6-673895C1B592}" type="presParOf" srcId="{C0933114-47C9-463F-A49D-3933D970B6E5}" destId="{1AC9F580-6444-48AC-B4D7-A7152468D6BC}" srcOrd="0" destOrd="0" presId="urn:microsoft.com/office/officeart/2005/8/layout/orgChart1"/>
    <dgm:cxn modelId="{35CBBF93-C52E-4CDE-A4FB-79FE428A4B1A}" type="presParOf" srcId="{C0933114-47C9-463F-A49D-3933D970B6E5}" destId="{24AC6ACA-6FEA-4D4A-9FD8-B27CE024207B}" srcOrd="1" destOrd="0" presId="urn:microsoft.com/office/officeart/2005/8/layout/orgChart1"/>
    <dgm:cxn modelId="{CFE835F7-7FEE-4F99-B18D-1D71BDC21092}" type="presParOf" srcId="{553F6434-988F-46C8-BFF5-7BE07140523C}" destId="{EFB7B5A6-E467-461D-B19D-248EC851E80E}" srcOrd="1" destOrd="0" presId="urn:microsoft.com/office/officeart/2005/8/layout/orgChart1"/>
    <dgm:cxn modelId="{D480602C-0EB5-4385-9E78-5FBCE07075A9}" type="presParOf" srcId="{553F6434-988F-46C8-BFF5-7BE07140523C}" destId="{85B8A1DD-D9F0-4777-AF57-12D60568951A}" srcOrd="2" destOrd="0" presId="urn:microsoft.com/office/officeart/2005/8/layout/orgChart1"/>
    <dgm:cxn modelId="{6D532A62-D33E-434C-A05F-72CE0FAEC642}" type="presParOf" srcId="{C6AA56C9-FD49-4348-B814-89C05A8D32E6}" destId="{3E8220DC-2A65-407C-B591-18069206F70C}" srcOrd="2" destOrd="0" presId="urn:microsoft.com/office/officeart/2005/8/layout/orgChart1"/>
    <dgm:cxn modelId="{376DAFD5-21A4-403E-AC38-64E8D907B267}" type="presParOf" srcId="{495F1F39-28C4-4884-BF51-22199C8CF0A1}" destId="{C51CD48B-7A82-44BD-9506-EC2F0914F57A}" srcOrd="2" destOrd="0" presId="urn:microsoft.com/office/officeart/2005/8/layout/orgChart1"/>
    <dgm:cxn modelId="{B5A99032-4E74-4AE7-AA5E-9CD874F12C32}" type="presParOf" srcId="{772A40EF-15AA-4CD7-856A-38767A5C5492}" destId="{D5CD9746-C6AC-4E00-AC25-DF3F762DCC71}" srcOrd="8" destOrd="0" presId="urn:microsoft.com/office/officeart/2005/8/layout/orgChart1"/>
    <dgm:cxn modelId="{C3CDDC42-154D-4D1D-9BDE-3BAB42716FE5}" type="presParOf" srcId="{772A40EF-15AA-4CD7-856A-38767A5C5492}" destId="{6AEF6964-7CFA-4ABE-8FFB-EE2AFD7D45B3}" srcOrd="9" destOrd="0" presId="urn:microsoft.com/office/officeart/2005/8/layout/orgChart1"/>
    <dgm:cxn modelId="{9E6FB8FB-EA06-41FA-BBC4-6B80BFD3FC62}" type="presParOf" srcId="{6AEF6964-7CFA-4ABE-8FFB-EE2AFD7D45B3}" destId="{E435DC17-8B20-4606-ADFF-B42E5D4591EF}" srcOrd="0" destOrd="0" presId="urn:microsoft.com/office/officeart/2005/8/layout/orgChart1"/>
    <dgm:cxn modelId="{94470693-04DB-4F8D-8103-E3781DE168AD}" type="presParOf" srcId="{E435DC17-8B20-4606-ADFF-B42E5D4591EF}" destId="{CC116A8C-344E-4E77-B527-820707A6857D}" srcOrd="0" destOrd="0" presId="urn:microsoft.com/office/officeart/2005/8/layout/orgChart1"/>
    <dgm:cxn modelId="{DCBD2990-5294-425A-9AD5-7BF97616CEE7}" type="presParOf" srcId="{E435DC17-8B20-4606-ADFF-B42E5D4591EF}" destId="{88010D99-4820-46C6-8918-75C5B1D21ED0}" srcOrd="1" destOrd="0" presId="urn:microsoft.com/office/officeart/2005/8/layout/orgChart1"/>
    <dgm:cxn modelId="{AF3FBC32-6FBD-471E-B5EF-5CBEBD3B6E54}" type="presParOf" srcId="{6AEF6964-7CFA-4ABE-8FFB-EE2AFD7D45B3}" destId="{B58B78E6-EDFB-474B-8C89-EBCF245A27FB}" srcOrd="1" destOrd="0" presId="urn:microsoft.com/office/officeart/2005/8/layout/orgChart1"/>
    <dgm:cxn modelId="{B4E840DB-F88D-4E3B-AB2E-D8042F1985C4}" type="presParOf" srcId="{B58B78E6-EDFB-474B-8C89-EBCF245A27FB}" destId="{776D3F45-8418-44B9-88BD-D02B99ABCD97}" srcOrd="0" destOrd="0" presId="urn:microsoft.com/office/officeart/2005/8/layout/orgChart1"/>
    <dgm:cxn modelId="{9DA50699-AA07-421E-A735-9CEDD23D46BC}" type="presParOf" srcId="{B58B78E6-EDFB-474B-8C89-EBCF245A27FB}" destId="{B2C7E9F2-D8AF-41F7-81FD-94CCF6D7B62B}" srcOrd="1" destOrd="0" presId="urn:microsoft.com/office/officeart/2005/8/layout/orgChart1"/>
    <dgm:cxn modelId="{52B83677-2B52-423F-B41E-29EFF5811FFE}" type="presParOf" srcId="{B2C7E9F2-D8AF-41F7-81FD-94CCF6D7B62B}" destId="{5E3158B9-2819-4681-9310-45B083DA75D2}" srcOrd="0" destOrd="0" presId="urn:microsoft.com/office/officeart/2005/8/layout/orgChart1"/>
    <dgm:cxn modelId="{8F8B75BE-42D0-4ADE-ACF8-956D0C9CC62C}" type="presParOf" srcId="{5E3158B9-2819-4681-9310-45B083DA75D2}" destId="{F420A3DC-87AF-4915-9466-895A1B828DF3}" srcOrd="0" destOrd="0" presId="urn:microsoft.com/office/officeart/2005/8/layout/orgChart1"/>
    <dgm:cxn modelId="{E6CF0482-9039-4150-9505-2BC29517FB57}" type="presParOf" srcId="{5E3158B9-2819-4681-9310-45B083DA75D2}" destId="{5937013A-BB98-453E-A2F2-EA5E2D671DF4}" srcOrd="1" destOrd="0" presId="urn:microsoft.com/office/officeart/2005/8/layout/orgChart1"/>
    <dgm:cxn modelId="{1BA5BD38-57C9-4007-B050-5B41291AD574}" type="presParOf" srcId="{B2C7E9F2-D8AF-41F7-81FD-94CCF6D7B62B}" destId="{941506AD-7F05-42DD-B16A-FA21C51892A8}" srcOrd="1" destOrd="0" presId="urn:microsoft.com/office/officeart/2005/8/layout/orgChart1"/>
    <dgm:cxn modelId="{465ACB94-BC16-434F-8EF5-6846268CBD5D}" type="presParOf" srcId="{B2C7E9F2-D8AF-41F7-81FD-94CCF6D7B62B}" destId="{7A57B020-3BCA-490C-A284-443A876708B9}" srcOrd="2" destOrd="0" presId="urn:microsoft.com/office/officeart/2005/8/layout/orgChart1"/>
    <dgm:cxn modelId="{1E90C427-E61F-4DDB-B309-DAB9F54CB9D7}" type="presParOf" srcId="{6AEF6964-7CFA-4ABE-8FFB-EE2AFD7D45B3}" destId="{8EDFD149-6FAF-4BA9-82A2-7B54F5057025}" srcOrd="2" destOrd="0" presId="urn:microsoft.com/office/officeart/2005/8/layout/orgChart1"/>
    <dgm:cxn modelId="{4254B0DF-0294-437E-8A99-AFED84C3791A}" type="presParOf" srcId="{1B97FA7B-0D7B-4E59-981C-8CA2367E8641}" destId="{F5B8134D-4A1F-47E8-8EBF-A511D2E8D04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1E81D6-E202-4E5E-B39E-77FC7FCDA1A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21B9C3-0A2E-4102-B26F-75FA7A13CB38}">
      <dgm:prSet phldrT="[Texto]" custT="1"/>
      <dgm:spPr/>
      <dgm:t>
        <a:bodyPr/>
        <a:lstStyle/>
        <a:p>
          <a:r>
            <a:rPr lang="en-US" sz="1100" dirty="0" smtClean="0"/>
            <a:t>AUTOMATIZACI</a:t>
          </a:r>
          <a:r>
            <a:rPr lang="es-EC" sz="1100" dirty="0" smtClean="0"/>
            <a:t>Ó</a:t>
          </a:r>
          <a:r>
            <a:rPr lang="en-US" sz="1100" dirty="0" smtClean="0"/>
            <a:t>N</a:t>
          </a:r>
          <a:endParaRPr lang="en-US" sz="1100" dirty="0"/>
        </a:p>
      </dgm:t>
    </dgm:pt>
    <dgm:pt modelId="{CE0044E2-5F2B-43D5-A92A-12FA4E3E0521}" type="parTrans" cxnId="{312E5B9A-4CA2-473C-9D27-4A2AF40A2E38}">
      <dgm:prSet/>
      <dgm:spPr/>
      <dgm:t>
        <a:bodyPr/>
        <a:lstStyle/>
        <a:p>
          <a:endParaRPr lang="en-US" sz="1800"/>
        </a:p>
      </dgm:t>
    </dgm:pt>
    <dgm:pt modelId="{9D7412F5-8BC4-4827-ABB6-762B69550A54}" type="sibTrans" cxnId="{312E5B9A-4CA2-473C-9D27-4A2AF40A2E38}">
      <dgm:prSet/>
      <dgm:spPr/>
      <dgm:t>
        <a:bodyPr/>
        <a:lstStyle/>
        <a:p>
          <a:endParaRPr lang="en-US" sz="1800"/>
        </a:p>
      </dgm:t>
    </dgm:pt>
    <dgm:pt modelId="{B9A9EBA9-B670-4DEC-A9BE-5EDD19BF57D0}">
      <dgm:prSet phldrT="[Texto]" custT="1"/>
      <dgm:spPr/>
      <dgm:t>
        <a:bodyPr/>
        <a:lstStyle/>
        <a:p>
          <a:r>
            <a:rPr lang="en-US" sz="1100" dirty="0"/>
            <a:t>Panel de Control</a:t>
          </a:r>
        </a:p>
      </dgm:t>
    </dgm:pt>
    <dgm:pt modelId="{50DF66B4-CE6F-46D4-8EF1-45FC77518CC6}" type="parTrans" cxnId="{C2B7EC4F-5F75-4B1A-A445-33A8C1D805A6}">
      <dgm:prSet/>
      <dgm:spPr/>
      <dgm:t>
        <a:bodyPr/>
        <a:lstStyle/>
        <a:p>
          <a:endParaRPr lang="en-US" sz="1800"/>
        </a:p>
      </dgm:t>
    </dgm:pt>
    <dgm:pt modelId="{0BFDF367-F053-4AA6-9EB4-C6ED316FBD95}" type="sibTrans" cxnId="{C2B7EC4F-5F75-4B1A-A445-33A8C1D805A6}">
      <dgm:prSet/>
      <dgm:spPr/>
      <dgm:t>
        <a:bodyPr/>
        <a:lstStyle/>
        <a:p>
          <a:endParaRPr lang="en-US" sz="1800"/>
        </a:p>
      </dgm:t>
    </dgm:pt>
    <dgm:pt modelId="{5A936F27-783F-4B30-8DD6-E6099879C324}">
      <dgm:prSet phldrT="[Texto]" custT="1"/>
      <dgm:spPr/>
      <dgm:t>
        <a:bodyPr/>
        <a:lstStyle/>
        <a:p>
          <a:r>
            <a:rPr lang="en-US" sz="1100" dirty="0"/>
            <a:t>Controladores</a:t>
          </a:r>
        </a:p>
      </dgm:t>
    </dgm:pt>
    <dgm:pt modelId="{E2907FEE-5B5B-4120-AB41-54B6E0BED4B7}" type="parTrans" cxnId="{05C9CE1C-FD2C-4BC6-8B12-854666D2A0EB}">
      <dgm:prSet/>
      <dgm:spPr/>
      <dgm:t>
        <a:bodyPr/>
        <a:lstStyle/>
        <a:p>
          <a:endParaRPr lang="en-US" sz="1800"/>
        </a:p>
      </dgm:t>
    </dgm:pt>
    <dgm:pt modelId="{171A8732-4772-4EE2-85F9-83338FA317F2}" type="sibTrans" cxnId="{05C9CE1C-FD2C-4BC6-8B12-854666D2A0EB}">
      <dgm:prSet/>
      <dgm:spPr/>
      <dgm:t>
        <a:bodyPr/>
        <a:lstStyle/>
        <a:p>
          <a:endParaRPr lang="en-US" sz="1800"/>
        </a:p>
      </dgm:t>
    </dgm:pt>
    <dgm:pt modelId="{B37800A2-95BC-4EF9-BBBE-4BF1E2FA475D}">
      <dgm:prSet phldrT="[Texto]" custT="1"/>
      <dgm:spPr/>
      <dgm:t>
        <a:bodyPr/>
        <a:lstStyle/>
        <a:p>
          <a:r>
            <a:rPr lang="en-US" sz="1100" dirty="0"/>
            <a:t>Visi</a:t>
          </a:r>
          <a:r>
            <a:rPr lang="es-ES" sz="1100" dirty="0"/>
            <a:t>ó</a:t>
          </a:r>
          <a:r>
            <a:rPr lang="en-US" sz="1100" dirty="0"/>
            <a:t>n Artificial</a:t>
          </a:r>
        </a:p>
      </dgm:t>
    </dgm:pt>
    <dgm:pt modelId="{DC855EB7-494A-4E95-AF12-9F305A09AFCE}" type="parTrans" cxnId="{9505BCB3-9518-41A9-A5DD-1507E811862C}">
      <dgm:prSet/>
      <dgm:spPr/>
      <dgm:t>
        <a:bodyPr/>
        <a:lstStyle/>
        <a:p>
          <a:endParaRPr lang="en-US" sz="1800"/>
        </a:p>
      </dgm:t>
    </dgm:pt>
    <dgm:pt modelId="{842B4440-11A6-4BB3-9F80-352C91501CEB}" type="sibTrans" cxnId="{9505BCB3-9518-41A9-A5DD-1507E811862C}">
      <dgm:prSet/>
      <dgm:spPr/>
      <dgm:t>
        <a:bodyPr/>
        <a:lstStyle/>
        <a:p>
          <a:endParaRPr lang="en-US" sz="1800"/>
        </a:p>
      </dgm:t>
    </dgm:pt>
    <dgm:pt modelId="{A83A4B6B-6873-4F1C-AAC1-BEEDC137DBD1}">
      <dgm:prSet phldrT="[Texto]" custT="1"/>
      <dgm:spPr/>
      <dgm:t>
        <a:bodyPr/>
        <a:lstStyle/>
        <a:p>
          <a:r>
            <a:rPr lang="en-US" sz="1100" dirty="0"/>
            <a:t>Integraci</a:t>
          </a:r>
          <a:r>
            <a:rPr lang="es-ES" sz="1100" dirty="0"/>
            <a:t>ó</a:t>
          </a:r>
          <a:r>
            <a:rPr lang="en-US" sz="1100" dirty="0"/>
            <a:t>n de se</a:t>
          </a:r>
          <a:r>
            <a:rPr lang="es-ES" sz="1100" dirty="0"/>
            <a:t>ñ</a:t>
          </a:r>
          <a:r>
            <a:rPr lang="en-US" sz="1100" dirty="0"/>
            <a:t>ales el</a:t>
          </a:r>
          <a:r>
            <a:rPr lang="es-ES" sz="1100" dirty="0"/>
            <a:t>é</a:t>
          </a:r>
          <a:r>
            <a:rPr lang="en-US" sz="1100" dirty="0"/>
            <a:t>ctricas</a:t>
          </a:r>
        </a:p>
      </dgm:t>
    </dgm:pt>
    <dgm:pt modelId="{7FCF0F6C-5659-4582-BB97-0B8191ABEEAD}" type="parTrans" cxnId="{191FC66A-2C5E-4BD2-91E6-95C3D84F9481}">
      <dgm:prSet/>
      <dgm:spPr/>
      <dgm:t>
        <a:bodyPr/>
        <a:lstStyle/>
        <a:p>
          <a:endParaRPr lang="en-US" sz="1800"/>
        </a:p>
      </dgm:t>
    </dgm:pt>
    <dgm:pt modelId="{C03AEBE9-246B-4C85-AF80-3C4EE843BA25}" type="sibTrans" cxnId="{191FC66A-2C5E-4BD2-91E6-95C3D84F9481}">
      <dgm:prSet/>
      <dgm:spPr/>
      <dgm:t>
        <a:bodyPr/>
        <a:lstStyle/>
        <a:p>
          <a:endParaRPr lang="en-US" sz="1800"/>
        </a:p>
      </dgm:t>
    </dgm:pt>
    <dgm:pt modelId="{3047685D-B2FC-4618-BEB5-7DF9B80AE566}">
      <dgm:prSet phldrT="[Texto]" custT="1"/>
      <dgm:spPr/>
      <dgm:t>
        <a:bodyPr/>
        <a:lstStyle/>
        <a:p>
          <a:r>
            <a:rPr lang="en-US" sz="1100" dirty="0"/>
            <a:t>PLC</a:t>
          </a:r>
        </a:p>
      </dgm:t>
    </dgm:pt>
    <dgm:pt modelId="{8DB13DFA-1D2C-4EB8-8431-D9630F33052A}" type="parTrans" cxnId="{E80ED3D0-CE75-4F6C-BFDD-5CC3E8B5E5A9}">
      <dgm:prSet/>
      <dgm:spPr/>
      <dgm:t>
        <a:bodyPr/>
        <a:lstStyle/>
        <a:p>
          <a:endParaRPr lang="en-US" sz="1800"/>
        </a:p>
      </dgm:t>
    </dgm:pt>
    <dgm:pt modelId="{FACBA086-1AB5-4D34-BE57-65F347022D3F}" type="sibTrans" cxnId="{E80ED3D0-CE75-4F6C-BFDD-5CC3E8B5E5A9}">
      <dgm:prSet/>
      <dgm:spPr/>
      <dgm:t>
        <a:bodyPr/>
        <a:lstStyle/>
        <a:p>
          <a:endParaRPr lang="en-US" sz="1800"/>
        </a:p>
      </dgm:t>
    </dgm:pt>
    <dgm:pt modelId="{FB9E754D-5CBE-4E3D-936F-62581C188876}">
      <dgm:prSet phldrT="[Texto]" custT="1"/>
      <dgm:spPr/>
      <dgm:t>
        <a:bodyPr/>
        <a:lstStyle/>
        <a:p>
          <a:r>
            <a:rPr lang="en-US" sz="1100" dirty="0"/>
            <a:t>Microprocesador</a:t>
          </a:r>
        </a:p>
      </dgm:t>
    </dgm:pt>
    <dgm:pt modelId="{BF39FD50-7722-404F-A24F-DE77A6702A7E}" type="parTrans" cxnId="{0C164561-D596-4B3F-93B2-4374ED09C634}">
      <dgm:prSet/>
      <dgm:spPr/>
      <dgm:t>
        <a:bodyPr/>
        <a:lstStyle/>
        <a:p>
          <a:endParaRPr lang="en-US" sz="1800"/>
        </a:p>
      </dgm:t>
    </dgm:pt>
    <dgm:pt modelId="{03051B4F-2D58-42E7-BF2B-E85EB0A169A2}" type="sibTrans" cxnId="{0C164561-D596-4B3F-93B2-4374ED09C634}">
      <dgm:prSet/>
      <dgm:spPr/>
      <dgm:t>
        <a:bodyPr/>
        <a:lstStyle/>
        <a:p>
          <a:endParaRPr lang="en-US" sz="1800"/>
        </a:p>
      </dgm:t>
    </dgm:pt>
    <dgm:pt modelId="{44BBE76C-4F43-445E-91A1-5809D2E86985}">
      <dgm:prSet phldrT="[Texto]" custT="1"/>
      <dgm:spPr/>
      <dgm:t>
        <a:bodyPr/>
        <a:lstStyle/>
        <a:p>
          <a:r>
            <a:rPr lang="en-US" sz="1100" dirty="0"/>
            <a:t>Control a 24VDC</a:t>
          </a:r>
        </a:p>
      </dgm:t>
    </dgm:pt>
    <dgm:pt modelId="{C293C73D-3756-4138-8BF7-3EA57C9C2D39}" type="parTrans" cxnId="{D4D31A3C-86AD-4EA6-A958-82D205C7661A}">
      <dgm:prSet/>
      <dgm:spPr/>
      <dgm:t>
        <a:bodyPr/>
        <a:lstStyle/>
        <a:p>
          <a:endParaRPr lang="en-US" sz="1800"/>
        </a:p>
      </dgm:t>
    </dgm:pt>
    <dgm:pt modelId="{50C922A5-E3E1-4232-A582-FD1DE98CEED8}" type="sibTrans" cxnId="{D4D31A3C-86AD-4EA6-A958-82D205C7661A}">
      <dgm:prSet/>
      <dgm:spPr/>
      <dgm:t>
        <a:bodyPr/>
        <a:lstStyle/>
        <a:p>
          <a:endParaRPr lang="en-US" sz="1800"/>
        </a:p>
      </dgm:t>
    </dgm:pt>
    <dgm:pt modelId="{21247359-10D9-490D-AF73-860D59A2A639}">
      <dgm:prSet phldrT="[Texto]" custT="1"/>
      <dgm:spPr/>
      <dgm:t>
        <a:bodyPr/>
        <a:lstStyle/>
        <a:p>
          <a:r>
            <a:rPr lang="en-US" sz="1100" dirty="0"/>
            <a:t>Control  a 5VDC</a:t>
          </a:r>
        </a:p>
      </dgm:t>
    </dgm:pt>
    <dgm:pt modelId="{12320C85-4546-49D7-BB87-350B6FDD569D}" type="parTrans" cxnId="{CF5EB592-155E-4483-940A-638493CDEF0E}">
      <dgm:prSet/>
      <dgm:spPr/>
      <dgm:t>
        <a:bodyPr/>
        <a:lstStyle/>
        <a:p>
          <a:endParaRPr lang="en-US" sz="1800"/>
        </a:p>
      </dgm:t>
    </dgm:pt>
    <dgm:pt modelId="{6C04FB81-B1A3-4B8A-883D-F4FD212C93A4}" type="sibTrans" cxnId="{CF5EB592-155E-4483-940A-638493CDEF0E}">
      <dgm:prSet/>
      <dgm:spPr/>
      <dgm:t>
        <a:bodyPr/>
        <a:lstStyle/>
        <a:p>
          <a:endParaRPr lang="en-US" sz="1800"/>
        </a:p>
      </dgm:t>
    </dgm:pt>
    <dgm:pt modelId="{A82BA9DF-6DE6-4795-916B-D580D7044D20}">
      <dgm:prSet phldrT="[Texto]" custT="1"/>
      <dgm:spPr/>
      <dgm:t>
        <a:bodyPr/>
        <a:lstStyle/>
        <a:p>
          <a:r>
            <a:rPr lang="en-US" sz="1100" dirty="0"/>
            <a:t>Software</a:t>
          </a:r>
        </a:p>
      </dgm:t>
    </dgm:pt>
    <dgm:pt modelId="{88627BF7-5A27-45D2-80AE-19A2CDADA901}" type="parTrans" cxnId="{0EAADD21-C65D-4DAD-B4D3-DD0D0541DB48}">
      <dgm:prSet/>
      <dgm:spPr/>
      <dgm:t>
        <a:bodyPr/>
        <a:lstStyle/>
        <a:p>
          <a:endParaRPr lang="en-US" sz="1800"/>
        </a:p>
      </dgm:t>
    </dgm:pt>
    <dgm:pt modelId="{BB2E88BE-FCAA-4669-BF1A-C11CACD7D58B}" type="sibTrans" cxnId="{0EAADD21-C65D-4DAD-B4D3-DD0D0541DB48}">
      <dgm:prSet/>
      <dgm:spPr/>
      <dgm:t>
        <a:bodyPr/>
        <a:lstStyle/>
        <a:p>
          <a:endParaRPr lang="en-US" sz="1800"/>
        </a:p>
      </dgm:t>
    </dgm:pt>
    <dgm:pt modelId="{67FE6B63-6E47-42D4-9A27-F80CC5BC7F35}">
      <dgm:prSet phldrT="[Texto]" custT="1"/>
      <dgm:spPr/>
      <dgm:t>
        <a:bodyPr/>
        <a:lstStyle/>
        <a:p>
          <a:r>
            <a:rPr lang="es-ES" sz="1100" dirty="0"/>
            <a:t>Cámara</a:t>
          </a:r>
          <a:endParaRPr lang="en-US" sz="1100" dirty="0"/>
        </a:p>
      </dgm:t>
    </dgm:pt>
    <dgm:pt modelId="{00C8A91A-94F1-4AA5-B768-3CCFFD77939F}" type="parTrans" cxnId="{4B11D40E-E281-4C23-BB23-B29DA88F6CAD}">
      <dgm:prSet/>
      <dgm:spPr/>
      <dgm:t>
        <a:bodyPr/>
        <a:lstStyle/>
        <a:p>
          <a:endParaRPr lang="en-US" sz="1800"/>
        </a:p>
      </dgm:t>
    </dgm:pt>
    <dgm:pt modelId="{5ACE0E35-AFFB-4621-A65B-4B4682488047}" type="sibTrans" cxnId="{4B11D40E-E281-4C23-BB23-B29DA88F6CAD}">
      <dgm:prSet/>
      <dgm:spPr/>
      <dgm:t>
        <a:bodyPr/>
        <a:lstStyle/>
        <a:p>
          <a:endParaRPr lang="en-US" sz="1800"/>
        </a:p>
      </dgm:t>
    </dgm:pt>
    <dgm:pt modelId="{99802C30-74D0-4958-BB74-5BD1CEEF5BA4}">
      <dgm:prSet phldrT="[Texto]" custT="1"/>
      <dgm:spPr/>
      <dgm:t>
        <a:bodyPr/>
        <a:lstStyle/>
        <a:p>
          <a:r>
            <a:rPr lang="en-US" sz="1100" dirty="0"/>
            <a:t>Visi</a:t>
          </a:r>
          <a:r>
            <a:rPr lang="es-ES" sz="1100" dirty="0"/>
            <a:t>ó</a:t>
          </a:r>
          <a:r>
            <a:rPr lang="en-US" sz="1100" dirty="0"/>
            <a:t>n </a:t>
          </a:r>
        </a:p>
      </dgm:t>
    </dgm:pt>
    <dgm:pt modelId="{B1B8196B-E339-4FC7-9635-D539801994FA}" type="parTrans" cxnId="{0B7F3358-B964-4F42-9E0D-B36D1233BD96}">
      <dgm:prSet/>
      <dgm:spPr/>
      <dgm:t>
        <a:bodyPr/>
        <a:lstStyle/>
        <a:p>
          <a:endParaRPr lang="en-US" sz="1800"/>
        </a:p>
      </dgm:t>
    </dgm:pt>
    <dgm:pt modelId="{5C2AC744-0C55-4176-ABAD-6A445921A723}" type="sibTrans" cxnId="{0B7F3358-B964-4F42-9E0D-B36D1233BD96}">
      <dgm:prSet/>
      <dgm:spPr/>
      <dgm:t>
        <a:bodyPr/>
        <a:lstStyle/>
        <a:p>
          <a:endParaRPr lang="en-US" sz="1800"/>
        </a:p>
      </dgm:t>
    </dgm:pt>
    <dgm:pt modelId="{53272452-CC12-4D4B-821F-C71DDA8112EB}">
      <dgm:prSet phldrT="[Texto]" custT="1"/>
      <dgm:spPr/>
      <dgm:t>
        <a:bodyPr/>
        <a:lstStyle/>
        <a:p>
          <a:r>
            <a:rPr lang="en-US" sz="1100" dirty="0"/>
            <a:t>Templates de reconocimiento.</a:t>
          </a:r>
        </a:p>
      </dgm:t>
    </dgm:pt>
    <dgm:pt modelId="{344A5ED7-E4AE-484C-8F85-081C63DF0F04}" type="parTrans" cxnId="{9FC07F8A-D2CF-42B1-A7A5-CE4EFECB1A2A}">
      <dgm:prSet/>
      <dgm:spPr/>
      <dgm:t>
        <a:bodyPr/>
        <a:lstStyle/>
        <a:p>
          <a:endParaRPr lang="en-US" sz="1800"/>
        </a:p>
      </dgm:t>
    </dgm:pt>
    <dgm:pt modelId="{A8CB5861-BAFA-4C9D-9C51-B6B98348B23E}" type="sibTrans" cxnId="{9FC07F8A-D2CF-42B1-A7A5-CE4EFECB1A2A}">
      <dgm:prSet/>
      <dgm:spPr/>
      <dgm:t>
        <a:bodyPr/>
        <a:lstStyle/>
        <a:p>
          <a:endParaRPr lang="en-US" sz="1800"/>
        </a:p>
      </dgm:t>
    </dgm:pt>
    <dgm:pt modelId="{EFB58C53-AC01-40AC-8A0B-25CB72C95F62}">
      <dgm:prSet phldrT="[Texto]" custT="1"/>
      <dgm:spPr/>
      <dgm:t>
        <a:bodyPr/>
        <a:lstStyle/>
        <a:p>
          <a:r>
            <a:rPr lang="en-US" sz="1100" dirty="0"/>
            <a:t>Enlace controladores.</a:t>
          </a:r>
        </a:p>
      </dgm:t>
    </dgm:pt>
    <dgm:pt modelId="{27F882EA-7CA6-42D6-837F-2E85C3D7D630}" type="parTrans" cxnId="{95197B1B-10B4-470C-A527-8F232BBEC5B9}">
      <dgm:prSet/>
      <dgm:spPr/>
      <dgm:t>
        <a:bodyPr/>
        <a:lstStyle/>
        <a:p>
          <a:endParaRPr lang="en-US" sz="1800"/>
        </a:p>
      </dgm:t>
    </dgm:pt>
    <dgm:pt modelId="{1CD49162-D33D-49D6-B22A-0EC6B33CF98F}" type="sibTrans" cxnId="{95197B1B-10B4-470C-A527-8F232BBEC5B9}">
      <dgm:prSet/>
      <dgm:spPr/>
      <dgm:t>
        <a:bodyPr/>
        <a:lstStyle/>
        <a:p>
          <a:endParaRPr lang="en-US" sz="1800"/>
        </a:p>
      </dgm:t>
    </dgm:pt>
    <dgm:pt modelId="{2E0A50CF-C1E5-458F-8FF5-14C3718AEE9D}" type="pres">
      <dgm:prSet presAssocID="{671E81D6-E202-4E5E-B39E-77FC7FCDA1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F2D7FCE-70EA-4ECA-B42C-EB44AE9C211F}" type="pres">
      <dgm:prSet presAssocID="{D521B9C3-0A2E-4102-B26F-75FA7A13CB38}" presName="hierRoot1" presStyleCnt="0">
        <dgm:presLayoutVars>
          <dgm:hierBranch val="init"/>
        </dgm:presLayoutVars>
      </dgm:prSet>
      <dgm:spPr/>
    </dgm:pt>
    <dgm:pt modelId="{083AC3CF-2D29-4B35-99FC-38AEA586B010}" type="pres">
      <dgm:prSet presAssocID="{D521B9C3-0A2E-4102-B26F-75FA7A13CB38}" presName="rootComposite1" presStyleCnt="0"/>
      <dgm:spPr/>
    </dgm:pt>
    <dgm:pt modelId="{7F3CC93E-400E-4B7F-A16D-D884AF6FA2C1}" type="pres">
      <dgm:prSet presAssocID="{D521B9C3-0A2E-4102-B26F-75FA7A13CB3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28F442-7226-480F-90B5-0E08C6434BE6}" type="pres">
      <dgm:prSet presAssocID="{D521B9C3-0A2E-4102-B26F-75FA7A13CB3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D77B79D-77B6-4879-9136-D7B788BCDDC6}" type="pres">
      <dgm:prSet presAssocID="{D521B9C3-0A2E-4102-B26F-75FA7A13CB38}" presName="hierChild2" presStyleCnt="0"/>
      <dgm:spPr/>
    </dgm:pt>
    <dgm:pt modelId="{AA131AF2-1FDA-441E-A1EB-4DFCBCB7761E}" type="pres">
      <dgm:prSet presAssocID="{50DF66B4-CE6F-46D4-8EF1-45FC77518CC6}" presName="Name37" presStyleLbl="parChTrans1D2" presStyleIdx="0" presStyleCnt="3"/>
      <dgm:spPr/>
      <dgm:t>
        <a:bodyPr/>
        <a:lstStyle/>
        <a:p>
          <a:endParaRPr lang="en-US"/>
        </a:p>
      </dgm:t>
    </dgm:pt>
    <dgm:pt modelId="{4B2E2E68-F294-47B7-A91E-02B9D8040BAB}" type="pres">
      <dgm:prSet presAssocID="{B9A9EBA9-B670-4DEC-A9BE-5EDD19BF57D0}" presName="hierRoot2" presStyleCnt="0">
        <dgm:presLayoutVars>
          <dgm:hierBranch val="init"/>
        </dgm:presLayoutVars>
      </dgm:prSet>
      <dgm:spPr/>
    </dgm:pt>
    <dgm:pt modelId="{76CB1487-01B6-4A35-BD17-F193D2002133}" type="pres">
      <dgm:prSet presAssocID="{B9A9EBA9-B670-4DEC-A9BE-5EDD19BF57D0}" presName="rootComposite" presStyleCnt="0"/>
      <dgm:spPr/>
    </dgm:pt>
    <dgm:pt modelId="{7AB86C57-B2E2-48B8-B26B-BE7C77017BF7}" type="pres">
      <dgm:prSet presAssocID="{B9A9EBA9-B670-4DEC-A9BE-5EDD19BF57D0}" presName="rootText" presStyleLbl="node2" presStyleIdx="0" presStyleCnt="3" custLinFactNeighborX="-23" custLinFactNeighborY="-82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2284B9-3344-4CB4-ADE7-F831DB3DE318}" type="pres">
      <dgm:prSet presAssocID="{B9A9EBA9-B670-4DEC-A9BE-5EDD19BF57D0}" presName="rootConnector" presStyleLbl="node2" presStyleIdx="0" presStyleCnt="3"/>
      <dgm:spPr/>
      <dgm:t>
        <a:bodyPr/>
        <a:lstStyle/>
        <a:p>
          <a:endParaRPr lang="en-US"/>
        </a:p>
      </dgm:t>
    </dgm:pt>
    <dgm:pt modelId="{146B6679-8B2F-4259-B16D-14B459DBC096}" type="pres">
      <dgm:prSet presAssocID="{B9A9EBA9-B670-4DEC-A9BE-5EDD19BF57D0}" presName="hierChild4" presStyleCnt="0"/>
      <dgm:spPr/>
    </dgm:pt>
    <dgm:pt modelId="{9B9F7A9C-3827-433A-AB0B-1C4328769C39}" type="pres">
      <dgm:prSet presAssocID="{7FCF0F6C-5659-4582-BB97-0B8191ABEEAD}" presName="Name37" presStyleLbl="parChTrans1D3" presStyleIdx="0" presStyleCnt="6"/>
      <dgm:spPr/>
      <dgm:t>
        <a:bodyPr/>
        <a:lstStyle/>
        <a:p>
          <a:endParaRPr lang="en-US"/>
        </a:p>
      </dgm:t>
    </dgm:pt>
    <dgm:pt modelId="{E0A1F1BD-6ACC-4BCD-9C81-B857DEAC999E}" type="pres">
      <dgm:prSet presAssocID="{A83A4B6B-6873-4F1C-AAC1-BEEDC137DBD1}" presName="hierRoot2" presStyleCnt="0">
        <dgm:presLayoutVars>
          <dgm:hierBranch val="init"/>
        </dgm:presLayoutVars>
      </dgm:prSet>
      <dgm:spPr/>
    </dgm:pt>
    <dgm:pt modelId="{D1D41087-E957-4FD4-BE9B-8EC2050B5FE8}" type="pres">
      <dgm:prSet presAssocID="{A83A4B6B-6873-4F1C-AAC1-BEEDC137DBD1}" presName="rootComposite" presStyleCnt="0"/>
      <dgm:spPr/>
    </dgm:pt>
    <dgm:pt modelId="{45543567-7653-441F-AB8E-00CEDA8ACF15}" type="pres">
      <dgm:prSet presAssocID="{A83A4B6B-6873-4F1C-AAC1-BEEDC137DBD1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4A920E-876C-46E3-9C49-7AB4B44ECAF6}" type="pres">
      <dgm:prSet presAssocID="{A83A4B6B-6873-4F1C-AAC1-BEEDC137DBD1}" presName="rootConnector" presStyleLbl="node3" presStyleIdx="0" presStyleCnt="6"/>
      <dgm:spPr/>
      <dgm:t>
        <a:bodyPr/>
        <a:lstStyle/>
        <a:p>
          <a:endParaRPr lang="en-US"/>
        </a:p>
      </dgm:t>
    </dgm:pt>
    <dgm:pt modelId="{7DF33FCE-BD41-4E11-8652-7B520530829E}" type="pres">
      <dgm:prSet presAssocID="{A83A4B6B-6873-4F1C-AAC1-BEEDC137DBD1}" presName="hierChild4" presStyleCnt="0"/>
      <dgm:spPr/>
    </dgm:pt>
    <dgm:pt modelId="{04541BEB-EABB-4813-BF5C-BB6B5BA4ED48}" type="pres">
      <dgm:prSet presAssocID="{A83A4B6B-6873-4F1C-AAC1-BEEDC137DBD1}" presName="hierChild5" presStyleCnt="0"/>
      <dgm:spPr/>
    </dgm:pt>
    <dgm:pt modelId="{9C10D0B6-6D54-49F7-A08E-24264E858AA4}" type="pres">
      <dgm:prSet presAssocID="{27F882EA-7CA6-42D6-837F-2E85C3D7D630}" presName="Name37" presStyleLbl="parChTrans1D3" presStyleIdx="1" presStyleCnt="6"/>
      <dgm:spPr/>
      <dgm:t>
        <a:bodyPr/>
        <a:lstStyle/>
        <a:p>
          <a:endParaRPr lang="en-US"/>
        </a:p>
      </dgm:t>
    </dgm:pt>
    <dgm:pt modelId="{739D98C6-7972-4C6E-BBA1-2ECEDAADE1F2}" type="pres">
      <dgm:prSet presAssocID="{EFB58C53-AC01-40AC-8A0B-25CB72C95F62}" presName="hierRoot2" presStyleCnt="0">
        <dgm:presLayoutVars>
          <dgm:hierBranch val="init"/>
        </dgm:presLayoutVars>
      </dgm:prSet>
      <dgm:spPr/>
    </dgm:pt>
    <dgm:pt modelId="{C8B9CE18-3C7E-4155-AB57-074AC1193973}" type="pres">
      <dgm:prSet presAssocID="{EFB58C53-AC01-40AC-8A0B-25CB72C95F62}" presName="rootComposite" presStyleCnt="0"/>
      <dgm:spPr/>
    </dgm:pt>
    <dgm:pt modelId="{065FADC7-827E-4BAC-817C-B150F60EE623}" type="pres">
      <dgm:prSet presAssocID="{EFB58C53-AC01-40AC-8A0B-25CB72C95F62}" presName="rootText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5C8ACC-F527-43D0-8851-B22B493997AC}" type="pres">
      <dgm:prSet presAssocID="{EFB58C53-AC01-40AC-8A0B-25CB72C95F62}" presName="rootConnector" presStyleLbl="node3" presStyleIdx="1" presStyleCnt="6"/>
      <dgm:spPr/>
      <dgm:t>
        <a:bodyPr/>
        <a:lstStyle/>
        <a:p>
          <a:endParaRPr lang="en-US"/>
        </a:p>
      </dgm:t>
    </dgm:pt>
    <dgm:pt modelId="{4020FFDC-6582-4545-B033-8134A9C36236}" type="pres">
      <dgm:prSet presAssocID="{EFB58C53-AC01-40AC-8A0B-25CB72C95F62}" presName="hierChild4" presStyleCnt="0"/>
      <dgm:spPr/>
    </dgm:pt>
    <dgm:pt modelId="{A633F675-FACF-4311-8784-3BEB3AA341D9}" type="pres">
      <dgm:prSet presAssocID="{EFB58C53-AC01-40AC-8A0B-25CB72C95F62}" presName="hierChild5" presStyleCnt="0"/>
      <dgm:spPr/>
    </dgm:pt>
    <dgm:pt modelId="{6737DA46-524B-4B85-9245-5DEE340A19F7}" type="pres">
      <dgm:prSet presAssocID="{B9A9EBA9-B670-4DEC-A9BE-5EDD19BF57D0}" presName="hierChild5" presStyleCnt="0"/>
      <dgm:spPr/>
    </dgm:pt>
    <dgm:pt modelId="{F02297C4-9732-47F2-93D6-E8075E23E2CE}" type="pres">
      <dgm:prSet presAssocID="{E2907FEE-5B5B-4120-AB41-54B6E0BED4B7}" presName="Name37" presStyleLbl="parChTrans1D2" presStyleIdx="1" presStyleCnt="3"/>
      <dgm:spPr/>
      <dgm:t>
        <a:bodyPr/>
        <a:lstStyle/>
        <a:p>
          <a:endParaRPr lang="en-US"/>
        </a:p>
      </dgm:t>
    </dgm:pt>
    <dgm:pt modelId="{5874E184-CF9E-4FBC-A7A0-970E5936CB57}" type="pres">
      <dgm:prSet presAssocID="{5A936F27-783F-4B30-8DD6-E6099879C324}" presName="hierRoot2" presStyleCnt="0">
        <dgm:presLayoutVars>
          <dgm:hierBranch val="init"/>
        </dgm:presLayoutVars>
      </dgm:prSet>
      <dgm:spPr/>
    </dgm:pt>
    <dgm:pt modelId="{B6398A33-E73D-435C-8B41-645613F0F3E7}" type="pres">
      <dgm:prSet presAssocID="{5A936F27-783F-4B30-8DD6-E6099879C324}" presName="rootComposite" presStyleCnt="0"/>
      <dgm:spPr/>
    </dgm:pt>
    <dgm:pt modelId="{979E28CA-17A6-4F4E-BAA2-D6AC6B626038}" type="pres">
      <dgm:prSet presAssocID="{5A936F27-783F-4B30-8DD6-E6099879C324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656B21-07B4-4DF1-ACEB-D7124838B4F8}" type="pres">
      <dgm:prSet presAssocID="{5A936F27-783F-4B30-8DD6-E6099879C324}" presName="rootConnector" presStyleLbl="node2" presStyleIdx="1" presStyleCnt="3"/>
      <dgm:spPr/>
      <dgm:t>
        <a:bodyPr/>
        <a:lstStyle/>
        <a:p>
          <a:endParaRPr lang="en-US"/>
        </a:p>
      </dgm:t>
    </dgm:pt>
    <dgm:pt modelId="{1A835890-D62D-4F5F-A64E-FB59484EC138}" type="pres">
      <dgm:prSet presAssocID="{5A936F27-783F-4B30-8DD6-E6099879C324}" presName="hierChild4" presStyleCnt="0"/>
      <dgm:spPr/>
    </dgm:pt>
    <dgm:pt modelId="{B215B3E6-EC59-451D-9247-AE6925FCE1FA}" type="pres">
      <dgm:prSet presAssocID="{8DB13DFA-1D2C-4EB8-8431-D9630F33052A}" presName="Name37" presStyleLbl="parChTrans1D3" presStyleIdx="2" presStyleCnt="6"/>
      <dgm:spPr/>
      <dgm:t>
        <a:bodyPr/>
        <a:lstStyle/>
        <a:p>
          <a:endParaRPr lang="en-US"/>
        </a:p>
      </dgm:t>
    </dgm:pt>
    <dgm:pt modelId="{F7206CB5-C9F3-419F-9E23-EE7A03842F14}" type="pres">
      <dgm:prSet presAssocID="{3047685D-B2FC-4618-BEB5-7DF9B80AE566}" presName="hierRoot2" presStyleCnt="0">
        <dgm:presLayoutVars>
          <dgm:hierBranch val="init"/>
        </dgm:presLayoutVars>
      </dgm:prSet>
      <dgm:spPr/>
    </dgm:pt>
    <dgm:pt modelId="{185F5652-694E-41C2-9FDE-F09D8551CC7E}" type="pres">
      <dgm:prSet presAssocID="{3047685D-B2FC-4618-BEB5-7DF9B80AE566}" presName="rootComposite" presStyleCnt="0"/>
      <dgm:spPr/>
    </dgm:pt>
    <dgm:pt modelId="{06D5F409-F19D-40CF-9900-842CA2B4C41F}" type="pres">
      <dgm:prSet presAssocID="{3047685D-B2FC-4618-BEB5-7DF9B80AE566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2FA48C-6C30-4C28-BFF1-6AAFB9C33FCC}" type="pres">
      <dgm:prSet presAssocID="{3047685D-B2FC-4618-BEB5-7DF9B80AE566}" presName="rootConnector" presStyleLbl="node3" presStyleIdx="2" presStyleCnt="6"/>
      <dgm:spPr/>
      <dgm:t>
        <a:bodyPr/>
        <a:lstStyle/>
        <a:p>
          <a:endParaRPr lang="en-US"/>
        </a:p>
      </dgm:t>
    </dgm:pt>
    <dgm:pt modelId="{10F562B4-560A-4969-A665-2C91DDEAB210}" type="pres">
      <dgm:prSet presAssocID="{3047685D-B2FC-4618-BEB5-7DF9B80AE566}" presName="hierChild4" presStyleCnt="0"/>
      <dgm:spPr/>
    </dgm:pt>
    <dgm:pt modelId="{8E25D0EA-2D0B-4E0B-A307-49E15EF9B5D3}" type="pres">
      <dgm:prSet presAssocID="{C293C73D-3756-4138-8BF7-3EA57C9C2D39}" presName="Name37" presStyleLbl="parChTrans1D4" presStyleIdx="0" presStyleCnt="4"/>
      <dgm:spPr/>
      <dgm:t>
        <a:bodyPr/>
        <a:lstStyle/>
        <a:p>
          <a:endParaRPr lang="en-US"/>
        </a:p>
      </dgm:t>
    </dgm:pt>
    <dgm:pt modelId="{543DBC23-DDD5-4B7D-A530-1C0F390736C8}" type="pres">
      <dgm:prSet presAssocID="{44BBE76C-4F43-445E-91A1-5809D2E86985}" presName="hierRoot2" presStyleCnt="0">
        <dgm:presLayoutVars>
          <dgm:hierBranch val="init"/>
        </dgm:presLayoutVars>
      </dgm:prSet>
      <dgm:spPr/>
    </dgm:pt>
    <dgm:pt modelId="{CB71A5F8-8B4B-4DDD-953E-4FC762A24175}" type="pres">
      <dgm:prSet presAssocID="{44BBE76C-4F43-445E-91A1-5809D2E86985}" presName="rootComposite" presStyleCnt="0"/>
      <dgm:spPr/>
    </dgm:pt>
    <dgm:pt modelId="{ACEE8D51-FE50-41E2-853A-473849BF2FD0}" type="pres">
      <dgm:prSet presAssocID="{44BBE76C-4F43-445E-91A1-5809D2E86985}" presName="rootText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CB5B76-F96E-4751-90DD-C91280B43B6E}" type="pres">
      <dgm:prSet presAssocID="{44BBE76C-4F43-445E-91A1-5809D2E86985}" presName="rootConnector" presStyleLbl="node4" presStyleIdx="0" presStyleCnt="4"/>
      <dgm:spPr/>
      <dgm:t>
        <a:bodyPr/>
        <a:lstStyle/>
        <a:p>
          <a:endParaRPr lang="en-US"/>
        </a:p>
      </dgm:t>
    </dgm:pt>
    <dgm:pt modelId="{1AC204A2-F761-44B9-AE23-72D918E32667}" type="pres">
      <dgm:prSet presAssocID="{44BBE76C-4F43-445E-91A1-5809D2E86985}" presName="hierChild4" presStyleCnt="0"/>
      <dgm:spPr/>
    </dgm:pt>
    <dgm:pt modelId="{8886D35A-3E35-40AF-9E12-56E863BEA98B}" type="pres">
      <dgm:prSet presAssocID="{44BBE76C-4F43-445E-91A1-5809D2E86985}" presName="hierChild5" presStyleCnt="0"/>
      <dgm:spPr/>
    </dgm:pt>
    <dgm:pt modelId="{B362C815-47FD-4AE9-BAE4-15A3738BFBDD}" type="pres">
      <dgm:prSet presAssocID="{3047685D-B2FC-4618-BEB5-7DF9B80AE566}" presName="hierChild5" presStyleCnt="0"/>
      <dgm:spPr/>
    </dgm:pt>
    <dgm:pt modelId="{CDDB02DB-957E-488E-B041-553A1CF3E37C}" type="pres">
      <dgm:prSet presAssocID="{BF39FD50-7722-404F-A24F-DE77A6702A7E}" presName="Name37" presStyleLbl="parChTrans1D3" presStyleIdx="3" presStyleCnt="6"/>
      <dgm:spPr/>
      <dgm:t>
        <a:bodyPr/>
        <a:lstStyle/>
        <a:p>
          <a:endParaRPr lang="en-US"/>
        </a:p>
      </dgm:t>
    </dgm:pt>
    <dgm:pt modelId="{84381534-C11A-4456-9A98-745BA03BE88F}" type="pres">
      <dgm:prSet presAssocID="{FB9E754D-5CBE-4E3D-936F-62581C188876}" presName="hierRoot2" presStyleCnt="0">
        <dgm:presLayoutVars>
          <dgm:hierBranch val="init"/>
        </dgm:presLayoutVars>
      </dgm:prSet>
      <dgm:spPr/>
    </dgm:pt>
    <dgm:pt modelId="{22FCEC8D-0B2F-4A1F-A343-6BB759F94513}" type="pres">
      <dgm:prSet presAssocID="{FB9E754D-5CBE-4E3D-936F-62581C188876}" presName="rootComposite" presStyleCnt="0"/>
      <dgm:spPr/>
    </dgm:pt>
    <dgm:pt modelId="{E61152D6-A203-4CB4-895D-84322DDBAC85}" type="pres">
      <dgm:prSet presAssocID="{FB9E754D-5CBE-4E3D-936F-62581C188876}" presName="rootText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F7E258-E021-43A5-A8EF-1A7B76BBBEC2}" type="pres">
      <dgm:prSet presAssocID="{FB9E754D-5CBE-4E3D-936F-62581C188876}" presName="rootConnector" presStyleLbl="node3" presStyleIdx="3" presStyleCnt="6"/>
      <dgm:spPr/>
      <dgm:t>
        <a:bodyPr/>
        <a:lstStyle/>
        <a:p>
          <a:endParaRPr lang="en-US"/>
        </a:p>
      </dgm:t>
    </dgm:pt>
    <dgm:pt modelId="{8C5D522A-7FC8-4453-BB3A-BF4F4870DD6D}" type="pres">
      <dgm:prSet presAssocID="{FB9E754D-5CBE-4E3D-936F-62581C188876}" presName="hierChild4" presStyleCnt="0"/>
      <dgm:spPr/>
    </dgm:pt>
    <dgm:pt modelId="{38DD75C9-F716-4CAA-86F0-593FD4958955}" type="pres">
      <dgm:prSet presAssocID="{12320C85-4546-49D7-BB87-350B6FDD569D}" presName="Name37" presStyleLbl="parChTrans1D4" presStyleIdx="1" presStyleCnt="4"/>
      <dgm:spPr/>
      <dgm:t>
        <a:bodyPr/>
        <a:lstStyle/>
        <a:p>
          <a:endParaRPr lang="en-US"/>
        </a:p>
      </dgm:t>
    </dgm:pt>
    <dgm:pt modelId="{984A3B6C-4C41-4149-AEDD-B92BE2CD776C}" type="pres">
      <dgm:prSet presAssocID="{21247359-10D9-490D-AF73-860D59A2A639}" presName="hierRoot2" presStyleCnt="0">
        <dgm:presLayoutVars>
          <dgm:hierBranch val="init"/>
        </dgm:presLayoutVars>
      </dgm:prSet>
      <dgm:spPr/>
    </dgm:pt>
    <dgm:pt modelId="{2552E87F-4785-41DE-9124-AB4E5E4781FD}" type="pres">
      <dgm:prSet presAssocID="{21247359-10D9-490D-AF73-860D59A2A639}" presName="rootComposite" presStyleCnt="0"/>
      <dgm:spPr/>
    </dgm:pt>
    <dgm:pt modelId="{8EBE4724-F3B5-486E-8913-BA39C96CBA6E}" type="pres">
      <dgm:prSet presAssocID="{21247359-10D9-490D-AF73-860D59A2A639}" presName="rootText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A6D2B3-C29C-4E89-90C3-731A232F3C76}" type="pres">
      <dgm:prSet presAssocID="{21247359-10D9-490D-AF73-860D59A2A639}" presName="rootConnector" presStyleLbl="node4" presStyleIdx="1" presStyleCnt="4"/>
      <dgm:spPr/>
      <dgm:t>
        <a:bodyPr/>
        <a:lstStyle/>
        <a:p>
          <a:endParaRPr lang="en-US"/>
        </a:p>
      </dgm:t>
    </dgm:pt>
    <dgm:pt modelId="{49F7D490-C693-4F22-BF0E-DBF6810C83C8}" type="pres">
      <dgm:prSet presAssocID="{21247359-10D9-490D-AF73-860D59A2A639}" presName="hierChild4" presStyleCnt="0"/>
      <dgm:spPr/>
    </dgm:pt>
    <dgm:pt modelId="{660E1FDD-B693-4ABA-98B4-DF02EAFF5C98}" type="pres">
      <dgm:prSet presAssocID="{21247359-10D9-490D-AF73-860D59A2A639}" presName="hierChild5" presStyleCnt="0"/>
      <dgm:spPr/>
    </dgm:pt>
    <dgm:pt modelId="{7CE97A6D-2EA2-4DE9-85E0-C4A2158A84EE}" type="pres">
      <dgm:prSet presAssocID="{FB9E754D-5CBE-4E3D-936F-62581C188876}" presName="hierChild5" presStyleCnt="0"/>
      <dgm:spPr/>
    </dgm:pt>
    <dgm:pt modelId="{FBB5CEE9-964E-4D37-9B2E-2BEFBE20BF38}" type="pres">
      <dgm:prSet presAssocID="{5A936F27-783F-4B30-8DD6-E6099879C324}" presName="hierChild5" presStyleCnt="0"/>
      <dgm:spPr/>
    </dgm:pt>
    <dgm:pt modelId="{D18C0624-9DB6-4BDD-B3FC-15589F9DD551}" type="pres">
      <dgm:prSet presAssocID="{DC855EB7-494A-4E95-AF12-9F305A09AFCE}" presName="Name37" presStyleLbl="parChTrans1D2" presStyleIdx="2" presStyleCnt="3"/>
      <dgm:spPr/>
      <dgm:t>
        <a:bodyPr/>
        <a:lstStyle/>
        <a:p>
          <a:endParaRPr lang="en-US"/>
        </a:p>
      </dgm:t>
    </dgm:pt>
    <dgm:pt modelId="{7687BDDF-9BD8-4971-AF01-009C35D69239}" type="pres">
      <dgm:prSet presAssocID="{B37800A2-95BC-4EF9-BBBE-4BF1E2FA475D}" presName="hierRoot2" presStyleCnt="0">
        <dgm:presLayoutVars>
          <dgm:hierBranch val="init"/>
        </dgm:presLayoutVars>
      </dgm:prSet>
      <dgm:spPr/>
    </dgm:pt>
    <dgm:pt modelId="{8A03CA90-FC65-48B1-BAAE-10582DEB8F31}" type="pres">
      <dgm:prSet presAssocID="{B37800A2-95BC-4EF9-BBBE-4BF1E2FA475D}" presName="rootComposite" presStyleCnt="0"/>
      <dgm:spPr/>
    </dgm:pt>
    <dgm:pt modelId="{10D34630-FF8D-4DC1-8528-2BBE64CE15CF}" type="pres">
      <dgm:prSet presAssocID="{B37800A2-95BC-4EF9-BBBE-4BF1E2FA475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EBB0E8-304D-4BB4-A2F4-ECD36F3DA5FD}" type="pres">
      <dgm:prSet presAssocID="{B37800A2-95BC-4EF9-BBBE-4BF1E2FA475D}" presName="rootConnector" presStyleLbl="node2" presStyleIdx="2" presStyleCnt="3"/>
      <dgm:spPr/>
      <dgm:t>
        <a:bodyPr/>
        <a:lstStyle/>
        <a:p>
          <a:endParaRPr lang="en-US"/>
        </a:p>
      </dgm:t>
    </dgm:pt>
    <dgm:pt modelId="{2EC84DEE-8147-45C4-AB15-B648FB41A69F}" type="pres">
      <dgm:prSet presAssocID="{B37800A2-95BC-4EF9-BBBE-4BF1E2FA475D}" presName="hierChild4" presStyleCnt="0"/>
      <dgm:spPr/>
    </dgm:pt>
    <dgm:pt modelId="{97117165-9A69-4909-92AB-9E9E2EA84156}" type="pres">
      <dgm:prSet presAssocID="{00C8A91A-94F1-4AA5-B768-3CCFFD77939F}" presName="Name37" presStyleLbl="parChTrans1D3" presStyleIdx="4" presStyleCnt="6"/>
      <dgm:spPr/>
      <dgm:t>
        <a:bodyPr/>
        <a:lstStyle/>
        <a:p>
          <a:endParaRPr lang="en-US"/>
        </a:p>
      </dgm:t>
    </dgm:pt>
    <dgm:pt modelId="{AF5D4B0B-11FA-4988-B400-7C9714FD111C}" type="pres">
      <dgm:prSet presAssocID="{67FE6B63-6E47-42D4-9A27-F80CC5BC7F35}" presName="hierRoot2" presStyleCnt="0">
        <dgm:presLayoutVars>
          <dgm:hierBranch val="init"/>
        </dgm:presLayoutVars>
      </dgm:prSet>
      <dgm:spPr/>
    </dgm:pt>
    <dgm:pt modelId="{ECFBD684-57C2-4F74-8C92-3143FB4FE625}" type="pres">
      <dgm:prSet presAssocID="{67FE6B63-6E47-42D4-9A27-F80CC5BC7F35}" presName="rootComposite" presStyleCnt="0"/>
      <dgm:spPr/>
    </dgm:pt>
    <dgm:pt modelId="{AAC56016-37AC-4D6C-BD21-2D1BB353F72B}" type="pres">
      <dgm:prSet presAssocID="{67FE6B63-6E47-42D4-9A27-F80CC5BC7F35}" presName="rootText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AA1462-6A6F-4128-B10D-61C11715B0E7}" type="pres">
      <dgm:prSet presAssocID="{67FE6B63-6E47-42D4-9A27-F80CC5BC7F35}" presName="rootConnector" presStyleLbl="node3" presStyleIdx="4" presStyleCnt="6"/>
      <dgm:spPr/>
      <dgm:t>
        <a:bodyPr/>
        <a:lstStyle/>
        <a:p>
          <a:endParaRPr lang="en-US"/>
        </a:p>
      </dgm:t>
    </dgm:pt>
    <dgm:pt modelId="{DF224571-6262-42D4-8C8D-E8E36F11E2E0}" type="pres">
      <dgm:prSet presAssocID="{67FE6B63-6E47-42D4-9A27-F80CC5BC7F35}" presName="hierChild4" presStyleCnt="0"/>
      <dgm:spPr/>
    </dgm:pt>
    <dgm:pt modelId="{D46B9D8A-826D-45DB-8455-F1CD00BB4510}" type="pres">
      <dgm:prSet presAssocID="{B1B8196B-E339-4FC7-9635-D539801994FA}" presName="Name37" presStyleLbl="parChTrans1D4" presStyleIdx="2" presStyleCnt="4"/>
      <dgm:spPr/>
      <dgm:t>
        <a:bodyPr/>
        <a:lstStyle/>
        <a:p>
          <a:endParaRPr lang="en-US"/>
        </a:p>
      </dgm:t>
    </dgm:pt>
    <dgm:pt modelId="{6A3F1D2E-FF28-4491-B9D6-7B96D3B2AC50}" type="pres">
      <dgm:prSet presAssocID="{99802C30-74D0-4958-BB74-5BD1CEEF5BA4}" presName="hierRoot2" presStyleCnt="0">
        <dgm:presLayoutVars>
          <dgm:hierBranch val="init"/>
        </dgm:presLayoutVars>
      </dgm:prSet>
      <dgm:spPr/>
    </dgm:pt>
    <dgm:pt modelId="{A60B5CF4-3AC3-4C76-A12B-DA1C87111D38}" type="pres">
      <dgm:prSet presAssocID="{99802C30-74D0-4958-BB74-5BD1CEEF5BA4}" presName="rootComposite" presStyleCnt="0"/>
      <dgm:spPr/>
    </dgm:pt>
    <dgm:pt modelId="{03A1EFFB-CF1A-4772-91AD-220D253B4FFA}" type="pres">
      <dgm:prSet presAssocID="{99802C30-74D0-4958-BB74-5BD1CEEF5BA4}" presName="rootText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106933-B698-4092-A363-21DE78990B94}" type="pres">
      <dgm:prSet presAssocID="{99802C30-74D0-4958-BB74-5BD1CEEF5BA4}" presName="rootConnector" presStyleLbl="node4" presStyleIdx="2" presStyleCnt="4"/>
      <dgm:spPr/>
      <dgm:t>
        <a:bodyPr/>
        <a:lstStyle/>
        <a:p>
          <a:endParaRPr lang="en-US"/>
        </a:p>
      </dgm:t>
    </dgm:pt>
    <dgm:pt modelId="{C250B4CB-C677-4F2D-BB43-7FB18DD03F3F}" type="pres">
      <dgm:prSet presAssocID="{99802C30-74D0-4958-BB74-5BD1CEEF5BA4}" presName="hierChild4" presStyleCnt="0"/>
      <dgm:spPr/>
    </dgm:pt>
    <dgm:pt modelId="{652CEF0B-7DB7-4F60-A99B-1673FD1FAC9A}" type="pres">
      <dgm:prSet presAssocID="{99802C30-74D0-4958-BB74-5BD1CEEF5BA4}" presName="hierChild5" presStyleCnt="0"/>
      <dgm:spPr/>
    </dgm:pt>
    <dgm:pt modelId="{76E998EE-1BBC-4451-B602-52EB3B9FEC3A}" type="pres">
      <dgm:prSet presAssocID="{67FE6B63-6E47-42D4-9A27-F80CC5BC7F35}" presName="hierChild5" presStyleCnt="0"/>
      <dgm:spPr/>
    </dgm:pt>
    <dgm:pt modelId="{9E400109-DAC3-424F-B811-F609C562B0C4}" type="pres">
      <dgm:prSet presAssocID="{88627BF7-5A27-45D2-80AE-19A2CDADA901}" presName="Name37" presStyleLbl="parChTrans1D3" presStyleIdx="5" presStyleCnt="6"/>
      <dgm:spPr/>
      <dgm:t>
        <a:bodyPr/>
        <a:lstStyle/>
        <a:p>
          <a:endParaRPr lang="en-US"/>
        </a:p>
      </dgm:t>
    </dgm:pt>
    <dgm:pt modelId="{5E8D9F49-70BE-41FE-A470-1011973B1F9A}" type="pres">
      <dgm:prSet presAssocID="{A82BA9DF-6DE6-4795-916B-D580D7044D20}" presName="hierRoot2" presStyleCnt="0">
        <dgm:presLayoutVars>
          <dgm:hierBranch val="init"/>
        </dgm:presLayoutVars>
      </dgm:prSet>
      <dgm:spPr/>
    </dgm:pt>
    <dgm:pt modelId="{E70AAF51-95F9-4CA3-855E-43206084CD68}" type="pres">
      <dgm:prSet presAssocID="{A82BA9DF-6DE6-4795-916B-D580D7044D20}" presName="rootComposite" presStyleCnt="0"/>
      <dgm:spPr/>
    </dgm:pt>
    <dgm:pt modelId="{C727648F-67C9-4633-AEDD-939E35F5916F}" type="pres">
      <dgm:prSet presAssocID="{A82BA9DF-6DE6-4795-916B-D580D7044D20}" presName="rootText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E3C7A9-149E-40C3-8BD0-C57B95B68D18}" type="pres">
      <dgm:prSet presAssocID="{A82BA9DF-6DE6-4795-916B-D580D7044D20}" presName="rootConnector" presStyleLbl="node3" presStyleIdx="5" presStyleCnt="6"/>
      <dgm:spPr/>
      <dgm:t>
        <a:bodyPr/>
        <a:lstStyle/>
        <a:p>
          <a:endParaRPr lang="en-US"/>
        </a:p>
      </dgm:t>
    </dgm:pt>
    <dgm:pt modelId="{97571A87-8D1E-498E-A53A-F3875EAA9240}" type="pres">
      <dgm:prSet presAssocID="{A82BA9DF-6DE6-4795-916B-D580D7044D20}" presName="hierChild4" presStyleCnt="0"/>
      <dgm:spPr/>
    </dgm:pt>
    <dgm:pt modelId="{0BA20CC1-825E-44B2-997B-11EB3A4D4963}" type="pres">
      <dgm:prSet presAssocID="{344A5ED7-E4AE-484C-8F85-081C63DF0F04}" presName="Name37" presStyleLbl="parChTrans1D4" presStyleIdx="3" presStyleCnt="4"/>
      <dgm:spPr/>
      <dgm:t>
        <a:bodyPr/>
        <a:lstStyle/>
        <a:p>
          <a:endParaRPr lang="en-US"/>
        </a:p>
      </dgm:t>
    </dgm:pt>
    <dgm:pt modelId="{8D13CAB3-0322-4D2B-8AFC-215D54DB77E3}" type="pres">
      <dgm:prSet presAssocID="{53272452-CC12-4D4B-821F-C71DDA8112EB}" presName="hierRoot2" presStyleCnt="0">
        <dgm:presLayoutVars>
          <dgm:hierBranch val="init"/>
        </dgm:presLayoutVars>
      </dgm:prSet>
      <dgm:spPr/>
    </dgm:pt>
    <dgm:pt modelId="{AB03E3A8-A70D-4B5B-A419-686C3A540B9E}" type="pres">
      <dgm:prSet presAssocID="{53272452-CC12-4D4B-821F-C71DDA8112EB}" presName="rootComposite" presStyleCnt="0"/>
      <dgm:spPr/>
    </dgm:pt>
    <dgm:pt modelId="{AC281268-7ADD-4BEA-82E5-EF470CA5D357}" type="pres">
      <dgm:prSet presAssocID="{53272452-CC12-4D4B-821F-C71DDA8112EB}" presName="rootText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4535B6-6361-413D-94E7-5BBBE07E5335}" type="pres">
      <dgm:prSet presAssocID="{53272452-CC12-4D4B-821F-C71DDA8112EB}" presName="rootConnector" presStyleLbl="node4" presStyleIdx="3" presStyleCnt="4"/>
      <dgm:spPr/>
      <dgm:t>
        <a:bodyPr/>
        <a:lstStyle/>
        <a:p>
          <a:endParaRPr lang="en-US"/>
        </a:p>
      </dgm:t>
    </dgm:pt>
    <dgm:pt modelId="{B6ED4A01-FF2D-479E-822C-75B683C495A2}" type="pres">
      <dgm:prSet presAssocID="{53272452-CC12-4D4B-821F-C71DDA8112EB}" presName="hierChild4" presStyleCnt="0"/>
      <dgm:spPr/>
    </dgm:pt>
    <dgm:pt modelId="{617A24AE-0848-4CD8-94F3-B865F7F2BC78}" type="pres">
      <dgm:prSet presAssocID="{53272452-CC12-4D4B-821F-C71DDA8112EB}" presName="hierChild5" presStyleCnt="0"/>
      <dgm:spPr/>
    </dgm:pt>
    <dgm:pt modelId="{0717D216-11CB-4A5B-B307-92F98C426806}" type="pres">
      <dgm:prSet presAssocID="{A82BA9DF-6DE6-4795-916B-D580D7044D20}" presName="hierChild5" presStyleCnt="0"/>
      <dgm:spPr/>
    </dgm:pt>
    <dgm:pt modelId="{F6E61A7E-8D57-49B9-A586-555650067E4B}" type="pres">
      <dgm:prSet presAssocID="{B37800A2-95BC-4EF9-BBBE-4BF1E2FA475D}" presName="hierChild5" presStyleCnt="0"/>
      <dgm:spPr/>
    </dgm:pt>
    <dgm:pt modelId="{30706F96-B9F0-4BFE-8866-24B24AE35B1D}" type="pres">
      <dgm:prSet presAssocID="{D521B9C3-0A2E-4102-B26F-75FA7A13CB38}" presName="hierChild3" presStyleCnt="0"/>
      <dgm:spPr/>
    </dgm:pt>
  </dgm:ptLst>
  <dgm:cxnLst>
    <dgm:cxn modelId="{4B11D40E-E281-4C23-BB23-B29DA88F6CAD}" srcId="{B37800A2-95BC-4EF9-BBBE-4BF1E2FA475D}" destId="{67FE6B63-6E47-42D4-9A27-F80CC5BC7F35}" srcOrd="0" destOrd="0" parTransId="{00C8A91A-94F1-4AA5-B768-3CCFFD77939F}" sibTransId="{5ACE0E35-AFFB-4621-A65B-4B4682488047}"/>
    <dgm:cxn modelId="{95197B1B-10B4-470C-A527-8F232BBEC5B9}" srcId="{B9A9EBA9-B670-4DEC-A9BE-5EDD19BF57D0}" destId="{EFB58C53-AC01-40AC-8A0B-25CB72C95F62}" srcOrd="1" destOrd="0" parTransId="{27F882EA-7CA6-42D6-837F-2E85C3D7D630}" sibTransId="{1CD49162-D33D-49D6-B22A-0EC6B33CF98F}"/>
    <dgm:cxn modelId="{D7996C37-9E32-4463-8065-606D28968A99}" type="presOf" srcId="{8DB13DFA-1D2C-4EB8-8431-D9630F33052A}" destId="{B215B3E6-EC59-451D-9247-AE6925FCE1FA}" srcOrd="0" destOrd="0" presId="urn:microsoft.com/office/officeart/2005/8/layout/orgChart1"/>
    <dgm:cxn modelId="{325C1518-9F1E-431B-B2DD-0BC256CF24CD}" type="presOf" srcId="{21247359-10D9-490D-AF73-860D59A2A639}" destId="{8EBE4724-F3B5-486E-8913-BA39C96CBA6E}" srcOrd="0" destOrd="0" presId="urn:microsoft.com/office/officeart/2005/8/layout/orgChart1"/>
    <dgm:cxn modelId="{F771F798-F29F-43C2-B356-82D9800D9D00}" type="presOf" srcId="{A82BA9DF-6DE6-4795-916B-D580D7044D20}" destId="{25E3C7A9-149E-40C3-8BD0-C57B95B68D18}" srcOrd="1" destOrd="0" presId="urn:microsoft.com/office/officeart/2005/8/layout/orgChart1"/>
    <dgm:cxn modelId="{50EF7856-C39A-4AF2-822F-F6D37C3E009A}" type="presOf" srcId="{D521B9C3-0A2E-4102-B26F-75FA7A13CB38}" destId="{7F3CC93E-400E-4B7F-A16D-D884AF6FA2C1}" srcOrd="0" destOrd="0" presId="urn:microsoft.com/office/officeart/2005/8/layout/orgChart1"/>
    <dgm:cxn modelId="{1D26EE55-0D65-432C-B654-F0C2B0817EA0}" type="presOf" srcId="{27F882EA-7CA6-42D6-837F-2E85C3D7D630}" destId="{9C10D0B6-6D54-49F7-A08E-24264E858AA4}" srcOrd="0" destOrd="0" presId="urn:microsoft.com/office/officeart/2005/8/layout/orgChart1"/>
    <dgm:cxn modelId="{19C14015-0F70-4786-944E-E747FB70E631}" type="presOf" srcId="{44BBE76C-4F43-445E-91A1-5809D2E86985}" destId="{17CB5B76-F96E-4751-90DD-C91280B43B6E}" srcOrd="1" destOrd="0" presId="urn:microsoft.com/office/officeart/2005/8/layout/orgChart1"/>
    <dgm:cxn modelId="{1B808209-4C84-4739-B5C4-C7CD35BB4F72}" type="presOf" srcId="{A83A4B6B-6873-4F1C-AAC1-BEEDC137DBD1}" destId="{3C4A920E-876C-46E3-9C49-7AB4B44ECAF6}" srcOrd="1" destOrd="0" presId="urn:microsoft.com/office/officeart/2005/8/layout/orgChart1"/>
    <dgm:cxn modelId="{191FC66A-2C5E-4BD2-91E6-95C3D84F9481}" srcId="{B9A9EBA9-B670-4DEC-A9BE-5EDD19BF57D0}" destId="{A83A4B6B-6873-4F1C-AAC1-BEEDC137DBD1}" srcOrd="0" destOrd="0" parTransId="{7FCF0F6C-5659-4582-BB97-0B8191ABEEAD}" sibTransId="{C03AEBE9-246B-4C85-AF80-3C4EE843BA25}"/>
    <dgm:cxn modelId="{0B7F3358-B964-4F42-9E0D-B36D1233BD96}" srcId="{67FE6B63-6E47-42D4-9A27-F80CC5BC7F35}" destId="{99802C30-74D0-4958-BB74-5BD1CEEF5BA4}" srcOrd="0" destOrd="0" parTransId="{B1B8196B-E339-4FC7-9635-D539801994FA}" sibTransId="{5C2AC744-0C55-4176-ABAD-6A445921A723}"/>
    <dgm:cxn modelId="{FD79E74E-2461-4FD5-A149-29A8D4C265BB}" type="presOf" srcId="{B9A9EBA9-B670-4DEC-A9BE-5EDD19BF57D0}" destId="{7AB86C57-B2E2-48B8-B26B-BE7C77017BF7}" srcOrd="0" destOrd="0" presId="urn:microsoft.com/office/officeart/2005/8/layout/orgChart1"/>
    <dgm:cxn modelId="{E80ED3D0-CE75-4F6C-BFDD-5CC3E8B5E5A9}" srcId="{5A936F27-783F-4B30-8DD6-E6099879C324}" destId="{3047685D-B2FC-4618-BEB5-7DF9B80AE566}" srcOrd="0" destOrd="0" parTransId="{8DB13DFA-1D2C-4EB8-8431-D9630F33052A}" sibTransId="{FACBA086-1AB5-4D34-BE57-65F347022D3F}"/>
    <dgm:cxn modelId="{93018C5C-787A-4196-AA26-E5F6FE6C00AC}" type="presOf" srcId="{50DF66B4-CE6F-46D4-8EF1-45FC77518CC6}" destId="{AA131AF2-1FDA-441E-A1EB-4DFCBCB7761E}" srcOrd="0" destOrd="0" presId="urn:microsoft.com/office/officeart/2005/8/layout/orgChart1"/>
    <dgm:cxn modelId="{C2B7EC4F-5F75-4B1A-A445-33A8C1D805A6}" srcId="{D521B9C3-0A2E-4102-B26F-75FA7A13CB38}" destId="{B9A9EBA9-B670-4DEC-A9BE-5EDD19BF57D0}" srcOrd="0" destOrd="0" parTransId="{50DF66B4-CE6F-46D4-8EF1-45FC77518CC6}" sibTransId="{0BFDF367-F053-4AA6-9EB4-C6ED316FBD95}"/>
    <dgm:cxn modelId="{312E5B9A-4CA2-473C-9D27-4A2AF40A2E38}" srcId="{671E81D6-E202-4E5E-B39E-77FC7FCDA1AF}" destId="{D521B9C3-0A2E-4102-B26F-75FA7A13CB38}" srcOrd="0" destOrd="0" parTransId="{CE0044E2-5F2B-43D5-A92A-12FA4E3E0521}" sibTransId="{9D7412F5-8BC4-4827-ABB6-762B69550A54}"/>
    <dgm:cxn modelId="{9FC07F8A-D2CF-42B1-A7A5-CE4EFECB1A2A}" srcId="{A82BA9DF-6DE6-4795-916B-D580D7044D20}" destId="{53272452-CC12-4D4B-821F-C71DDA8112EB}" srcOrd="0" destOrd="0" parTransId="{344A5ED7-E4AE-484C-8F85-081C63DF0F04}" sibTransId="{A8CB5861-BAFA-4C9D-9C51-B6B98348B23E}"/>
    <dgm:cxn modelId="{F42D7DAF-E4A0-4A58-B8C0-0DFAF00B6D27}" type="presOf" srcId="{53272452-CC12-4D4B-821F-C71DDA8112EB}" destId="{734535B6-6361-413D-94E7-5BBBE07E5335}" srcOrd="1" destOrd="0" presId="urn:microsoft.com/office/officeart/2005/8/layout/orgChart1"/>
    <dgm:cxn modelId="{F11A730B-197F-417B-B723-13E200613B3F}" type="presOf" srcId="{B37800A2-95BC-4EF9-BBBE-4BF1E2FA475D}" destId="{10D34630-FF8D-4DC1-8528-2BBE64CE15CF}" srcOrd="0" destOrd="0" presId="urn:microsoft.com/office/officeart/2005/8/layout/orgChart1"/>
    <dgm:cxn modelId="{06609334-DB96-4DA9-801B-E088C53198BD}" type="presOf" srcId="{344A5ED7-E4AE-484C-8F85-081C63DF0F04}" destId="{0BA20CC1-825E-44B2-997B-11EB3A4D4963}" srcOrd="0" destOrd="0" presId="urn:microsoft.com/office/officeart/2005/8/layout/orgChart1"/>
    <dgm:cxn modelId="{0B19C0F9-A50D-43AB-89A0-0B99B329F78C}" type="presOf" srcId="{67FE6B63-6E47-42D4-9A27-F80CC5BC7F35}" destId="{AAC56016-37AC-4D6C-BD21-2D1BB353F72B}" srcOrd="0" destOrd="0" presId="urn:microsoft.com/office/officeart/2005/8/layout/orgChart1"/>
    <dgm:cxn modelId="{C275D1B2-AD83-4955-A89C-73391371DCEC}" type="presOf" srcId="{EFB58C53-AC01-40AC-8A0B-25CB72C95F62}" destId="{AA5C8ACC-F527-43D0-8851-B22B493997AC}" srcOrd="1" destOrd="0" presId="urn:microsoft.com/office/officeart/2005/8/layout/orgChart1"/>
    <dgm:cxn modelId="{B7F1CB6E-0167-4D6D-A4C5-5DE5F1BC4978}" type="presOf" srcId="{99802C30-74D0-4958-BB74-5BD1CEEF5BA4}" destId="{03A1EFFB-CF1A-4772-91AD-220D253B4FFA}" srcOrd="0" destOrd="0" presId="urn:microsoft.com/office/officeart/2005/8/layout/orgChart1"/>
    <dgm:cxn modelId="{643C6745-BA8E-4045-9B79-72C92679E552}" type="presOf" srcId="{88627BF7-5A27-45D2-80AE-19A2CDADA901}" destId="{9E400109-DAC3-424F-B811-F609C562B0C4}" srcOrd="0" destOrd="0" presId="urn:microsoft.com/office/officeart/2005/8/layout/orgChart1"/>
    <dgm:cxn modelId="{B420BB7F-347B-4B46-9D4A-613FDE6B2C4A}" type="presOf" srcId="{D521B9C3-0A2E-4102-B26F-75FA7A13CB38}" destId="{BB28F442-7226-480F-90B5-0E08C6434BE6}" srcOrd="1" destOrd="0" presId="urn:microsoft.com/office/officeart/2005/8/layout/orgChart1"/>
    <dgm:cxn modelId="{512906DC-A1D3-4EE4-B110-9F6E01E342EE}" type="presOf" srcId="{12320C85-4546-49D7-BB87-350B6FDD569D}" destId="{38DD75C9-F716-4CAA-86F0-593FD4958955}" srcOrd="0" destOrd="0" presId="urn:microsoft.com/office/officeart/2005/8/layout/orgChart1"/>
    <dgm:cxn modelId="{7629C9A5-95AB-4E3E-BCA3-A2019833203A}" type="presOf" srcId="{671E81D6-E202-4E5E-B39E-77FC7FCDA1AF}" destId="{2E0A50CF-C1E5-458F-8FF5-14C3718AEE9D}" srcOrd="0" destOrd="0" presId="urn:microsoft.com/office/officeart/2005/8/layout/orgChart1"/>
    <dgm:cxn modelId="{9DF39067-31C6-4766-8CC7-9EAEAE2CC807}" type="presOf" srcId="{3047685D-B2FC-4618-BEB5-7DF9B80AE566}" destId="{BC2FA48C-6C30-4C28-BFF1-6AAFB9C33FCC}" srcOrd="1" destOrd="0" presId="urn:microsoft.com/office/officeart/2005/8/layout/orgChart1"/>
    <dgm:cxn modelId="{3D22661E-A90F-4DBD-8870-ED1C96D1C8C5}" type="presOf" srcId="{3047685D-B2FC-4618-BEB5-7DF9B80AE566}" destId="{06D5F409-F19D-40CF-9900-842CA2B4C41F}" srcOrd="0" destOrd="0" presId="urn:microsoft.com/office/officeart/2005/8/layout/orgChart1"/>
    <dgm:cxn modelId="{8F50C206-5609-44F9-B2FD-8A1A82F1D90C}" type="presOf" srcId="{21247359-10D9-490D-AF73-860D59A2A639}" destId="{E9A6D2B3-C29C-4E89-90C3-731A232F3C76}" srcOrd="1" destOrd="0" presId="urn:microsoft.com/office/officeart/2005/8/layout/orgChart1"/>
    <dgm:cxn modelId="{F254B49B-D2BB-4F8D-BB96-1A795718612A}" type="presOf" srcId="{44BBE76C-4F43-445E-91A1-5809D2E86985}" destId="{ACEE8D51-FE50-41E2-853A-473849BF2FD0}" srcOrd="0" destOrd="0" presId="urn:microsoft.com/office/officeart/2005/8/layout/orgChart1"/>
    <dgm:cxn modelId="{C76FFEE9-4F2F-4635-892A-4C135A4763ED}" type="presOf" srcId="{EFB58C53-AC01-40AC-8A0B-25CB72C95F62}" destId="{065FADC7-827E-4BAC-817C-B150F60EE623}" srcOrd="0" destOrd="0" presId="urn:microsoft.com/office/officeart/2005/8/layout/orgChart1"/>
    <dgm:cxn modelId="{05C9CE1C-FD2C-4BC6-8B12-854666D2A0EB}" srcId="{D521B9C3-0A2E-4102-B26F-75FA7A13CB38}" destId="{5A936F27-783F-4B30-8DD6-E6099879C324}" srcOrd="1" destOrd="0" parTransId="{E2907FEE-5B5B-4120-AB41-54B6E0BED4B7}" sibTransId="{171A8732-4772-4EE2-85F9-83338FA317F2}"/>
    <dgm:cxn modelId="{B2CE61A3-FACC-4E53-96BE-C85BD1F3202C}" type="presOf" srcId="{DC855EB7-494A-4E95-AF12-9F305A09AFCE}" destId="{D18C0624-9DB6-4BDD-B3FC-15589F9DD551}" srcOrd="0" destOrd="0" presId="urn:microsoft.com/office/officeart/2005/8/layout/orgChart1"/>
    <dgm:cxn modelId="{0EAADD21-C65D-4DAD-B4D3-DD0D0541DB48}" srcId="{B37800A2-95BC-4EF9-BBBE-4BF1E2FA475D}" destId="{A82BA9DF-6DE6-4795-916B-D580D7044D20}" srcOrd="1" destOrd="0" parTransId="{88627BF7-5A27-45D2-80AE-19A2CDADA901}" sibTransId="{BB2E88BE-FCAA-4669-BF1A-C11CACD7D58B}"/>
    <dgm:cxn modelId="{F6530B76-0A35-4962-A9D5-875C7C4E5F58}" type="presOf" srcId="{99802C30-74D0-4958-BB74-5BD1CEEF5BA4}" destId="{81106933-B698-4092-A363-21DE78990B94}" srcOrd="1" destOrd="0" presId="urn:microsoft.com/office/officeart/2005/8/layout/orgChart1"/>
    <dgm:cxn modelId="{164626BE-3715-467D-8B2A-78543CCF1D22}" type="presOf" srcId="{5A936F27-783F-4B30-8DD6-E6099879C324}" destId="{3B656B21-07B4-4DF1-ACEB-D7124838B4F8}" srcOrd="1" destOrd="0" presId="urn:microsoft.com/office/officeart/2005/8/layout/orgChart1"/>
    <dgm:cxn modelId="{D4D31A3C-86AD-4EA6-A958-82D205C7661A}" srcId="{3047685D-B2FC-4618-BEB5-7DF9B80AE566}" destId="{44BBE76C-4F43-445E-91A1-5809D2E86985}" srcOrd="0" destOrd="0" parTransId="{C293C73D-3756-4138-8BF7-3EA57C9C2D39}" sibTransId="{50C922A5-E3E1-4232-A582-FD1DE98CEED8}"/>
    <dgm:cxn modelId="{E01E549C-5CBF-47ED-919C-64A1E3B457BB}" type="presOf" srcId="{A82BA9DF-6DE6-4795-916B-D580D7044D20}" destId="{C727648F-67C9-4633-AEDD-939E35F5916F}" srcOrd="0" destOrd="0" presId="urn:microsoft.com/office/officeart/2005/8/layout/orgChart1"/>
    <dgm:cxn modelId="{FFAFE179-BCA4-4229-9884-E86EBEAF1453}" type="presOf" srcId="{B9A9EBA9-B670-4DEC-A9BE-5EDD19BF57D0}" destId="{4A2284B9-3344-4CB4-ADE7-F831DB3DE318}" srcOrd="1" destOrd="0" presId="urn:microsoft.com/office/officeart/2005/8/layout/orgChart1"/>
    <dgm:cxn modelId="{0C164561-D596-4B3F-93B2-4374ED09C634}" srcId="{5A936F27-783F-4B30-8DD6-E6099879C324}" destId="{FB9E754D-5CBE-4E3D-936F-62581C188876}" srcOrd="1" destOrd="0" parTransId="{BF39FD50-7722-404F-A24F-DE77A6702A7E}" sibTransId="{03051B4F-2D58-42E7-BF2B-E85EB0A169A2}"/>
    <dgm:cxn modelId="{F60783AB-F00F-4772-82A8-002284837524}" type="presOf" srcId="{53272452-CC12-4D4B-821F-C71DDA8112EB}" destId="{AC281268-7ADD-4BEA-82E5-EF470CA5D357}" srcOrd="0" destOrd="0" presId="urn:microsoft.com/office/officeart/2005/8/layout/orgChart1"/>
    <dgm:cxn modelId="{5EEDD211-B43B-4338-AF1F-F8812EEB856B}" type="presOf" srcId="{FB9E754D-5CBE-4E3D-936F-62581C188876}" destId="{F5F7E258-E021-43A5-A8EF-1A7B76BBBEC2}" srcOrd="1" destOrd="0" presId="urn:microsoft.com/office/officeart/2005/8/layout/orgChart1"/>
    <dgm:cxn modelId="{9505BCB3-9518-41A9-A5DD-1507E811862C}" srcId="{D521B9C3-0A2E-4102-B26F-75FA7A13CB38}" destId="{B37800A2-95BC-4EF9-BBBE-4BF1E2FA475D}" srcOrd="2" destOrd="0" parTransId="{DC855EB7-494A-4E95-AF12-9F305A09AFCE}" sibTransId="{842B4440-11A6-4BB3-9F80-352C91501CEB}"/>
    <dgm:cxn modelId="{CCE242DB-4ECC-4580-8DDC-B301CBC01D67}" type="presOf" srcId="{A83A4B6B-6873-4F1C-AAC1-BEEDC137DBD1}" destId="{45543567-7653-441F-AB8E-00CEDA8ACF15}" srcOrd="0" destOrd="0" presId="urn:microsoft.com/office/officeart/2005/8/layout/orgChart1"/>
    <dgm:cxn modelId="{4D9EF5A3-A412-4725-8EBA-700E16AB99B9}" type="presOf" srcId="{B1B8196B-E339-4FC7-9635-D539801994FA}" destId="{D46B9D8A-826D-45DB-8455-F1CD00BB4510}" srcOrd="0" destOrd="0" presId="urn:microsoft.com/office/officeart/2005/8/layout/orgChart1"/>
    <dgm:cxn modelId="{8D95A507-6550-4E95-ACE3-26E17C6BA6F2}" type="presOf" srcId="{5A936F27-783F-4B30-8DD6-E6099879C324}" destId="{979E28CA-17A6-4F4E-BAA2-D6AC6B626038}" srcOrd="0" destOrd="0" presId="urn:microsoft.com/office/officeart/2005/8/layout/orgChart1"/>
    <dgm:cxn modelId="{8DA92817-3059-4053-A25A-02B7E7EA40AA}" type="presOf" srcId="{B37800A2-95BC-4EF9-BBBE-4BF1E2FA475D}" destId="{6FEBB0E8-304D-4BB4-A2F4-ECD36F3DA5FD}" srcOrd="1" destOrd="0" presId="urn:microsoft.com/office/officeart/2005/8/layout/orgChart1"/>
    <dgm:cxn modelId="{B84105BD-3239-4B16-B3B0-34D4CC3D33C0}" type="presOf" srcId="{67FE6B63-6E47-42D4-9A27-F80CC5BC7F35}" destId="{6BAA1462-6A6F-4128-B10D-61C11715B0E7}" srcOrd="1" destOrd="0" presId="urn:microsoft.com/office/officeart/2005/8/layout/orgChart1"/>
    <dgm:cxn modelId="{B76E18CF-9A61-4CBB-8328-C00133639EAE}" type="presOf" srcId="{BF39FD50-7722-404F-A24F-DE77A6702A7E}" destId="{CDDB02DB-957E-488E-B041-553A1CF3E37C}" srcOrd="0" destOrd="0" presId="urn:microsoft.com/office/officeart/2005/8/layout/orgChart1"/>
    <dgm:cxn modelId="{7B628661-B5F2-4B5C-9B2C-EA3F812E23D4}" type="presOf" srcId="{FB9E754D-5CBE-4E3D-936F-62581C188876}" destId="{E61152D6-A203-4CB4-895D-84322DDBAC85}" srcOrd="0" destOrd="0" presId="urn:microsoft.com/office/officeart/2005/8/layout/orgChart1"/>
    <dgm:cxn modelId="{DA3062C2-9FED-4276-80B6-AF5FE5BF1BB9}" type="presOf" srcId="{7FCF0F6C-5659-4582-BB97-0B8191ABEEAD}" destId="{9B9F7A9C-3827-433A-AB0B-1C4328769C39}" srcOrd="0" destOrd="0" presId="urn:microsoft.com/office/officeart/2005/8/layout/orgChart1"/>
    <dgm:cxn modelId="{AA3AB98B-7DE0-4B94-93A7-8DA98260A3C3}" type="presOf" srcId="{E2907FEE-5B5B-4120-AB41-54B6E0BED4B7}" destId="{F02297C4-9732-47F2-93D6-E8075E23E2CE}" srcOrd="0" destOrd="0" presId="urn:microsoft.com/office/officeart/2005/8/layout/orgChart1"/>
    <dgm:cxn modelId="{CF5EB592-155E-4483-940A-638493CDEF0E}" srcId="{FB9E754D-5CBE-4E3D-936F-62581C188876}" destId="{21247359-10D9-490D-AF73-860D59A2A639}" srcOrd="0" destOrd="0" parTransId="{12320C85-4546-49D7-BB87-350B6FDD569D}" sibTransId="{6C04FB81-B1A3-4B8A-883D-F4FD212C93A4}"/>
    <dgm:cxn modelId="{0E91BC9A-FFEA-466F-A7DA-9CDDD9E14A94}" type="presOf" srcId="{00C8A91A-94F1-4AA5-B768-3CCFFD77939F}" destId="{97117165-9A69-4909-92AB-9E9E2EA84156}" srcOrd="0" destOrd="0" presId="urn:microsoft.com/office/officeart/2005/8/layout/orgChart1"/>
    <dgm:cxn modelId="{0BE5C57F-64F0-46D0-8B16-7783BC9B592E}" type="presOf" srcId="{C293C73D-3756-4138-8BF7-3EA57C9C2D39}" destId="{8E25D0EA-2D0B-4E0B-A307-49E15EF9B5D3}" srcOrd="0" destOrd="0" presId="urn:microsoft.com/office/officeart/2005/8/layout/orgChart1"/>
    <dgm:cxn modelId="{3172CD07-9847-460F-B64D-4ACA8A21176B}" type="presParOf" srcId="{2E0A50CF-C1E5-458F-8FF5-14C3718AEE9D}" destId="{0F2D7FCE-70EA-4ECA-B42C-EB44AE9C211F}" srcOrd="0" destOrd="0" presId="urn:microsoft.com/office/officeart/2005/8/layout/orgChart1"/>
    <dgm:cxn modelId="{8A0A8973-FB5C-4A58-B004-7C31090449EA}" type="presParOf" srcId="{0F2D7FCE-70EA-4ECA-B42C-EB44AE9C211F}" destId="{083AC3CF-2D29-4B35-99FC-38AEA586B010}" srcOrd="0" destOrd="0" presId="urn:microsoft.com/office/officeart/2005/8/layout/orgChart1"/>
    <dgm:cxn modelId="{4C9C8C81-0BC6-4542-ADC2-65FEBCC32FA9}" type="presParOf" srcId="{083AC3CF-2D29-4B35-99FC-38AEA586B010}" destId="{7F3CC93E-400E-4B7F-A16D-D884AF6FA2C1}" srcOrd="0" destOrd="0" presId="urn:microsoft.com/office/officeart/2005/8/layout/orgChart1"/>
    <dgm:cxn modelId="{B8876C9E-3ECC-40A4-A2E4-AB341746A4E4}" type="presParOf" srcId="{083AC3CF-2D29-4B35-99FC-38AEA586B010}" destId="{BB28F442-7226-480F-90B5-0E08C6434BE6}" srcOrd="1" destOrd="0" presId="urn:microsoft.com/office/officeart/2005/8/layout/orgChart1"/>
    <dgm:cxn modelId="{FA0A11ED-B4AC-40A5-8635-91305CF6A563}" type="presParOf" srcId="{0F2D7FCE-70EA-4ECA-B42C-EB44AE9C211F}" destId="{CD77B79D-77B6-4879-9136-D7B788BCDDC6}" srcOrd="1" destOrd="0" presId="urn:microsoft.com/office/officeart/2005/8/layout/orgChart1"/>
    <dgm:cxn modelId="{E386CC8F-C271-416F-B0E1-D076ECE8D1CE}" type="presParOf" srcId="{CD77B79D-77B6-4879-9136-D7B788BCDDC6}" destId="{AA131AF2-1FDA-441E-A1EB-4DFCBCB7761E}" srcOrd="0" destOrd="0" presId="urn:microsoft.com/office/officeart/2005/8/layout/orgChart1"/>
    <dgm:cxn modelId="{1A304AE3-9406-4140-8A0B-67DB22F17A54}" type="presParOf" srcId="{CD77B79D-77B6-4879-9136-D7B788BCDDC6}" destId="{4B2E2E68-F294-47B7-A91E-02B9D8040BAB}" srcOrd="1" destOrd="0" presId="urn:microsoft.com/office/officeart/2005/8/layout/orgChart1"/>
    <dgm:cxn modelId="{17EE2FB1-1891-47A7-B8B9-BA78EC46EC50}" type="presParOf" srcId="{4B2E2E68-F294-47B7-A91E-02B9D8040BAB}" destId="{76CB1487-01B6-4A35-BD17-F193D2002133}" srcOrd="0" destOrd="0" presId="urn:microsoft.com/office/officeart/2005/8/layout/orgChart1"/>
    <dgm:cxn modelId="{233FB012-196B-4A19-A1B0-D2671EFAA75A}" type="presParOf" srcId="{76CB1487-01B6-4A35-BD17-F193D2002133}" destId="{7AB86C57-B2E2-48B8-B26B-BE7C77017BF7}" srcOrd="0" destOrd="0" presId="urn:microsoft.com/office/officeart/2005/8/layout/orgChart1"/>
    <dgm:cxn modelId="{A407AD9A-5BAE-406A-9580-ABD182A98711}" type="presParOf" srcId="{76CB1487-01B6-4A35-BD17-F193D2002133}" destId="{4A2284B9-3344-4CB4-ADE7-F831DB3DE318}" srcOrd="1" destOrd="0" presId="urn:microsoft.com/office/officeart/2005/8/layout/orgChart1"/>
    <dgm:cxn modelId="{8490ABE1-A867-4788-85BC-68127D3CA7E8}" type="presParOf" srcId="{4B2E2E68-F294-47B7-A91E-02B9D8040BAB}" destId="{146B6679-8B2F-4259-B16D-14B459DBC096}" srcOrd="1" destOrd="0" presId="urn:microsoft.com/office/officeart/2005/8/layout/orgChart1"/>
    <dgm:cxn modelId="{57F54BF2-2075-48A9-8403-6A043A5E7238}" type="presParOf" srcId="{146B6679-8B2F-4259-B16D-14B459DBC096}" destId="{9B9F7A9C-3827-433A-AB0B-1C4328769C39}" srcOrd="0" destOrd="0" presId="urn:microsoft.com/office/officeart/2005/8/layout/orgChart1"/>
    <dgm:cxn modelId="{A8EF9CAA-9062-4BBC-98BE-299D04B80BE4}" type="presParOf" srcId="{146B6679-8B2F-4259-B16D-14B459DBC096}" destId="{E0A1F1BD-6ACC-4BCD-9C81-B857DEAC999E}" srcOrd="1" destOrd="0" presId="urn:microsoft.com/office/officeart/2005/8/layout/orgChart1"/>
    <dgm:cxn modelId="{44F9320F-C76C-40F9-AD33-0B81055ECF4F}" type="presParOf" srcId="{E0A1F1BD-6ACC-4BCD-9C81-B857DEAC999E}" destId="{D1D41087-E957-4FD4-BE9B-8EC2050B5FE8}" srcOrd="0" destOrd="0" presId="urn:microsoft.com/office/officeart/2005/8/layout/orgChart1"/>
    <dgm:cxn modelId="{0CF913FD-9831-46B8-8999-ECC713204F16}" type="presParOf" srcId="{D1D41087-E957-4FD4-BE9B-8EC2050B5FE8}" destId="{45543567-7653-441F-AB8E-00CEDA8ACF15}" srcOrd="0" destOrd="0" presId="urn:microsoft.com/office/officeart/2005/8/layout/orgChart1"/>
    <dgm:cxn modelId="{A4CB2186-D34E-469A-9F87-56F1E774E65C}" type="presParOf" srcId="{D1D41087-E957-4FD4-BE9B-8EC2050B5FE8}" destId="{3C4A920E-876C-46E3-9C49-7AB4B44ECAF6}" srcOrd="1" destOrd="0" presId="urn:microsoft.com/office/officeart/2005/8/layout/orgChart1"/>
    <dgm:cxn modelId="{B80B8DDF-5D4F-4A37-95EC-2362C3CB6CD5}" type="presParOf" srcId="{E0A1F1BD-6ACC-4BCD-9C81-B857DEAC999E}" destId="{7DF33FCE-BD41-4E11-8652-7B520530829E}" srcOrd="1" destOrd="0" presId="urn:microsoft.com/office/officeart/2005/8/layout/orgChart1"/>
    <dgm:cxn modelId="{A9FBBB1E-073F-45AD-A63D-8A143E719B07}" type="presParOf" srcId="{E0A1F1BD-6ACC-4BCD-9C81-B857DEAC999E}" destId="{04541BEB-EABB-4813-BF5C-BB6B5BA4ED48}" srcOrd="2" destOrd="0" presId="urn:microsoft.com/office/officeart/2005/8/layout/orgChart1"/>
    <dgm:cxn modelId="{4AE67335-C3CB-4F32-9D69-0CF668A96A79}" type="presParOf" srcId="{146B6679-8B2F-4259-B16D-14B459DBC096}" destId="{9C10D0B6-6D54-49F7-A08E-24264E858AA4}" srcOrd="2" destOrd="0" presId="urn:microsoft.com/office/officeart/2005/8/layout/orgChart1"/>
    <dgm:cxn modelId="{54E82BD7-155F-4549-A285-B5A4A964D940}" type="presParOf" srcId="{146B6679-8B2F-4259-B16D-14B459DBC096}" destId="{739D98C6-7972-4C6E-BBA1-2ECEDAADE1F2}" srcOrd="3" destOrd="0" presId="urn:microsoft.com/office/officeart/2005/8/layout/orgChart1"/>
    <dgm:cxn modelId="{D9C33D5F-3DD0-432F-A4AF-9D426276AD0F}" type="presParOf" srcId="{739D98C6-7972-4C6E-BBA1-2ECEDAADE1F2}" destId="{C8B9CE18-3C7E-4155-AB57-074AC1193973}" srcOrd="0" destOrd="0" presId="urn:microsoft.com/office/officeart/2005/8/layout/orgChart1"/>
    <dgm:cxn modelId="{67B19469-BADD-4DD0-AE4D-F06AB3EF9965}" type="presParOf" srcId="{C8B9CE18-3C7E-4155-AB57-074AC1193973}" destId="{065FADC7-827E-4BAC-817C-B150F60EE623}" srcOrd="0" destOrd="0" presId="urn:microsoft.com/office/officeart/2005/8/layout/orgChart1"/>
    <dgm:cxn modelId="{2A502CD9-AA24-497A-B582-BC2262191D5B}" type="presParOf" srcId="{C8B9CE18-3C7E-4155-AB57-074AC1193973}" destId="{AA5C8ACC-F527-43D0-8851-B22B493997AC}" srcOrd="1" destOrd="0" presId="urn:microsoft.com/office/officeart/2005/8/layout/orgChart1"/>
    <dgm:cxn modelId="{762BB7F6-DE1E-4CA3-93A7-6EDF32A99DE4}" type="presParOf" srcId="{739D98C6-7972-4C6E-BBA1-2ECEDAADE1F2}" destId="{4020FFDC-6582-4545-B033-8134A9C36236}" srcOrd="1" destOrd="0" presId="urn:microsoft.com/office/officeart/2005/8/layout/orgChart1"/>
    <dgm:cxn modelId="{46015DBB-0C25-4859-B5CB-95E885566288}" type="presParOf" srcId="{739D98C6-7972-4C6E-BBA1-2ECEDAADE1F2}" destId="{A633F675-FACF-4311-8784-3BEB3AA341D9}" srcOrd="2" destOrd="0" presId="urn:microsoft.com/office/officeart/2005/8/layout/orgChart1"/>
    <dgm:cxn modelId="{AA32972D-1FBD-496F-8423-FA486C5B24CE}" type="presParOf" srcId="{4B2E2E68-F294-47B7-A91E-02B9D8040BAB}" destId="{6737DA46-524B-4B85-9245-5DEE340A19F7}" srcOrd="2" destOrd="0" presId="urn:microsoft.com/office/officeart/2005/8/layout/orgChart1"/>
    <dgm:cxn modelId="{8E59CF5F-F08D-4054-B502-5211503F1B6F}" type="presParOf" srcId="{CD77B79D-77B6-4879-9136-D7B788BCDDC6}" destId="{F02297C4-9732-47F2-93D6-E8075E23E2CE}" srcOrd="2" destOrd="0" presId="urn:microsoft.com/office/officeart/2005/8/layout/orgChart1"/>
    <dgm:cxn modelId="{83CB13DC-AD48-4143-8577-21F862672360}" type="presParOf" srcId="{CD77B79D-77B6-4879-9136-D7B788BCDDC6}" destId="{5874E184-CF9E-4FBC-A7A0-970E5936CB57}" srcOrd="3" destOrd="0" presId="urn:microsoft.com/office/officeart/2005/8/layout/orgChart1"/>
    <dgm:cxn modelId="{354A65B9-9656-4342-B426-3EAC01FF2695}" type="presParOf" srcId="{5874E184-CF9E-4FBC-A7A0-970E5936CB57}" destId="{B6398A33-E73D-435C-8B41-645613F0F3E7}" srcOrd="0" destOrd="0" presId="urn:microsoft.com/office/officeart/2005/8/layout/orgChart1"/>
    <dgm:cxn modelId="{EA56525B-41D7-437B-B020-692BFF640791}" type="presParOf" srcId="{B6398A33-E73D-435C-8B41-645613F0F3E7}" destId="{979E28CA-17A6-4F4E-BAA2-D6AC6B626038}" srcOrd="0" destOrd="0" presId="urn:microsoft.com/office/officeart/2005/8/layout/orgChart1"/>
    <dgm:cxn modelId="{477838FC-03DE-41B5-A65F-403A7CB22459}" type="presParOf" srcId="{B6398A33-E73D-435C-8B41-645613F0F3E7}" destId="{3B656B21-07B4-4DF1-ACEB-D7124838B4F8}" srcOrd="1" destOrd="0" presId="urn:microsoft.com/office/officeart/2005/8/layout/orgChart1"/>
    <dgm:cxn modelId="{9CE97E6B-DE7D-4EDD-8BEC-C003305E0394}" type="presParOf" srcId="{5874E184-CF9E-4FBC-A7A0-970E5936CB57}" destId="{1A835890-D62D-4F5F-A64E-FB59484EC138}" srcOrd="1" destOrd="0" presId="urn:microsoft.com/office/officeart/2005/8/layout/orgChart1"/>
    <dgm:cxn modelId="{5124CFCD-70CA-4ABE-A564-CAA4030110E1}" type="presParOf" srcId="{1A835890-D62D-4F5F-A64E-FB59484EC138}" destId="{B215B3E6-EC59-451D-9247-AE6925FCE1FA}" srcOrd="0" destOrd="0" presId="urn:microsoft.com/office/officeart/2005/8/layout/orgChart1"/>
    <dgm:cxn modelId="{FCDE7426-712D-49FE-93BC-70AFBE94C9EF}" type="presParOf" srcId="{1A835890-D62D-4F5F-A64E-FB59484EC138}" destId="{F7206CB5-C9F3-419F-9E23-EE7A03842F14}" srcOrd="1" destOrd="0" presId="urn:microsoft.com/office/officeart/2005/8/layout/orgChart1"/>
    <dgm:cxn modelId="{8045D7D6-AC53-4296-A65E-E3A0D416A485}" type="presParOf" srcId="{F7206CB5-C9F3-419F-9E23-EE7A03842F14}" destId="{185F5652-694E-41C2-9FDE-F09D8551CC7E}" srcOrd="0" destOrd="0" presId="urn:microsoft.com/office/officeart/2005/8/layout/orgChart1"/>
    <dgm:cxn modelId="{60A84098-7FB0-4503-ADA1-3CFA4F5C25EA}" type="presParOf" srcId="{185F5652-694E-41C2-9FDE-F09D8551CC7E}" destId="{06D5F409-F19D-40CF-9900-842CA2B4C41F}" srcOrd="0" destOrd="0" presId="urn:microsoft.com/office/officeart/2005/8/layout/orgChart1"/>
    <dgm:cxn modelId="{316B3AFC-FF5E-486C-8947-232A3CE082CA}" type="presParOf" srcId="{185F5652-694E-41C2-9FDE-F09D8551CC7E}" destId="{BC2FA48C-6C30-4C28-BFF1-6AAFB9C33FCC}" srcOrd="1" destOrd="0" presId="urn:microsoft.com/office/officeart/2005/8/layout/orgChart1"/>
    <dgm:cxn modelId="{40013426-2AB5-4761-9293-1E51AB0E6C2C}" type="presParOf" srcId="{F7206CB5-C9F3-419F-9E23-EE7A03842F14}" destId="{10F562B4-560A-4969-A665-2C91DDEAB210}" srcOrd="1" destOrd="0" presId="urn:microsoft.com/office/officeart/2005/8/layout/orgChart1"/>
    <dgm:cxn modelId="{10EA6A99-F4F8-4C84-9BF6-96A0735A7D0B}" type="presParOf" srcId="{10F562B4-560A-4969-A665-2C91DDEAB210}" destId="{8E25D0EA-2D0B-4E0B-A307-49E15EF9B5D3}" srcOrd="0" destOrd="0" presId="urn:microsoft.com/office/officeart/2005/8/layout/orgChart1"/>
    <dgm:cxn modelId="{CD4607AB-40C3-409A-A42B-8942B0A6F301}" type="presParOf" srcId="{10F562B4-560A-4969-A665-2C91DDEAB210}" destId="{543DBC23-DDD5-4B7D-A530-1C0F390736C8}" srcOrd="1" destOrd="0" presId="urn:microsoft.com/office/officeart/2005/8/layout/orgChart1"/>
    <dgm:cxn modelId="{6B019A4D-C3D4-4E07-BE8F-BFA003908531}" type="presParOf" srcId="{543DBC23-DDD5-4B7D-A530-1C0F390736C8}" destId="{CB71A5F8-8B4B-4DDD-953E-4FC762A24175}" srcOrd="0" destOrd="0" presId="urn:microsoft.com/office/officeart/2005/8/layout/orgChart1"/>
    <dgm:cxn modelId="{28F37EBB-3757-4B39-9DDC-FD5148F503E2}" type="presParOf" srcId="{CB71A5F8-8B4B-4DDD-953E-4FC762A24175}" destId="{ACEE8D51-FE50-41E2-853A-473849BF2FD0}" srcOrd="0" destOrd="0" presId="urn:microsoft.com/office/officeart/2005/8/layout/orgChart1"/>
    <dgm:cxn modelId="{C0154F1B-DAEB-44DC-A642-1E69A16DAD74}" type="presParOf" srcId="{CB71A5F8-8B4B-4DDD-953E-4FC762A24175}" destId="{17CB5B76-F96E-4751-90DD-C91280B43B6E}" srcOrd="1" destOrd="0" presId="urn:microsoft.com/office/officeart/2005/8/layout/orgChart1"/>
    <dgm:cxn modelId="{683E309C-A2C9-4D43-A012-E90E5E27C2BA}" type="presParOf" srcId="{543DBC23-DDD5-4B7D-A530-1C0F390736C8}" destId="{1AC204A2-F761-44B9-AE23-72D918E32667}" srcOrd="1" destOrd="0" presId="urn:microsoft.com/office/officeart/2005/8/layout/orgChart1"/>
    <dgm:cxn modelId="{2142B896-B6ED-4226-AC59-5F8E1B768247}" type="presParOf" srcId="{543DBC23-DDD5-4B7D-A530-1C0F390736C8}" destId="{8886D35A-3E35-40AF-9E12-56E863BEA98B}" srcOrd="2" destOrd="0" presId="urn:microsoft.com/office/officeart/2005/8/layout/orgChart1"/>
    <dgm:cxn modelId="{1E428E58-8887-46EE-B5F9-20933C48FB47}" type="presParOf" srcId="{F7206CB5-C9F3-419F-9E23-EE7A03842F14}" destId="{B362C815-47FD-4AE9-BAE4-15A3738BFBDD}" srcOrd="2" destOrd="0" presId="urn:microsoft.com/office/officeart/2005/8/layout/orgChart1"/>
    <dgm:cxn modelId="{849F87BF-042C-4AA8-988A-29478CF5742D}" type="presParOf" srcId="{1A835890-D62D-4F5F-A64E-FB59484EC138}" destId="{CDDB02DB-957E-488E-B041-553A1CF3E37C}" srcOrd="2" destOrd="0" presId="urn:microsoft.com/office/officeart/2005/8/layout/orgChart1"/>
    <dgm:cxn modelId="{71A6110A-88BE-4073-B693-8D46E34421BD}" type="presParOf" srcId="{1A835890-D62D-4F5F-A64E-FB59484EC138}" destId="{84381534-C11A-4456-9A98-745BA03BE88F}" srcOrd="3" destOrd="0" presId="urn:microsoft.com/office/officeart/2005/8/layout/orgChart1"/>
    <dgm:cxn modelId="{3568A94F-9CB1-4FEA-AEEA-1BB6A40B053B}" type="presParOf" srcId="{84381534-C11A-4456-9A98-745BA03BE88F}" destId="{22FCEC8D-0B2F-4A1F-A343-6BB759F94513}" srcOrd="0" destOrd="0" presId="urn:microsoft.com/office/officeart/2005/8/layout/orgChart1"/>
    <dgm:cxn modelId="{BB07E601-16FC-4696-9C5F-BFC5236774E0}" type="presParOf" srcId="{22FCEC8D-0B2F-4A1F-A343-6BB759F94513}" destId="{E61152D6-A203-4CB4-895D-84322DDBAC85}" srcOrd="0" destOrd="0" presId="urn:microsoft.com/office/officeart/2005/8/layout/orgChart1"/>
    <dgm:cxn modelId="{A75710C6-0817-4F46-9E81-628B1656D608}" type="presParOf" srcId="{22FCEC8D-0B2F-4A1F-A343-6BB759F94513}" destId="{F5F7E258-E021-43A5-A8EF-1A7B76BBBEC2}" srcOrd="1" destOrd="0" presId="urn:microsoft.com/office/officeart/2005/8/layout/orgChart1"/>
    <dgm:cxn modelId="{2664D870-C277-4E31-9492-41E4835F7636}" type="presParOf" srcId="{84381534-C11A-4456-9A98-745BA03BE88F}" destId="{8C5D522A-7FC8-4453-BB3A-BF4F4870DD6D}" srcOrd="1" destOrd="0" presId="urn:microsoft.com/office/officeart/2005/8/layout/orgChart1"/>
    <dgm:cxn modelId="{A1F83A30-BFA8-4BCF-AC37-0706CB93A664}" type="presParOf" srcId="{8C5D522A-7FC8-4453-BB3A-BF4F4870DD6D}" destId="{38DD75C9-F716-4CAA-86F0-593FD4958955}" srcOrd="0" destOrd="0" presId="urn:microsoft.com/office/officeart/2005/8/layout/orgChart1"/>
    <dgm:cxn modelId="{7E4E4D45-0B5C-498A-B4D2-F7F9B51355ED}" type="presParOf" srcId="{8C5D522A-7FC8-4453-BB3A-BF4F4870DD6D}" destId="{984A3B6C-4C41-4149-AEDD-B92BE2CD776C}" srcOrd="1" destOrd="0" presId="urn:microsoft.com/office/officeart/2005/8/layout/orgChart1"/>
    <dgm:cxn modelId="{3E80B34B-0EA2-4C43-9207-14304A502FCC}" type="presParOf" srcId="{984A3B6C-4C41-4149-AEDD-B92BE2CD776C}" destId="{2552E87F-4785-41DE-9124-AB4E5E4781FD}" srcOrd="0" destOrd="0" presId="urn:microsoft.com/office/officeart/2005/8/layout/orgChart1"/>
    <dgm:cxn modelId="{F88C0A81-BB80-48BF-A5A2-6511D6250368}" type="presParOf" srcId="{2552E87F-4785-41DE-9124-AB4E5E4781FD}" destId="{8EBE4724-F3B5-486E-8913-BA39C96CBA6E}" srcOrd="0" destOrd="0" presId="urn:microsoft.com/office/officeart/2005/8/layout/orgChart1"/>
    <dgm:cxn modelId="{B8AC0371-55EF-4F7F-ADF2-6BCBF93EC295}" type="presParOf" srcId="{2552E87F-4785-41DE-9124-AB4E5E4781FD}" destId="{E9A6D2B3-C29C-4E89-90C3-731A232F3C76}" srcOrd="1" destOrd="0" presId="urn:microsoft.com/office/officeart/2005/8/layout/orgChart1"/>
    <dgm:cxn modelId="{0BF73CD0-A3A4-43CD-B9D9-E17398819BFB}" type="presParOf" srcId="{984A3B6C-4C41-4149-AEDD-B92BE2CD776C}" destId="{49F7D490-C693-4F22-BF0E-DBF6810C83C8}" srcOrd="1" destOrd="0" presId="urn:microsoft.com/office/officeart/2005/8/layout/orgChart1"/>
    <dgm:cxn modelId="{EDDD8E38-4F3E-47A0-82DD-98CCCCB1B2CA}" type="presParOf" srcId="{984A3B6C-4C41-4149-AEDD-B92BE2CD776C}" destId="{660E1FDD-B693-4ABA-98B4-DF02EAFF5C98}" srcOrd="2" destOrd="0" presId="urn:microsoft.com/office/officeart/2005/8/layout/orgChart1"/>
    <dgm:cxn modelId="{BFBA0BE6-AE2D-46B0-90D3-4E693EA3B03B}" type="presParOf" srcId="{84381534-C11A-4456-9A98-745BA03BE88F}" destId="{7CE97A6D-2EA2-4DE9-85E0-C4A2158A84EE}" srcOrd="2" destOrd="0" presId="urn:microsoft.com/office/officeart/2005/8/layout/orgChart1"/>
    <dgm:cxn modelId="{31C6769B-5A66-46EE-80C4-6A35568F133E}" type="presParOf" srcId="{5874E184-CF9E-4FBC-A7A0-970E5936CB57}" destId="{FBB5CEE9-964E-4D37-9B2E-2BEFBE20BF38}" srcOrd="2" destOrd="0" presId="urn:microsoft.com/office/officeart/2005/8/layout/orgChart1"/>
    <dgm:cxn modelId="{4E904DA2-908C-4ED7-A83E-0D31C2B3244B}" type="presParOf" srcId="{CD77B79D-77B6-4879-9136-D7B788BCDDC6}" destId="{D18C0624-9DB6-4BDD-B3FC-15589F9DD551}" srcOrd="4" destOrd="0" presId="urn:microsoft.com/office/officeart/2005/8/layout/orgChart1"/>
    <dgm:cxn modelId="{B4BF2BAF-0D01-401D-85A4-90239727BDC8}" type="presParOf" srcId="{CD77B79D-77B6-4879-9136-D7B788BCDDC6}" destId="{7687BDDF-9BD8-4971-AF01-009C35D69239}" srcOrd="5" destOrd="0" presId="urn:microsoft.com/office/officeart/2005/8/layout/orgChart1"/>
    <dgm:cxn modelId="{B24D769B-C0BC-4960-A0F5-CF292BE0E910}" type="presParOf" srcId="{7687BDDF-9BD8-4971-AF01-009C35D69239}" destId="{8A03CA90-FC65-48B1-BAAE-10582DEB8F31}" srcOrd="0" destOrd="0" presId="urn:microsoft.com/office/officeart/2005/8/layout/orgChart1"/>
    <dgm:cxn modelId="{FEE75078-7B9E-4C8D-A03E-B99B344DF11E}" type="presParOf" srcId="{8A03CA90-FC65-48B1-BAAE-10582DEB8F31}" destId="{10D34630-FF8D-4DC1-8528-2BBE64CE15CF}" srcOrd="0" destOrd="0" presId="urn:microsoft.com/office/officeart/2005/8/layout/orgChart1"/>
    <dgm:cxn modelId="{E2291FFF-4C56-4846-9FB4-5C1359B3A927}" type="presParOf" srcId="{8A03CA90-FC65-48B1-BAAE-10582DEB8F31}" destId="{6FEBB0E8-304D-4BB4-A2F4-ECD36F3DA5FD}" srcOrd="1" destOrd="0" presId="urn:microsoft.com/office/officeart/2005/8/layout/orgChart1"/>
    <dgm:cxn modelId="{7BB8037C-0459-4207-9B86-DDCC55706BFF}" type="presParOf" srcId="{7687BDDF-9BD8-4971-AF01-009C35D69239}" destId="{2EC84DEE-8147-45C4-AB15-B648FB41A69F}" srcOrd="1" destOrd="0" presId="urn:microsoft.com/office/officeart/2005/8/layout/orgChart1"/>
    <dgm:cxn modelId="{FE8508E4-70A0-4D63-865C-B212CFF3448C}" type="presParOf" srcId="{2EC84DEE-8147-45C4-AB15-B648FB41A69F}" destId="{97117165-9A69-4909-92AB-9E9E2EA84156}" srcOrd="0" destOrd="0" presId="urn:microsoft.com/office/officeart/2005/8/layout/orgChart1"/>
    <dgm:cxn modelId="{57D91A9C-7BE9-4F61-9E19-B37CAB1A828C}" type="presParOf" srcId="{2EC84DEE-8147-45C4-AB15-B648FB41A69F}" destId="{AF5D4B0B-11FA-4988-B400-7C9714FD111C}" srcOrd="1" destOrd="0" presId="urn:microsoft.com/office/officeart/2005/8/layout/orgChart1"/>
    <dgm:cxn modelId="{0237458C-5AC6-49C1-845E-81BEB81DB264}" type="presParOf" srcId="{AF5D4B0B-11FA-4988-B400-7C9714FD111C}" destId="{ECFBD684-57C2-4F74-8C92-3143FB4FE625}" srcOrd="0" destOrd="0" presId="urn:microsoft.com/office/officeart/2005/8/layout/orgChart1"/>
    <dgm:cxn modelId="{824F3339-F5CD-4123-8291-896107FAB722}" type="presParOf" srcId="{ECFBD684-57C2-4F74-8C92-3143FB4FE625}" destId="{AAC56016-37AC-4D6C-BD21-2D1BB353F72B}" srcOrd="0" destOrd="0" presId="urn:microsoft.com/office/officeart/2005/8/layout/orgChart1"/>
    <dgm:cxn modelId="{EB1AAE08-F48C-41A8-B38D-EE2CEA1D8B48}" type="presParOf" srcId="{ECFBD684-57C2-4F74-8C92-3143FB4FE625}" destId="{6BAA1462-6A6F-4128-B10D-61C11715B0E7}" srcOrd="1" destOrd="0" presId="urn:microsoft.com/office/officeart/2005/8/layout/orgChart1"/>
    <dgm:cxn modelId="{D0B26CE2-3B24-44F2-92F6-43D993BEFBF7}" type="presParOf" srcId="{AF5D4B0B-11FA-4988-B400-7C9714FD111C}" destId="{DF224571-6262-42D4-8C8D-E8E36F11E2E0}" srcOrd="1" destOrd="0" presId="urn:microsoft.com/office/officeart/2005/8/layout/orgChart1"/>
    <dgm:cxn modelId="{8C75D4EB-738F-4544-8A29-40C7E996F34E}" type="presParOf" srcId="{DF224571-6262-42D4-8C8D-E8E36F11E2E0}" destId="{D46B9D8A-826D-45DB-8455-F1CD00BB4510}" srcOrd="0" destOrd="0" presId="urn:microsoft.com/office/officeart/2005/8/layout/orgChart1"/>
    <dgm:cxn modelId="{C47F5CA9-13F2-43A4-9D3C-4DB6F234B6FD}" type="presParOf" srcId="{DF224571-6262-42D4-8C8D-E8E36F11E2E0}" destId="{6A3F1D2E-FF28-4491-B9D6-7B96D3B2AC50}" srcOrd="1" destOrd="0" presId="urn:microsoft.com/office/officeart/2005/8/layout/orgChart1"/>
    <dgm:cxn modelId="{3D299AC7-8BC9-4C93-B8A5-4274E4E6625B}" type="presParOf" srcId="{6A3F1D2E-FF28-4491-B9D6-7B96D3B2AC50}" destId="{A60B5CF4-3AC3-4C76-A12B-DA1C87111D38}" srcOrd="0" destOrd="0" presId="urn:microsoft.com/office/officeart/2005/8/layout/orgChart1"/>
    <dgm:cxn modelId="{BA6A34E6-9787-471E-A47D-AC4E5CD06222}" type="presParOf" srcId="{A60B5CF4-3AC3-4C76-A12B-DA1C87111D38}" destId="{03A1EFFB-CF1A-4772-91AD-220D253B4FFA}" srcOrd="0" destOrd="0" presId="urn:microsoft.com/office/officeart/2005/8/layout/orgChart1"/>
    <dgm:cxn modelId="{059FFAA8-914F-4EBC-AE8D-2EF2CC9D0E85}" type="presParOf" srcId="{A60B5CF4-3AC3-4C76-A12B-DA1C87111D38}" destId="{81106933-B698-4092-A363-21DE78990B94}" srcOrd="1" destOrd="0" presId="urn:microsoft.com/office/officeart/2005/8/layout/orgChart1"/>
    <dgm:cxn modelId="{DE27B24C-76A1-42DC-9B51-14E734EBE03A}" type="presParOf" srcId="{6A3F1D2E-FF28-4491-B9D6-7B96D3B2AC50}" destId="{C250B4CB-C677-4F2D-BB43-7FB18DD03F3F}" srcOrd="1" destOrd="0" presId="urn:microsoft.com/office/officeart/2005/8/layout/orgChart1"/>
    <dgm:cxn modelId="{354B5B97-4F7D-4AA7-981A-1B57150D7BE1}" type="presParOf" srcId="{6A3F1D2E-FF28-4491-B9D6-7B96D3B2AC50}" destId="{652CEF0B-7DB7-4F60-A99B-1673FD1FAC9A}" srcOrd="2" destOrd="0" presId="urn:microsoft.com/office/officeart/2005/8/layout/orgChart1"/>
    <dgm:cxn modelId="{00F49B91-503B-41C3-BCEC-64083479DAAC}" type="presParOf" srcId="{AF5D4B0B-11FA-4988-B400-7C9714FD111C}" destId="{76E998EE-1BBC-4451-B602-52EB3B9FEC3A}" srcOrd="2" destOrd="0" presId="urn:microsoft.com/office/officeart/2005/8/layout/orgChart1"/>
    <dgm:cxn modelId="{7E6CEF03-588E-4C1E-972F-9E6882B07DA9}" type="presParOf" srcId="{2EC84DEE-8147-45C4-AB15-B648FB41A69F}" destId="{9E400109-DAC3-424F-B811-F609C562B0C4}" srcOrd="2" destOrd="0" presId="urn:microsoft.com/office/officeart/2005/8/layout/orgChart1"/>
    <dgm:cxn modelId="{1C23364C-19A2-496D-8F0D-C2F56555D08E}" type="presParOf" srcId="{2EC84DEE-8147-45C4-AB15-B648FB41A69F}" destId="{5E8D9F49-70BE-41FE-A470-1011973B1F9A}" srcOrd="3" destOrd="0" presId="urn:microsoft.com/office/officeart/2005/8/layout/orgChart1"/>
    <dgm:cxn modelId="{99C5F88A-C770-4BEB-88B2-6B86B2DBA6F6}" type="presParOf" srcId="{5E8D9F49-70BE-41FE-A470-1011973B1F9A}" destId="{E70AAF51-95F9-4CA3-855E-43206084CD68}" srcOrd="0" destOrd="0" presId="urn:microsoft.com/office/officeart/2005/8/layout/orgChart1"/>
    <dgm:cxn modelId="{EF7447D6-08FB-4423-AF8A-78FB1DA561AC}" type="presParOf" srcId="{E70AAF51-95F9-4CA3-855E-43206084CD68}" destId="{C727648F-67C9-4633-AEDD-939E35F5916F}" srcOrd="0" destOrd="0" presId="urn:microsoft.com/office/officeart/2005/8/layout/orgChart1"/>
    <dgm:cxn modelId="{50FFFDF9-A581-4BC9-9C00-8B17F2DCB3E0}" type="presParOf" srcId="{E70AAF51-95F9-4CA3-855E-43206084CD68}" destId="{25E3C7A9-149E-40C3-8BD0-C57B95B68D18}" srcOrd="1" destOrd="0" presId="urn:microsoft.com/office/officeart/2005/8/layout/orgChart1"/>
    <dgm:cxn modelId="{4DE2BF42-7431-407E-BBE6-7C24C7355EB7}" type="presParOf" srcId="{5E8D9F49-70BE-41FE-A470-1011973B1F9A}" destId="{97571A87-8D1E-498E-A53A-F3875EAA9240}" srcOrd="1" destOrd="0" presId="urn:microsoft.com/office/officeart/2005/8/layout/orgChart1"/>
    <dgm:cxn modelId="{7A7BF7CC-276F-4E11-A00D-E34750086A5F}" type="presParOf" srcId="{97571A87-8D1E-498E-A53A-F3875EAA9240}" destId="{0BA20CC1-825E-44B2-997B-11EB3A4D4963}" srcOrd="0" destOrd="0" presId="urn:microsoft.com/office/officeart/2005/8/layout/orgChart1"/>
    <dgm:cxn modelId="{5D082047-A336-42FB-86F3-B4D3893A346B}" type="presParOf" srcId="{97571A87-8D1E-498E-A53A-F3875EAA9240}" destId="{8D13CAB3-0322-4D2B-8AFC-215D54DB77E3}" srcOrd="1" destOrd="0" presId="urn:microsoft.com/office/officeart/2005/8/layout/orgChart1"/>
    <dgm:cxn modelId="{C5D118E3-1DCB-4FBD-A0DD-0328D5B2CAB9}" type="presParOf" srcId="{8D13CAB3-0322-4D2B-8AFC-215D54DB77E3}" destId="{AB03E3A8-A70D-4B5B-A419-686C3A540B9E}" srcOrd="0" destOrd="0" presId="urn:microsoft.com/office/officeart/2005/8/layout/orgChart1"/>
    <dgm:cxn modelId="{26044B1A-BDEE-4B79-BA0A-82294F6B4DD7}" type="presParOf" srcId="{AB03E3A8-A70D-4B5B-A419-686C3A540B9E}" destId="{AC281268-7ADD-4BEA-82E5-EF470CA5D357}" srcOrd="0" destOrd="0" presId="urn:microsoft.com/office/officeart/2005/8/layout/orgChart1"/>
    <dgm:cxn modelId="{18482293-6C65-4D93-A532-B7DC5A225791}" type="presParOf" srcId="{AB03E3A8-A70D-4B5B-A419-686C3A540B9E}" destId="{734535B6-6361-413D-94E7-5BBBE07E5335}" srcOrd="1" destOrd="0" presId="urn:microsoft.com/office/officeart/2005/8/layout/orgChart1"/>
    <dgm:cxn modelId="{E7C1566C-2399-4B71-AF1C-803E808279F3}" type="presParOf" srcId="{8D13CAB3-0322-4D2B-8AFC-215D54DB77E3}" destId="{B6ED4A01-FF2D-479E-822C-75B683C495A2}" srcOrd="1" destOrd="0" presId="urn:microsoft.com/office/officeart/2005/8/layout/orgChart1"/>
    <dgm:cxn modelId="{A4CEBDB4-6C5A-4E84-ABDB-48E8E4F5CE67}" type="presParOf" srcId="{8D13CAB3-0322-4D2B-8AFC-215D54DB77E3}" destId="{617A24AE-0848-4CD8-94F3-B865F7F2BC78}" srcOrd="2" destOrd="0" presId="urn:microsoft.com/office/officeart/2005/8/layout/orgChart1"/>
    <dgm:cxn modelId="{4EFC6ED0-2431-470E-8E92-1A3E1D7AA7B8}" type="presParOf" srcId="{5E8D9F49-70BE-41FE-A470-1011973B1F9A}" destId="{0717D216-11CB-4A5B-B307-92F98C426806}" srcOrd="2" destOrd="0" presId="urn:microsoft.com/office/officeart/2005/8/layout/orgChart1"/>
    <dgm:cxn modelId="{C4DBEA97-E6D8-436D-9745-939F56B7FD3F}" type="presParOf" srcId="{7687BDDF-9BD8-4971-AF01-009C35D69239}" destId="{F6E61A7E-8D57-49B9-A586-555650067E4B}" srcOrd="2" destOrd="0" presId="urn:microsoft.com/office/officeart/2005/8/layout/orgChart1"/>
    <dgm:cxn modelId="{2A659EA8-FC28-4E51-852E-D8E3A43331FC}" type="presParOf" srcId="{0F2D7FCE-70EA-4ECA-B42C-EB44AE9C211F}" destId="{30706F96-B9F0-4BFE-8866-24B24AE35B1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3D0BF-B744-4442-9254-4B26C9051CBB}">
      <dsp:nvSpPr>
        <dsp:cNvPr id="0" name=""/>
        <dsp:cNvSpPr/>
      </dsp:nvSpPr>
      <dsp:spPr>
        <a:xfrm>
          <a:off x="6901363" y="2845826"/>
          <a:ext cx="158672" cy="352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268"/>
              </a:lnTo>
              <a:lnTo>
                <a:pt x="158672" y="35226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008024-63D8-45B3-A2BE-B6D7426AAF6E}">
      <dsp:nvSpPr>
        <dsp:cNvPr id="0" name=""/>
        <dsp:cNvSpPr/>
      </dsp:nvSpPr>
      <dsp:spPr>
        <a:xfrm>
          <a:off x="6741431" y="1941067"/>
          <a:ext cx="583057" cy="160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09"/>
              </a:lnTo>
              <a:lnTo>
                <a:pt x="583057" y="80409"/>
              </a:lnTo>
              <a:lnTo>
                <a:pt x="583057" y="16081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680AA-C358-4A42-ADDC-7F0EFF860FEB}">
      <dsp:nvSpPr>
        <dsp:cNvPr id="0" name=""/>
        <dsp:cNvSpPr/>
      </dsp:nvSpPr>
      <dsp:spPr>
        <a:xfrm>
          <a:off x="5729996" y="2890598"/>
          <a:ext cx="150794" cy="458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936"/>
              </a:lnTo>
              <a:lnTo>
                <a:pt x="150794" y="45893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F01CA6-72BD-418E-BEB0-69F6607BBCB9}">
      <dsp:nvSpPr>
        <dsp:cNvPr id="0" name=""/>
        <dsp:cNvSpPr/>
      </dsp:nvSpPr>
      <dsp:spPr>
        <a:xfrm>
          <a:off x="6132115" y="1941067"/>
          <a:ext cx="609316" cy="160818"/>
        </a:xfrm>
        <a:custGeom>
          <a:avLst/>
          <a:gdLst/>
          <a:ahLst/>
          <a:cxnLst/>
          <a:rect l="0" t="0" r="0" b="0"/>
          <a:pathLst>
            <a:path>
              <a:moveTo>
                <a:pt x="609316" y="0"/>
              </a:moveTo>
              <a:lnTo>
                <a:pt x="609316" y="80409"/>
              </a:lnTo>
              <a:lnTo>
                <a:pt x="0" y="80409"/>
              </a:lnTo>
              <a:lnTo>
                <a:pt x="0" y="16081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81E4-DCAA-4ABA-AD68-DFE53D78CE86}">
      <dsp:nvSpPr>
        <dsp:cNvPr id="0" name=""/>
        <dsp:cNvSpPr/>
      </dsp:nvSpPr>
      <dsp:spPr>
        <a:xfrm>
          <a:off x="3651450" y="1397348"/>
          <a:ext cx="3089981" cy="160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09"/>
              </a:lnTo>
              <a:lnTo>
                <a:pt x="3089981" y="80409"/>
              </a:lnTo>
              <a:lnTo>
                <a:pt x="3089981" y="16081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96EB4F-D5C7-408B-B11D-0FCEA291C6FB}">
      <dsp:nvSpPr>
        <dsp:cNvPr id="0" name=""/>
        <dsp:cNvSpPr/>
      </dsp:nvSpPr>
      <dsp:spPr>
        <a:xfrm>
          <a:off x="4152250" y="2587395"/>
          <a:ext cx="204340" cy="352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268"/>
              </a:lnTo>
              <a:lnTo>
                <a:pt x="204340" y="35226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7E7EE-E870-4C96-B9B0-91FEE9558532}">
      <dsp:nvSpPr>
        <dsp:cNvPr id="0" name=""/>
        <dsp:cNvSpPr/>
      </dsp:nvSpPr>
      <dsp:spPr>
        <a:xfrm>
          <a:off x="4233848" y="1941067"/>
          <a:ext cx="463309" cy="160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09"/>
              </a:lnTo>
              <a:lnTo>
                <a:pt x="463309" y="80409"/>
              </a:lnTo>
              <a:lnTo>
                <a:pt x="463309" y="16081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EE7E2-0D6C-4C64-9ED4-3C4CB67D0818}">
      <dsp:nvSpPr>
        <dsp:cNvPr id="0" name=""/>
        <dsp:cNvSpPr/>
      </dsp:nvSpPr>
      <dsp:spPr>
        <a:xfrm>
          <a:off x="3165985" y="2484785"/>
          <a:ext cx="114870" cy="4812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240"/>
              </a:lnTo>
              <a:lnTo>
                <a:pt x="114870" y="48124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2811CE-6CCF-40C0-B3E4-BD9682C7B9EF}">
      <dsp:nvSpPr>
        <dsp:cNvPr id="0" name=""/>
        <dsp:cNvSpPr/>
      </dsp:nvSpPr>
      <dsp:spPr>
        <a:xfrm>
          <a:off x="3472305" y="1941067"/>
          <a:ext cx="761542" cy="160818"/>
        </a:xfrm>
        <a:custGeom>
          <a:avLst/>
          <a:gdLst/>
          <a:ahLst/>
          <a:cxnLst/>
          <a:rect l="0" t="0" r="0" b="0"/>
          <a:pathLst>
            <a:path>
              <a:moveTo>
                <a:pt x="761542" y="0"/>
              </a:moveTo>
              <a:lnTo>
                <a:pt x="761542" y="80409"/>
              </a:lnTo>
              <a:lnTo>
                <a:pt x="0" y="80409"/>
              </a:lnTo>
              <a:lnTo>
                <a:pt x="0" y="16081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24809F-5946-4F2B-A7DB-74EAFBE984B0}">
      <dsp:nvSpPr>
        <dsp:cNvPr id="0" name=""/>
        <dsp:cNvSpPr/>
      </dsp:nvSpPr>
      <dsp:spPr>
        <a:xfrm>
          <a:off x="3651450" y="1397348"/>
          <a:ext cx="582398" cy="160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09"/>
              </a:lnTo>
              <a:lnTo>
                <a:pt x="582398" y="80409"/>
              </a:lnTo>
              <a:lnTo>
                <a:pt x="582398" y="16081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80005-E9C4-471C-89DB-E7F62B024021}">
      <dsp:nvSpPr>
        <dsp:cNvPr id="0" name=""/>
        <dsp:cNvSpPr/>
      </dsp:nvSpPr>
      <dsp:spPr>
        <a:xfrm>
          <a:off x="1715293" y="2879050"/>
          <a:ext cx="185015" cy="352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268"/>
              </a:lnTo>
              <a:lnTo>
                <a:pt x="185015" y="35226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4EB05C-922C-44CE-B4D0-417E8655AF04}">
      <dsp:nvSpPr>
        <dsp:cNvPr id="0" name=""/>
        <dsp:cNvSpPr/>
      </dsp:nvSpPr>
      <dsp:spPr>
        <a:xfrm>
          <a:off x="1461564" y="2127114"/>
          <a:ext cx="747103" cy="160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09"/>
              </a:lnTo>
              <a:lnTo>
                <a:pt x="747103" y="80409"/>
              </a:lnTo>
              <a:lnTo>
                <a:pt x="747103" y="16081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F7DCC7-3A17-450A-AF8E-D875E8BB8833}">
      <dsp:nvSpPr>
        <dsp:cNvPr id="0" name=""/>
        <dsp:cNvSpPr/>
      </dsp:nvSpPr>
      <dsp:spPr>
        <a:xfrm>
          <a:off x="174322" y="2670833"/>
          <a:ext cx="114870" cy="433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3334"/>
              </a:lnTo>
              <a:lnTo>
                <a:pt x="114870" y="43333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553D52-8D32-46F2-A88B-B05972045AEA}">
      <dsp:nvSpPr>
        <dsp:cNvPr id="0" name=""/>
        <dsp:cNvSpPr/>
      </dsp:nvSpPr>
      <dsp:spPr>
        <a:xfrm>
          <a:off x="480642" y="2127114"/>
          <a:ext cx="980921" cy="160818"/>
        </a:xfrm>
        <a:custGeom>
          <a:avLst/>
          <a:gdLst/>
          <a:ahLst/>
          <a:cxnLst/>
          <a:rect l="0" t="0" r="0" b="0"/>
          <a:pathLst>
            <a:path>
              <a:moveTo>
                <a:pt x="980921" y="0"/>
              </a:moveTo>
              <a:lnTo>
                <a:pt x="980921" y="80409"/>
              </a:lnTo>
              <a:lnTo>
                <a:pt x="0" y="80409"/>
              </a:lnTo>
              <a:lnTo>
                <a:pt x="0" y="16081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2DC6B8-D372-446B-91B4-4C7B6BCFF31F}">
      <dsp:nvSpPr>
        <dsp:cNvPr id="0" name=""/>
        <dsp:cNvSpPr/>
      </dsp:nvSpPr>
      <dsp:spPr>
        <a:xfrm>
          <a:off x="1461564" y="1397348"/>
          <a:ext cx="2189886" cy="160818"/>
        </a:xfrm>
        <a:custGeom>
          <a:avLst/>
          <a:gdLst/>
          <a:ahLst/>
          <a:cxnLst/>
          <a:rect l="0" t="0" r="0" b="0"/>
          <a:pathLst>
            <a:path>
              <a:moveTo>
                <a:pt x="2189886" y="0"/>
              </a:moveTo>
              <a:lnTo>
                <a:pt x="2189886" y="80409"/>
              </a:lnTo>
              <a:lnTo>
                <a:pt x="0" y="80409"/>
              </a:lnTo>
              <a:lnTo>
                <a:pt x="0" y="16081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CC095B-07BA-4800-82FB-63A3F0A50173}">
      <dsp:nvSpPr>
        <dsp:cNvPr id="0" name=""/>
        <dsp:cNvSpPr/>
      </dsp:nvSpPr>
      <dsp:spPr>
        <a:xfrm>
          <a:off x="383776" y="1397348"/>
          <a:ext cx="3267674" cy="160818"/>
        </a:xfrm>
        <a:custGeom>
          <a:avLst/>
          <a:gdLst/>
          <a:ahLst/>
          <a:cxnLst/>
          <a:rect l="0" t="0" r="0" b="0"/>
          <a:pathLst>
            <a:path>
              <a:moveTo>
                <a:pt x="3267674" y="0"/>
              </a:moveTo>
              <a:lnTo>
                <a:pt x="3267674" y="80409"/>
              </a:lnTo>
              <a:lnTo>
                <a:pt x="0" y="80409"/>
              </a:lnTo>
              <a:lnTo>
                <a:pt x="0" y="16081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C9C66-F8E0-430F-A777-9CFA0C37C1A4}">
      <dsp:nvSpPr>
        <dsp:cNvPr id="0" name=""/>
        <dsp:cNvSpPr/>
      </dsp:nvSpPr>
      <dsp:spPr>
        <a:xfrm>
          <a:off x="2584717" y="1104874"/>
          <a:ext cx="2133466" cy="2924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Sistema Mec</a:t>
          </a:r>
          <a:r>
            <a:rPr lang="es-ES" sz="1200" kern="1200" dirty="0">
              <a:latin typeface="Arial" panose="020B0604020202020204" pitchFamily="34" charset="0"/>
              <a:cs typeface="Arial" panose="020B0604020202020204" pitchFamily="34" charset="0"/>
            </a:rPr>
            <a:t>á</a:t>
          </a: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nico Parte I</a:t>
          </a:r>
        </a:p>
      </dsp:txBody>
      <dsp:txXfrm>
        <a:off x="2584717" y="1104874"/>
        <a:ext cx="2133466" cy="292474"/>
      </dsp:txXfrm>
    </dsp:sp>
    <dsp:sp modelId="{6672081A-221A-41F1-AF49-920C725F86C1}">
      <dsp:nvSpPr>
        <dsp:cNvPr id="0" name=""/>
        <dsp:cNvSpPr/>
      </dsp:nvSpPr>
      <dsp:spPr>
        <a:xfrm>
          <a:off x="876" y="1558166"/>
          <a:ext cx="765800" cy="382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Bancada</a:t>
          </a:r>
        </a:p>
      </dsp:txBody>
      <dsp:txXfrm>
        <a:off x="876" y="1558166"/>
        <a:ext cx="765800" cy="382900"/>
      </dsp:txXfrm>
    </dsp:sp>
    <dsp:sp modelId="{4B6658C5-5A78-4A7E-8C57-AA3DF9B53688}">
      <dsp:nvSpPr>
        <dsp:cNvPr id="0" name=""/>
        <dsp:cNvSpPr/>
      </dsp:nvSpPr>
      <dsp:spPr>
        <a:xfrm>
          <a:off x="927494" y="1558166"/>
          <a:ext cx="1068138" cy="568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Estación Cargador</a:t>
          </a:r>
        </a:p>
      </dsp:txBody>
      <dsp:txXfrm>
        <a:off x="927494" y="1558166"/>
        <a:ext cx="1068138" cy="568947"/>
      </dsp:txXfrm>
    </dsp:sp>
    <dsp:sp modelId="{C5E6F2AE-F1B3-4BB0-AEFD-BCDB2A5DF250}">
      <dsp:nvSpPr>
        <dsp:cNvPr id="0" name=""/>
        <dsp:cNvSpPr/>
      </dsp:nvSpPr>
      <dsp:spPr>
        <a:xfrm>
          <a:off x="97742" y="2287932"/>
          <a:ext cx="765800" cy="382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Feeder</a:t>
          </a:r>
        </a:p>
      </dsp:txBody>
      <dsp:txXfrm>
        <a:off x="97742" y="2287932"/>
        <a:ext cx="765800" cy="382900"/>
      </dsp:txXfrm>
    </dsp:sp>
    <dsp:sp modelId="{38BB1723-E126-4454-9A61-D0A127475D54}">
      <dsp:nvSpPr>
        <dsp:cNvPr id="0" name=""/>
        <dsp:cNvSpPr/>
      </dsp:nvSpPr>
      <dsp:spPr>
        <a:xfrm>
          <a:off x="289192" y="2831651"/>
          <a:ext cx="1141938" cy="545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Almacenar piezas</a:t>
          </a:r>
        </a:p>
      </dsp:txBody>
      <dsp:txXfrm>
        <a:off x="289192" y="2831651"/>
        <a:ext cx="1141938" cy="545031"/>
      </dsp:txXfrm>
    </dsp:sp>
    <dsp:sp modelId="{706FA0F7-4881-4CB3-82D4-AED6583F2EC5}">
      <dsp:nvSpPr>
        <dsp:cNvPr id="0" name=""/>
        <dsp:cNvSpPr/>
      </dsp:nvSpPr>
      <dsp:spPr>
        <a:xfrm>
          <a:off x="1591949" y="2287932"/>
          <a:ext cx="1233436" cy="5911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Cilindro Neum</a:t>
          </a:r>
          <a:r>
            <a:rPr lang="es-ES" sz="1100" kern="1200" dirty="0">
              <a:latin typeface="Arial" panose="020B0604020202020204" pitchFamily="34" charset="0"/>
              <a:cs typeface="Arial" panose="020B0604020202020204" pitchFamily="34" charset="0"/>
            </a:rPr>
            <a:t>ático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91949" y="2287932"/>
        <a:ext cx="1233436" cy="591117"/>
      </dsp:txXfrm>
    </dsp:sp>
    <dsp:sp modelId="{ACB3AFAD-71B4-446E-8758-FEC999ABD82B}">
      <dsp:nvSpPr>
        <dsp:cNvPr id="0" name=""/>
        <dsp:cNvSpPr/>
      </dsp:nvSpPr>
      <dsp:spPr>
        <a:xfrm>
          <a:off x="1900308" y="3039868"/>
          <a:ext cx="1219728" cy="382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Despachador</a:t>
          </a:r>
        </a:p>
      </dsp:txBody>
      <dsp:txXfrm>
        <a:off x="1900308" y="3039868"/>
        <a:ext cx="1219728" cy="382900"/>
      </dsp:txXfrm>
    </dsp:sp>
    <dsp:sp modelId="{FAEAE908-2524-4BEF-9076-3EE7F1FFF94B}">
      <dsp:nvSpPr>
        <dsp:cNvPr id="0" name=""/>
        <dsp:cNvSpPr/>
      </dsp:nvSpPr>
      <dsp:spPr>
        <a:xfrm>
          <a:off x="3850948" y="1558166"/>
          <a:ext cx="765800" cy="382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Estación Pesado</a:t>
          </a:r>
        </a:p>
      </dsp:txBody>
      <dsp:txXfrm>
        <a:off x="3850948" y="1558166"/>
        <a:ext cx="765800" cy="382900"/>
      </dsp:txXfrm>
    </dsp:sp>
    <dsp:sp modelId="{46660B03-1997-43AF-8F25-B80004060DF4}">
      <dsp:nvSpPr>
        <dsp:cNvPr id="0" name=""/>
        <dsp:cNvSpPr/>
      </dsp:nvSpPr>
      <dsp:spPr>
        <a:xfrm>
          <a:off x="3089405" y="2101885"/>
          <a:ext cx="765800" cy="382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Balanza</a:t>
          </a:r>
        </a:p>
      </dsp:txBody>
      <dsp:txXfrm>
        <a:off x="3089405" y="2101885"/>
        <a:ext cx="765800" cy="382900"/>
      </dsp:txXfrm>
    </dsp:sp>
    <dsp:sp modelId="{8DF8E3E0-67D7-400F-BD42-C0E7E2D54E9B}">
      <dsp:nvSpPr>
        <dsp:cNvPr id="0" name=""/>
        <dsp:cNvSpPr/>
      </dsp:nvSpPr>
      <dsp:spPr>
        <a:xfrm>
          <a:off x="3280855" y="2645603"/>
          <a:ext cx="843154" cy="6408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Sensor Mec</a:t>
          </a:r>
          <a:r>
            <a:rPr lang="es-ES" sz="1100" kern="1200" dirty="0">
              <a:latin typeface="Arial" panose="020B0604020202020204" pitchFamily="34" charset="0"/>
              <a:cs typeface="Arial" panose="020B0604020202020204" pitchFamily="34" charset="0"/>
            </a:rPr>
            <a:t>ánico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80855" y="2645603"/>
        <a:ext cx="843154" cy="640844"/>
      </dsp:txXfrm>
    </dsp:sp>
    <dsp:sp modelId="{02D00CC0-95E5-4F98-82DF-5984853EFF0A}">
      <dsp:nvSpPr>
        <dsp:cNvPr id="0" name=""/>
        <dsp:cNvSpPr/>
      </dsp:nvSpPr>
      <dsp:spPr>
        <a:xfrm>
          <a:off x="4016024" y="2101885"/>
          <a:ext cx="1362267" cy="4855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Ciilindro Neum</a:t>
          </a:r>
          <a:r>
            <a:rPr lang="es-ES" sz="1100" kern="1200" dirty="0">
              <a:latin typeface="Arial" panose="020B0604020202020204" pitchFamily="34" charset="0"/>
              <a:cs typeface="Arial" panose="020B0604020202020204" pitchFamily="34" charset="0"/>
            </a:rPr>
            <a:t>ático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16024" y="2101885"/>
        <a:ext cx="1362267" cy="485509"/>
      </dsp:txXfrm>
    </dsp:sp>
    <dsp:sp modelId="{C2296BB8-509A-4D49-93F1-2DF38D25F015}">
      <dsp:nvSpPr>
        <dsp:cNvPr id="0" name=""/>
        <dsp:cNvSpPr/>
      </dsp:nvSpPr>
      <dsp:spPr>
        <a:xfrm>
          <a:off x="4356591" y="2748213"/>
          <a:ext cx="1112057" cy="382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Despachador</a:t>
          </a:r>
        </a:p>
      </dsp:txBody>
      <dsp:txXfrm>
        <a:off x="4356591" y="2748213"/>
        <a:ext cx="1112057" cy="382900"/>
      </dsp:txXfrm>
    </dsp:sp>
    <dsp:sp modelId="{F74D0B9E-694C-4693-9E45-0BBD616DA2A8}">
      <dsp:nvSpPr>
        <dsp:cNvPr id="0" name=""/>
        <dsp:cNvSpPr/>
      </dsp:nvSpPr>
      <dsp:spPr>
        <a:xfrm>
          <a:off x="6180839" y="1558166"/>
          <a:ext cx="1121185" cy="382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Estación Pick &amp; Place</a:t>
          </a:r>
        </a:p>
      </dsp:txBody>
      <dsp:txXfrm>
        <a:off x="6180839" y="1558166"/>
        <a:ext cx="1121185" cy="382900"/>
      </dsp:txXfrm>
    </dsp:sp>
    <dsp:sp modelId="{76E92EBB-9B71-4986-86C2-B717EFC0F009}">
      <dsp:nvSpPr>
        <dsp:cNvPr id="0" name=""/>
        <dsp:cNvSpPr/>
      </dsp:nvSpPr>
      <dsp:spPr>
        <a:xfrm>
          <a:off x="5629466" y="2101885"/>
          <a:ext cx="1005297" cy="7887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Actuador Neum</a:t>
          </a:r>
          <a:r>
            <a:rPr lang="es-ES" sz="1100" kern="1200" dirty="0">
              <a:latin typeface="Arial" panose="020B0604020202020204" pitchFamily="34" charset="0"/>
              <a:cs typeface="Arial" panose="020B0604020202020204" pitchFamily="34" charset="0"/>
            </a:rPr>
            <a:t>ático Giratorio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29466" y="2101885"/>
        <a:ext cx="1005297" cy="788713"/>
      </dsp:txXfrm>
    </dsp:sp>
    <dsp:sp modelId="{033080F9-D9A9-48F9-8DDA-69C168168BDE}">
      <dsp:nvSpPr>
        <dsp:cNvPr id="0" name=""/>
        <dsp:cNvSpPr/>
      </dsp:nvSpPr>
      <dsp:spPr>
        <a:xfrm>
          <a:off x="5880790" y="3051416"/>
          <a:ext cx="765800" cy="596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Traslado rotativo 90˚</a:t>
          </a:r>
        </a:p>
      </dsp:txBody>
      <dsp:txXfrm>
        <a:off x="5880790" y="3051416"/>
        <a:ext cx="765800" cy="596237"/>
      </dsp:txXfrm>
    </dsp:sp>
    <dsp:sp modelId="{9593B171-0E9B-4715-AA57-368A1D08D6DF}">
      <dsp:nvSpPr>
        <dsp:cNvPr id="0" name=""/>
        <dsp:cNvSpPr/>
      </dsp:nvSpPr>
      <dsp:spPr>
        <a:xfrm>
          <a:off x="6795581" y="2101885"/>
          <a:ext cx="1057815" cy="7439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Pinza Neum</a:t>
          </a:r>
          <a:r>
            <a:rPr lang="es-ES" sz="1100" kern="1200" dirty="0">
              <a:latin typeface="Arial" panose="020B0604020202020204" pitchFamily="34" charset="0"/>
              <a:cs typeface="Arial" panose="020B0604020202020204" pitchFamily="34" charset="0"/>
            </a:rPr>
            <a:t>á</a:t>
          </a: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tica</a:t>
          </a:r>
        </a:p>
      </dsp:txBody>
      <dsp:txXfrm>
        <a:off x="6795581" y="2101885"/>
        <a:ext cx="1057815" cy="743940"/>
      </dsp:txXfrm>
    </dsp:sp>
    <dsp:sp modelId="{9A5D42D7-A736-4457-A84A-3511964AEA83}">
      <dsp:nvSpPr>
        <dsp:cNvPr id="0" name=""/>
        <dsp:cNvSpPr/>
      </dsp:nvSpPr>
      <dsp:spPr>
        <a:xfrm>
          <a:off x="7060035" y="3006644"/>
          <a:ext cx="1060044" cy="382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Sujetador</a:t>
          </a:r>
        </a:p>
      </dsp:txBody>
      <dsp:txXfrm>
        <a:off x="7060035" y="3006644"/>
        <a:ext cx="1060044" cy="382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852CA-938C-4F48-A605-694341F096D1}">
      <dsp:nvSpPr>
        <dsp:cNvPr id="0" name=""/>
        <dsp:cNvSpPr/>
      </dsp:nvSpPr>
      <dsp:spPr>
        <a:xfrm>
          <a:off x="5316270" y="2167364"/>
          <a:ext cx="2325226" cy="201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87"/>
              </a:lnTo>
              <a:lnTo>
                <a:pt x="2325226" y="100887"/>
              </a:lnTo>
              <a:lnTo>
                <a:pt x="2325226" y="20177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09949-2A62-4A73-ACBC-DA0E5242F7D3}">
      <dsp:nvSpPr>
        <dsp:cNvPr id="0" name=""/>
        <dsp:cNvSpPr/>
      </dsp:nvSpPr>
      <dsp:spPr>
        <a:xfrm>
          <a:off x="5913228" y="2849558"/>
          <a:ext cx="144125" cy="441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985"/>
              </a:lnTo>
              <a:lnTo>
                <a:pt x="144125" y="44198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1D062A-719C-4D39-B51F-105D1AEA264E}">
      <dsp:nvSpPr>
        <dsp:cNvPr id="0" name=""/>
        <dsp:cNvSpPr/>
      </dsp:nvSpPr>
      <dsp:spPr>
        <a:xfrm>
          <a:off x="5316270" y="2167364"/>
          <a:ext cx="981293" cy="201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87"/>
              </a:lnTo>
              <a:lnTo>
                <a:pt x="981293" y="100887"/>
              </a:lnTo>
              <a:lnTo>
                <a:pt x="981293" y="20177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CD84E-FEC5-455E-B123-F45C9CB60863}">
      <dsp:nvSpPr>
        <dsp:cNvPr id="0" name=""/>
        <dsp:cNvSpPr/>
      </dsp:nvSpPr>
      <dsp:spPr>
        <a:xfrm>
          <a:off x="5134950" y="2167364"/>
          <a:ext cx="181319" cy="201775"/>
        </a:xfrm>
        <a:custGeom>
          <a:avLst/>
          <a:gdLst/>
          <a:ahLst/>
          <a:cxnLst/>
          <a:rect l="0" t="0" r="0" b="0"/>
          <a:pathLst>
            <a:path>
              <a:moveTo>
                <a:pt x="181319" y="0"/>
              </a:moveTo>
              <a:lnTo>
                <a:pt x="181319" y="100887"/>
              </a:lnTo>
              <a:lnTo>
                <a:pt x="0" y="100887"/>
              </a:lnTo>
              <a:lnTo>
                <a:pt x="0" y="20177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8E0158-40DA-4A9B-8036-36775C9771FF}">
      <dsp:nvSpPr>
        <dsp:cNvPr id="0" name=""/>
        <dsp:cNvSpPr/>
      </dsp:nvSpPr>
      <dsp:spPr>
        <a:xfrm>
          <a:off x="3972337" y="2167364"/>
          <a:ext cx="1343932" cy="201775"/>
        </a:xfrm>
        <a:custGeom>
          <a:avLst/>
          <a:gdLst/>
          <a:ahLst/>
          <a:cxnLst/>
          <a:rect l="0" t="0" r="0" b="0"/>
          <a:pathLst>
            <a:path>
              <a:moveTo>
                <a:pt x="1343932" y="0"/>
              </a:moveTo>
              <a:lnTo>
                <a:pt x="1343932" y="100887"/>
              </a:lnTo>
              <a:lnTo>
                <a:pt x="0" y="100887"/>
              </a:lnTo>
              <a:lnTo>
                <a:pt x="0" y="20177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D5BF90-2792-4A16-AA68-EE855FBB9FAA}">
      <dsp:nvSpPr>
        <dsp:cNvPr id="0" name=""/>
        <dsp:cNvSpPr/>
      </dsp:nvSpPr>
      <dsp:spPr>
        <a:xfrm>
          <a:off x="2809724" y="2167364"/>
          <a:ext cx="2506546" cy="201775"/>
        </a:xfrm>
        <a:custGeom>
          <a:avLst/>
          <a:gdLst/>
          <a:ahLst/>
          <a:cxnLst/>
          <a:rect l="0" t="0" r="0" b="0"/>
          <a:pathLst>
            <a:path>
              <a:moveTo>
                <a:pt x="2506546" y="0"/>
              </a:moveTo>
              <a:lnTo>
                <a:pt x="2506546" y="100887"/>
              </a:lnTo>
              <a:lnTo>
                <a:pt x="0" y="100887"/>
              </a:lnTo>
              <a:lnTo>
                <a:pt x="0" y="20177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6A9FAD-34A7-47F7-B058-69C1CA11FF20}">
      <dsp:nvSpPr>
        <dsp:cNvPr id="0" name=""/>
        <dsp:cNvSpPr/>
      </dsp:nvSpPr>
      <dsp:spPr>
        <a:xfrm>
          <a:off x="3596561" y="1485169"/>
          <a:ext cx="1719709" cy="201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87"/>
              </a:lnTo>
              <a:lnTo>
                <a:pt x="1719709" y="100887"/>
              </a:lnTo>
              <a:lnTo>
                <a:pt x="1719709" y="20177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90CF8-7174-479D-A35D-20805474C056}">
      <dsp:nvSpPr>
        <dsp:cNvPr id="0" name=""/>
        <dsp:cNvSpPr/>
      </dsp:nvSpPr>
      <dsp:spPr>
        <a:xfrm>
          <a:off x="1262775" y="2849558"/>
          <a:ext cx="144125" cy="441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985"/>
              </a:lnTo>
              <a:lnTo>
                <a:pt x="144125" y="44198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2B45A-8210-41C5-84CB-74A6A1D86582}">
      <dsp:nvSpPr>
        <dsp:cNvPr id="0" name=""/>
        <dsp:cNvSpPr/>
      </dsp:nvSpPr>
      <dsp:spPr>
        <a:xfrm>
          <a:off x="1065804" y="2167364"/>
          <a:ext cx="581306" cy="201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87"/>
              </a:lnTo>
              <a:lnTo>
                <a:pt x="581306" y="100887"/>
              </a:lnTo>
              <a:lnTo>
                <a:pt x="581306" y="20177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E473C-EEB4-4630-9763-556E12A2A065}">
      <dsp:nvSpPr>
        <dsp:cNvPr id="0" name=""/>
        <dsp:cNvSpPr/>
      </dsp:nvSpPr>
      <dsp:spPr>
        <a:xfrm>
          <a:off x="100162" y="2849558"/>
          <a:ext cx="144125" cy="441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985"/>
              </a:lnTo>
              <a:lnTo>
                <a:pt x="144125" y="44198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09963-7D33-469C-A6C7-1B32EB59B058}">
      <dsp:nvSpPr>
        <dsp:cNvPr id="0" name=""/>
        <dsp:cNvSpPr/>
      </dsp:nvSpPr>
      <dsp:spPr>
        <a:xfrm>
          <a:off x="484497" y="2167364"/>
          <a:ext cx="581306" cy="201775"/>
        </a:xfrm>
        <a:custGeom>
          <a:avLst/>
          <a:gdLst/>
          <a:ahLst/>
          <a:cxnLst/>
          <a:rect l="0" t="0" r="0" b="0"/>
          <a:pathLst>
            <a:path>
              <a:moveTo>
                <a:pt x="581306" y="0"/>
              </a:moveTo>
              <a:lnTo>
                <a:pt x="581306" y="100887"/>
              </a:lnTo>
              <a:lnTo>
                <a:pt x="0" y="100887"/>
              </a:lnTo>
              <a:lnTo>
                <a:pt x="0" y="20177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70B97B-1ADA-42CA-ACD7-0DC662189F5D}">
      <dsp:nvSpPr>
        <dsp:cNvPr id="0" name=""/>
        <dsp:cNvSpPr/>
      </dsp:nvSpPr>
      <dsp:spPr>
        <a:xfrm>
          <a:off x="1065804" y="1485169"/>
          <a:ext cx="2530756" cy="201775"/>
        </a:xfrm>
        <a:custGeom>
          <a:avLst/>
          <a:gdLst/>
          <a:ahLst/>
          <a:cxnLst/>
          <a:rect l="0" t="0" r="0" b="0"/>
          <a:pathLst>
            <a:path>
              <a:moveTo>
                <a:pt x="2530756" y="0"/>
              </a:moveTo>
              <a:lnTo>
                <a:pt x="2530756" y="100887"/>
              </a:lnTo>
              <a:lnTo>
                <a:pt x="0" y="100887"/>
              </a:lnTo>
              <a:lnTo>
                <a:pt x="0" y="20177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58821-7F88-4208-83E3-47FF4F649A0C}">
      <dsp:nvSpPr>
        <dsp:cNvPr id="0" name=""/>
        <dsp:cNvSpPr/>
      </dsp:nvSpPr>
      <dsp:spPr>
        <a:xfrm>
          <a:off x="2669453" y="1004750"/>
          <a:ext cx="1854214" cy="4804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Sistema Mecanico Parte II</a:t>
          </a:r>
        </a:p>
      </dsp:txBody>
      <dsp:txXfrm>
        <a:off x="2669453" y="1004750"/>
        <a:ext cx="1854214" cy="480418"/>
      </dsp:txXfrm>
    </dsp:sp>
    <dsp:sp modelId="{59EE4E53-9D9B-48FF-9790-8A6547A6E62B}">
      <dsp:nvSpPr>
        <dsp:cNvPr id="0" name=""/>
        <dsp:cNvSpPr/>
      </dsp:nvSpPr>
      <dsp:spPr>
        <a:xfrm>
          <a:off x="89290" y="1686945"/>
          <a:ext cx="1953026" cy="4804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Banda Transportadora</a:t>
          </a:r>
        </a:p>
      </dsp:txBody>
      <dsp:txXfrm>
        <a:off x="89290" y="1686945"/>
        <a:ext cx="1953026" cy="480418"/>
      </dsp:txXfrm>
    </dsp:sp>
    <dsp:sp modelId="{2FBDE379-B2FA-4ED2-A98A-40DBC71D9703}">
      <dsp:nvSpPr>
        <dsp:cNvPr id="0" name=""/>
        <dsp:cNvSpPr/>
      </dsp:nvSpPr>
      <dsp:spPr>
        <a:xfrm>
          <a:off x="4078" y="2369139"/>
          <a:ext cx="960837" cy="4804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Motor</a:t>
          </a:r>
        </a:p>
      </dsp:txBody>
      <dsp:txXfrm>
        <a:off x="4078" y="2369139"/>
        <a:ext cx="960837" cy="480418"/>
      </dsp:txXfrm>
    </dsp:sp>
    <dsp:sp modelId="{1E6F7328-B94D-4158-A484-027382F07C24}">
      <dsp:nvSpPr>
        <dsp:cNvPr id="0" name=""/>
        <dsp:cNvSpPr/>
      </dsp:nvSpPr>
      <dsp:spPr>
        <a:xfrm>
          <a:off x="244288" y="3051334"/>
          <a:ext cx="960837" cy="4804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Movimiento</a:t>
          </a:r>
        </a:p>
      </dsp:txBody>
      <dsp:txXfrm>
        <a:off x="244288" y="3051334"/>
        <a:ext cx="960837" cy="480418"/>
      </dsp:txXfrm>
    </dsp:sp>
    <dsp:sp modelId="{817AC0C2-C4B4-43C2-B4D7-8932F066FCA3}">
      <dsp:nvSpPr>
        <dsp:cNvPr id="0" name=""/>
        <dsp:cNvSpPr/>
      </dsp:nvSpPr>
      <dsp:spPr>
        <a:xfrm>
          <a:off x="1166692" y="2369139"/>
          <a:ext cx="960837" cy="4804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Cilindros Neum</a:t>
          </a:r>
          <a:r>
            <a:rPr lang="es-ES" sz="1100" kern="1200" dirty="0">
              <a:latin typeface="Arial" panose="020B0604020202020204" pitchFamily="34" charset="0"/>
              <a:cs typeface="Arial" panose="020B0604020202020204" pitchFamily="34" charset="0"/>
            </a:rPr>
            <a:t>áticos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66692" y="2369139"/>
        <a:ext cx="960837" cy="480418"/>
      </dsp:txXfrm>
    </dsp:sp>
    <dsp:sp modelId="{F61BB33E-5CCB-4EF9-83DF-1D0F7495DB4A}">
      <dsp:nvSpPr>
        <dsp:cNvPr id="0" name=""/>
        <dsp:cNvSpPr/>
      </dsp:nvSpPr>
      <dsp:spPr>
        <a:xfrm>
          <a:off x="1406901" y="3051334"/>
          <a:ext cx="1605866" cy="4804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Despachadores</a:t>
          </a:r>
        </a:p>
      </dsp:txBody>
      <dsp:txXfrm>
        <a:off x="1406901" y="3051334"/>
        <a:ext cx="1605866" cy="480418"/>
      </dsp:txXfrm>
    </dsp:sp>
    <dsp:sp modelId="{875F6937-41DA-40EC-A045-8B818ED1E0B9}">
      <dsp:nvSpPr>
        <dsp:cNvPr id="0" name=""/>
        <dsp:cNvSpPr/>
      </dsp:nvSpPr>
      <dsp:spPr>
        <a:xfrm>
          <a:off x="3528709" y="1686945"/>
          <a:ext cx="3575122" cy="4804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Estacion de Distribución de Aire Comprimido</a:t>
          </a:r>
        </a:p>
      </dsp:txBody>
      <dsp:txXfrm>
        <a:off x="3528709" y="1686945"/>
        <a:ext cx="3575122" cy="480418"/>
      </dsp:txXfrm>
    </dsp:sp>
    <dsp:sp modelId="{CAABF1C4-7E80-4FA6-97BB-8E9D0CA71DC3}">
      <dsp:nvSpPr>
        <dsp:cNvPr id="0" name=""/>
        <dsp:cNvSpPr/>
      </dsp:nvSpPr>
      <dsp:spPr>
        <a:xfrm>
          <a:off x="2329305" y="2369139"/>
          <a:ext cx="960837" cy="4804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Compresor</a:t>
          </a:r>
        </a:p>
      </dsp:txBody>
      <dsp:txXfrm>
        <a:off x="2329305" y="2369139"/>
        <a:ext cx="960837" cy="480418"/>
      </dsp:txXfrm>
    </dsp:sp>
    <dsp:sp modelId="{DCF6B7DE-8808-4CAD-B0D9-32471618C032}">
      <dsp:nvSpPr>
        <dsp:cNvPr id="0" name=""/>
        <dsp:cNvSpPr/>
      </dsp:nvSpPr>
      <dsp:spPr>
        <a:xfrm>
          <a:off x="3491918" y="2369139"/>
          <a:ext cx="960837" cy="4804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Regulador Presión</a:t>
          </a:r>
        </a:p>
      </dsp:txBody>
      <dsp:txXfrm>
        <a:off x="3491918" y="2369139"/>
        <a:ext cx="960837" cy="480418"/>
      </dsp:txXfrm>
    </dsp:sp>
    <dsp:sp modelId="{B220BF28-649D-471B-9AB7-DD69C6D78BEE}">
      <dsp:nvSpPr>
        <dsp:cNvPr id="0" name=""/>
        <dsp:cNvSpPr/>
      </dsp:nvSpPr>
      <dsp:spPr>
        <a:xfrm>
          <a:off x="4654531" y="2369139"/>
          <a:ext cx="960837" cy="4804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Valvula de Paso</a:t>
          </a:r>
        </a:p>
      </dsp:txBody>
      <dsp:txXfrm>
        <a:off x="4654531" y="2369139"/>
        <a:ext cx="960837" cy="480418"/>
      </dsp:txXfrm>
    </dsp:sp>
    <dsp:sp modelId="{190CD3FB-9B69-4856-BA52-0FEE2CB7FD7E}">
      <dsp:nvSpPr>
        <dsp:cNvPr id="0" name=""/>
        <dsp:cNvSpPr/>
      </dsp:nvSpPr>
      <dsp:spPr>
        <a:xfrm>
          <a:off x="5817145" y="2369139"/>
          <a:ext cx="960837" cy="4804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Manifold</a:t>
          </a:r>
        </a:p>
      </dsp:txBody>
      <dsp:txXfrm>
        <a:off x="5817145" y="2369139"/>
        <a:ext cx="960837" cy="480418"/>
      </dsp:txXfrm>
    </dsp:sp>
    <dsp:sp modelId="{146E7148-5B1E-47D5-94F0-6B0D13BE9050}">
      <dsp:nvSpPr>
        <dsp:cNvPr id="0" name=""/>
        <dsp:cNvSpPr/>
      </dsp:nvSpPr>
      <dsp:spPr>
        <a:xfrm>
          <a:off x="6057354" y="3051334"/>
          <a:ext cx="960837" cy="4804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Integrador</a:t>
          </a:r>
        </a:p>
      </dsp:txBody>
      <dsp:txXfrm>
        <a:off x="6057354" y="3051334"/>
        <a:ext cx="960837" cy="480418"/>
      </dsp:txXfrm>
    </dsp:sp>
    <dsp:sp modelId="{C461C2B3-2022-4F0F-ADEF-E083B813390C}">
      <dsp:nvSpPr>
        <dsp:cNvPr id="0" name=""/>
        <dsp:cNvSpPr/>
      </dsp:nvSpPr>
      <dsp:spPr>
        <a:xfrm>
          <a:off x="6979758" y="2369139"/>
          <a:ext cx="1323476" cy="4804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Electrov</a:t>
          </a:r>
          <a:r>
            <a:rPr lang="es-ES" sz="1100" kern="1200" dirty="0">
              <a:latin typeface="Arial" panose="020B0604020202020204" pitchFamily="34" charset="0"/>
              <a:cs typeface="Arial" panose="020B0604020202020204" pitchFamily="34" charset="0"/>
            </a:rPr>
            <a:t>á</a:t>
          </a: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lvulas</a:t>
          </a:r>
        </a:p>
      </dsp:txBody>
      <dsp:txXfrm>
        <a:off x="6979758" y="2369139"/>
        <a:ext cx="1323476" cy="4804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D3F45-8418-44B9-88BD-D02B99ABCD97}">
      <dsp:nvSpPr>
        <dsp:cNvPr id="0" name=""/>
        <dsp:cNvSpPr/>
      </dsp:nvSpPr>
      <dsp:spPr>
        <a:xfrm>
          <a:off x="6423205" y="1647372"/>
          <a:ext cx="177339" cy="430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532"/>
              </a:lnTo>
              <a:lnTo>
                <a:pt x="177339" y="43053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CD9746-C6AC-4E00-AC25-DF3F762DCC71}">
      <dsp:nvSpPr>
        <dsp:cNvPr id="0" name=""/>
        <dsp:cNvSpPr/>
      </dsp:nvSpPr>
      <dsp:spPr>
        <a:xfrm>
          <a:off x="3744129" y="1115660"/>
          <a:ext cx="3151982" cy="157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633"/>
              </a:lnTo>
              <a:lnTo>
                <a:pt x="3151982" y="78633"/>
              </a:lnTo>
              <a:lnTo>
                <a:pt x="3151982" y="15726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98F833-2CF6-4807-B2B9-7482100A7B62}">
      <dsp:nvSpPr>
        <dsp:cNvPr id="0" name=""/>
        <dsp:cNvSpPr/>
      </dsp:nvSpPr>
      <dsp:spPr>
        <a:xfrm>
          <a:off x="5769278" y="2333036"/>
          <a:ext cx="112333" cy="512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2133"/>
              </a:lnTo>
              <a:lnTo>
                <a:pt x="112333" y="51213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C312CD-77ED-45B2-9B28-9FB9BE987F47}">
      <dsp:nvSpPr>
        <dsp:cNvPr id="0" name=""/>
        <dsp:cNvSpPr/>
      </dsp:nvSpPr>
      <dsp:spPr>
        <a:xfrm>
          <a:off x="4785765" y="1801325"/>
          <a:ext cx="1283068" cy="157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633"/>
              </a:lnTo>
              <a:lnTo>
                <a:pt x="1283068" y="78633"/>
              </a:lnTo>
              <a:lnTo>
                <a:pt x="1283068" y="15726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4C2462-DC15-4389-8D90-C1D50C7ED96C}">
      <dsp:nvSpPr>
        <dsp:cNvPr id="0" name=""/>
        <dsp:cNvSpPr/>
      </dsp:nvSpPr>
      <dsp:spPr>
        <a:xfrm>
          <a:off x="4642387" y="2333036"/>
          <a:ext cx="112333" cy="521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726"/>
              </a:lnTo>
              <a:lnTo>
                <a:pt x="112333" y="52172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520002-D7E9-4B2F-943C-20DBC54B644A}">
      <dsp:nvSpPr>
        <dsp:cNvPr id="0" name=""/>
        <dsp:cNvSpPr/>
      </dsp:nvSpPr>
      <dsp:spPr>
        <a:xfrm>
          <a:off x="4785765" y="1801325"/>
          <a:ext cx="156177" cy="157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633"/>
              </a:lnTo>
              <a:lnTo>
                <a:pt x="156177" y="78633"/>
              </a:lnTo>
              <a:lnTo>
                <a:pt x="156177" y="15726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683297-3264-4076-A152-1F18233C7F00}">
      <dsp:nvSpPr>
        <dsp:cNvPr id="0" name=""/>
        <dsp:cNvSpPr/>
      </dsp:nvSpPr>
      <dsp:spPr>
        <a:xfrm>
          <a:off x="3203141" y="2333036"/>
          <a:ext cx="112333" cy="344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489"/>
              </a:lnTo>
              <a:lnTo>
                <a:pt x="112333" y="3444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858A8B-5B8A-4DCF-9F06-D92A7FBF8658}">
      <dsp:nvSpPr>
        <dsp:cNvPr id="0" name=""/>
        <dsp:cNvSpPr/>
      </dsp:nvSpPr>
      <dsp:spPr>
        <a:xfrm>
          <a:off x="3502697" y="1801325"/>
          <a:ext cx="1283068" cy="157266"/>
        </a:xfrm>
        <a:custGeom>
          <a:avLst/>
          <a:gdLst/>
          <a:ahLst/>
          <a:cxnLst/>
          <a:rect l="0" t="0" r="0" b="0"/>
          <a:pathLst>
            <a:path>
              <a:moveTo>
                <a:pt x="1283068" y="0"/>
              </a:moveTo>
              <a:lnTo>
                <a:pt x="1283068" y="78633"/>
              </a:lnTo>
              <a:lnTo>
                <a:pt x="0" y="78633"/>
              </a:lnTo>
              <a:lnTo>
                <a:pt x="0" y="15726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FAC856-41D6-47A3-99AA-14277119B41A}">
      <dsp:nvSpPr>
        <dsp:cNvPr id="0" name=""/>
        <dsp:cNvSpPr/>
      </dsp:nvSpPr>
      <dsp:spPr>
        <a:xfrm>
          <a:off x="3744129" y="1115660"/>
          <a:ext cx="1041636" cy="157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633"/>
              </a:lnTo>
              <a:lnTo>
                <a:pt x="1041636" y="78633"/>
              </a:lnTo>
              <a:lnTo>
                <a:pt x="1041636" y="15726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680AA-C358-4A42-ADDC-7F0EFF860FEB}">
      <dsp:nvSpPr>
        <dsp:cNvPr id="0" name=""/>
        <dsp:cNvSpPr/>
      </dsp:nvSpPr>
      <dsp:spPr>
        <a:xfrm>
          <a:off x="2086198" y="2432339"/>
          <a:ext cx="147464" cy="4437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3778"/>
              </a:lnTo>
              <a:lnTo>
                <a:pt x="147464" y="44377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F01CA6-72BD-418E-BEB0-69F6607BBCB9}">
      <dsp:nvSpPr>
        <dsp:cNvPr id="0" name=""/>
        <dsp:cNvSpPr/>
      </dsp:nvSpPr>
      <dsp:spPr>
        <a:xfrm>
          <a:off x="2433717" y="1769759"/>
          <a:ext cx="91440" cy="157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726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81E4-DCAA-4ABA-AD68-DFE53D78CE86}">
      <dsp:nvSpPr>
        <dsp:cNvPr id="0" name=""/>
        <dsp:cNvSpPr/>
      </dsp:nvSpPr>
      <dsp:spPr>
        <a:xfrm>
          <a:off x="2479437" y="1115660"/>
          <a:ext cx="1264691" cy="157266"/>
        </a:xfrm>
        <a:custGeom>
          <a:avLst/>
          <a:gdLst/>
          <a:ahLst/>
          <a:cxnLst/>
          <a:rect l="0" t="0" r="0" b="0"/>
          <a:pathLst>
            <a:path>
              <a:moveTo>
                <a:pt x="1264691" y="0"/>
              </a:moveTo>
              <a:lnTo>
                <a:pt x="1264691" y="78633"/>
              </a:lnTo>
              <a:lnTo>
                <a:pt x="0" y="78633"/>
              </a:lnTo>
              <a:lnTo>
                <a:pt x="0" y="15726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EE7E2-0D6C-4C64-9ED4-3C4CB67D0818}">
      <dsp:nvSpPr>
        <dsp:cNvPr id="0" name=""/>
        <dsp:cNvSpPr/>
      </dsp:nvSpPr>
      <dsp:spPr>
        <a:xfrm>
          <a:off x="982059" y="2366092"/>
          <a:ext cx="112333" cy="344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489"/>
              </a:lnTo>
              <a:lnTo>
                <a:pt x="112333" y="34448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2811CE-6CCF-40C0-B3E4-BD9682C7B9EF}">
      <dsp:nvSpPr>
        <dsp:cNvPr id="0" name=""/>
        <dsp:cNvSpPr/>
      </dsp:nvSpPr>
      <dsp:spPr>
        <a:xfrm>
          <a:off x="1235895" y="1834381"/>
          <a:ext cx="91440" cy="157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726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24809F-5946-4F2B-A7DB-74EAFBE984B0}">
      <dsp:nvSpPr>
        <dsp:cNvPr id="0" name=""/>
        <dsp:cNvSpPr/>
      </dsp:nvSpPr>
      <dsp:spPr>
        <a:xfrm>
          <a:off x="1281615" y="1115660"/>
          <a:ext cx="2462513" cy="157266"/>
        </a:xfrm>
        <a:custGeom>
          <a:avLst/>
          <a:gdLst/>
          <a:ahLst/>
          <a:cxnLst/>
          <a:rect l="0" t="0" r="0" b="0"/>
          <a:pathLst>
            <a:path>
              <a:moveTo>
                <a:pt x="2462513" y="0"/>
              </a:moveTo>
              <a:lnTo>
                <a:pt x="2462513" y="78633"/>
              </a:lnTo>
              <a:lnTo>
                <a:pt x="0" y="78633"/>
              </a:lnTo>
              <a:lnTo>
                <a:pt x="0" y="15726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F7DCC7-3A17-450A-AF8E-D875E8BB8833}">
      <dsp:nvSpPr>
        <dsp:cNvPr id="0" name=""/>
        <dsp:cNvSpPr/>
      </dsp:nvSpPr>
      <dsp:spPr>
        <a:xfrm>
          <a:off x="75903" y="2585831"/>
          <a:ext cx="112333" cy="393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174"/>
              </a:lnTo>
              <a:lnTo>
                <a:pt x="112333" y="39317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553D52-8D32-46F2-A88B-B05972045AEA}">
      <dsp:nvSpPr>
        <dsp:cNvPr id="0" name=""/>
        <dsp:cNvSpPr/>
      </dsp:nvSpPr>
      <dsp:spPr>
        <a:xfrm>
          <a:off x="329739" y="1810255"/>
          <a:ext cx="91440" cy="1572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726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2DC6B8-D372-446B-91B4-4C7B6BCFF31F}">
      <dsp:nvSpPr>
        <dsp:cNvPr id="0" name=""/>
        <dsp:cNvSpPr/>
      </dsp:nvSpPr>
      <dsp:spPr>
        <a:xfrm>
          <a:off x="375459" y="1115660"/>
          <a:ext cx="3368670" cy="157266"/>
        </a:xfrm>
        <a:custGeom>
          <a:avLst/>
          <a:gdLst/>
          <a:ahLst/>
          <a:cxnLst/>
          <a:rect l="0" t="0" r="0" b="0"/>
          <a:pathLst>
            <a:path>
              <a:moveTo>
                <a:pt x="3368670" y="0"/>
              </a:moveTo>
              <a:lnTo>
                <a:pt x="3368670" y="78633"/>
              </a:lnTo>
              <a:lnTo>
                <a:pt x="0" y="78633"/>
              </a:lnTo>
              <a:lnTo>
                <a:pt x="0" y="15726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C9C66-F8E0-430F-A777-9CFA0C37C1A4}">
      <dsp:nvSpPr>
        <dsp:cNvPr id="0" name=""/>
        <dsp:cNvSpPr/>
      </dsp:nvSpPr>
      <dsp:spPr>
        <a:xfrm>
          <a:off x="2500257" y="741216"/>
          <a:ext cx="2487743" cy="374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Sistema E</a:t>
          </a:r>
          <a:r>
            <a:rPr lang="es-EC" sz="1200" b="1" kern="1200" dirty="0"/>
            <a:t>léctrico/Electrónico</a:t>
          </a:r>
          <a:endParaRPr lang="en-US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00257" y="741216"/>
        <a:ext cx="2487743" cy="374444"/>
      </dsp:txXfrm>
    </dsp:sp>
    <dsp:sp modelId="{4B6658C5-5A78-4A7E-8C57-AA3DF9B53688}">
      <dsp:nvSpPr>
        <dsp:cNvPr id="0" name=""/>
        <dsp:cNvSpPr/>
      </dsp:nvSpPr>
      <dsp:spPr>
        <a:xfrm>
          <a:off x="1014" y="1272927"/>
          <a:ext cx="748889" cy="5373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Estación Cargador</a:t>
          </a:r>
        </a:p>
      </dsp:txBody>
      <dsp:txXfrm>
        <a:off x="1014" y="1272927"/>
        <a:ext cx="748889" cy="537328"/>
      </dsp:txXfrm>
    </dsp:sp>
    <dsp:sp modelId="{C5E6F2AE-F1B3-4BB0-AEFD-BCDB2A5DF250}">
      <dsp:nvSpPr>
        <dsp:cNvPr id="0" name=""/>
        <dsp:cNvSpPr/>
      </dsp:nvSpPr>
      <dsp:spPr>
        <a:xfrm>
          <a:off x="1014" y="1967522"/>
          <a:ext cx="748889" cy="6183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Sensor Presencia</a:t>
          </a:r>
        </a:p>
      </dsp:txBody>
      <dsp:txXfrm>
        <a:off x="1014" y="1967522"/>
        <a:ext cx="748889" cy="618309"/>
      </dsp:txXfrm>
    </dsp:sp>
    <dsp:sp modelId="{38BB1723-E126-4454-9A61-D0A127475D54}">
      <dsp:nvSpPr>
        <dsp:cNvPr id="0" name=""/>
        <dsp:cNvSpPr/>
      </dsp:nvSpPr>
      <dsp:spPr>
        <a:xfrm>
          <a:off x="188236" y="2743098"/>
          <a:ext cx="748889" cy="471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Detectar piezas </a:t>
          </a:r>
        </a:p>
      </dsp:txBody>
      <dsp:txXfrm>
        <a:off x="188236" y="2743098"/>
        <a:ext cx="748889" cy="471815"/>
      </dsp:txXfrm>
    </dsp:sp>
    <dsp:sp modelId="{FAEAE908-2524-4BEF-9076-3EE7F1FFF94B}">
      <dsp:nvSpPr>
        <dsp:cNvPr id="0" name=""/>
        <dsp:cNvSpPr/>
      </dsp:nvSpPr>
      <dsp:spPr>
        <a:xfrm>
          <a:off x="907170" y="1272927"/>
          <a:ext cx="748889" cy="5614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Estación Pesado</a:t>
          </a:r>
        </a:p>
      </dsp:txBody>
      <dsp:txXfrm>
        <a:off x="907170" y="1272927"/>
        <a:ext cx="748889" cy="561453"/>
      </dsp:txXfrm>
    </dsp:sp>
    <dsp:sp modelId="{46660B03-1997-43AF-8F25-B80004060DF4}">
      <dsp:nvSpPr>
        <dsp:cNvPr id="0" name=""/>
        <dsp:cNvSpPr/>
      </dsp:nvSpPr>
      <dsp:spPr>
        <a:xfrm>
          <a:off x="907170" y="1991648"/>
          <a:ext cx="748889" cy="374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Final de carrera</a:t>
          </a:r>
        </a:p>
      </dsp:txBody>
      <dsp:txXfrm>
        <a:off x="907170" y="1991648"/>
        <a:ext cx="748889" cy="374444"/>
      </dsp:txXfrm>
    </dsp:sp>
    <dsp:sp modelId="{8DF8E3E0-67D7-400F-BD42-C0E7E2D54E9B}">
      <dsp:nvSpPr>
        <dsp:cNvPr id="0" name=""/>
        <dsp:cNvSpPr/>
      </dsp:nvSpPr>
      <dsp:spPr>
        <a:xfrm>
          <a:off x="1094392" y="2523359"/>
          <a:ext cx="982003" cy="374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Activaci</a:t>
          </a:r>
          <a:r>
            <a:rPr lang="es-EC" sz="1100" kern="1200" dirty="0"/>
            <a:t>ó</a:t>
          </a: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n Balanza</a:t>
          </a:r>
        </a:p>
      </dsp:txBody>
      <dsp:txXfrm>
        <a:off x="1094392" y="2523359"/>
        <a:ext cx="982003" cy="374444"/>
      </dsp:txXfrm>
    </dsp:sp>
    <dsp:sp modelId="{F74D0B9E-694C-4693-9E45-0BBD616DA2A8}">
      <dsp:nvSpPr>
        <dsp:cNvPr id="0" name=""/>
        <dsp:cNvSpPr/>
      </dsp:nvSpPr>
      <dsp:spPr>
        <a:xfrm>
          <a:off x="1931224" y="1272927"/>
          <a:ext cx="1096426" cy="4968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Estación Pick &amp; Place</a:t>
          </a:r>
        </a:p>
      </dsp:txBody>
      <dsp:txXfrm>
        <a:off x="1931224" y="1272927"/>
        <a:ext cx="1096426" cy="496831"/>
      </dsp:txXfrm>
    </dsp:sp>
    <dsp:sp modelId="{76E92EBB-9B71-4986-86C2-B717EFC0F009}">
      <dsp:nvSpPr>
        <dsp:cNvPr id="0" name=""/>
        <dsp:cNvSpPr/>
      </dsp:nvSpPr>
      <dsp:spPr>
        <a:xfrm>
          <a:off x="1987888" y="1927026"/>
          <a:ext cx="983097" cy="5053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Sensor Magnetico</a:t>
          </a:r>
        </a:p>
      </dsp:txBody>
      <dsp:txXfrm>
        <a:off x="1987888" y="1927026"/>
        <a:ext cx="983097" cy="505313"/>
      </dsp:txXfrm>
    </dsp:sp>
    <dsp:sp modelId="{033080F9-D9A9-48F9-8DDA-69C168168BDE}">
      <dsp:nvSpPr>
        <dsp:cNvPr id="0" name=""/>
        <dsp:cNvSpPr/>
      </dsp:nvSpPr>
      <dsp:spPr>
        <a:xfrm>
          <a:off x="2233663" y="2589606"/>
          <a:ext cx="898547" cy="5730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Posici</a:t>
          </a:r>
          <a:r>
            <a:rPr lang="es-EC" sz="1100" kern="1200" dirty="0"/>
            <a:t>ón del Gripper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3663" y="2589606"/>
        <a:ext cx="898547" cy="573023"/>
      </dsp:txXfrm>
    </dsp:sp>
    <dsp:sp modelId="{53A8D4AE-DA31-43E5-85A2-97A4FFB70C23}">
      <dsp:nvSpPr>
        <dsp:cNvPr id="0" name=""/>
        <dsp:cNvSpPr/>
      </dsp:nvSpPr>
      <dsp:spPr>
        <a:xfrm>
          <a:off x="4002360" y="1272927"/>
          <a:ext cx="1566811" cy="5283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Estaci</a:t>
          </a:r>
          <a:r>
            <a:rPr lang="es-EC" sz="1100" b="1" kern="1200" dirty="0"/>
            <a:t>ó</a:t>
          </a: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n Banda Transportadora</a:t>
          </a:r>
        </a:p>
      </dsp:txBody>
      <dsp:txXfrm>
        <a:off x="4002360" y="1272927"/>
        <a:ext cx="1566811" cy="528397"/>
      </dsp:txXfrm>
    </dsp:sp>
    <dsp:sp modelId="{9209C577-2C7C-45D0-9A57-68FA4220F494}">
      <dsp:nvSpPr>
        <dsp:cNvPr id="0" name=""/>
        <dsp:cNvSpPr/>
      </dsp:nvSpPr>
      <dsp:spPr>
        <a:xfrm>
          <a:off x="3128252" y="1958592"/>
          <a:ext cx="748889" cy="374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Sensor Optico IR</a:t>
          </a:r>
        </a:p>
      </dsp:txBody>
      <dsp:txXfrm>
        <a:off x="3128252" y="1958592"/>
        <a:ext cx="748889" cy="374444"/>
      </dsp:txXfrm>
    </dsp:sp>
    <dsp:sp modelId="{AF8F9871-A5FE-4F4C-9B5A-465F8FA0C3DE}">
      <dsp:nvSpPr>
        <dsp:cNvPr id="0" name=""/>
        <dsp:cNvSpPr/>
      </dsp:nvSpPr>
      <dsp:spPr>
        <a:xfrm>
          <a:off x="3315475" y="2490303"/>
          <a:ext cx="1281978" cy="374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Detecta Pieza en Banda</a:t>
          </a:r>
        </a:p>
      </dsp:txBody>
      <dsp:txXfrm>
        <a:off x="3315475" y="2490303"/>
        <a:ext cx="1281978" cy="374444"/>
      </dsp:txXfrm>
    </dsp:sp>
    <dsp:sp modelId="{9B71CAEF-9C9F-43EB-B605-20DD33FA86D5}">
      <dsp:nvSpPr>
        <dsp:cNvPr id="0" name=""/>
        <dsp:cNvSpPr/>
      </dsp:nvSpPr>
      <dsp:spPr>
        <a:xfrm>
          <a:off x="4567498" y="1958592"/>
          <a:ext cx="748889" cy="374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Sensor Inductivo</a:t>
          </a:r>
        </a:p>
      </dsp:txBody>
      <dsp:txXfrm>
        <a:off x="4567498" y="1958592"/>
        <a:ext cx="748889" cy="374444"/>
      </dsp:txXfrm>
    </dsp:sp>
    <dsp:sp modelId="{7EACD5CD-7459-4260-8B98-5E15A080748F}">
      <dsp:nvSpPr>
        <dsp:cNvPr id="0" name=""/>
        <dsp:cNvSpPr/>
      </dsp:nvSpPr>
      <dsp:spPr>
        <a:xfrm>
          <a:off x="4754720" y="2490303"/>
          <a:ext cx="969624" cy="7289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Detecta Pieza Met</a:t>
          </a:r>
          <a:r>
            <a:rPr lang="es-ES" sz="1100" kern="1200" dirty="0"/>
            <a:t>álica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54720" y="2490303"/>
        <a:ext cx="969624" cy="728920"/>
      </dsp:txXfrm>
    </dsp:sp>
    <dsp:sp modelId="{D4204144-DD77-4E3E-BC54-DEA71AAE190E}">
      <dsp:nvSpPr>
        <dsp:cNvPr id="0" name=""/>
        <dsp:cNvSpPr/>
      </dsp:nvSpPr>
      <dsp:spPr>
        <a:xfrm>
          <a:off x="5694389" y="1958592"/>
          <a:ext cx="748889" cy="374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Sensor Infrarrojo</a:t>
          </a:r>
        </a:p>
      </dsp:txBody>
      <dsp:txXfrm>
        <a:off x="5694389" y="1958592"/>
        <a:ext cx="748889" cy="374444"/>
      </dsp:txXfrm>
    </dsp:sp>
    <dsp:sp modelId="{1AC9F580-6444-48AC-B4D7-A7152468D6BC}">
      <dsp:nvSpPr>
        <dsp:cNvPr id="0" name=""/>
        <dsp:cNvSpPr/>
      </dsp:nvSpPr>
      <dsp:spPr>
        <a:xfrm>
          <a:off x="5881611" y="2490303"/>
          <a:ext cx="1173262" cy="709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Detecta Piezas de Altura</a:t>
          </a:r>
        </a:p>
      </dsp:txBody>
      <dsp:txXfrm>
        <a:off x="5881611" y="2490303"/>
        <a:ext cx="1173262" cy="709733"/>
      </dsp:txXfrm>
    </dsp:sp>
    <dsp:sp modelId="{CC116A8C-344E-4E77-B527-820707A6857D}">
      <dsp:nvSpPr>
        <dsp:cNvPr id="0" name=""/>
        <dsp:cNvSpPr/>
      </dsp:nvSpPr>
      <dsp:spPr>
        <a:xfrm>
          <a:off x="6304979" y="1272927"/>
          <a:ext cx="1182264" cy="374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Electrov</a:t>
          </a:r>
          <a:r>
            <a:rPr lang="es-ES" sz="1100" kern="1200" dirty="0"/>
            <a:t>álvulas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04979" y="1272927"/>
        <a:ext cx="1182264" cy="374444"/>
      </dsp:txXfrm>
    </dsp:sp>
    <dsp:sp modelId="{F420A3DC-87AF-4915-9466-895A1B828DF3}">
      <dsp:nvSpPr>
        <dsp:cNvPr id="0" name=""/>
        <dsp:cNvSpPr/>
      </dsp:nvSpPr>
      <dsp:spPr>
        <a:xfrm>
          <a:off x="6600545" y="1804639"/>
          <a:ext cx="1031288" cy="5465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Activaci</a:t>
          </a:r>
          <a:r>
            <a:rPr lang="es-EC" sz="1100" b="1" kern="1200" dirty="0"/>
            <a:t>ón Cilindros</a:t>
          </a: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00545" y="1804639"/>
        <a:ext cx="1031288" cy="5465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A20CC1-825E-44B2-997B-11EB3A4D4963}">
      <dsp:nvSpPr>
        <dsp:cNvPr id="0" name=""/>
        <dsp:cNvSpPr/>
      </dsp:nvSpPr>
      <dsp:spPr>
        <a:xfrm>
          <a:off x="6067634" y="3010854"/>
          <a:ext cx="175189" cy="537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248"/>
              </a:lnTo>
              <a:lnTo>
                <a:pt x="175189" y="53724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400109-DAC3-424F-B811-F609C562B0C4}">
      <dsp:nvSpPr>
        <dsp:cNvPr id="0" name=""/>
        <dsp:cNvSpPr/>
      </dsp:nvSpPr>
      <dsp:spPr>
        <a:xfrm>
          <a:off x="5828208" y="2181622"/>
          <a:ext cx="706599" cy="24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632"/>
              </a:lnTo>
              <a:lnTo>
                <a:pt x="706599" y="122632"/>
              </a:lnTo>
              <a:lnTo>
                <a:pt x="706599" y="24526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B9D8A-826D-45DB-8455-F1CD00BB4510}">
      <dsp:nvSpPr>
        <dsp:cNvPr id="0" name=""/>
        <dsp:cNvSpPr/>
      </dsp:nvSpPr>
      <dsp:spPr>
        <a:xfrm>
          <a:off x="4654436" y="3010854"/>
          <a:ext cx="175189" cy="537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248"/>
              </a:lnTo>
              <a:lnTo>
                <a:pt x="175189" y="53724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117165-9A69-4909-92AB-9E9E2EA84156}">
      <dsp:nvSpPr>
        <dsp:cNvPr id="0" name=""/>
        <dsp:cNvSpPr/>
      </dsp:nvSpPr>
      <dsp:spPr>
        <a:xfrm>
          <a:off x="5121609" y="2181622"/>
          <a:ext cx="706599" cy="245265"/>
        </a:xfrm>
        <a:custGeom>
          <a:avLst/>
          <a:gdLst/>
          <a:ahLst/>
          <a:cxnLst/>
          <a:rect l="0" t="0" r="0" b="0"/>
          <a:pathLst>
            <a:path>
              <a:moveTo>
                <a:pt x="706599" y="0"/>
              </a:moveTo>
              <a:lnTo>
                <a:pt x="706599" y="122632"/>
              </a:lnTo>
              <a:lnTo>
                <a:pt x="0" y="122632"/>
              </a:lnTo>
              <a:lnTo>
                <a:pt x="0" y="24526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8C0624-9DB6-4BDD-B3FC-15589F9DD551}">
      <dsp:nvSpPr>
        <dsp:cNvPr id="0" name=""/>
        <dsp:cNvSpPr/>
      </dsp:nvSpPr>
      <dsp:spPr>
        <a:xfrm>
          <a:off x="3209120" y="1352390"/>
          <a:ext cx="2619088" cy="24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632"/>
              </a:lnTo>
              <a:lnTo>
                <a:pt x="2619088" y="122632"/>
              </a:lnTo>
              <a:lnTo>
                <a:pt x="2619088" y="24526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DD75C9-F716-4CAA-86F0-593FD4958955}">
      <dsp:nvSpPr>
        <dsp:cNvPr id="0" name=""/>
        <dsp:cNvSpPr/>
      </dsp:nvSpPr>
      <dsp:spPr>
        <a:xfrm>
          <a:off x="3241238" y="3010854"/>
          <a:ext cx="175189" cy="537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248"/>
              </a:lnTo>
              <a:lnTo>
                <a:pt x="175189" y="53724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DB02DB-957E-488E-B041-553A1CF3E37C}">
      <dsp:nvSpPr>
        <dsp:cNvPr id="0" name=""/>
        <dsp:cNvSpPr/>
      </dsp:nvSpPr>
      <dsp:spPr>
        <a:xfrm>
          <a:off x="3001812" y="2181622"/>
          <a:ext cx="706599" cy="24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632"/>
              </a:lnTo>
              <a:lnTo>
                <a:pt x="706599" y="122632"/>
              </a:lnTo>
              <a:lnTo>
                <a:pt x="706599" y="24526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25D0EA-2D0B-4E0B-A307-49E15EF9B5D3}">
      <dsp:nvSpPr>
        <dsp:cNvPr id="0" name=""/>
        <dsp:cNvSpPr/>
      </dsp:nvSpPr>
      <dsp:spPr>
        <a:xfrm>
          <a:off x="1828040" y="3010854"/>
          <a:ext cx="175189" cy="537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248"/>
              </a:lnTo>
              <a:lnTo>
                <a:pt x="175189" y="53724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5B3E6-EC59-451D-9247-AE6925FCE1FA}">
      <dsp:nvSpPr>
        <dsp:cNvPr id="0" name=""/>
        <dsp:cNvSpPr/>
      </dsp:nvSpPr>
      <dsp:spPr>
        <a:xfrm>
          <a:off x="2295213" y="2181622"/>
          <a:ext cx="706599" cy="245265"/>
        </a:xfrm>
        <a:custGeom>
          <a:avLst/>
          <a:gdLst/>
          <a:ahLst/>
          <a:cxnLst/>
          <a:rect l="0" t="0" r="0" b="0"/>
          <a:pathLst>
            <a:path>
              <a:moveTo>
                <a:pt x="706599" y="0"/>
              </a:moveTo>
              <a:lnTo>
                <a:pt x="706599" y="122632"/>
              </a:lnTo>
              <a:lnTo>
                <a:pt x="0" y="122632"/>
              </a:lnTo>
              <a:lnTo>
                <a:pt x="0" y="24526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2297C4-9732-47F2-93D6-E8075E23E2CE}">
      <dsp:nvSpPr>
        <dsp:cNvPr id="0" name=""/>
        <dsp:cNvSpPr/>
      </dsp:nvSpPr>
      <dsp:spPr>
        <a:xfrm>
          <a:off x="3001812" y="1352390"/>
          <a:ext cx="207307" cy="245265"/>
        </a:xfrm>
        <a:custGeom>
          <a:avLst/>
          <a:gdLst/>
          <a:ahLst/>
          <a:cxnLst/>
          <a:rect l="0" t="0" r="0" b="0"/>
          <a:pathLst>
            <a:path>
              <a:moveTo>
                <a:pt x="207307" y="0"/>
              </a:moveTo>
              <a:lnTo>
                <a:pt x="207307" y="122632"/>
              </a:lnTo>
              <a:lnTo>
                <a:pt x="0" y="122632"/>
              </a:lnTo>
              <a:lnTo>
                <a:pt x="0" y="24526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10D0B6-6D54-49F7-A08E-24264E858AA4}">
      <dsp:nvSpPr>
        <dsp:cNvPr id="0" name=""/>
        <dsp:cNvSpPr/>
      </dsp:nvSpPr>
      <dsp:spPr>
        <a:xfrm>
          <a:off x="122590" y="2133585"/>
          <a:ext cx="175458" cy="1414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4517"/>
              </a:lnTo>
              <a:lnTo>
                <a:pt x="175458" y="141451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9F7A9C-3827-433A-AB0B-1C4328769C39}">
      <dsp:nvSpPr>
        <dsp:cNvPr id="0" name=""/>
        <dsp:cNvSpPr/>
      </dsp:nvSpPr>
      <dsp:spPr>
        <a:xfrm>
          <a:off x="122590" y="2133585"/>
          <a:ext cx="175458" cy="5852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285"/>
              </a:lnTo>
              <a:lnTo>
                <a:pt x="175458" y="58528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31AF2-1FDA-441E-A1EB-4DFCBCB7761E}">
      <dsp:nvSpPr>
        <dsp:cNvPr id="0" name=""/>
        <dsp:cNvSpPr/>
      </dsp:nvSpPr>
      <dsp:spPr>
        <a:xfrm>
          <a:off x="589763" y="1352390"/>
          <a:ext cx="2619356" cy="197228"/>
        </a:xfrm>
        <a:custGeom>
          <a:avLst/>
          <a:gdLst/>
          <a:ahLst/>
          <a:cxnLst/>
          <a:rect l="0" t="0" r="0" b="0"/>
          <a:pathLst>
            <a:path>
              <a:moveTo>
                <a:pt x="2619356" y="0"/>
              </a:moveTo>
              <a:lnTo>
                <a:pt x="2619356" y="74595"/>
              </a:lnTo>
              <a:lnTo>
                <a:pt x="0" y="74595"/>
              </a:lnTo>
              <a:lnTo>
                <a:pt x="0" y="19722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3CC93E-400E-4B7F-A16D-D884AF6FA2C1}">
      <dsp:nvSpPr>
        <dsp:cNvPr id="0" name=""/>
        <dsp:cNvSpPr/>
      </dsp:nvSpPr>
      <dsp:spPr>
        <a:xfrm>
          <a:off x="2625154" y="768424"/>
          <a:ext cx="1167932" cy="583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AUTOMATIZACI</a:t>
          </a:r>
          <a:r>
            <a:rPr lang="es-EC" sz="1100" kern="1200" dirty="0" smtClean="0"/>
            <a:t>Ó</a:t>
          </a:r>
          <a:r>
            <a:rPr lang="en-US" sz="1100" kern="1200" dirty="0" smtClean="0"/>
            <a:t>N</a:t>
          </a:r>
          <a:endParaRPr lang="en-US" sz="1100" kern="1200" dirty="0"/>
        </a:p>
      </dsp:txBody>
      <dsp:txXfrm>
        <a:off x="2625154" y="768424"/>
        <a:ext cx="1167932" cy="583966"/>
      </dsp:txXfrm>
    </dsp:sp>
    <dsp:sp modelId="{7AB86C57-B2E2-48B8-B26B-BE7C77017BF7}">
      <dsp:nvSpPr>
        <dsp:cNvPr id="0" name=""/>
        <dsp:cNvSpPr/>
      </dsp:nvSpPr>
      <dsp:spPr>
        <a:xfrm>
          <a:off x="5797" y="1549619"/>
          <a:ext cx="1167932" cy="583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Panel de Control</a:t>
          </a:r>
        </a:p>
      </dsp:txBody>
      <dsp:txXfrm>
        <a:off x="5797" y="1549619"/>
        <a:ext cx="1167932" cy="583966"/>
      </dsp:txXfrm>
    </dsp:sp>
    <dsp:sp modelId="{45543567-7653-441F-AB8E-00CEDA8ACF15}">
      <dsp:nvSpPr>
        <dsp:cNvPr id="0" name=""/>
        <dsp:cNvSpPr/>
      </dsp:nvSpPr>
      <dsp:spPr>
        <a:xfrm>
          <a:off x="298049" y="2426888"/>
          <a:ext cx="1167932" cy="583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Integraci</a:t>
          </a:r>
          <a:r>
            <a:rPr lang="es-ES" sz="1100" kern="1200" dirty="0"/>
            <a:t>ó</a:t>
          </a:r>
          <a:r>
            <a:rPr lang="en-US" sz="1100" kern="1200" dirty="0"/>
            <a:t>n de se</a:t>
          </a:r>
          <a:r>
            <a:rPr lang="es-ES" sz="1100" kern="1200" dirty="0"/>
            <a:t>ñ</a:t>
          </a:r>
          <a:r>
            <a:rPr lang="en-US" sz="1100" kern="1200" dirty="0"/>
            <a:t>ales el</a:t>
          </a:r>
          <a:r>
            <a:rPr lang="es-ES" sz="1100" kern="1200" dirty="0"/>
            <a:t>é</a:t>
          </a:r>
          <a:r>
            <a:rPr lang="en-US" sz="1100" kern="1200" dirty="0"/>
            <a:t>ctricas</a:t>
          </a:r>
        </a:p>
      </dsp:txBody>
      <dsp:txXfrm>
        <a:off x="298049" y="2426888"/>
        <a:ext cx="1167932" cy="583966"/>
      </dsp:txXfrm>
    </dsp:sp>
    <dsp:sp modelId="{065FADC7-827E-4BAC-817C-B150F60EE623}">
      <dsp:nvSpPr>
        <dsp:cNvPr id="0" name=""/>
        <dsp:cNvSpPr/>
      </dsp:nvSpPr>
      <dsp:spPr>
        <a:xfrm>
          <a:off x="298049" y="3256120"/>
          <a:ext cx="1167932" cy="583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Enlace controladores.</a:t>
          </a:r>
        </a:p>
      </dsp:txBody>
      <dsp:txXfrm>
        <a:off x="298049" y="3256120"/>
        <a:ext cx="1167932" cy="583966"/>
      </dsp:txXfrm>
    </dsp:sp>
    <dsp:sp modelId="{979E28CA-17A6-4F4E-BAA2-D6AC6B626038}">
      <dsp:nvSpPr>
        <dsp:cNvPr id="0" name=""/>
        <dsp:cNvSpPr/>
      </dsp:nvSpPr>
      <dsp:spPr>
        <a:xfrm>
          <a:off x="2417846" y="1597656"/>
          <a:ext cx="1167932" cy="583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Controladores</a:t>
          </a:r>
        </a:p>
      </dsp:txBody>
      <dsp:txXfrm>
        <a:off x="2417846" y="1597656"/>
        <a:ext cx="1167932" cy="583966"/>
      </dsp:txXfrm>
    </dsp:sp>
    <dsp:sp modelId="{06D5F409-F19D-40CF-9900-842CA2B4C41F}">
      <dsp:nvSpPr>
        <dsp:cNvPr id="0" name=""/>
        <dsp:cNvSpPr/>
      </dsp:nvSpPr>
      <dsp:spPr>
        <a:xfrm>
          <a:off x="1711247" y="2426888"/>
          <a:ext cx="1167932" cy="583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PLC</a:t>
          </a:r>
        </a:p>
      </dsp:txBody>
      <dsp:txXfrm>
        <a:off x="1711247" y="2426888"/>
        <a:ext cx="1167932" cy="583966"/>
      </dsp:txXfrm>
    </dsp:sp>
    <dsp:sp modelId="{ACEE8D51-FE50-41E2-853A-473849BF2FD0}">
      <dsp:nvSpPr>
        <dsp:cNvPr id="0" name=""/>
        <dsp:cNvSpPr/>
      </dsp:nvSpPr>
      <dsp:spPr>
        <a:xfrm>
          <a:off x="2003230" y="3256120"/>
          <a:ext cx="1167932" cy="583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Control a 24VDC</a:t>
          </a:r>
        </a:p>
      </dsp:txBody>
      <dsp:txXfrm>
        <a:off x="2003230" y="3256120"/>
        <a:ext cx="1167932" cy="583966"/>
      </dsp:txXfrm>
    </dsp:sp>
    <dsp:sp modelId="{E61152D6-A203-4CB4-895D-84322DDBAC85}">
      <dsp:nvSpPr>
        <dsp:cNvPr id="0" name=""/>
        <dsp:cNvSpPr/>
      </dsp:nvSpPr>
      <dsp:spPr>
        <a:xfrm>
          <a:off x="3124445" y="2426888"/>
          <a:ext cx="1167932" cy="583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Microprocesador</a:t>
          </a:r>
        </a:p>
      </dsp:txBody>
      <dsp:txXfrm>
        <a:off x="3124445" y="2426888"/>
        <a:ext cx="1167932" cy="583966"/>
      </dsp:txXfrm>
    </dsp:sp>
    <dsp:sp modelId="{8EBE4724-F3B5-486E-8913-BA39C96CBA6E}">
      <dsp:nvSpPr>
        <dsp:cNvPr id="0" name=""/>
        <dsp:cNvSpPr/>
      </dsp:nvSpPr>
      <dsp:spPr>
        <a:xfrm>
          <a:off x="3416428" y="3256120"/>
          <a:ext cx="1167932" cy="583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Control  a 5VDC</a:t>
          </a:r>
        </a:p>
      </dsp:txBody>
      <dsp:txXfrm>
        <a:off x="3416428" y="3256120"/>
        <a:ext cx="1167932" cy="583966"/>
      </dsp:txXfrm>
    </dsp:sp>
    <dsp:sp modelId="{10D34630-FF8D-4DC1-8528-2BBE64CE15CF}">
      <dsp:nvSpPr>
        <dsp:cNvPr id="0" name=""/>
        <dsp:cNvSpPr/>
      </dsp:nvSpPr>
      <dsp:spPr>
        <a:xfrm>
          <a:off x="5244242" y="1597656"/>
          <a:ext cx="1167932" cy="583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Visi</a:t>
          </a:r>
          <a:r>
            <a:rPr lang="es-ES" sz="1100" kern="1200" dirty="0"/>
            <a:t>ó</a:t>
          </a:r>
          <a:r>
            <a:rPr lang="en-US" sz="1100" kern="1200" dirty="0"/>
            <a:t>n Artificial</a:t>
          </a:r>
        </a:p>
      </dsp:txBody>
      <dsp:txXfrm>
        <a:off x="5244242" y="1597656"/>
        <a:ext cx="1167932" cy="583966"/>
      </dsp:txXfrm>
    </dsp:sp>
    <dsp:sp modelId="{AAC56016-37AC-4D6C-BD21-2D1BB353F72B}">
      <dsp:nvSpPr>
        <dsp:cNvPr id="0" name=""/>
        <dsp:cNvSpPr/>
      </dsp:nvSpPr>
      <dsp:spPr>
        <a:xfrm>
          <a:off x="4537643" y="2426888"/>
          <a:ext cx="1167932" cy="583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/>
            <a:t>Cámara</a:t>
          </a:r>
          <a:endParaRPr lang="en-US" sz="1100" kern="1200" dirty="0"/>
        </a:p>
      </dsp:txBody>
      <dsp:txXfrm>
        <a:off x="4537643" y="2426888"/>
        <a:ext cx="1167932" cy="583966"/>
      </dsp:txXfrm>
    </dsp:sp>
    <dsp:sp modelId="{03A1EFFB-CF1A-4772-91AD-220D253B4FFA}">
      <dsp:nvSpPr>
        <dsp:cNvPr id="0" name=""/>
        <dsp:cNvSpPr/>
      </dsp:nvSpPr>
      <dsp:spPr>
        <a:xfrm>
          <a:off x="4829626" y="3256120"/>
          <a:ext cx="1167932" cy="583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Visi</a:t>
          </a:r>
          <a:r>
            <a:rPr lang="es-ES" sz="1100" kern="1200" dirty="0"/>
            <a:t>ó</a:t>
          </a:r>
          <a:r>
            <a:rPr lang="en-US" sz="1100" kern="1200" dirty="0"/>
            <a:t>n </a:t>
          </a:r>
        </a:p>
      </dsp:txBody>
      <dsp:txXfrm>
        <a:off x="4829626" y="3256120"/>
        <a:ext cx="1167932" cy="583966"/>
      </dsp:txXfrm>
    </dsp:sp>
    <dsp:sp modelId="{C727648F-67C9-4633-AEDD-939E35F5916F}">
      <dsp:nvSpPr>
        <dsp:cNvPr id="0" name=""/>
        <dsp:cNvSpPr/>
      </dsp:nvSpPr>
      <dsp:spPr>
        <a:xfrm>
          <a:off x="5950841" y="2426888"/>
          <a:ext cx="1167932" cy="583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Software</a:t>
          </a:r>
        </a:p>
      </dsp:txBody>
      <dsp:txXfrm>
        <a:off x="5950841" y="2426888"/>
        <a:ext cx="1167932" cy="583966"/>
      </dsp:txXfrm>
    </dsp:sp>
    <dsp:sp modelId="{AC281268-7ADD-4BEA-82E5-EF470CA5D357}">
      <dsp:nvSpPr>
        <dsp:cNvPr id="0" name=""/>
        <dsp:cNvSpPr/>
      </dsp:nvSpPr>
      <dsp:spPr>
        <a:xfrm>
          <a:off x="6242824" y="3256120"/>
          <a:ext cx="1167932" cy="583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Templates de reconocimiento.</a:t>
          </a:r>
        </a:p>
      </dsp:txBody>
      <dsp:txXfrm>
        <a:off x="6242824" y="3256120"/>
        <a:ext cx="1167932" cy="583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10689-7BAD-4B12-AE1A-EEDB66490FFD}" type="datetimeFigureOut">
              <a:rPr lang="es-EC" smtClean="0"/>
              <a:t>20/01/2014</a:t>
            </a:fld>
            <a:endParaRPr lang="es-EC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719DB-366E-4CB0-90E2-BFDA2DA9F2E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46914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9 Rectángulo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10 Rectángulo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7" name="6 Rectángulo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7 Rectángulo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8 Rectángulo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45054387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31965566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49909021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3528661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67408326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13036372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37655957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02703428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81376186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77533784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9762008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99688529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4005316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80564999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839776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58474306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4671037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38387316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Rectángulo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7 Rectángulo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8 Rectángulo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63672352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85802424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2516957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76993331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34266747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4915734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6608520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24879404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3437996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61314707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EC" dirty="0"/>
          </a:p>
        </p:txBody>
      </p:sp>
    </p:spTree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7389807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74365886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73760795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66839995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EC" dirty="0"/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8 Rectángulo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9 Rectángulo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Rectángulo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s-EC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dirty="0" smtClean="0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7" name="6 Rectángulo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7 Rectángulo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8 Rectángulo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0048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ransition spd="slow">
    <p:pull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55182-1B4B-4E65-970E-66CCCAA18A9C}" type="datetimeFigureOut">
              <a:rPr lang="es-EC" smtClean="0"/>
              <a:pPr/>
              <a:t>20/01/2014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F3824AB-C14F-4D99-9F83-00D4398CBCD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4307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ransition spd="slow">
    <p:pull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SPM%20V1ZR.mov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99705" y="2636879"/>
            <a:ext cx="6068540" cy="1711092"/>
          </a:xfrm>
        </p:spPr>
        <p:txBody>
          <a:bodyPr>
            <a:noAutofit/>
          </a:bodyPr>
          <a:lstStyle/>
          <a:p>
            <a:pPr algn="just"/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“DISEÑO E IMPLEMENTACIÓN DE UN SISTEMA </a:t>
            </a:r>
            <a:r>
              <a:rPr lang="es-EC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PRODUCCIÓN MODULAR DIDÁCTICO,  PARA EL LABORATORIO DE AUTOMATIZACIÓN INDUSTRIAL  MECATRÓNICA DE LA ESPE”</a:t>
            </a:r>
            <a:endParaRPr lang="es-EC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87624" y="4634352"/>
            <a:ext cx="6766543" cy="433906"/>
          </a:xfrm>
        </p:spPr>
        <p:txBody>
          <a:bodyPr>
            <a:normAutofit/>
          </a:bodyPr>
          <a:lstStyle/>
          <a:p>
            <a:r>
              <a:rPr lang="es-EC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ZAPATA JIJÓN LUIS ALBERTO / RIVERA NARANJO DANIEL ANDRES </a:t>
            </a:r>
            <a:endParaRPr lang="es-EC" sz="16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46719" y="2615421"/>
            <a:ext cx="6374512" cy="1853968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5580112" y="6437764"/>
            <a:ext cx="3247998" cy="387116"/>
          </a:xfrm>
          <a:prstGeom prst="rect">
            <a:avLst/>
          </a:prstGeom>
          <a:ln>
            <a:noFill/>
          </a:ln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s-EC" sz="1600" b="1" i="0" u="none" strike="noStrike" kern="1200" normalizeH="0" baseline="0" noProof="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Maiandra GD" pitchFamily="34" charset="0"/>
              </a:rPr>
              <a:t>INGENIERÍA MECATRÓNICA</a:t>
            </a:r>
            <a:endParaRPr kumimoji="0" lang="es-EC" sz="1600" b="1" i="0" u="none" strike="noStrike" kern="1200" normalizeH="0" baseline="0" noProof="0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  <a:uLnTx/>
              <a:uFillTx/>
              <a:latin typeface="Maiandra GD" pitchFamily="34" charset="0"/>
            </a:endParaRPr>
          </a:p>
        </p:txBody>
      </p:sp>
      <p:pic>
        <p:nvPicPr>
          <p:cNvPr id="7" name="Imagen 6" descr="http://blogs.espe.edu.ec/wp-content/uploads/2013/09/LOGO-PRINCIPAL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50" y="180580"/>
            <a:ext cx="2664296" cy="79208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heurón 9"/>
          <p:cNvSpPr/>
          <p:nvPr/>
        </p:nvSpPr>
        <p:spPr>
          <a:xfrm>
            <a:off x="1619672" y="4670709"/>
            <a:ext cx="144016" cy="253752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369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b="1" dirty="0" smtClean="0">
                <a:latin typeface="Tempus Sans ITC" pitchFamily="82" charset="0"/>
                <a:ea typeface="Verdana" pitchFamily="34" charset="0"/>
                <a:cs typeface="Verdana" pitchFamily="34" charset="0"/>
              </a:rPr>
              <a:t>Automatización y Visión Artificial:</a:t>
            </a:r>
            <a:endParaRPr lang="es-EC" sz="28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91880" y="361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pic>
        <p:nvPicPr>
          <p:cNvPr id="6" name="Imagen 8" descr="http://www.automation.siemens.com/mcms/programmable-logic-controller/en/logic-module-logo/modular-basic-variants/PublishingImages/logo-basic-0ba6-0ba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3" t="28380" r="4075" b="7680"/>
          <a:stretch/>
        </p:blipFill>
        <p:spPr bwMode="auto">
          <a:xfrm>
            <a:off x="6372200" y="361950"/>
            <a:ext cx="2448272" cy="8640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604118542"/>
              </p:ext>
            </p:extLst>
          </p:nvPr>
        </p:nvGraphicFramePr>
        <p:xfrm>
          <a:off x="1187624" y="1556792"/>
          <a:ext cx="7416823" cy="4608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11200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ESTACIONES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420888"/>
            <a:ext cx="1512169" cy="203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53" y="2420888"/>
            <a:ext cx="1872208" cy="140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68" y="2420888"/>
            <a:ext cx="2092449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6" name="Imagen 1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1" t="21149" r="19827" b="18430"/>
          <a:stretch>
            <a:fillRect/>
          </a:stretch>
        </p:blipFill>
        <p:spPr bwMode="auto">
          <a:xfrm>
            <a:off x="2609550" y="5030561"/>
            <a:ext cx="203835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" name="Imagen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657" y="5049610"/>
            <a:ext cx="20669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70907" y="19168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CARGADOR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042593" y="19168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PESADO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810708" y="191907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PICK &amp; PLACE</a:t>
            </a:r>
            <a:endParaRPr lang="es-EC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53142" y="4633781"/>
            <a:ext cx="320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BANDA TRANSPORTADORA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929015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960440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80" y="5038810"/>
            <a:ext cx="2238375" cy="88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4320480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23" y="2780503"/>
            <a:ext cx="3517950" cy="2449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s-EC" dirty="0" smtClean="0"/>
              <a:t>Bancada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614208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Construcción de la Bancada</a:t>
            </a:r>
            <a:endParaRPr lang="es-EC" dirty="0"/>
          </a:p>
        </p:txBody>
      </p:sp>
      <p:pic>
        <p:nvPicPr>
          <p:cNvPr id="4" name="3 Imagen" descr="C:\Luis A Zapata\TESIS ESPE SPD\fotos\20130322_11080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t="13889" r="801" b="10256"/>
          <a:stretch/>
        </p:blipFill>
        <p:spPr bwMode="auto">
          <a:xfrm>
            <a:off x="1691680" y="1988840"/>
            <a:ext cx="5532259" cy="36680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43615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Estación Cargador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22149" t="43290" r="62761" b="13420"/>
          <a:stretch/>
        </p:blipFill>
        <p:spPr bwMode="auto">
          <a:xfrm>
            <a:off x="1575454" y="2564904"/>
            <a:ext cx="2218353" cy="37036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14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64007" b="2855"/>
          <a:stretch/>
        </p:blipFill>
        <p:spPr bwMode="auto">
          <a:xfrm>
            <a:off x="4788024" y="3212977"/>
            <a:ext cx="2279893" cy="1900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683568" y="1744128"/>
            <a:ext cx="7857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 smtClean="0"/>
              <a:t>La estación cargador almacena y separa piezas de distintas características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9747136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Juego de Piezas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64007" b="2855"/>
          <a:stretch/>
        </p:blipFill>
        <p:spPr bwMode="auto">
          <a:xfrm>
            <a:off x="4788024" y="2348880"/>
            <a:ext cx="3312368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611169"/>
              </p:ext>
            </p:extLst>
          </p:nvPr>
        </p:nvGraphicFramePr>
        <p:xfrm>
          <a:off x="683568" y="2348880"/>
          <a:ext cx="3384376" cy="27363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9608"/>
                <a:gridCol w="1214768"/>
              </a:tblGrid>
              <a:tr h="456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Descripción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Cantidad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6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Pieza de Altura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4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6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Pieza plástica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4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6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Pieza Metálica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4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6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Pieza de peso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6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Total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14 Pz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39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Construcción</a:t>
            </a:r>
            <a:endParaRPr lang="es-EC" dirty="0"/>
          </a:p>
        </p:txBody>
      </p:sp>
      <p:pic>
        <p:nvPicPr>
          <p:cNvPr id="6" name="5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91" y="1772816"/>
            <a:ext cx="1323975" cy="39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2816"/>
            <a:ext cx="1352550" cy="3655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2527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Selección del Actuador Lineal</a:t>
            </a:r>
            <a:endParaRPr lang="es-EC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2 Marcador de contenido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func>
                            <m:func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sz="2000">
                                  <a:latin typeface="Cambria Math"/>
                                </a:rPr>
                                <m:t>min</m:t>
                              </m:r>
                            </m:fName>
                            <m:e>
                              <m:r>
                                <a:rPr lang="es-ES" sz="2000" i="1">
                                  <a:latin typeface="Cambria Math"/>
                                </a:rPr>
                                <m:t>𝑒𝑚𝑏</m:t>
                              </m:r>
                            </m:e>
                          </m:func>
                        </m:sub>
                      </m:sSub>
                      <m:r>
                        <a:rPr lang="es-ES" sz="2000" i="1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s-ES" sz="2000" i="1">
                          <a:latin typeface="Cambria Math"/>
                        </a:rPr>
                        <m:t>10[</m:t>
                      </m:r>
                      <m:r>
                        <a:rPr lang="es-ES" sz="2000" i="1">
                          <a:latin typeface="Cambria Math"/>
                        </a:rPr>
                        <m:t>𝑚𝑚</m:t>
                      </m:r>
                      <m:r>
                        <a:rPr lang="es-ES" sz="2000" i="1">
                          <a:latin typeface="Cambria Math"/>
                        </a:rPr>
                        <m:t>];</m:t>
                      </m:r>
                      <m:r>
                        <a:rPr lang="es-ES" sz="2000" i="1">
                          <a:latin typeface="Cambria Math"/>
                        </a:rPr>
                        <m:t>𝐶</m:t>
                      </m:r>
                      <m:r>
                        <a:rPr lang="es-ES" sz="2000" i="1">
                          <a:latin typeface="Cambria Math"/>
                        </a:rPr>
                        <m:t>=45[</m:t>
                      </m:r>
                      <m:r>
                        <a:rPr lang="es-ES" sz="2000" i="1">
                          <a:latin typeface="Cambria Math"/>
                        </a:rPr>
                        <m:t>𝑚𝑚</m:t>
                      </m:r>
                      <m:r>
                        <a:rPr lang="es-ES" sz="2000" i="1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s-EC" sz="2000" dirty="0"/>
              </a:p>
            </p:txBody>
          </p:sp>
        </mc:Choice>
        <mc:Fallback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05" y="2276872"/>
            <a:ext cx="3581747" cy="430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09" y="2348880"/>
            <a:ext cx="3162300" cy="13677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5148065" y="4449886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El cilindro neumático lineal seleccionado, también será utilizado en estaciones posteriores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809147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Circuito de Potencia Neumático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" y="1628800"/>
            <a:ext cx="4743450" cy="4686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405915"/>
              </p:ext>
            </p:extLst>
          </p:nvPr>
        </p:nvGraphicFramePr>
        <p:xfrm>
          <a:off x="4860032" y="2132856"/>
          <a:ext cx="3816424" cy="34663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136"/>
                <a:gridCol w="2592288"/>
              </a:tblGrid>
              <a:tr h="688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Numeración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Elemento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4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Compresor con deposito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8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Unidad de Mantenimiento (filtro, regulador, manómetro)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8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3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Válvula 3/2 con accionamiento eléctrico (solenoide)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4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4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Válvula </a:t>
                      </a:r>
                      <a:r>
                        <a:rPr lang="es-ES" sz="1600" dirty="0" smtClean="0">
                          <a:effectLst/>
                        </a:rPr>
                        <a:t>anti retorno </a:t>
                      </a:r>
                      <a:r>
                        <a:rPr lang="es-ES" sz="1600" dirty="0">
                          <a:effectLst/>
                        </a:rPr>
                        <a:t>Estranguladora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4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Cilindro de simple </a:t>
                      </a:r>
                      <a:r>
                        <a:rPr lang="es-ES" sz="1600" dirty="0" smtClean="0">
                          <a:effectLst/>
                        </a:rPr>
                        <a:t>efecto A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7386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Soporte del Cilindro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70" y="2612809"/>
            <a:ext cx="2330067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971" y="2612810"/>
            <a:ext cx="2592288" cy="22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937369" y="4959574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Diseño 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3790059" y="5006006"/>
            <a:ext cx="130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Construcción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6022307" y="3186630"/>
            <a:ext cx="26642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El soporte para el cilindro neumático lineal seleccionado, también será utilizado en estaciones posteriores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86969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EC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27584" y="3780549"/>
            <a:ext cx="7708927" cy="1368152"/>
          </a:xfrm>
        </p:spPr>
        <p:txBody>
          <a:bodyPr>
            <a:noAutofit/>
          </a:bodyPr>
          <a:lstStyle/>
          <a:p>
            <a:pPr algn="just"/>
            <a:r>
              <a:rPr lang="es-ES" sz="2000" dirty="0">
                <a:solidFill>
                  <a:schemeClr val="tx1"/>
                </a:solidFill>
              </a:rPr>
              <a:t>Diseñar e Implementar un Sistema de Producción Modular Didáctico que separa y verifica piezas de diferentes características mediante diferentes sistemas mecánicos, eléctricos/electrónicos, computacionales para el laboratorio de Automatización Industrial Mecatrónica perteneciente al DECEM</a:t>
            </a:r>
            <a:endParaRPr lang="es-EC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Alimentador</a:t>
            </a:r>
            <a:endParaRPr lang="es-EC" dirty="0"/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33632" t="21752" r="23734" b="16919"/>
          <a:stretch/>
        </p:blipFill>
        <p:spPr bwMode="auto">
          <a:xfrm>
            <a:off x="2928491" y="2132856"/>
            <a:ext cx="3312368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19303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Sensor de </a:t>
            </a:r>
            <a:r>
              <a:rPr lang="es-EC" dirty="0" smtClean="0"/>
              <a:t>Presencia SHARP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/>
              <a:t>El SHARP </a:t>
            </a:r>
            <a:r>
              <a:rPr lang="es-ES" sz="2400" dirty="0" smtClean="0"/>
              <a:t>es </a:t>
            </a:r>
            <a:r>
              <a:rPr lang="es-ES" sz="2400" dirty="0"/>
              <a:t>un sensor de medición de </a:t>
            </a:r>
            <a:r>
              <a:rPr lang="es-ES" sz="2400" dirty="0" smtClean="0"/>
              <a:t>distancia. </a:t>
            </a:r>
            <a:r>
              <a:rPr lang="es-ES" sz="2400" dirty="0"/>
              <a:t>Puede ser utilizado como un sensor de proximidad debido a que la salida de tensión analógica del dispositivo es proporcional a la distancia de detección del objeto.</a:t>
            </a:r>
            <a:endParaRPr lang="es-EC" sz="2400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1048"/>
            <a:ext cx="2231337" cy="17281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069668"/>
              </p:ext>
            </p:extLst>
          </p:nvPr>
        </p:nvGraphicFramePr>
        <p:xfrm>
          <a:off x="3347864" y="4293096"/>
          <a:ext cx="5184576" cy="11048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2288"/>
                <a:gridCol w="259228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Rango 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20-150 [cm]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9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Tipo de salida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Analógica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9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Consumo de corriente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33 mA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9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Alimentación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4,5 a 5,5 VDC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3390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Instalación sensor de altura SHARP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8840"/>
            <a:ext cx="3352006" cy="4243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3503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Estación de Pesado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30910" t="35931" r="46211" b="34632"/>
          <a:stretch/>
        </p:blipFill>
        <p:spPr bwMode="auto">
          <a:xfrm>
            <a:off x="2195736" y="1980034"/>
            <a:ext cx="4896544" cy="3960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867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Balanza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s-ES" dirty="0" smtClean="0"/>
              <a:t>La </a:t>
            </a:r>
            <a:r>
              <a:rPr lang="es-ES" dirty="0"/>
              <a:t>balanza es un sensor </a:t>
            </a:r>
            <a:r>
              <a:rPr lang="es-ES" dirty="0" smtClean="0"/>
              <a:t>mecánico </a:t>
            </a:r>
            <a:r>
              <a:rPr lang="es-ES" dirty="0"/>
              <a:t>que </a:t>
            </a:r>
            <a:r>
              <a:rPr lang="es-ES" dirty="0" smtClean="0"/>
              <a:t>identifica las </a:t>
            </a:r>
            <a:r>
              <a:rPr lang="es-ES" dirty="0"/>
              <a:t>piezas </a:t>
            </a:r>
            <a:r>
              <a:rPr lang="es-ES" dirty="0" smtClean="0"/>
              <a:t>con mayor </a:t>
            </a:r>
            <a:r>
              <a:rPr lang="es-ES" dirty="0"/>
              <a:t>peso para luego ser descartadas</a:t>
            </a:r>
            <a:r>
              <a:rPr lang="es-ES" dirty="0" smtClean="0"/>
              <a:t>.</a:t>
            </a:r>
            <a:endParaRPr lang="en-US" dirty="0"/>
          </a:p>
        </p:txBody>
      </p:sp>
      <p:pic>
        <p:nvPicPr>
          <p:cNvPr id="5" name="4 Imagen"/>
          <p:cNvPicPr/>
          <p:nvPr/>
        </p:nvPicPr>
        <p:blipFill rotWithShape="1">
          <a:blip r:embed="rId2" cstate="print"/>
          <a:srcRect l="41785" t="27493" r="27980" b="24168"/>
          <a:stretch/>
        </p:blipFill>
        <p:spPr bwMode="auto">
          <a:xfrm>
            <a:off x="2740728" y="3212976"/>
            <a:ext cx="3209925" cy="2884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6 Conector recto de flecha"/>
          <p:cNvCxnSpPr/>
          <p:nvPr/>
        </p:nvCxnSpPr>
        <p:spPr>
          <a:xfrm>
            <a:off x="2519772" y="4149080"/>
            <a:ext cx="684076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 flipV="1">
            <a:off x="5292081" y="3573016"/>
            <a:ext cx="1008111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H="1" flipV="1">
            <a:off x="5158054" y="4221088"/>
            <a:ext cx="1286154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H="1" flipV="1">
            <a:off x="4860032" y="4941168"/>
            <a:ext cx="1286154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 flipV="1">
            <a:off x="4788647" y="5517232"/>
            <a:ext cx="1286154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827584" y="3723419"/>
            <a:ext cx="212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Mesa de Piezas a controlar</a:t>
            </a:r>
            <a:endParaRPr lang="es-EC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300192" y="3604374"/>
            <a:ext cx="212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Contra Peso</a:t>
            </a:r>
            <a:endParaRPr lang="es-EC" dirty="0"/>
          </a:p>
        </p:txBody>
      </p:sp>
      <p:sp>
        <p:nvSpPr>
          <p:cNvPr id="19" name="18 CuadroTexto"/>
          <p:cNvSpPr txBox="1"/>
          <p:nvPr/>
        </p:nvSpPr>
        <p:spPr>
          <a:xfrm>
            <a:off x="6444208" y="4324454"/>
            <a:ext cx="212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Brazo de la Balanza</a:t>
            </a:r>
            <a:endParaRPr lang="es-EC" dirty="0"/>
          </a:p>
        </p:txBody>
      </p:sp>
      <p:sp>
        <p:nvSpPr>
          <p:cNvPr id="20" name="19 CuadroTexto"/>
          <p:cNvSpPr txBox="1"/>
          <p:nvPr/>
        </p:nvSpPr>
        <p:spPr>
          <a:xfrm>
            <a:off x="6194207" y="5044534"/>
            <a:ext cx="212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Base de la Balanza</a:t>
            </a:r>
            <a:endParaRPr lang="es-EC" dirty="0"/>
          </a:p>
        </p:txBody>
      </p:sp>
      <p:sp>
        <p:nvSpPr>
          <p:cNvPr id="21" name="20 CuadroTexto"/>
          <p:cNvSpPr txBox="1"/>
          <p:nvPr/>
        </p:nvSpPr>
        <p:spPr>
          <a:xfrm>
            <a:off x="6074801" y="5661248"/>
            <a:ext cx="212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Fijación de la Balanza</a:t>
            </a:r>
            <a:endParaRPr lang="es-EC" dirty="0"/>
          </a:p>
        </p:txBody>
      </p:sp>
      <p:sp>
        <p:nvSpPr>
          <p:cNvPr id="22" name="21 CuadroTexto"/>
          <p:cNvSpPr txBox="1"/>
          <p:nvPr/>
        </p:nvSpPr>
        <p:spPr>
          <a:xfrm>
            <a:off x="3779912" y="6084004"/>
            <a:ext cx="212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Diseño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091598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Construcción de la Balanza</a:t>
            </a:r>
            <a:endParaRPr lang="es-EC" dirty="0"/>
          </a:p>
        </p:txBody>
      </p:sp>
      <p:pic>
        <p:nvPicPr>
          <p:cNvPr id="2050" name="Imagen 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2" t="18732" r="30528" b="30212"/>
          <a:stretch>
            <a:fillRect/>
          </a:stretch>
        </p:blipFill>
        <p:spPr bwMode="auto">
          <a:xfrm>
            <a:off x="4572000" y="3288594"/>
            <a:ext cx="4263501" cy="32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9" t="14500" r="25432" b="13898"/>
          <a:stretch>
            <a:fillRect/>
          </a:stretch>
        </p:blipFill>
        <p:spPr bwMode="auto">
          <a:xfrm>
            <a:off x="792228" y="1760240"/>
            <a:ext cx="3779772" cy="304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8101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4796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Cilindro Neumático</a:t>
            </a:r>
            <a:endParaRPr lang="es-EC" dirty="0"/>
          </a:p>
        </p:txBody>
      </p:sp>
      <p:pic>
        <p:nvPicPr>
          <p:cNvPr id="6" name="5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581" y="332656"/>
            <a:ext cx="2592288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7510"/>
            <a:ext cx="3838136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63849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Rampa de Desalojo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 algn="just"/>
            <a:r>
              <a:rPr lang="es-ES" dirty="0" smtClean="0"/>
              <a:t>La rampa almacena </a:t>
            </a:r>
            <a:r>
              <a:rPr lang="es-ES" dirty="0"/>
              <a:t>las piezas de peso al ser despachadas por el actuador neumático de la estación.</a:t>
            </a:r>
            <a:endParaRPr lang="en-US" dirty="0"/>
          </a:p>
          <a:p>
            <a:endParaRPr lang="es-EC" dirty="0"/>
          </a:p>
        </p:txBody>
      </p:sp>
      <p:pic>
        <p:nvPicPr>
          <p:cNvPr id="4" name="3 Imagen"/>
          <p:cNvPicPr/>
          <p:nvPr/>
        </p:nvPicPr>
        <p:blipFill rotWithShape="1">
          <a:blip r:embed="rId2" cstate="print"/>
          <a:srcRect l="38048" t="19335" r="27131" b="21450"/>
          <a:stretch/>
        </p:blipFill>
        <p:spPr bwMode="auto">
          <a:xfrm>
            <a:off x="1619672" y="3245832"/>
            <a:ext cx="2752725" cy="2631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>
            <a:off x="2643072" y="3789736"/>
            <a:ext cx="440258" cy="4086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flipH="1">
            <a:off x="3635897" y="3994077"/>
            <a:ext cx="936103" cy="6647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H="1" flipV="1">
            <a:off x="3779912" y="5085184"/>
            <a:ext cx="504056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1619672" y="3429000"/>
            <a:ext cx="82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Rampa</a:t>
            </a:r>
            <a:endParaRPr lang="es-EC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572000" y="3630432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Base</a:t>
            </a:r>
            <a:endParaRPr lang="es-EC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283968" y="5104518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Alzas</a:t>
            </a:r>
            <a:endParaRPr lang="es-EC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444321" y="5907097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Diseño CAD</a:t>
            </a:r>
            <a:endParaRPr lang="es-EC" dirty="0"/>
          </a:p>
        </p:txBody>
      </p:sp>
      <p:pic>
        <p:nvPicPr>
          <p:cNvPr id="17" name="16 Imagen"/>
          <p:cNvPicPr/>
          <p:nvPr/>
        </p:nvPicPr>
        <p:blipFill rotWithShape="1">
          <a:blip r:embed="rId3" cstate="print"/>
          <a:srcRect l="22591" t="18731" r="31207" b="30513"/>
          <a:stretch/>
        </p:blipFill>
        <p:spPr bwMode="auto">
          <a:xfrm>
            <a:off x="5292080" y="3379620"/>
            <a:ext cx="3390900" cy="20942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6354183" y="5690056"/>
            <a:ext cx="130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Construcción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041253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Sensor </a:t>
            </a:r>
            <a:r>
              <a:rPr lang="es-ES" dirty="0"/>
              <a:t>de peso microswitch</a:t>
            </a:r>
            <a:endParaRPr lang="es-EC" dirty="0"/>
          </a:p>
        </p:txBody>
      </p:sp>
      <p:pic>
        <p:nvPicPr>
          <p:cNvPr id="4" name="3 Imagen" descr="C:\Users\John\Desktop\TESIS\fotos\20130903_11350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r="18109" b="7692"/>
          <a:stretch/>
        </p:blipFill>
        <p:spPr bwMode="auto">
          <a:xfrm>
            <a:off x="2915816" y="2492896"/>
            <a:ext cx="3552825" cy="3086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4 Conector recto de flecha"/>
          <p:cNvCxnSpPr>
            <a:cxnSpLocks/>
          </p:cNvCxnSpPr>
          <p:nvPr/>
        </p:nvCxnSpPr>
        <p:spPr>
          <a:xfrm flipV="1">
            <a:off x="2436887" y="4553694"/>
            <a:ext cx="1343025" cy="190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5 Conector recto de flecha"/>
          <p:cNvCxnSpPr>
            <a:cxnSpLocks/>
          </p:cNvCxnSpPr>
          <p:nvPr/>
        </p:nvCxnSpPr>
        <p:spPr>
          <a:xfrm flipV="1">
            <a:off x="2284212" y="3319463"/>
            <a:ext cx="714375" cy="9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Cuadro de texto 385"/>
          <p:cNvSpPr txBox="1">
            <a:spLocks/>
          </p:cNvSpPr>
          <p:nvPr/>
        </p:nvSpPr>
        <p:spPr>
          <a:xfrm>
            <a:off x="1436486" y="3033216"/>
            <a:ext cx="626745" cy="31432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effectLst/>
                <a:ea typeface="Calibri"/>
                <a:cs typeface="Times New Roman"/>
              </a:rPr>
              <a:t>Balanza</a:t>
            </a:r>
            <a:endParaRPr lang="en-US" dirty="0">
              <a:effectLst/>
              <a:ea typeface="Calibri"/>
              <a:cs typeface="Times New Roman"/>
            </a:endParaRPr>
          </a:p>
        </p:txBody>
      </p:sp>
      <p:sp>
        <p:nvSpPr>
          <p:cNvPr id="8" name="Cuadro de texto 386"/>
          <p:cNvSpPr txBox="1">
            <a:spLocks/>
          </p:cNvSpPr>
          <p:nvPr/>
        </p:nvSpPr>
        <p:spPr>
          <a:xfrm>
            <a:off x="1334117" y="4401294"/>
            <a:ext cx="888365" cy="32385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Microswitch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77791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Estación Pick &amp; Place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800" dirty="0" smtClean="0"/>
              <a:t>La </a:t>
            </a:r>
            <a:r>
              <a:rPr lang="es-ES" sz="2800" dirty="0"/>
              <a:t>estación pick &amp; place es la encargada de trasladar las piezas de una estación a otra, en este caso, desde la estación de pesado hacia la banda transportadora.</a:t>
            </a:r>
            <a:endParaRPr lang="en-US" sz="2400" dirty="0"/>
          </a:p>
          <a:p>
            <a:pPr marL="0" indent="0">
              <a:buNone/>
            </a:pPr>
            <a:endParaRPr lang="es-EC" sz="2800" dirty="0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10466" t="17316" r="12379" b="18615"/>
          <a:stretch/>
        </p:blipFill>
        <p:spPr bwMode="auto">
          <a:xfrm>
            <a:off x="1835696" y="3212976"/>
            <a:ext cx="5760640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78993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OBJETIVOS:</a:t>
            </a:r>
            <a:endParaRPr lang="es-EC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99592" y="3429000"/>
            <a:ext cx="7708927" cy="2880320"/>
          </a:xfrm>
        </p:spPr>
        <p:txBody>
          <a:bodyPr>
            <a:no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chemeClr val="tx1"/>
                </a:solidFill>
              </a:rPr>
              <a:t>Diseñar </a:t>
            </a:r>
            <a:r>
              <a:rPr lang="es-ES" sz="2000" b="1" dirty="0">
                <a:solidFill>
                  <a:schemeClr val="tx1"/>
                </a:solidFill>
              </a:rPr>
              <a:t>e implementar la bancada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endParaRPr lang="es-ES" sz="2000" dirty="0" smtClean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chemeClr val="tx1"/>
                </a:solidFill>
              </a:rPr>
              <a:t>Diseñar </a:t>
            </a:r>
            <a:r>
              <a:rPr lang="es-ES" sz="2000" b="1" dirty="0">
                <a:solidFill>
                  <a:schemeClr val="tx1"/>
                </a:solidFill>
              </a:rPr>
              <a:t>e implementar</a:t>
            </a:r>
            <a:r>
              <a:rPr lang="es-ES" sz="2000" dirty="0">
                <a:solidFill>
                  <a:schemeClr val="tx1"/>
                </a:solidFill>
              </a:rPr>
              <a:t> los circuitos eléctricos, electrónicos y </a:t>
            </a:r>
            <a:r>
              <a:rPr lang="es-ES" sz="2000" dirty="0" smtClean="0">
                <a:solidFill>
                  <a:schemeClr val="tx1"/>
                </a:solidFill>
              </a:rPr>
              <a:t>neumáticos.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tx1"/>
                </a:solidFill>
              </a:rPr>
              <a:t>Diseñar e implementar</a:t>
            </a:r>
            <a:r>
              <a:rPr lang="es-ES" sz="2000" dirty="0">
                <a:solidFill>
                  <a:schemeClr val="tx1"/>
                </a:solidFill>
              </a:rPr>
              <a:t> los dispositivos que van a permitir la </a:t>
            </a:r>
            <a:r>
              <a:rPr lang="es-ES" sz="2000" b="1" dirty="0">
                <a:solidFill>
                  <a:schemeClr val="tx1"/>
                </a:solidFill>
              </a:rPr>
              <a:t>alimentación, pesado, transporte, control, clasificación, verificación y descarga de piezas </a:t>
            </a:r>
            <a:r>
              <a:rPr lang="es-ES" sz="2000" dirty="0">
                <a:solidFill>
                  <a:schemeClr val="tx1"/>
                </a:solidFill>
              </a:rPr>
              <a:t>de diferentes características.</a:t>
            </a:r>
            <a:endParaRPr lang="es-EC" sz="2000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ES" sz="2000" dirty="0" smtClean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1763688" y="2781591"/>
            <a:ext cx="1944216" cy="465263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2400" dirty="0" smtClean="0"/>
              <a:t>ESPECÍFICOS: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41623322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Pinza Neumática Angular</a:t>
            </a:r>
            <a:endParaRPr lang="es-EC" dirty="0"/>
          </a:p>
        </p:txBody>
      </p:sp>
      <p:pic>
        <p:nvPicPr>
          <p:cNvPr id="4" name="3 Marcador de contenido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149080"/>
            <a:ext cx="4464496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638550" cy="19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5431155" y="4455529"/>
            <a:ext cx="2538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Se tiene una longitud al cierre de 24 [mm] y una longitud de apertura de 55.1 [mm]</a:t>
            </a:r>
            <a:endParaRPr lang="es-EC" dirty="0"/>
          </a:p>
        </p:txBody>
      </p:sp>
      <p:pic>
        <p:nvPicPr>
          <p:cNvPr id="8194" name="Imagen 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899" y="2196965"/>
            <a:ext cx="1219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Imagen 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710" y="2135063"/>
            <a:ext cx="1416754" cy="196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3733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6796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499992" y="3597478"/>
            <a:ext cx="43367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El actuador neumático </a:t>
            </a:r>
            <a:r>
              <a:rPr lang="es-ES" dirty="0" smtClean="0"/>
              <a:t>GTD63 </a:t>
            </a:r>
            <a:r>
              <a:rPr lang="es-ES" dirty="0"/>
              <a:t>es un actuador giratorio de doble efecto con diámetro del embolo de 63 [mm] y ángulo de giro 90˚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4473732" y="4554994"/>
            <a:ext cx="4363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El torque de salida con una presión </a:t>
            </a:r>
            <a:r>
              <a:rPr lang="es-ES" dirty="0" smtClean="0"/>
              <a:t>mínima </a:t>
            </a:r>
            <a:r>
              <a:rPr lang="es-ES" dirty="0"/>
              <a:t>de alimentación de 3 [bar] es 18.3 [N.m</a:t>
            </a:r>
            <a:r>
              <a:rPr lang="es-ES" dirty="0" smtClean="0"/>
              <a:t>]</a:t>
            </a:r>
            <a:endParaRPr lang="es-EC" dirty="0"/>
          </a:p>
        </p:txBody>
      </p:sp>
      <p:pic>
        <p:nvPicPr>
          <p:cNvPr id="7" name="6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90991"/>
            <a:ext cx="3024336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s-EC" dirty="0" smtClean="0"/>
              <a:t>Actuador Giratorio Neumático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408923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 smtClean="0"/>
              <a:t>Bancada del Actuador </a:t>
            </a:r>
            <a:r>
              <a:rPr lang="es-EC" sz="3600" dirty="0" smtClean="0"/>
              <a:t>Giratorio</a:t>
            </a:r>
            <a:endParaRPr lang="es-EC" sz="3600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765048" y="1779431"/>
            <a:ext cx="8153400" cy="449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2400" dirty="0" smtClean="0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44" y="2580466"/>
            <a:ext cx="3273404" cy="2840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5 Conector recto de flecha"/>
          <p:cNvCxnSpPr>
            <a:cxnSpLocks/>
          </p:cNvCxnSpPr>
          <p:nvPr/>
        </p:nvCxnSpPr>
        <p:spPr>
          <a:xfrm flipH="1">
            <a:off x="3493571" y="2342341"/>
            <a:ext cx="276225" cy="2381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>
            <a:cxnSpLocks/>
          </p:cNvCxnSpPr>
          <p:nvPr/>
        </p:nvCxnSpPr>
        <p:spPr>
          <a:xfrm>
            <a:off x="1822672" y="3988867"/>
            <a:ext cx="53816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Cuadro de texto 106"/>
          <p:cNvSpPr txBox="1">
            <a:spLocks/>
          </p:cNvSpPr>
          <p:nvPr/>
        </p:nvSpPr>
        <p:spPr>
          <a:xfrm>
            <a:off x="3798003" y="2223278"/>
            <a:ext cx="672465" cy="2381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Bancada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  <p:sp>
        <p:nvSpPr>
          <p:cNvPr id="9" name="Cuadro de texto 108"/>
          <p:cNvSpPr txBox="1">
            <a:spLocks/>
          </p:cNvSpPr>
          <p:nvPr/>
        </p:nvSpPr>
        <p:spPr>
          <a:xfrm>
            <a:off x="340795" y="3696481"/>
            <a:ext cx="1080135" cy="9144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Viga de soporte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  <p:pic>
        <p:nvPicPr>
          <p:cNvPr id="11" name="1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11875"/>
            <a:ext cx="2880320" cy="300865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1 CuadroTexto"/>
          <p:cNvSpPr txBox="1"/>
          <p:nvPr/>
        </p:nvSpPr>
        <p:spPr>
          <a:xfrm>
            <a:off x="2441211" y="5567099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Diseño CAD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311384" y="5501833"/>
            <a:ext cx="130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Construcción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703314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Circuito de Potencia Neumático</a:t>
            </a:r>
            <a:endParaRPr lang="es-EC" dirty="0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5040560" cy="36724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569021"/>
              </p:ext>
            </p:extLst>
          </p:nvPr>
        </p:nvGraphicFramePr>
        <p:xfrm>
          <a:off x="5580112" y="1340768"/>
          <a:ext cx="3168352" cy="5327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4"/>
                <a:gridCol w="1872208"/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Numeración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Elemento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Compresor con depósito.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Unidad de Mantenimiento ( filtro, regulador, manómetro)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3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 Válvulas 5/2 N.C, con accionamiento eléctrico, doble piloto interno, control manual con muelle de recuperación.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4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 válvulas reguladoras antiretorno.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Pinza MCHA 32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6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Actuador neumático GTD63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7632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Brazo de Giro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" dirty="0" smtClean="0"/>
              <a:t>El </a:t>
            </a:r>
            <a:r>
              <a:rPr lang="es-ES" dirty="0"/>
              <a:t>brazo de giro es </a:t>
            </a:r>
            <a:r>
              <a:rPr lang="es-ES" dirty="0" smtClean="0"/>
              <a:t>enlace entre  </a:t>
            </a:r>
            <a:r>
              <a:rPr lang="es-ES" dirty="0"/>
              <a:t>del actuador giratorio neumático con la </a:t>
            </a:r>
            <a:r>
              <a:rPr lang="es-ES" dirty="0" smtClean="0"/>
              <a:t>piza angular, </a:t>
            </a:r>
            <a:r>
              <a:rPr lang="es-ES" dirty="0"/>
              <a:t>para poder trasladar </a:t>
            </a:r>
            <a:r>
              <a:rPr lang="es-ES" dirty="0" smtClean="0"/>
              <a:t>la </a:t>
            </a:r>
            <a:r>
              <a:rPr lang="es-ES" dirty="0"/>
              <a:t>pieza a ser clasificada hacia la banda transportadora.</a:t>
            </a:r>
            <a:endParaRPr lang="en-US" sz="2800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35306"/>
            <a:ext cx="3019425" cy="22326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3936197" y="5944042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Diseño CAD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194664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Sensor de Proximidad Magnético</a:t>
            </a:r>
            <a:endParaRPr lang="es-EC" dirty="0"/>
          </a:p>
        </p:txBody>
      </p:sp>
      <p:pic>
        <p:nvPicPr>
          <p:cNvPr id="7" name="6 Imagen" descr="SENSOR MAGNETICO PARA PUERTAS Y VENTANAS / UNIVERSAL ALARMA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543300" cy="2286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293756"/>
              </p:ext>
            </p:extLst>
          </p:nvPr>
        </p:nvGraphicFramePr>
        <p:xfrm>
          <a:off x="2123728" y="4509120"/>
          <a:ext cx="5112568" cy="1261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6284"/>
                <a:gridCol w="255628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</a:rPr>
                        <a:t>Tipo de salida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</a:rPr>
                        <a:t>Discreta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</a:rPr>
                        <a:t>Conmutaciones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</a:rPr>
                        <a:t>2000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</a:rPr>
                        <a:t>Consumo de corriente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</a:rPr>
                        <a:t>24 mA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</a:rPr>
                        <a:t>Alimentación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</a:rPr>
                        <a:t>24 VDC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1148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/>
              <a:t>Instalación sensor de proximidad magnético</a:t>
            </a:r>
            <a:endParaRPr lang="es-EC" sz="3600" dirty="0"/>
          </a:p>
        </p:txBody>
      </p:sp>
      <p:pic>
        <p:nvPicPr>
          <p:cNvPr id="10" name="9 Imagen" descr="C:\Users\John\Desktop\TESIS\fotos\FOTOS 10131216\20131216_0904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6" r="2564" b="11396"/>
          <a:stretch/>
        </p:blipFill>
        <p:spPr bwMode="auto">
          <a:xfrm>
            <a:off x="1187624" y="2366542"/>
            <a:ext cx="2376264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10 Imagen" descr="C:\Users\John\Desktop\TESIS\fotos\FOTOS 10131216\20131216_0904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b="26496"/>
          <a:stretch/>
        </p:blipFill>
        <p:spPr bwMode="auto">
          <a:xfrm>
            <a:off x="4197748" y="2348880"/>
            <a:ext cx="4118668" cy="26695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11 Conector recto de flecha"/>
          <p:cNvCxnSpPr>
            <a:cxnSpLocks/>
          </p:cNvCxnSpPr>
          <p:nvPr/>
        </p:nvCxnSpPr>
        <p:spPr>
          <a:xfrm flipH="1">
            <a:off x="4860033" y="2221632"/>
            <a:ext cx="323849" cy="15982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>
            <a:cxnSpLocks/>
            <a:stCxn id="15" idx="0"/>
          </p:cNvCxnSpPr>
          <p:nvPr/>
        </p:nvCxnSpPr>
        <p:spPr>
          <a:xfrm flipV="1">
            <a:off x="2375756" y="4581128"/>
            <a:ext cx="108012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Cuadro de texto 265"/>
          <p:cNvSpPr txBox="1">
            <a:spLocks/>
          </p:cNvSpPr>
          <p:nvPr/>
        </p:nvSpPr>
        <p:spPr>
          <a:xfrm>
            <a:off x="4891742" y="1916832"/>
            <a:ext cx="476885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Imán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  <p:sp>
        <p:nvSpPr>
          <p:cNvPr id="15" name="Cuadro de texto 266"/>
          <p:cNvSpPr txBox="1">
            <a:spLocks/>
          </p:cNvSpPr>
          <p:nvPr/>
        </p:nvSpPr>
        <p:spPr>
          <a:xfrm>
            <a:off x="1603913" y="5157192"/>
            <a:ext cx="1543685" cy="295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Conmutador Magnético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  <p:cxnSp>
        <p:nvCxnSpPr>
          <p:cNvPr id="16" name="15 Conector recto de flecha"/>
          <p:cNvCxnSpPr>
            <a:cxnSpLocks/>
          </p:cNvCxnSpPr>
          <p:nvPr/>
        </p:nvCxnSpPr>
        <p:spPr>
          <a:xfrm flipH="1" flipV="1">
            <a:off x="5032117" y="3989438"/>
            <a:ext cx="547995" cy="12153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Cuadro de texto 268"/>
          <p:cNvSpPr txBox="1">
            <a:spLocks/>
          </p:cNvSpPr>
          <p:nvPr/>
        </p:nvSpPr>
        <p:spPr>
          <a:xfrm>
            <a:off x="5332712" y="5204816"/>
            <a:ext cx="1399527" cy="38442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Pinza Gripper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34438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Banda Transportadora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18255" t="15152" r="23332" b="39394"/>
          <a:stretch/>
        </p:blipFill>
        <p:spPr bwMode="auto">
          <a:xfrm>
            <a:off x="2006886" y="3088878"/>
            <a:ext cx="4986211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395536" y="1619283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/>
              <a:t>La banda transportadora es la encargada de trasladar las piezas para ser clasificadas según </a:t>
            </a:r>
            <a:r>
              <a:rPr lang="es-ES" sz="2400" dirty="0" smtClean="0"/>
              <a:t>sus </a:t>
            </a:r>
            <a:r>
              <a:rPr lang="es-ES" sz="2400" dirty="0"/>
              <a:t>especificaciones </a:t>
            </a:r>
            <a:r>
              <a:rPr lang="es-ES" sz="2400" dirty="0" smtClean="0"/>
              <a:t>(</a:t>
            </a:r>
            <a:r>
              <a:rPr lang="es-ES" sz="2400" dirty="0"/>
              <a:t>metal, altura y descarte).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3818634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Banda Transportadora</a:t>
            </a:r>
            <a:endParaRPr lang="es-EC" dirty="0"/>
          </a:p>
        </p:txBody>
      </p:sp>
      <p:pic>
        <p:nvPicPr>
          <p:cNvPr id="10" name="9 Imagen"/>
          <p:cNvPicPr/>
          <p:nvPr/>
        </p:nvPicPr>
        <p:blipFill rotWithShape="1">
          <a:blip r:embed="rId2"/>
          <a:srcRect l="15090" t="9524" r="26983" b="19480"/>
          <a:stretch/>
        </p:blipFill>
        <p:spPr bwMode="auto">
          <a:xfrm>
            <a:off x="4580810" y="2492896"/>
            <a:ext cx="3807614" cy="2947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16 Imagen"/>
          <p:cNvPicPr/>
          <p:nvPr/>
        </p:nvPicPr>
        <p:blipFill rotWithShape="1">
          <a:blip r:embed="rId3"/>
          <a:srcRect l="31398" t="9957" r="29903" b="19480"/>
          <a:stretch/>
        </p:blipFill>
        <p:spPr bwMode="auto">
          <a:xfrm>
            <a:off x="836394" y="2492896"/>
            <a:ext cx="3528392" cy="2947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16226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Banda Transportadora</a:t>
            </a:r>
            <a:endParaRPr lang="es-EC" dirty="0"/>
          </a:p>
        </p:txBody>
      </p:sp>
      <p:pic>
        <p:nvPicPr>
          <p:cNvPr id="19458" name="Picture 2" descr="C:\Users\John\Desktop\TESIS\fotos\FOTOS 10131216\20131216_0904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226" y="1700808"/>
            <a:ext cx="2657894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1302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OBJETIVOS:</a:t>
            </a:r>
            <a:endParaRPr lang="es-EC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99592" y="3429000"/>
            <a:ext cx="7708927" cy="2880320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chemeClr val="tx1"/>
                </a:solidFill>
              </a:rPr>
              <a:t>Diseñar </a:t>
            </a:r>
            <a:r>
              <a:rPr lang="es-ES" sz="2000" b="1" dirty="0">
                <a:solidFill>
                  <a:schemeClr val="tx1"/>
                </a:solidFill>
              </a:rPr>
              <a:t>e implementar un Sistema de Visión Artificial </a:t>
            </a:r>
            <a:r>
              <a:rPr lang="es-ES" sz="2000" dirty="0">
                <a:solidFill>
                  <a:schemeClr val="tx1"/>
                </a:solidFill>
              </a:rPr>
              <a:t>que permita </a:t>
            </a:r>
            <a:r>
              <a:rPr lang="es-ES" sz="2000" b="1" dirty="0">
                <a:solidFill>
                  <a:schemeClr val="tx1"/>
                </a:solidFill>
              </a:rPr>
              <a:t>verificar y contar </a:t>
            </a:r>
            <a:r>
              <a:rPr lang="es-ES" sz="2000" dirty="0">
                <a:solidFill>
                  <a:schemeClr val="tx1"/>
                </a:solidFill>
              </a:rPr>
              <a:t>cuantas piezas de cada material existen al final del </a:t>
            </a:r>
            <a:r>
              <a:rPr lang="es-ES" sz="2000" dirty="0" smtClean="0">
                <a:solidFill>
                  <a:schemeClr val="tx1"/>
                </a:solidFill>
              </a:rPr>
              <a:t>proceso</a:t>
            </a:r>
            <a:r>
              <a:rPr lang="es-ES" sz="2000" dirty="0">
                <a:solidFill>
                  <a:schemeClr val="tx1"/>
                </a:solidFill>
              </a:rPr>
              <a:t>.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tx1"/>
                </a:solidFill>
              </a:rPr>
              <a:t>Diseñar e implementar una banda transportadora </a:t>
            </a:r>
            <a:r>
              <a:rPr lang="es-ES" sz="2000" dirty="0">
                <a:solidFill>
                  <a:schemeClr val="tx1"/>
                </a:solidFill>
              </a:rPr>
              <a:t>para la verificación y clasificación de las </a:t>
            </a:r>
            <a:r>
              <a:rPr lang="es-ES" sz="2000" dirty="0" smtClean="0">
                <a:solidFill>
                  <a:schemeClr val="tx1"/>
                </a:solidFill>
              </a:rPr>
              <a:t>piezas.</a:t>
            </a: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1763688" y="2819721"/>
            <a:ext cx="1944216" cy="465263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2400" dirty="0" smtClean="0"/>
              <a:t>ESPECÍFICOS: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1740966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2400" dirty="0" smtClean="0"/>
              <a:t>Diseño CAD de la Estructura de la Banda Transportadora</a:t>
            </a:r>
            <a:endParaRPr lang="es-EC" sz="2400" dirty="0"/>
          </a:p>
        </p:txBody>
      </p:sp>
      <p:pic>
        <p:nvPicPr>
          <p:cNvPr id="4" name="3 Imagen"/>
          <p:cNvPicPr/>
          <p:nvPr/>
        </p:nvPicPr>
        <p:blipFill rotWithShape="1">
          <a:blip r:embed="rId2" cstate="print"/>
          <a:srcRect l="34141" t="20544" r="22376" b="21148"/>
          <a:stretch/>
        </p:blipFill>
        <p:spPr bwMode="auto">
          <a:xfrm>
            <a:off x="2688009" y="2534803"/>
            <a:ext cx="4176464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7" name="158 Conector recto de flecha"/>
          <p:cNvCxnSpPr/>
          <p:nvPr/>
        </p:nvCxnSpPr>
        <p:spPr>
          <a:xfrm flipH="1">
            <a:off x="3861841" y="3585967"/>
            <a:ext cx="1" cy="4476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159 Cuadro de texto"/>
          <p:cNvSpPr txBox="1"/>
          <p:nvPr/>
        </p:nvSpPr>
        <p:spPr>
          <a:xfrm>
            <a:off x="3504083" y="3266690"/>
            <a:ext cx="874019" cy="2762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Chasis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  <p:cxnSp>
        <p:nvCxnSpPr>
          <p:cNvPr id="15" name="155 Conector recto de flecha"/>
          <p:cNvCxnSpPr/>
          <p:nvPr/>
        </p:nvCxnSpPr>
        <p:spPr>
          <a:xfrm flipH="1">
            <a:off x="3233191" y="5033767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156 Cuadro de texto"/>
          <p:cNvSpPr txBox="1"/>
          <p:nvPr/>
        </p:nvSpPr>
        <p:spPr>
          <a:xfrm>
            <a:off x="3699916" y="4805167"/>
            <a:ext cx="1038226" cy="609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Tambor Motriz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  <p:cxnSp>
        <p:nvCxnSpPr>
          <p:cNvPr id="13" name="152 Conector recto de flecha"/>
          <p:cNvCxnSpPr/>
          <p:nvPr/>
        </p:nvCxnSpPr>
        <p:spPr>
          <a:xfrm flipH="1">
            <a:off x="6547891" y="2752212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153 Cuadro de texto"/>
          <p:cNvSpPr txBox="1"/>
          <p:nvPr/>
        </p:nvSpPr>
        <p:spPr>
          <a:xfrm>
            <a:off x="7014616" y="2523612"/>
            <a:ext cx="1179910" cy="609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Tambor de Cola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  <p:cxnSp>
        <p:nvCxnSpPr>
          <p:cNvPr id="11" name="149 Conector recto de flecha"/>
          <p:cNvCxnSpPr/>
          <p:nvPr/>
        </p:nvCxnSpPr>
        <p:spPr>
          <a:xfrm flipH="1">
            <a:off x="3861841" y="4407011"/>
            <a:ext cx="64375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150 Cuadro de texto"/>
          <p:cNvSpPr txBox="1"/>
          <p:nvPr/>
        </p:nvSpPr>
        <p:spPr>
          <a:xfrm>
            <a:off x="4547325" y="4106926"/>
            <a:ext cx="1046850" cy="609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Mesa Soporte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  <p:cxnSp>
        <p:nvCxnSpPr>
          <p:cNvPr id="9" name="8 Conector recto de flecha"/>
          <p:cNvCxnSpPr>
            <a:cxnSpLocks/>
          </p:cNvCxnSpPr>
          <p:nvPr/>
        </p:nvCxnSpPr>
        <p:spPr>
          <a:xfrm rot="5400000" flipH="1">
            <a:off x="6281191" y="3719317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Cuadro de texto 146"/>
          <p:cNvSpPr txBox="1">
            <a:spLocks/>
          </p:cNvSpPr>
          <p:nvPr/>
        </p:nvSpPr>
        <p:spPr>
          <a:xfrm>
            <a:off x="5594175" y="4030582"/>
            <a:ext cx="1907432" cy="609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Sujeción </a:t>
            </a:r>
            <a:endParaRPr lang="en-US" sz="1600" dirty="0">
              <a:effectLst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Banda-Bancada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  <p:cxnSp>
        <p:nvCxnSpPr>
          <p:cNvPr id="20" name="149 Conector recto de flecha"/>
          <p:cNvCxnSpPr/>
          <p:nvPr/>
        </p:nvCxnSpPr>
        <p:spPr>
          <a:xfrm flipV="1">
            <a:off x="2209150" y="5004989"/>
            <a:ext cx="545181" cy="2413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156 Cuadro de texto"/>
          <p:cNvSpPr txBox="1"/>
          <p:nvPr/>
        </p:nvSpPr>
        <p:spPr>
          <a:xfrm>
            <a:off x="599777" y="4695043"/>
            <a:ext cx="1897405" cy="609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600" dirty="0" smtClean="0">
                <a:ea typeface="Calibri"/>
                <a:cs typeface="Times New Roman"/>
              </a:rPr>
              <a:t>Soporte de los rodamientos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47355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Rodamientos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" dirty="0"/>
              <a:t>Los cuatro rodamientos adquiridos son de la marca NSK con un diámetro interno de 8 [mm</a:t>
            </a:r>
            <a:r>
              <a:rPr lang="es-ES" dirty="0" smtClean="0"/>
              <a:t>].</a:t>
            </a:r>
            <a:endParaRPr lang="es-EC" dirty="0"/>
          </a:p>
        </p:txBody>
      </p:sp>
      <p:pic>
        <p:nvPicPr>
          <p:cNvPr id="4" name="3 Imagen" descr="http://img.alibaba.com/photo/700106716/8mm_inner_diameter_Bearings_miniature_ball_bearings_688ZZ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8879" r="17488" b="28033"/>
          <a:stretch/>
        </p:blipFill>
        <p:spPr bwMode="auto">
          <a:xfrm>
            <a:off x="2915816" y="2852936"/>
            <a:ext cx="3294112" cy="3096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76271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 smtClean="0"/>
              <a:t>Construcción de la Banda Transportadora</a:t>
            </a:r>
            <a:endParaRPr lang="es-EC" sz="3600" dirty="0"/>
          </a:p>
        </p:txBody>
      </p:sp>
      <p:pic>
        <p:nvPicPr>
          <p:cNvPr id="4" name="3 Imagen"/>
          <p:cNvPicPr/>
          <p:nvPr/>
        </p:nvPicPr>
        <p:blipFill rotWithShape="1">
          <a:blip r:embed="rId2" cstate="print"/>
          <a:srcRect l="20383" t="31118" r="22035" b="39879"/>
          <a:stretch/>
        </p:blipFill>
        <p:spPr bwMode="auto">
          <a:xfrm>
            <a:off x="1989073" y="2132856"/>
            <a:ext cx="5218545" cy="18727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 cstate="print"/>
          <a:srcRect l="20043" t="23263" r="24073" b="49547"/>
          <a:stretch/>
        </p:blipFill>
        <p:spPr bwMode="auto">
          <a:xfrm>
            <a:off x="1979712" y="4107062"/>
            <a:ext cx="5218545" cy="1816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20968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Motor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23056" y="2101552"/>
            <a:ext cx="8153400" cy="44958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dirty="0" smtClean="0"/>
              <a:t>Motor </a:t>
            </a:r>
            <a:r>
              <a:rPr lang="es-ES" dirty="0" err="1" smtClean="0"/>
              <a:t>Wondermotor</a:t>
            </a:r>
            <a:r>
              <a:rPr lang="es-ES" dirty="0" smtClean="0"/>
              <a:t>:</a:t>
            </a:r>
          </a:p>
          <a:p>
            <a:pPr algn="just"/>
            <a:r>
              <a:rPr lang="es-ES" dirty="0"/>
              <a:t>C</a:t>
            </a:r>
            <a:r>
              <a:rPr lang="es-ES" dirty="0" smtClean="0"/>
              <a:t>aja reductora</a:t>
            </a:r>
          </a:p>
          <a:p>
            <a:pPr algn="just"/>
            <a:r>
              <a:rPr lang="es-ES" dirty="0" smtClean="0"/>
              <a:t>Control </a:t>
            </a:r>
            <a:r>
              <a:rPr lang="es-ES" dirty="0"/>
              <a:t>PWM de velocidad variable hasta 50 [</a:t>
            </a:r>
            <a:r>
              <a:rPr lang="es-ES" dirty="0" smtClean="0"/>
              <a:t>RPM]</a:t>
            </a:r>
          </a:p>
          <a:p>
            <a:pPr algn="just"/>
            <a:r>
              <a:rPr lang="es-ES" dirty="0" smtClean="0"/>
              <a:t>Torque </a:t>
            </a:r>
            <a:r>
              <a:rPr lang="es-ES" dirty="0"/>
              <a:t>de 11.5 [</a:t>
            </a:r>
            <a:r>
              <a:rPr lang="es-ES" dirty="0" err="1" smtClean="0"/>
              <a:t>Nm</a:t>
            </a:r>
            <a:r>
              <a:rPr lang="es-ES" dirty="0" smtClean="0"/>
              <a:t>]</a:t>
            </a:r>
            <a:endParaRPr lang="es-ES" dirty="0"/>
          </a:p>
          <a:p>
            <a:pPr algn="just"/>
            <a:r>
              <a:rPr lang="es-ES" dirty="0"/>
              <a:t>T</a:t>
            </a:r>
            <a:r>
              <a:rPr lang="es-ES" dirty="0" smtClean="0"/>
              <a:t>ensión nominal </a:t>
            </a:r>
            <a:r>
              <a:rPr lang="es-ES" dirty="0"/>
              <a:t>del motor es de 12-13.5 </a:t>
            </a:r>
            <a:r>
              <a:rPr lang="es-ES" dirty="0" smtClean="0"/>
              <a:t>VDC</a:t>
            </a:r>
          </a:p>
          <a:p>
            <a:pPr algn="just"/>
            <a:r>
              <a:rPr lang="es-ES" dirty="0"/>
              <a:t>C</a:t>
            </a:r>
            <a:r>
              <a:rPr lang="es-ES" dirty="0" smtClean="0"/>
              <a:t>arga </a:t>
            </a:r>
            <a:r>
              <a:rPr lang="es-ES" dirty="0"/>
              <a:t>nominal de salida es de 60 </a:t>
            </a:r>
            <a:r>
              <a:rPr lang="es-ES" dirty="0" smtClean="0"/>
              <a:t>watts</a:t>
            </a:r>
          </a:p>
          <a:p>
            <a:pPr algn="just"/>
            <a:r>
              <a:rPr lang="es-ES" dirty="0" smtClean="0"/>
              <a:t>Consumo </a:t>
            </a:r>
            <a:r>
              <a:rPr lang="es-ES" dirty="0"/>
              <a:t>de corriente a capacidad máxima de 5 </a:t>
            </a:r>
            <a:r>
              <a:rPr lang="es-ES" dirty="0" smtClean="0"/>
              <a:t>A</a:t>
            </a:r>
          </a:p>
          <a:p>
            <a:pPr algn="just"/>
            <a:r>
              <a:rPr lang="es-ES" dirty="0" smtClean="0"/>
              <a:t>Cambio </a:t>
            </a:r>
            <a:r>
              <a:rPr lang="es-ES" dirty="0"/>
              <a:t>de sentido de </a:t>
            </a:r>
            <a:r>
              <a:rPr lang="es-ES" dirty="0" smtClean="0"/>
              <a:t>giro. </a:t>
            </a:r>
            <a:endParaRPr lang="en-US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0040"/>
            <a:ext cx="4104456" cy="2564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6692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Soporte del Motor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 rotWithShape="1">
          <a:blip r:embed="rId2" cstate="print"/>
          <a:srcRect l="39887" t="23018" r="26380" b="15094"/>
          <a:stretch/>
        </p:blipFill>
        <p:spPr bwMode="auto">
          <a:xfrm>
            <a:off x="971600" y="2060848"/>
            <a:ext cx="3312368" cy="3024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619672" y="5486544"/>
            <a:ext cx="161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Diseño CAD</a:t>
            </a:r>
            <a:endParaRPr lang="es-EC" sz="2000" dirty="0"/>
          </a:p>
        </p:txBody>
      </p:sp>
      <p:pic>
        <p:nvPicPr>
          <p:cNvPr id="6" name="5 Imagen"/>
          <p:cNvPicPr/>
          <p:nvPr/>
        </p:nvPicPr>
        <p:blipFill rotWithShape="1">
          <a:blip r:embed="rId3" cstate="print"/>
          <a:srcRect l="21004" t="10189" r="27653" b="13208"/>
          <a:stretch/>
        </p:blipFill>
        <p:spPr bwMode="auto">
          <a:xfrm>
            <a:off x="4912262" y="2060848"/>
            <a:ext cx="3725765" cy="3024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796136" y="5417201"/>
            <a:ext cx="166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Construcción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36643569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Cilindros Neumáticos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648"/>
            <a:ext cx="3162300" cy="136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88840"/>
            <a:ext cx="3744416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5371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Rampas de Clasificación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 rotWithShape="1">
          <a:blip r:embed="rId2" cstate="print"/>
          <a:srcRect l="37765" t="20000" r="25531" b="16227"/>
          <a:stretch/>
        </p:blipFill>
        <p:spPr bwMode="auto">
          <a:xfrm>
            <a:off x="1619672" y="2560411"/>
            <a:ext cx="2520280" cy="2382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 descr="C:\Users\Daniel\Desktop\fotos\20130513_1115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1" t="31321" r="20975" b="49050"/>
          <a:stretch/>
        </p:blipFill>
        <p:spPr bwMode="auto">
          <a:xfrm>
            <a:off x="4788024" y="2632418"/>
            <a:ext cx="3384376" cy="22387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246465" y="5015152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Diseño CAD</a:t>
            </a:r>
            <a:endParaRPr lang="es-EC" dirty="0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1907704" y="2998928"/>
            <a:ext cx="792088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 flipV="1">
            <a:off x="3028902" y="4066079"/>
            <a:ext cx="648072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971600" y="2632418"/>
            <a:ext cx="82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Rampa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779912" y="4570135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Base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826924" y="5015152"/>
            <a:ext cx="130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Construcción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55020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Despachadores</a:t>
            </a:r>
            <a:endParaRPr lang="es-EC" dirty="0"/>
          </a:p>
        </p:txBody>
      </p:sp>
      <p:pic>
        <p:nvPicPr>
          <p:cNvPr id="5" name="4 Imagen"/>
          <p:cNvPicPr/>
          <p:nvPr/>
        </p:nvPicPr>
        <p:blipFill rotWithShape="1">
          <a:blip r:embed="rId2"/>
          <a:srcRect l="41955" t="25680" r="31037" b="40483"/>
          <a:stretch/>
        </p:blipFill>
        <p:spPr bwMode="auto">
          <a:xfrm>
            <a:off x="323528" y="2317289"/>
            <a:ext cx="3528392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530" name="Picture 2" descr="C:\Users\John\Desktop\TESIS\fotos\FOTOS 10131216\20131216_0905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3" t="29000" r="53380" b="31784"/>
          <a:stretch/>
        </p:blipFill>
        <p:spPr bwMode="auto">
          <a:xfrm>
            <a:off x="4067944" y="2348880"/>
            <a:ext cx="4669283" cy="285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9058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Sensor piezas de Altura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89673"/>
            <a:ext cx="1343025" cy="19678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4 Conector recto de flecha"/>
          <p:cNvCxnSpPr>
            <a:cxnSpLocks/>
          </p:cNvCxnSpPr>
          <p:nvPr/>
        </p:nvCxnSpPr>
        <p:spPr>
          <a:xfrm>
            <a:off x="3369196" y="2651000"/>
            <a:ext cx="533400" cy="485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5 Conector recto de flecha"/>
          <p:cNvCxnSpPr>
            <a:cxnSpLocks/>
          </p:cNvCxnSpPr>
          <p:nvPr/>
        </p:nvCxnSpPr>
        <p:spPr>
          <a:xfrm flipH="1">
            <a:off x="4837951" y="2610360"/>
            <a:ext cx="581025" cy="523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 de texto 376"/>
          <p:cNvSpPr txBox="1">
            <a:spLocks/>
          </p:cNvSpPr>
          <p:nvPr/>
        </p:nvSpPr>
        <p:spPr>
          <a:xfrm>
            <a:off x="2475693" y="2315085"/>
            <a:ext cx="994410" cy="29527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Fototransistor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  <p:sp>
        <p:nvSpPr>
          <p:cNvPr id="8" name="Cuadro de texto 377"/>
          <p:cNvSpPr txBox="1">
            <a:spLocks/>
          </p:cNvSpPr>
          <p:nvPr/>
        </p:nvSpPr>
        <p:spPr>
          <a:xfrm>
            <a:off x="5292080" y="2315084"/>
            <a:ext cx="772795" cy="29527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Diodo LED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399540"/>
              </p:ext>
            </p:extLst>
          </p:nvPr>
        </p:nvGraphicFramePr>
        <p:xfrm>
          <a:off x="2195736" y="4437112"/>
          <a:ext cx="4895330" cy="1121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7665"/>
                <a:gridCol w="2447665"/>
              </a:tblGrid>
              <a:tr h="20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Tipo de salida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Discreta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Rango de detección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0-15 cm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Consumo de corriente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24 mA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Alimentación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4,5 a 5,5 VDC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6577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Instalación</a:t>
            </a:r>
            <a:endParaRPr lang="es-EC" dirty="0"/>
          </a:p>
        </p:txBody>
      </p:sp>
      <p:pic>
        <p:nvPicPr>
          <p:cNvPr id="4" name="3 Imagen" descr="C:\Users\John\Desktop\TESIS\fotos\FOTOS 10131216\20131216_0904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7978" r="9938" b="9116"/>
          <a:stretch/>
        </p:blipFill>
        <p:spPr bwMode="auto">
          <a:xfrm>
            <a:off x="2536794" y="2564904"/>
            <a:ext cx="4029075" cy="2771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4 Conector recto de flecha"/>
          <p:cNvCxnSpPr>
            <a:cxnSpLocks/>
          </p:cNvCxnSpPr>
          <p:nvPr/>
        </p:nvCxnSpPr>
        <p:spPr>
          <a:xfrm flipV="1">
            <a:off x="2871614" y="3304406"/>
            <a:ext cx="476250" cy="6286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5 Conector recto de flecha"/>
          <p:cNvCxnSpPr>
            <a:cxnSpLocks/>
          </p:cNvCxnSpPr>
          <p:nvPr/>
        </p:nvCxnSpPr>
        <p:spPr>
          <a:xfrm flipH="1">
            <a:off x="3469402" y="4154277"/>
            <a:ext cx="466725" cy="7334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Cuadro de texto 29701"/>
          <p:cNvSpPr txBox="1">
            <a:spLocks/>
          </p:cNvSpPr>
          <p:nvPr/>
        </p:nvSpPr>
        <p:spPr>
          <a:xfrm>
            <a:off x="2462820" y="3871516"/>
            <a:ext cx="903883" cy="3143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Diodo LED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  <p:sp>
        <p:nvSpPr>
          <p:cNvPr id="8" name="Cuadro de texto 29704"/>
          <p:cNvSpPr txBox="1">
            <a:spLocks/>
          </p:cNvSpPr>
          <p:nvPr/>
        </p:nvSpPr>
        <p:spPr>
          <a:xfrm>
            <a:off x="4034576" y="3948472"/>
            <a:ext cx="1309962" cy="3143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Fototransistor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80584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241399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dirty="0"/>
              <a:t>La manipulación y clasificación forma parte fundamental en un proceso productivo y generalmente se encuentra al principio y final del mismo, convirtiéndose en un limitante de la capacidad productiva. Actualmente se intenta reemplazar la manipulación manual por la automatización en un proceso industrial.</a:t>
            </a:r>
            <a:endParaRPr lang="en-US" dirty="0"/>
          </a:p>
          <a:p>
            <a:pPr algn="just"/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INTRODUCCIÓN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281785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Sensor Inductivo</a:t>
            </a:r>
            <a:endParaRPr lang="es-EC" dirty="0"/>
          </a:p>
        </p:txBody>
      </p:sp>
      <p:pic>
        <p:nvPicPr>
          <p:cNvPr id="4" name="3 Imagen" descr="http://3.bp.blogspot.com/-bJveu8UsX2Q/UZk-zvdY-wI/AAAAAAAAPnM/5xMasI3azac/s1600/Dibuj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33123"/>
            <a:ext cx="2176438" cy="23204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8504"/>
              </p:ext>
            </p:extLst>
          </p:nvPr>
        </p:nvGraphicFramePr>
        <p:xfrm>
          <a:off x="1907704" y="4437112"/>
          <a:ext cx="5399386" cy="1645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9693"/>
                <a:gridCol w="2699693"/>
              </a:tblGrid>
              <a:tr h="4043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</a:rPr>
                        <a:t>Tipo de salida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66370" algn="l"/>
                          <a:tab pos="508000" algn="ctr"/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</a:rPr>
                        <a:t>		PNP N.A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43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</a:rPr>
                        <a:t>Rango de detección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</a:rPr>
                        <a:t>4 mm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43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</a:rPr>
                        <a:t>Consumo de corriente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</a:rPr>
                        <a:t>30 mA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43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</a:rPr>
                        <a:t>Alimentación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800" dirty="0">
                          <a:effectLst/>
                        </a:rPr>
                        <a:t>10 a 30 VDC</a:t>
                      </a:r>
                      <a:endParaRPr lang="en-US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75129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 smtClean="0"/>
              <a:t>Instalación </a:t>
            </a:r>
            <a:r>
              <a:rPr lang="es-EC" sz="3600" dirty="0" smtClean="0"/>
              <a:t>del Sensor Inductivo</a:t>
            </a:r>
            <a:endParaRPr lang="es-EC" sz="3600" dirty="0"/>
          </a:p>
        </p:txBody>
      </p:sp>
      <p:pic>
        <p:nvPicPr>
          <p:cNvPr id="6" name="5 Imagen" descr="C:\Users\John\Desktop\TESIS\fotos\FOTOS 10131216\20131216_0904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3" t="2280" r="11859" b="9972"/>
          <a:stretch/>
        </p:blipFill>
        <p:spPr bwMode="auto">
          <a:xfrm>
            <a:off x="2483768" y="2273121"/>
            <a:ext cx="4032448" cy="3672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44603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Sensor Óptico</a:t>
            </a:r>
            <a:endParaRPr lang="es-EC" dirty="0"/>
          </a:p>
        </p:txBody>
      </p:sp>
      <p:pic>
        <p:nvPicPr>
          <p:cNvPr id="30723" name="Imagen 450" descr="http://www.optex-fa.pe/img/espejos_reflectiv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17"/>
          <a:stretch>
            <a:fillRect/>
          </a:stretch>
        </p:blipFill>
        <p:spPr bwMode="auto">
          <a:xfrm>
            <a:off x="2675776" y="1944804"/>
            <a:ext cx="1512168" cy="23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 descr="https://encrypted-tbn3.gstatic.com/images?q=tbn:ANd9GcQbkCQd8Y2AOILQawZ7bwC7KDjD7sapYIpbUtQQyQeQkjFKN2YlsQ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pic>
        <p:nvPicPr>
          <p:cNvPr id="30721" name="Imagen 449" descr="http://www.optex-fa.pe/img/CRD_300C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754" y="2310470"/>
            <a:ext cx="2208232" cy="13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s-E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647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95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104031"/>
              </p:ext>
            </p:extLst>
          </p:nvPr>
        </p:nvGraphicFramePr>
        <p:xfrm>
          <a:off x="2700856" y="4653136"/>
          <a:ext cx="4316822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8411"/>
                <a:gridCol w="2158411"/>
              </a:tblGrid>
              <a:tr h="239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Tipo de salida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PNP N.A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Rango de detección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0.05- 3 m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Consumo de corriente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30 mA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Alimentación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10 a 30 VDC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Tiempo de respuesta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s-ES" sz="1600" dirty="0">
                          <a:effectLst/>
                        </a:rPr>
                        <a:t>1.5 ms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0962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Instalación del Sensor Óptico</a:t>
            </a:r>
            <a:endParaRPr lang="es-EC" dirty="0"/>
          </a:p>
        </p:txBody>
      </p:sp>
      <p:pic>
        <p:nvPicPr>
          <p:cNvPr id="31746" name="Imagen 455" descr="20131216_0905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t="7800" r="44872"/>
          <a:stretch>
            <a:fillRect/>
          </a:stretch>
        </p:blipFill>
        <p:spPr bwMode="auto">
          <a:xfrm>
            <a:off x="4572000" y="1677134"/>
            <a:ext cx="1481919" cy="23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5" name="Imagen 456" descr="20131216_0905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5" t="6554" r="36699" b="6554"/>
          <a:stretch>
            <a:fillRect/>
          </a:stretch>
        </p:blipFill>
        <p:spPr bwMode="auto">
          <a:xfrm>
            <a:off x="2987824" y="1677134"/>
            <a:ext cx="1346761" cy="23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34315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T23Ao00"/>
                <a:cs typeface="Arial" pitchFamily="34" charset="0"/>
              </a:rPr>
              <a:t>.</a:t>
            </a:r>
            <a:endParaRPr kumimoji="0" lang="es-E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238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8 Imagen" descr="C:\Users\John\Desktop\TESIS\fotos\FOTOS 10131216\20131216_09053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7"/>
          <a:stretch/>
        </p:blipFill>
        <p:spPr bwMode="auto">
          <a:xfrm>
            <a:off x="1291063" y="4238625"/>
            <a:ext cx="6404239" cy="22255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9 Conector recto de flecha"/>
          <p:cNvCxnSpPr>
            <a:cxnSpLocks/>
          </p:cNvCxnSpPr>
          <p:nvPr/>
        </p:nvCxnSpPr>
        <p:spPr>
          <a:xfrm>
            <a:off x="1730310" y="3516205"/>
            <a:ext cx="355467" cy="14249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>
            <a:cxnSpLocks/>
          </p:cNvCxnSpPr>
          <p:nvPr/>
        </p:nvCxnSpPr>
        <p:spPr>
          <a:xfrm flipH="1">
            <a:off x="6279832" y="3948964"/>
            <a:ext cx="444024" cy="11793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Cuadro de texto 465"/>
          <p:cNvSpPr txBox="1">
            <a:spLocks/>
          </p:cNvSpPr>
          <p:nvPr/>
        </p:nvSpPr>
        <p:spPr>
          <a:xfrm>
            <a:off x="6501844" y="3516205"/>
            <a:ext cx="573405" cy="3143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Sensor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  <p:sp>
        <p:nvSpPr>
          <p:cNvPr id="13" name="Cuadro de texto 466"/>
          <p:cNvSpPr txBox="1">
            <a:spLocks/>
          </p:cNvSpPr>
          <p:nvPr/>
        </p:nvSpPr>
        <p:spPr>
          <a:xfrm>
            <a:off x="1516182" y="3173305"/>
            <a:ext cx="569595" cy="3429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Espejo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  <p:cxnSp>
        <p:nvCxnSpPr>
          <p:cNvPr id="16" name="15 Conector recto de flecha"/>
          <p:cNvCxnSpPr>
            <a:cxnSpLocks/>
            <a:stCxn id="13" idx="0"/>
          </p:cNvCxnSpPr>
          <p:nvPr/>
        </p:nvCxnSpPr>
        <p:spPr>
          <a:xfrm flipV="1">
            <a:off x="1800980" y="2343151"/>
            <a:ext cx="1258852" cy="8301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>
            <a:cxnSpLocks/>
            <a:stCxn id="12" idx="0"/>
          </p:cNvCxnSpPr>
          <p:nvPr/>
        </p:nvCxnSpPr>
        <p:spPr>
          <a:xfrm flipH="1" flipV="1">
            <a:off x="5724129" y="2343152"/>
            <a:ext cx="1064418" cy="11730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747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Cámara WEB</a:t>
            </a:r>
            <a:endParaRPr lang="es-EC" dirty="0"/>
          </a:p>
        </p:txBody>
      </p:sp>
      <p:pic>
        <p:nvPicPr>
          <p:cNvPr id="32770" name="Picture 2" descr="C:\Users\John\Desktop\TESIS\fotos\FOTOS 10131216\20131216_0904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7" t="6766" r="40802" b="73134"/>
          <a:stretch/>
        </p:blipFill>
        <p:spPr bwMode="auto">
          <a:xfrm>
            <a:off x="3563888" y="1772816"/>
            <a:ext cx="2016224" cy="424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3088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Instalación de la Cámara WEB</a:t>
            </a:r>
            <a:endParaRPr lang="es-EC" dirty="0"/>
          </a:p>
        </p:txBody>
      </p:sp>
      <p:pic>
        <p:nvPicPr>
          <p:cNvPr id="4" name="3 Imagen" descr="C:\Users\John\Desktop\TESIS\fotos\FOTOS 10131216\20131216_0904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5" t="9733" r="3647" b="1145"/>
          <a:stretch/>
        </p:blipFill>
        <p:spPr bwMode="auto">
          <a:xfrm>
            <a:off x="3491880" y="1916832"/>
            <a:ext cx="1866900" cy="4448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4 Conector recto de flecha"/>
          <p:cNvCxnSpPr>
            <a:cxnSpLocks/>
            <a:stCxn id="10" idx="1"/>
          </p:cNvCxnSpPr>
          <p:nvPr/>
        </p:nvCxnSpPr>
        <p:spPr>
          <a:xfrm flipH="1" flipV="1">
            <a:off x="4323540" y="3716606"/>
            <a:ext cx="1069975" cy="552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5 Conector recto de flecha"/>
          <p:cNvCxnSpPr>
            <a:cxnSpLocks/>
            <a:stCxn id="9" idx="1"/>
          </p:cNvCxnSpPr>
          <p:nvPr/>
        </p:nvCxnSpPr>
        <p:spPr>
          <a:xfrm flipH="1">
            <a:off x="4371166" y="2167206"/>
            <a:ext cx="114299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>
            <a:cxnSpLocks/>
          </p:cNvCxnSpPr>
          <p:nvPr/>
        </p:nvCxnSpPr>
        <p:spPr>
          <a:xfrm flipH="1">
            <a:off x="3995936" y="4621481"/>
            <a:ext cx="1680154" cy="762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>
            <a:cxnSpLocks/>
          </p:cNvCxnSpPr>
          <p:nvPr/>
        </p:nvCxnSpPr>
        <p:spPr>
          <a:xfrm flipH="1">
            <a:off x="4644008" y="4621481"/>
            <a:ext cx="1032082" cy="762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Cuadro de texto 472"/>
          <p:cNvSpPr txBox="1">
            <a:spLocks/>
          </p:cNvSpPr>
          <p:nvPr/>
        </p:nvSpPr>
        <p:spPr>
          <a:xfrm>
            <a:off x="5514165" y="2014806"/>
            <a:ext cx="925195" cy="30480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Cámara WEB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  <p:sp>
        <p:nvSpPr>
          <p:cNvPr id="10" name="Cuadro de texto 473"/>
          <p:cNvSpPr txBox="1">
            <a:spLocks/>
          </p:cNvSpPr>
          <p:nvPr/>
        </p:nvSpPr>
        <p:spPr>
          <a:xfrm>
            <a:off x="5393515" y="3619451"/>
            <a:ext cx="1406525" cy="30480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Soporte Cámara WEB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  <p:sp>
        <p:nvSpPr>
          <p:cNvPr id="11" name="Cuadro de texto 474"/>
          <p:cNvSpPr txBox="1">
            <a:spLocks/>
          </p:cNvSpPr>
          <p:nvPr/>
        </p:nvSpPr>
        <p:spPr>
          <a:xfrm>
            <a:off x="5368384" y="4312871"/>
            <a:ext cx="157988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ea typeface="Calibri"/>
                <a:cs typeface="Times New Roman"/>
              </a:rPr>
              <a:t>Contenedores  de piezas</a:t>
            </a:r>
            <a:endParaRPr lang="en-US" sz="16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07012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3600" dirty="0" smtClean="0"/>
              <a:t>Estación de Distribución de Aire Comprimido</a:t>
            </a:r>
            <a:endParaRPr lang="es-EC" sz="3600" dirty="0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38475" t="57576" r="21785" b="18182"/>
          <a:stretch/>
        </p:blipFill>
        <p:spPr bwMode="auto">
          <a:xfrm>
            <a:off x="1475656" y="2564904"/>
            <a:ext cx="6019555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27142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Componentes Neumáticos</a:t>
            </a:r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746333"/>
              </p:ext>
            </p:extLst>
          </p:nvPr>
        </p:nvGraphicFramePr>
        <p:xfrm>
          <a:off x="755576" y="2636912"/>
          <a:ext cx="7848871" cy="2243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9951"/>
                <a:gridCol w="2104040"/>
                <a:gridCol w="853881"/>
                <a:gridCol w="2300999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Actuador Neumático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Estación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Efecto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N˚ electroválvulas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Cilindro 16 x 50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Cargador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Simple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Cilindro 16 x 50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Pesado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Simple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Pinza MCHA 32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Pick &amp; Place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Doble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Actuador GTD63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Pick &amp; Place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Doble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Cilindro 16 x 50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Banda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Simple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Cilindro 16 x 50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Banda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Simple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Cilindro 16 x 50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Banda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Simple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0850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4800" dirty="0" smtClean="0"/>
              <a:t>Electroválvulas</a:t>
            </a:r>
            <a:endParaRPr lang="es-EC" sz="4800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50" y="1700808"/>
            <a:ext cx="1922081" cy="19350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395536" y="3652017"/>
            <a:ext cx="3151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Válvula de 3 vías y 2 posiciones</a:t>
            </a:r>
            <a:endParaRPr lang="es-EC" dirty="0"/>
          </a:p>
        </p:txBody>
      </p:sp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00809"/>
            <a:ext cx="3043039" cy="235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22" y="4221088"/>
            <a:ext cx="1994089" cy="16099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395536" y="6063820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Válvula de 5 vías y 2 posiciones</a:t>
            </a:r>
            <a:endParaRPr lang="es-EC" dirty="0"/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40047"/>
              </p:ext>
            </p:extLst>
          </p:nvPr>
        </p:nvGraphicFramePr>
        <p:xfrm>
          <a:off x="4211960" y="4221090"/>
          <a:ext cx="4482208" cy="2243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1104"/>
                <a:gridCol w="2241104"/>
              </a:tblGrid>
              <a:tr h="2632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  <a:tab pos="800100" algn="l"/>
                        </a:tabLst>
                      </a:pPr>
                      <a:r>
                        <a:rPr lang="es-ES" sz="1600">
                          <a:effectLst/>
                        </a:rPr>
                        <a:t>Parámetro</a:t>
                      </a:r>
                      <a:endParaRPr lang="en-US" sz="14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  <a:tab pos="800100" algn="l"/>
                        </a:tabLst>
                      </a:pPr>
                      <a:r>
                        <a:rPr lang="es-ES" sz="1600">
                          <a:effectLst/>
                        </a:rPr>
                        <a:t>Descripción</a:t>
                      </a:r>
                      <a:endParaRPr lang="en-US" sz="14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2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  <a:tab pos="800100" algn="l"/>
                        </a:tabLst>
                      </a:pPr>
                      <a:r>
                        <a:rPr lang="es-ES" sz="1600">
                          <a:effectLst/>
                        </a:rPr>
                        <a:t>Voltaje de Alimentación</a:t>
                      </a:r>
                      <a:endParaRPr lang="en-US" sz="14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  <a:tab pos="800100" algn="l"/>
                        </a:tabLst>
                      </a:pPr>
                      <a:r>
                        <a:rPr lang="es-ES" sz="1600">
                          <a:effectLst/>
                        </a:rPr>
                        <a:t>21.6 – 26,4 VDC</a:t>
                      </a:r>
                      <a:endParaRPr lang="en-US" sz="14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2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  <a:tab pos="800100" algn="l"/>
                        </a:tabLst>
                      </a:pPr>
                      <a:r>
                        <a:rPr lang="es-ES" sz="1600">
                          <a:effectLst/>
                        </a:rPr>
                        <a:t>Potencia</a:t>
                      </a:r>
                      <a:endParaRPr lang="en-US" sz="14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  <a:tab pos="800100" algn="l"/>
                        </a:tabLst>
                      </a:pPr>
                      <a:r>
                        <a:rPr lang="es-ES" sz="1600">
                          <a:effectLst/>
                        </a:rPr>
                        <a:t> 3.0 W</a:t>
                      </a:r>
                      <a:endParaRPr lang="en-US" sz="14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2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  <a:tab pos="800100" algn="l"/>
                        </a:tabLst>
                      </a:pPr>
                      <a:r>
                        <a:rPr lang="es-ES" sz="1600">
                          <a:effectLst/>
                        </a:rPr>
                        <a:t>Consumo de corriente</a:t>
                      </a:r>
                      <a:endParaRPr lang="en-US" sz="14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  <a:tab pos="800100" algn="l"/>
                        </a:tabLst>
                      </a:pPr>
                      <a:r>
                        <a:rPr lang="es-ES" sz="1600">
                          <a:effectLst/>
                        </a:rPr>
                        <a:t>0.125 A</a:t>
                      </a:r>
                      <a:endParaRPr lang="en-US" sz="14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2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  <a:tab pos="800100" algn="l"/>
                        </a:tabLst>
                      </a:pPr>
                      <a:r>
                        <a:rPr lang="es-ES" sz="1600">
                          <a:effectLst/>
                        </a:rPr>
                        <a:t>Tipo de protección</a:t>
                      </a:r>
                      <a:endParaRPr lang="en-US" sz="14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  <a:tab pos="800100" algn="l"/>
                        </a:tabLst>
                      </a:pPr>
                      <a:r>
                        <a:rPr lang="es-ES" sz="1600">
                          <a:effectLst/>
                        </a:rPr>
                        <a:t>IP65</a:t>
                      </a:r>
                      <a:endParaRPr lang="en-US" sz="14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6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  <a:tab pos="800100" algn="l"/>
                        </a:tabLst>
                      </a:pPr>
                      <a:r>
                        <a:rPr lang="es-ES" sz="1600">
                          <a:effectLst/>
                        </a:rPr>
                        <a:t>LED indicador</a:t>
                      </a:r>
                      <a:endParaRPr lang="en-US" sz="14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  <a:tab pos="800100" algn="l"/>
                        </a:tabLst>
                      </a:pPr>
                      <a:r>
                        <a:rPr lang="es-ES" sz="1600" dirty="0">
                          <a:effectLst/>
                        </a:rPr>
                        <a:t>Un LED se enciende cuando se encuentra activa.</a:t>
                      </a:r>
                      <a:endParaRPr lang="en-US" sz="14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09696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Manifold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2856"/>
            <a:ext cx="4608512" cy="3398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634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ESTACIONES DEL EQUIPO:</a:t>
            </a:r>
            <a:endParaRPr lang="es-EC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683568" y="568585"/>
            <a:ext cx="5832648" cy="465263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3600" b="1" dirty="0" smtClean="0"/>
              <a:t>SPM-V1ZR</a:t>
            </a:r>
            <a:endParaRPr lang="es-EC" sz="3600" b="1" dirty="0"/>
          </a:p>
        </p:txBody>
      </p:sp>
      <p:graphicFrame>
        <p:nvGraphicFramePr>
          <p:cNvPr id="21" name="Tab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852776"/>
              </p:ext>
            </p:extLst>
          </p:nvPr>
        </p:nvGraphicFramePr>
        <p:xfrm>
          <a:off x="323528" y="3263162"/>
          <a:ext cx="2825293" cy="20624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7989"/>
                <a:gridCol w="2537304"/>
              </a:tblGrid>
              <a:tr h="370840">
                <a:tc>
                  <a:txBody>
                    <a:bodyPr/>
                    <a:lstStyle/>
                    <a:p>
                      <a:r>
                        <a:rPr lang="es-EC" b="1" i="1" noProof="0" dirty="0" smtClean="0"/>
                        <a:t>1</a:t>
                      </a:r>
                      <a:endParaRPr lang="es-EC" b="1" i="1" noProof="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b="0" noProof="0" dirty="0" smtClean="0"/>
                        <a:t>Estación</a:t>
                      </a:r>
                      <a:r>
                        <a:rPr lang="es-EC" sz="1600" b="0" baseline="0" noProof="0" dirty="0" smtClean="0"/>
                        <a:t> Cargador</a:t>
                      </a:r>
                      <a:endParaRPr lang="es-EC" sz="1600" b="0" noProof="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b="1" i="1" noProof="0" dirty="0" smtClean="0"/>
                        <a:t>2</a:t>
                      </a:r>
                      <a:endParaRPr lang="es-EC" b="1" i="1" noProof="0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b="0" noProof="0" dirty="0" smtClean="0"/>
                        <a:t>Estación</a:t>
                      </a:r>
                      <a:r>
                        <a:rPr lang="es-EC" sz="1600" b="0" baseline="0" noProof="0" dirty="0" smtClean="0"/>
                        <a:t> de Pesado</a:t>
                      </a:r>
                      <a:endParaRPr lang="es-EC" sz="1600" b="0" noProof="0" dirty="0"/>
                    </a:p>
                  </a:txBody>
                  <a:tcPr>
                    <a:lnT w="12700" cmpd="sng">
                      <a:noFill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b="1" i="1" noProof="0" dirty="0" smtClean="0"/>
                        <a:t>3</a:t>
                      </a:r>
                      <a:endParaRPr lang="es-EC" b="1" i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b="0" noProof="0" dirty="0" smtClean="0"/>
                        <a:t>Estación Pick &amp; Place</a:t>
                      </a:r>
                      <a:endParaRPr lang="es-EC" sz="1600" b="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b="1" i="1" noProof="0" dirty="0" smtClean="0"/>
                        <a:t>4</a:t>
                      </a:r>
                      <a:endParaRPr lang="es-EC" b="1" i="1" noProof="0" dirty="0"/>
                    </a:p>
                  </a:txBody>
                  <a:tcP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noProof="0" dirty="0" smtClean="0"/>
                        <a:t>Banda</a:t>
                      </a:r>
                      <a:r>
                        <a:rPr lang="es-EC" sz="1600" baseline="0" noProof="0" dirty="0" smtClean="0"/>
                        <a:t> Transportadora</a:t>
                      </a:r>
                      <a:endParaRPr lang="es-EC" sz="1600" noProof="0" dirty="0"/>
                    </a:p>
                  </a:txBody>
                  <a:tcPr>
                    <a:lnB>
                      <a:noFill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b="1" i="1" noProof="0" dirty="0" smtClean="0"/>
                        <a:t>5</a:t>
                      </a:r>
                      <a:endParaRPr lang="es-EC" b="1" i="1" noProof="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noProof="0" dirty="0" smtClean="0"/>
                        <a:t>Estación</a:t>
                      </a:r>
                      <a:r>
                        <a:rPr lang="es-EC" sz="1600" baseline="0" noProof="0" dirty="0" smtClean="0"/>
                        <a:t> Distribución de Aire Comprimido</a:t>
                      </a:r>
                      <a:endParaRPr lang="es-EC" sz="1600" noProof="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9" name="38 Imagen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0931" t="20431" r="20412" b="14718"/>
          <a:stretch/>
        </p:blipFill>
        <p:spPr bwMode="auto">
          <a:xfrm>
            <a:off x="3851920" y="2852936"/>
            <a:ext cx="4176464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11 Conector recto de flecha"/>
          <p:cNvCxnSpPr/>
          <p:nvPr/>
        </p:nvCxnSpPr>
        <p:spPr>
          <a:xfrm flipH="1" flipV="1">
            <a:off x="3491880" y="3717032"/>
            <a:ext cx="648072" cy="612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/>
          <p:nvPr/>
        </p:nvCxnSpPr>
        <p:spPr>
          <a:xfrm flipH="1">
            <a:off x="4139952" y="4581128"/>
            <a:ext cx="682284" cy="122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 flipH="1" flipV="1">
            <a:off x="3707904" y="3068960"/>
            <a:ext cx="1055365" cy="828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 flipV="1">
            <a:off x="6264188" y="2969332"/>
            <a:ext cx="1908212" cy="6036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/>
          <p:nvPr/>
        </p:nvCxnSpPr>
        <p:spPr>
          <a:xfrm flipH="1">
            <a:off x="5821263" y="5193196"/>
            <a:ext cx="36004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59" name="2058 CuadroTexto"/>
          <p:cNvSpPr txBox="1"/>
          <p:nvPr/>
        </p:nvSpPr>
        <p:spPr>
          <a:xfrm>
            <a:off x="3262443" y="2957339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3</a:t>
            </a:r>
            <a:endParaRPr lang="es-EC" dirty="0"/>
          </a:p>
        </p:txBody>
      </p:sp>
      <p:sp>
        <p:nvSpPr>
          <p:cNvPr id="56" name="55 CuadroTexto"/>
          <p:cNvSpPr txBox="1"/>
          <p:nvPr/>
        </p:nvSpPr>
        <p:spPr>
          <a:xfrm>
            <a:off x="3262443" y="3271174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</a:t>
            </a:r>
            <a:endParaRPr lang="es-EC" dirty="0"/>
          </a:p>
        </p:txBody>
      </p:sp>
      <p:sp>
        <p:nvSpPr>
          <p:cNvPr id="57" name="56 CuadroTexto"/>
          <p:cNvSpPr txBox="1"/>
          <p:nvPr/>
        </p:nvSpPr>
        <p:spPr>
          <a:xfrm>
            <a:off x="4037564" y="5935656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</a:t>
            </a:r>
          </a:p>
        </p:txBody>
      </p:sp>
      <p:sp>
        <p:nvSpPr>
          <p:cNvPr id="58" name="57 CuadroTexto"/>
          <p:cNvSpPr txBox="1"/>
          <p:nvPr/>
        </p:nvSpPr>
        <p:spPr>
          <a:xfrm>
            <a:off x="8201884" y="2772673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4</a:t>
            </a:r>
          </a:p>
        </p:txBody>
      </p:sp>
      <p:sp>
        <p:nvSpPr>
          <p:cNvPr id="59" name="58 CuadroTexto"/>
          <p:cNvSpPr txBox="1"/>
          <p:nvPr/>
        </p:nvSpPr>
        <p:spPr>
          <a:xfrm>
            <a:off x="5940152" y="5935656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254596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Instalación del Manifold</a:t>
            </a:r>
            <a:endParaRPr lang="es-EC" dirty="0"/>
          </a:p>
        </p:txBody>
      </p:sp>
      <p:pic>
        <p:nvPicPr>
          <p:cNvPr id="6" name="5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4176464" cy="3631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3245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Fuente de Alimentación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1560" y="2492896"/>
            <a:ext cx="8153400" cy="4495800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/>
              <a:t>Dado que el SPM-V1ZR basa el funcionamiento de todos sus dispositivos eléctrico/electrónicos con alimentación de corriente continua o DC, se utiliza una fuente rectificadora de corriente.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290422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dirty="0" smtClean="0"/>
              <a:t>Características Fuente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pic>
        <p:nvPicPr>
          <p:cNvPr id="4" name="3 Imagen" descr="C:\Users\John\Desktop\TESIS\fotos\FOTOS 10131216\20131216_09050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11638" r="9195" b="9645"/>
          <a:stretch/>
        </p:blipFill>
        <p:spPr bwMode="auto">
          <a:xfrm>
            <a:off x="1403648" y="2198061"/>
            <a:ext cx="2376264" cy="4079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283968" y="3059668"/>
            <a:ext cx="46025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/>
              <a:t>+5 V 15A / +12 V 8A / +24 V 5A</a:t>
            </a:r>
            <a:endParaRPr lang="es-EC" sz="2400" dirty="0"/>
          </a:p>
        </p:txBody>
      </p:sp>
      <p:sp>
        <p:nvSpPr>
          <p:cNvPr id="6" name="5 Rectángulo"/>
          <p:cNvSpPr/>
          <p:nvPr/>
        </p:nvSpPr>
        <p:spPr>
          <a:xfrm>
            <a:off x="4314510" y="38610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b="1" dirty="0"/>
              <a:t>100 ~ 200W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b="1" dirty="0"/>
              <a:t>Bajo costo, alta confiabilidad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b="1" dirty="0"/>
              <a:t>Alta </a:t>
            </a:r>
            <a:r>
              <a:rPr lang="es-ES" b="1" dirty="0" smtClean="0"/>
              <a:t>eficiencia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764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Panel de Control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" dirty="0"/>
              <a:t>En el panel de control se van a encontrar todas las salidas y entradas que tiene el módulo y los conectores hacia los diferentes controladores con los que se puede operar el módulo.</a:t>
            </a:r>
            <a:endParaRPr lang="en-US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24826" t="9957" r="12136" b="13853"/>
          <a:stretch/>
        </p:blipFill>
        <p:spPr bwMode="auto">
          <a:xfrm>
            <a:off x="2854204" y="3789040"/>
            <a:ext cx="3240360" cy="2376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29789 Conector recto de flecha"/>
          <p:cNvCxnSpPr/>
          <p:nvPr/>
        </p:nvCxnSpPr>
        <p:spPr>
          <a:xfrm>
            <a:off x="2642382" y="4634597"/>
            <a:ext cx="64071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Cuadro de texto 2"/>
          <p:cNvSpPr txBox="1">
            <a:spLocks noChangeArrowheads="1"/>
          </p:cNvSpPr>
          <p:nvPr/>
        </p:nvSpPr>
        <p:spPr bwMode="auto">
          <a:xfrm>
            <a:off x="1115616" y="4437112"/>
            <a:ext cx="1584176" cy="37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latin typeface="Arial"/>
                <a:ea typeface="Calibri"/>
                <a:cs typeface="Times New Roman"/>
              </a:rPr>
              <a:t>Conexión PLC</a:t>
            </a:r>
            <a:endParaRPr lang="en-US" sz="20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7" name="29787 Conector recto de flecha"/>
          <p:cNvCxnSpPr/>
          <p:nvPr/>
        </p:nvCxnSpPr>
        <p:spPr>
          <a:xfrm flipH="1">
            <a:off x="5773889" y="4977172"/>
            <a:ext cx="64135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6444208" y="4695549"/>
            <a:ext cx="1800200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effectLst/>
                <a:latin typeface="Arial"/>
                <a:ea typeface="Calibri"/>
                <a:cs typeface="Times New Roman"/>
              </a:rPr>
              <a:t>Conexión Microcontrolador</a:t>
            </a:r>
            <a:endParaRPr lang="en-US" sz="2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77652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 smtClean="0"/>
              <a:t>Instalación de la Placa del Panel de Control</a:t>
            </a:r>
            <a:endParaRPr lang="es-EC" sz="3600" dirty="0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31682"/>
            <a:ext cx="5207074" cy="4061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4774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Layout del Panel de Control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4032448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6832"/>
            <a:ext cx="4104456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8539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 smtClean="0"/>
              <a:t>Visión Artificial</a:t>
            </a:r>
            <a:endParaRPr lang="es-EC" sz="3600" dirty="0"/>
          </a:p>
        </p:txBody>
      </p:sp>
      <p:sp>
        <p:nvSpPr>
          <p:cNvPr id="3" name="2 Rectángulo"/>
          <p:cNvSpPr/>
          <p:nvPr/>
        </p:nvSpPr>
        <p:spPr>
          <a:xfrm>
            <a:off x="467544" y="1700808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/>
              <a:t>Una vez ya clasificadas las piezas se almacenan en un contenedor donde mediante un sistema de visión artificial se permitirá contar cuantas piezas </a:t>
            </a:r>
            <a:r>
              <a:rPr lang="es-ES" sz="2800" dirty="0" smtClean="0"/>
              <a:t>existen, </a:t>
            </a:r>
            <a:r>
              <a:rPr lang="es-ES" sz="2800" dirty="0"/>
              <a:t>emulando un sistema de control de calidad utilizado en la industria</a:t>
            </a:r>
            <a:r>
              <a:rPr lang="es-ES" sz="2800" dirty="0" smtClean="0"/>
              <a:t>.</a:t>
            </a:r>
          </a:p>
          <a:p>
            <a:pPr algn="just"/>
            <a:endParaRPr lang="es-ES" sz="2800" dirty="0" smtClean="0"/>
          </a:p>
          <a:p>
            <a:pPr algn="just"/>
            <a:r>
              <a:rPr lang="es-ES" sz="2800" dirty="0"/>
              <a:t>Se utiliza la plataforma de Visión de </a:t>
            </a:r>
            <a:r>
              <a:rPr lang="es-ES" sz="2800" dirty="0" smtClean="0"/>
              <a:t>LabVIEW </a:t>
            </a:r>
            <a:r>
              <a:rPr lang="es-ES" sz="2800" dirty="0"/>
              <a:t>para realizar la interfaz que permitirá al usuario visualizar las la cantidad de piezas que existen en cada estación de clasificación.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10992329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2800" dirty="0" smtClean="0"/>
              <a:t>HMI en LabVIEW de sistema de conteo de piezas</a:t>
            </a:r>
            <a:endParaRPr lang="es-EC" sz="2800" dirty="0"/>
          </a:p>
        </p:txBody>
      </p:sp>
      <p:pic>
        <p:nvPicPr>
          <p:cNvPr id="4" name="Picture 1"/>
          <p:cNvPicPr/>
          <p:nvPr/>
        </p:nvPicPr>
        <p:blipFill rotWithShape="1">
          <a:blip r:embed="rId2" cstate="print"/>
          <a:srcRect l="8321" t="9172" r="20283" b="22190"/>
          <a:stretch/>
        </p:blipFill>
        <p:spPr bwMode="auto">
          <a:xfrm>
            <a:off x="1547664" y="1995653"/>
            <a:ext cx="5858148" cy="37199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4713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Selección compresor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5760640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2" y="3645024"/>
            <a:ext cx="3114675" cy="2480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5900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Análisis Económico/Financiero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dirty="0" smtClean="0"/>
              <a:t>El costo total de modulo es de $2600.</a:t>
            </a:r>
          </a:p>
          <a:p>
            <a:pPr marL="0" indent="0" algn="just">
              <a:buNone/>
            </a:pPr>
            <a:endParaRPr lang="es-ES" dirty="0"/>
          </a:p>
          <a:p>
            <a:pPr algn="just"/>
            <a:r>
              <a:rPr lang="es-ES" dirty="0"/>
              <a:t>D</a:t>
            </a:r>
            <a:r>
              <a:rPr lang="es-ES" dirty="0" smtClean="0"/>
              <a:t>e </a:t>
            </a:r>
            <a:r>
              <a:rPr lang="es-ES" dirty="0"/>
              <a:t>acuerdo a investigaciones previas, </a:t>
            </a:r>
            <a:r>
              <a:rPr lang="es-ES" dirty="0" smtClean="0"/>
              <a:t>el </a:t>
            </a:r>
            <a:r>
              <a:rPr lang="es-ES" dirty="0"/>
              <a:t>kit FESTO (Estación Almacén Apilador, Estación Cinta Transportadora, Estación Manipulación y Compresor) </a:t>
            </a:r>
            <a:r>
              <a:rPr lang="es-ES" dirty="0" smtClean="0"/>
              <a:t>tiene un costo de $ </a:t>
            </a:r>
            <a:r>
              <a:rPr lang="es-ES" dirty="0"/>
              <a:t>5000, lo que indica que el módulo está dentro de un valor considerado </a:t>
            </a:r>
            <a:r>
              <a:rPr lang="es-ES" dirty="0" smtClean="0"/>
              <a:t>excelente</a:t>
            </a:r>
            <a:r>
              <a:rPr lang="es-ES" dirty="0"/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407571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b="1" dirty="0" smtClean="0">
                <a:latin typeface="Tempus Sans ITC" pitchFamily="82" charset="0"/>
                <a:ea typeface="Verdana" pitchFamily="34" charset="0"/>
                <a:cs typeface="Verdana" pitchFamily="34" charset="0"/>
              </a:rPr>
              <a:t>Sistema Mecánico:</a:t>
            </a:r>
            <a:endParaRPr lang="es-EC" sz="28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91880" y="361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17" name="16 Diagrama"/>
          <p:cNvGraphicFramePr/>
          <p:nvPr>
            <p:extLst>
              <p:ext uri="{D42A27DB-BD31-4B8C-83A1-F6EECF244321}">
                <p14:modId xmlns:p14="http://schemas.microsoft.com/office/powerpoint/2010/main" val="985566996"/>
              </p:ext>
            </p:extLst>
          </p:nvPr>
        </p:nvGraphicFramePr>
        <p:xfrm>
          <a:off x="683568" y="1484784"/>
          <a:ext cx="812095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2" descr="http://www.engranesfinos.com/MyImages/crop_engranajes--helicoidales-2_c04c15cf-1918-430d-9fa7-264679531af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3123"/>
            <a:ext cx="2218777" cy="145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9634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1957536"/>
            <a:ext cx="8153400" cy="4495800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es-ES" dirty="0"/>
              <a:t>Se finalizó con la implementación de los sistemas mecánicos, eléctrico/electrónico y de control, constituyendo un equipo </a:t>
            </a:r>
            <a:r>
              <a:rPr lang="es-ES" dirty="0" smtClean="0"/>
              <a:t>Mecatrónico</a:t>
            </a:r>
            <a:r>
              <a:rPr lang="es-ES" dirty="0" smtClean="0"/>
              <a:t>.</a:t>
            </a:r>
          </a:p>
          <a:p>
            <a:pPr algn="just"/>
            <a:r>
              <a:rPr lang="es-ES" dirty="0" smtClean="0"/>
              <a:t>El </a:t>
            </a:r>
            <a:r>
              <a:rPr lang="es-ES" dirty="0"/>
              <a:t>laboratorio de AIM tiene un compresor  (</a:t>
            </a:r>
            <a:r>
              <a:rPr lang="es-ES" dirty="0" err="1"/>
              <a:t>DARI</a:t>
            </a:r>
            <a:r>
              <a:rPr lang="es-ES" dirty="0"/>
              <a:t> Spider 0.75Hp) que podría ser utilizado para alimentar al </a:t>
            </a:r>
            <a:r>
              <a:rPr lang="es-ES" dirty="0" smtClean="0"/>
              <a:t>SPM-V1ZR.</a:t>
            </a:r>
          </a:p>
          <a:p>
            <a:pPr algn="just"/>
            <a:r>
              <a:rPr lang="es-ES" dirty="0"/>
              <a:t>Se implementó una fuente con varios valores de alimentación de voltaje DC (5, 12, 24 Vdc) y amperajes a suministrar (0,120/ 5/ 1.2 A) para brindar mayor flexibilidad de uso al módulo.</a:t>
            </a:r>
            <a:endParaRPr lang="es-EC" dirty="0"/>
          </a:p>
          <a:p>
            <a:pPr algn="just"/>
            <a:endParaRPr lang="en-US" dirty="0"/>
          </a:p>
        </p:txBody>
      </p:sp>
      <p:pic>
        <p:nvPicPr>
          <p:cNvPr id="4" name="Picture 2" descr="http://cd1.dibujos.net/dibujos/pintados/201227/robot-simpatico-robots-pintado-por-ornitorrin-9750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9" b="9829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16210"/>
            <a:ext cx="2307968" cy="180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3212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1813520"/>
            <a:ext cx="8153400" cy="4495800"/>
          </a:xfrm>
        </p:spPr>
        <p:txBody>
          <a:bodyPr>
            <a:normAutofit fontScale="85000" lnSpcReduction="10000"/>
          </a:bodyPr>
          <a:lstStyle/>
          <a:p>
            <a:pPr lvl="0" algn="just"/>
            <a:r>
              <a:rPr lang="es-ES" dirty="0" smtClean="0"/>
              <a:t>Debido a la interferencia de la luz del medio ambiente, es </a:t>
            </a:r>
            <a:r>
              <a:rPr lang="es-ES" dirty="0"/>
              <a:t>necesario implementar patrones de reconocimiento de color </a:t>
            </a:r>
            <a:r>
              <a:rPr lang="es-ES" dirty="0" smtClean="0"/>
              <a:t>y forma sobre </a:t>
            </a:r>
            <a:r>
              <a:rPr lang="es-ES" dirty="0"/>
              <a:t>las piezas en el sistema de visión </a:t>
            </a:r>
            <a:r>
              <a:rPr lang="es-ES" dirty="0" smtClean="0"/>
              <a:t>artificial.</a:t>
            </a:r>
            <a:endParaRPr lang="en-US" dirty="0"/>
          </a:p>
          <a:p>
            <a:pPr lvl="0" algn="just"/>
            <a:r>
              <a:rPr lang="es-ES" dirty="0"/>
              <a:t>El SPM-V1ZR posee varios recursos que brindan flexibilidad al usuario y le permitirá idear nuevas prácticas y modificaciones al sistema ya que se ha contemplado en el diseño del equipo implementar varias entradas y salidas auxiliares para que se puedan generar mejoras continuas al módulo</a:t>
            </a:r>
            <a:r>
              <a:rPr lang="es-ES" dirty="0" smtClean="0"/>
              <a:t>.</a:t>
            </a:r>
            <a:endParaRPr lang="en-US" dirty="0"/>
          </a:p>
          <a:p>
            <a:pPr lvl="0" algn="just"/>
            <a:r>
              <a:rPr lang="es-ES" dirty="0" smtClean="0"/>
              <a:t>Mediante las pruebas realizadas del </a:t>
            </a:r>
            <a:r>
              <a:rPr lang="es-ES" dirty="0" smtClean="0"/>
              <a:t>SPM-V1ZR se determino que las piezas mas confiables para trabajar en el equipo son las de color, con un error del 29%.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984207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39552" y="1813520"/>
            <a:ext cx="8153400" cy="4495800"/>
          </a:xfrm>
        </p:spPr>
        <p:txBody>
          <a:bodyPr>
            <a:normAutofit/>
          </a:bodyPr>
          <a:lstStyle/>
          <a:p>
            <a:pPr lvl="0" algn="just"/>
            <a:r>
              <a:rPr lang="es-ES" dirty="0" smtClean="0"/>
              <a:t>Si </a:t>
            </a:r>
            <a:r>
              <a:rPr lang="es-ES" dirty="0"/>
              <a:t>se requiere una </a:t>
            </a:r>
            <a:r>
              <a:rPr lang="es-ES" dirty="0" smtClean="0"/>
              <a:t>mayor eficiencia en </a:t>
            </a:r>
            <a:r>
              <a:rPr lang="es-ES" dirty="0"/>
              <a:t>el rendimiento del SPM-V1ZR se recomienda utilizar 4 piezas, </a:t>
            </a:r>
            <a:r>
              <a:rPr lang="es-ES" dirty="0" smtClean="0"/>
              <a:t>1 </a:t>
            </a:r>
            <a:r>
              <a:rPr lang="es-ES" dirty="0"/>
              <a:t>pieza por característica, debido a que las pruebas ofrecen un error del 29</a:t>
            </a:r>
            <a:r>
              <a:rPr lang="es-ES" dirty="0" smtClean="0"/>
              <a:t>%.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1496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1741512"/>
            <a:ext cx="8153400" cy="4495800"/>
          </a:xfrm>
        </p:spPr>
        <p:txBody>
          <a:bodyPr>
            <a:normAutofit/>
          </a:bodyPr>
          <a:lstStyle/>
          <a:p>
            <a:pPr lvl="0" algn="just"/>
            <a:r>
              <a:rPr lang="es-ES" sz="2400" dirty="0"/>
              <a:t>Antes del inicio de cada semestre realizar una lista de repuestos para el módulo, garantizando de esta manera la operatividad durante todo el periodo</a:t>
            </a:r>
            <a:r>
              <a:rPr lang="es-ES" sz="2400" dirty="0" smtClean="0"/>
              <a:t>.</a:t>
            </a:r>
          </a:p>
          <a:p>
            <a:pPr lvl="0" algn="just"/>
            <a:endParaRPr lang="en-US" sz="2400" dirty="0"/>
          </a:p>
          <a:p>
            <a:pPr lvl="0" algn="just"/>
            <a:r>
              <a:rPr lang="es-ES" sz="2400" dirty="0"/>
              <a:t>En el caso de requerir realizar una modificación en la ubicación de las distintas estaciones, referirse al manual del usuario para identificar las respectivas sugerencias y advertencias</a:t>
            </a:r>
            <a:r>
              <a:rPr lang="es-ES" sz="2400" dirty="0" smtClean="0"/>
              <a:t>.</a:t>
            </a:r>
          </a:p>
          <a:p>
            <a:pPr lvl="0" algn="just"/>
            <a:endParaRPr lang="en-US" sz="2400" dirty="0"/>
          </a:p>
          <a:p>
            <a:pPr lvl="0" algn="just"/>
            <a:r>
              <a:rPr lang="es-ES" sz="2400" dirty="0"/>
              <a:t>Al finalizar cada semestre realizar un plan de posibles modificaciones y mejoras continuas para el módulo.</a:t>
            </a:r>
            <a:endParaRPr lang="en-US" sz="2400" dirty="0"/>
          </a:p>
          <a:p>
            <a:pPr algn="just"/>
            <a:endParaRPr lang="es-EC" sz="2400" dirty="0"/>
          </a:p>
        </p:txBody>
      </p:sp>
      <p:pic>
        <p:nvPicPr>
          <p:cNvPr id="4" name="Picture 2" descr="http://macarro.blogia.com/upload/20090126193241-busc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0"/>
            <a:ext cx="1714480" cy="1787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51784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VIDEO</a:t>
            </a:r>
            <a:endParaRPr lang="es-EC" dirty="0"/>
          </a:p>
        </p:txBody>
      </p:sp>
      <p:pic>
        <p:nvPicPr>
          <p:cNvPr id="23554" name="Picture 2" descr="G:\download\Movie_Maker_logo.jpe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2553072" cy="255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2655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1763688" y="2708920"/>
            <a:ext cx="5328592" cy="168478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  <a:ea typeface="Verdana" pitchFamily="34" charset="0"/>
                <a:cs typeface="Verdana" pitchFamily="34" charset="0"/>
              </a:rPr>
              <a:t>GRACIAS…!!!</a:t>
            </a:r>
            <a:endParaRPr lang="es-EC" sz="6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51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57632" flipH="1">
            <a:off x="1195325" y="2493178"/>
            <a:ext cx="1666227" cy="169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870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b="1" dirty="0" smtClean="0">
                <a:latin typeface="Tempus Sans ITC" pitchFamily="82" charset="0"/>
                <a:ea typeface="Verdana" pitchFamily="34" charset="0"/>
                <a:cs typeface="Verdana" pitchFamily="34" charset="0"/>
              </a:rPr>
              <a:t>Sistema Mecánico:</a:t>
            </a:r>
            <a:endParaRPr lang="es-EC" sz="28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91880" y="361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771059020"/>
              </p:ext>
            </p:extLst>
          </p:nvPr>
        </p:nvGraphicFramePr>
        <p:xfrm>
          <a:off x="467544" y="1772816"/>
          <a:ext cx="830731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http://www.engranesfinos.com/MyImages/crop_engranajes--helicoidales-2_c04c15cf-1918-430d-9fa7-264679531af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3123"/>
            <a:ext cx="2218777" cy="145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1301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b="1" dirty="0" smtClean="0">
                <a:latin typeface="Tempus Sans ITC" pitchFamily="82" charset="0"/>
                <a:ea typeface="Verdana" pitchFamily="34" charset="0"/>
                <a:cs typeface="Verdana" pitchFamily="34" charset="0"/>
              </a:rPr>
              <a:t>Sistema Eléctrico/Electrónico:</a:t>
            </a:r>
            <a:endParaRPr lang="es-EC" sz="28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91880" y="361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pic>
        <p:nvPicPr>
          <p:cNvPr id="9" name="Picture 2" descr="http://introducion-a-la-informatica.wikispaces.com/file/view/3.4.jpg/279011596/3.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7634">
            <a:off x="6824041" y="195243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018437128"/>
              </p:ext>
            </p:extLst>
          </p:nvPr>
        </p:nvGraphicFramePr>
        <p:xfrm>
          <a:off x="827584" y="1772817"/>
          <a:ext cx="7632848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317820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rmedio">
  <a:themeElements>
    <a:clrScheme name="Marquesina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3615</TotalTime>
  <Words>1871</Words>
  <Application>Microsoft Office PowerPoint</Application>
  <PresentationFormat>Presentación en pantalla (4:3)</PresentationFormat>
  <Paragraphs>391</Paragraphs>
  <Slides>75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75</vt:i4>
      </vt:variant>
    </vt:vector>
  </HeadingPairs>
  <TitlesOfParts>
    <vt:vector size="78" baseType="lpstr">
      <vt:lpstr>Intermedio</vt:lpstr>
      <vt:lpstr>Faceta</vt:lpstr>
      <vt:lpstr>1_Faceta</vt:lpstr>
      <vt:lpstr>“DISEÑO E IMPLEMENTACIÓN DE UN SISTEMA DE PRODUCCIÓN MODULAR DIDÁCTICO,  PARA EL LABORATORIO DE AUTOMATIZACIÓN INDUSTRIAL  MECATRÓNICA DE LA ESPE”</vt:lpstr>
      <vt:lpstr>OBJETIVO:</vt:lpstr>
      <vt:lpstr>OBJETIVOS:</vt:lpstr>
      <vt:lpstr>OBJETIVOS:</vt:lpstr>
      <vt:lpstr>INTRODUCCIÓN</vt:lpstr>
      <vt:lpstr>ESTACIONES DEL EQUIPO:</vt:lpstr>
      <vt:lpstr>Sistema Mecánico:</vt:lpstr>
      <vt:lpstr>Sistema Mecánico:</vt:lpstr>
      <vt:lpstr>Sistema Eléctrico/Electrónico:</vt:lpstr>
      <vt:lpstr>Automatización y Visión Artificial:</vt:lpstr>
      <vt:lpstr>ESTACIONES</vt:lpstr>
      <vt:lpstr>Bancada</vt:lpstr>
      <vt:lpstr>Construcción de la Bancada</vt:lpstr>
      <vt:lpstr>Estación Cargador</vt:lpstr>
      <vt:lpstr>Juego de Piezas</vt:lpstr>
      <vt:lpstr>Construcción</vt:lpstr>
      <vt:lpstr>Selección del Actuador Lineal</vt:lpstr>
      <vt:lpstr>Circuito de Potencia Neumático</vt:lpstr>
      <vt:lpstr>Soporte del Cilindro</vt:lpstr>
      <vt:lpstr>Alimentador</vt:lpstr>
      <vt:lpstr>Sensor de Presencia SHARP</vt:lpstr>
      <vt:lpstr>Instalación sensor de altura SHARP</vt:lpstr>
      <vt:lpstr>Estación de Pesado</vt:lpstr>
      <vt:lpstr>Balanza</vt:lpstr>
      <vt:lpstr>Construcción de la Balanza</vt:lpstr>
      <vt:lpstr>Cilindro Neumático</vt:lpstr>
      <vt:lpstr>Rampa de Desalojo</vt:lpstr>
      <vt:lpstr>Sensor de peso microswitch</vt:lpstr>
      <vt:lpstr>Estación Pick &amp; Place</vt:lpstr>
      <vt:lpstr>Pinza Neumática Angular</vt:lpstr>
      <vt:lpstr>Actuador Giratorio Neumático</vt:lpstr>
      <vt:lpstr>Bancada del Actuador Giratorio</vt:lpstr>
      <vt:lpstr>Circuito de Potencia Neumático</vt:lpstr>
      <vt:lpstr>Brazo de Giro</vt:lpstr>
      <vt:lpstr>Sensor de Proximidad Magnético</vt:lpstr>
      <vt:lpstr>Instalación sensor de proximidad magnético</vt:lpstr>
      <vt:lpstr>Banda Transportadora</vt:lpstr>
      <vt:lpstr>Banda Transportadora</vt:lpstr>
      <vt:lpstr>Banda Transportadora</vt:lpstr>
      <vt:lpstr>Diseño CAD de la Estructura de la Banda Transportadora</vt:lpstr>
      <vt:lpstr>Rodamientos</vt:lpstr>
      <vt:lpstr>Construcción de la Banda Transportadora</vt:lpstr>
      <vt:lpstr>Motor</vt:lpstr>
      <vt:lpstr>Soporte del Motor</vt:lpstr>
      <vt:lpstr>Cilindros Neumáticos</vt:lpstr>
      <vt:lpstr>Rampas de Clasificación</vt:lpstr>
      <vt:lpstr>Despachadores</vt:lpstr>
      <vt:lpstr>Sensor piezas de Altura</vt:lpstr>
      <vt:lpstr>Instalación</vt:lpstr>
      <vt:lpstr>Sensor Inductivo</vt:lpstr>
      <vt:lpstr>Instalación del Sensor Inductivo</vt:lpstr>
      <vt:lpstr>Sensor Óptico</vt:lpstr>
      <vt:lpstr>Instalación del Sensor Óptico</vt:lpstr>
      <vt:lpstr>Cámara WEB</vt:lpstr>
      <vt:lpstr>Instalación de la Cámara WEB</vt:lpstr>
      <vt:lpstr>Estación de Distribución de Aire Comprimido</vt:lpstr>
      <vt:lpstr>Componentes Neumáticos</vt:lpstr>
      <vt:lpstr>Electroválvulas</vt:lpstr>
      <vt:lpstr>Manifold</vt:lpstr>
      <vt:lpstr>Instalación del Manifold</vt:lpstr>
      <vt:lpstr>Fuente de Alimentación</vt:lpstr>
      <vt:lpstr>Características Fuente </vt:lpstr>
      <vt:lpstr>Panel de Control</vt:lpstr>
      <vt:lpstr>Instalación de la Placa del Panel de Control</vt:lpstr>
      <vt:lpstr>Layout del Panel de Control</vt:lpstr>
      <vt:lpstr>Visión Artificial</vt:lpstr>
      <vt:lpstr>HMI en LabVIEW de sistema de conteo de piezas</vt:lpstr>
      <vt:lpstr>Selección compresor</vt:lpstr>
      <vt:lpstr>Análisis Económico/Financiero</vt:lpstr>
      <vt:lpstr>Conclusiones</vt:lpstr>
      <vt:lpstr>Conclusiones</vt:lpstr>
      <vt:lpstr>Conclusiones</vt:lpstr>
      <vt:lpstr>Recomendaciones</vt:lpstr>
      <vt:lpstr>VIDEO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Capacidades intelectuales  de orden superior</dc:title>
  <dc:creator>Usuaio</dc:creator>
  <cp:lastModifiedBy>Luis Alberto</cp:lastModifiedBy>
  <cp:revision>297</cp:revision>
  <dcterms:created xsi:type="dcterms:W3CDTF">2009-10-08T00:45:37Z</dcterms:created>
  <dcterms:modified xsi:type="dcterms:W3CDTF">2014-01-20T19:38:01Z</dcterms:modified>
</cp:coreProperties>
</file>