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3">
  <p:sldMasterIdLst>
    <p:sldMasterId id="2147484008" r:id="rId1"/>
  </p:sldMasterIdLst>
  <p:notesMasterIdLst>
    <p:notesMasterId r:id="rId33"/>
  </p:notesMasterIdLst>
  <p:sldIdLst>
    <p:sldId id="500" r:id="rId2"/>
    <p:sldId id="512" r:id="rId3"/>
    <p:sldId id="393" r:id="rId4"/>
    <p:sldId id="434" r:id="rId5"/>
    <p:sldId id="435" r:id="rId6"/>
    <p:sldId id="395" r:id="rId7"/>
    <p:sldId id="437" r:id="rId8"/>
    <p:sldId id="402" r:id="rId9"/>
    <p:sldId id="394" r:id="rId10"/>
    <p:sldId id="404" r:id="rId11"/>
    <p:sldId id="439" r:id="rId12"/>
    <p:sldId id="440" r:id="rId13"/>
    <p:sldId id="444" r:id="rId14"/>
    <p:sldId id="445" r:id="rId15"/>
    <p:sldId id="441" r:id="rId16"/>
    <p:sldId id="487" r:id="rId17"/>
    <p:sldId id="491" r:id="rId18"/>
    <p:sldId id="501" r:id="rId19"/>
    <p:sldId id="493" r:id="rId20"/>
    <p:sldId id="502" r:id="rId21"/>
    <p:sldId id="494" r:id="rId22"/>
    <p:sldId id="504" r:id="rId23"/>
    <p:sldId id="506" r:id="rId24"/>
    <p:sldId id="503" r:id="rId25"/>
    <p:sldId id="496" r:id="rId26"/>
    <p:sldId id="507" r:id="rId27"/>
    <p:sldId id="508" r:id="rId28"/>
    <p:sldId id="498" r:id="rId29"/>
    <p:sldId id="499" r:id="rId30"/>
    <p:sldId id="495" r:id="rId31"/>
    <p:sldId id="510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237" autoAdjust="0"/>
  </p:normalViewPr>
  <p:slideViewPr>
    <p:cSldViewPr>
      <p:cViewPr>
        <p:scale>
          <a:sx n="110" d="100"/>
          <a:sy n="110" d="100"/>
        </p:scale>
        <p:origin x="-72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bro_de_Microsoft_Office_Excel_2007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bro_de_Microsoft_Office_Excel_2007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IO\Desktop\TESIS%201\REVISIONES%20TESIS\Graficos%20T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roundedCorners val="1"/>
  <c:chart>
    <c:title>
      <c:tx>
        <c:rich>
          <a:bodyPr/>
          <a:lstStyle/>
          <a:p>
            <a:pPr>
              <a:defRPr/>
            </a:pP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Variación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Tasas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Activas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Referenciales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Segmento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Consumo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637636890216321"/>
          <c:y val="3.9510173768472004E-3"/>
        </c:manualLayout>
      </c:layout>
    </c:title>
    <c:plotArea>
      <c:layout>
        <c:manualLayout>
          <c:layoutTarget val="inner"/>
          <c:xMode val="edge"/>
          <c:yMode val="edge"/>
          <c:x val="0.12439447776609305"/>
          <c:y val="0.16623230621447571"/>
          <c:w val="0.84191117807025029"/>
          <c:h val="0.73479821369914067"/>
        </c:manualLayout>
      </c:layout>
      <c:lineChart>
        <c:grouping val="standard"/>
        <c:ser>
          <c:idx val="0"/>
          <c:order val="0"/>
          <c:tx>
            <c:strRef>
              <c:f>Hoja4!$A$5:$E$5</c:f>
              <c:strCache>
                <c:ptCount val="1"/>
                <c:pt idx="0">
                  <c:v>Valor 15,76 17,94 15,94 15,91</c:v>
                </c:pt>
              </c:strCache>
            </c:strRef>
          </c:tx>
          <c:dLbls>
            <c:dLbl>
              <c:idx val="1"/>
              <c:layout>
                <c:manualLayout>
                  <c:x val="7.2202166064982004E-3"/>
                  <c:y val="-3.1604933355896446E-2"/>
                </c:manualLayout>
              </c:layout>
              <c:showVal val="1"/>
            </c:dLbl>
            <c:dLbl>
              <c:idx val="2"/>
              <c:layout>
                <c:manualLayout>
                  <c:x val="4.8134777376654635E-3"/>
                  <c:y val="-4.345678336435758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7407400033845623E-2"/>
                </c:manualLayout>
              </c:layout>
              <c:showVal val="1"/>
            </c:dLbl>
            <c:dLbl>
              <c:idx val="4"/>
              <c:layout/>
              <c:dLblPos val="r"/>
              <c:showVal val="1"/>
            </c:dLbl>
            <c:showVal val="1"/>
          </c:dLbls>
          <c:cat>
            <c:numRef>
              <c:f>Hoja4!$B$4:$F$4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Hoja4!$B$5:$F$5</c:f>
              <c:numCache>
                <c:formatCode>General</c:formatCode>
                <c:ptCount val="5"/>
                <c:pt idx="0">
                  <c:v>15.76</c:v>
                </c:pt>
                <c:pt idx="1">
                  <c:v>17.939999999999987</c:v>
                </c:pt>
                <c:pt idx="2">
                  <c:v>15.94</c:v>
                </c:pt>
                <c:pt idx="3">
                  <c:v>15.91</c:v>
                </c:pt>
                <c:pt idx="4">
                  <c:v>15.91</c:v>
                </c:pt>
              </c:numCache>
            </c:numRef>
          </c:val>
        </c:ser>
        <c:marker val="1"/>
        <c:axId val="231314560"/>
        <c:axId val="231316096"/>
      </c:lineChart>
      <c:catAx>
        <c:axId val="231314560"/>
        <c:scaling>
          <c:orientation val="minMax"/>
        </c:scaling>
        <c:axPos val="b"/>
        <c:numFmt formatCode="General" sourceLinked="1"/>
        <c:majorTickMark val="none"/>
        <c:tickLblPos val="nextTo"/>
        <c:crossAx val="231316096"/>
        <c:crosses val="autoZero"/>
        <c:auto val="1"/>
        <c:lblAlgn val="ctr"/>
        <c:lblOffset val="100"/>
      </c:catAx>
      <c:valAx>
        <c:axId val="231316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>
                    <a:latin typeface="Times New Roman" pitchFamily="18" charset="0"/>
                    <a:cs typeface="Times New Roman" pitchFamily="18" charset="0"/>
                  </a:rPr>
                  <a:t>Valores en Porcentajes 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3131456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spPr>
    <a:ln cap="rnd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s-EC" sz="1000">
                <a:latin typeface="Times New Roman" pitchFamily="18" charset="0"/>
                <a:cs typeface="Times New Roman" pitchFamily="18" charset="0"/>
              </a:rPr>
              <a:t>Tasa de Desempleo,</a:t>
            </a:r>
            <a:r>
              <a:rPr lang="es-EC" sz="1000" baseline="0">
                <a:latin typeface="Times New Roman" pitchFamily="18" charset="0"/>
                <a:cs typeface="Times New Roman" pitchFamily="18" charset="0"/>
              </a:rPr>
              <a:t> Subempleo y Ocupación a Nivel Nacional.</a:t>
            </a:r>
            <a:endParaRPr lang="es-EC" sz="10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Hoja6!$B$5</c:f>
              <c:strCache>
                <c:ptCount val="1"/>
                <c:pt idx="0">
                  <c:v>DESEMPLEO</c:v>
                </c:pt>
              </c:strCache>
            </c:strRef>
          </c:tx>
          <c:dLbls>
            <c:dLblPos val="t"/>
            <c:showVal val="1"/>
          </c:dLbls>
          <c:cat>
            <c:numRef>
              <c:f>Hoja6!$C$4:$G$4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Hoja6!$C$5:$G$5</c:f>
              <c:numCache>
                <c:formatCode>General</c:formatCode>
                <c:ptCount val="5"/>
                <c:pt idx="0">
                  <c:v>7.1</c:v>
                </c:pt>
                <c:pt idx="1">
                  <c:v>9.1</c:v>
                </c:pt>
                <c:pt idx="2">
                  <c:v>7.5</c:v>
                </c:pt>
                <c:pt idx="3">
                  <c:v>5.5</c:v>
                </c:pt>
                <c:pt idx="4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Hoja6!$B$6</c:f>
              <c:strCache>
                <c:ptCount val="1"/>
                <c:pt idx="0">
                  <c:v>SUBEMPLEO</c:v>
                </c:pt>
              </c:strCache>
            </c:strRef>
          </c:tx>
          <c:dLbls>
            <c:dLbl>
              <c:idx val="3"/>
              <c:layout>
                <c:manualLayout>
                  <c:x val="-7.634625479507369E-2"/>
                  <c:y val="6.259780907668231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8397536846356721E-2"/>
                  <c:y val="6.2597809076682318E-2"/>
                </c:manualLayout>
              </c:layout>
              <c:dLblPos val="r"/>
              <c:showVal val="1"/>
            </c:dLbl>
            <c:dLblPos val="l"/>
            <c:showVal val="1"/>
          </c:dLbls>
          <c:cat>
            <c:numRef>
              <c:f>Hoja6!$C$4:$G$4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Hoja6!$C$6:$G$6</c:f>
              <c:numCache>
                <c:formatCode>General</c:formatCode>
                <c:ptCount val="5"/>
                <c:pt idx="0">
                  <c:v>50.7</c:v>
                </c:pt>
                <c:pt idx="1">
                  <c:v>51.3</c:v>
                </c:pt>
                <c:pt idx="2">
                  <c:v>49.2</c:v>
                </c:pt>
                <c:pt idx="3" formatCode="0.00">
                  <c:v>45.5</c:v>
                </c:pt>
                <c:pt idx="4" formatCode="0.00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Hoja6!$B$7</c:f>
              <c:strCache>
                <c:ptCount val="1"/>
                <c:pt idx="0">
                  <c:v>OCUPACIÓN</c:v>
                </c:pt>
              </c:strCache>
            </c:strRef>
          </c:tx>
          <c:dLbls>
            <c:dLbl>
              <c:idx val="2"/>
              <c:layout>
                <c:manualLayout>
                  <c:x val="-3.5897435897435895E-2"/>
                  <c:y val="5.633802816901408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6153846153846163E-2"/>
                  <c:y val="-3.7558685446009404E-2"/>
                </c:manualLayout>
              </c:layout>
              <c:dLblPos val="r"/>
              <c:showVal val="1"/>
            </c:dLbl>
            <c:dLblPos val="r"/>
            <c:showVal val="1"/>
          </c:dLbls>
          <c:cat>
            <c:numRef>
              <c:f>Hoja6!$C$4:$G$4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Hoja6!$C$7:$G$7</c:f>
              <c:numCache>
                <c:formatCode>General</c:formatCode>
                <c:ptCount val="5"/>
                <c:pt idx="0">
                  <c:v>41.8</c:v>
                </c:pt>
                <c:pt idx="1">
                  <c:v>37.5</c:v>
                </c:pt>
                <c:pt idx="2">
                  <c:v>42.3</c:v>
                </c:pt>
                <c:pt idx="3">
                  <c:v>48.1</c:v>
                </c:pt>
                <c:pt idx="4">
                  <c:v>51.5</c:v>
                </c:pt>
              </c:numCache>
            </c:numRef>
          </c:val>
        </c:ser>
        <c:marker val="1"/>
        <c:axId val="231597184"/>
        <c:axId val="231598720"/>
      </c:lineChart>
      <c:catAx>
        <c:axId val="231597184"/>
        <c:scaling>
          <c:orientation val="minMax"/>
        </c:scaling>
        <c:axPos val="b"/>
        <c:numFmt formatCode="General" sourceLinked="1"/>
        <c:majorTickMark val="none"/>
        <c:tickLblPos val="nextTo"/>
        <c:crossAx val="231598720"/>
        <c:crosses val="autoZero"/>
        <c:auto val="1"/>
        <c:lblAlgn val="ctr"/>
        <c:lblOffset val="100"/>
      </c:catAx>
      <c:valAx>
        <c:axId val="231598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>
                    <a:latin typeface="Arial" pitchFamily="34" charset="0"/>
                    <a:cs typeface="Arial" pitchFamily="34" charset="0"/>
                  </a:rPr>
                  <a:t>Valores en Porcentajes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2315971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Gráfico N° 2.14 </a:t>
            </a:r>
          </a:p>
          <a:p>
            <a:pPr>
              <a:defRPr/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La información que el personal le entrega a usted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Hoja10!$B$5</c:f>
              <c:strCache>
                <c:ptCount val="1"/>
                <c:pt idx="0">
                  <c:v>La información que el personal le entrega a usted</c:v>
                </c:pt>
              </c:strCache>
            </c:strRef>
          </c:tx>
          <c:dLbls>
            <c:dLbl>
              <c:idx val="0"/>
              <c:layout>
                <c:manualLayout>
                  <c:x val="-0.22911920384951895"/>
                  <c:y val="3.194928076817844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8399748468941388"/>
                  <c:y val="9.4386714231703459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Hoja10!$C$4:$G$4</c:f>
              <c:strCache>
                <c:ptCount val="5"/>
                <c:pt idx="0">
                  <c:v>Deficiente</c:v>
                </c:pt>
                <c:pt idx="1">
                  <c:v>Regular</c:v>
                </c:pt>
                <c:pt idx="2">
                  <c:v>Bueno</c:v>
                </c:pt>
                <c:pt idx="3">
                  <c:v>Muy Bueno</c:v>
                </c:pt>
                <c:pt idx="4">
                  <c:v>Excelente</c:v>
                </c:pt>
              </c:strCache>
            </c:strRef>
          </c:cat>
          <c:val>
            <c:numRef>
              <c:f>Hoja10!$C$5:$G$5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21</c:v>
                </c:pt>
                <c:pt idx="3">
                  <c:v>26</c:v>
                </c:pt>
                <c:pt idx="4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/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Gráfico N°2.22</a:t>
            </a:r>
          </a:p>
          <a:p>
            <a:pPr>
              <a:defRPr/>
            </a:pPr>
            <a:r>
              <a:rPr lang="en-US" sz="1000">
                <a:latin typeface="Times New Roman" pitchFamily="18" charset="0"/>
                <a:cs typeface="Times New Roman" pitchFamily="18" charset="0"/>
              </a:rPr>
              <a:t>Sugerencias para mejorar el servicio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Hoja11!$B$2</c:f>
              <c:strCache>
                <c:ptCount val="1"/>
                <c:pt idx="0">
                  <c:v>Sugerencias para mejorar el servicio</c:v>
                </c:pt>
              </c:strCache>
            </c:strRef>
          </c:tx>
          <c:dLbls>
            <c:dLbl>
              <c:idx val="3"/>
              <c:layout>
                <c:manualLayout>
                  <c:x val="0.11261100174978128"/>
                  <c:y val="8.164734616506332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Hoja11!$A$3:$A$6</c:f>
              <c:strCache>
                <c:ptCount val="4"/>
                <c:pt idx="0">
                  <c:v>Incrementar ventanilas</c:v>
                </c:pt>
                <c:pt idx="1">
                  <c:v>Incrementar personal para la atención al cliente</c:v>
                </c:pt>
                <c:pt idx="2">
                  <c:v>Mas espacio físico</c:v>
                </c:pt>
                <c:pt idx="3">
                  <c:v>Dar a conocer los productos y servicos.</c:v>
                </c:pt>
              </c:strCache>
            </c:strRef>
          </c:cat>
          <c:val>
            <c:numRef>
              <c:f>Hoja11!$B$3:$B$6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01DB8-00D7-4358-B5F2-0B3B2178D80A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6EB5DC9-B857-47FF-8BC3-7F7C6E5AE673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basará en los principios del Plan Nacional Para el Buen Vivir </a:t>
          </a:r>
          <a:endParaRPr lang="es-EC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A04E05-4DF2-4CB1-82A6-93A5B13A1226}" type="parTrans" cxnId="{599C2D0A-4635-4ADD-93DE-D4C725924A33}">
      <dgm:prSet/>
      <dgm:spPr/>
      <dgm:t>
        <a:bodyPr/>
        <a:lstStyle/>
        <a:p>
          <a:endParaRPr lang="es-EC"/>
        </a:p>
      </dgm:t>
    </dgm:pt>
    <dgm:pt modelId="{1CB68292-CF61-464F-A885-5FFC933074A9}" type="sibTrans" cxnId="{599C2D0A-4635-4ADD-93DE-D4C725924A33}">
      <dgm:prSet/>
      <dgm:spPr/>
      <dgm:t>
        <a:bodyPr/>
        <a:lstStyle/>
        <a:p>
          <a:endParaRPr lang="es-EC"/>
        </a:p>
      </dgm:t>
    </dgm:pt>
    <dgm:pt modelId="{0D7870E9-709A-4812-8936-440030AD6AE6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6B3BD3-0B21-44E5-BF9E-22B42D9969D8}" type="parTrans" cxnId="{905FCE7B-1DD0-42F4-AD93-57C9D98B3880}">
      <dgm:prSet/>
      <dgm:spPr/>
      <dgm:t>
        <a:bodyPr/>
        <a:lstStyle/>
        <a:p>
          <a:endParaRPr lang="es-EC"/>
        </a:p>
      </dgm:t>
    </dgm:pt>
    <dgm:pt modelId="{F8B7F26E-EDEE-4EE8-AA54-529AF6DE94AC}" type="sibTrans" cxnId="{905FCE7B-1DD0-42F4-AD93-57C9D98B3880}">
      <dgm:prSet/>
      <dgm:spPr/>
      <dgm:t>
        <a:bodyPr/>
        <a:lstStyle/>
        <a:p>
          <a:endParaRPr lang="es-EC"/>
        </a:p>
      </dgm:t>
    </dgm:pt>
    <dgm:pt modelId="{06168BDD-0B5A-4F72-8795-8E113270F549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Objetivo 11 del Plan Nacional Para el Buen Vivir es: </a:t>
          </a:r>
        </a:p>
        <a:p>
          <a:pPr algn="just"/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Establecer un sistema económico social, solidario y sostenible. 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A9302E-95D0-416F-B9CF-8D3E8474F5F7}" type="parTrans" cxnId="{6A144CD8-51C2-4AA0-AC39-4A5776A24E45}">
      <dgm:prSet/>
      <dgm:spPr/>
      <dgm:t>
        <a:bodyPr/>
        <a:lstStyle/>
        <a:p>
          <a:endParaRPr lang="es-EC"/>
        </a:p>
      </dgm:t>
    </dgm:pt>
    <dgm:pt modelId="{04A8780B-24BA-4ED7-88F7-EB4445C8CC64}" type="sibTrans" cxnId="{6A144CD8-51C2-4AA0-AC39-4A5776A24E45}">
      <dgm:prSet/>
      <dgm:spPr/>
      <dgm:t>
        <a:bodyPr/>
        <a:lstStyle/>
        <a:p>
          <a:endParaRPr lang="es-EC"/>
        </a:p>
      </dgm:t>
    </dgm:pt>
    <dgm:pt modelId="{B4ECAE5C-08C6-41C5-808D-07BCAF8BE946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POLÍTICA 11.2: Impulsar la actividad de pequeñas y medianas unidades económicas asociativas y fomentar la demanda de los bienes y servicios que generan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A2CFE5-5207-48BB-935D-7689F5A6CDA7}" type="parTrans" cxnId="{E1E6F02E-2D33-4B51-AB17-B062D542137D}">
      <dgm:prSet/>
      <dgm:spPr/>
      <dgm:t>
        <a:bodyPr/>
        <a:lstStyle/>
        <a:p>
          <a:endParaRPr lang="es-EC"/>
        </a:p>
      </dgm:t>
    </dgm:pt>
    <dgm:pt modelId="{A55F465F-BB71-46FB-9772-0512DD99B1FE}" type="sibTrans" cxnId="{E1E6F02E-2D33-4B51-AB17-B062D542137D}">
      <dgm:prSet/>
      <dgm:spPr/>
      <dgm:t>
        <a:bodyPr/>
        <a:lstStyle/>
        <a:p>
          <a:endParaRPr lang="es-EC"/>
        </a:p>
      </dgm:t>
    </dgm:pt>
    <dgm:pt modelId="{0427F93E-5ECC-483B-B733-278577D0A7B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Estas</a:t>
          </a:r>
          <a:r>
            <a:rPr lang="es-MX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políticas orientan el fortalecimiento y desarrollo del sector cooperativo y promueven el mejoramiento de créditos productivos para las microempresas.  </a:t>
          </a:r>
          <a:endParaRPr lang="es-EC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684D46-B940-460D-8F9D-78DE4DFBC16D}" type="parTrans" cxnId="{F558D981-8ADE-4D5B-AE0E-A2CE7A5F9082}">
      <dgm:prSet/>
      <dgm:spPr/>
      <dgm:t>
        <a:bodyPr/>
        <a:lstStyle/>
        <a:p>
          <a:endParaRPr lang="es-EC"/>
        </a:p>
      </dgm:t>
    </dgm:pt>
    <dgm:pt modelId="{6D74A82A-B6FA-45D8-89AF-DD663E14A172}" type="sibTrans" cxnId="{F558D981-8ADE-4D5B-AE0E-A2CE7A5F9082}">
      <dgm:prSet/>
      <dgm:spPr/>
      <dgm:t>
        <a:bodyPr/>
        <a:lstStyle/>
        <a:p>
          <a:endParaRPr lang="es-EC"/>
        </a:p>
      </dgm:t>
    </dgm:pt>
    <dgm:pt modelId="{020FDF7B-ABE3-4BC2-8A27-55DB1E6C2EE3}" type="pres">
      <dgm:prSet presAssocID="{08401DB8-00D7-4358-B5F2-0B3B2178D8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48F46E-1922-49E7-B7E6-EAD00AF66854}" type="pres">
      <dgm:prSet presAssocID="{26EB5DC9-B857-47FF-8BC3-7F7C6E5AE673}" presName="roof" presStyleLbl="dkBgShp" presStyleIdx="0" presStyleCnt="2"/>
      <dgm:spPr/>
      <dgm:t>
        <a:bodyPr/>
        <a:lstStyle/>
        <a:p>
          <a:endParaRPr lang="es-EC"/>
        </a:p>
      </dgm:t>
    </dgm:pt>
    <dgm:pt modelId="{41127396-6BF1-4477-92F0-F6CF19A27770}" type="pres">
      <dgm:prSet presAssocID="{26EB5DC9-B857-47FF-8BC3-7F7C6E5AE673}" presName="pillars" presStyleCnt="0"/>
      <dgm:spPr/>
    </dgm:pt>
    <dgm:pt modelId="{9BC4E3F4-4920-46BE-8B80-6ED9FE7AC5B3}" type="pres">
      <dgm:prSet presAssocID="{26EB5DC9-B857-47FF-8BC3-7F7C6E5AE673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60F62C-8B02-4C36-B244-8CCAE8E5A436}" type="pres">
      <dgm:prSet presAssocID="{06168BDD-0B5A-4F72-8795-8E113270F54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C0323F-B582-4E25-836C-A311DFFB9291}" type="pres">
      <dgm:prSet presAssocID="{B4ECAE5C-08C6-41C5-808D-07BCAF8BE946}" presName="pillarX" presStyleLbl="node1" presStyleIdx="2" presStyleCnt="4" custScaleX="1362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A305FF-5506-4C5F-AA72-89F18C5B1F65}" type="pres">
      <dgm:prSet presAssocID="{0427F93E-5ECC-483B-B733-278577D0A7BE}" presName="pillarX" presStyleLbl="node1" presStyleIdx="3" presStyleCnt="4" custScaleX="1362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6921BA-D49B-4270-AC60-463D9B9522ED}" type="pres">
      <dgm:prSet presAssocID="{26EB5DC9-B857-47FF-8BC3-7F7C6E5AE673}" presName="base" presStyleLbl="dkBgShp" presStyleIdx="1" presStyleCnt="2"/>
      <dgm:spPr/>
    </dgm:pt>
  </dgm:ptLst>
  <dgm:cxnLst>
    <dgm:cxn modelId="{8D4B809A-EDB0-4076-8F6A-0A9E890DB83F}" type="presOf" srcId="{B4ECAE5C-08C6-41C5-808D-07BCAF8BE946}" destId="{48C0323F-B582-4E25-836C-A311DFFB9291}" srcOrd="0" destOrd="0" presId="urn:microsoft.com/office/officeart/2005/8/layout/hList3"/>
    <dgm:cxn modelId="{2FDD0A93-CD8E-4C84-8C63-8F8DCE771797}" type="presOf" srcId="{08401DB8-00D7-4358-B5F2-0B3B2178D80A}" destId="{020FDF7B-ABE3-4BC2-8A27-55DB1E6C2EE3}" srcOrd="0" destOrd="0" presId="urn:microsoft.com/office/officeart/2005/8/layout/hList3"/>
    <dgm:cxn modelId="{905FCE7B-1DD0-42F4-AD93-57C9D98B3880}" srcId="{26EB5DC9-B857-47FF-8BC3-7F7C6E5AE673}" destId="{0D7870E9-709A-4812-8936-440030AD6AE6}" srcOrd="0" destOrd="0" parTransId="{DC6B3BD3-0B21-44E5-BF9E-22B42D9969D8}" sibTransId="{F8B7F26E-EDEE-4EE8-AA54-529AF6DE94AC}"/>
    <dgm:cxn modelId="{E1E6F02E-2D33-4B51-AB17-B062D542137D}" srcId="{26EB5DC9-B857-47FF-8BC3-7F7C6E5AE673}" destId="{B4ECAE5C-08C6-41C5-808D-07BCAF8BE946}" srcOrd="2" destOrd="0" parTransId="{00A2CFE5-5207-48BB-935D-7689F5A6CDA7}" sibTransId="{A55F465F-BB71-46FB-9772-0512DD99B1FE}"/>
    <dgm:cxn modelId="{3031EF13-8E3B-4463-93A8-67EA3AB19AD0}" type="presOf" srcId="{0D7870E9-709A-4812-8936-440030AD6AE6}" destId="{9BC4E3F4-4920-46BE-8B80-6ED9FE7AC5B3}" srcOrd="0" destOrd="0" presId="urn:microsoft.com/office/officeart/2005/8/layout/hList3"/>
    <dgm:cxn modelId="{D4216CB0-C8DD-498D-B5F4-5914A4BEDEFE}" type="presOf" srcId="{26EB5DC9-B857-47FF-8BC3-7F7C6E5AE673}" destId="{7448F46E-1922-49E7-B7E6-EAD00AF66854}" srcOrd="0" destOrd="0" presId="urn:microsoft.com/office/officeart/2005/8/layout/hList3"/>
    <dgm:cxn modelId="{6A144CD8-51C2-4AA0-AC39-4A5776A24E45}" srcId="{26EB5DC9-B857-47FF-8BC3-7F7C6E5AE673}" destId="{06168BDD-0B5A-4F72-8795-8E113270F549}" srcOrd="1" destOrd="0" parTransId="{27A9302E-95D0-416F-B9CF-8D3E8474F5F7}" sibTransId="{04A8780B-24BA-4ED7-88F7-EB4445C8CC64}"/>
    <dgm:cxn modelId="{34EA18B7-FEEE-469E-BD29-980D4A463B9B}" type="presOf" srcId="{0427F93E-5ECC-483B-B733-278577D0A7BE}" destId="{62A305FF-5506-4C5F-AA72-89F18C5B1F65}" srcOrd="0" destOrd="0" presId="urn:microsoft.com/office/officeart/2005/8/layout/hList3"/>
    <dgm:cxn modelId="{599C2D0A-4635-4ADD-93DE-D4C725924A33}" srcId="{08401DB8-00D7-4358-B5F2-0B3B2178D80A}" destId="{26EB5DC9-B857-47FF-8BC3-7F7C6E5AE673}" srcOrd="0" destOrd="0" parTransId="{FEA04E05-4DF2-4CB1-82A6-93A5B13A1226}" sibTransId="{1CB68292-CF61-464F-A885-5FFC933074A9}"/>
    <dgm:cxn modelId="{F558D981-8ADE-4D5B-AE0E-A2CE7A5F9082}" srcId="{26EB5DC9-B857-47FF-8BC3-7F7C6E5AE673}" destId="{0427F93E-5ECC-483B-B733-278577D0A7BE}" srcOrd="3" destOrd="0" parTransId="{7F684D46-B940-460D-8F9D-78DE4DFBC16D}" sibTransId="{6D74A82A-B6FA-45D8-89AF-DD663E14A172}"/>
    <dgm:cxn modelId="{3713FAD7-C13A-4199-B93C-C819032F603B}" type="presOf" srcId="{06168BDD-0B5A-4F72-8795-8E113270F549}" destId="{8260F62C-8B02-4C36-B244-8CCAE8E5A436}" srcOrd="0" destOrd="0" presId="urn:microsoft.com/office/officeart/2005/8/layout/hList3"/>
    <dgm:cxn modelId="{A78FBD24-88CE-45CB-A8A3-C228CABFAFB1}" type="presParOf" srcId="{020FDF7B-ABE3-4BC2-8A27-55DB1E6C2EE3}" destId="{7448F46E-1922-49E7-B7E6-EAD00AF66854}" srcOrd="0" destOrd="0" presId="urn:microsoft.com/office/officeart/2005/8/layout/hList3"/>
    <dgm:cxn modelId="{F5D0A6BB-5617-496F-997E-38D6F8166336}" type="presParOf" srcId="{020FDF7B-ABE3-4BC2-8A27-55DB1E6C2EE3}" destId="{41127396-6BF1-4477-92F0-F6CF19A27770}" srcOrd="1" destOrd="0" presId="urn:microsoft.com/office/officeart/2005/8/layout/hList3"/>
    <dgm:cxn modelId="{CA2DFAAF-7D6C-478A-95E3-D84D7C7E339A}" type="presParOf" srcId="{41127396-6BF1-4477-92F0-F6CF19A27770}" destId="{9BC4E3F4-4920-46BE-8B80-6ED9FE7AC5B3}" srcOrd="0" destOrd="0" presId="urn:microsoft.com/office/officeart/2005/8/layout/hList3"/>
    <dgm:cxn modelId="{7F36FC41-7ECD-4253-AD02-63941370A5EB}" type="presParOf" srcId="{41127396-6BF1-4477-92F0-F6CF19A27770}" destId="{8260F62C-8B02-4C36-B244-8CCAE8E5A436}" srcOrd="1" destOrd="0" presId="urn:microsoft.com/office/officeart/2005/8/layout/hList3"/>
    <dgm:cxn modelId="{12FB3806-9300-4761-B0BD-C44694EA02B1}" type="presParOf" srcId="{41127396-6BF1-4477-92F0-F6CF19A27770}" destId="{48C0323F-B582-4E25-836C-A311DFFB9291}" srcOrd="2" destOrd="0" presId="urn:microsoft.com/office/officeart/2005/8/layout/hList3"/>
    <dgm:cxn modelId="{616742CC-80A1-4417-9B55-7CD1228A9742}" type="presParOf" srcId="{41127396-6BF1-4477-92F0-F6CF19A27770}" destId="{62A305FF-5506-4C5F-AA72-89F18C5B1F65}" srcOrd="3" destOrd="0" presId="urn:microsoft.com/office/officeart/2005/8/layout/hList3"/>
    <dgm:cxn modelId="{7F77B47A-5008-4280-838F-5F14AA2875D1}" type="presParOf" srcId="{020FDF7B-ABE3-4BC2-8A27-55DB1E6C2EE3}" destId="{B66921BA-D49B-4270-AC60-463D9B9522E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36A591-C3D5-4B66-A12E-782CAFEA2DDD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E60A9A42-F12F-4D22-AD51-D552AE6CB6F9}">
      <dgm:prSet phldrT="[Texto]" custT="1"/>
      <dgm:spPr/>
      <dgm:t>
        <a:bodyPr/>
        <a:lstStyle/>
        <a:p>
          <a:pPr algn="just"/>
          <a:r>
            <a:rPr lang="es-MX" sz="1400" smtClean="0"/>
            <a:t>Cambios políticos</a:t>
          </a:r>
          <a:endParaRPr lang="es-EC" sz="1400" dirty="0"/>
        </a:p>
      </dgm:t>
    </dgm:pt>
    <dgm:pt modelId="{3C5950A8-EC08-48F5-91FC-C9DEC4602759}" type="parTrans" cxnId="{CC07CC7F-4A82-4804-8DD1-DBAE269AF600}">
      <dgm:prSet/>
      <dgm:spPr/>
      <dgm:t>
        <a:bodyPr/>
        <a:lstStyle/>
        <a:p>
          <a:endParaRPr lang="es-EC"/>
        </a:p>
      </dgm:t>
    </dgm:pt>
    <dgm:pt modelId="{4485ED42-F67E-40C9-9ABB-3247650B9F84}" type="sibTrans" cxnId="{CC07CC7F-4A82-4804-8DD1-DBAE269AF600}">
      <dgm:prSet/>
      <dgm:spPr/>
      <dgm:t>
        <a:bodyPr/>
        <a:lstStyle/>
        <a:p>
          <a:endParaRPr lang="es-EC"/>
        </a:p>
      </dgm:t>
    </dgm:pt>
    <dgm:pt modelId="{2BF7D802-71F1-46EE-94D1-638A8EA5DD15}">
      <dgm:prSet phldrT="[Texto]" custT="1"/>
      <dgm:spPr/>
      <dgm:t>
        <a:bodyPr/>
        <a:lstStyle/>
        <a:p>
          <a:pPr algn="just"/>
          <a:r>
            <a:rPr lang="es-MX" sz="1400" smtClean="0"/>
            <a:t>Creación de la LEPS.</a:t>
          </a:r>
          <a:endParaRPr lang="es-EC" sz="1400" dirty="0"/>
        </a:p>
      </dgm:t>
    </dgm:pt>
    <dgm:pt modelId="{8411C261-01F1-40A9-8263-B7067EF702D3}" type="parTrans" cxnId="{2DEF0F20-B873-43A6-9B84-100F7D7A1D8F}">
      <dgm:prSet/>
      <dgm:spPr/>
      <dgm:t>
        <a:bodyPr/>
        <a:lstStyle/>
        <a:p>
          <a:endParaRPr lang="es-EC"/>
        </a:p>
      </dgm:t>
    </dgm:pt>
    <dgm:pt modelId="{68916CF9-D1A6-41B0-8615-7FB6873E0B17}" type="sibTrans" cxnId="{2DEF0F20-B873-43A6-9B84-100F7D7A1D8F}">
      <dgm:prSet/>
      <dgm:spPr/>
      <dgm:t>
        <a:bodyPr/>
        <a:lstStyle/>
        <a:p>
          <a:endParaRPr lang="es-EC"/>
        </a:p>
      </dgm:t>
    </dgm:pt>
    <dgm:pt modelId="{8069D1AB-7D30-4A9C-895F-40CEC6279FC8}">
      <dgm:prSet phldrT="[Texto]" custT="1"/>
      <dgm:spPr/>
      <dgm:t>
        <a:bodyPr/>
        <a:lstStyle/>
        <a:p>
          <a:pPr algn="just"/>
          <a:r>
            <a:rPr lang="es-MX" sz="1400" smtClean="0"/>
            <a:t>Una oportunidad para el sector cooperativo.</a:t>
          </a:r>
          <a:endParaRPr lang="es-EC" sz="1400" dirty="0"/>
        </a:p>
      </dgm:t>
    </dgm:pt>
    <dgm:pt modelId="{BFC69E03-7C7C-43B1-9F08-239B60A9D5DE}" type="parTrans" cxnId="{93F13053-D3CA-437B-9A9C-1D3721266256}">
      <dgm:prSet/>
      <dgm:spPr/>
      <dgm:t>
        <a:bodyPr/>
        <a:lstStyle/>
        <a:p>
          <a:endParaRPr lang="es-EC"/>
        </a:p>
      </dgm:t>
    </dgm:pt>
    <dgm:pt modelId="{FF39966E-A510-4878-89C4-51DBE6A50ECE}" type="sibTrans" cxnId="{93F13053-D3CA-437B-9A9C-1D3721266256}">
      <dgm:prSet/>
      <dgm:spPr/>
      <dgm:t>
        <a:bodyPr/>
        <a:lstStyle/>
        <a:p>
          <a:endParaRPr lang="es-EC"/>
        </a:p>
      </dgm:t>
    </dgm:pt>
    <dgm:pt modelId="{837CD3B9-0310-44C2-8A6B-38CF786DD461}">
      <dgm:prSet phldrT="[Texto]" custT="1"/>
      <dgm:spPr/>
      <dgm:t>
        <a:bodyPr/>
        <a:lstStyle/>
        <a:p>
          <a:pPr algn="just"/>
          <a:r>
            <a:rPr lang="es-MX" sz="1400" smtClean="0"/>
            <a:t>En la cual se establece parámetros para mejorar el desempeño y desarrollo.</a:t>
          </a:r>
          <a:endParaRPr lang="es-EC" sz="1400" dirty="0"/>
        </a:p>
      </dgm:t>
    </dgm:pt>
    <dgm:pt modelId="{DCEC700E-80B9-4603-A38A-DFAD76B0E8BA}" type="parTrans" cxnId="{693D0995-0ABB-4282-BF82-3B3D42B601E7}">
      <dgm:prSet/>
      <dgm:spPr/>
      <dgm:t>
        <a:bodyPr/>
        <a:lstStyle/>
        <a:p>
          <a:endParaRPr lang="es-EC"/>
        </a:p>
      </dgm:t>
    </dgm:pt>
    <dgm:pt modelId="{8A9B2BAB-363C-4AC4-BBCA-7B9BFFD68D7F}" type="sibTrans" cxnId="{693D0995-0ABB-4282-BF82-3B3D42B601E7}">
      <dgm:prSet/>
      <dgm:spPr/>
      <dgm:t>
        <a:bodyPr/>
        <a:lstStyle/>
        <a:p>
          <a:endParaRPr lang="es-EC"/>
        </a:p>
      </dgm:t>
    </dgm:pt>
    <dgm:pt modelId="{217A9B73-DD11-4EBD-901A-40AD606A0717}">
      <dgm:prSet phldrT="[Texto]" custT="1"/>
      <dgm:spPr/>
      <dgm:t>
        <a:bodyPr/>
        <a:lstStyle/>
        <a:p>
          <a:pPr algn="just"/>
          <a:r>
            <a:rPr lang="es-MX" sz="1400" smtClean="0"/>
            <a:t>Basados en un mejor sistema de control y supervisión a las cooperativas que están reguladas por la SEPS.</a:t>
          </a:r>
          <a:endParaRPr lang="es-EC" sz="1400" dirty="0"/>
        </a:p>
      </dgm:t>
    </dgm:pt>
    <dgm:pt modelId="{A516D5DA-A72E-472C-938E-7C060D990AB8}" type="parTrans" cxnId="{77357B78-F657-4362-BA1F-2B3FB9CD10E6}">
      <dgm:prSet/>
      <dgm:spPr/>
      <dgm:t>
        <a:bodyPr/>
        <a:lstStyle/>
        <a:p>
          <a:endParaRPr lang="es-EC"/>
        </a:p>
      </dgm:t>
    </dgm:pt>
    <dgm:pt modelId="{2CCE6F77-6A50-4BEE-AB19-AC9722D2A70F}" type="sibTrans" cxnId="{77357B78-F657-4362-BA1F-2B3FB9CD10E6}">
      <dgm:prSet/>
      <dgm:spPr/>
      <dgm:t>
        <a:bodyPr/>
        <a:lstStyle/>
        <a:p>
          <a:endParaRPr lang="es-EC"/>
        </a:p>
      </dgm:t>
    </dgm:pt>
    <dgm:pt modelId="{E812052F-B71B-4423-83F9-84C3F9BFD50C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endParaRPr lang="es-EC" sz="1400" dirty="0">
            <a:solidFill>
              <a:schemeClr val="tx1"/>
            </a:solidFill>
          </a:endParaRPr>
        </a:p>
      </dgm:t>
    </dgm:pt>
    <dgm:pt modelId="{96C61259-AEE0-4DE5-AE8E-47123B477A58}" type="sibTrans" cxnId="{3EC30A0E-DB65-45FD-AC59-27C0A8E15C08}">
      <dgm:prSet/>
      <dgm:spPr/>
      <dgm:t>
        <a:bodyPr/>
        <a:lstStyle/>
        <a:p>
          <a:endParaRPr lang="es-EC"/>
        </a:p>
      </dgm:t>
    </dgm:pt>
    <dgm:pt modelId="{7D288240-C8B9-47F0-AA7D-A7DF9F776FD2}" type="parTrans" cxnId="{3EC30A0E-DB65-45FD-AC59-27C0A8E15C08}">
      <dgm:prSet/>
      <dgm:spPr/>
      <dgm:t>
        <a:bodyPr/>
        <a:lstStyle/>
        <a:p>
          <a:endParaRPr lang="es-EC"/>
        </a:p>
      </dgm:t>
    </dgm:pt>
    <dgm:pt modelId="{D5ABCE3C-8AD1-4127-A025-2B8C5BE122B7}" type="pres">
      <dgm:prSet presAssocID="{1636A591-C3D5-4B66-A12E-782CAFEA2D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DD9A6B-B000-4037-9CDA-246C8EB07C76}" type="pres">
      <dgm:prSet presAssocID="{E60A9A42-F12F-4D22-AD51-D552AE6CB6F9}" presName="root1" presStyleCnt="0"/>
      <dgm:spPr/>
      <dgm:t>
        <a:bodyPr/>
        <a:lstStyle/>
        <a:p>
          <a:endParaRPr lang="es-EC"/>
        </a:p>
      </dgm:t>
    </dgm:pt>
    <dgm:pt modelId="{EEF110A3-9F83-4D6F-9921-EA01E17BB16C}" type="pres">
      <dgm:prSet presAssocID="{E60A9A42-F12F-4D22-AD51-D552AE6CB6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D7EB87-B6B7-4992-831C-345C65A62448}" type="pres">
      <dgm:prSet presAssocID="{E60A9A42-F12F-4D22-AD51-D552AE6CB6F9}" presName="level2hierChild" presStyleCnt="0"/>
      <dgm:spPr/>
      <dgm:t>
        <a:bodyPr/>
        <a:lstStyle/>
        <a:p>
          <a:endParaRPr lang="es-EC"/>
        </a:p>
      </dgm:t>
    </dgm:pt>
    <dgm:pt modelId="{3866F788-436B-4A6E-A08E-BBF84F44EF25}" type="pres">
      <dgm:prSet presAssocID="{8411C261-01F1-40A9-8263-B7067EF702D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393CF92D-E727-4171-9869-FFE1F9E2C826}" type="pres">
      <dgm:prSet presAssocID="{8411C261-01F1-40A9-8263-B7067EF702D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68A925D5-1316-4EF7-BE44-7EF1B4848C1E}" type="pres">
      <dgm:prSet presAssocID="{2BF7D802-71F1-46EE-94D1-638A8EA5DD15}" presName="root2" presStyleCnt="0"/>
      <dgm:spPr/>
      <dgm:t>
        <a:bodyPr/>
        <a:lstStyle/>
        <a:p>
          <a:endParaRPr lang="es-EC"/>
        </a:p>
      </dgm:t>
    </dgm:pt>
    <dgm:pt modelId="{00636F1C-FDF4-4D62-84B5-D0F2FB2685DD}" type="pres">
      <dgm:prSet presAssocID="{2BF7D802-71F1-46EE-94D1-638A8EA5DD15}" presName="LevelTwoTextNode" presStyleLbl="node2" presStyleIdx="0" presStyleCnt="2" custLinFactNeighborX="-3690" custLinFactNeighborY="-486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CB79BF-345C-4EB5-BF2E-FAECA066B702}" type="pres">
      <dgm:prSet presAssocID="{2BF7D802-71F1-46EE-94D1-638A8EA5DD15}" presName="level3hierChild" presStyleCnt="0"/>
      <dgm:spPr/>
      <dgm:t>
        <a:bodyPr/>
        <a:lstStyle/>
        <a:p>
          <a:endParaRPr lang="es-EC"/>
        </a:p>
      </dgm:t>
    </dgm:pt>
    <dgm:pt modelId="{C99DCBE7-9150-4AFC-AF89-E78640DCF4A9}" type="pres">
      <dgm:prSet presAssocID="{BFC69E03-7C7C-43B1-9F08-239B60A9D5DE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3E5461D5-3EA3-4E4C-BD25-18658C4D37E1}" type="pres">
      <dgm:prSet presAssocID="{BFC69E03-7C7C-43B1-9F08-239B60A9D5DE}" presName="connTx" presStyleLbl="parChTrans1D3" presStyleIdx="0" presStyleCnt="3"/>
      <dgm:spPr/>
      <dgm:t>
        <a:bodyPr/>
        <a:lstStyle/>
        <a:p>
          <a:endParaRPr lang="es-EC"/>
        </a:p>
      </dgm:t>
    </dgm:pt>
    <dgm:pt modelId="{3787141E-4A0F-4B6D-81AC-1BC2BD3E6B47}" type="pres">
      <dgm:prSet presAssocID="{8069D1AB-7D30-4A9C-895F-40CEC6279FC8}" presName="root2" presStyleCnt="0"/>
      <dgm:spPr/>
      <dgm:t>
        <a:bodyPr/>
        <a:lstStyle/>
        <a:p>
          <a:endParaRPr lang="es-EC"/>
        </a:p>
      </dgm:t>
    </dgm:pt>
    <dgm:pt modelId="{345AA8EA-F384-4921-90E3-9526601A057C}" type="pres">
      <dgm:prSet presAssocID="{8069D1AB-7D30-4A9C-895F-40CEC6279FC8}" presName="LevelTwoTextNode" presStyleLbl="node3" presStyleIdx="0" presStyleCnt="3" custLinFactNeighborX="-2144" custLinFactNeighborY="-814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210ACC-5496-4861-895C-24D8C458084F}" type="pres">
      <dgm:prSet presAssocID="{8069D1AB-7D30-4A9C-895F-40CEC6279FC8}" presName="level3hierChild" presStyleCnt="0"/>
      <dgm:spPr/>
      <dgm:t>
        <a:bodyPr/>
        <a:lstStyle/>
        <a:p>
          <a:endParaRPr lang="es-EC"/>
        </a:p>
      </dgm:t>
    </dgm:pt>
    <dgm:pt modelId="{469D4E53-81E5-4DE0-92F7-9610D3C04203}" type="pres">
      <dgm:prSet presAssocID="{DCEC700E-80B9-4603-A38A-DFAD76B0E8BA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EE4E018A-5B1E-4D0F-98A2-F6CD28B6A4DB}" type="pres">
      <dgm:prSet presAssocID="{DCEC700E-80B9-4603-A38A-DFAD76B0E8BA}" presName="connTx" presStyleLbl="parChTrans1D3" presStyleIdx="1" presStyleCnt="3"/>
      <dgm:spPr/>
      <dgm:t>
        <a:bodyPr/>
        <a:lstStyle/>
        <a:p>
          <a:endParaRPr lang="es-EC"/>
        </a:p>
      </dgm:t>
    </dgm:pt>
    <dgm:pt modelId="{0B9E4C5A-A45E-4D4E-B13E-92860CD5D2B0}" type="pres">
      <dgm:prSet presAssocID="{837CD3B9-0310-44C2-8A6B-38CF786DD461}" presName="root2" presStyleCnt="0"/>
      <dgm:spPr/>
      <dgm:t>
        <a:bodyPr/>
        <a:lstStyle/>
        <a:p>
          <a:endParaRPr lang="es-EC"/>
        </a:p>
      </dgm:t>
    </dgm:pt>
    <dgm:pt modelId="{4742A9A9-09AA-4799-BC7B-83304A177090}" type="pres">
      <dgm:prSet presAssocID="{837CD3B9-0310-44C2-8A6B-38CF786DD461}" presName="LevelTwoTextNode" presStyleLbl="node3" presStyleIdx="1" presStyleCnt="3" custScaleY="173329" custLinFactNeighborX="-2144" custLinFactNeighborY="-597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55488C-E7D3-430C-8972-73F94AB3D19F}" type="pres">
      <dgm:prSet presAssocID="{837CD3B9-0310-44C2-8A6B-38CF786DD461}" presName="level3hierChild" presStyleCnt="0"/>
      <dgm:spPr/>
      <dgm:t>
        <a:bodyPr/>
        <a:lstStyle/>
        <a:p>
          <a:endParaRPr lang="es-EC"/>
        </a:p>
      </dgm:t>
    </dgm:pt>
    <dgm:pt modelId="{0872288D-8ABF-485A-87E1-A38B0A1C6B29}" type="pres">
      <dgm:prSet presAssocID="{7D288240-C8B9-47F0-AA7D-A7DF9F776FD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62FFA12F-F9BE-4BFC-8F1D-6F47E35C85AA}" type="pres">
      <dgm:prSet presAssocID="{7D288240-C8B9-47F0-AA7D-A7DF9F776FD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7ADEE2EE-BC27-410C-942B-8DD57B32CD2B}" type="pres">
      <dgm:prSet presAssocID="{E812052F-B71B-4423-83F9-84C3F9BFD50C}" presName="root2" presStyleCnt="0"/>
      <dgm:spPr/>
      <dgm:t>
        <a:bodyPr/>
        <a:lstStyle/>
        <a:p>
          <a:endParaRPr lang="es-EC"/>
        </a:p>
      </dgm:t>
    </dgm:pt>
    <dgm:pt modelId="{66011321-BFD9-48A9-9D3E-01D07496240E}" type="pres">
      <dgm:prSet presAssocID="{E812052F-B71B-4423-83F9-84C3F9BFD50C}" presName="LevelTwoTextNode" presStyleLbl="node2" presStyleIdx="1" presStyleCnt="2" custScaleY="256188" custLinFactNeighborX="-3690" custLinFactNeighborY="447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F79C80-C58C-45E5-AC59-1F14599C189E}" type="pres">
      <dgm:prSet presAssocID="{E812052F-B71B-4423-83F9-84C3F9BFD50C}" presName="level3hierChild" presStyleCnt="0"/>
      <dgm:spPr/>
      <dgm:t>
        <a:bodyPr/>
        <a:lstStyle/>
        <a:p>
          <a:endParaRPr lang="es-EC"/>
        </a:p>
      </dgm:t>
    </dgm:pt>
    <dgm:pt modelId="{025FEAF1-5FFD-45D9-8DE3-2676D607FE1E}" type="pres">
      <dgm:prSet presAssocID="{A516D5DA-A72E-472C-938E-7C060D990AB8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98376AC3-5769-4928-AEB1-DA84219CBF3D}" type="pres">
      <dgm:prSet presAssocID="{A516D5DA-A72E-472C-938E-7C060D990AB8}" presName="connTx" presStyleLbl="parChTrans1D3" presStyleIdx="2" presStyleCnt="3"/>
      <dgm:spPr/>
      <dgm:t>
        <a:bodyPr/>
        <a:lstStyle/>
        <a:p>
          <a:endParaRPr lang="es-EC"/>
        </a:p>
      </dgm:t>
    </dgm:pt>
    <dgm:pt modelId="{9F76244E-4818-4AF0-9AD4-C0BFD397DF81}" type="pres">
      <dgm:prSet presAssocID="{217A9B73-DD11-4EBD-901A-40AD606A0717}" presName="root2" presStyleCnt="0"/>
      <dgm:spPr/>
      <dgm:t>
        <a:bodyPr/>
        <a:lstStyle/>
        <a:p>
          <a:endParaRPr lang="es-EC"/>
        </a:p>
      </dgm:t>
    </dgm:pt>
    <dgm:pt modelId="{2C508144-30CB-46F3-8CA0-69904F9CC63E}" type="pres">
      <dgm:prSet presAssocID="{217A9B73-DD11-4EBD-901A-40AD606A0717}" presName="LevelTwoTextNode" presStyleLbl="node3" presStyleIdx="2" presStyleCnt="3" custScaleY="204284" custLinFactNeighborX="-2144" custLinFactNeighborY="4809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DCB7203-480F-4881-8049-749D426E88E6}" type="pres">
      <dgm:prSet presAssocID="{217A9B73-DD11-4EBD-901A-40AD606A0717}" presName="level3hierChild" presStyleCnt="0"/>
      <dgm:spPr/>
      <dgm:t>
        <a:bodyPr/>
        <a:lstStyle/>
        <a:p>
          <a:endParaRPr lang="es-EC"/>
        </a:p>
      </dgm:t>
    </dgm:pt>
  </dgm:ptLst>
  <dgm:cxnLst>
    <dgm:cxn modelId="{26140E07-9124-4170-9E61-18EF5D6AE3FF}" type="presOf" srcId="{8069D1AB-7D30-4A9C-895F-40CEC6279FC8}" destId="{345AA8EA-F384-4921-90E3-9526601A057C}" srcOrd="0" destOrd="0" presId="urn:microsoft.com/office/officeart/2005/8/layout/hierarchy2"/>
    <dgm:cxn modelId="{4EFCD2B9-428F-4D60-924D-D07A62AC4E66}" type="presOf" srcId="{E60A9A42-F12F-4D22-AD51-D552AE6CB6F9}" destId="{EEF110A3-9F83-4D6F-9921-EA01E17BB16C}" srcOrd="0" destOrd="0" presId="urn:microsoft.com/office/officeart/2005/8/layout/hierarchy2"/>
    <dgm:cxn modelId="{31A2A7B7-C2C8-4285-A75E-F3CA907D199E}" type="presOf" srcId="{1636A591-C3D5-4B66-A12E-782CAFEA2DDD}" destId="{D5ABCE3C-8AD1-4127-A025-2B8C5BE122B7}" srcOrd="0" destOrd="0" presId="urn:microsoft.com/office/officeart/2005/8/layout/hierarchy2"/>
    <dgm:cxn modelId="{6B2F75C4-1567-417E-B6A5-C2A6C2EEB8E0}" type="presOf" srcId="{DCEC700E-80B9-4603-A38A-DFAD76B0E8BA}" destId="{EE4E018A-5B1E-4D0F-98A2-F6CD28B6A4DB}" srcOrd="1" destOrd="0" presId="urn:microsoft.com/office/officeart/2005/8/layout/hierarchy2"/>
    <dgm:cxn modelId="{6E67338D-4737-4C98-B008-AA72AB4C7448}" type="presOf" srcId="{2BF7D802-71F1-46EE-94D1-638A8EA5DD15}" destId="{00636F1C-FDF4-4D62-84B5-D0F2FB2685DD}" srcOrd="0" destOrd="0" presId="urn:microsoft.com/office/officeart/2005/8/layout/hierarchy2"/>
    <dgm:cxn modelId="{E7E0E83A-677F-4D5C-A329-580579EB7211}" type="presOf" srcId="{8411C261-01F1-40A9-8263-B7067EF702D3}" destId="{393CF92D-E727-4171-9869-FFE1F9E2C826}" srcOrd="1" destOrd="0" presId="urn:microsoft.com/office/officeart/2005/8/layout/hierarchy2"/>
    <dgm:cxn modelId="{22E7E343-8BA6-4289-9FDD-86A8334DFC9D}" type="presOf" srcId="{7D288240-C8B9-47F0-AA7D-A7DF9F776FD2}" destId="{62FFA12F-F9BE-4BFC-8F1D-6F47E35C85AA}" srcOrd="1" destOrd="0" presId="urn:microsoft.com/office/officeart/2005/8/layout/hierarchy2"/>
    <dgm:cxn modelId="{43598508-7DC9-40B9-8CEC-261D05FB829F}" type="presOf" srcId="{A516D5DA-A72E-472C-938E-7C060D990AB8}" destId="{98376AC3-5769-4928-AEB1-DA84219CBF3D}" srcOrd="1" destOrd="0" presId="urn:microsoft.com/office/officeart/2005/8/layout/hierarchy2"/>
    <dgm:cxn modelId="{693D0995-0ABB-4282-BF82-3B3D42B601E7}" srcId="{2BF7D802-71F1-46EE-94D1-638A8EA5DD15}" destId="{837CD3B9-0310-44C2-8A6B-38CF786DD461}" srcOrd="1" destOrd="0" parTransId="{DCEC700E-80B9-4603-A38A-DFAD76B0E8BA}" sibTransId="{8A9B2BAB-363C-4AC4-BBCA-7B9BFFD68D7F}"/>
    <dgm:cxn modelId="{3EC30A0E-DB65-45FD-AC59-27C0A8E15C08}" srcId="{E60A9A42-F12F-4D22-AD51-D552AE6CB6F9}" destId="{E812052F-B71B-4423-83F9-84C3F9BFD50C}" srcOrd="1" destOrd="0" parTransId="{7D288240-C8B9-47F0-AA7D-A7DF9F776FD2}" sibTransId="{96C61259-AEE0-4DE5-AE8E-47123B477A58}"/>
    <dgm:cxn modelId="{6CEA37C4-4580-4CFB-ADA1-7BF322FEAC3D}" type="presOf" srcId="{A516D5DA-A72E-472C-938E-7C060D990AB8}" destId="{025FEAF1-5FFD-45D9-8DE3-2676D607FE1E}" srcOrd="0" destOrd="0" presId="urn:microsoft.com/office/officeart/2005/8/layout/hierarchy2"/>
    <dgm:cxn modelId="{51800C99-1101-4A9B-BAE5-E8363242F64A}" type="presOf" srcId="{BFC69E03-7C7C-43B1-9F08-239B60A9D5DE}" destId="{3E5461D5-3EA3-4E4C-BD25-18658C4D37E1}" srcOrd="1" destOrd="0" presId="urn:microsoft.com/office/officeart/2005/8/layout/hierarchy2"/>
    <dgm:cxn modelId="{FEA7556F-9403-42BD-95E2-E51F3A202FF2}" type="presOf" srcId="{DCEC700E-80B9-4603-A38A-DFAD76B0E8BA}" destId="{469D4E53-81E5-4DE0-92F7-9610D3C04203}" srcOrd="0" destOrd="0" presId="urn:microsoft.com/office/officeart/2005/8/layout/hierarchy2"/>
    <dgm:cxn modelId="{EEAC6FD9-F554-4714-8ADF-EA6ED40EBF39}" type="presOf" srcId="{7D288240-C8B9-47F0-AA7D-A7DF9F776FD2}" destId="{0872288D-8ABF-485A-87E1-A38B0A1C6B29}" srcOrd="0" destOrd="0" presId="urn:microsoft.com/office/officeart/2005/8/layout/hierarchy2"/>
    <dgm:cxn modelId="{77357B78-F657-4362-BA1F-2B3FB9CD10E6}" srcId="{E812052F-B71B-4423-83F9-84C3F9BFD50C}" destId="{217A9B73-DD11-4EBD-901A-40AD606A0717}" srcOrd="0" destOrd="0" parTransId="{A516D5DA-A72E-472C-938E-7C060D990AB8}" sibTransId="{2CCE6F77-6A50-4BEE-AB19-AC9722D2A70F}"/>
    <dgm:cxn modelId="{2DEF0F20-B873-43A6-9B84-100F7D7A1D8F}" srcId="{E60A9A42-F12F-4D22-AD51-D552AE6CB6F9}" destId="{2BF7D802-71F1-46EE-94D1-638A8EA5DD15}" srcOrd="0" destOrd="0" parTransId="{8411C261-01F1-40A9-8263-B7067EF702D3}" sibTransId="{68916CF9-D1A6-41B0-8615-7FB6873E0B17}"/>
    <dgm:cxn modelId="{CA319669-0917-4F4D-B4C2-487AF029D4BC}" type="presOf" srcId="{217A9B73-DD11-4EBD-901A-40AD606A0717}" destId="{2C508144-30CB-46F3-8CA0-69904F9CC63E}" srcOrd="0" destOrd="0" presId="urn:microsoft.com/office/officeart/2005/8/layout/hierarchy2"/>
    <dgm:cxn modelId="{D3240AF4-B2E4-4CFF-9177-9EB23A6E9A9D}" type="presOf" srcId="{8411C261-01F1-40A9-8263-B7067EF702D3}" destId="{3866F788-436B-4A6E-A08E-BBF84F44EF25}" srcOrd="0" destOrd="0" presId="urn:microsoft.com/office/officeart/2005/8/layout/hierarchy2"/>
    <dgm:cxn modelId="{CC07CC7F-4A82-4804-8DD1-DBAE269AF600}" srcId="{1636A591-C3D5-4B66-A12E-782CAFEA2DDD}" destId="{E60A9A42-F12F-4D22-AD51-D552AE6CB6F9}" srcOrd="0" destOrd="0" parTransId="{3C5950A8-EC08-48F5-91FC-C9DEC4602759}" sibTransId="{4485ED42-F67E-40C9-9ABB-3247650B9F84}"/>
    <dgm:cxn modelId="{93F13053-D3CA-437B-9A9C-1D3721266256}" srcId="{2BF7D802-71F1-46EE-94D1-638A8EA5DD15}" destId="{8069D1AB-7D30-4A9C-895F-40CEC6279FC8}" srcOrd="0" destOrd="0" parTransId="{BFC69E03-7C7C-43B1-9F08-239B60A9D5DE}" sibTransId="{FF39966E-A510-4878-89C4-51DBE6A50ECE}"/>
    <dgm:cxn modelId="{D5D7F358-7AC3-4C7C-A9F4-E8C37BF2B536}" type="presOf" srcId="{BFC69E03-7C7C-43B1-9F08-239B60A9D5DE}" destId="{C99DCBE7-9150-4AFC-AF89-E78640DCF4A9}" srcOrd="0" destOrd="0" presId="urn:microsoft.com/office/officeart/2005/8/layout/hierarchy2"/>
    <dgm:cxn modelId="{53C4B60B-9B6E-4764-8FFF-C9EF951657BA}" type="presOf" srcId="{837CD3B9-0310-44C2-8A6B-38CF786DD461}" destId="{4742A9A9-09AA-4799-BC7B-83304A177090}" srcOrd="0" destOrd="0" presId="urn:microsoft.com/office/officeart/2005/8/layout/hierarchy2"/>
    <dgm:cxn modelId="{5F5633FB-4068-4233-85DF-87B8B8678166}" type="presOf" srcId="{E812052F-B71B-4423-83F9-84C3F9BFD50C}" destId="{66011321-BFD9-48A9-9D3E-01D07496240E}" srcOrd="0" destOrd="0" presId="urn:microsoft.com/office/officeart/2005/8/layout/hierarchy2"/>
    <dgm:cxn modelId="{BD51D50A-7D82-4FAE-B291-C79400FE3B3E}" type="presParOf" srcId="{D5ABCE3C-8AD1-4127-A025-2B8C5BE122B7}" destId="{72DD9A6B-B000-4037-9CDA-246C8EB07C76}" srcOrd="0" destOrd="0" presId="urn:microsoft.com/office/officeart/2005/8/layout/hierarchy2"/>
    <dgm:cxn modelId="{F1466EBC-5BCC-4818-9CFF-DDE58BD47DAF}" type="presParOf" srcId="{72DD9A6B-B000-4037-9CDA-246C8EB07C76}" destId="{EEF110A3-9F83-4D6F-9921-EA01E17BB16C}" srcOrd="0" destOrd="0" presId="urn:microsoft.com/office/officeart/2005/8/layout/hierarchy2"/>
    <dgm:cxn modelId="{762B42C9-16AA-4520-BA94-30403E26D69E}" type="presParOf" srcId="{72DD9A6B-B000-4037-9CDA-246C8EB07C76}" destId="{92D7EB87-B6B7-4992-831C-345C65A62448}" srcOrd="1" destOrd="0" presId="urn:microsoft.com/office/officeart/2005/8/layout/hierarchy2"/>
    <dgm:cxn modelId="{17A0E258-CF71-4CA6-9F94-334E9484D119}" type="presParOf" srcId="{92D7EB87-B6B7-4992-831C-345C65A62448}" destId="{3866F788-436B-4A6E-A08E-BBF84F44EF25}" srcOrd="0" destOrd="0" presId="urn:microsoft.com/office/officeart/2005/8/layout/hierarchy2"/>
    <dgm:cxn modelId="{328A2DE7-3200-421D-A887-A3DB8A0AA8A7}" type="presParOf" srcId="{3866F788-436B-4A6E-A08E-BBF84F44EF25}" destId="{393CF92D-E727-4171-9869-FFE1F9E2C826}" srcOrd="0" destOrd="0" presId="urn:microsoft.com/office/officeart/2005/8/layout/hierarchy2"/>
    <dgm:cxn modelId="{4F1A2269-DD69-453F-A9C5-794DD531BC7E}" type="presParOf" srcId="{92D7EB87-B6B7-4992-831C-345C65A62448}" destId="{68A925D5-1316-4EF7-BE44-7EF1B4848C1E}" srcOrd="1" destOrd="0" presId="urn:microsoft.com/office/officeart/2005/8/layout/hierarchy2"/>
    <dgm:cxn modelId="{1A547075-CEE0-4704-BCC8-77CC2B311F1C}" type="presParOf" srcId="{68A925D5-1316-4EF7-BE44-7EF1B4848C1E}" destId="{00636F1C-FDF4-4D62-84B5-D0F2FB2685DD}" srcOrd="0" destOrd="0" presId="urn:microsoft.com/office/officeart/2005/8/layout/hierarchy2"/>
    <dgm:cxn modelId="{4C996695-1D54-499C-B670-2B90DC3F906B}" type="presParOf" srcId="{68A925D5-1316-4EF7-BE44-7EF1B4848C1E}" destId="{13CB79BF-345C-4EB5-BF2E-FAECA066B702}" srcOrd="1" destOrd="0" presId="urn:microsoft.com/office/officeart/2005/8/layout/hierarchy2"/>
    <dgm:cxn modelId="{4BF601EE-498D-49C8-A576-7611331FA678}" type="presParOf" srcId="{13CB79BF-345C-4EB5-BF2E-FAECA066B702}" destId="{C99DCBE7-9150-4AFC-AF89-E78640DCF4A9}" srcOrd="0" destOrd="0" presId="urn:microsoft.com/office/officeart/2005/8/layout/hierarchy2"/>
    <dgm:cxn modelId="{41DB73A7-09A1-4647-8477-358A88ABB933}" type="presParOf" srcId="{C99DCBE7-9150-4AFC-AF89-E78640DCF4A9}" destId="{3E5461D5-3EA3-4E4C-BD25-18658C4D37E1}" srcOrd="0" destOrd="0" presId="urn:microsoft.com/office/officeart/2005/8/layout/hierarchy2"/>
    <dgm:cxn modelId="{70915539-B686-49AC-B3C7-8991A93CA93E}" type="presParOf" srcId="{13CB79BF-345C-4EB5-BF2E-FAECA066B702}" destId="{3787141E-4A0F-4B6D-81AC-1BC2BD3E6B47}" srcOrd="1" destOrd="0" presId="urn:microsoft.com/office/officeart/2005/8/layout/hierarchy2"/>
    <dgm:cxn modelId="{82D0AE4E-605B-4F8C-B6FA-F33D1FB26574}" type="presParOf" srcId="{3787141E-4A0F-4B6D-81AC-1BC2BD3E6B47}" destId="{345AA8EA-F384-4921-90E3-9526601A057C}" srcOrd="0" destOrd="0" presId="urn:microsoft.com/office/officeart/2005/8/layout/hierarchy2"/>
    <dgm:cxn modelId="{1C3EA0B2-B8F5-4544-8D0C-807A76255312}" type="presParOf" srcId="{3787141E-4A0F-4B6D-81AC-1BC2BD3E6B47}" destId="{23210ACC-5496-4861-895C-24D8C458084F}" srcOrd="1" destOrd="0" presId="urn:microsoft.com/office/officeart/2005/8/layout/hierarchy2"/>
    <dgm:cxn modelId="{38A8A111-F71A-408B-B350-8F74DBF8C19F}" type="presParOf" srcId="{13CB79BF-345C-4EB5-BF2E-FAECA066B702}" destId="{469D4E53-81E5-4DE0-92F7-9610D3C04203}" srcOrd="2" destOrd="0" presId="urn:microsoft.com/office/officeart/2005/8/layout/hierarchy2"/>
    <dgm:cxn modelId="{E14E91BC-E613-47FC-9F65-B30A3C5CD061}" type="presParOf" srcId="{469D4E53-81E5-4DE0-92F7-9610D3C04203}" destId="{EE4E018A-5B1E-4D0F-98A2-F6CD28B6A4DB}" srcOrd="0" destOrd="0" presId="urn:microsoft.com/office/officeart/2005/8/layout/hierarchy2"/>
    <dgm:cxn modelId="{BA50B9D5-5EDA-42E2-BE26-ECD96ED71C9A}" type="presParOf" srcId="{13CB79BF-345C-4EB5-BF2E-FAECA066B702}" destId="{0B9E4C5A-A45E-4D4E-B13E-92860CD5D2B0}" srcOrd="3" destOrd="0" presId="urn:microsoft.com/office/officeart/2005/8/layout/hierarchy2"/>
    <dgm:cxn modelId="{797F9E2C-9A7D-4502-B7F5-562B5B3F09A3}" type="presParOf" srcId="{0B9E4C5A-A45E-4D4E-B13E-92860CD5D2B0}" destId="{4742A9A9-09AA-4799-BC7B-83304A177090}" srcOrd="0" destOrd="0" presId="urn:microsoft.com/office/officeart/2005/8/layout/hierarchy2"/>
    <dgm:cxn modelId="{1749D5F2-214B-411A-9707-7994CA3BDCF4}" type="presParOf" srcId="{0B9E4C5A-A45E-4D4E-B13E-92860CD5D2B0}" destId="{F355488C-E7D3-430C-8972-73F94AB3D19F}" srcOrd="1" destOrd="0" presId="urn:microsoft.com/office/officeart/2005/8/layout/hierarchy2"/>
    <dgm:cxn modelId="{4A5A24C8-7B03-4FE2-AFD9-D44312C98D5E}" type="presParOf" srcId="{92D7EB87-B6B7-4992-831C-345C65A62448}" destId="{0872288D-8ABF-485A-87E1-A38B0A1C6B29}" srcOrd="2" destOrd="0" presId="urn:microsoft.com/office/officeart/2005/8/layout/hierarchy2"/>
    <dgm:cxn modelId="{7F9AC5F0-7344-48FE-919F-F65A4E63C88F}" type="presParOf" srcId="{0872288D-8ABF-485A-87E1-A38B0A1C6B29}" destId="{62FFA12F-F9BE-4BFC-8F1D-6F47E35C85AA}" srcOrd="0" destOrd="0" presId="urn:microsoft.com/office/officeart/2005/8/layout/hierarchy2"/>
    <dgm:cxn modelId="{7AF00D07-315D-469B-84A8-E08FBC38FE2B}" type="presParOf" srcId="{92D7EB87-B6B7-4992-831C-345C65A62448}" destId="{7ADEE2EE-BC27-410C-942B-8DD57B32CD2B}" srcOrd="3" destOrd="0" presId="urn:microsoft.com/office/officeart/2005/8/layout/hierarchy2"/>
    <dgm:cxn modelId="{8971AE6D-4D02-4866-AB68-467B65358D6E}" type="presParOf" srcId="{7ADEE2EE-BC27-410C-942B-8DD57B32CD2B}" destId="{66011321-BFD9-48A9-9D3E-01D07496240E}" srcOrd="0" destOrd="0" presId="urn:microsoft.com/office/officeart/2005/8/layout/hierarchy2"/>
    <dgm:cxn modelId="{5F9E6729-87CF-4C3B-9126-4849DB80D4BA}" type="presParOf" srcId="{7ADEE2EE-BC27-410C-942B-8DD57B32CD2B}" destId="{CEF79C80-C58C-45E5-AC59-1F14599C189E}" srcOrd="1" destOrd="0" presId="urn:microsoft.com/office/officeart/2005/8/layout/hierarchy2"/>
    <dgm:cxn modelId="{4C531D5A-5940-4A11-8614-0C79DC929FC0}" type="presParOf" srcId="{CEF79C80-C58C-45E5-AC59-1F14599C189E}" destId="{025FEAF1-5FFD-45D9-8DE3-2676D607FE1E}" srcOrd="0" destOrd="0" presId="urn:microsoft.com/office/officeart/2005/8/layout/hierarchy2"/>
    <dgm:cxn modelId="{CB8545E0-A44A-4ED6-99AA-B531A47F8802}" type="presParOf" srcId="{025FEAF1-5FFD-45D9-8DE3-2676D607FE1E}" destId="{98376AC3-5769-4928-AEB1-DA84219CBF3D}" srcOrd="0" destOrd="0" presId="urn:microsoft.com/office/officeart/2005/8/layout/hierarchy2"/>
    <dgm:cxn modelId="{ABB5485E-DB94-43A2-9960-B66ECBD65ACC}" type="presParOf" srcId="{CEF79C80-C58C-45E5-AC59-1F14599C189E}" destId="{9F76244E-4818-4AF0-9AD4-C0BFD397DF81}" srcOrd="1" destOrd="0" presId="urn:microsoft.com/office/officeart/2005/8/layout/hierarchy2"/>
    <dgm:cxn modelId="{5F659951-E3F4-40A9-95B7-E72EDBEB3858}" type="presParOf" srcId="{9F76244E-4818-4AF0-9AD4-C0BFD397DF81}" destId="{2C508144-30CB-46F3-8CA0-69904F9CC63E}" srcOrd="0" destOrd="0" presId="urn:microsoft.com/office/officeart/2005/8/layout/hierarchy2"/>
    <dgm:cxn modelId="{D42BA02F-7127-4466-B9F7-1A48A696B581}" type="presParOf" srcId="{9F76244E-4818-4AF0-9AD4-C0BFD397DF81}" destId="{CDCB7203-480F-4881-8049-749D426E88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CE1B81-1DBF-41F3-A1B0-6CD790943B4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5B4126-F19D-4B11-A3DA-B2A4728526AB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Actitud positiva y favorable 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CE9DC3E6-07CB-4315-9610-2B79B0EAF7C2}" type="parTrans" cxnId="{1D57C530-C7A2-4718-9726-7BB1184B37EC}">
      <dgm:prSet/>
      <dgm:spPr/>
      <dgm:t>
        <a:bodyPr/>
        <a:lstStyle/>
        <a:p>
          <a:endParaRPr lang="es-EC"/>
        </a:p>
      </dgm:t>
    </dgm:pt>
    <dgm:pt modelId="{6D661393-BFC6-466A-A0C9-73114698789F}" type="sibTrans" cxnId="{1D57C530-C7A2-4718-9726-7BB1184B37EC}">
      <dgm:prSet/>
      <dgm:spPr/>
      <dgm:t>
        <a:bodyPr/>
        <a:lstStyle/>
        <a:p>
          <a:endParaRPr lang="es-EC"/>
        </a:p>
      </dgm:t>
    </dgm:pt>
    <dgm:pt modelId="{C00E1EC8-9DE3-4ECB-860B-FCECDCEA89D9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Sector financiero popular y solidario – Sector Cooperativo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E8C4200A-F87A-495B-992C-99F266B5361E}" type="parTrans" cxnId="{1AB41A95-347E-423A-961B-1BBC8CD5CE2C}">
      <dgm:prSet/>
      <dgm:spPr/>
      <dgm:t>
        <a:bodyPr/>
        <a:lstStyle/>
        <a:p>
          <a:endParaRPr lang="es-EC"/>
        </a:p>
      </dgm:t>
    </dgm:pt>
    <dgm:pt modelId="{8A09F16B-1054-4DC6-9996-0A6F07A7ACD9}" type="sibTrans" cxnId="{1AB41A95-347E-423A-961B-1BBC8CD5CE2C}">
      <dgm:prSet/>
      <dgm:spPr/>
      <dgm:t>
        <a:bodyPr/>
        <a:lstStyle/>
        <a:p>
          <a:endParaRPr lang="es-EC"/>
        </a:p>
      </dgm:t>
    </dgm:pt>
    <dgm:pt modelId="{E60D66CF-39CD-49A0-8826-2CCEEABB279C}">
      <dgm:prSet phldrT="[Texto]" custT="1"/>
      <dgm:spPr/>
      <dgm:t>
        <a:bodyPr/>
        <a:lstStyle/>
        <a:p>
          <a:pPr algn="just"/>
          <a:endParaRPr lang="es-MX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r>
            <a:rPr lang="es-MX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Acceder a planes de desarrollo.</a:t>
          </a:r>
        </a:p>
        <a:p>
          <a:pPr algn="just"/>
          <a:r>
            <a:rPr lang="es-MX" sz="1400" dirty="0" smtClean="0">
              <a:latin typeface="Times New Roman" pitchFamily="18" charset="0"/>
              <a:cs typeface="Times New Roman" pitchFamily="18" charset="0"/>
            </a:rPr>
            <a:t>Otorgación de mejores créditos a sus clientes.</a:t>
          </a:r>
          <a:endParaRPr lang="es-MX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just"/>
          <a:endParaRPr lang="es-EC" sz="1000" dirty="0"/>
        </a:p>
      </dgm:t>
    </dgm:pt>
    <dgm:pt modelId="{A69AC731-A094-4AE5-8C06-7E035380317A}" type="parTrans" cxnId="{36F2E4B3-913E-4361-87F5-79A7EE5D67C4}">
      <dgm:prSet/>
      <dgm:spPr/>
      <dgm:t>
        <a:bodyPr/>
        <a:lstStyle/>
        <a:p>
          <a:endParaRPr lang="es-EC"/>
        </a:p>
      </dgm:t>
    </dgm:pt>
    <dgm:pt modelId="{AF023734-5DD3-4172-A7A2-EE18F19101B9}" type="sibTrans" cxnId="{36F2E4B3-913E-4361-87F5-79A7EE5D67C4}">
      <dgm:prSet/>
      <dgm:spPr/>
      <dgm:t>
        <a:bodyPr/>
        <a:lstStyle/>
        <a:p>
          <a:endParaRPr lang="es-EC"/>
        </a:p>
      </dgm:t>
    </dgm:pt>
    <dgm:pt modelId="{FC216E74-A4F2-4A3E-A79C-80E6CA4406CE}" type="pres">
      <dgm:prSet presAssocID="{69CE1B81-1DBF-41F3-A1B0-6CD790943B4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05F0576-DAAF-46CB-B246-73648795C71F}" type="pres">
      <dgm:prSet presAssocID="{5E5B4126-F19D-4B11-A3DA-B2A4728526AB}" presName="Accent1" presStyleCnt="0"/>
      <dgm:spPr/>
    </dgm:pt>
    <dgm:pt modelId="{2B90C9F2-361E-47E6-9B30-0BB7F20A75D7}" type="pres">
      <dgm:prSet presAssocID="{5E5B4126-F19D-4B11-A3DA-B2A4728526AB}" presName="Accent" presStyleLbl="node1" presStyleIdx="0" presStyleCnt="3"/>
      <dgm:spPr/>
    </dgm:pt>
    <dgm:pt modelId="{8E23FA4B-AF86-4F05-96AB-2038D368BA34}" type="pres">
      <dgm:prSet presAssocID="{5E5B4126-F19D-4B11-A3DA-B2A4728526A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7584CF-6DBB-4137-9554-2983FA6F345C}" type="pres">
      <dgm:prSet presAssocID="{C00E1EC8-9DE3-4ECB-860B-FCECDCEA89D9}" presName="Accent2" presStyleCnt="0"/>
      <dgm:spPr/>
    </dgm:pt>
    <dgm:pt modelId="{4190C3E8-B60D-4011-8BA7-372DC3C40A0D}" type="pres">
      <dgm:prSet presAssocID="{C00E1EC8-9DE3-4ECB-860B-FCECDCEA89D9}" presName="Accent" presStyleLbl="node1" presStyleIdx="1" presStyleCnt="3"/>
      <dgm:spPr/>
      <dgm:t>
        <a:bodyPr/>
        <a:lstStyle/>
        <a:p>
          <a:endParaRPr lang="es-EC"/>
        </a:p>
      </dgm:t>
    </dgm:pt>
    <dgm:pt modelId="{8391D653-3D8D-4981-9EDD-39C2F946C9EB}" type="pres">
      <dgm:prSet presAssocID="{C00E1EC8-9DE3-4ECB-860B-FCECDCEA89D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106B98-C67A-4A1C-B283-0CB52E713A35}" type="pres">
      <dgm:prSet presAssocID="{E60D66CF-39CD-49A0-8826-2CCEEABB279C}" presName="Accent3" presStyleCnt="0"/>
      <dgm:spPr/>
    </dgm:pt>
    <dgm:pt modelId="{D2165B1C-8FD3-4AA8-BE07-159BD0D60256}" type="pres">
      <dgm:prSet presAssocID="{E60D66CF-39CD-49A0-8826-2CCEEABB279C}" presName="Accent" presStyleLbl="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A55AC42-2642-4E0C-9408-36179A161130}" type="pres">
      <dgm:prSet presAssocID="{E60D66CF-39CD-49A0-8826-2CCEEABB27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630074-11B7-401B-8EEB-6B7443924DD9}" type="presOf" srcId="{E60D66CF-39CD-49A0-8826-2CCEEABB279C}" destId="{7A55AC42-2642-4E0C-9408-36179A161130}" srcOrd="0" destOrd="0" presId="urn:microsoft.com/office/officeart/2009/layout/CircleArrowProcess"/>
    <dgm:cxn modelId="{916B7DBA-5BC4-4C78-BD14-305F73F0A3FA}" type="presOf" srcId="{C00E1EC8-9DE3-4ECB-860B-FCECDCEA89D9}" destId="{8391D653-3D8D-4981-9EDD-39C2F946C9EB}" srcOrd="0" destOrd="0" presId="urn:microsoft.com/office/officeart/2009/layout/CircleArrowProcess"/>
    <dgm:cxn modelId="{36F2E4B3-913E-4361-87F5-79A7EE5D67C4}" srcId="{69CE1B81-1DBF-41F3-A1B0-6CD790943B47}" destId="{E60D66CF-39CD-49A0-8826-2CCEEABB279C}" srcOrd="2" destOrd="0" parTransId="{A69AC731-A094-4AE5-8C06-7E035380317A}" sibTransId="{AF023734-5DD3-4172-A7A2-EE18F19101B9}"/>
    <dgm:cxn modelId="{7DC8F91C-4E6D-40BD-87E2-C2125E552727}" type="presOf" srcId="{69CE1B81-1DBF-41F3-A1B0-6CD790943B47}" destId="{FC216E74-A4F2-4A3E-A79C-80E6CA4406CE}" srcOrd="0" destOrd="0" presId="urn:microsoft.com/office/officeart/2009/layout/CircleArrowProcess"/>
    <dgm:cxn modelId="{1AB41A95-347E-423A-961B-1BBC8CD5CE2C}" srcId="{69CE1B81-1DBF-41F3-A1B0-6CD790943B47}" destId="{C00E1EC8-9DE3-4ECB-860B-FCECDCEA89D9}" srcOrd="1" destOrd="0" parTransId="{E8C4200A-F87A-495B-992C-99F266B5361E}" sibTransId="{8A09F16B-1054-4DC6-9996-0A6F07A7ACD9}"/>
    <dgm:cxn modelId="{1D57C530-C7A2-4718-9726-7BB1184B37EC}" srcId="{69CE1B81-1DBF-41F3-A1B0-6CD790943B47}" destId="{5E5B4126-F19D-4B11-A3DA-B2A4728526AB}" srcOrd="0" destOrd="0" parTransId="{CE9DC3E6-07CB-4315-9610-2B79B0EAF7C2}" sibTransId="{6D661393-BFC6-466A-A0C9-73114698789F}"/>
    <dgm:cxn modelId="{D9BCDF52-FBFE-499B-842D-2FB4A1B156BC}" type="presOf" srcId="{5E5B4126-F19D-4B11-A3DA-B2A4728526AB}" destId="{8E23FA4B-AF86-4F05-96AB-2038D368BA34}" srcOrd="0" destOrd="0" presId="urn:microsoft.com/office/officeart/2009/layout/CircleArrowProcess"/>
    <dgm:cxn modelId="{2E113641-AAC2-4D23-818C-C2C3AF7CA70F}" type="presParOf" srcId="{FC216E74-A4F2-4A3E-A79C-80E6CA4406CE}" destId="{305F0576-DAAF-46CB-B246-73648795C71F}" srcOrd="0" destOrd="0" presId="urn:microsoft.com/office/officeart/2009/layout/CircleArrowProcess"/>
    <dgm:cxn modelId="{362F2F06-7E52-49A3-A9BB-E137393EC2E9}" type="presParOf" srcId="{305F0576-DAAF-46CB-B246-73648795C71F}" destId="{2B90C9F2-361E-47E6-9B30-0BB7F20A75D7}" srcOrd="0" destOrd="0" presId="urn:microsoft.com/office/officeart/2009/layout/CircleArrowProcess"/>
    <dgm:cxn modelId="{2F713BFE-3723-4538-8A8B-DF629BC38BCF}" type="presParOf" srcId="{FC216E74-A4F2-4A3E-A79C-80E6CA4406CE}" destId="{8E23FA4B-AF86-4F05-96AB-2038D368BA34}" srcOrd="1" destOrd="0" presId="urn:microsoft.com/office/officeart/2009/layout/CircleArrowProcess"/>
    <dgm:cxn modelId="{F3E9EA8D-648C-42AD-9FCE-2819D171CD2D}" type="presParOf" srcId="{FC216E74-A4F2-4A3E-A79C-80E6CA4406CE}" destId="{967584CF-6DBB-4137-9554-2983FA6F345C}" srcOrd="2" destOrd="0" presId="urn:microsoft.com/office/officeart/2009/layout/CircleArrowProcess"/>
    <dgm:cxn modelId="{0A5F5946-983C-468D-8F25-36F995FD7F3A}" type="presParOf" srcId="{967584CF-6DBB-4137-9554-2983FA6F345C}" destId="{4190C3E8-B60D-4011-8BA7-372DC3C40A0D}" srcOrd="0" destOrd="0" presId="urn:microsoft.com/office/officeart/2009/layout/CircleArrowProcess"/>
    <dgm:cxn modelId="{2494CC0E-0818-408E-8F8E-44371B76B858}" type="presParOf" srcId="{FC216E74-A4F2-4A3E-A79C-80E6CA4406CE}" destId="{8391D653-3D8D-4981-9EDD-39C2F946C9EB}" srcOrd="3" destOrd="0" presId="urn:microsoft.com/office/officeart/2009/layout/CircleArrowProcess"/>
    <dgm:cxn modelId="{0307CAAD-72C1-44A0-9FA0-306DC8532105}" type="presParOf" srcId="{FC216E74-A4F2-4A3E-A79C-80E6CA4406CE}" destId="{83106B98-C67A-4A1C-B283-0CB52E713A35}" srcOrd="4" destOrd="0" presId="urn:microsoft.com/office/officeart/2009/layout/CircleArrowProcess"/>
    <dgm:cxn modelId="{D4933DDE-53B9-4D5E-8F56-75D0A161979A}" type="presParOf" srcId="{83106B98-C67A-4A1C-B283-0CB52E713A35}" destId="{D2165B1C-8FD3-4AA8-BE07-159BD0D60256}" srcOrd="0" destOrd="0" presId="urn:microsoft.com/office/officeart/2009/layout/CircleArrowProcess"/>
    <dgm:cxn modelId="{A80B2BE1-1A0A-4D00-885E-E7AB674829B8}" type="presParOf" srcId="{FC216E74-A4F2-4A3E-A79C-80E6CA4406CE}" destId="{7A55AC42-2642-4E0C-9408-36179A16113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66219F-CA3D-477C-9262-0F36B92E0D4F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A9F0EA0-35D2-4DF8-B951-2D2187604AEB}">
      <dgm:prSet phldrT="[Texto]"/>
      <dgm:spPr/>
      <dgm:t>
        <a:bodyPr/>
        <a:lstStyle/>
        <a:p>
          <a:r>
            <a:rPr lang="es-EC" dirty="0" smtClean="0"/>
            <a:t>Según el Reglamento General de la LEPS:</a:t>
          </a:r>
          <a:endParaRPr lang="es-EC" dirty="0"/>
        </a:p>
      </dgm:t>
    </dgm:pt>
    <dgm:pt modelId="{0F5317BA-AE63-45A1-8AA4-DFFE2443E6B4}" type="parTrans" cxnId="{8735EBE0-1BB5-445B-B466-DA717D54D880}">
      <dgm:prSet/>
      <dgm:spPr/>
      <dgm:t>
        <a:bodyPr/>
        <a:lstStyle/>
        <a:p>
          <a:endParaRPr lang="es-EC"/>
        </a:p>
      </dgm:t>
    </dgm:pt>
    <dgm:pt modelId="{B87725ED-72AB-4E83-B037-A1B62B6EDDB9}" type="sibTrans" cxnId="{8735EBE0-1BB5-445B-B466-DA717D54D880}">
      <dgm:prSet/>
      <dgm:spPr/>
      <dgm:t>
        <a:bodyPr/>
        <a:lstStyle/>
        <a:p>
          <a:endParaRPr lang="es-EC"/>
        </a:p>
      </dgm:t>
    </dgm:pt>
    <dgm:pt modelId="{139F491E-7CD8-48B9-8FB4-1EF7B3BF78D7}" type="pres">
      <dgm:prSet presAssocID="{0C66219F-CA3D-477C-9262-0F36B92E0D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0B6190-4136-4DBE-8973-9B2D6ABFE99F}" type="pres">
      <dgm:prSet presAssocID="{1A9F0EA0-35D2-4DF8-B951-2D2187604AEB}" presName="composite" presStyleCnt="0"/>
      <dgm:spPr/>
    </dgm:pt>
    <dgm:pt modelId="{A36D37B4-45A0-4ACA-8146-07564D13F424}" type="pres">
      <dgm:prSet presAssocID="{1A9F0EA0-35D2-4DF8-B951-2D2187604AEB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9643B4-2ECD-4F22-AA10-56EFC955A70A}" type="pres">
      <dgm:prSet presAssocID="{1A9F0EA0-35D2-4DF8-B951-2D2187604AEB}" presName="rect2" presStyleLbl="fgImgPlace1" presStyleIdx="0" presStyleCnt="1" custScaleX="188378" custLinFactNeighborX="-42008" custLinFactNeighborY="-2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DD62F48D-3A8B-4CEE-B935-4112586D03B2}" type="presOf" srcId="{1A9F0EA0-35D2-4DF8-B951-2D2187604AEB}" destId="{A36D37B4-45A0-4ACA-8146-07564D13F424}" srcOrd="0" destOrd="0" presId="urn:microsoft.com/office/officeart/2008/layout/PictureStrips"/>
    <dgm:cxn modelId="{D22FDEDA-0206-4876-B592-172C8827A76B}" type="presOf" srcId="{0C66219F-CA3D-477C-9262-0F36B92E0D4F}" destId="{139F491E-7CD8-48B9-8FB4-1EF7B3BF78D7}" srcOrd="0" destOrd="0" presId="urn:microsoft.com/office/officeart/2008/layout/PictureStrips"/>
    <dgm:cxn modelId="{8735EBE0-1BB5-445B-B466-DA717D54D880}" srcId="{0C66219F-CA3D-477C-9262-0F36B92E0D4F}" destId="{1A9F0EA0-35D2-4DF8-B951-2D2187604AEB}" srcOrd="0" destOrd="0" parTransId="{0F5317BA-AE63-45A1-8AA4-DFFE2443E6B4}" sibTransId="{B87725ED-72AB-4E83-B037-A1B62B6EDDB9}"/>
    <dgm:cxn modelId="{399CB235-77D3-422B-ACF0-FED0A750D6A1}" type="presParOf" srcId="{139F491E-7CD8-48B9-8FB4-1EF7B3BF78D7}" destId="{CE0B6190-4136-4DBE-8973-9B2D6ABFE99F}" srcOrd="0" destOrd="0" presId="urn:microsoft.com/office/officeart/2008/layout/PictureStrips"/>
    <dgm:cxn modelId="{7EE41E1D-B6EA-4D57-9331-A69394C05512}" type="presParOf" srcId="{CE0B6190-4136-4DBE-8973-9B2D6ABFE99F}" destId="{A36D37B4-45A0-4ACA-8146-07564D13F424}" srcOrd="0" destOrd="0" presId="urn:microsoft.com/office/officeart/2008/layout/PictureStrips"/>
    <dgm:cxn modelId="{2565C46B-6A27-49A4-8708-E6180F90BC8F}" type="presParOf" srcId="{CE0B6190-4136-4DBE-8973-9B2D6ABFE99F}" destId="{F49643B4-2ECD-4F22-AA10-56EFC955A70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437CAA-7864-45F5-8D36-1653BE065E37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C636BF8-66DF-46EF-83C3-718189D5EBC2}">
      <dgm:prSet phldrT="[Texto]" custT="1"/>
      <dgm:spPr/>
      <dgm:t>
        <a:bodyPr/>
        <a:lstStyle/>
        <a:p>
          <a:pPr algn="just"/>
          <a:r>
            <a:rPr lang="es-MX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Número de Socios.</a:t>
          </a:r>
          <a:endParaRPr lang="es-MX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134C851-FE52-43D4-BCDF-C7FD3767DB56}" type="parTrans" cxnId="{2FE253F7-F4FA-42BB-83BE-4CDFF342DED4}">
      <dgm:prSet/>
      <dgm:spPr/>
      <dgm:t>
        <a:bodyPr/>
        <a:lstStyle/>
        <a:p>
          <a:endParaRPr lang="es-MX"/>
        </a:p>
      </dgm:t>
    </dgm:pt>
    <dgm:pt modelId="{E2E328A4-10FC-4B95-9BF8-52A8A594C831}" type="sibTrans" cxnId="{2FE253F7-F4FA-42BB-83BE-4CDFF342DED4}">
      <dgm:prSet/>
      <dgm:spPr/>
      <dgm:t>
        <a:bodyPr/>
        <a:lstStyle/>
        <a:p>
          <a:endParaRPr lang="es-MX"/>
        </a:p>
      </dgm:t>
    </dgm:pt>
    <dgm:pt modelId="{9256EB54-3BEF-4596-B512-307E3663C755}">
      <dgm:prSet phldrT="[Texto]" custT="1"/>
      <dgm:spPr/>
      <dgm:t>
        <a:bodyPr/>
        <a:lstStyle/>
        <a:p>
          <a:pPr algn="just"/>
          <a:r>
            <a:rPr lang="es-MX" sz="1200" b="0" dirty="0" smtClean="0">
              <a:latin typeface="Arial" pitchFamily="34" charset="0"/>
              <a:cs typeface="Arial" pitchFamily="34" charset="0"/>
            </a:rPr>
            <a:t>Mínimo de 50 socios.</a:t>
          </a:r>
          <a:endParaRPr lang="es-MX" sz="1200" b="0" dirty="0">
            <a:latin typeface="Arial" pitchFamily="34" charset="0"/>
            <a:cs typeface="Arial" pitchFamily="34" charset="0"/>
          </a:endParaRPr>
        </a:p>
      </dgm:t>
    </dgm:pt>
    <dgm:pt modelId="{BB8DE3EC-6FB0-45C2-8F55-419100F1962F}" type="parTrans" cxnId="{A78A1283-8A76-4D4E-8BDE-F0D20B0BF212}">
      <dgm:prSet/>
      <dgm:spPr/>
      <dgm:t>
        <a:bodyPr/>
        <a:lstStyle/>
        <a:p>
          <a:endParaRPr lang="es-MX"/>
        </a:p>
      </dgm:t>
    </dgm:pt>
    <dgm:pt modelId="{BBF3DA84-6239-425A-96D7-B9CC6E716E7F}" type="sibTrans" cxnId="{A78A1283-8A76-4D4E-8BDE-F0D20B0BF212}">
      <dgm:prSet/>
      <dgm:spPr/>
      <dgm:t>
        <a:bodyPr/>
        <a:lstStyle/>
        <a:p>
          <a:endParaRPr lang="es-MX"/>
        </a:p>
      </dgm:t>
    </dgm:pt>
    <dgm:pt modelId="{6AC90A8F-EBEB-48C4-B559-AAA36C176E65}">
      <dgm:prSet phldrT="[Texto]" custT="1"/>
      <dgm:spPr/>
      <dgm:t>
        <a:bodyPr/>
        <a:lstStyle/>
        <a:p>
          <a:pPr algn="just"/>
          <a:r>
            <a:rPr lang="es-MX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Capital Social</a:t>
          </a:r>
          <a:endParaRPr lang="es-MX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39F206-8C6D-44F7-BE60-3725F19BCAA5}" type="parTrans" cxnId="{BFF9E147-D50B-43B5-B11A-E1309CD08F04}">
      <dgm:prSet/>
      <dgm:spPr/>
      <dgm:t>
        <a:bodyPr/>
        <a:lstStyle/>
        <a:p>
          <a:endParaRPr lang="es-MX"/>
        </a:p>
      </dgm:t>
    </dgm:pt>
    <dgm:pt modelId="{5833110C-3732-4E59-97E6-7B1B5DCD3736}" type="sibTrans" cxnId="{BFF9E147-D50B-43B5-B11A-E1309CD08F04}">
      <dgm:prSet/>
      <dgm:spPr/>
      <dgm:t>
        <a:bodyPr/>
        <a:lstStyle/>
        <a:p>
          <a:endParaRPr lang="es-MX"/>
        </a:p>
      </dgm:t>
    </dgm:pt>
    <dgm:pt modelId="{D820E556-DCF4-4163-A84E-4A1466237A18}">
      <dgm:prSet phldrT="[Texto]" custT="1"/>
      <dgm:spPr/>
      <dgm:t>
        <a:bodyPr/>
        <a:lstStyle/>
        <a:p>
          <a:pPr algn="just"/>
          <a:r>
            <a:rPr lang="es-MX" sz="1200" b="0" dirty="0" smtClean="0">
              <a:latin typeface="Arial" pitchFamily="34" charset="0"/>
              <a:cs typeface="Arial" pitchFamily="34" charset="0"/>
            </a:rPr>
            <a:t>Sera variable e ilimitado ya que esta constituido por las aportaciones pagadas por sus socios.</a:t>
          </a:r>
          <a:endParaRPr lang="es-MX" sz="1200" b="0" dirty="0">
            <a:latin typeface="Arial" pitchFamily="34" charset="0"/>
            <a:cs typeface="Arial" pitchFamily="34" charset="0"/>
          </a:endParaRPr>
        </a:p>
      </dgm:t>
    </dgm:pt>
    <dgm:pt modelId="{5B078258-D714-4A0C-A36E-187F9DBEB124}" type="parTrans" cxnId="{1E4428BD-8243-4F46-A145-FE72931E8CC2}">
      <dgm:prSet/>
      <dgm:spPr/>
      <dgm:t>
        <a:bodyPr/>
        <a:lstStyle/>
        <a:p>
          <a:endParaRPr lang="es-MX"/>
        </a:p>
      </dgm:t>
    </dgm:pt>
    <dgm:pt modelId="{D78B2BDD-6292-4BA0-B326-7411265729CD}" type="sibTrans" cxnId="{1E4428BD-8243-4F46-A145-FE72931E8CC2}">
      <dgm:prSet/>
      <dgm:spPr/>
      <dgm:t>
        <a:bodyPr/>
        <a:lstStyle/>
        <a:p>
          <a:endParaRPr lang="es-MX"/>
        </a:p>
      </dgm:t>
    </dgm:pt>
    <dgm:pt modelId="{1F810C0E-0B3B-4BCF-9CC1-2E0458ACB72B}">
      <dgm:prSet phldrT="[Texto]" custT="1"/>
      <dgm:spPr/>
      <dgm:t>
        <a:bodyPr/>
        <a:lstStyle/>
        <a:p>
          <a:pPr algn="just"/>
          <a:r>
            <a:rPr lang="es-MX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Número y ubicación  geográfica</a:t>
          </a:r>
          <a:endParaRPr lang="es-MX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DF920C-141A-482A-B6F7-66831E9914CD}" type="parTrans" cxnId="{524B6C12-8A02-4355-8A50-C1740D7BF97C}">
      <dgm:prSet/>
      <dgm:spPr/>
      <dgm:t>
        <a:bodyPr/>
        <a:lstStyle/>
        <a:p>
          <a:endParaRPr lang="es-MX"/>
        </a:p>
      </dgm:t>
    </dgm:pt>
    <dgm:pt modelId="{697B1CEA-EA04-45F9-819C-C0F6BFA1E02C}" type="sibTrans" cxnId="{524B6C12-8A02-4355-8A50-C1740D7BF97C}">
      <dgm:prSet/>
      <dgm:spPr/>
      <dgm:t>
        <a:bodyPr/>
        <a:lstStyle/>
        <a:p>
          <a:endParaRPr lang="es-MX"/>
        </a:p>
      </dgm:t>
    </dgm:pt>
    <dgm:pt modelId="{84C0FC37-8C69-45E9-BCAC-17EEBC75AEF5}">
      <dgm:prSet phldrT="[Texto]" custT="1"/>
      <dgm:spPr/>
      <dgm:t>
        <a:bodyPr/>
        <a:lstStyle/>
        <a:p>
          <a:pPr algn="just"/>
          <a:r>
            <a:rPr lang="es-MX" sz="1200" b="0" dirty="0" smtClean="0">
              <a:latin typeface="Arial" pitchFamily="34" charset="0"/>
              <a:cs typeface="Arial" pitchFamily="34" charset="0"/>
            </a:rPr>
            <a:t>Podrán abrir sucursales, agencia u oficinas de acuerdo a la previa autorización de la SEPS</a:t>
          </a:r>
          <a:endParaRPr lang="es-MX" sz="1200" b="0" dirty="0">
            <a:latin typeface="Arial" pitchFamily="34" charset="0"/>
            <a:cs typeface="Arial" pitchFamily="34" charset="0"/>
          </a:endParaRPr>
        </a:p>
      </dgm:t>
    </dgm:pt>
    <dgm:pt modelId="{582350E6-EEF6-481F-8818-78B9AB5CFB62}" type="parTrans" cxnId="{DB15E8B9-E241-4BCE-A61A-2F064542E8B3}">
      <dgm:prSet/>
      <dgm:spPr/>
      <dgm:t>
        <a:bodyPr/>
        <a:lstStyle/>
        <a:p>
          <a:endParaRPr lang="es-MX"/>
        </a:p>
      </dgm:t>
    </dgm:pt>
    <dgm:pt modelId="{76770EDF-1964-4911-969E-A29B97A94E51}" type="sibTrans" cxnId="{DB15E8B9-E241-4BCE-A61A-2F064542E8B3}">
      <dgm:prSet/>
      <dgm:spPr/>
      <dgm:t>
        <a:bodyPr/>
        <a:lstStyle/>
        <a:p>
          <a:endParaRPr lang="es-MX"/>
        </a:p>
      </dgm:t>
    </dgm:pt>
    <dgm:pt modelId="{3CD269EE-0143-4F30-BC24-446200197727}">
      <dgm:prSet phldrT="[Texto]" custT="1"/>
      <dgm:spPr/>
      <dgm:t>
        <a:bodyPr/>
        <a:lstStyle/>
        <a:p>
          <a:pPr algn="just"/>
          <a:r>
            <a:rPr lang="es-MX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Certificado de Funcionamiento.</a:t>
          </a:r>
          <a:endParaRPr lang="es-MX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C24AD8-7966-4075-AF93-92D77D8322DB}" type="parTrans" cxnId="{6D8E5FCA-463F-43BA-B0F8-47E36AB5F4C0}">
      <dgm:prSet/>
      <dgm:spPr/>
      <dgm:t>
        <a:bodyPr/>
        <a:lstStyle/>
        <a:p>
          <a:endParaRPr lang="es-MX"/>
        </a:p>
      </dgm:t>
    </dgm:pt>
    <dgm:pt modelId="{A1A85607-194B-4899-B63C-B1CF3ABA64D0}" type="sibTrans" cxnId="{6D8E5FCA-463F-43BA-B0F8-47E36AB5F4C0}">
      <dgm:prSet/>
      <dgm:spPr/>
      <dgm:t>
        <a:bodyPr/>
        <a:lstStyle/>
        <a:p>
          <a:endParaRPr lang="es-MX"/>
        </a:p>
      </dgm:t>
    </dgm:pt>
    <dgm:pt modelId="{70A9147C-E031-4E45-AC28-F875400BB843}">
      <dgm:prSet phldrT="[Texto]" custT="1"/>
      <dgm:spPr/>
      <dgm:t>
        <a:bodyPr/>
        <a:lstStyle/>
        <a:p>
          <a:pPr algn="just"/>
          <a:r>
            <a:rPr lang="es-MX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Solvencia y prudencia financiera.</a:t>
          </a:r>
          <a:endParaRPr lang="es-MX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7DFEAC-9AB5-4B8D-A8ED-B3A4E7696D42}" type="parTrans" cxnId="{FBB163A8-D164-45AF-AF50-11F030A7E0DE}">
      <dgm:prSet/>
      <dgm:spPr/>
      <dgm:t>
        <a:bodyPr/>
        <a:lstStyle/>
        <a:p>
          <a:endParaRPr lang="es-MX"/>
        </a:p>
      </dgm:t>
    </dgm:pt>
    <dgm:pt modelId="{0F7E7B7E-A07A-4334-9917-FBBE1349DEAD}" type="sibTrans" cxnId="{FBB163A8-D164-45AF-AF50-11F030A7E0DE}">
      <dgm:prSet/>
      <dgm:spPr/>
      <dgm:t>
        <a:bodyPr/>
        <a:lstStyle/>
        <a:p>
          <a:endParaRPr lang="es-MX"/>
        </a:p>
      </dgm:t>
    </dgm:pt>
    <dgm:pt modelId="{9BF87A7C-CBA5-4873-A4E7-F8AFE63C519C}">
      <dgm:prSet custT="1"/>
      <dgm:spPr/>
      <dgm:t>
        <a:bodyPr/>
        <a:lstStyle/>
        <a:p>
          <a:pPr algn="just"/>
          <a:r>
            <a:rPr lang="es-MX" sz="1200" b="0" dirty="0" smtClean="0">
              <a:latin typeface="Arial" pitchFamily="34" charset="0"/>
              <a:cs typeface="Arial" pitchFamily="34" charset="0"/>
            </a:rPr>
            <a:t>Certificado de autorización de funcionamiento concedido por la SEPS.</a:t>
          </a:r>
          <a:endParaRPr lang="es-MX" sz="1200" b="0" dirty="0">
            <a:latin typeface="Arial" pitchFamily="34" charset="0"/>
            <a:cs typeface="Arial" pitchFamily="34" charset="0"/>
          </a:endParaRPr>
        </a:p>
      </dgm:t>
    </dgm:pt>
    <dgm:pt modelId="{9905F718-309B-409A-9CD0-9AD4F5780E33}" type="parTrans" cxnId="{B2ED1843-5DB8-4F99-B6F6-81A7191C7A35}">
      <dgm:prSet/>
      <dgm:spPr/>
      <dgm:t>
        <a:bodyPr/>
        <a:lstStyle/>
        <a:p>
          <a:endParaRPr lang="es-MX"/>
        </a:p>
      </dgm:t>
    </dgm:pt>
    <dgm:pt modelId="{DF1DC786-E6E7-4FDE-A707-9645742B92EA}" type="sibTrans" cxnId="{B2ED1843-5DB8-4F99-B6F6-81A7191C7A35}">
      <dgm:prSet/>
      <dgm:spPr/>
      <dgm:t>
        <a:bodyPr/>
        <a:lstStyle/>
        <a:p>
          <a:endParaRPr lang="es-MX"/>
        </a:p>
      </dgm:t>
    </dgm:pt>
    <dgm:pt modelId="{967944EB-DFAE-4CF9-9A38-B2886C33EFEE}">
      <dgm:prSet custT="1"/>
      <dgm:spPr/>
      <dgm:t>
        <a:bodyPr/>
        <a:lstStyle/>
        <a:p>
          <a:pPr algn="just"/>
          <a:r>
            <a:rPr lang="es-MX" sz="1200" b="0" dirty="0" smtClean="0">
              <a:latin typeface="Arial" pitchFamily="34" charset="0"/>
              <a:cs typeface="Arial" pitchFamily="34" charset="0"/>
            </a:rPr>
            <a:t>Mantener índices de Solvencia Patrimonial, Índices de Gestión Financiera y Administrativa, Desempeño Social y Transparencia.</a:t>
          </a:r>
          <a:endParaRPr lang="es-MX" sz="1200" b="0" dirty="0">
            <a:latin typeface="Arial" pitchFamily="34" charset="0"/>
            <a:cs typeface="Arial" pitchFamily="34" charset="0"/>
          </a:endParaRPr>
        </a:p>
      </dgm:t>
    </dgm:pt>
    <dgm:pt modelId="{D6004756-5123-4E2B-8A08-BFFB570B2436}" type="parTrans" cxnId="{A51D0829-5109-48A6-A114-553D18E23178}">
      <dgm:prSet/>
      <dgm:spPr/>
      <dgm:t>
        <a:bodyPr/>
        <a:lstStyle/>
        <a:p>
          <a:endParaRPr lang="es-MX"/>
        </a:p>
      </dgm:t>
    </dgm:pt>
    <dgm:pt modelId="{798243B8-40AC-4EE3-802F-BE175D34234F}" type="sibTrans" cxnId="{A51D0829-5109-48A6-A114-553D18E23178}">
      <dgm:prSet/>
      <dgm:spPr/>
      <dgm:t>
        <a:bodyPr/>
        <a:lstStyle/>
        <a:p>
          <a:endParaRPr lang="es-MX"/>
        </a:p>
      </dgm:t>
    </dgm:pt>
    <dgm:pt modelId="{19574A1D-8EE6-4D8C-BDAE-1B7621A7C974}" type="pres">
      <dgm:prSet presAssocID="{96437CAA-7864-45F5-8D36-1653BE065E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D063275-2B79-41C7-B80E-5F77749DBDC7}" type="pres">
      <dgm:prSet presAssocID="{8C636BF8-66DF-46EF-83C3-718189D5EBC2}" presName="linNode" presStyleCnt="0"/>
      <dgm:spPr/>
      <dgm:t>
        <a:bodyPr/>
        <a:lstStyle/>
        <a:p>
          <a:endParaRPr lang="es-EC"/>
        </a:p>
      </dgm:t>
    </dgm:pt>
    <dgm:pt modelId="{23F7DAD8-2337-4618-966D-3D16680688FB}" type="pres">
      <dgm:prSet presAssocID="{8C636BF8-66DF-46EF-83C3-718189D5EBC2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E20548-4663-468F-9BEA-2197A98E45CB}" type="pres">
      <dgm:prSet presAssocID="{8C636BF8-66DF-46EF-83C3-718189D5EBC2}" presName="childShp" presStyleLbl="bgAccFollowNode1" presStyleIdx="0" presStyleCnt="5" custScaleY="7027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FB7315-6B0A-40CB-9C47-AA30F1605F17}" type="pres">
      <dgm:prSet presAssocID="{E2E328A4-10FC-4B95-9BF8-52A8A594C831}" presName="spacing" presStyleCnt="0"/>
      <dgm:spPr/>
      <dgm:t>
        <a:bodyPr/>
        <a:lstStyle/>
        <a:p>
          <a:endParaRPr lang="es-EC"/>
        </a:p>
      </dgm:t>
    </dgm:pt>
    <dgm:pt modelId="{C18B581A-83B5-4108-9C6E-1A57C7F66DAD}" type="pres">
      <dgm:prSet presAssocID="{6AC90A8F-EBEB-48C4-B559-AAA36C176E65}" presName="linNode" presStyleCnt="0"/>
      <dgm:spPr/>
      <dgm:t>
        <a:bodyPr/>
        <a:lstStyle/>
        <a:p>
          <a:endParaRPr lang="es-EC"/>
        </a:p>
      </dgm:t>
    </dgm:pt>
    <dgm:pt modelId="{17C27332-F100-4A45-BB00-37903A2077D5}" type="pres">
      <dgm:prSet presAssocID="{6AC90A8F-EBEB-48C4-B559-AAA36C176E6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F41264-F2ED-402B-BF25-D0434AFD9C8E}" type="pres">
      <dgm:prSet presAssocID="{6AC90A8F-EBEB-48C4-B559-AAA36C176E65}" presName="childShp" presStyleLbl="bgAccFollowNode1" presStyleIdx="1" presStyleCnt="5" custScaleY="1474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F7218C-4A92-4C43-9FE0-C7E8D19F75AA}" type="pres">
      <dgm:prSet presAssocID="{5833110C-3732-4E59-97E6-7B1B5DCD3736}" presName="spacing" presStyleCnt="0"/>
      <dgm:spPr/>
      <dgm:t>
        <a:bodyPr/>
        <a:lstStyle/>
        <a:p>
          <a:endParaRPr lang="es-EC"/>
        </a:p>
      </dgm:t>
    </dgm:pt>
    <dgm:pt modelId="{AC1256C0-2C74-49EF-8CD7-AEB4A0BAE5CC}" type="pres">
      <dgm:prSet presAssocID="{1F810C0E-0B3B-4BCF-9CC1-2E0458ACB72B}" presName="linNode" presStyleCnt="0"/>
      <dgm:spPr/>
      <dgm:t>
        <a:bodyPr/>
        <a:lstStyle/>
        <a:p>
          <a:endParaRPr lang="es-EC"/>
        </a:p>
      </dgm:t>
    </dgm:pt>
    <dgm:pt modelId="{825B54E6-0188-4ADC-A25C-09E3C7D109D8}" type="pres">
      <dgm:prSet presAssocID="{1F810C0E-0B3B-4BCF-9CC1-2E0458ACB72B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758BD7-A790-4C1D-BF53-F041089DDB10}" type="pres">
      <dgm:prSet presAssocID="{1F810C0E-0B3B-4BCF-9CC1-2E0458ACB72B}" presName="childShp" presStyleLbl="bgAccFollowNode1" presStyleIdx="2" presStyleCnt="5" custScaleY="1539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6C54D2-6874-4FA1-BD79-CD478A72ABD9}" type="pres">
      <dgm:prSet presAssocID="{697B1CEA-EA04-45F9-819C-C0F6BFA1E02C}" presName="spacing" presStyleCnt="0"/>
      <dgm:spPr/>
      <dgm:t>
        <a:bodyPr/>
        <a:lstStyle/>
        <a:p>
          <a:endParaRPr lang="es-EC"/>
        </a:p>
      </dgm:t>
    </dgm:pt>
    <dgm:pt modelId="{10E27738-AA06-47D1-86D4-6A5C5C45A763}" type="pres">
      <dgm:prSet presAssocID="{3CD269EE-0143-4F30-BC24-446200197727}" presName="linNode" presStyleCnt="0"/>
      <dgm:spPr/>
      <dgm:t>
        <a:bodyPr/>
        <a:lstStyle/>
        <a:p>
          <a:endParaRPr lang="es-EC"/>
        </a:p>
      </dgm:t>
    </dgm:pt>
    <dgm:pt modelId="{B9616BA5-A6B6-43A5-B6C3-5AF05B1D2798}" type="pres">
      <dgm:prSet presAssocID="{3CD269EE-0143-4F30-BC24-446200197727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CCEDBC-1F37-432D-9909-8998EF7F80BE}" type="pres">
      <dgm:prSet presAssocID="{3CD269EE-0143-4F30-BC24-446200197727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B16933-6404-4559-AEEE-5D95C848FCDC}" type="pres">
      <dgm:prSet presAssocID="{A1A85607-194B-4899-B63C-B1CF3ABA64D0}" presName="spacing" presStyleCnt="0"/>
      <dgm:spPr/>
      <dgm:t>
        <a:bodyPr/>
        <a:lstStyle/>
        <a:p>
          <a:endParaRPr lang="es-EC"/>
        </a:p>
      </dgm:t>
    </dgm:pt>
    <dgm:pt modelId="{B4B3035F-DA03-405F-8EA8-CDCEDC1BE767}" type="pres">
      <dgm:prSet presAssocID="{70A9147C-E031-4E45-AC28-F875400BB843}" presName="linNode" presStyleCnt="0"/>
      <dgm:spPr/>
      <dgm:t>
        <a:bodyPr/>
        <a:lstStyle/>
        <a:p>
          <a:endParaRPr lang="es-EC"/>
        </a:p>
      </dgm:t>
    </dgm:pt>
    <dgm:pt modelId="{6498B5CD-1059-4CE8-B9BF-BE81CB1247E2}" type="pres">
      <dgm:prSet presAssocID="{70A9147C-E031-4E45-AC28-F875400BB84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836721-4C2D-41E5-8E66-47A6C98E021D}" type="pres">
      <dgm:prSet presAssocID="{70A9147C-E031-4E45-AC28-F875400BB843}" presName="childShp" presStyleLbl="bgAccFollowNode1" presStyleIdx="4" presStyleCnt="5" custScaleX="105545" custScaleY="1763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2ED1843-5DB8-4F99-B6F6-81A7191C7A35}" srcId="{3CD269EE-0143-4F30-BC24-446200197727}" destId="{9BF87A7C-CBA5-4873-A4E7-F8AFE63C519C}" srcOrd="0" destOrd="0" parTransId="{9905F718-309B-409A-9CD0-9AD4F5780E33}" sibTransId="{DF1DC786-E6E7-4FDE-A707-9645742B92EA}"/>
    <dgm:cxn modelId="{A51D0829-5109-48A6-A114-553D18E23178}" srcId="{70A9147C-E031-4E45-AC28-F875400BB843}" destId="{967944EB-DFAE-4CF9-9A38-B2886C33EFEE}" srcOrd="0" destOrd="0" parTransId="{D6004756-5123-4E2B-8A08-BFFB570B2436}" sibTransId="{798243B8-40AC-4EE3-802F-BE175D34234F}"/>
    <dgm:cxn modelId="{CFD43FCB-F758-4A1B-8B30-77207F5991BD}" type="presOf" srcId="{9BF87A7C-CBA5-4873-A4E7-F8AFE63C519C}" destId="{55CCEDBC-1F37-432D-9909-8998EF7F80BE}" srcOrd="0" destOrd="0" presId="urn:microsoft.com/office/officeart/2005/8/layout/vList6"/>
    <dgm:cxn modelId="{A78A1283-8A76-4D4E-8BDE-F0D20B0BF212}" srcId="{8C636BF8-66DF-46EF-83C3-718189D5EBC2}" destId="{9256EB54-3BEF-4596-B512-307E3663C755}" srcOrd="0" destOrd="0" parTransId="{BB8DE3EC-6FB0-45C2-8F55-419100F1962F}" sibTransId="{BBF3DA84-6239-425A-96D7-B9CC6E716E7F}"/>
    <dgm:cxn modelId="{21C3BE3F-CD1C-4AE6-A72C-B22CB0F6E756}" type="presOf" srcId="{3CD269EE-0143-4F30-BC24-446200197727}" destId="{B9616BA5-A6B6-43A5-B6C3-5AF05B1D2798}" srcOrd="0" destOrd="0" presId="urn:microsoft.com/office/officeart/2005/8/layout/vList6"/>
    <dgm:cxn modelId="{949FC052-3EE0-4E85-9E34-33BB75B756C9}" type="presOf" srcId="{967944EB-DFAE-4CF9-9A38-B2886C33EFEE}" destId="{D3836721-4C2D-41E5-8E66-47A6C98E021D}" srcOrd="0" destOrd="0" presId="urn:microsoft.com/office/officeart/2005/8/layout/vList6"/>
    <dgm:cxn modelId="{BFF9E147-D50B-43B5-B11A-E1309CD08F04}" srcId="{96437CAA-7864-45F5-8D36-1653BE065E37}" destId="{6AC90A8F-EBEB-48C4-B559-AAA36C176E65}" srcOrd="1" destOrd="0" parTransId="{1839F206-8C6D-44F7-BE60-3725F19BCAA5}" sibTransId="{5833110C-3732-4E59-97E6-7B1B5DCD3736}"/>
    <dgm:cxn modelId="{0C3F64ED-EBEA-4071-BDDC-A1C1A756CBC2}" type="presOf" srcId="{9256EB54-3BEF-4596-B512-307E3663C755}" destId="{3DE20548-4663-468F-9BEA-2197A98E45CB}" srcOrd="0" destOrd="0" presId="urn:microsoft.com/office/officeart/2005/8/layout/vList6"/>
    <dgm:cxn modelId="{997D11EE-563D-4303-A553-3C78C97DF5DA}" type="presOf" srcId="{D820E556-DCF4-4163-A84E-4A1466237A18}" destId="{17F41264-F2ED-402B-BF25-D0434AFD9C8E}" srcOrd="0" destOrd="0" presId="urn:microsoft.com/office/officeart/2005/8/layout/vList6"/>
    <dgm:cxn modelId="{F2F7399F-9E48-444F-8F78-A26CB894E3EC}" type="presOf" srcId="{84C0FC37-8C69-45E9-BCAC-17EEBC75AEF5}" destId="{C1758BD7-A790-4C1D-BF53-F041089DDB10}" srcOrd="0" destOrd="0" presId="urn:microsoft.com/office/officeart/2005/8/layout/vList6"/>
    <dgm:cxn modelId="{524B6C12-8A02-4355-8A50-C1740D7BF97C}" srcId="{96437CAA-7864-45F5-8D36-1653BE065E37}" destId="{1F810C0E-0B3B-4BCF-9CC1-2E0458ACB72B}" srcOrd="2" destOrd="0" parTransId="{1ADF920C-141A-482A-B6F7-66831E9914CD}" sibTransId="{697B1CEA-EA04-45F9-819C-C0F6BFA1E02C}"/>
    <dgm:cxn modelId="{12551FC8-E542-430B-9D34-C9FDE1D9A0D1}" type="presOf" srcId="{6AC90A8F-EBEB-48C4-B559-AAA36C176E65}" destId="{17C27332-F100-4A45-BB00-37903A2077D5}" srcOrd="0" destOrd="0" presId="urn:microsoft.com/office/officeart/2005/8/layout/vList6"/>
    <dgm:cxn modelId="{DB15E8B9-E241-4BCE-A61A-2F064542E8B3}" srcId="{1F810C0E-0B3B-4BCF-9CC1-2E0458ACB72B}" destId="{84C0FC37-8C69-45E9-BCAC-17EEBC75AEF5}" srcOrd="0" destOrd="0" parTransId="{582350E6-EEF6-481F-8818-78B9AB5CFB62}" sibTransId="{76770EDF-1964-4911-969E-A29B97A94E51}"/>
    <dgm:cxn modelId="{0691F0AF-0FEB-40BB-9582-7B7C2A0ECC05}" type="presOf" srcId="{96437CAA-7864-45F5-8D36-1653BE065E37}" destId="{19574A1D-8EE6-4D8C-BDAE-1B7621A7C974}" srcOrd="0" destOrd="0" presId="urn:microsoft.com/office/officeart/2005/8/layout/vList6"/>
    <dgm:cxn modelId="{2FE253F7-F4FA-42BB-83BE-4CDFF342DED4}" srcId="{96437CAA-7864-45F5-8D36-1653BE065E37}" destId="{8C636BF8-66DF-46EF-83C3-718189D5EBC2}" srcOrd="0" destOrd="0" parTransId="{E134C851-FE52-43D4-BCDF-C7FD3767DB56}" sibTransId="{E2E328A4-10FC-4B95-9BF8-52A8A594C831}"/>
    <dgm:cxn modelId="{DEC5918A-8684-4C1B-A230-24BA34F920C9}" type="presOf" srcId="{8C636BF8-66DF-46EF-83C3-718189D5EBC2}" destId="{23F7DAD8-2337-4618-966D-3D16680688FB}" srcOrd="0" destOrd="0" presId="urn:microsoft.com/office/officeart/2005/8/layout/vList6"/>
    <dgm:cxn modelId="{FBB163A8-D164-45AF-AF50-11F030A7E0DE}" srcId="{96437CAA-7864-45F5-8D36-1653BE065E37}" destId="{70A9147C-E031-4E45-AC28-F875400BB843}" srcOrd="4" destOrd="0" parTransId="{417DFEAC-9AB5-4B8D-A8ED-B3A4E7696D42}" sibTransId="{0F7E7B7E-A07A-4334-9917-FBBE1349DEAD}"/>
    <dgm:cxn modelId="{1E4428BD-8243-4F46-A145-FE72931E8CC2}" srcId="{6AC90A8F-EBEB-48C4-B559-AAA36C176E65}" destId="{D820E556-DCF4-4163-A84E-4A1466237A18}" srcOrd="0" destOrd="0" parTransId="{5B078258-D714-4A0C-A36E-187F9DBEB124}" sibTransId="{D78B2BDD-6292-4BA0-B326-7411265729CD}"/>
    <dgm:cxn modelId="{A56ABC58-76A5-43A2-B1FE-2796DE3C0CAE}" type="presOf" srcId="{1F810C0E-0B3B-4BCF-9CC1-2E0458ACB72B}" destId="{825B54E6-0188-4ADC-A25C-09E3C7D109D8}" srcOrd="0" destOrd="0" presId="urn:microsoft.com/office/officeart/2005/8/layout/vList6"/>
    <dgm:cxn modelId="{6276D007-FBE7-4CB4-A2C7-B63276B05355}" type="presOf" srcId="{70A9147C-E031-4E45-AC28-F875400BB843}" destId="{6498B5CD-1059-4CE8-B9BF-BE81CB1247E2}" srcOrd="0" destOrd="0" presId="urn:microsoft.com/office/officeart/2005/8/layout/vList6"/>
    <dgm:cxn modelId="{6D8E5FCA-463F-43BA-B0F8-47E36AB5F4C0}" srcId="{96437CAA-7864-45F5-8D36-1653BE065E37}" destId="{3CD269EE-0143-4F30-BC24-446200197727}" srcOrd="3" destOrd="0" parTransId="{78C24AD8-7966-4075-AF93-92D77D8322DB}" sibTransId="{A1A85607-194B-4899-B63C-B1CF3ABA64D0}"/>
    <dgm:cxn modelId="{07F0381E-84FB-46F6-B0E6-234B7D56D273}" type="presParOf" srcId="{19574A1D-8EE6-4D8C-BDAE-1B7621A7C974}" destId="{6D063275-2B79-41C7-B80E-5F77749DBDC7}" srcOrd="0" destOrd="0" presId="urn:microsoft.com/office/officeart/2005/8/layout/vList6"/>
    <dgm:cxn modelId="{9AEAF90F-16C7-4AA2-A37A-E84CD838501F}" type="presParOf" srcId="{6D063275-2B79-41C7-B80E-5F77749DBDC7}" destId="{23F7DAD8-2337-4618-966D-3D16680688FB}" srcOrd="0" destOrd="0" presId="urn:microsoft.com/office/officeart/2005/8/layout/vList6"/>
    <dgm:cxn modelId="{C715B9EC-C29F-405B-AFFD-5C9C5030DC73}" type="presParOf" srcId="{6D063275-2B79-41C7-B80E-5F77749DBDC7}" destId="{3DE20548-4663-468F-9BEA-2197A98E45CB}" srcOrd="1" destOrd="0" presId="urn:microsoft.com/office/officeart/2005/8/layout/vList6"/>
    <dgm:cxn modelId="{2DDB674C-377E-4DB0-9A40-AE8363502E63}" type="presParOf" srcId="{19574A1D-8EE6-4D8C-BDAE-1B7621A7C974}" destId="{CDFB7315-6B0A-40CB-9C47-AA30F1605F17}" srcOrd="1" destOrd="0" presId="urn:microsoft.com/office/officeart/2005/8/layout/vList6"/>
    <dgm:cxn modelId="{B939FA86-EAAA-42C5-ACF3-5BA27BB499E3}" type="presParOf" srcId="{19574A1D-8EE6-4D8C-BDAE-1B7621A7C974}" destId="{C18B581A-83B5-4108-9C6E-1A57C7F66DAD}" srcOrd="2" destOrd="0" presId="urn:microsoft.com/office/officeart/2005/8/layout/vList6"/>
    <dgm:cxn modelId="{DC64BF54-2AB2-4036-89A5-8D9B37A67F4A}" type="presParOf" srcId="{C18B581A-83B5-4108-9C6E-1A57C7F66DAD}" destId="{17C27332-F100-4A45-BB00-37903A2077D5}" srcOrd="0" destOrd="0" presId="urn:microsoft.com/office/officeart/2005/8/layout/vList6"/>
    <dgm:cxn modelId="{040C4B72-7757-4894-8659-D01F73000CAD}" type="presParOf" srcId="{C18B581A-83B5-4108-9C6E-1A57C7F66DAD}" destId="{17F41264-F2ED-402B-BF25-D0434AFD9C8E}" srcOrd="1" destOrd="0" presId="urn:microsoft.com/office/officeart/2005/8/layout/vList6"/>
    <dgm:cxn modelId="{2A66D6E7-7AB0-4F65-9679-95105A5BB254}" type="presParOf" srcId="{19574A1D-8EE6-4D8C-BDAE-1B7621A7C974}" destId="{0BF7218C-4A92-4C43-9FE0-C7E8D19F75AA}" srcOrd="3" destOrd="0" presId="urn:microsoft.com/office/officeart/2005/8/layout/vList6"/>
    <dgm:cxn modelId="{27DCFC00-1D4B-4EF8-A839-82C02109E302}" type="presParOf" srcId="{19574A1D-8EE6-4D8C-BDAE-1B7621A7C974}" destId="{AC1256C0-2C74-49EF-8CD7-AEB4A0BAE5CC}" srcOrd="4" destOrd="0" presId="urn:microsoft.com/office/officeart/2005/8/layout/vList6"/>
    <dgm:cxn modelId="{45DEC8EC-FC65-42E6-BB03-E59BADDD1106}" type="presParOf" srcId="{AC1256C0-2C74-49EF-8CD7-AEB4A0BAE5CC}" destId="{825B54E6-0188-4ADC-A25C-09E3C7D109D8}" srcOrd="0" destOrd="0" presId="urn:microsoft.com/office/officeart/2005/8/layout/vList6"/>
    <dgm:cxn modelId="{37485A3A-B3C0-4516-A7BD-83EE3C03ECB4}" type="presParOf" srcId="{AC1256C0-2C74-49EF-8CD7-AEB4A0BAE5CC}" destId="{C1758BD7-A790-4C1D-BF53-F041089DDB10}" srcOrd="1" destOrd="0" presId="urn:microsoft.com/office/officeart/2005/8/layout/vList6"/>
    <dgm:cxn modelId="{C24D70B3-A14B-4EF1-BF11-E6BDBAB50F11}" type="presParOf" srcId="{19574A1D-8EE6-4D8C-BDAE-1B7621A7C974}" destId="{646C54D2-6874-4FA1-BD79-CD478A72ABD9}" srcOrd="5" destOrd="0" presId="urn:microsoft.com/office/officeart/2005/8/layout/vList6"/>
    <dgm:cxn modelId="{EB3EE89E-8C71-4373-BC51-B664CE85BC53}" type="presParOf" srcId="{19574A1D-8EE6-4D8C-BDAE-1B7621A7C974}" destId="{10E27738-AA06-47D1-86D4-6A5C5C45A763}" srcOrd="6" destOrd="0" presId="urn:microsoft.com/office/officeart/2005/8/layout/vList6"/>
    <dgm:cxn modelId="{2C491509-3DF1-4DD1-AD80-A3CE0DFCB74D}" type="presParOf" srcId="{10E27738-AA06-47D1-86D4-6A5C5C45A763}" destId="{B9616BA5-A6B6-43A5-B6C3-5AF05B1D2798}" srcOrd="0" destOrd="0" presId="urn:microsoft.com/office/officeart/2005/8/layout/vList6"/>
    <dgm:cxn modelId="{26374145-0952-4B0B-97B9-89E86DBBC7A7}" type="presParOf" srcId="{10E27738-AA06-47D1-86D4-6A5C5C45A763}" destId="{55CCEDBC-1F37-432D-9909-8998EF7F80BE}" srcOrd="1" destOrd="0" presId="urn:microsoft.com/office/officeart/2005/8/layout/vList6"/>
    <dgm:cxn modelId="{2DB16440-6623-4856-811B-8C5C916A4349}" type="presParOf" srcId="{19574A1D-8EE6-4D8C-BDAE-1B7621A7C974}" destId="{E7B16933-6404-4559-AEEE-5D95C848FCDC}" srcOrd="7" destOrd="0" presId="urn:microsoft.com/office/officeart/2005/8/layout/vList6"/>
    <dgm:cxn modelId="{34742229-4FC4-4E13-8F73-1BFC5A70211F}" type="presParOf" srcId="{19574A1D-8EE6-4D8C-BDAE-1B7621A7C974}" destId="{B4B3035F-DA03-405F-8EA8-CDCEDC1BE767}" srcOrd="8" destOrd="0" presId="urn:microsoft.com/office/officeart/2005/8/layout/vList6"/>
    <dgm:cxn modelId="{A18AA8B0-C9F0-411A-9E1E-0C6E04909B76}" type="presParOf" srcId="{B4B3035F-DA03-405F-8EA8-CDCEDC1BE767}" destId="{6498B5CD-1059-4CE8-B9BF-BE81CB1247E2}" srcOrd="0" destOrd="0" presId="urn:microsoft.com/office/officeart/2005/8/layout/vList6"/>
    <dgm:cxn modelId="{0C512081-D1B9-45F2-AA7E-E9F3D20346B8}" type="presParOf" srcId="{B4B3035F-DA03-405F-8EA8-CDCEDC1BE767}" destId="{D3836721-4C2D-41E5-8E66-47A6C98E02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351283-3627-4981-A957-5580E1D36E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072078F-269A-482C-AD22-B57EB1C008BF}">
      <dgm:prSet phldrT="[Texto]" phldr="1" custT="1"/>
      <dgm:spPr/>
      <dgm:t>
        <a:bodyPr/>
        <a:lstStyle/>
        <a:p>
          <a:pPr algn="just"/>
          <a:endParaRPr lang="es-MX" sz="1100" dirty="0"/>
        </a:p>
      </dgm:t>
    </dgm:pt>
    <dgm:pt modelId="{BA407C08-FDEF-42F1-B437-FD7FF60E8331}" type="parTrans" cxnId="{E752F446-95DF-4ADE-812C-2B3166E42830}">
      <dgm:prSet/>
      <dgm:spPr/>
      <dgm:t>
        <a:bodyPr/>
        <a:lstStyle/>
        <a:p>
          <a:endParaRPr lang="es-MX"/>
        </a:p>
      </dgm:t>
    </dgm:pt>
    <dgm:pt modelId="{6EBCE291-6F06-416A-BA2C-1CE964FEC023}" type="sibTrans" cxnId="{E752F446-95DF-4ADE-812C-2B3166E42830}">
      <dgm:prSet/>
      <dgm:spPr/>
      <dgm:t>
        <a:bodyPr/>
        <a:lstStyle/>
        <a:p>
          <a:endParaRPr lang="es-MX"/>
        </a:p>
      </dgm:t>
    </dgm:pt>
    <dgm:pt modelId="{E79735C9-93CD-4B2E-BCF0-93B77986680C}">
      <dgm:prSet phldrT="[Texto]" custT="1"/>
      <dgm:spPr/>
      <dgm:t>
        <a:bodyPr/>
        <a:lstStyle/>
        <a:p>
          <a:pPr algn="just"/>
          <a:r>
            <a:rPr lang="es-ES" sz="1100" dirty="0" smtClean="0"/>
            <a:t>Para ser socio de la cooperativa</a:t>
          </a:r>
          <a:endParaRPr lang="es-MX" sz="1100" dirty="0"/>
        </a:p>
      </dgm:t>
    </dgm:pt>
    <dgm:pt modelId="{B00DDD62-5BB7-4DA7-8A48-4ECEDA7308FC}" type="parTrans" cxnId="{5FDD1F80-7695-4F61-AB08-43BBA2BFFD6A}">
      <dgm:prSet/>
      <dgm:spPr/>
      <dgm:t>
        <a:bodyPr/>
        <a:lstStyle/>
        <a:p>
          <a:endParaRPr lang="es-MX"/>
        </a:p>
      </dgm:t>
    </dgm:pt>
    <dgm:pt modelId="{B9A7C11E-B5C1-47C1-8885-F19935090DC6}" type="sibTrans" cxnId="{5FDD1F80-7695-4F61-AB08-43BBA2BFFD6A}">
      <dgm:prSet/>
      <dgm:spPr/>
      <dgm:t>
        <a:bodyPr/>
        <a:lstStyle/>
        <a:p>
          <a:endParaRPr lang="es-MX"/>
        </a:p>
      </dgm:t>
    </dgm:pt>
    <dgm:pt modelId="{2CB5C695-0F4E-4A3C-8836-B2E240CB9807}">
      <dgm:prSet phldrT="[Texto]" phldr="1" custT="1"/>
      <dgm:spPr/>
      <dgm:t>
        <a:bodyPr/>
        <a:lstStyle/>
        <a:p>
          <a:pPr algn="just"/>
          <a:endParaRPr lang="es-MX" sz="1100" dirty="0"/>
        </a:p>
      </dgm:t>
    </dgm:pt>
    <dgm:pt modelId="{F2CA5F00-6836-498E-B2A1-B0B93D3615D9}" type="parTrans" cxnId="{1A475716-1BFC-4108-8752-17BE2E291718}">
      <dgm:prSet/>
      <dgm:spPr/>
      <dgm:t>
        <a:bodyPr/>
        <a:lstStyle/>
        <a:p>
          <a:endParaRPr lang="es-MX"/>
        </a:p>
      </dgm:t>
    </dgm:pt>
    <dgm:pt modelId="{455BDEA3-F744-4EEA-8852-79A7E24E6154}" type="sibTrans" cxnId="{1A475716-1BFC-4108-8752-17BE2E291718}">
      <dgm:prSet/>
      <dgm:spPr/>
      <dgm:t>
        <a:bodyPr/>
        <a:lstStyle/>
        <a:p>
          <a:endParaRPr lang="es-MX"/>
        </a:p>
      </dgm:t>
    </dgm:pt>
    <dgm:pt modelId="{95BB60B4-21E3-42D5-AD36-E5A55C856BE8}">
      <dgm:prSet phldrT="[Texto]" custT="1"/>
      <dgm:spPr/>
      <dgm:t>
        <a:bodyPr/>
        <a:lstStyle/>
        <a:p>
          <a:pPr algn="just"/>
          <a:r>
            <a:rPr lang="es-ES" sz="1100" dirty="0" smtClean="0"/>
            <a:t>Ser legalmente capaz en los términos del Código Civil.</a:t>
          </a:r>
          <a:endParaRPr lang="es-MX" sz="1100" dirty="0"/>
        </a:p>
      </dgm:t>
    </dgm:pt>
    <dgm:pt modelId="{6F8CA4AE-8CBA-4E19-A4E5-88329011BFF0}" type="parTrans" cxnId="{567CD888-8F12-47B9-8BD4-D34150DEA6A0}">
      <dgm:prSet/>
      <dgm:spPr/>
      <dgm:t>
        <a:bodyPr/>
        <a:lstStyle/>
        <a:p>
          <a:endParaRPr lang="es-MX"/>
        </a:p>
      </dgm:t>
    </dgm:pt>
    <dgm:pt modelId="{02AB3B7A-6F4D-41B2-8EF9-84EEDBC8A16E}" type="sibTrans" cxnId="{567CD888-8F12-47B9-8BD4-D34150DEA6A0}">
      <dgm:prSet/>
      <dgm:spPr/>
      <dgm:t>
        <a:bodyPr/>
        <a:lstStyle/>
        <a:p>
          <a:endParaRPr lang="es-MX"/>
        </a:p>
      </dgm:t>
    </dgm:pt>
    <dgm:pt modelId="{ACB74447-2B98-4357-A80C-81CF87D14616}">
      <dgm:prSet phldrT="[Texto]" phldr="1" custT="1"/>
      <dgm:spPr/>
      <dgm:t>
        <a:bodyPr/>
        <a:lstStyle/>
        <a:p>
          <a:pPr algn="just"/>
          <a:endParaRPr lang="es-MX" sz="1100" dirty="0"/>
        </a:p>
      </dgm:t>
    </dgm:pt>
    <dgm:pt modelId="{C15FE632-6CF3-407D-A0C8-4750B2E8E3A9}" type="parTrans" cxnId="{45780138-9CC0-4099-9F0B-C647B1D2609C}">
      <dgm:prSet/>
      <dgm:spPr/>
      <dgm:t>
        <a:bodyPr/>
        <a:lstStyle/>
        <a:p>
          <a:endParaRPr lang="es-MX"/>
        </a:p>
      </dgm:t>
    </dgm:pt>
    <dgm:pt modelId="{C8FC0824-7056-4711-B665-2B89B10A7C7D}" type="sibTrans" cxnId="{45780138-9CC0-4099-9F0B-C647B1D2609C}">
      <dgm:prSet/>
      <dgm:spPr/>
      <dgm:t>
        <a:bodyPr/>
        <a:lstStyle/>
        <a:p>
          <a:endParaRPr lang="es-MX"/>
        </a:p>
      </dgm:t>
    </dgm:pt>
    <dgm:pt modelId="{02A2E26C-BC45-405E-807B-61625EEAB2CA}">
      <dgm:prSet phldrT="[Texto]" custT="1"/>
      <dgm:spPr/>
      <dgm:t>
        <a:bodyPr/>
        <a:lstStyle/>
        <a:p>
          <a:pPr algn="just"/>
          <a:r>
            <a:rPr lang="es-ES" sz="1100" dirty="0" smtClean="0"/>
            <a:t>Presentar la solicitud de admisión como socio, al funcionario responsable de la oficina operativa correspondiente.</a:t>
          </a:r>
          <a:endParaRPr lang="es-MX" sz="1100" dirty="0"/>
        </a:p>
      </dgm:t>
    </dgm:pt>
    <dgm:pt modelId="{7411EFCB-6A46-4E96-A0C1-766AA1811BC0}" type="parTrans" cxnId="{EC2A2A1D-732C-4421-AE49-53682CB50AB2}">
      <dgm:prSet/>
      <dgm:spPr/>
      <dgm:t>
        <a:bodyPr/>
        <a:lstStyle/>
        <a:p>
          <a:endParaRPr lang="es-MX"/>
        </a:p>
      </dgm:t>
    </dgm:pt>
    <dgm:pt modelId="{AF09D8D7-8FBB-4DB4-8C02-F38032ADF590}" type="sibTrans" cxnId="{EC2A2A1D-732C-4421-AE49-53682CB50AB2}">
      <dgm:prSet/>
      <dgm:spPr/>
      <dgm:t>
        <a:bodyPr/>
        <a:lstStyle/>
        <a:p>
          <a:endParaRPr lang="es-MX"/>
        </a:p>
      </dgm:t>
    </dgm:pt>
    <dgm:pt modelId="{B266B103-0AF3-46B3-8C61-6642172DA622}">
      <dgm:prSet phldrT="[Texto]" phldr="1" custT="1"/>
      <dgm:spPr/>
      <dgm:t>
        <a:bodyPr/>
        <a:lstStyle/>
        <a:p>
          <a:pPr algn="just"/>
          <a:endParaRPr lang="es-MX" sz="1100" dirty="0"/>
        </a:p>
      </dgm:t>
    </dgm:pt>
    <dgm:pt modelId="{19527E04-060A-4E48-B721-29E69ACFF721}" type="parTrans" cxnId="{3709A7EE-36C9-4273-BAAD-65AA86210162}">
      <dgm:prSet/>
      <dgm:spPr/>
      <dgm:t>
        <a:bodyPr/>
        <a:lstStyle/>
        <a:p>
          <a:endParaRPr lang="es-MX"/>
        </a:p>
      </dgm:t>
    </dgm:pt>
    <dgm:pt modelId="{959DED30-9B73-46A0-B1FA-50A1A81D984A}" type="sibTrans" cxnId="{3709A7EE-36C9-4273-BAAD-65AA86210162}">
      <dgm:prSet/>
      <dgm:spPr/>
      <dgm:t>
        <a:bodyPr/>
        <a:lstStyle/>
        <a:p>
          <a:endParaRPr lang="es-MX"/>
        </a:p>
      </dgm:t>
    </dgm:pt>
    <dgm:pt modelId="{1AACBE57-F686-4CF9-9F1E-69E024169DFF}">
      <dgm:prSet phldrT="[Texto]" phldr="1" custT="1"/>
      <dgm:spPr/>
      <dgm:t>
        <a:bodyPr/>
        <a:lstStyle/>
        <a:p>
          <a:pPr algn="just"/>
          <a:endParaRPr lang="es-MX" sz="1100" dirty="0"/>
        </a:p>
      </dgm:t>
    </dgm:pt>
    <dgm:pt modelId="{FB0692F6-EF99-43BD-80B4-3922FC38FE74}" type="parTrans" cxnId="{C0DC5679-D5D6-4623-8EB4-90BF74BE8ACF}">
      <dgm:prSet/>
      <dgm:spPr/>
      <dgm:t>
        <a:bodyPr/>
        <a:lstStyle/>
        <a:p>
          <a:endParaRPr lang="es-MX"/>
        </a:p>
      </dgm:t>
    </dgm:pt>
    <dgm:pt modelId="{8417FAFB-78CD-4B01-BC9C-3778DBC9FC1F}" type="sibTrans" cxnId="{C0DC5679-D5D6-4623-8EB4-90BF74BE8ACF}">
      <dgm:prSet/>
      <dgm:spPr/>
      <dgm:t>
        <a:bodyPr/>
        <a:lstStyle/>
        <a:p>
          <a:endParaRPr lang="es-MX"/>
        </a:p>
      </dgm:t>
    </dgm:pt>
    <dgm:pt modelId="{477CFC90-19B9-4A44-B401-72433F314196}">
      <dgm:prSet custT="1"/>
      <dgm:spPr/>
      <dgm:t>
        <a:bodyPr/>
        <a:lstStyle/>
        <a:p>
          <a:pPr algn="just"/>
          <a:r>
            <a:rPr lang="es-ES" sz="1100" dirty="0" smtClean="0"/>
            <a:t>Suscribir y pagar al menos el valor mínimo de certificados de aportación dispuestos en el presente Estatuto Social.</a:t>
          </a:r>
          <a:endParaRPr lang="es-MX" sz="1100" dirty="0"/>
        </a:p>
      </dgm:t>
    </dgm:pt>
    <dgm:pt modelId="{8C13316F-C6C9-47AA-BA6D-137DF41A58A6}" type="parTrans" cxnId="{16EFE208-709A-46A9-8F77-EA6239A8014F}">
      <dgm:prSet/>
      <dgm:spPr/>
    </dgm:pt>
    <dgm:pt modelId="{41298F36-0F9D-4872-B96A-67C0657A581E}" type="sibTrans" cxnId="{16EFE208-709A-46A9-8F77-EA6239A8014F}">
      <dgm:prSet/>
      <dgm:spPr/>
    </dgm:pt>
    <dgm:pt modelId="{A7FB3687-15AB-4166-BCC8-A4762B36A14F}">
      <dgm:prSet custT="1"/>
      <dgm:spPr/>
      <dgm:t>
        <a:bodyPr/>
        <a:lstStyle/>
        <a:p>
          <a:pPr algn="just"/>
          <a:r>
            <a:rPr lang="es-ES" sz="1100" dirty="0" smtClean="0"/>
            <a:t>Las personas jurídicas deberán justificar su existencia legal, registros tributarios, nombramiento de representante legal y los documentos que exija la cooperativa. </a:t>
          </a:r>
          <a:endParaRPr lang="es-MX" sz="1100" dirty="0"/>
        </a:p>
      </dgm:t>
    </dgm:pt>
    <dgm:pt modelId="{A7B28C82-D0CE-45BA-92D7-3AD9161F9564}" type="parTrans" cxnId="{333D5EA1-3A70-4BDB-85C1-FB87B7D31CC8}">
      <dgm:prSet/>
      <dgm:spPr/>
    </dgm:pt>
    <dgm:pt modelId="{E9255795-3EFD-4944-A6DB-F033690C8995}" type="sibTrans" cxnId="{333D5EA1-3A70-4BDB-85C1-FB87B7D31CC8}">
      <dgm:prSet/>
      <dgm:spPr/>
    </dgm:pt>
    <dgm:pt modelId="{2DBCC5B0-2216-4BD8-83B8-550115CD672F}" type="pres">
      <dgm:prSet presAssocID="{51351283-3627-4981-A957-5580E1D36E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54F0E0-B438-420D-A1AB-8C9F9C367F2E}" type="pres">
      <dgm:prSet presAssocID="{4072078F-269A-482C-AD22-B57EB1C008BF}" presName="composite" presStyleCnt="0"/>
      <dgm:spPr/>
    </dgm:pt>
    <dgm:pt modelId="{1C96E2E2-7434-409B-B9C0-35BBCE02A631}" type="pres">
      <dgm:prSet presAssocID="{4072078F-269A-482C-AD22-B57EB1C008B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67779A-DE01-46B4-AB57-7F75AF8AB571}" type="pres">
      <dgm:prSet presAssocID="{4072078F-269A-482C-AD22-B57EB1C008B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800B76-CBDF-4472-A551-6E419087788F}" type="pres">
      <dgm:prSet presAssocID="{6EBCE291-6F06-416A-BA2C-1CE964FEC023}" presName="sp" presStyleCnt="0"/>
      <dgm:spPr/>
    </dgm:pt>
    <dgm:pt modelId="{F40ACE2B-D4CA-47BE-A577-B8B8CCBCEC6F}" type="pres">
      <dgm:prSet presAssocID="{2CB5C695-0F4E-4A3C-8836-B2E240CB9807}" presName="composite" presStyleCnt="0"/>
      <dgm:spPr/>
    </dgm:pt>
    <dgm:pt modelId="{83DAA96B-F344-489F-B9F4-081E45605AE9}" type="pres">
      <dgm:prSet presAssocID="{2CB5C695-0F4E-4A3C-8836-B2E240CB980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42F205-0FCD-4571-AA21-A34F0936992B}" type="pres">
      <dgm:prSet presAssocID="{2CB5C695-0F4E-4A3C-8836-B2E240CB980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43FE9D-5D3D-415B-88D5-0FFBA1987FD5}" type="pres">
      <dgm:prSet presAssocID="{455BDEA3-F744-4EEA-8852-79A7E24E6154}" presName="sp" presStyleCnt="0"/>
      <dgm:spPr/>
    </dgm:pt>
    <dgm:pt modelId="{1C15145F-59C3-4400-B97D-27B7B85C0838}" type="pres">
      <dgm:prSet presAssocID="{ACB74447-2B98-4357-A80C-81CF87D14616}" presName="composite" presStyleCnt="0"/>
      <dgm:spPr/>
    </dgm:pt>
    <dgm:pt modelId="{5946A7C4-D98D-45D2-A288-8BA97079BB90}" type="pres">
      <dgm:prSet presAssocID="{ACB74447-2B98-4357-A80C-81CF87D1461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0BC53D-4DF3-43B5-A9D3-7CA1AEFF40F7}" type="pres">
      <dgm:prSet presAssocID="{ACB74447-2B98-4357-A80C-81CF87D14616}" presName="descendantText" presStyleLbl="alignAcc1" presStyleIdx="2" presStyleCnt="5" custScaleY="1187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1E8C73-6F42-4529-AF0E-64DD1A57E602}" type="pres">
      <dgm:prSet presAssocID="{C8FC0824-7056-4711-B665-2B89B10A7C7D}" presName="sp" presStyleCnt="0"/>
      <dgm:spPr/>
    </dgm:pt>
    <dgm:pt modelId="{7EAF6A31-051D-4C7F-B6B2-8A69D453AAE8}" type="pres">
      <dgm:prSet presAssocID="{B266B103-0AF3-46B3-8C61-6642172DA622}" presName="composite" presStyleCnt="0"/>
      <dgm:spPr/>
    </dgm:pt>
    <dgm:pt modelId="{A93662F9-CFE7-4BAB-AA5E-4E541E61F4FE}" type="pres">
      <dgm:prSet presAssocID="{B266B103-0AF3-46B3-8C61-6642172DA62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E69D19-95C2-4287-94FE-DBC8FE050C3E}" type="pres">
      <dgm:prSet presAssocID="{B266B103-0AF3-46B3-8C61-6642172DA622}" presName="descendantText" presStyleLbl="alignAcc1" presStyleIdx="3" presStyleCnt="5" custScaleY="1420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BA9AB7-8532-4FB0-B283-BEC4F9DABFC4}" type="pres">
      <dgm:prSet presAssocID="{959DED30-9B73-46A0-B1FA-50A1A81D984A}" presName="sp" presStyleCnt="0"/>
      <dgm:spPr/>
    </dgm:pt>
    <dgm:pt modelId="{A4E979E6-0005-49DB-B8D7-1F353DF4C000}" type="pres">
      <dgm:prSet presAssocID="{1AACBE57-F686-4CF9-9F1E-69E024169DFF}" presName="composite" presStyleCnt="0"/>
      <dgm:spPr/>
    </dgm:pt>
    <dgm:pt modelId="{4575B63E-FA27-4A53-9CFB-1F535A5F356B}" type="pres">
      <dgm:prSet presAssocID="{1AACBE57-F686-4CF9-9F1E-69E024169DF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39A55A-1B3B-4271-A73D-2290D1F55E68}" type="pres">
      <dgm:prSet presAssocID="{1AACBE57-F686-4CF9-9F1E-69E024169DFF}" presName="descendantText" presStyleLbl="alignAcc1" presStyleIdx="4" presStyleCnt="5" custScaleY="1501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67CD888-8F12-47B9-8BD4-D34150DEA6A0}" srcId="{2CB5C695-0F4E-4A3C-8836-B2E240CB9807}" destId="{95BB60B4-21E3-42D5-AD36-E5A55C856BE8}" srcOrd="0" destOrd="0" parTransId="{6F8CA4AE-8CBA-4E19-A4E5-88329011BFF0}" sibTransId="{02AB3B7A-6F4D-41B2-8EF9-84EEDBC8A16E}"/>
    <dgm:cxn modelId="{1A475716-1BFC-4108-8752-17BE2E291718}" srcId="{51351283-3627-4981-A957-5580E1D36E8F}" destId="{2CB5C695-0F4E-4A3C-8836-B2E240CB9807}" srcOrd="1" destOrd="0" parTransId="{F2CA5F00-6836-498E-B2A1-B0B93D3615D9}" sibTransId="{455BDEA3-F744-4EEA-8852-79A7E24E6154}"/>
    <dgm:cxn modelId="{7D480B03-22D4-4FB8-B95C-D93FF01964D3}" type="presOf" srcId="{A7FB3687-15AB-4166-BCC8-A4762B36A14F}" destId="{8539A55A-1B3B-4271-A73D-2290D1F55E68}" srcOrd="0" destOrd="0" presId="urn:microsoft.com/office/officeart/2005/8/layout/chevron2"/>
    <dgm:cxn modelId="{9F9F8643-48D5-4077-8F38-D0186B19E7FD}" type="presOf" srcId="{B266B103-0AF3-46B3-8C61-6642172DA622}" destId="{A93662F9-CFE7-4BAB-AA5E-4E541E61F4FE}" srcOrd="0" destOrd="0" presId="urn:microsoft.com/office/officeart/2005/8/layout/chevron2"/>
    <dgm:cxn modelId="{98080E27-9248-419D-973F-E899C0701994}" type="presOf" srcId="{51351283-3627-4981-A957-5580E1D36E8F}" destId="{2DBCC5B0-2216-4BD8-83B8-550115CD672F}" srcOrd="0" destOrd="0" presId="urn:microsoft.com/office/officeart/2005/8/layout/chevron2"/>
    <dgm:cxn modelId="{45780138-9CC0-4099-9F0B-C647B1D2609C}" srcId="{51351283-3627-4981-A957-5580E1D36E8F}" destId="{ACB74447-2B98-4357-A80C-81CF87D14616}" srcOrd="2" destOrd="0" parTransId="{C15FE632-6CF3-407D-A0C8-4750B2E8E3A9}" sibTransId="{C8FC0824-7056-4711-B665-2B89B10A7C7D}"/>
    <dgm:cxn modelId="{25A6CDCB-7F56-47CD-919D-27BD3CC26CF3}" type="presOf" srcId="{4072078F-269A-482C-AD22-B57EB1C008BF}" destId="{1C96E2E2-7434-409B-B9C0-35BBCE02A631}" srcOrd="0" destOrd="0" presId="urn:microsoft.com/office/officeart/2005/8/layout/chevron2"/>
    <dgm:cxn modelId="{AA7758D7-7326-4329-8506-F631D5C08A72}" type="presOf" srcId="{2CB5C695-0F4E-4A3C-8836-B2E240CB9807}" destId="{83DAA96B-F344-489F-B9F4-081E45605AE9}" srcOrd="0" destOrd="0" presId="urn:microsoft.com/office/officeart/2005/8/layout/chevron2"/>
    <dgm:cxn modelId="{E4A0EC69-459C-4F3A-ADCE-9D586DC4C3E1}" type="presOf" srcId="{1AACBE57-F686-4CF9-9F1E-69E024169DFF}" destId="{4575B63E-FA27-4A53-9CFB-1F535A5F356B}" srcOrd="0" destOrd="0" presId="urn:microsoft.com/office/officeart/2005/8/layout/chevron2"/>
    <dgm:cxn modelId="{E752F446-95DF-4ADE-812C-2B3166E42830}" srcId="{51351283-3627-4981-A957-5580E1D36E8F}" destId="{4072078F-269A-482C-AD22-B57EB1C008BF}" srcOrd="0" destOrd="0" parTransId="{BA407C08-FDEF-42F1-B437-FD7FF60E8331}" sibTransId="{6EBCE291-6F06-416A-BA2C-1CE964FEC023}"/>
    <dgm:cxn modelId="{145C1C62-718E-4E79-9177-A5A5B1B8636A}" type="presOf" srcId="{95BB60B4-21E3-42D5-AD36-E5A55C856BE8}" destId="{2842F205-0FCD-4571-AA21-A34F0936992B}" srcOrd="0" destOrd="0" presId="urn:microsoft.com/office/officeart/2005/8/layout/chevron2"/>
    <dgm:cxn modelId="{C0DC5679-D5D6-4623-8EB4-90BF74BE8ACF}" srcId="{51351283-3627-4981-A957-5580E1D36E8F}" destId="{1AACBE57-F686-4CF9-9F1E-69E024169DFF}" srcOrd="4" destOrd="0" parTransId="{FB0692F6-EF99-43BD-80B4-3922FC38FE74}" sibTransId="{8417FAFB-78CD-4B01-BC9C-3778DBC9FC1F}"/>
    <dgm:cxn modelId="{EC2A2A1D-732C-4421-AE49-53682CB50AB2}" srcId="{ACB74447-2B98-4357-A80C-81CF87D14616}" destId="{02A2E26C-BC45-405E-807B-61625EEAB2CA}" srcOrd="0" destOrd="0" parTransId="{7411EFCB-6A46-4E96-A0C1-766AA1811BC0}" sibTransId="{AF09D8D7-8FBB-4DB4-8C02-F38032ADF590}"/>
    <dgm:cxn modelId="{333D5EA1-3A70-4BDB-85C1-FB87B7D31CC8}" srcId="{1AACBE57-F686-4CF9-9F1E-69E024169DFF}" destId="{A7FB3687-15AB-4166-BCC8-A4762B36A14F}" srcOrd="0" destOrd="0" parTransId="{A7B28C82-D0CE-45BA-92D7-3AD9161F9564}" sibTransId="{E9255795-3EFD-4944-A6DB-F033690C8995}"/>
    <dgm:cxn modelId="{F390808B-BFB4-4872-8DB5-902525613D64}" type="presOf" srcId="{02A2E26C-BC45-405E-807B-61625EEAB2CA}" destId="{820BC53D-4DF3-43B5-A9D3-7CA1AEFF40F7}" srcOrd="0" destOrd="0" presId="urn:microsoft.com/office/officeart/2005/8/layout/chevron2"/>
    <dgm:cxn modelId="{429E1BCC-BBF3-43CB-8AD7-BF954F90331A}" type="presOf" srcId="{ACB74447-2B98-4357-A80C-81CF87D14616}" destId="{5946A7C4-D98D-45D2-A288-8BA97079BB90}" srcOrd="0" destOrd="0" presId="urn:microsoft.com/office/officeart/2005/8/layout/chevron2"/>
    <dgm:cxn modelId="{5FDD1F80-7695-4F61-AB08-43BBA2BFFD6A}" srcId="{4072078F-269A-482C-AD22-B57EB1C008BF}" destId="{E79735C9-93CD-4B2E-BCF0-93B77986680C}" srcOrd="0" destOrd="0" parTransId="{B00DDD62-5BB7-4DA7-8A48-4ECEDA7308FC}" sibTransId="{B9A7C11E-B5C1-47C1-8885-F19935090DC6}"/>
    <dgm:cxn modelId="{0F7473F4-7704-4ABB-A16A-5AFBB4C2B715}" type="presOf" srcId="{E79735C9-93CD-4B2E-BCF0-93B77986680C}" destId="{0D67779A-DE01-46B4-AB57-7F75AF8AB571}" srcOrd="0" destOrd="0" presId="urn:microsoft.com/office/officeart/2005/8/layout/chevron2"/>
    <dgm:cxn modelId="{16EFE208-709A-46A9-8F77-EA6239A8014F}" srcId="{B266B103-0AF3-46B3-8C61-6642172DA622}" destId="{477CFC90-19B9-4A44-B401-72433F314196}" srcOrd="0" destOrd="0" parTransId="{8C13316F-C6C9-47AA-BA6D-137DF41A58A6}" sibTransId="{41298F36-0F9D-4872-B96A-67C0657A581E}"/>
    <dgm:cxn modelId="{FE254CF5-6847-4473-87D5-5B35DD8EF863}" type="presOf" srcId="{477CFC90-19B9-4A44-B401-72433F314196}" destId="{EFE69D19-95C2-4287-94FE-DBC8FE050C3E}" srcOrd="0" destOrd="0" presId="urn:microsoft.com/office/officeart/2005/8/layout/chevron2"/>
    <dgm:cxn modelId="{3709A7EE-36C9-4273-BAAD-65AA86210162}" srcId="{51351283-3627-4981-A957-5580E1D36E8F}" destId="{B266B103-0AF3-46B3-8C61-6642172DA622}" srcOrd="3" destOrd="0" parTransId="{19527E04-060A-4E48-B721-29E69ACFF721}" sibTransId="{959DED30-9B73-46A0-B1FA-50A1A81D984A}"/>
    <dgm:cxn modelId="{F66A29CB-7D63-45D3-B8CA-5C86437F59D1}" type="presParOf" srcId="{2DBCC5B0-2216-4BD8-83B8-550115CD672F}" destId="{2E54F0E0-B438-420D-A1AB-8C9F9C367F2E}" srcOrd="0" destOrd="0" presId="urn:microsoft.com/office/officeart/2005/8/layout/chevron2"/>
    <dgm:cxn modelId="{4EDBDF16-D54D-4817-826B-E4A89EA2AAE5}" type="presParOf" srcId="{2E54F0E0-B438-420D-A1AB-8C9F9C367F2E}" destId="{1C96E2E2-7434-409B-B9C0-35BBCE02A631}" srcOrd="0" destOrd="0" presId="urn:microsoft.com/office/officeart/2005/8/layout/chevron2"/>
    <dgm:cxn modelId="{05710B42-5B96-4C45-8F29-382C35D239FB}" type="presParOf" srcId="{2E54F0E0-B438-420D-A1AB-8C9F9C367F2E}" destId="{0D67779A-DE01-46B4-AB57-7F75AF8AB571}" srcOrd="1" destOrd="0" presId="urn:microsoft.com/office/officeart/2005/8/layout/chevron2"/>
    <dgm:cxn modelId="{39A093C8-509D-45B6-AA49-85BB7D85C84E}" type="presParOf" srcId="{2DBCC5B0-2216-4BD8-83B8-550115CD672F}" destId="{F1800B76-CBDF-4472-A551-6E419087788F}" srcOrd="1" destOrd="0" presId="urn:microsoft.com/office/officeart/2005/8/layout/chevron2"/>
    <dgm:cxn modelId="{8EB6FB7D-C50D-41B9-B488-8FCB724304EC}" type="presParOf" srcId="{2DBCC5B0-2216-4BD8-83B8-550115CD672F}" destId="{F40ACE2B-D4CA-47BE-A577-B8B8CCBCEC6F}" srcOrd="2" destOrd="0" presId="urn:microsoft.com/office/officeart/2005/8/layout/chevron2"/>
    <dgm:cxn modelId="{AE78A20F-9B0E-4FB7-AFE2-76BC88903DD8}" type="presParOf" srcId="{F40ACE2B-D4CA-47BE-A577-B8B8CCBCEC6F}" destId="{83DAA96B-F344-489F-B9F4-081E45605AE9}" srcOrd="0" destOrd="0" presId="urn:microsoft.com/office/officeart/2005/8/layout/chevron2"/>
    <dgm:cxn modelId="{8275913E-31DB-47F9-9CB1-CB370D1C7F79}" type="presParOf" srcId="{F40ACE2B-D4CA-47BE-A577-B8B8CCBCEC6F}" destId="{2842F205-0FCD-4571-AA21-A34F0936992B}" srcOrd="1" destOrd="0" presId="urn:microsoft.com/office/officeart/2005/8/layout/chevron2"/>
    <dgm:cxn modelId="{8D47F8A2-31BB-404C-8E8E-82550C2C1419}" type="presParOf" srcId="{2DBCC5B0-2216-4BD8-83B8-550115CD672F}" destId="{A743FE9D-5D3D-415B-88D5-0FFBA1987FD5}" srcOrd="3" destOrd="0" presId="urn:microsoft.com/office/officeart/2005/8/layout/chevron2"/>
    <dgm:cxn modelId="{E256F1C3-1201-4F29-94EE-DC71A7C9C601}" type="presParOf" srcId="{2DBCC5B0-2216-4BD8-83B8-550115CD672F}" destId="{1C15145F-59C3-4400-B97D-27B7B85C0838}" srcOrd="4" destOrd="0" presId="urn:microsoft.com/office/officeart/2005/8/layout/chevron2"/>
    <dgm:cxn modelId="{65011F88-41B6-4210-971D-0BBA8C484237}" type="presParOf" srcId="{1C15145F-59C3-4400-B97D-27B7B85C0838}" destId="{5946A7C4-D98D-45D2-A288-8BA97079BB90}" srcOrd="0" destOrd="0" presId="urn:microsoft.com/office/officeart/2005/8/layout/chevron2"/>
    <dgm:cxn modelId="{54FBA954-FE64-491B-9BB7-78A2C14D1A0A}" type="presParOf" srcId="{1C15145F-59C3-4400-B97D-27B7B85C0838}" destId="{820BC53D-4DF3-43B5-A9D3-7CA1AEFF40F7}" srcOrd="1" destOrd="0" presId="urn:microsoft.com/office/officeart/2005/8/layout/chevron2"/>
    <dgm:cxn modelId="{9B1E6538-F9A4-4205-9DA1-F098276E3025}" type="presParOf" srcId="{2DBCC5B0-2216-4BD8-83B8-550115CD672F}" destId="{A61E8C73-6F42-4529-AF0E-64DD1A57E602}" srcOrd="5" destOrd="0" presId="urn:microsoft.com/office/officeart/2005/8/layout/chevron2"/>
    <dgm:cxn modelId="{51E54045-405F-4DCE-B639-4129876F74C3}" type="presParOf" srcId="{2DBCC5B0-2216-4BD8-83B8-550115CD672F}" destId="{7EAF6A31-051D-4C7F-B6B2-8A69D453AAE8}" srcOrd="6" destOrd="0" presId="urn:microsoft.com/office/officeart/2005/8/layout/chevron2"/>
    <dgm:cxn modelId="{0FEAFBA7-9523-4645-AB09-33139AF4810E}" type="presParOf" srcId="{7EAF6A31-051D-4C7F-B6B2-8A69D453AAE8}" destId="{A93662F9-CFE7-4BAB-AA5E-4E541E61F4FE}" srcOrd="0" destOrd="0" presId="urn:microsoft.com/office/officeart/2005/8/layout/chevron2"/>
    <dgm:cxn modelId="{AA603456-FB27-456F-960E-9E861388BBA4}" type="presParOf" srcId="{7EAF6A31-051D-4C7F-B6B2-8A69D453AAE8}" destId="{EFE69D19-95C2-4287-94FE-DBC8FE050C3E}" srcOrd="1" destOrd="0" presId="urn:microsoft.com/office/officeart/2005/8/layout/chevron2"/>
    <dgm:cxn modelId="{26EB6E59-F2B7-4B00-82B1-47664C14EB96}" type="presParOf" srcId="{2DBCC5B0-2216-4BD8-83B8-550115CD672F}" destId="{40BA9AB7-8532-4FB0-B283-BEC4F9DABFC4}" srcOrd="7" destOrd="0" presId="urn:microsoft.com/office/officeart/2005/8/layout/chevron2"/>
    <dgm:cxn modelId="{93717614-D507-4AF8-A4D7-EBDA91A8DF01}" type="presParOf" srcId="{2DBCC5B0-2216-4BD8-83B8-550115CD672F}" destId="{A4E979E6-0005-49DB-B8D7-1F353DF4C000}" srcOrd="8" destOrd="0" presId="urn:microsoft.com/office/officeart/2005/8/layout/chevron2"/>
    <dgm:cxn modelId="{A444BDF0-8714-432E-8808-71EAA4E0DAAC}" type="presParOf" srcId="{A4E979E6-0005-49DB-B8D7-1F353DF4C000}" destId="{4575B63E-FA27-4A53-9CFB-1F535A5F356B}" srcOrd="0" destOrd="0" presId="urn:microsoft.com/office/officeart/2005/8/layout/chevron2"/>
    <dgm:cxn modelId="{8E72DBEC-D124-41E5-8ACA-79A048B5BB5F}" type="presParOf" srcId="{A4E979E6-0005-49DB-B8D7-1F353DF4C000}" destId="{8539A55A-1B3B-4271-A73D-2290D1F55E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23FFC8-1AD2-401D-B90F-1BE2D8823E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B41E5DB-A5B0-481B-9A98-E5E8ADC35E6A}">
      <dgm:prSet phldrT="[Texto]" phldr="1"/>
      <dgm:spPr/>
      <dgm:t>
        <a:bodyPr/>
        <a:lstStyle/>
        <a:p>
          <a:endParaRPr lang="es-MX"/>
        </a:p>
      </dgm:t>
    </dgm:pt>
    <dgm:pt modelId="{F8A1ABF0-FE10-4818-AC92-BD3A890F856C}" type="parTrans" cxnId="{5C570336-DFA4-45AC-BFE5-F6F123511188}">
      <dgm:prSet/>
      <dgm:spPr/>
      <dgm:t>
        <a:bodyPr/>
        <a:lstStyle/>
        <a:p>
          <a:endParaRPr lang="es-MX"/>
        </a:p>
      </dgm:t>
    </dgm:pt>
    <dgm:pt modelId="{7B7F3D53-96DC-4989-BF10-347568C99C50}" type="sibTrans" cxnId="{5C570336-DFA4-45AC-BFE5-F6F123511188}">
      <dgm:prSet/>
      <dgm:spPr/>
      <dgm:t>
        <a:bodyPr/>
        <a:lstStyle/>
        <a:p>
          <a:endParaRPr lang="es-MX"/>
        </a:p>
      </dgm:t>
    </dgm:pt>
    <dgm:pt modelId="{AD1F2CC5-DBFE-46E0-AA44-FAE3889DD2A1}">
      <dgm:prSet phldrT="[Texto]"/>
      <dgm:spPr/>
      <dgm:t>
        <a:bodyPr/>
        <a:lstStyle/>
        <a:p>
          <a:r>
            <a:rPr lang="es-MX" dirty="0" smtClean="0"/>
            <a:t>Cooperativas que atiendan al mismo segmento de mercado.</a:t>
          </a:r>
          <a:endParaRPr lang="es-MX" dirty="0"/>
        </a:p>
      </dgm:t>
    </dgm:pt>
    <dgm:pt modelId="{7F029591-BA11-4CCD-ADF7-A094C5BBEF1C}" type="parTrans" cxnId="{123EB6D4-DF90-4C64-BFF1-BEAC2F762D9E}">
      <dgm:prSet/>
      <dgm:spPr/>
      <dgm:t>
        <a:bodyPr/>
        <a:lstStyle/>
        <a:p>
          <a:endParaRPr lang="es-MX"/>
        </a:p>
      </dgm:t>
    </dgm:pt>
    <dgm:pt modelId="{C3AF8EDD-E75A-43EB-9195-478808285E1C}" type="sibTrans" cxnId="{123EB6D4-DF90-4C64-BFF1-BEAC2F762D9E}">
      <dgm:prSet/>
      <dgm:spPr/>
      <dgm:t>
        <a:bodyPr/>
        <a:lstStyle/>
        <a:p>
          <a:endParaRPr lang="es-MX"/>
        </a:p>
      </dgm:t>
    </dgm:pt>
    <dgm:pt modelId="{94708A8F-AAAD-4DEF-9B21-2158D9C2415F}" type="pres">
      <dgm:prSet presAssocID="{1E23FFC8-1AD2-401D-B90F-1BE2D8823E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0FFEBE-EE79-4281-BFEF-1EA6A4749655}" type="pres">
      <dgm:prSet presAssocID="{2B41E5DB-A5B0-481B-9A98-E5E8ADC35E6A}" presName="composite" presStyleCnt="0"/>
      <dgm:spPr/>
    </dgm:pt>
    <dgm:pt modelId="{85577B34-1E78-439E-9514-CFE378143814}" type="pres">
      <dgm:prSet presAssocID="{2B41E5DB-A5B0-481B-9A98-E5E8ADC35E6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5C70A1-829E-4C73-A740-550A41C34B95}" type="pres">
      <dgm:prSet presAssocID="{2B41E5DB-A5B0-481B-9A98-E5E8ADC35E6A}" presName="descendantText" presStyleLbl="alignAcc1" presStyleIdx="0" presStyleCnt="1" custScaleY="862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A1D5C4-3DBD-4568-9F48-7483E71F9082}" type="presOf" srcId="{AD1F2CC5-DBFE-46E0-AA44-FAE3889DD2A1}" destId="{0C5C70A1-829E-4C73-A740-550A41C34B95}" srcOrd="0" destOrd="0" presId="urn:microsoft.com/office/officeart/2005/8/layout/chevron2"/>
    <dgm:cxn modelId="{187515C1-4870-449E-958E-9D1EE6943145}" type="presOf" srcId="{2B41E5DB-A5B0-481B-9A98-E5E8ADC35E6A}" destId="{85577B34-1E78-439E-9514-CFE378143814}" srcOrd="0" destOrd="0" presId="urn:microsoft.com/office/officeart/2005/8/layout/chevron2"/>
    <dgm:cxn modelId="{123EB6D4-DF90-4C64-BFF1-BEAC2F762D9E}" srcId="{2B41E5DB-A5B0-481B-9A98-E5E8ADC35E6A}" destId="{AD1F2CC5-DBFE-46E0-AA44-FAE3889DD2A1}" srcOrd="0" destOrd="0" parTransId="{7F029591-BA11-4CCD-ADF7-A094C5BBEF1C}" sibTransId="{C3AF8EDD-E75A-43EB-9195-478808285E1C}"/>
    <dgm:cxn modelId="{D2A1FE17-F46F-491E-8ABE-2C14B18F9C02}" type="presOf" srcId="{1E23FFC8-1AD2-401D-B90F-1BE2D8823E3F}" destId="{94708A8F-AAAD-4DEF-9B21-2158D9C2415F}" srcOrd="0" destOrd="0" presId="urn:microsoft.com/office/officeart/2005/8/layout/chevron2"/>
    <dgm:cxn modelId="{5C570336-DFA4-45AC-BFE5-F6F123511188}" srcId="{1E23FFC8-1AD2-401D-B90F-1BE2D8823E3F}" destId="{2B41E5DB-A5B0-481B-9A98-E5E8ADC35E6A}" srcOrd="0" destOrd="0" parTransId="{F8A1ABF0-FE10-4818-AC92-BD3A890F856C}" sibTransId="{7B7F3D53-96DC-4989-BF10-347568C99C50}"/>
    <dgm:cxn modelId="{E0D2DBA4-D470-4A17-B66C-86F7979E0CB3}" type="presParOf" srcId="{94708A8F-AAAD-4DEF-9B21-2158D9C2415F}" destId="{DE0FFEBE-EE79-4281-BFEF-1EA6A4749655}" srcOrd="0" destOrd="0" presId="urn:microsoft.com/office/officeart/2005/8/layout/chevron2"/>
    <dgm:cxn modelId="{3A6B49BD-43E0-4E96-B3BC-A20566C38BFE}" type="presParOf" srcId="{DE0FFEBE-EE79-4281-BFEF-1EA6A4749655}" destId="{85577B34-1E78-439E-9514-CFE378143814}" srcOrd="0" destOrd="0" presId="urn:microsoft.com/office/officeart/2005/8/layout/chevron2"/>
    <dgm:cxn modelId="{E552389B-2266-46B1-BD04-E3FCD4EA63F1}" type="presParOf" srcId="{DE0FFEBE-EE79-4281-BFEF-1EA6A4749655}" destId="{0C5C70A1-829E-4C73-A740-550A41C34B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23FFC8-1AD2-401D-B90F-1BE2D8823E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B41E5DB-A5B0-481B-9A98-E5E8ADC35E6A}">
      <dgm:prSet phldrT="[Texto]" phldr="1"/>
      <dgm:spPr/>
      <dgm:t>
        <a:bodyPr/>
        <a:lstStyle/>
        <a:p>
          <a:endParaRPr lang="es-MX" dirty="0"/>
        </a:p>
      </dgm:t>
    </dgm:pt>
    <dgm:pt modelId="{F8A1ABF0-FE10-4818-AC92-BD3A890F856C}" type="parTrans" cxnId="{5C570336-DFA4-45AC-BFE5-F6F123511188}">
      <dgm:prSet/>
      <dgm:spPr/>
      <dgm:t>
        <a:bodyPr/>
        <a:lstStyle/>
        <a:p>
          <a:endParaRPr lang="es-MX"/>
        </a:p>
      </dgm:t>
    </dgm:pt>
    <dgm:pt modelId="{7B7F3D53-96DC-4989-BF10-347568C99C50}" type="sibTrans" cxnId="{5C570336-DFA4-45AC-BFE5-F6F123511188}">
      <dgm:prSet/>
      <dgm:spPr/>
      <dgm:t>
        <a:bodyPr/>
        <a:lstStyle/>
        <a:p>
          <a:endParaRPr lang="es-MX"/>
        </a:p>
      </dgm:t>
    </dgm:pt>
    <dgm:pt modelId="{AD1F2CC5-DBFE-46E0-AA44-FAE3889DD2A1}">
      <dgm:prSet phldrT="[Texto]"/>
      <dgm:spPr/>
      <dgm:t>
        <a:bodyPr/>
        <a:lstStyle/>
        <a:p>
          <a:r>
            <a:rPr lang="es-MX" dirty="0" smtClean="0"/>
            <a:t>Relación que tiene la COOPCCP con sus proveedores.</a:t>
          </a:r>
          <a:endParaRPr lang="es-MX" dirty="0"/>
        </a:p>
      </dgm:t>
    </dgm:pt>
    <dgm:pt modelId="{7F029591-BA11-4CCD-ADF7-A094C5BBEF1C}" type="parTrans" cxnId="{123EB6D4-DF90-4C64-BFF1-BEAC2F762D9E}">
      <dgm:prSet/>
      <dgm:spPr/>
      <dgm:t>
        <a:bodyPr/>
        <a:lstStyle/>
        <a:p>
          <a:endParaRPr lang="es-MX"/>
        </a:p>
      </dgm:t>
    </dgm:pt>
    <dgm:pt modelId="{C3AF8EDD-E75A-43EB-9195-478808285E1C}" type="sibTrans" cxnId="{123EB6D4-DF90-4C64-BFF1-BEAC2F762D9E}">
      <dgm:prSet/>
      <dgm:spPr/>
      <dgm:t>
        <a:bodyPr/>
        <a:lstStyle/>
        <a:p>
          <a:endParaRPr lang="es-MX"/>
        </a:p>
      </dgm:t>
    </dgm:pt>
    <dgm:pt modelId="{94708A8F-AAAD-4DEF-9B21-2158D9C2415F}" type="pres">
      <dgm:prSet presAssocID="{1E23FFC8-1AD2-401D-B90F-1BE2D8823E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E0FFEBE-EE79-4281-BFEF-1EA6A4749655}" type="pres">
      <dgm:prSet presAssocID="{2B41E5DB-A5B0-481B-9A98-E5E8ADC35E6A}" presName="composite" presStyleCnt="0"/>
      <dgm:spPr/>
    </dgm:pt>
    <dgm:pt modelId="{85577B34-1E78-439E-9514-CFE378143814}" type="pres">
      <dgm:prSet presAssocID="{2B41E5DB-A5B0-481B-9A98-E5E8ADC35E6A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5C70A1-829E-4C73-A740-550A41C34B95}" type="pres">
      <dgm:prSet presAssocID="{2B41E5DB-A5B0-481B-9A98-E5E8ADC35E6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36C771-1EF5-4CAC-9787-15FF360767C0}" type="presOf" srcId="{2B41E5DB-A5B0-481B-9A98-E5E8ADC35E6A}" destId="{85577B34-1E78-439E-9514-CFE378143814}" srcOrd="0" destOrd="0" presId="urn:microsoft.com/office/officeart/2005/8/layout/chevron2"/>
    <dgm:cxn modelId="{5C570336-DFA4-45AC-BFE5-F6F123511188}" srcId="{1E23FFC8-1AD2-401D-B90F-1BE2D8823E3F}" destId="{2B41E5DB-A5B0-481B-9A98-E5E8ADC35E6A}" srcOrd="0" destOrd="0" parTransId="{F8A1ABF0-FE10-4818-AC92-BD3A890F856C}" sibTransId="{7B7F3D53-96DC-4989-BF10-347568C99C50}"/>
    <dgm:cxn modelId="{123EB6D4-DF90-4C64-BFF1-BEAC2F762D9E}" srcId="{2B41E5DB-A5B0-481B-9A98-E5E8ADC35E6A}" destId="{AD1F2CC5-DBFE-46E0-AA44-FAE3889DD2A1}" srcOrd="0" destOrd="0" parTransId="{7F029591-BA11-4CCD-ADF7-A094C5BBEF1C}" sibTransId="{C3AF8EDD-E75A-43EB-9195-478808285E1C}"/>
    <dgm:cxn modelId="{CE4F4078-CA75-4B9D-8855-90265ECD8DB7}" type="presOf" srcId="{AD1F2CC5-DBFE-46E0-AA44-FAE3889DD2A1}" destId="{0C5C70A1-829E-4C73-A740-550A41C34B95}" srcOrd="0" destOrd="0" presId="urn:microsoft.com/office/officeart/2005/8/layout/chevron2"/>
    <dgm:cxn modelId="{B3258EB3-0525-4866-96AE-98AD51CDF447}" type="presOf" srcId="{1E23FFC8-1AD2-401D-B90F-1BE2D8823E3F}" destId="{94708A8F-AAAD-4DEF-9B21-2158D9C2415F}" srcOrd="0" destOrd="0" presId="urn:microsoft.com/office/officeart/2005/8/layout/chevron2"/>
    <dgm:cxn modelId="{8CA08746-9DFB-4A28-A7B6-9BEF76CB1349}" type="presParOf" srcId="{94708A8F-AAAD-4DEF-9B21-2158D9C2415F}" destId="{DE0FFEBE-EE79-4281-BFEF-1EA6A4749655}" srcOrd="0" destOrd="0" presId="urn:microsoft.com/office/officeart/2005/8/layout/chevron2"/>
    <dgm:cxn modelId="{2C7C4C93-E458-4BF7-9548-7E188F4F4851}" type="presParOf" srcId="{DE0FFEBE-EE79-4281-BFEF-1EA6A4749655}" destId="{85577B34-1E78-439E-9514-CFE378143814}" srcOrd="0" destOrd="0" presId="urn:microsoft.com/office/officeart/2005/8/layout/chevron2"/>
    <dgm:cxn modelId="{F5B2FC9C-EBFD-4CAF-93E8-44D5D7868C37}" type="presParOf" srcId="{DE0FFEBE-EE79-4281-BFEF-1EA6A4749655}" destId="{0C5C70A1-829E-4C73-A740-550A41C34B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C657C7-37E6-4C34-980A-D022ACEADE2C}" type="doc">
      <dgm:prSet loTypeId="urn:microsoft.com/office/officeart/2005/8/layout/hProcess3" loCatId="process" qsTypeId="urn:microsoft.com/office/officeart/2005/8/quickstyle/simple1" qsCatId="simple" csTypeId="urn:microsoft.com/office/officeart/2005/8/colors/accent0_3" csCatId="mainScheme" phldr="1"/>
      <dgm:spPr/>
    </dgm:pt>
    <dgm:pt modelId="{ED46619F-1A71-47DD-AF36-A50B22732E79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235DA4CB-B380-4B7C-886D-E283E2671BF4}" type="parTrans" cxnId="{3FCC3433-00ED-4AA3-BDE3-D52F3122A476}">
      <dgm:prSet/>
      <dgm:spPr/>
      <dgm:t>
        <a:bodyPr/>
        <a:lstStyle/>
        <a:p>
          <a:endParaRPr lang="es-EC"/>
        </a:p>
      </dgm:t>
    </dgm:pt>
    <dgm:pt modelId="{ADCB8B93-1C20-41C1-9119-4056DDC3713D}" type="sibTrans" cxnId="{3FCC3433-00ED-4AA3-BDE3-D52F3122A476}">
      <dgm:prSet/>
      <dgm:spPr/>
      <dgm:t>
        <a:bodyPr/>
        <a:lstStyle/>
        <a:p>
          <a:endParaRPr lang="es-EC"/>
        </a:p>
      </dgm:t>
    </dgm:pt>
    <dgm:pt modelId="{365CA694-3699-4167-8C35-B00B558DDD81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CBCA599E-4347-42AD-9654-7562EB36C519}" type="parTrans" cxnId="{DAC3145D-C52E-4717-ABF8-117B17F9503C}">
      <dgm:prSet/>
      <dgm:spPr/>
      <dgm:t>
        <a:bodyPr/>
        <a:lstStyle/>
        <a:p>
          <a:endParaRPr lang="es-EC"/>
        </a:p>
      </dgm:t>
    </dgm:pt>
    <dgm:pt modelId="{8A7CA2D2-33CE-4697-B6FC-CFBC79AB2EAF}" type="sibTrans" cxnId="{DAC3145D-C52E-4717-ABF8-117B17F9503C}">
      <dgm:prSet/>
      <dgm:spPr/>
      <dgm:t>
        <a:bodyPr/>
        <a:lstStyle/>
        <a:p>
          <a:endParaRPr lang="es-EC"/>
        </a:p>
      </dgm:t>
    </dgm:pt>
    <dgm:pt modelId="{31844ABE-CA1C-4836-87EE-8AB12E637FC4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4301637A-B2AB-42DE-8158-69C920E2D28B}" type="parTrans" cxnId="{8ECBAF7C-9F23-4BF1-B18D-3B9E30D392D3}">
      <dgm:prSet/>
      <dgm:spPr/>
      <dgm:t>
        <a:bodyPr/>
        <a:lstStyle/>
        <a:p>
          <a:endParaRPr lang="es-EC"/>
        </a:p>
      </dgm:t>
    </dgm:pt>
    <dgm:pt modelId="{99871233-17B4-4747-A17D-4E748ED10430}" type="sibTrans" cxnId="{8ECBAF7C-9F23-4BF1-B18D-3B9E30D392D3}">
      <dgm:prSet/>
      <dgm:spPr/>
      <dgm:t>
        <a:bodyPr/>
        <a:lstStyle/>
        <a:p>
          <a:endParaRPr lang="es-EC"/>
        </a:p>
      </dgm:t>
    </dgm:pt>
    <dgm:pt modelId="{77F9F525-3CD9-44C2-90E4-CED563A6F82A}" type="pres">
      <dgm:prSet presAssocID="{FBC657C7-37E6-4C34-980A-D022ACEADE2C}" presName="Name0" presStyleCnt="0">
        <dgm:presLayoutVars>
          <dgm:dir/>
          <dgm:animLvl val="lvl"/>
          <dgm:resizeHandles val="exact"/>
        </dgm:presLayoutVars>
      </dgm:prSet>
      <dgm:spPr/>
    </dgm:pt>
    <dgm:pt modelId="{5DDDA7CD-D1A4-4852-923A-694E414F55DF}" type="pres">
      <dgm:prSet presAssocID="{FBC657C7-37E6-4C34-980A-D022ACEADE2C}" presName="dummy" presStyleCnt="0"/>
      <dgm:spPr/>
    </dgm:pt>
    <dgm:pt modelId="{368DA5DD-9925-4249-8555-669FE1B700C2}" type="pres">
      <dgm:prSet presAssocID="{FBC657C7-37E6-4C34-980A-D022ACEADE2C}" presName="linH" presStyleCnt="0"/>
      <dgm:spPr/>
    </dgm:pt>
    <dgm:pt modelId="{98682E0D-76EC-4E9F-9A88-7796421F831D}" type="pres">
      <dgm:prSet presAssocID="{FBC657C7-37E6-4C34-980A-D022ACEADE2C}" presName="padding1" presStyleCnt="0"/>
      <dgm:spPr/>
    </dgm:pt>
    <dgm:pt modelId="{4BD51DFA-4AF3-4A35-B681-74A4EEF3DFDC}" type="pres">
      <dgm:prSet presAssocID="{ED46619F-1A71-47DD-AF36-A50B22732E79}" presName="linV" presStyleCnt="0"/>
      <dgm:spPr/>
    </dgm:pt>
    <dgm:pt modelId="{C4609B68-A50C-4AA6-AE04-3A40B18D10A1}" type="pres">
      <dgm:prSet presAssocID="{ED46619F-1A71-47DD-AF36-A50B22732E79}" presName="spVertical1" presStyleCnt="0"/>
      <dgm:spPr/>
    </dgm:pt>
    <dgm:pt modelId="{7D42349F-C2B9-4BCF-9EA4-2BC3797FE988}" type="pres">
      <dgm:prSet presAssocID="{ED46619F-1A71-47DD-AF36-A50B22732E79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C32BE4-0C29-442C-9274-9D6158C33A32}" type="pres">
      <dgm:prSet presAssocID="{ED46619F-1A71-47DD-AF36-A50B22732E79}" presName="spVertical2" presStyleCnt="0"/>
      <dgm:spPr/>
    </dgm:pt>
    <dgm:pt modelId="{926EB05F-8346-41B1-8B5C-02BEE10A3628}" type="pres">
      <dgm:prSet presAssocID="{ED46619F-1A71-47DD-AF36-A50B22732E79}" presName="spVertical3" presStyleCnt="0"/>
      <dgm:spPr/>
    </dgm:pt>
    <dgm:pt modelId="{76241B10-988C-4A8D-8983-D02EE625526C}" type="pres">
      <dgm:prSet presAssocID="{ADCB8B93-1C20-41C1-9119-4056DDC3713D}" presName="space" presStyleCnt="0"/>
      <dgm:spPr/>
    </dgm:pt>
    <dgm:pt modelId="{FA82C744-18FE-4049-8435-4F68069E7EC8}" type="pres">
      <dgm:prSet presAssocID="{365CA694-3699-4167-8C35-B00B558DDD81}" presName="linV" presStyleCnt="0"/>
      <dgm:spPr/>
    </dgm:pt>
    <dgm:pt modelId="{DC4C4109-2C91-42F2-BCA2-FCBBD2AF54A8}" type="pres">
      <dgm:prSet presAssocID="{365CA694-3699-4167-8C35-B00B558DDD81}" presName="spVertical1" presStyleCnt="0"/>
      <dgm:spPr/>
    </dgm:pt>
    <dgm:pt modelId="{11E1C3ED-1C8E-455A-A926-C11247EA56B6}" type="pres">
      <dgm:prSet presAssocID="{365CA694-3699-4167-8C35-B00B558DDD81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855EF3-F4E2-44B1-B9C6-A292357445D8}" type="pres">
      <dgm:prSet presAssocID="{365CA694-3699-4167-8C35-B00B558DDD81}" presName="spVertical2" presStyleCnt="0"/>
      <dgm:spPr/>
    </dgm:pt>
    <dgm:pt modelId="{FF656F40-46FA-487D-98A6-91FE154E9DAA}" type="pres">
      <dgm:prSet presAssocID="{365CA694-3699-4167-8C35-B00B558DDD81}" presName="spVertical3" presStyleCnt="0"/>
      <dgm:spPr/>
    </dgm:pt>
    <dgm:pt modelId="{5E09AEBA-CB74-48C0-8C2A-ABA3CAB89E7F}" type="pres">
      <dgm:prSet presAssocID="{8A7CA2D2-33CE-4697-B6FC-CFBC79AB2EAF}" presName="space" presStyleCnt="0"/>
      <dgm:spPr/>
    </dgm:pt>
    <dgm:pt modelId="{89A86EB6-4CEA-4D89-BAA1-66FD1A045FBE}" type="pres">
      <dgm:prSet presAssocID="{31844ABE-CA1C-4836-87EE-8AB12E637FC4}" presName="linV" presStyleCnt="0"/>
      <dgm:spPr/>
    </dgm:pt>
    <dgm:pt modelId="{ED60DBB0-A2AE-4055-89B6-369DC2EB8912}" type="pres">
      <dgm:prSet presAssocID="{31844ABE-CA1C-4836-87EE-8AB12E637FC4}" presName="spVertical1" presStyleCnt="0"/>
      <dgm:spPr/>
    </dgm:pt>
    <dgm:pt modelId="{8D1B86CF-F0FF-4C36-B7A7-394F5415F303}" type="pres">
      <dgm:prSet presAssocID="{31844ABE-CA1C-4836-87EE-8AB12E637FC4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0F40A-2569-4CBA-922A-88367989B224}" type="pres">
      <dgm:prSet presAssocID="{31844ABE-CA1C-4836-87EE-8AB12E637FC4}" presName="spVertical2" presStyleCnt="0"/>
      <dgm:spPr/>
    </dgm:pt>
    <dgm:pt modelId="{A4E27EFC-2449-447C-9C74-233AE23BDF86}" type="pres">
      <dgm:prSet presAssocID="{31844ABE-CA1C-4836-87EE-8AB12E637FC4}" presName="spVertical3" presStyleCnt="0"/>
      <dgm:spPr/>
    </dgm:pt>
    <dgm:pt modelId="{BEF20645-89A2-47CB-9474-FD04086C01E8}" type="pres">
      <dgm:prSet presAssocID="{FBC657C7-37E6-4C34-980A-D022ACEADE2C}" presName="padding2" presStyleCnt="0"/>
      <dgm:spPr/>
    </dgm:pt>
    <dgm:pt modelId="{D1107805-F10D-438A-8EAB-DA8ECBAAD998}" type="pres">
      <dgm:prSet presAssocID="{FBC657C7-37E6-4C34-980A-D022ACEADE2C}" presName="negArrow" presStyleCnt="0"/>
      <dgm:spPr/>
    </dgm:pt>
    <dgm:pt modelId="{B2FB9C46-7BA7-4FE4-9B41-479AE095FA96}" type="pres">
      <dgm:prSet presAssocID="{FBC657C7-37E6-4C34-980A-D022ACEADE2C}" presName="backgroundArrow" presStyleLbl="node1" presStyleIdx="0" presStyleCnt="1"/>
      <dgm:spPr/>
    </dgm:pt>
  </dgm:ptLst>
  <dgm:cxnLst>
    <dgm:cxn modelId="{3B2FB650-8699-4F96-8893-BF3890002CE1}" type="presOf" srcId="{365CA694-3699-4167-8C35-B00B558DDD81}" destId="{11E1C3ED-1C8E-455A-A926-C11247EA56B6}" srcOrd="0" destOrd="0" presId="urn:microsoft.com/office/officeart/2005/8/layout/hProcess3"/>
    <dgm:cxn modelId="{3FCC3433-00ED-4AA3-BDE3-D52F3122A476}" srcId="{FBC657C7-37E6-4C34-980A-D022ACEADE2C}" destId="{ED46619F-1A71-47DD-AF36-A50B22732E79}" srcOrd="0" destOrd="0" parTransId="{235DA4CB-B380-4B7C-886D-E283E2671BF4}" sibTransId="{ADCB8B93-1C20-41C1-9119-4056DDC3713D}"/>
    <dgm:cxn modelId="{0B9709DD-C287-47B6-8B17-89A02F3B3263}" type="presOf" srcId="{ED46619F-1A71-47DD-AF36-A50B22732E79}" destId="{7D42349F-C2B9-4BCF-9EA4-2BC3797FE988}" srcOrd="0" destOrd="0" presId="urn:microsoft.com/office/officeart/2005/8/layout/hProcess3"/>
    <dgm:cxn modelId="{F07FF5CF-5E6B-4AE3-9F49-40E053EB510D}" type="presOf" srcId="{FBC657C7-37E6-4C34-980A-D022ACEADE2C}" destId="{77F9F525-3CD9-44C2-90E4-CED563A6F82A}" srcOrd="0" destOrd="0" presId="urn:microsoft.com/office/officeart/2005/8/layout/hProcess3"/>
    <dgm:cxn modelId="{8ECBAF7C-9F23-4BF1-B18D-3B9E30D392D3}" srcId="{FBC657C7-37E6-4C34-980A-D022ACEADE2C}" destId="{31844ABE-CA1C-4836-87EE-8AB12E637FC4}" srcOrd="2" destOrd="0" parTransId="{4301637A-B2AB-42DE-8158-69C920E2D28B}" sibTransId="{99871233-17B4-4747-A17D-4E748ED10430}"/>
    <dgm:cxn modelId="{EBC535DE-B230-4E3C-8AF8-664BB1A702E9}" type="presOf" srcId="{31844ABE-CA1C-4836-87EE-8AB12E637FC4}" destId="{8D1B86CF-F0FF-4C36-B7A7-394F5415F303}" srcOrd="0" destOrd="0" presId="urn:microsoft.com/office/officeart/2005/8/layout/hProcess3"/>
    <dgm:cxn modelId="{DAC3145D-C52E-4717-ABF8-117B17F9503C}" srcId="{FBC657C7-37E6-4C34-980A-D022ACEADE2C}" destId="{365CA694-3699-4167-8C35-B00B558DDD81}" srcOrd="1" destOrd="0" parTransId="{CBCA599E-4347-42AD-9654-7562EB36C519}" sibTransId="{8A7CA2D2-33CE-4697-B6FC-CFBC79AB2EAF}"/>
    <dgm:cxn modelId="{A4D5E3A4-CB7F-4307-8A36-15C9158943DE}" type="presParOf" srcId="{77F9F525-3CD9-44C2-90E4-CED563A6F82A}" destId="{5DDDA7CD-D1A4-4852-923A-694E414F55DF}" srcOrd="0" destOrd="0" presId="urn:microsoft.com/office/officeart/2005/8/layout/hProcess3"/>
    <dgm:cxn modelId="{FDD00EFC-2EC3-44B3-BDD5-BF795B6C500C}" type="presParOf" srcId="{77F9F525-3CD9-44C2-90E4-CED563A6F82A}" destId="{368DA5DD-9925-4249-8555-669FE1B700C2}" srcOrd="1" destOrd="0" presId="urn:microsoft.com/office/officeart/2005/8/layout/hProcess3"/>
    <dgm:cxn modelId="{97875506-3E89-4934-81C5-0908168D697E}" type="presParOf" srcId="{368DA5DD-9925-4249-8555-669FE1B700C2}" destId="{98682E0D-76EC-4E9F-9A88-7796421F831D}" srcOrd="0" destOrd="0" presId="urn:microsoft.com/office/officeart/2005/8/layout/hProcess3"/>
    <dgm:cxn modelId="{92179669-011A-4AFD-BC69-A90501803513}" type="presParOf" srcId="{368DA5DD-9925-4249-8555-669FE1B700C2}" destId="{4BD51DFA-4AF3-4A35-B681-74A4EEF3DFDC}" srcOrd="1" destOrd="0" presId="urn:microsoft.com/office/officeart/2005/8/layout/hProcess3"/>
    <dgm:cxn modelId="{38C786E7-F586-406A-BE98-38CB407225B1}" type="presParOf" srcId="{4BD51DFA-4AF3-4A35-B681-74A4EEF3DFDC}" destId="{C4609B68-A50C-4AA6-AE04-3A40B18D10A1}" srcOrd="0" destOrd="0" presId="urn:microsoft.com/office/officeart/2005/8/layout/hProcess3"/>
    <dgm:cxn modelId="{68128B11-AAD5-497A-BF97-D3C875407E42}" type="presParOf" srcId="{4BD51DFA-4AF3-4A35-B681-74A4EEF3DFDC}" destId="{7D42349F-C2B9-4BCF-9EA4-2BC3797FE988}" srcOrd="1" destOrd="0" presId="urn:microsoft.com/office/officeart/2005/8/layout/hProcess3"/>
    <dgm:cxn modelId="{B3587297-488B-45EA-8196-1D6D55BC07D0}" type="presParOf" srcId="{4BD51DFA-4AF3-4A35-B681-74A4EEF3DFDC}" destId="{0DC32BE4-0C29-442C-9274-9D6158C33A32}" srcOrd="2" destOrd="0" presId="urn:microsoft.com/office/officeart/2005/8/layout/hProcess3"/>
    <dgm:cxn modelId="{8A0547A4-C6F2-4BEA-9CDC-053F1DCFE9C8}" type="presParOf" srcId="{4BD51DFA-4AF3-4A35-B681-74A4EEF3DFDC}" destId="{926EB05F-8346-41B1-8B5C-02BEE10A3628}" srcOrd="3" destOrd="0" presId="urn:microsoft.com/office/officeart/2005/8/layout/hProcess3"/>
    <dgm:cxn modelId="{49CE8C74-26A8-4012-9820-AE0ABAC0BD4D}" type="presParOf" srcId="{368DA5DD-9925-4249-8555-669FE1B700C2}" destId="{76241B10-988C-4A8D-8983-D02EE625526C}" srcOrd="2" destOrd="0" presId="urn:microsoft.com/office/officeart/2005/8/layout/hProcess3"/>
    <dgm:cxn modelId="{EB641AEC-F7DF-4255-BBF1-543B8E70692D}" type="presParOf" srcId="{368DA5DD-9925-4249-8555-669FE1B700C2}" destId="{FA82C744-18FE-4049-8435-4F68069E7EC8}" srcOrd="3" destOrd="0" presId="urn:microsoft.com/office/officeart/2005/8/layout/hProcess3"/>
    <dgm:cxn modelId="{862A43A2-1A27-4A9C-AC0B-419EC36C3775}" type="presParOf" srcId="{FA82C744-18FE-4049-8435-4F68069E7EC8}" destId="{DC4C4109-2C91-42F2-BCA2-FCBBD2AF54A8}" srcOrd="0" destOrd="0" presId="urn:microsoft.com/office/officeart/2005/8/layout/hProcess3"/>
    <dgm:cxn modelId="{C81C6A39-5648-488C-88E6-D400E6F1F78B}" type="presParOf" srcId="{FA82C744-18FE-4049-8435-4F68069E7EC8}" destId="{11E1C3ED-1C8E-455A-A926-C11247EA56B6}" srcOrd="1" destOrd="0" presId="urn:microsoft.com/office/officeart/2005/8/layout/hProcess3"/>
    <dgm:cxn modelId="{D0D61726-0C3C-45C8-B1D8-47738593AE91}" type="presParOf" srcId="{FA82C744-18FE-4049-8435-4F68069E7EC8}" destId="{72855EF3-F4E2-44B1-B9C6-A292357445D8}" srcOrd="2" destOrd="0" presId="urn:microsoft.com/office/officeart/2005/8/layout/hProcess3"/>
    <dgm:cxn modelId="{CCC7C42D-E7B3-4F67-8900-6EB4EC6ACB61}" type="presParOf" srcId="{FA82C744-18FE-4049-8435-4F68069E7EC8}" destId="{FF656F40-46FA-487D-98A6-91FE154E9DAA}" srcOrd="3" destOrd="0" presId="urn:microsoft.com/office/officeart/2005/8/layout/hProcess3"/>
    <dgm:cxn modelId="{DCDA4D83-9BAA-4110-9B9B-7CE8B8BACAE9}" type="presParOf" srcId="{368DA5DD-9925-4249-8555-669FE1B700C2}" destId="{5E09AEBA-CB74-48C0-8C2A-ABA3CAB89E7F}" srcOrd="4" destOrd="0" presId="urn:microsoft.com/office/officeart/2005/8/layout/hProcess3"/>
    <dgm:cxn modelId="{F200AA80-5B2A-454B-A466-5558C16CBB87}" type="presParOf" srcId="{368DA5DD-9925-4249-8555-669FE1B700C2}" destId="{89A86EB6-4CEA-4D89-BAA1-66FD1A045FBE}" srcOrd="5" destOrd="0" presId="urn:microsoft.com/office/officeart/2005/8/layout/hProcess3"/>
    <dgm:cxn modelId="{C5F4F5BB-923D-4B86-86EC-304977DD9F02}" type="presParOf" srcId="{89A86EB6-4CEA-4D89-BAA1-66FD1A045FBE}" destId="{ED60DBB0-A2AE-4055-89B6-369DC2EB8912}" srcOrd="0" destOrd="0" presId="urn:microsoft.com/office/officeart/2005/8/layout/hProcess3"/>
    <dgm:cxn modelId="{3E12E483-56A0-4E34-97A5-AB8AB5FE0AF1}" type="presParOf" srcId="{89A86EB6-4CEA-4D89-BAA1-66FD1A045FBE}" destId="{8D1B86CF-F0FF-4C36-B7A7-394F5415F303}" srcOrd="1" destOrd="0" presId="urn:microsoft.com/office/officeart/2005/8/layout/hProcess3"/>
    <dgm:cxn modelId="{E5A3E031-0954-4A03-87C5-8E6BFC99FDC0}" type="presParOf" srcId="{89A86EB6-4CEA-4D89-BAA1-66FD1A045FBE}" destId="{E450F40A-2569-4CBA-922A-88367989B224}" srcOrd="2" destOrd="0" presId="urn:microsoft.com/office/officeart/2005/8/layout/hProcess3"/>
    <dgm:cxn modelId="{AC0896C9-23B9-4AFF-B30E-8423E9AF244A}" type="presParOf" srcId="{89A86EB6-4CEA-4D89-BAA1-66FD1A045FBE}" destId="{A4E27EFC-2449-447C-9C74-233AE23BDF86}" srcOrd="3" destOrd="0" presId="urn:microsoft.com/office/officeart/2005/8/layout/hProcess3"/>
    <dgm:cxn modelId="{4427E6F5-E087-4DFF-A881-939272A34D1D}" type="presParOf" srcId="{368DA5DD-9925-4249-8555-669FE1B700C2}" destId="{BEF20645-89A2-47CB-9474-FD04086C01E8}" srcOrd="6" destOrd="0" presId="urn:microsoft.com/office/officeart/2005/8/layout/hProcess3"/>
    <dgm:cxn modelId="{D4560636-A7B1-4C67-AAC3-9310ABE94CEA}" type="presParOf" srcId="{368DA5DD-9925-4249-8555-669FE1B700C2}" destId="{D1107805-F10D-438A-8EAB-DA8ECBAAD998}" srcOrd="7" destOrd="0" presId="urn:microsoft.com/office/officeart/2005/8/layout/hProcess3"/>
    <dgm:cxn modelId="{E4F06B54-8398-4509-82B9-52F41CE8B2EA}" type="presParOf" srcId="{368DA5DD-9925-4249-8555-669FE1B700C2}" destId="{B2FB9C46-7BA7-4FE4-9B41-479AE095FA96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A29576-16B3-4C1B-B92E-1F6FC29B3F05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665729B-053E-417E-954B-3C31A69F87ED}">
      <dgm:prSet phldrT="[Texto]" custT="1"/>
      <dgm:spPr/>
      <dgm:t>
        <a:bodyPr/>
        <a:lstStyle/>
        <a:p>
          <a:pPr algn="just"/>
          <a:endParaRPr lang="es-EC" sz="1200" dirty="0">
            <a:solidFill>
              <a:schemeClr val="tx1"/>
            </a:solidFill>
          </a:endParaRPr>
        </a:p>
      </dgm:t>
    </dgm:pt>
    <dgm:pt modelId="{CCC19843-6F21-4668-8CFF-DB7EA18DAEF2}" type="parTrans" cxnId="{AFDB112F-8A41-446C-A15C-73FF46A1A609}">
      <dgm:prSet/>
      <dgm:spPr/>
      <dgm:t>
        <a:bodyPr/>
        <a:lstStyle/>
        <a:p>
          <a:endParaRPr lang="es-EC"/>
        </a:p>
      </dgm:t>
    </dgm:pt>
    <dgm:pt modelId="{320909DE-85AE-406C-B52C-156952D1E3F5}" type="sibTrans" cxnId="{AFDB112F-8A41-446C-A15C-73FF46A1A609}">
      <dgm:prSet/>
      <dgm:spPr/>
      <dgm:t>
        <a:bodyPr/>
        <a:lstStyle/>
        <a:p>
          <a:endParaRPr lang="es-EC"/>
        </a:p>
      </dgm:t>
    </dgm:pt>
    <dgm:pt modelId="{73DB9021-D958-4B01-AD74-A9BE58B33F4D}">
      <dgm:prSet phldrT="[Texto]" custT="1"/>
      <dgm:spPr/>
      <dgm:t>
        <a:bodyPr/>
        <a:lstStyle/>
        <a:p>
          <a:pPr algn="just"/>
          <a:r>
            <a:rPr lang="es-MX" sz="1200" smtClean="0"/>
            <a:t>SISTEMA PERLAS</a:t>
          </a:r>
          <a:endParaRPr lang="es-EC" sz="1200" dirty="0"/>
        </a:p>
      </dgm:t>
    </dgm:pt>
    <dgm:pt modelId="{6A3202C6-B269-4FA8-A57A-D60EB199D4C2}" type="parTrans" cxnId="{80AC2A5F-A2C8-474C-A0E4-8660EBB99B7C}">
      <dgm:prSet/>
      <dgm:spPr/>
      <dgm:t>
        <a:bodyPr/>
        <a:lstStyle/>
        <a:p>
          <a:endParaRPr lang="es-EC"/>
        </a:p>
      </dgm:t>
    </dgm:pt>
    <dgm:pt modelId="{738E4140-6E96-48AF-929D-AF58B8F763C4}" type="sibTrans" cxnId="{80AC2A5F-A2C8-474C-A0E4-8660EBB99B7C}">
      <dgm:prSet/>
      <dgm:spPr/>
      <dgm:t>
        <a:bodyPr/>
        <a:lstStyle/>
        <a:p>
          <a:endParaRPr lang="es-EC"/>
        </a:p>
      </dgm:t>
    </dgm:pt>
    <dgm:pt modelId="{A39A6176-5B88-493F-8278-E25B59C25673}">
      <dgm:prSet phldrT="[Texto]" custT="1"/>
      <dgm:spPr/>
      <dgm:t>
        <a:bodyPr/>
        <a:lstStyle/>
        <a:p>
          <a:pPr algn="just"/>
          <a:r>
            <a:rPr lang="es-MX" sz="1200" dirty="0" smtClean="0"/>
            <a:t>Es un sistema para supervisar el desempeño y como factor de comparación y evaluación de las cooperativas.</a:t>
          </a:r>
          <a:endParaRPr lang="es-EC" sz="1200" dirty="0"/>
        </a:p>
      </dgm:t>
    </dgm:pt>
    <dgm:pt modelId="{44FD3189-93D3-4DEB-A1A9-D88497A2396D}" type="parTrans" cxnId="{9FCCE7F6-70DD-48A5-BA29-9E940576F575}">
      <dgm:prSet/>
      <dgm:spPr/>
      <dgm:t>
        <a:bodyPr/>
        <a:lstStyle/>
        <a:p>
          <a:endParaRPr lang="es-EC"/>
        </a:p>
      </dgm:t>
    </dgm:pt>
    <dgm:pt modelId="{C648F202-4ABC-47B2-8836-8F6284C9E8FC}" type="sibTrans" cxnId="{9FCCE7F6-70DD-48A5-BA29-9E940576F575}">
      <dgm:prSet/>
      <dgm:spPr/>
      <dgm:t>
        <a:bodyPr/>
        <a:lstStyle/>
        <a:p>
          <a:endParaRPr lang="es-EC"/>
        </a:p>
      </dgm:t>
    </dgm:pt>
    <dgm:pt modelId="{4A5BC9AA-E0C4-48AD-ADF8-0BBA9014F732}">
      <dgm:prSet phldrT="[Texto]" custT="1"/>
      <dgm:spPr/>
      <dgm:t>
        <a:bodyPr/>
        <a:lstStyle/>
        <a:p>
          <a:pPr algn="just"/>
          <a:r>
            <a:rPr lang="es-MX" sz="1200" b="1" smtClean="0"/>
            <a:t>EL MODELO A PROPONER SE BASARÁ </a:t>
          </a:r>
          <a:endParaRPr lang="es-EC" sz="1200" b="1" dirty="0"/>
        </a:p>
      </dgm:t>
    </dgm:pt>
    <dgm:pt modelId="{87C029D4-4096-4360-BD45-A3C461E51D2D}" type="parTrans" cxnId="{99C79883-9E54-4FAE-BBC0-165FE0047843}">
      <dgm:prSet/>
      <dgm:spPr/>
      <dgm:t>
        <a:bodyPr/>
        <a:lstStyle/>
        <a:p>
          <a:endParaRPr lang="es-EC"/>
        </a:p>
      </dgm:t>
    </dgm:pt>
    <dgm:pt modelId="{FB660F85-3283-4E08-AD11-820C44AEEA87}" type="sibTrans" cxnId="{99C79883-9E54-4FAE-BBC0-165FE0047843}">
      <dgm:prSet/>
      <dgm:spPr/>
      <dgm:t>
        <a:bodyPr/>
        <a:lstStyle/>
        <a:p>
          <a:endParaRPr lang="es-EC"/>
        </a:p>
      </dgm:t>
    </dgm:pt>
    <dgm:pt modelId="{4EC93AD3-15A1-4654-B5DA-1E99CC338D85}">
      <dgm:prSet phldrT="[Texto]" custT="1"/>
      <dgm:spPr/>
      <dgm:t>
        <a:bodyPr/>
        <a:lstStyle/>
        <a:p>
          <a:pPr algn="just"/>
          <a:r>
            <a:rPr lang="es-MX" sz="1200" b="1" smtClean="0"/>
            <a:t>SISTEMA DE MONITOREO PERLAS</a:t>
          </a:r>
          <a:endParaRPr lang="es-EC" sz="1200" b="1" dirty="0"/>
        </a:p>
      </dgm:t>
    </dgm:pt>
    <dgm:pt modelId="{396A1455-0EA0-41E2-8CB4-3238CFF14FA5}" type="parTrans" cxnId="{72A3691F-2B2A-440D-910B-625B43C231C7}">
      <dgm:prSet/>
      <dgm:spPr/>
      <dgm:t>
        <a:bodyPr/>
        <a:lstStyle/>
        <a:p>
          <a:endParaRPr lang="es-EC"/>
        </a:p>
      </dgm:t>
    </dgm:pt>
    <dgm:pt modelId="{7DB22B6B-92A7-4C4C-A744-CBFE9C6AA86E}" type="sibTrans" cxnId="{72A3691F-2B2A-440D-910B-625B43C231C7}">
      <dgm:prSet/>
      <dgm:spPr/>
      <dgm:t>
        <a:bodyPr/>
        <a:lstStyle/>
        <a:p>
          <a:endParaRPr lang="es-EC"/>
        </a:p>
      </dgm:t>
    </dgm:pt>
    <dgm:pt modelId="{F9722A77-9B5F-44D5-99AB-378FEE8CA5C1}">
      <dgm:prSet phldrT="[Texto]" custT="1"/>
      <dgm:spPr/>
      <dgm:t>
        <a:bodyPr/>
        <a:lstStyle/>
        <a:p>
          <a:pPr algn="just"/>
          <a:endParaRPr lang="es-EC" sz="1200" dirty="0">
            <a:solidFill>
              <a:schemeClr val="tx1"/>
            </a:solidFill>
          </a:endParaRPr>
        </a:p>
      </dgm:t>
    </dgm:pt>
    <dgm:pt modelId="{4084D446-9C79-4EAB-94D9-1D9FAEABBBE4}" type="sibTrans" cxnId="{714C1656-3880-4619-9031-BE848CCA5ED7}">
      <dgm:prSet/>
      <dgm:spPr/>
      <dgm:t>
        <a:bodyPr/>
        <a:lstStyle/>
        <a:p>
          <a:endParaRPr lang="es-EC"/>
        </a:p>
      </dgm:t>
    </dgm:pt>
    <dgm:pt modelId="{7D4F0AD3-FEC1-4D2A-A766-82F42340C488}" type="parTrans" cxnId="{714C1656-3880-4619-9031-BE848CCA5ED7}">
      <dgm:prSet/>
      <dgm:spPr/>
      <dgm:t>
        <a:bodyPr/>
        <a:lstStyle/>
        <a:p>
          <a:endParaRPr lang="es-EC"/>
        </a:p>
      </dgm:t>
    </dgm:pt>
    <dgm:pt modelId="{EA93FAB5-0F34-4ADB-BA51-75BB4A71227A}">
      <dgm:prSet phldrT="[Texto]"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914B046A-F2C0-4756-998A-D0DB16FF6B38}" type="parTrans" cxnId="{E3D7DFF3-B20B-4057-9CFD-75B7C67518DB}">
      <dgm:prSet/>
      <dgm:spPr/>
      <dgm:t>
        <a:bodyPr/>
        <a:lstStyle/>
        <a:p>
          <a:endParaRPr lang="es-EC"/>
        </a:p>
      </dgm:t>
    </dgm:pt>
    <dgm:pt modelId="{862C6C0F-C5E5-4A33-8FB3-3DF01B1AEEA7}" type="sibTrans" cxnId="{E3D7DFF3-B20B-4057-9CFD-75B7C67518DB}">
      <dgm:prSet/>
      <dgm:spPr/>
      <dgm:t>
        <a:bodyPr/>
        <a:lstStyle/>
        <a:p>
          <a:endParaRPr lang="es-EC"/>
        </a:p>
      </dgm:t>
    </dgm:pt>
    <dgm:pt modelId="{9E11CFB0-A24B-435D-AF74-5980C6048062}">
      <dgm:prSet/>
      <dgm:spPr/>
      <dgm:t>
        <a:bodyPr/>
        <a:lstStyle/>
        <a:p>
          <a:r>
            <a:rPr lang="es-MX" dirty="0" smtClean="0"/>
            <a:t>Es un sistema de m</a:t>
          </a:r>
          <a:r>
            <a:rPr lang="es-EC" dirty="0" smtClean="0"/>
            <a:t>onitoreo de los indicadores financieros </a:t>
          </a:r>
          <a:r>
            <a:rPr lang="es-MX" dirty="0" smtClean="0"/>
            <a:t>que facilitan el análisis e </a:t>
          </a:r>
          <a:r>
            <a:rPr lang="es-EC" dirty="0" smtClean="0"/>
            <a:t>interpretación de la condición financiera de cualquier </a:t>
          </a:r>
          <a:r>
            <a:rPr lang="es-MX" dirty="0" smtClean="0"/>
            <a:t>Cooperativa de Ahorro y Crédito.</a:t>
          </a:r>
          <a:endParaRPr lang="es-EC" dirty="0"/>
        </a:p>
      </dgm:t>
    </dgm:pt>
    <dgm:pt modelId="{267B36B9-4DDB-4D06-9A78-EA6EF0A63F7D}" type="parTrans" cxnId="{FFB1F092-AA4F-4C19-B97A-4FF80F06B2C6}">
      <dgm:prSet/>
      <dgm:spPr/>
      <dgm:t>
        <a:bodyPr/>
        <a:lstStyle/>
        <a:p>
          <a:endParaRPr lang="es-EC"/>
        </a:p>
      </dgm:t>
    </dgm:pt>
    <dgm:pt modelId="{E233721D-43F0-4248-82AB-D8BCF9CF8A31}" type="sibTrans" cxnId="{FFB1F092-AA4F-4C19-B97A-4FF80F06B2C6}">
      <dgm:prSet/>
      <dgm:spPr/>
      <dgm:t>
        <a:bodyPr/>
        <a:lstStyle/>
        <a:p>
          <a:endParaRPr lang="es-EC"/>
        </a:p>
      </dgm:t>
    </dgm:pt>
    <dgm:pt modelId="{4BA2027C-8E75-487B-8649-2A6B29B3C4B9}" type="pres">
      <dgm:prSet presAssocID="{98A29576-16B3-4C1B-B92E-1F6FC29B3F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A78116-5048-4697-9C93-867ADEA899A0}" type="pres">
      <dgm:prSet presAssocID="{B665729B-053E-417E-954B-3C31A69F87ED}" presName="composite" presStyleCnt="0"/>
      <dgm:spPr/>
    </dgm:pt>
    <dgm:pt modelId="{15F4F966-3177-4DDA-A4B9-4073993C7904}" type="pres">
      <dgm:prSet presAssocID="{B665729B-053E-417E-954B-3C31A69F87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6D05FD-23E6-4627-A3C3-D8A9034F4994}" type="pres">
      <dgm:prSet presAssocID="{B665729B-053E-417E-954B-3C31A69F87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0B8F7-227F-492C-B385-B41D253D6642}" type="pres">
      <dgm:prSet presAssocID="{320909DE-85AE-406C-B52C-156952D1E3F5}" presName="sp" presStyleCnt="0"/>
      <dgm:spPr/>
    </dgm:pt>
    <dgm:pt modelId="{FC941C5C-1501-45A8-B5D1-7057A775C191}" type="pres">
      <dgm:prSet presAssocID="{F9722A77-9B5F-44D5-99AB-378FEE8CA5C1}" presName="composite" presStyleCnt="0"/>
      <dgm:spPr/>
    </dgm:pt>
    <dgm:pt modelId="{848127C0-DF5C-4B6E-9B5F-588F35B0316E}" type="pres">
      <dgm:prSet presAssocID="{F9722A77-9B5F-44D5-99AB-378FEE8CA5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E6847-50EB-4A3D-9803-D52F6AE38AA6}" type="pres">
      <dgm:prSet presAssocID="{F9722A77-9B5F-44D5-99AB-378FEE8CA5C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AA4815-7C36-4E57-A5B8-5517952841E3}" type="pres">
      <dgm:prSet presAssocID="{4084D446-9C79-4EAB-94D9-1D9FAEABBBE4}" presName="sp" presStyleCnt="0"/>
      <dgm:spPr/>
    </dgm:pt>
    <dgm:pt modelId="{D72D4ED8-5266-4E28-A043-C0C51A6418C4}" type="pres">
      <dgm:prSet presAssocID="{EA93FAB5-0F34-4ADB-BA51-75BB4A71227A}" presName="composite" presStyleCnt="0"/>
      <dgm:spPr/>
    </dgm:pt>
    <dgm:pt modelId="{59103FDD-BD68-4CC9-9F55-2BD574386A8F}" type="pres">
      <dgm:prSet presAssocID="{EA93FAB5-0F34-4ADB-BA51-75BB4A71227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FE5F62-9643-4585-A9B3-CB3037545BDE}" type="pres">
      <dgm:prSet presAssocID="{EA93FAB5-0F34-4ADB-BA51-75BB4A71227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AC2A5F-A2C8-474C-A0E4-8660EBB99B7C}" srcId="{B665729B-053E-417E-954B-3C31A69F87ED}" destId="{73DB9021-D958-4B01-AD74-A9BE58B33F4D}" srcOrd="1" destOrd="0" parTransId="{6A3202C6-B269-4FA8-A57A-D60EB199D4C2}" sibTransId="{738E4140-6E96-48AF-929D-AF58B8F763C4}"/>
    <dgm:cxn modelId="{79D9AC22-61F2-4F28-B3D9-915F75AD2BA1}" type="presOf" srcId="{B665729B-053E-417E-954B-3C31A69F87ED}" destId="{15F4F966-3177-4DDA-A4B9-4073993C7904}" srcOrd="0" destOrd="0" presId="urn:microsoft.com/office/officeart/2005/8/layout/chevron2"/>
    <dgm:cxn modelId="{E3D7DFF3-B20B-4057-9CFD-75B7C67518DB}" srcId="{98A29576-16B3-4C1B-B92E-1F6FC29B3F05}" destId="{EA93FAB5-0F34-4ADB-BA51-75BB4A71227A}" srcOrd="2" destOrd="0" parTransId="{914B046A-F2C0-4756-998A-D0DB16FF6B38}" sibTransId="{862C6C0F-C5E5-4A33-8FB3-3DF01B1AEEA7}"/>
    <dgm:cxn modelId="{D8F5C7CA-577A-4689-B3E9-0E93A8416415}" type="presOf" srcId="{4EC93AD3-15A1-4654-B5DA-1E99CC338D85}" destId="{3FEE6847-50EB-4A3D-9803-D52F6AE38AA6}" srcOrd="0" destOrd="0" presId="urn:microsoft.com/office/officeart/2005/8/layout/chevron2"/>
    <dgm:cxn modelId="{FFB1F092-AA4F-4C19-B97A-4FF80F06B2C6}" srcId="{EA93FAB5-0F34-4ADB-BA51-75BB4A71227A}" destId="{9E11CFB0-A24B-435D-AF74-5980C6048062}" srcOrd="0" destOrd="0" parTransId="{267B36B9-4DDB-4D06-9A78-EA6EF0A63F7D}" sibTransId="{E233721D-43F0-4248-82AB-D8BCF9CF8A31}"/>
    <dgm:cxn modelId="{99C79883-9E54-4FAE-BBC0-165FE0047843}" srcId="{B665729B-053E-417E-954B-3C31A69F87ED}" destId="{4A5BC9AA-E0C4-48AD-ADF8-0BBA9014F732}" srcOrd="0" destOrd="0" parTransId="{87C029D4-4096-4360-BD45-A3C461E51D2D}" sibTransId="{FB660F85-3283-4E08-AD11-820C44AEEA87}"/>
    <dgm:cxn modelId="{F2FA9BDC-AB35-43A1-AF75-A65E908ECA2C}" type="presOf" srcId="{9E11CFB0-A24B-435D-AF74-5980C6048062}" destId="{24FE5F62-9643-4585-A9B3-CB3037545BDE}" srcOrd="0" destOrd="0" presId="urn:microsoft.com/office/officeart/2005/8/layout/chevron2"/>
    <dgm:cxn modelId="{72A3691F-2B2A-440D-910B-625B43C231C7}" srcId="{F9722A77-9B5F-44D5-99AB-378FEE8CA5C1}" destId="{4EC93AD3-15A1-4654-B5DA-1E99CC338D85}" srcOrd="0" destOrd="0" parTransId="{396A1455-0EA0-41E2-8CB4-3238CFF14FA5}" sibTransId="{7DB22B6B-92A7-4C4C-A744-CBFE9C6AA86E}"/>
    <dgm:cxn modelId="{9C579A4A-3333-41FC-8FDA-661AF24F8E0F}" type="presOf" srcId="{EA93FAB5-0F34-4ADB-BA51-75BB4A71227A}" destId="{59103FDD-BD68-4CC9-9F55-2BD574386A8F}" srcOrd="0" destOrd="0" presId="urn:microsoft.com/office/officeart/2005/8/layout/chevron2"/>
    <dgm:cxn modelId="{AFDB112F-8A41-446C-A15C-73FF46A1A609}" srcId="{98A29576-16B3-4C1B-B92E-1F6FC29B3F05}" destId="{B665729B-053E-417E-954B-3C31A69F87ED}" srcOrd="0" destOrd="0" parTransId="{CCC19843-6F21-4668-8CFF-DB7EA18DAEF2}" sibTransId="{320909DE-85AE-406C-B52C-156952D1E3F5}"/>
    <dgm:cxn modelId="{B995C40D-7E42-4D9C-B063-2E7A4F24EAF7}" type="presOf" srcId="{98A29576-16B3-4C1B-B92E-1F6FC29B3F05}" destId="{4BA2027C-8E75-487B-8649-2A6B29B3C4B9}" srcOrd="0" destOrd="0" presId="urn:microsoft.com/office/officeart/2005/8/layout/chevron2"/>
    <dgm:cxn modelId="{864D8466-7B21-404B-AB58-ADCE657EB1C8}" type="presOf" srcId="{A39A6176-5B88-493F-8278-E25B59C25673}" destId="{3FEE6847-50EB-4A3D-9803-D52F6AE38AA6}" srcOrd="0" destOrd="1" presId="urn:microsoft.com/office/officeart/2005/8/layout/chevron2"/>
    <dgm:cxn modelId="{2D1957F9-7BF2-4FA9-8B91-98BEDF70BC28}" type="presOf" srcId="{73DB9021-D958-4B01-AD74-A9BE58B33F4D}" destId="{6F6D05FD-23E6-4627-A3C3-D8A9034F4994}" srcOrd="0" destOrd="1" presId="urn:microsoft.com/office/officeart/2005/8/layout/chevron2"/>
    <dgm:cxn modelId="{714C1656-3880-4619-9031-BE848CCA5ED7}" srcId="{98A29576-16B3-4C1B-B92E-1F6FC29B3F05}" destId="{F9722A77-9B5F-44D5-99AB-378FEE8CA5C1}" srcOrd="1" destOrd="0" parTransId="{7D4F0AD3-FEC1-4D2A-A766-82F42340C488}" sibTransId="{4084D446-9C79-4EAB-94D9-1D9FAEABBBE4}"/>
    <dgm:cxn modelId="{64CABDFC-3567-43D3-BC70-5F613E499C80}" type="presOf" srcId="{4A5BC9AA-E0C4-48AD-ADF8-0BBA9014F732}" destId="{6F6D05FD-23E6-4627-A3C3-D8A9034F4994}" srcOrd="0" destOrd="0" presId="urn:microsoft.com/office/officeart/2005/8/layout/chevron2"/>
    <dgm:cxn modelId="{9FCCE7F6-70DD-48A5-BA29-9E940576F575}" srcId="{F9722A77-9B5F-44D5-99AB-378FEE8CA5C1}" destId="{A39A6176-5B88-493F-8278-E25B59C25673}" srcOrd="1" destOrd="0" parTransId="{44FD3189-93D3-4DEB-A1A9-D88497A2396D}" sibTransId="{C648F202-4ABC-47B2-8836-8F6284C9E8FC}"/>
    <dgm:cxn modelId="{A729FE74-A144-4281-ABF4-A9F5D2D3CF9E}" type="presOf" srcId="{F9722A77-9B5F-44D5-99AB-378FEE8CA5C1}" destId="{848127C0-DF5C-4B6E-9B5F-588F35B0316E}" srcOrd="0" destOrd="0" presId="urn:microsoft.com/office/officeart/2005/8/layout/chevron2"/>
    <dgm:cxn modelId="{F562BB3E-74DD-4DC0-AB87-DC86B2B8983E}" type="presParOf" srcId="{4BA2027C-8E75-487B-8649-2A6B29B3C4B9}" destId="{34A78116-5048-4697-9C93-867ADEA899A0}" srcOrd="0" destOrd="0" presId="urn:microsoft.com/office/officeart/2005/8/layout/chevron2"/>
    <dgm:cxn modelId="{94F601C0-210C-41CD-B9A6-5AA34B6ECD6C}" type="presParOf" srcId="{34A78116-5048-4697-9C93-867ADEA899A0}" destId="{15F4F966-3177-4DDA-A4B9-4073993C7904}" srcOrd="0" destOrd="0" presId="urn:microsoft.com/office/officeart/2005/8/layout/chevron2"/>
    <dgm:cxn modelId="{DE03120A-0BC7-465E-89EE-0FBD2933D0A3}" type="presParOf" srcId="{34A78116-5048-4697-9C93-867ADEA899A0}" destId="{6F6D05FD-23E6-4627-A3C3-D8A9034F4994}" srcOrd="1" destOrd="0" presId="urn:microsoft.com/office/officeart/2005/8/layout/chevron2"/>
    <dgm:cxn modelId="{BC8237E2-6418-43A5-B836-695AAD62E728}" type="presParOf" srcId="{4BA2027C-8E75-487B-8649-2A6B29B3C4B9}" destId="{9A30B8F7-227F-492C-B385-B41D253D6642}" srcOrd="1" destOrd="0" presId="urn:microsoft.com/office/officeart/2005/8/layout/chevron2"/>
    <dgm:cxn modelId="{C5B8FBD9-67DB-4D1A-80D1-CD12B132A0B8}" type="presParOf" srcId="{4BA2027C-8E75-487B-8649-2A6B29B3C4B9}" destId="{FC941C5C-1501-45A8-B5D1-7057A775C191}" srcOrd="2" destOrd="0" presId="urn:microsoft.com/office/officeart/2005/8/layout/chevron2"/>
    <dgm:cxn modelId="{0D1BE5A0-E157-4760-BF7A-5EE8C903EB31}" type="presParOf" srcId="{FC941C5C-1501-45A8-B5D1-7057A775C191}" destId="{848127C0-DF5C-4B6E-9B5F-588F35B0316E}" srcOrd="0" destOrd="0" presId="urn:microsoft.com/office/officeart/2005/8/layout/chevron2"/>
    <dgm:cxn modelId="{5EFB2D03-381E-4F83-B0BD-4416732D4CA9}" type="presParOf" srcId="{FC941C5C-1501-45A8-B5D1-7057A775C191}" destId="{3FEE6847-50EB-4A3D-9803-D52F6AE38AA6}" srcOrd="1" destOrd="0" presId="urn:microsoft.com/office/officeart/2005/8/layout/chevron2"/>
    <dgm:cxn modelId="{7FB37927-3060-4905-A854-A555F014118B}" type="presParOf" srcId="{4BA2027C-8E75-487B-8649-2A6B29B3C4B9}" destId="{19AA4815-7C36-4E57-A5B8-5517952841E3}" srcOrd="3" destOrd="0" presId="urn:microsoft.com/office/officeart/2005/8/layout/chevron2"/>
    <dgm:cxn modelId="{69159177-4A77-457E-9C72-C8038871CFBB}" type="presParOf" srcId="{4BA2027C-8E75-487B-8649-2A6B29B3C4B9}" destId="{D72D4ED8-5266-4E28-A043-C0C51A6418C4}" srcOrd="4" destOrd="0" presId="urn:microsoft.com/office/officeart/2005/8/layout/chevron2"/>
    <dgm:cxn modelId="{19902A93-27AF-4794-8491-88A5E4A1A5D5}" type="presParOf" srcId="{D72D4ED8-5266-4E28-A043-C0C51A6418C4}" destId="{59103FDD-BD68-4CC9-9F55-2BD574386A8F}" srcOrd="0" destOrd="0" presId="urn:microsoft.com/office/officeart/2005/8/layout/chevron2"/>
    <dgm:cxn modelId="{27D7471D-C163-4775-A704-C23E1B6A689A}" type="presParOf" srcId="{D72D4ED8-5266-4E28-A043-C0C51A6418C4}" destId="{24FE5F62-9643-4585-A9B3-CB3037545B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E1E57B-3975-41B7-B591-2C8CEF61CF1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7A52C33-D59C-4DFD-B90E-C518DB3C89EF}">
      <dgm:prSet phldrT="[Texto]"/>
      <dgm:spPr>
        <a:xfrm rot="5400000">
          <a:off x="-80147" y="82134"/>
          <a:ext cx="534315" cy="374020"/>
        </a:xfrm>
      </dgm:spPr>
      <dgm:t>
        <a:bodyPr/>
        <a:lstStyle/>
        <a:p>
          <a:pPr algn="ctr"/>
          <a:endParaRPr lang="es-EC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F178241-252C-49F3-8AE4-59828E6C8587}" type="parTrans" cxnId="{F0561A5A-8523-42E4-9084-B9ED9A3A3005}">
      <dgm:prSet/>
      <dgm:spPr/>
      <dgm:t>
        <a:bodyPr/>
        <a:lstStyle/>
        <a:p>
          <a:pPr algn="ctr"/>
          <a:endParaRPr lang="es-EC"/>
        </a:p>
      </dgm:t>
    </dgm:pt>
    <dgm:pt modelId="{509DFCF2-3C83-43A4-865F-23568BB0D4C1}" type="sibTrans" cxnId="{F0561A5A-8523-42E4-9084-B9ED9A3A3005}">
      <dgm:prSet/>
      <dgm:spPr/>
      <dgm:t>
        <a:bodyPr/>
        <a:lstStyle/>
        <a:p>
          <a:pPr algn="ctr"/>
          <a:endParaRPr lang="es-EC"/>
        </a:p>
      </dgm:t>
    </dgm:pt>
    <dgm:pt modelId="{C4515292-5273-4165-BDCE-4F0ED8987293}">
      <dgm:prSet phldrT="[Texto]" custT="1"/>
      <dgm:spPr>
        <a:xfrm rot="5400000">
          <a:off x="-80147" y="527257"/>
          <a:ext cx="534315" cy="374020"/>
        </a:xfrm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</a:t>
          </a:r>
          <a:endParaRPr lang="es-EC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5295714-5F8D-487E-9C83-6E7F27C9E2B9}" type="parTrans" cxnId="{D5C95226-A3A4-48CB-A2A5-BDD7EB36F2D4}">
      <dgm:prSet/>
      <dgm:spPr/>
      <dgm:t>
        <a:bodyPr/>
        <a:lstStyle/>
        <a:p>
          <a:pPr algn="ctr"/>
          <a:endParaRPr lang="es-EC"/>
        </a:p>
      </dgm:t>
    </dgm:pt>
    <dgm:pt modelId="{6428C4DB-73D8-4192-ACD8-B6E5DE5951D1}" type="sibTrans" cxnId="{D5C95226-A3A4-48CB-A2A5-BDD7EB36F2D4}">
      <dgm:prSet/>
      <dgm:spPr/>
      <dgm:t>
        <a:bodyPr/>
        <a:lstStyle/>
        <a:p>
          <a:pPr algn="ctr"/>
          <a:endParaRPr lang="es-EC"/>
        </a:p>
      </dgm:t>
    </dgm:pt>
    <dgm:pt modelId="{04E68ABB-9C14-4826-8894-B9E4339B1F7D}">
      <dgm:prSet phldrT="[Texto]" custT="1"/>
      <dgm:spPr>
        <a:xfrm rot="5400000">
          <a:off x="1402210" y="-581079"/>
          <a:ext cx="347304" cy="2403685"/>
        </a:xfrm>
      </dgm:spPr>
      <dgm:t>
        <a:bodyPr/>
        <a:lstStyle/>
        <a:p>
          <a:pPr algn="just"/>
          <a:r>
            <a:rPr lang="es-EC" sz="1400" b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PROTECCIÓN: Mide la fortaleza para asimilar pérdidas.</a:t>
          </a:r>
          <a:endParaRPr lang="es-EC" sz="1400" b="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53C0207-33EA-47CD-A0CA-F5A37CC77547}" type="parTrans" cxnId="{026E4615-56B3-4A60-882E-C3B2D7DFEC61}">
      <dgm:prSet/>
      <dgm:spPr/>
      <dgm:t>
        <a:bodyPr/>
        <a:lstStyle/>
        <a:p>
          <a:pPr algn="ctr"/>
          <a:endParaRPr lang="es-EC"/>
        </a:p>
      </dgm:t>
    </dgm:pt>
    <dgm:pt modelId="{E9BD70D5-9A5B-47B5-87F2-6A8A6575952A}" type="sibTrans" cxnId="{026E4615-56B3-4A60-882E-C3B2D7DFEC61}">
      <dgm:prSet/>
      <dgm:spPr/>
      <dgm:t>
        <a:bodyPr/>
        <a:lstStyle/>
        <a:p>
          <a:pPr algn="ctr"/>
          <a:endParaRPr lang="es-EC"/>
        </a:p>
      </dgm:t>
    </dgm:pt>
    <dgm:pt modelId="{74917D75-2FB3-477C-BEDB-D6340114C3A4}">
      <dgm:prSet phldrT="[Texto]" custT="1"/>
      <dgm:spPr>
        <a:xfrm rot="5400000">
          <a:off x="-80147" y="972380"/>
          <a:ext cx="534315" cy="374020"/>
        </a:xfrm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</a:t>
          </a:r>
          <a:endParaRPr lang="es-EC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9025F96-BAE1-4161-A391-500119CF08A6}" type="parTrans" cxnId="{D3869A0F-3011-4A87-B9EB-11E8C0231943}">
      <dgm:prSet/>
      <dgm:spPr/>
      <dgm:t>
        <a:bodyPr/>
        <a:lstStyle/>
        <a:p>
          <a:pPr algn="ctr"/>
          <a:endParaRPr lang="es-EC"/>
        </a:p>
      </dgm:t>
    </dgm:pt>
    <dgm:pt modelId="{B555D66A-171E-42C4-BE6B-D9C804F1BA58}" type="sibTrans" cxnId="{D3869A0F-3011-4A87-B9EB-11E8C0231943}">
      <dgm:prSet/>
      <dgm:spPr/>
      <dgm:t>
        <a:bodyPr/>
        <a:lstStyle/>
        <a:p>
          <a:pPr algn="ctr"/>
          <a:endParaRPr lang="es-EC"/>
        </a:p>
      </dgm:t>
    </dgm:pt>
    <dgm:pt modelId="{1CF47782-F351-4D0E-B178-5FC1D01E1A92}">
      <dgm:prSet phldrT="[Texto]" custT="1"/>
      <dgm:spPr>
        <a:xfrm rot="5400000">
          <a:off x="1402210" y="-135957"/>
          <a:ext cx="347304" cy="2403685"/>
        </a:xfrm>
      </dgm:spPr>
      <dgm:t>
        <a:bodyPr/>
        <a:lstStyle/>
        <a:p>
          <a:pPr algn="just"/>
          <a:r>
            <a:rPr lang="es-EC" sz="1400" b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ESTRUCTURA FINANCIERA EFICAZ: estudia la capacidad de la cooperativa para generar los suficientes ingresos que permitan cubrir los costos financieros.</a:t>
          </a:r>
          <a:endParaRPr lang="es-EC" sz="1400" b="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FDAC60B-D216-4129-83BD-A65B0981424F}" type="parTrans" cxnId="{2227A8A6-3C27-4904-BC74-206DEB35CAB3}">
      <dgm:prSet/>
      <dgm:spPr/>
      <dgm:t>
        <a:bodyPr/>
        <a:lstStyle/>
        <a:p>
          <a:pPr algn="ctr"/>
          <a:endParaRPr lang="es-EC"/>
        </a:p>
      </dgm:t>
    </dgm:pt>
    <dgm:pt modelId="{A052E094-E394-49AD-BB6E-F2C81C833E6E}" type="sibTrans" cxnId="{2227A8A6-3C27-4904-BC74-206DEB35CAB3}">
      <dgm:prSet/>
      <dgm:spPr/>
      <dgm:t>
        <a:bodyPr/>
        <a:lstStyle/>
        <a:p>
          <a:pPr algn="ctr"/>
          <a:endParaRPr lang="es-EC"/>
        </a:p>
      </dgm:t>
    </dgm:pt>
    <dgm:pt modelId="{17D5E663-AADE-47A8-94E5-8AD9F014D827}">
      <dgm:prSet phldrT="[Texto]" custT="1"/>
      <dgm:spPr>
        <a:xfrm rot="5400000">
          <a:off x="-80147" y="1417502"/>
          <a:ext cx="534315" cy="374020"/>
        </a:xfrm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</a:t>
          </a:r>
          <a:endParaRPr lang="es-EC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1FFF01B-F3D8-409B-B250-FEB309DE8C62}" type="parTrans" cxnId="{9959C1ED-8C6E-47F1-9E69-519D2E21C835}">
      <dgm:prSet/>
      <dgm:spPr/>
      <dgm:t>
        <a:bodyPr/>
        <a:lstStyle/>
        <a:p>
          <a:pPr algn="ctr"/>
          <a:endParaRPr lang="es-EC"/>
        </a:p>
      </dgm:t>
    </dgm:pt>
    <dgm:pt modelId="{846150E5-EA3E-448F-892E-4E6433AE0520}" type="sibTrans" cxnId="{9959C1ED-8C6E-47F1-9E69-519D2E21C835}">
      <dgm:prSet/>
      <dgm:spPr/>
      <dgm:t>
        <a:bodyPr/>
        <a:lstStyle/>
        <a:p>
          <a:pPr algn="ctr"/>
          <a:endParaRPr lang="es-EC"/>
        </a:p>
      </dgm:t>
    </dgm:pt>
    <dgm:pt modelId="{2D8A92B3-6BCF-49BF-91FA-FE8B71433A07}">
      <dgm:prSet phldrT="[Texto]" custT="1"/>
      <dgm:spPr>
        <a:xfrm rot="5400000">
          <a:off x="-80147" y="1862625"/>
          <a:ext cx="534315" cy="374020"/>
        </a:xfrm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</a:t>
          </a:r>
          <a:endParaRPr lang="es-EC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7FC23F9-19C2-4D50-8883-D1D0BE0C3834}" type="parTrans" cxnId="{0A3E8DE6-1E66-4253-B2FF-9CF172190751}">
      <dgm:prSet/>
      <dgm:spPr/>
      <dgm:t>
        <a:bodyPr/>
        <a:lstStyle/>
        <a:p>
          <a:pPr algn="ctr"/>
          <a:endParaRPr lang="es-EC"/>
        </a:p>
      </dgm:t>
    </dgm:pt>
    <dgm:pt modelId="{6FEB917E-6399-487D-B1B1-9CF68831154E}" type="sibTrans" cxnId="{0A3E8DE6-1E66-4253-B2FF-9CF172190751}">
      <dgm:prSet/>
      <dgm:spPr/>
      <dgm:t>
        <a:bodyPr/>
        <a:lstStyle/>
        <a:p>
          <a:pPr algn="ctr"/>
          <a:endParaRPr lang="es-EC"/>
        </a:p>
      </dgm:t>
    </dgm:pt>
    <dgm:pt modelId="{4E2A19B0-85A8-433C-A4B9-142609619185}">
      <dgm:prSet phldrT="[Texto]" custT="1"/>
      <dgm:spPr>
        <a:xfrm rot="5400000">
          <a:off x="-80147" y="2307747"/>
          <a:ext cx="534315" cy="374020"/>
        </a:xfrm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</a:t>
          </a:r>
          <a:endParaRPr lang="es-EC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042F5CC-F0B2-4B2B-BC9D-1BDDDFA1D182}" type="parTrans" cxnId="{CAC47CC7-4765-4A1C-8560-72001B6AE04C}">
      <dgm:prSet/>
      <dgm:spPr/>
      <dgm:t>
        <a:bodyPr/>
        <a:lstStyle/>
        <a:p>
          <a:pPr algn="ctr"/>
          <a:endParaRPr lang="es-EC"/>
        </a:p>
      </dgm:t>
    </dgm:pt>
    <dgm:pt modelId="{BB6851DB-1C84-4E51-AE2F-0EE27CD0AC8A}" type="sibTrans" cxnId="{CAC47CC7-4765-4A1C-8560-72001B6AE04C}">
      <dgm:prSet/>
      <dgm:spPr/>
      <dgm:t>
        <a:bodyPr/>
        <a:lstStyle/>
        <a:p>
          <a:pPr algn="ctr"/>
          <a:endParaRPr lang="es-EC"/>
        </a:p>
      </dgm:t>
    </dgm:pt>
    <dgm:pt modelId="{CA68DF3B-BFFB-4DB3-BF7B-95FE097B7C2D}">
      <dgm:prSet phldrT="[Texto]" custT="1"/>
      <dgm:spPr>
        <a:xfrm rot="5400000">
          <a:off x="-80147" y="2752870"/>
          <a:ext cx="534315" cy="374020"/>
        </a:xfrm>
      </dgm:spPr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</a:t>
          </a:r>
          <a:endParaRPr lang="es-EC" sz="20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4784E87-58A7-4EC8-85E2-27C07168BC6F}" type="parTrans" cxnId="{80221CEA-72CE-4890-967F-0CDA88424DEF}">
      <dgm:prSet/>
      <dgm:spPr/>
      <dgm:t>
        <a:bodyPr/>
        <a:lstStyle/>
        <a:p>
          <a:pPr algn="ctr"/>
          <a:endParaRPr lang="es-EC"/>
        </a:p>
      </dgm:t>
    </dgm:pt>
    <dgm:pt modelId="{C496C7C5-C636-4047-9D55-A06348D6B239}" type="sibTrans" cxnId="{80221CEA-72CE-4890-967F-0CDA88424DEF}">
      <dgm:prSet/>
      <dgm:spPr/>
      <dgm:t>
        <a:bodyPr/>
        <a:lstStyle/>
        <a:p>
          <a:pPr algn="ctr"/>
          <a:endParaRPr lang="es-EC"/>
        </a:p>
      </dgm:t>
    </dgm:pt>
    <dgm:pt modelId="{75FE976C-5AAA-46CD-AAEE-290A39BF2A96}">
      <dgm:prSet custT="1"/>
      <dgm:spPr/>
      <dgm:t>
        <a:bodyPr/>
        <a:lstStyle/>
        <a:p>
          <a:pPr algn="just"/>
          <a:r>
            <a:rPr lang="es-EC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TASAS DE RENDIMIENTO Y COSTOS: Mide la capacidad de generar rentabilidad.</a:t>
          </a:r>
          <a:endParaRPr lang="es-EC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E685FE-EEAC-406F-B0B6-EE4AF15EE817}" type="parTrans" cxnId="{807F3D7E-C5D8-4445-B76B-0B0A77987298}">
      <dgm:prSet/>
      <dgm:spPr/>
      <dgm:t>
        <a:bodyPr/>
        <a:lstStyle/>
        <a:p>
          <a:pPr algn="ctr"/>
          <a:endParaRPr lang="es-EC"/>
        </a:p>
      </dgm:t>
    </dgm:pt>
    <dgm:pt modelId="{B4548D4A-757D-4C8F-8CC2-1E41C901CCFF}" type="sibTrans" cxnId="{807F3D7E-C5D8-4445-B76B-0B0A77987298}">
      <dgm:prSet/>
      <dgm:spPr/>
      <dgm:t>
        <a:bodyPr/>
        <a:lstStyle/>
        <a:p>
          <a:pPr algn="ctr"/>
          <a:endParaRPr lang="es-EC"/>
        </a:p>
      </dgm:t>
    </dgm:pt>
    <dgm:pt modelId="{0B809EA8-E466-4D27-A2E9-C8AF0A0CCBCA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LIQUIDEZ: Mide la capacidad para cumplir las obligaciones en el corto plazo.</a:t>
          </a:r>
          <a:endParaRPr lang="es-EC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7F73-FB2C-4DE1-87A3-2AA4DAC66544}" type="parTrans" cxnId="{358FDF42-200A-4515-96FD-F2A19C0DA1CD}">
      <dgm:prSet/>
      <dgm:spPr/>
      <dgm:t>
        <a:bodyPr/>
        <a:lstStyle/>
        <a:p>
          <a:pPr algn="ctr"/>
          <a:endParaRPr lang="es-EC"/>
        </a:p>
      </dgm:t>
    </dgm:pt>
    <dgm:pt modelId="{80AA105C-8185-4896-804F-84499ABBCE4E}" type="sibTrans" cxnId="{358FDF42-200A-4515-96FD-F2A19C0DA1CD}">
      <dgm:prSet/>
      <dgm:spPr/>
      <dgm:t>
        <a:bodyPr/>
        <a:lstStyle/>
        <a:p>
          <a:pPr algn="ctr"/>
          <a:endParaRPr lang="es-EC"/>
        </a:p>
      </dgm:t>
    </dgm:pt>
    <dgm:pt modelId="{5E6230D5-A055-4D5A-B230-1080D43B46BA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IMPRODUCTIVOS: Muestra la calidad de la cartera de crédito.</a:t>
          </a:r>
          <a:endParaRPr lang="es-EC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7DA290-BEA5-4237-ACA2-333A43D2C397}" type="parTrans" cxnId="{C62C68C2-D089-4F83-BF8C-CEB6BA360A67}">
      <dgm:prSet/>
      <dgm:spPr/>
      <dgm:t>
        <a:bodyPr/>
        <a:lstStyle/>
        <a:p>
          <a:pPr algn="ctr"/>
          <a:endParaRPr lang="es-EC"/>
        </a:p>
      </dgm:t>
    </dgm:pt>
    <dgm:pt modelId="{DCC66DE1-F998-4675-BF18-9077695AA6CA}" type="sibTrans" cxnId="{C62C68C2-D089-4F83-BF8C-CEB6BA360A67}">
      <dgm:prSet/>
      <dgm:spPr/>
      <dgm:t>
        <a:bodyPr/>
        <a:lstStyle/>
        <a:p>
          <a:pPr algn="ctr"/>
          <a:endParaRPr lang="es-EC"/>
        </a:p>
      </dgm:t>
    </dgm:pt>
    <dgm:pt modelId="{8A66C195-C90A-4630-859F-5874FBBFBA27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SEÑALES DE CRECIMIENTO: Mide los niveles de crecimiento de los diferentes rubros.</a:t>
          </a:r>
          <a:endParaRPr lang="es-EC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42DF54-8EE6-4C8A-B343-DCE3DDCD0B1F}" type="parTrans" cxnId="{5ACFB82F-EF5F-4D5D-9BDD-44D85AF4A770}">
      <dgm:prSet/>
      <dgm:spPr/>
      <dgm:t>
        <a:bodyPr/>
        <a:lstStyle/>
        <a:p>
          <a:pPr algn="ctr"/>
          <a:endParaRPr lang="es-EC"/>
        </a:p>
      </dgm:t>
    </dgm:pt>
    <dgm:pt modelId="{2519AC8B-B9D8-4C55-88FD-EDFB7FB83449}" type="sibTrans" cxnId="{5ACFB82F-EF5F-4D5D-9BDD-44D85AF4A770}">
      <dgm:prSet/>
      <dgm:spPr/>
      <dgm:t>
        <a:bodyPr/>
        <a:lstStyle/>
        <a:p>
          <a:pPr algn="ctr"/>
          <a:endParaRPr lang="es-EC"/>
        </a:p>
      </dgm:t>
    </dgm:pt>
    <dgm:pt modelId="{46CB3A40-DF8A-414A-98A1-5914CD1762A0}">
      <dgm:prSet phldrT="[Texto]" custT="1"/>
      <dgm:spPr>
        <a:xfrm rot="5400000">
          <a:off x="1402210" y="-1026202"/>
          <a:ext cx="347304" cy="2403685"/>
        </a:xfrm>
      </dgm:spPr>
      <dgm:t>
        <a:bodyPr/>
        <a:lstStyle/>
        <a:p>
          <a:pPr algn="ctr"/>
          <a:r>
            <a:rPr lang="es-EC" sz="14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SIGLAS PERLAS </a:t>
          </a:r>
          <a:endParaRPr lang="es-EC" sz="1400" b="1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A2B4993-5C5A-4C9F-8EE6-B06BBECB9AEB}" type="parTrans" cxnId="{450D022D-4009-4106-974D-DD6359FDB008}">
      <dgm:prSet/>
      <dgm:spPr/>
      <dgm:t>
        <a:bodyPr/>
        <a:lstStyle/>
        <a:p>
          <a:endParaRPr lang="es-EC"/>
        </a:p>
      </dgm:t>
    </dgm:pt>
    <dgm:pt modelId="{D34A6AEF-26A0-4D13-98E4-B30255857799}" type="sibTrans" cxnId="{450D022D-4009-4106-974D-DD6359FDB008}">
      <dgm:prSet/>
      <dgm:spPr/>
      <dgm:t>
        <a:bodyPr/>
        <a:lstStyle/>
        <a:p>
          <a:endParaRPr lang="es-EC"/>
        </a:p>
      </dgm:t>
    </dgm:pt>
    <dgm:pt modelId="{14949BA7-5BA8-4591-8812-64DBCDEB2F7B}" type="pres">
      <dgm:prSet presAssocID="{F2E1E57B-3975-41B7-B591-2C8CEF61CF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CA7FE2-9029-48A1-B205-4CB7DE7A8965}" type="pres">
      <dgm:prSet presAssocID="{47A52C33-D59C-4DFD-B90E-C518DB3C89EF}" presName="composite" presStyleCnt="0"/>
      <dgm:spPr/>
      <dgm:t>
        <a:bodyPr/>
        <a:lstStyle/>
        <a:p>
          <a:endParaRPr lang="es-EC"/>
        </a:p>
      </dgm:t>
    </dgm:pt>
    <dgm:pt modelId="{F381B155-E141-4A18-AC4C-9A3E57E67115}" type="pres">
      <dgm:prSet presAssocID="{47A52C33-D59C-4DFD-B90E-C518DB3C89EF}" presName="parentText" presStyleLbl="alignNode1" presStyleIdx="0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D6E33973-6680-409D-ABD9-D59F12B5EDEF}" type="pres">
      <dgm:prSet presAssocID="{47A52C33-D59C-4DFD-B90E-C518DB3C89EF}" presName="descendantText" presStyleLbl="alignAcc1" presStyleIdx="0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EC"/>
        </a:p>
      </dgm:t>
    </dgm:pt>
    <dgm:pt modelId="{008B9C5D-14FE-444E-8FC8-B6E80CB038A9}" type="pres">
      <dgm:prSet presAssocID="{509DFCF2-3C83-43A4-865F-23568BB0D4C1}" presName="sp" presStyleCnt="0"/>
      <dgm:spPr/>
      <dgm:t>
        <a:bodyPr/>
        <a:lstStyle/>
        <a:p>
          <a:endParaRPr lang="es-EC"/>
        </a:p>
      </dgm:t>
    </dgm:pt>
    <dgm:pt modelId="{DD84A5E8-6C57-430B-9F7E-23FFB23B2254}" type="pres">
      <dgm:prSet presAssocID="{C4515292-5273-4165-BDCE-4F0ED8987293}" presName="composite" presStyleCnt="0"/>
      <dgm:spPr/>
      <dgm:t>
        <a:bodyPr/>
        <a:lstStyle/>
        <a:p>
          <a:endParaRPr lang="es-EC"/>
        </a:p>
      </dgm:t>
    </dgm:pt>
    <dgm:pt modelId="{2EA9B520-BEFC-4022-91C6-6AD26BBD75DC}" type="pres">
      <dgm:prSet presAssocID="{C4515292-5273-4165-BDCE-4F0ED8987293}" presName="parentText" presStyleLbl="alignNode1" presStyleIdx="1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907D3267-E22A-4CDA-A0D6-A049279ACE98}" type="pres">
      <dgm:prSet presAssocID="{C4515292-5273-4165-BDCE-4F0ED8987293}" presName="descendantText" presStyleLbl="alignAcc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EC"/>
        </a:p>
      </dgm:t>
    </dgm:pt>
    <dgm:pt modelId="{5F5B90F1-AEE5-431F-8E29-500F3C53AE56}" type="pres">
      <dgm:prSet presAssocID="{6428C4DB-73D8-4192-ACD8-B6E5DE5951D1}" presName="sp" presStyleCnt="0"/>
      <dgm:spPr/>
      <dgm:t>
        <a:bodyPr/>
        <a:lstStyle/>
        <a:p>
          <a:endParaRPr lang="es-EC"/>
        </a:p>
      </dgm:t>
    </dgm:pt>
    <dgm:pt modelId="{1304B839-EA4D-4558-9F73-11BCF15BEFA4}" type="pres">
      <dgm:prSet presAssocID="{74917D75-2FB3-477C-BEDB-D6340114C3A4}" presName="composite" presStyleCnt="0"/>
      <dgm:spPr/>
      <dgm:t>
        <a:bodyPr/>
        <a:lstStyle/>
        <a:p>
          <a:endParaRPr lang="es-EC"/>
        </a:p>
      </dgm:t>
    </dgm:pt>
    <dgm:pt modelId="{77BDDCD3-9BF1-4038-95AE-46E44188E493}" type="pres">
      <dgm:prSet presAssocID="{74917D75-2FB3-477C-BEDB-D6340114C3A4}" presName="parentText" presStyleLbl="alignNode1" presStyleIdx="2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C8D90D43-49B0-45A3-A47E-B6AE7D22F34F}" type="pres">
      <dgm:prSet presAssocID="{74917D75-2FB3-477C-BEDB-D6340114C3A4}" presName="descendantText" presStyleLbl="alignAcc1" presStyleIdx="2" presStyleCnt="7" custScaleY="16533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EC"/>
        </a:p>
      </dgm:t>
    </dgm:pt>
    <dgm:pt modelId="{F9B7F1F6-561D-4B8A-911D-DEDD7C522887}" type="pres">
      <dgm:prSet presAssocID="{B555D66A-171E-42C4-BE6B-D9C804F1BA58}" presName="sp" presStyleCnt="0"/>
      <dgm:spPr/>
      <dgm:t>
        <a:bodyPr/>
        <a:lstStyle/>
        <a:p>
          <a:endParaRPr lang="es-EC"/>
        </a:p>
      </dgm:t>
    </dgm:pt>
    <dgm:pt modelId="{8634B13C-1B2E-4BC9-842E-EE55EF000B38}" type="pres">
      <dgm:prSet presAssocID="{17D5E663-AADE-47A8-94E5-8AD9F014D827}" presName="composite" presStyleCnt="0"/>
      <dgm:spPr/>
      <dgm:t>
        <a:bodyPr/>
        <a:lstStyle/>
        <a:p>
          <a:endParaRPr lang="es-EC"/>
        </a:p>
      </dgm:t>
    </dgm:pt>
    <dgm:pt modelId="{73FC1388-BC92-41F0-B2C9-C2609F879C3B}" type="pres">
      <dgm:prSet presAssocID="{17D5E663-AADE-47A8-94E5-8AD9F014D827}" presName="parentText" presStyleLbl="alignNode1" presStyleIdx="3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3E25F37E-9375-4BF3-9597-7A84C3E4D146}" type="pres">
      <dgm:prSet presAssocID="{17D5E663-AADE-47A8-94E5-8AD9F014D827}" presName="descendantText" presStyleLbl="alignAcc1" presStyleIdx="3" presStyleCnt="7">
        <dgm:presLayoutVars>
          <dgm:bulletEnabled val="1"/>
        </dgm:presLayoutVars>
      </dgm:prSet>
      <dgm:spPr>
        <a:xfrm rot="5400000">
          <a:off x="1402210" y="309165"/>
          <a:ext cx="347304" cy="2403685"/>
        </a:xfrm>
        <a:prstGeom prst="round2SameRect">
          <a:avLst/>
        </a:prstGeom>
      </dgm:spPr>
      <dgm:t>
        <a:bodyPr/>
        <a:lstStyle/>
        <a:p>
          <a:endParaRPr lang="es-EC"/>
        </a:p>
      </dgm:t>
    </dgm:pt>
    <dgm:pt modelId="{7608C297-4EBD-48AF-9712-E6DF219B3DCD}" type="pres">
      <dgm:prSet presAssocID="{846150E5-EA3E-448F-892E-4E6433AE0520}" presName="sp" presStyleCnt="0"/>
      <dgm:spPr/>
      <dgm:t>
        <a:bodyPr/>
        <a:lstStyle/>
        <a:p>
          <a:endParaRPr lang="es-EC"/>
        </a:p>
      </dgm:t>
    </dgm:pt>
    <dgm:pt modelId="{20AC3842-5852-4F10-89ED-5C8B383FC619}" type="pres">
      <dgm:prSet presAssocID="{2D8A92B3-6BCF-49BF-91FA-FE8B71433A07}" presName="composite" presStyleCnt="0"/>
      <dgm:spPr/>
      <dgm:t>
        <a:bodyPr/>
        <a:lstStyle/>
        <a:p>
          <a:endParaRPr lang="es-EC"/>
        </a:p>
      </dgm:t>
    </dgm:pt>
    <dgm:pt modelId="{4077602F-D66C-4833-B92B-310028C41CA8}" type="pres">
      <dgm:prSet presAssocID="{2D8A92B3-6BCF-49BF-91FA-FE8B71433A07}" presName="parentText" presStyleLbl="alignNode1" presStyleIdx="4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0BF28626-C5C8-40EA-A651-45B9D9DCE91C}" type="pres">
      <dgm:prSet presAssocID="{2D8A92B3-6BCF-49BF-91FA-FE8B71433A07}" presName="descendantText" presStyleLbl="alignAcc1" presStyleIdx="4" presStyleCnt="7">
        <dgm:presLayoutVars>
          <dgm:bulletEnabled val="1"/>
        </dgm:presLayoutVars>
      </dgm:prSet>
      <dgm:spPr>
        <a:xfrm rot="5400000">
          <a:off x="1402210" y="754287"/>
          <a:ext cx="347304" cy="2403685"/>
        </a:xfrm>
        <a:prstGeom prst="round2SameRect">
          <a:avLst/>
        </a:prstGeom>
      </dgm:spPr>
      <dgm:t>
        <a:bodyPr/>
        <a:lstStyle/>
        <a:p>
          <a:endParaRPr lang="es-EC"/>
        </a:p>
      </dgm:t>
    </dgm:pt>
    <dgm:pt modelId="{68E64749-1262-472B-B62F-C1023B7CC97B}" type="pres">
      <dgm:prSet presAssocID="{6FEB917E-6399-487D-B1B1-9CF68831154E}" presName="sp" presStyleCnt="0"/>
      <dgm:spPr/>
      <dgm:t>
        <a:bodyPr/>
        <a:lstStyle/>
        <a:p>
          <a:endParaRPr lang="es-EC"/>
        </a:p>
      </dgm:t>
    </dgm:pt>
    <dgm:pt modelId="{FA28265B-9603-427A-B100-6228512275BF}" type="pres">
      <dgm:prSet presAssocID="{4E2A19B0-85A8-433C-A4B9-142609619185}" presName="composite" presStyleCnt="0"/>
      <dgm:spPr/>
      <dgm:t>
        <a:bodyPr/>
        <a:lstStyle/>
        <a:p>
          <a:endParaRPr lang="es-EC"/>
        </a:p>
      </dgm:t>
    </dgm:pt>
    <dgm:pt modelId="{619C108A-82B8-40E1-AFCB-1C6846992399}" type="pres">
      <dgm:prSet presAssocID="{4E2A19B0-85A8-433C-A4B9-142609619185}" presName="parentText" presStyleLbl="alignNode1" presStyleIdx="5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EF9356BE-E4A2-4416-8DD9-57C0C1C2A072}" type="pres">
      <dgm:prSet presAssocID="{4E2A19B0-85A8-433C-A4B9-142609619185}" presName="descendantText" presStyleLbl="alignAcc1" presStyleIdx="5" presStyleCnt="7">
        <dgm:presLayoutVars>
          <dgm:bulletEnabled val="1"/>
        </dgm:presLayoutVars>
      </dgm:prSet>
      <dgm:spPr>
        <a:xfrm rot="5400000">
          <a:off x="1402210" y="1199410"/>
          <a:ext cx="347304" cy="2403685"/>
        </a:xfrm>
        <a:prstGeom prst="round2SameRect">
          <a:avLst/>
        </a:prstGeom>
      </dgm:spPr>
      <dgm:t>
        <a:bodyPr/>
        <a:lstStyle/>
        <a:p>
          <a:endParaRPr lang="es-EC"/>
        </a:p>
      </dgm:t>
    </dgm:pt>
    <dgm:pt modelId="{07E1EA88-2766-4A34-915E-E5162B746858}" type="pres">
      <dgm:prSet presAssocID="{BB6851DB-1C84-4E51-AE2F-0EE27CD0AC8A}" presName="sp" presStyleCnt="0"/>
      <dgm:spPr/>
      <dgm:t>
        <a:bodyPr/>
        <a:lstStyle/>
        <a:p>
          <a:endParaRPr lang="es-EC"/>
        </a:p>
      </dgm:t>
    </dgm:pt>
    <dgm:pt modelId="{49AE7CE2-0414-4917-8489-8EFCD7CAF1E0}" type="pres">
      <dgm:prSet presAssocID="{CA68DF3B-BFFB-4DB3-BF7B-95FE097B7C2D}" presName="composite" presStyleCnt="0"/>
      <dgm:spPr/>
      <dgm:t>
        <a:bodyPr/>
        <a:lstStyle/>
        <a:p>
          <a:endParaRPr lang="es-EC"/>
        </a:p>
      </dgm:t>
    </dgm:pt>
    <dgm:pt modelId="{AB5CBE37-A1B2-4DC7-83B6-A58A5ADABFCD}" type="pres">
      <dgm:prSet presAssocID="{CA68DF3B-BFFB-4DB3-BF7B-95FE097B7C2D}" presName="parentText" presStyleLbl="alignNode1" presStyleIdx="6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EC"/>
        </a:p>
      </dgm:t>
    </dgm:pt>
    <dgm:pt modelId="{6DA26710-FAE4-4188-A3D7-B226091F194F}" type="pres">
      <dgm:prSet presAssocID="{CA68DF3B-BFFB-4DB3-BF7B-95FE097B7C2D}" presName="descendantText" presStyleLbl="alignAcc1" presStyleIdx="6" presStyleCnt="7">
        <dgm:presLayoutVars>
          <dgm:bulletEnabled val="1"/>
        </dgm:presLayoutVars>
      </dgm:prSet>
      <dgm:spPr>
        <a:xfrm rot="5400000">
          <a:off x="1402210" y="1644532"/>
          <a:ext cx="347304" cy="2403685"/>
        </a:xfrm>
        <a:prstGeom prst="round2SameRect">
          <a:avLst/>
        </a:prstGeom>
      </dgm:spPr>
      <dgm:t>
        <a:bodyPr/>
        <a:lstStyle/>
        <a:p>
          <a:endParaRPr lang="es-EC"/>
        </a:p>
      </dgm:t>
    </dgm:pt>
  </dgm:ptLst>
  <dgm:cxnLst>
    <dgm:cxn modelId="{BB8F0A0C-9AAD-48E0-816E-478E5127FB47}" type="presOf" srcId="{74917D75-2FB3-477C-BEDB-D6340114C3A4}" destId="{77BDDCD3-9BF1-4038-95AE-46E44188E493}" srcOrd="0" destOrd="0" presId="urn:microsoft.com/office/officeart/2005/8/layout/chevron2"/>
    <dgm:cxn modelId="{5F8DA8A5-81A2-4383-B2ED-1BCBBE2E7A4A}" type="presOf" srcId="{2D8A92B3-6BCF-49BF-91FA-FE8B71433A07}" destId="{4077602F-D66C-4833-B92B-310028C41CA8}" srcOrd="0" destOrd="0" presId="urn:microsoft.com/office/officeart/2005/8/layout/chevron2"/>
    <dgm:cxn modelId="{026E4615-56B3-4A60-882E-C3B2D7DFEC61}" srcId="{C4515292-5273-4165-BDCE-4F0ED8987293}" destId="{04E68ABB-9C14-4826-8894-B9E4339B1F7D}" srcOrd="0" destOrd="0" parTransId="{253C0207-33EA-47CD-A0CA-F5A37CC77547}" sibTransId="{E9BD70D5-9A5B-47B5-87F2-6A8A6575952A}"/>
    <dgm:cxn modelId="{CAC47CC7-4765-4A1C-8560-72001B6AE04C}" srcId="{F2E1E57B-3975-41B7-B591-2C8CEF61CF11}" destId="{4E2A19B0-85A8-433C-A4B9-142609619185}" srcOrd="5" destOrd="0" parTransId="{7042F5CC-F0B2-4B2B-BC9D-1BDDDFA1D182}" sibTransId="{BB6851DB-1C84-4E51-AE2F-0EE27CD0AC8A}"/>
    <dgm:cxn modelId="{D3869A0F-3011-4A87-B9EB-11E8C0231943}" srcId="{F2E1E57B-3975-41B7-B591-2C8CEF61CF11}" destId="{74917D75-2FB3-477C-BEDB-D6340114C3A4}" srcOrd="2" destOrd="0" parTransId="{59025F96-BAE1-4161-A391-500119CF08A6}" sibTransId="{B555D66A-171E-42C4-BE6B-D9C804F1BA58}"/>
    <dgm:cxn modelId="{C1016DAA-D9EC-4062-9E95-E134F9E7D900}" type="presOf" srcId="{75FE976C-5AAA-46CD-AAEE-290A39BF2A96}" destId="{3E25F37E-9375-4BF3-9597-7A84C3E4D146}" srcOrd="0" destOrd="0" presId="urn:microsoft.com/office/officeart/2005/8/layout/chevron2"/>
    <dgm:cxn modelId="{6E76DA3A-D702-475E-8F4C-F226421C6354}" type="presOf" srcId="{0B809EA8-E466-4D27-A2E9-C8AF0A0CCBCA}" destId="{0BF28626-C5C8-40EA-A651-45B9D9DCE91C}" srcOrd="0" destOrd="0" presId="urn:microsoft.com/office/officeart/2005/8/layout/chevron2"/>
    <dgm:cxn modelId="{C62C68C2-D089-4F83-BF8C-CEB6BA360A67}" srcId="{4E2A19B0-85A8-433C-A4B9-142609619185}" destId="{5E6230D5-A055-4D5A-B230-1080D43B46BA}" srcOrd="0" destOrd="0" parTransId="{387DA290-BEA5-4237-ACA2-333A43D2C397}" sibTransId="{DCC66DE1-F998-4675-BF18-9077695AA6CA}"/>
    <dgm:cxn modelId="{2227A8A6-3C27-4904-BC74-206DEB35CAB3}" srcId="{74917D75-2FB3-477C-BEDB-D6340114C3A4}" destId="{1CF47782-F351-4D0E-B178-5FC1D01E1A92}" srcOrd="0" destOrd="0" parTransId="{BFDAC60B-D216-4129-83BD-A65B0981424F}" sibTransId="{A052E094-E394-49AD-BB6E-F2C81C833E6E}"/>
    <dgm:cxn modelId="{9F71541A-B01F-4C7A-98F3-33FCEB2D519E}" type="presOf" srcId="{CA68DF3B-BFFB-4DB3-BF7B-95FE097B7C2D}" destId="{AB5CBE37-A1B2-4DC7-83B6-A58A5ADABFCD}" srcOrd="0" destOrd="0" presId="urn:microsoft.com/office/officeart/2005/8/layout/chevron2"/>
    <dgm:cxn modelId="{0C58C994-0DCD-4C46-961A-1A7B701AC313}" type="presOf" srcId="{17D5E663-AADE-47A8-94E5-8AD9F014D827}" destId="{73FC1388-BC92-41F0-B2C9-C2609F879C3B}" srcOrd="0" destOrd="0" presId="urn:microsoft.com/office/officeart/2005/8/layout/chevron2"/>
    <dgm:cxn modelId="{2259571B-0FA5-4365-9B68-7D0317276385}" type="presOf" srcId="{47A52C33-D59C-4DFD-B90E-C518DB3C89EF}" destId="{F381B155-E141-4A18-AC4C-9A3E57E67115}" srcOrd="0" destOrd="0" presId="urn:microsoft.com/office/officeart/2005/8/layout/chevron2"/>
    <dgm:cxn modelId="{D5C95226-A3A4-48CB-A2A5-BDD7EB36F2D4}" srcId="{F2E1E57B-3975-41B7-B591-2C8CEF61CF11}" destId="{C4515292-5273-4165-BDCE-4F0ED8987293}" srcOrd="1" destOrd="0" parTransId="{B5295714-5F8D-487E-9C83-6E7F27C9E2B9}" sibTransId="{6428C4DB-73D8-4192-ACD8-B6E5DE5951D1}"/>
    <dgm:cxn modelId="{450D022D-4009-4106-974D-DD6359FDB008}" srcId="{47A52C33-D59C-4DFD-B90E-C518DB3C89EF}" destId="{46CB3A40-DF8A-414A-98A1-5914CD1762A0}" srcOrd="0" destOrd="0" parTransId="{8A2B4993-5C5A-4C9F-8EE6-B06BBECB9AEB}" sibTransId="{D34A6AEF-26A0-4D13-98E4-B30255857799}"/>
    <dgm:cxn modelId="{E3FF7C3C-8B55-45CC-9F7D-C6B8E52C25FA}" type="presOf" srcId="{C4515292-5273-4165-BDCE-4F0ED8987293}" destId="{2EA9B520-BEFC-4022-91C6-6AD26BBD75DC}" srcOrd="0" destOrd="0" presId="urn:microsoft.com/office/officeart/2005/8/layout/chevron2"/>
    <dgm:cxn modelId="{D454ECC4-E82E-4BAD-ABAB-303FE8D23EB0}" type="presOf" srcId="{8A66C195-C90A-4630-859F-5874FBBFBA27}" destId="{6DA26710-FAE4-4188-A3D7-B226091F194F}" srcOrd="0" destOrd="0" presId="urn:microsoft.com/office/officeart/2005/8/layout/chevron2"/>
    <dgm:cxn modelId="{9959C1ED-8C6E-47F1-9E69-519D2E21C835}" srcId="{F2E1E57B-3975-41B7-B591-2C8CEF61CF11}" destId="{17D5E663-AADE-47A8-94E5-8AD9F014D827}" srcOrd="3" destOrd="0" parTransId="{51FFF01B-F3D8-409B-B250-FEB309DE8C62}" sibTransId="{846150E5-EA3E-448F-892E-4E6433AE0520}"/>
    <dgm:cxn modelId="{358FDF42-200A-4515-96FD-F2A19C0DA1CD}" srcId="{2D8A92B3-6BCF-49BF-91FA-FE8B71433A07}" destId="{0B809EA8-E466-4D27-A2E9-C8AF0A0CCBCA}" srcOrd="0" destOrd="0" parTransId="{ECC67F73-FB2C-4DE1-87A3-2AA4DAC66544}" sibTransId="{80AA105C-8185-4896-804F-84499ABBCE4E}"/>
    <dgm:cxn modelId="{B320A55E-4E90-4EDD-9FE5-E22FC0C562B7}" type="presOf" srcId="{5E6230D5-A055-4D5A-B230-1080D43B46BA}" destId="{EF9356BE-E4A2-4416-8DD9-57C0C1C2A072}" srcOrd="0" destOrd="0" presId="urn:microsoft.com/office/officeart/2005/8/layout/chevron2"/>
    <dgm:cxn modelId="{E4673756-095F-4A3F-BF7E-8CC1FBD5294C}" type="presOf" srcId="{04E68ABB-9C14-4826-8894-B9E4339B1F7D}" destId="{907D3267-E22A-4CDA-A0D6-A049279ACE98}" srcOrd="0" destOrd="0" presId="urn:microsoft.com/office/officeart/2005/8/layout/chevron2"/>
    <dgm:cxn modelId="{380CED2F-C6F6-45B5-BAF5-D7ADC6064F0B}" type="presOf" srcId="{4E2A19B0-85A8-433C-A4B9-142609619185}" destId="{619C108A-82B8-40E1-AFCB-1C6846992399}" srcOrd="0" destOrd="0" presId="urn:microsoft.com/office/officeart/2005/8/layout/chevron2"/>
    <dgm:cxn modelId="{91CF6418-C83A-4136-BC1A-A019D68BEEE5}" type="presOf" srcId="{F2E1E57B-3975-41B7-B591-2C8CEF61CF11}" destId="{14949BA7-5BA8-4591-8812-64DBCDEB2F7B}" srcOrd="0" destOrd="0" presId="urn:microsoft.com/office/officeart/2005/8/layout/chevron2"/>
    <dgm:cxn modelId="{807F3D7E-C5D8-4445-B76B-0B0A77987298}" srcId="{17D5E663-AADE-47A8-94E5-8AD9F014D827}" destId="{75FE976C-5AAA-46CD-AAEE-290A39BF2A96}" srcOrd="0" destOrd="0" parTransId="{D4E685FE-EEAC-406F-B0B6-EE4AF15EE817}" sibTransId="{B4548D4A-757D-4C8F-8CC2-1E41C901CCFF}"/>
    <dgm:cxn modelId="{F0561A5A-8523-42E4-9084-B9ED9A3A3005}" srcId="{F2E1E57B-3975-41B7-B591-2C8CEF61CF11}" destId="{47A52C33-D59C-4DFD-B90E-C518DB3C89EF}" srcOrd="0" destOrd="0" parTransId="{DF178241-252C-49F3-8AE4-59828E6C8587}" sibTransId="{509DFCF2-3C83-43A4-865F-23568BB0D4C1}"/>
    <dgm:cxn modelId="{DDCCF771-103F-4077-A191-7BDE0BEA705B}" type="presOf" srcId="{46CB3A40-DF8A-414A-98A1-5914CD1762A0}" destId="{D6E33973-6680-409D-ABD9-D59F12B5EDEF}" srcOrd="0" destOrd="0" presId="urn:microsoft.com/office/officeart/2005/8/layout/chevron2"/>
    <dgm:cxn modelId="{67BAAEA3-93BC-4DF7-B1FD-E0DCA5024D6F}" type="presOf" srcId="{1CF47782-F351-4D0E-B178-5FC1D01E1A92}" destId="{C8D90D43-49B0-45A3-A47E-B6AE7D22F34F}" srcOrd="0" destOrd="0" presId="urn:microsoft.com/office/officeart/2005/8/layout/chevron2"/>
    <dgm:cxn modelId="{80221CEA-72CE-4890-967F-0CDA88424DEF}" srcId="{F2E1E57B-3975-41B7-B591-2C8CEF61CF11}" destId="{CA68DF3B-BFFB-4DB3-BF7B-95FE097B7C2D}" srcOrd="6" destOrd="0" parTransId="{D4784E87-58A7-4EC8-85E2-27C07168BC6F}" sibTransId="{C496C7C5-C636-4047-9D55-A06348D6B239}"/>
    <dgm:cxn modelId="{5ACFB82F-EF5F-4D5D-9BDD-44D85AF4A770}" srcId="{CA68DF3B-BFFB-4DB3-BF7B-95FE097B7C2D}" destId="{8A66C195-C90A-4630-859F-5874FBBFBA27}" srcOrd="0" destOrd="0" parTransId="{F242DF54-8EE6-4C8A-B343-DCE3DDCD0B1F}" sibTransId="{2519AC8B-B9D8-4C55-88FD-EDFB7FB83449}"/>
    <dgm:cxn modelId="{0A3E8DE6-1E66-4253-B2FF-9CF172190751}" srcId="{F2E1E57B-3975-41B7-B591-2C8CEF61CF11}" destId="{2D8A92B3-6BCF-49BF-91FA-FE8B71433A07}" srcOrd="4" destOrd="0" parTransId="{97FC23F9-19C2-4D50-8883-D1D0BE0C3834}" sibTransId="{6FEB917E-6399-487D-B1B1-9CF68831154E}"/>
    <dgm:cxn modelId="{D6E2D836-D4C6-4D40-A958-4A412FA8D9F8}" type="presParOf" srcId="{14949BA7-5BA8-4591-8812-64DBCDEB2F7B}" destId="{98CA7FE2-9029-48A1-B205-4CB7DE7A8965}" srcOrd="0" destOrd="0" presId="urn:microsoft.com/office/officeart/2005/8/layout/chevron2"/>
    <dgm:cxn modelId="{7D206902-11CD-4799-AE26-E635721C3D3A}" type="presParOf" srcId="{98CA7FE2-9029-48A1-B205-4CB7DE7A8965}" destId="{F381B155-E141-4A18-AC4C-9A3E57E67115}" srcOrd="0" destOrd="0" presId="urn:microsoft.com/office/officeart/2005/8/layout/chevron2"/>
    <dgm:cxn modelId="{B8C90E33-EE7C-4A11-8113-34C7DD9BD0EC}" type="presParOf" srcId="{98CA7FE2-9029-48A1-B205-4CB7DE7A8965}" destId="{D6E33973-6680-409D-ABD9-D59F12B5EDEF}" srcOrd="1" destOrd="0" presId="urn:microsoft.com/office/officeart/2005/8/layout/chevron2"/>
    <dgm:cxn modelId="{CC2E2F89-7659-47FD-8A6D-FA219D06E8DC}" type="presParOf" srcId="{14949BA7-5BA8-4591-8812-64DBCDEB2F7B}" destId="{008B9C5D-14FE-444E-8FC8-B6E80CB038A9}" srcOrd="1" destOrd="0" presId="urn:microsoft.com/office/officeart/2005/8/layout/chevron2"/>
    <dgm:cxn modelId="{2678E42D-C7F2-4C7A-B71E-36610D6FFC84}" type="presParOf" srcId="{14949BA7-5BA8-4591-8812-64DBCDEB2F7B}" destId="{DD84A5E8-6C57-430B-9F7E-23FFB23B2254}" srcOrd="2" destOrd="0" presId="urn:microsoft.com/office/officeart/2005/8/layout/chevron2"/>
    <dgm:cxn modelId="{3AC43028-238C-438D-B9BE-9366AC0CAB98}" type="presParOf" srcId="{DD84A5E8-6C57-430B-9F7E-23FFB23B2254}" destId="{2EA9B520-BEFC-4022-91C6-6AD26BBD75DC}" srcOrd="0" destOrd="0" presId="urn:microsoft.com/office/officeart/2005/8/layout/chevron2"/>
    <dgm:cxn modelId="{2010AEA0-1052-4288-AC2F-9822A03F3D92}" type="presParOf" srcId="{DD84A5E8-6C57-430B-9F7E-23FFB23B2254}" destId="{907D3267-E22A-4CDA-A0D6-A049279ACE98}" srcOrd="1" destOrd="0" presId="urn:microsoft.com/office/officeart/2005/8/layout/chevron2"/>
    <dgm:cxn modelId="{E219CF18-1698-4212-8101-D3790590B228}" type="presParOf" srcId="{14949BA7-5BA8-4591-8812-64DBCDEB2F7B}" destId="{5F5B90F1-AEE5-431F-8E29-500F3C53AE56}" srcOrd="3" destOrd="0" presId="urn:microsoft.com/office/officeart/2005/8/layout/chevron2"/>
    <dgm:cxn modelId="{6A19AFD3-295C-497D-B620-15A854F3F0E4}" type="presParOf" srcId="{14949BA7-5BA8-4591-8812-64DBCDEB2F7B}" destId="{1304B839-EA4D-4558-9F73-11BCF15BEFA4}" srcOrd="4" destOrd="0" presId="urn:microsoft.com/office/officeart/2005/8/layout/chevron2"/>
    <dgm:cxn modelId="{66D61B6D-6EFC-4286-BAFB-084AF36B09A4}" type="presParOf" srcId="{1304B839-EA4D-4558-9F73-11BCF15BEFA4}" destId="{77BDDCD3-9BF1-4038-95AE-46E44188E493}" srcOrd="0" destOrd="0" presId="urn:microsoft.com/office/officeart/2005/8/layout/chevron2"/>
    <dgm:cxn modelId="{C8E94B2B-2FA3-48FB-A295-5B1A88C6C3DB}" type="presParOf" srcId="{1304B839-EA4D-4558-9F73-11BCF15BEFA4}" destId="{C8D90D43-49B0-45A3-A47E-B6AE7D22F34F}" srcOrd="1" destOrd="0" presId="urn:microsoft.com/office/officeart/2005/8/layout/chevron2"/>
    <dgm:cxn modelId="{B9743AFE-7BBD-4BEF-A742-F227DC27F346}" type="presParOf" srcId="{14949BA7-5BA8-4591-8812-64DBCDEB2F7B}" destId="{F9B7F1F6-561D-4B8A-911D-DEDD7C522887}" srcOrd="5" destOrd="0" presId="urn:microsoft.com/office/officeart/2005/8/layout/chevron2"/>
    <dgm:cxn modelId="{5D43DB09-F010-460D-9BEE-BC9FB70FAFC3}" type="presParOf" srcId="{14949BA7-5BA8-4591-8812-64DBCDEB2F7B}" destId="{8634B13C-1B2E-4BC9-842E-EE55EF000B38}" srcOrd="6" destOrd="0" presId="urn:microsoft.com/office/officeart/2005/8/layout/chevron2"/>
    <dgm:cxn modelId="{3BCFB193-E280-4349-B560-95206E3E4C48}" type="presParOf" srcId="{8634B13C-1B2E-4BC9-842E-EE55EF000B38}" destId="{73FC1388-BC92-41F0-B2C9-C2609F879C3B}" srcOrd="0" destOrd="0" presId="urn:microsoft.com/office/officeart/2005/8/layout/chevron2"/>
    <dgm:cxn modelId="{B6120C9D-BF74-49A7-8AAD-BD41071BBAB5}" type="presParOf" srcId="{8634B13C-1B2E-4BC9-842E-EE55EF000B38}" destId="{3E25F37E-9375-4BF3-9597-7A84C3E4D146}" srcOrd="1" destOrd="0" presId="urn:microsoft.com/office/officeart/2005/8/layout/chevron2"/>
    <dgm:cxn modelId="{65D31294-9390-4DF7-AEC1-E223821B37CB}" type="presParOf" srcId="{14949BA7-5BA8-4591-8812-64DBCDEB2F7B}" destId="{7608C297-4EBD-48AF-9712-E6DF219B3DCD}" srcOrd="7" destOrd="0" presId="urn:microsoft.com/office/officeart/2005/8/layout/chevron2"/>
    <dgm:cxn modelId="{4BD17C96-17BC-42CC-BDD8-35D5F85B7D94}" type="presParOf" srcId="{14949BA7-5BA8-4591-8812-64DBCDEB2F7B}" destId="{20AC3842-5852-4F10-89ED-5C8B383FC619}" srcOrd="8" destOrd="0" presId="urn:microsoft.com/office/officeart/2005/8/layout/chevron2"/>
    <dgm:cxn modelId="{6391DB7C-8915-4B30-BE2E-F07AB0FDDBA2}" type="presParOf" srcId="{20AC3842-5852-4F10-89ED-5C8B383FC619}" destId="{4077602F-D66C-4833-B92B-310028C41CA8}" srcOrd="0" destOrd="0" presId="urn:microsoft.com/office/officeart/2005/8/layout/chevron2"/>
    <dgm:cxn modelId="{489C6EB5-688A-49F9-B795-744C0FF77EEF}" type="presParOf" srcId="{20AC3842-5852-4F10-89ED-5C8B383FC619}" destId="{0BF28626-C5C8-40EA-A651-45B9D9DCE91C}" srcOrd="1" destOrd="0" presId="urn:microsoft.com/office/officeart/2005/8/layout/chevron2"/>
    <dgm:cxn modelId="{E757EF9A-6EAC-4B47-9C6F-16CBFC318632}" type="presParOf" srcId="{14949BA7-5BA8-4591-8812-64DBCDEB2F7B}" destId="{68E64749-1262-472B-B62F-C1023B7CC97B}" srcOrd="9" destOrd="0" presId="urn:microsoft.com/office/officeart/2005/8/layout/chevron2"/>
    <dgm:cxn modelId="{34FBB930-C333-47CA-B9B9-0E87B60E5407}" type="presParOf" srcId="{14949BA7-5BA8-4591-8812-64DBCDEB2F7B}" destId="{FA28265B-9603-427A-B100-6228512275BF}" srcOrd="10" destOrd="0" presId="urn:microsoft.com/office/officeart/2005/8/layout/chevron2"/>
    <dgm:cxn modelId="{D0E3C56C-16DE-4E54-A4DA-87AD13B42F2E}" type="presParOf" srcId="{FA28265B-9603-427A-B100-6228512275BF}" destId="{619C108A-82B8-40E1-AFCB-1C6846992399}" srcOrd="0" destOrd="0" presId="urn:microsoft.com/office/officeart/2005/8/layout/chevron2"/>
    <dgm:cxn modelId="{D0B50453-8D66-4A48-A623-737934BB00D9}" type="presParOf" srcId="{FA28265B-9603-427A-B100-6228512275BF}" destId="{EF9356BE-E4A2-4416-8DD9-57C0C1C2A072}" srcOrd="1" destOrd="0" presId="urn:microsoft.com/office/officeart/2005/8/layout/chevron2"/>
    <dgm:cxn modelId="{A277C485-B2CD-4F3D-9C1B-9FBB8DCEEFD7}" type="presParOf" srcId="{14949BA7-5BA8-4591-8812-64DBCDEB2F7B}" destId="{07E1EA88-2766-4A34-915E-E5162B746858}" srcOrd="11" destOrd="0" presId="urn:microsoft.com/office/officeart/2005/8/layout/chevron2"/>
    <dgm:cxn modelId="{E7E757D5-5DD1-469E-A853-55E512EA239C}" type="presParOf" srcId="{14949BA7-5BA8-4591-8812-64DBCDEB2F7B}" destId="{49AE7CE2-0414-4917-8489-8EFCD7CAF1E0}" srcOrd="12" destOrd="0" presId="urn:microsoft.com/office/officeart/2005/8/layout/chevron2"/>
    <dgm:cxn modelId="{09AEB07E-5960-4DE6-BB92-51F72F305E4E}" type="presParOf" srcId="{49AE7CE2-0414-4917-8489-8EFCD7CAF1E0}" destId="{AB5CBE37-A1B2-4DC7-83B6-A58A5ADABFCD}" srcOrd="0" destOrd="0" presId="urn:microsoft.com/office/officeart/2005/8/layout/chevron2"/>
    <dgm:cxn modelId="{CDD11C5D-E966-4AAC-85D0-C8EAF3B77EB3}" type="presParOf" srcId="{49AE7CE2-0414-4917-8489-8EFCD7CAF1E0}" destId="{6DA26710-FAE4-4188-A3D7-B226091F19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81F43-480D-4BA3-AA9A-6119E411EE4E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30152A15-1D34-4ECF-9CF2-2FF91836D293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4B377F8-7951-439E-9CFB-4874C49228FD}" type="parTrans" cxnId="{CE5F3595-82CC-4F09-87A4-6C43E0C46EC1}">
      <dgm:prSet/>
      <dgm:spPr/>
      <dgm:t>
        <a:bodyPr/>
        <a:lstStyle/>
        <a:p>
          <a:endParaRPr lang="es-EC"/>
        </a:p>
      </dgm:t>
    </dgm:pt>
    <dgm:pt modelId="{505B6914-7A20-4EA4-B3DA-566946A35E20}" type="sibTrans" cxnId="{CE5F3595-82CC-4F09-87A4-6C43E0C46EC1}">
      <dgm:prSet/>
      <dgm:spPr/>
      <dgm:t>
        <a:bodyPr/>
        <a:lstStyle/>
        <a:p>
          <a:endParaRPr lang="es-EC"/>
        </a:p>
      </dgm:t>
    </dgm:pt>
    <dgm:pt modelId="{A8D0A218-72CC-48E2-8DCA-E21E5AD1473B}">
      <dgm:prSet phldrT="[Texto]" custT="1"/>
      <dgm:spPr/>
      <dgm:t>
        <a:bodyPr/>
        <a:lstStyle/>
        <a:p>
          <a:pPr algn="ctr"/>
          <a:r>
            <a:rPr lang="es-MX" sz="1400" smtClean="0"/>
            <a:t>OBJETIVO DEL </a:t>
          </a:r>
        </a:p>
        <a:p>
          <a:pPr algn="ctr"/>
          <a:r>
            <a:rPr lang="es-MX" sz="1400" smtClean="0"/>
            <a:t>PROYECTO</a:t>
          </a:r>
          <a:endParaRPr lang="es-EC" sz="1400" dirty="0"/>
        </a:p>
      </dgm:t>
    </dgm:pt>
    <dgm:pt modelId="{A5FBD72A-6B44-4E57-A1DC-7213B5043736}" type="parTrans" cxnId="{61D44C9C-368C-46BE-BBE3-CF3D78FE692F}">
      <dgm:prSet/>
      <dgm:spPr/>
      <dgm:t>
        <a:bodyPr/>
        <a:lstStyle/>
        <a:p>
          <a:endParaRPr lang="es-EC"/>
        </a:p>
      </dgm:t>
    </dgm:pt>
    <dgm:pt modelId="{ABB83DA7-6068-4BA5-B866-74653D486153}" type="sibTrans" cxnId="{61D44C9C-368C-46BE-BBE3-CF3D78FE692F}">
      <dgm:prSet/>
      <dgm:spPr/>
      <dgm:t>
        <a:bodyPr/>
        <a:lstStyle/>
        <a:p>
          <a:endParaRPr lang="es-EC"/>
        </a:p>
      </dgm:t>
    </dgm:pt>
    <dgm:pt modelId="{E107F200-8748-4D43-9E93-ED24C1AAC8FA}">
      <dgm:prSet phldrT="[Texto]" custT="1"/>
      <dgm:spPr/>
      <dgm:t>
        <a:bodyPr/>
        <a:lstStyle/>
        <a:p>
          <a:pPr algn="just"/>
          <a:r>
            <a:rPr lang="es-EC" sz="1400" dirty="0" smtClean="0"/>
            <a:t>Diseñar un Modelo de Gestión Financiera para la COOPCCP, que sirva como herramienta de apoyo para una oportuna toma de decisiones para los funcionarios a través de indicadores financieros aplicando el método PERLAS, para evaluar el comportamiento  de la Institución. </a:t>
          </a:r>
          <a:endParaRPr lang="es-EC" sz="1400" dirty="0"/>
        </a:p>
      </dgm:t>
    </dgm:pt>
    <dgm:pt modelId="{EB06BD4D-5187-4A9E-8CB2-B4E1D31439AB}" type="parTrans" cxnId="{3FCC80D7-4B4F-4383-8AE4-31641969F7EA}">
      <dgm:prSet/>
      <dgm:spPr/>
      <dgm:t>
        <a:bodyPr/>
        <a:lstStyle/>
        <a:p>
          <a:endParaRPr lang="es-EC"/>
        </a:p>
      </dgm:t>
    </dgm:pt>
    <dgm:pt modelId="{C6B47918-E99F-46F9-8BF7-B10F4A696AB6}" type="sibTrans" cxnId="{3FCC80D7-4B4F-4383-8AE4-31641969F7EA}">
      <dgm:prSet/>
      <dgm:spPr/>
      <dgm:t>
        <a:bodyPr/>
        <a:lstStyle/>
        <a:p>
          <a:endParaRPr lang="es-EC"/>
        </a:p>
      </dgm:t>
    </dgm:pt>
    <dgm:pt modelId="{EC9CF440-3BEC-4787-9BD3-6C7F58E4A017}" type="pres">
      <dgm:prSet presAssocID="{52D81F43-480D-4BA3-AA9A-6119E411EE4E}" presName="CompostProcess" presStyleCnt="0">
        <dgm:presLayoutVars>
          <dgm:dir/>
          <dgm:resizeHandles val="exact"/>
        </dgm:presLayoutVars>
      </dgm:prSet>
      <dgm:spPr/>
    </dgm:pt>
    <dgm:pt modelId="{505426C0-5286-4792-8C83-EDCD4DD3310B}" type="pres">
      <dgm:prSet presAssocID="{52D81F43-480D-4BA3-AA9A-6119E411EE4E}" presName="arrow" presStyleLbl="bgShp" presStyleIdx="0" presStyleCnt="1"/>
      <dgm:spPr/>
    </dgm:pt>
    <dgm:pt modelId="{1E6DE8BC-0521-4221-9267-A60E41C1F9AA}" type="pres">
      <dgm:prSet presAssocID="{52D81F43-480D-4BA3-AA9A-6119E411EE4E}" presName="linearProcess" presStyleCnt="0"/>
      <dgm:spPr/>
    </dgm:pt>
    <dgm:pt modelId="{D0E6529E-D316-4A26-9B00-059D8A291554}" type="pres">
      <dgm:prSet presAssocID="{30152A15-1D34-4ECF-9CF2-2FF91836D29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493E5D-17D0-46BE-90CA-B4DBA14FD804}" type="pres">
      <dgm:prSet presAssocID="{505B6914-7A20-4EA4-B3DA-566946A35E20}" presName="sibTrans" presStyleCnt="0"/>
      <dgm:spPr/>
    </dgm:pt>
    <dgm:pt modelId="{2333CEA7-17C9-4E5B-8C37-E2B74E650DFB}" type="pres">
      <dgm:prSet presAssocID="{A8D0A218-72CC-48E2-8DCA-E21E5AD1473B}" presName="textNode" presStyleLbl="node1" presStyleIdx="1" presStyleCnt="3" custScaleX="139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204B1-78C1-48A6-AF6B-1F3EC40C56A7}" type="pres">
      <dgm:prSet presAssocID="{ABB83DA7-6068-4BA5-B866-74653D486153}" presName="sibTrans" presStyleCnt="0"/>
      <dgm:spPr/>
    </dgm:pt>
    <dgm:pt modelId="{4EBEAD3E-74E9-4C2D-9099-A033956CB112}" type="pres">
      <dgm:prSet presAssocID="{E107F200-8748-4D43-9E93-ED24C1AAC8FA}" presName="textNode" presStyleLbl="node1" presStyleIdx="2" presStyleCnt="3" custScaleX="290409" custScaleY="1640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5AB5D5-EF75-44E0-8A5C-1A7F8F18C6BF}" type="presOf" srcId="{30152A15-1D34-4ECF-9CF2-2FF91836D293}" destId="{D0E6529E-D316-4A26-9B00-059D8A291554}" srcOrd="0" destOrd="0" presId="urn:microsoft.com/office/officeart/2005/8/layout/hProcess9"/>
    <dgm:cxn modelId="{CE5F3595-82CC-4F09-87A4-6C43E0C46EC1}" srcId="{52D81F43-480D-4BA3-AA9A-6119E411EE4E}" destId="{30152A15-1D34-4ECF-9CF2-2FF91836D293}" srcOrd="0" destOrd="0" parTransId="{F4B377F8-7951-439E-9CFB-4874C49228FD}" sibTransId="{505B6914-7A20-4EA4-B3DA-566946A35E20}"/>
    <dgm:cxn modelId="{61D44C9C-368C-46BE-BBE3-CF3D78FE692F}" srcId="{52D81F43-480D-4BA3-AA9A-6119E411EE4E}" destId="{A8D0A218-72CC-48E2-8DCA-E21E5AD1473B}" srcOrd="1" destOrd="0" parTransId="{A5FBD72A-6B44-4E57-A1DC-7213B5043736}" sibTransId="{ABB83DA7-6068-4BA5-B866-74653D486153}"/>
    <dgm:cxn modelId="{3FCC80D7-4B4F-4383-8AE4-31641969F7EA}" srcId="{52D81F43-480D-4BA3-AA9A-6119E411EE4E}" destId="{E107F200-8748-4D43-9E93-ED24C1AAC8FA}" srcOrd="2" destOrd="0" parTransId="{EB06BD4D-5187-4A9E-8CB2-B4E1D31439AB}" sibTransId="{C6B47918-E99F-46F9-8BF7-B10F4A696AB6}"/>
    <dgm:cxn modelId="{92434507-2E9B-482B-BDFA-C55A9917EED0}" type="presOf" srcId="{E107F200-8748-4D43-9E93-ED24C1AAC8FA}" destId="{4EBEAD3E-74E9-4C2D-9099-A033956CB112}" srcOrd="0" destOrd="0" presId="urn:microsoft.com/office/officeart/2005/8/layout/hProcess9"/>
    <dgm:cxn modelId="{3CE42749-CE22-4845-8C40-438E13AED5FE}" type="presOf" srcId="{52D81F43-480D-4BA3-AA9A-6119E411EE4E}" destId="{EC9CF440-3BEC-4787-9BD3-6C7F58E4A017}" srcOrd="0" destOrd="0" presId="urn:microsoft.com/office/officeart/2005/8/layout/hProcess9"/>
    <dgm:cxn modelId="{F650BC08-04A8-44BA-9D43-9DD94CED1A6E}" type="presOf" srcId="{A8D0A218-72CC-48E2-8DCA-E21E5AD1473B}" destId="{2333CEA7-17C9-4E5B-8C37-E2B74E650DFB}" srcOrd="0" destOrd="0" presId="urn:microsoft.com/office/officeart/2005/8/layout/hProcess9"/>
    <dgm:cxn modelId="{4A4ECF1F-E3BE-4804-83C1-247F109088DA}" type="presParOf" srcId="{EC9CF440-3BEC-4787-9BD3-6C7F58E4A017}" destId="{505426C0-5286-4792-8C83-EDCD4DD3310B}" srcOrd="0" destOrd="0" presId="urn:microsoft.com/office/officeart/2005/8/layout/hProcess9"/>
    <dgm:cxn modelId="{5A2B5619-386D-4CC2-AF3A-AAAA32B3BB40}" type="presParOf" srcId="{EC9CF440-3BEC-4787-9BD3-6C7F58E4A017}" destId="{1E6DE8BC-0521-4221-9267-A60E41C1F9AA}" srcOrd="1" destOrd="0" presId="urn:microsoft.com/office/officeart/2005/8/layout/hProcess9"/>
    <dgm:cxn modelId="{EBFBBE15-C23D-4B8C-AE8E-2414480AEB3F}" type="presParOf" srcId="{1E6DE8BC-0521-4221-9267-A60E41C1F9AA}" destId="{D0E6529E-D316-4A26-9B00-059D8A291554}" srcOrd="0" destOrd="0" presId="urn:microsoft.com/office/officeart/2005/8/layout/hProcess9"/>
    <dgm:cxn modelId="{E72E7C5F-5B17-46E5-8496-734FD84DA537}" type="presParOf" srcId="{1E6DE8BC-0521-4221-9267-A60E41C1F9AA}" destId="{C9493E5D-17D0-46BE-90CA-B4DBA14FD804}" srcOrd="1" destOrd="0" presId="urn:microsoft.com/office/officeart/2005/8/layout/hProcess9"/>
    <dgm:cxn modelId="{6F1AEEC8-3AA7-4F7E-9119-F593A9603EB0}" type="presParOf" srcId="{1E6DE8BC-0521-4221-9267-A60E41C1F9AA}" destId="{2333CEA7-17C9-4E5B-8C37-E2B74E650DFB}" srcOrd="2" destOrd="0" presId="urn:microsoft.com/office/officeart/2005/8/layout/hProcess9"/>
    <dgm:cxn modelId="{C03C9C8B-3D33-4B35-B734-D5A623DC18C0}" type="presParOf" srcId="{1E6DE8BC-0521-4221-9267-A60E41C1F9AA}" destId="{1DA204B1-78C1-48A6-AF6B-1F3EC40C56A7}" srcOrd="3" destOrd="0" presId="urn:microsoft.com/office/officeart/2005/8/layout/hProcess9"/>
    <dgm:cxn modelId="{7192D854-B193-4945-A557-6216A045A5A6}" type="presParOf" srcId="{1E6DE8BC-0521-4221-9267-A60E41C1F9AA}" destId="{4EBEAD3E-74E9-4C2D-9099-A033956CB1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C2FEAF-8DF8-44A6-BE4C-736C78D1611A}" type="doc">
      <dgm:prSet loTypeId="urn:microsoft.com/office/officeart/2005/8/layout/h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FB59AC6-3D2A-4C26-948E-2D28B773BCA7}">
      <dgm:prSet phldrT="[Texto]" custT="1"/>
      <dgm:spPr/>
      <dgm:t>
        <a:bodyPr/>
        <a:lstStyle/>
        <a:p>
          <a:pPr algn="ctr"/>
          <a:r>
            <a:rPr lang="es-MX" sz="1400" dirty="0" smtClean="0">
              <a:solidFill>
                <a:schemeClr val="tx1"/>
              </a:solidFill>
            </a:rPr>
            <a:t>BASE LEGAL</a:t>
          </a:r>
          <a:endParaRPr lang="es-EC" sz="1400" dirty="0">
            <a:solidFill>
              <a:schemeClr val="tx1"/>
            </a:solidFill>
          </a:endParaRPr>
        </a:p>
      </dgm:t>
    </dgm:pt>
    <dgm:pt modelId="{0D0CE2F8-38FC-461C-9764-B4F7BE4B25FB}" type="parTrans" cxnId="{4439701E-8D4B-4501-A016-CFCFF36B28DD}">
      <dgm:prSet/>
      <dgm:spPr/>
      <dgm:t>
        <a:bodyPr/>
        <a:lstStyle/>
        <a:p>
          <a:endParaRPr lang="es-EC"/>
        </a:p>
      </dgm:t>
    </dgm:pt>
    <dgm:pt modelId="{A3AB659F-3892-48B0-AB4F-77324BBC123E}" type="sibTrans" cxnId="{4439701E-8D4B-4501-A016-CFCFF36B28DD}">
      <dgm:prSet/>
      <dgm:spPr/>
      <dgm:t>
        <a:bodyPr/>
        <a:lstStyle/>
        <a:p>
          <a:endParaRPr lang="es-EC"/>
        </a:p>
      </dgm:t>
    </dgm:pt>
    <dgm:pt modelId="{1637294C-58FC-4F68-970A-025B7A3846B4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</a:rPr>
            <a:t>Según el artículo 36 de la </a:t>
          </a:r>
          <a:r>
            <a:rPr lang="es-MX" sz="1400" dirty="0" err="1" smtClean="0">
              <a:solidFill>
                <a:schemeClr val="tx1"/>
              </a:solidFill>
            </a:rPr>
            <a:t>LEPS</a:t>
          </a:r>
          <a:r>
            <a:rPr lang="es-MX" sz="1400" dirty="0" smtClean="0">
              <a:solidFill>
                <a:schemeClr val="tx1"/>
              </a:solidFill>
            </a:rPr>
            <a:t>.</a:t>
          </a:r>
          <a:endParaRPr lang="es-EC" sz="1400" dirty="0">
            <a:solidFill>
              <a:schemeClr val="tx1"/>
            </a:solidFill>
          </a:endParaRPr>
        </a:p>
      </dgm:t>
    </dgm:pt>
    <dgm:pt modelId="{FDAAE506-33E2-4D66-9A46-FF328FC7869C}" type="parTrans" cxnId="{5A91A345-29C9-4F65-B3E5-828145C31977}">
      <dgm:prSet/>
      <dgm:spPr/>
      <dgm:t>
        <a:bodyPr/>
        <a:lstStyle/>
        <a:p>
          <a:endParaRPr lang="es-EC"/>
        </a:p>
      </dgm:t>
    </dgm:pt>
    <dgm:pt modelId="{3EBC5590-B020-44D2-B803-5F3C28D806A5}" type="sibTrans" cxnId="{5A91A345-29C9-4F65-B3E5-828145C31977}">
      <dgm:prSet/>
      <dgm:spPr/>
      <dgm:t>
        <a:bodyPr/>
        <a:lstStyle/>
        <a:p>
          <a:endParaRPr lang="es-EC"/>
        </a:p>
      </dgm:t>
    </dgm:pt>
    <dgm:pt modelId="{F127E8FE-C63D-4D50-A394-9541C129DEF1}">
      <dgm:prSet phldrT="[Texto]" custT="1"/>
      <dgm:spPr/>
      <dgm:t>
        <a:bodyPr/>
        <a:lstStyle/>
        <a:p>
          <a:pPr algn="ctr"/>
          <a:r>
            <a:rPr lang="es-MX" sz="1400" dirty="0" smtClean="0">
              <a:solidFill>
                <a:schemeClr val="tx1"/>
              </a:solidFill>
            </a:rPr>
            <a:t>EL PLAN FINANCIERO</a:t>
          </a:r>
          <a:endParaRPr lang="es-EC" sz="1400" dirty="0">
            <a:solidFill>
              <a:schemeClr val="tx1"/>
            </a:solidFill>
          </a:endParaRPr>
        </a:p>
      </dgm:t>
    </dgm:pt>
    <dgm:pt modelId="{C89742F8-4662-40B0-8B7A-749E2B59D4C7}" type="parTrans" cxnId="{8A9FD3A1-6C13-426D-9DAA-EC4D2A9667FF}">
      <dgm:prSet/>
      <dgm:spPr/>
      <dgm:t>
        <a:bodyPr/>
        <a:lstStyle/>
        <a:p>
          <a:endParaRPr lang="es-EC"/>
        </a:p>
      </dgm:t>
    </dgm:pt>
    <dgm:pt modelId="{6CDC90C5-3A11-4389-BC23-900B3DCBCCE8}" type="sibTrans" cxnId="{8A9FD3A1-6C13-426D-9DAA-EC4D2A9667FF}">
      <dgm:prSet/>
      <dgm:spPr/>
      <dgm:t>
        <a:bodyPr/>
        <a:lstStyle/>
        <a:p>
          <a:endParaRPr lang="es-EC"/>
        </a:p>
      </dgm:t>
    </dgm:pt>
    <dgm:pt modelId="{1D04845C-BC09-43E9-9D08-609CC4310787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</a:rPr>
            <a:t>Se lo realiza desde el 01 de octubre hasta el 30 de noviembre del año en curso para el ejercicio económico siguiente.</a:t>
          </a:r>
          <a:endParaRPr lang="es-EC" sz="1400" dirty="0">
            <a:solidFill>
              <a:schemeClr val="tx1"/>
            </a:solidFill>
          </a:endParaRPr>
        </a:p>
      </dgm:t>
    </dgm:pt>
    <dgm:pt modelId="{11B40ECA-BF11-4054-A324-700E735E520D}" type="parTrans" cxnId="{1BBB3650-60C8-4E36-BB65-092F131E69A5}">
      <dgm:prSet/>
      <dgm:spPr/>
      <dgm:t>
        <a:bodyPr/>
        <a:lstStyle/>
        <a:p>
          <a:endParaRPr lang="es-EC"/>
        </a:p>
      </dgm:t>
    </dgm:pt>
    <dgm:pt modelId="{177E5665-1933-4B46-BFBC-1541A1E12B7E}" type="sibTrans" cxnId="{1BBB3650-60C8-4E36-BB65-092F131E69A5}">
      <dgm:prSet/>
      <dgm:spPr/>
      <dgm:t>
        <a:bodyPr/>
        <a:lstStyle/>
        <a:p>
          <a:endParaRPr lang="es-EC"/>
        </a:p>
      </dgm:t>
    </dgm:pt>
    <dgm:pt modelId="{04DDE1BA-DA5B-4D4A-A479-8BF514449E29}">
      <dgm:prSet phldrT="[Texto]" custT="1"/>
      <dgm:spPr/>
      <dgm:t>
        <a:bodyPr/>
        <a:lstStyle/>
        <a:p>
          <a:pPr algn="ctr"/>
          <a:r>
            <a:rPr lang="es-MX" sz="1400" dirty="0" smtClean="0">
              <a:solidFill>
                <a:schemeClr val="tx1"/>
              </a:solidFill>
            </a:rPr>
            <a:t>SE LO PONE EN PRÁCTICA:</a:t>
          </a:r>
          <a:endParaRPr lang="es-EC" sz="1400" dirty="0">
            <a:solidFill>
              <a:schemeClr val="tx1"/>
            </a:solidFill>
          </a:endParaRPr>
        </a:p>
      </dgm:t>
    </dgm:pt>
    <dgm:pt modelId="{407FD07B-37E2-48C1-BBCC-CEF01ED47344}" type="parTrans" cxnId="{F0248985-ADBC-4460-948A-167258766BF5}">
      <dgm:prSet/>
      <dgm:spPr/>
      <dgm:t>
        <a:bodyPr/>
        <a:lstStyle/>
        <a:p>
          <a:endParaRPr lang="es-EC"/>
        </a:p>
      </dgm:t>
    </dgm:pt>
    <dgm:pt modelId="{71A359CB-7BF3-4746-9661-925B6DC9DC46}" type="sibTrans" cxnId="{F0248985-ADBC-4460-948A-167258766BF5}">
      <dgm:prSet/>
      <dgm:spPr/>
      <dgm:t>
        <a:bodyPr/>
        <a:lstStyle/>
        <a:p>
          <a:endParaRPr lang="es-EC"/>
        </a:p>
      </dgm:t>
    </dgm:pt>
    <dgm:pt modelId="{772E0C22-8F5D-4691-A6EF-C911C7B19BDE}">
      <dgm:prSet phldrT="[Texto]" custT="1"/>
      <dgm:spPr/>
      <dgm:t>
        <a:bodyPr/>
        <a:lstStyle/>
        <a:p>
          <a:pPr algn="just"/>
          <a:r>
            <a:rPr lang="es-MX" sz="1400" dirty="0" smtClean="0">
              <a:solidFill>
                <a:schemeClr val="tx1"/>
              </a:solidFill>
            </a:rPr>
            <a:t>El 01 de enero de cada año, en la cual se debe presentar al Consejo de Administración. </a:t>
          </a:r>
          <a:endParaRPr lang="es-EC" sz="1400" dirty="0">
            <a:solidFill>
              <a:schemeClr val="tx1"/>
            </a:solidFill>
          </a:endParaRPr>
        </a:p>
      </dgm:t>
    </dgm:pt>
    <dgm:pt modelId="{1CC8EFF9-AC82-426F-BB37-3CA8BFC488AD}" type="parTrans" cxnId="{616E3F2E-C0AC-410E-915D-8CAF9C24694C}">
      <dgm:prSet/>
      <dgm:spPr/>
      <dgm:t>
        <a:bodyPr/>
        <a:lstStyle/>
        <a:p>
          <a:endParaRPr lang="es-EC"/>
        </a:p>
      </dgm:t>
    </dgm:pt>
    <dgm:pt modelId="{D2B9E227-2B2D-4ED5-AB26-F9C03CF1450C}" type="sibTrans" cxnId="{616E3F2E-C0AC-410E-915D-8CAF9C24694C}">
      <dgm:prSet/>
      <dgm:spPr/>
      <dgm:t>
        <a:bodyPr/>
        <a:lstStyle/>
        <a:p>
          <a:endParaRPr lang="es-EC"/>
        </a:p>
      </dgm:t>
    </dgm:pt>
    <dgm:pt modelId="{FD3C68FC-4ECC-43C7-A367-09F014C91C2D}">
      <dgm:prSet phldrT="[Texto]" custT="1"/>
      <dgm:spPr/>
      <dgm:t>
        <a:bodyPr/>
        <a:lstStyle/>
        <a:p>
          <a:pPr algn="just"/>
          <a:endParaRPr lang="es-EC" sz="1400" dirty="0">
            <a:solidFill>
              <a:schemeClr val="tx1"/>
            </a:solidFill>
          </a:endParaRPr>
        </a:p>
      </dgm:t>
    </dgm:pt>
    <dgm:pt modelId="{35E422DF-60F7-4AC8-B667-B025BB1D8421}" type="parTrans" cxnId="{1EADF8E6-6ECB-414E-B32A-EBABEF232891}">
      <dgm:prSet/>
      <dgm:spPr/>
      <dgm:t>
        <a:bodyPr/>
        <a:lstStyle/>
        <a:p>
          <a:endParaRPr lang="es-EC"/>
        </a:p>
      </dgm:t>
    </dgm:pt>
    <dgm:pt modelId="{3CF5F833-3084-428D-BEE5-2BAFD145648B}" type="sibTrans" cxnId="{1EADF8E6-6ECB-414E-B32A-EBABEF232891}">
      <dgm:prSet/>
      <dgm:spPr/>
      <dgm:t>
        <a:bodyPr/>
        <a:lstStyle/>
        <a:p>
          <a:endParaRPr lang="es-EC"/>
        </a:p>
      </dgm:t>
    </dgm:pt>
    <dgm:pt modelId="{AB14331C-46D7-43A5-AD76-A1C170807440}" type="pres">
      <dgm:prSet presAssocID="{9DC2FEAF-8DF8-44A6-BE4C-736C78D161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49D28A-1326-4EFB-AD3B-5061BD93BFE7}" type="pres">
      <dgm:prSet presAssocID="{9DC2FEAF-8DF8-44A6-BE4C-736C78D1611A}" presName="tSp" presStyleCnt="0"/>
      <dgm:spPr/>
    </dgm:pt>
    <dgm:pt modelId="{F7280121-2827-4667-BD40-9FA624EED696}" type="pres">
      <dgm:prSet presAssocID="{9DC2FEAF-8DF8-44A6-BE4C-736C78D1611A}" presName="bSp" presStyleCnt="0"/>
      <dgm:spPr/>
    </dgm:pt>
    <dgm:pt modelId="{1953B450-47B7-46AB-BA3C-903CEB460B9F}" type="pres">
      <dgm:prSet presAssocID="{9DC2FEAF-8DF8-44A6-BE4C-736C78D1611A}" presName="process" presStyleCnt="0"/>
      <dgm:spPr/>
    </dgm:pt>
    <dgm:pt modelId="{A370E184-B6B5-40D2-9679-7145CE2736FD}" type="pres">
      <dgm:prSet presAssocID="{CFB59AC6-3D2A-4C26-948E-2D28B773BCA7}" presName="composite1" presStyleCnt="0"/>
      <dgm:spPr/>
    </dgm:pt>
    <dgm:pt modelId="{543DB243-43C4-4E6D-A54C-91303B2F5216}" type="pres">
      <dgm:prSet presAssocID="{CFB59AC6-3D2A-4C26-948E-2D28B773BCA7}" presName="dummyNode1" presStyleLbl="node1" presStyleIdx="0" presStyleCnt="3"/>
      <dgm:spPr/>
    </dgm:pt>
    <dgm:pt modelId="{006B9FB8-408A-4786-BA3E-4F15A849FC8B}" type="pres">
      <dgm:prSet presAssocID="{CFB59AC6-3D2A-4C26-948E-2D28B773BCA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2C245F-C2D3-49F5-9D7C-9D2D8E56465F}" type="pres">
      <dgm:prSet presAssocID="{CFB59AC6-3D2A-4C26-948E-2D28B773BCA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A2B8CA-C887-4505-9BC4-52A97A45ED14}" type="pres">
      <dgm:prSet presAssocID="{CFB59AC6-3D2A-4C26-948E-2D28B773BCA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49EBD5-0084-459C-93C5-0B6FB36B0858}" type="pres">
      <dgm:prSet presAssocID="{CFB59AC6-3D2A-4C26-948E-2D28B773BCA7}" presName="connSite1" presStyleCnt="0"/>
      <dgm:spPr/>
    </dgm:pt>
    <dgm:pt modelId="{DEA199C6-4245-41C3-95C1-06022DEFE248}" type="pres">
      <dgm:prSet presAssocID="{A3AB659F-3892-48B0-AB4F-77324BBC123E}" presName="Name9" presStyleLbl="sibTrans2D1" presStyleIdx="0" presStyleCnt="2"/>
      <dgm:spPr/>
      <dgm:t>
        <a:bodyPr/>
        <a:lstStyle/>
        <a:p>
          <a:endParaRPr lang="es-EC"/>
        </a:p>
      </dgm:t>
    </dgm:pt>
    <dgm:pt modelId="{2FA85A31-1E08-4CA9-8AD8-CFB5387A4802}" type="pres">
      <dgm:prSet presAssocID="{F127E8FE-C63D-4D50-A394-9541C129DEF1}" presName="composite2" presStyleCnt="0"/>
      <dgm:spPr/>
    </dgm:pt>
    <dgm:pt modelId="{22EB5BEF-F742-4919-8FA1-35C1875E1C62}" type="pres">
      <dgm:prSet presAssocID="{F127E8FE-C63D-4D50-A394-9541C129DEF1}" presName="dummyNode2" presStyleLbl="node1" presStyleIdx="0" presStyleCnt="3"/>
      <dgm:spPr/>
    </dgm:pt>
    <dgm:pt modelId="{37CF7FCD-D288-4659-99F8-48B0BA621B60}" type="pres">
      <dgm:prSet presAssocID="{F127E8FE-C63D-4D50-A394-9541C129DEF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E3A2BA-F33B-4442-92DD-162244A47DB0}" type="pres">
      <dgm:prSet presAssocID="{F127E8FE-C63D-4D50-A394-9541C129DEF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E56EF1-D327-49BF-8ADB-D21B91E1A451}" type="pres">
      <dgm:prSet presAssocID="{F127E8FE-C63D-4D50-A394-9541C129DEF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C357C-AAB1-4C2C-B7F4-22EE420D3F60}" type="pres">
      <dgm:prSet presAssocID="{F127E8FE-C63D-4D50-A394-9541C129DEF1}" presName="connSite2" presStyleCnt="0"/>
      <dgm:spPr/>
    </dgm:pt>
    <dgm:pt modelId="{DE0A2308-5533-4813-94BC-44F8BB64C624}" type="pres">
      <dgm:prSet presAssocID="{6CDC90C5-3A11-4389-BC23-900B3DCBCCE8}" presName="Name18" presStyleLbl="sibTrans2D1" presStyleIdx="1" presStyleCnt="2"/>
      <dgm:spPr/>
      <dgm:t>
        <a:bodyPr/>
        <a:lstStyle/>
        <a:p>
          <a:endParaRPr lang="es-EC"/>
        </a:p>
      </dgm:t>
    </dgm:pt>
    <dgm:pt modelId="{7CF11C3C-53FC-4F59-8902-5FBA8CFE3102}" type="pres">
      <dgm:prSet presAssocID="{04DDE1BA-DA5B-4D4A-A479-8BF514449E29}" presName="composite1" presStyleCnt="0"/>
      <dgm:spPr/>
    </dgm:pt>
    <dgm:pt modelId="{0AD3FEEF-9D2C-4E03-B953-392C2FF183EB}" type="pres">
      <dgm:prSet presAssocID="{04DDE1BA-DA5B-4D4A-A479-8BF514449E29}" presName="dummyNode1" presStyleLbl="node1" presStyleIdx="1" presStyleCnt="3"/>
      <dgm:spPr/>
    </dgm:pt>
    <dgm:pt modelId="{0783A777-2B8A-45C8-A003-F18B2C3539A8}" type="pres">
      <dgm:prSet presAssocID="{04DDE1BA-DA5B-4D4A-A479-8BF514449E2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A6C3E-88C2-4194-900D-5C6AFF717BBC}" type="pres">
      <dgm:prSet presAssocID="{04DDE1BA-DA5B-4D4A-A479-8BF514449E2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E7F07-A4D5-422E-9744-CBBCA48C8262}" type="pres">
      <dgm:prSet presAssocID="{04DDE1BA-DA5B-4D4A-A479-8BF514449E2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2A168F-5633-4206-8C49-2ED885114127}" type="pres">
      <dgm:prSet presAssocID="{04DDE1BA-DA5B-4D4A-A479-8BF514449E29}" presName="connSite1" presStyleCnt="0"/>
      <dgm:spPr/>
    </dgm:pt>
  </dgm:ptLst>
  <dgm:cxnLst>
    <dgm:cxn modelId="{ADEA3F10-B401-49C7-BF9C-B5D9F7FD9490}" type="presOf" srcId="{9DC2FEAF-8DF8-44A6-BE4C-736C78D1611A}" destId="{AB14331C-46D7-43A5-AD76-A1C170807440}" srcOrd="0" destOrd="0" presId="urn:microsoft.com/office/officeart/2005/8/layout/hProcess4"/>
    <dgm:cxn modelId="{8A9FD3A1-6C13-426D-9DAA-EC4D2A9667FF}" srcId="{9DC2FEAF-8DF8-44A6-BE4C-736C78D1611A}" destId="{F127E8FE-C63D-4D50-A394-9541C129DEF1}" srcOrd="1" destOrd="0" parTransId="{C89742F8-4662-40B0-8B7A-749E2B59D4C7}" sibTransId="{6CDC90C5-3A11-4389-BC23-900B3DCBCCE8}"/>
    <dgm:cxn modelId="{40DC7009-F1B0-4021-BEA5-C681561C0088}" type="presOf" srcId="{CFB59AC6-3D2A-4C26-948E-2D28B773BCA7}" destId="{48A2B8CA-C887-4505-9BC4-52A97A45ED14}" srcOrd="0" destOrd="0" presId="urn:microsoft.com/office/officeart/2005/8/layout/hProcess4"/>
    <dgm:cxn modelId="{F0248985-ADBC-4460-948A-167258766BF5}" srcId="{9DC2FEAF-8DF8-44A6-BE4C-736C78D1611A}" destId="{04DDE1BA-DA5B-4D4A-A479-8BF514449E29}" srcOrd="2" destOrd="0" parTransId="{407FD07B-37E2-48C1-BBCC-CEF01ED47344}" sibTransId="{71A359CB-7BF3-4746-9661-925B6DC9DC46}"/>
    <dgm:cxn modelId="{D9CF6F90-7E7A-4D07-A613-63E4D5577409}" type="presOf" srcId="{FD3C68FC-4ECC-43C7-A367-09F014C91C2D}" destId="{37CF7FCD-D288-4659-99F8-48B0BA621B60}" srcOrd="0" destOrd="1" presId="urn:microsoft.com/office/officeart/2005/8/layout/hProcess4"/>
    <dgm:cxn modelId="{650F86B7-5994-4898-A326-464CE2C84BFD}" type="presOf" srcId="{1637294C-58FC-4F68-970A-025B7A3846B4}" destId="{AE2C245F-C2D3-49F5-9D7C-9D2D8E56465F}" srcOrd="1" destOrd="0" presId="urn:microsoft.com/office/officeart/2005/8/layout/hProcess4"/>
    <dgm:cxn modelId="{5A91A345-29C9-4F65-B3E5-828145C31977}" srcId="{CFB59AC6-3D2A-4C26-948E-2D28B773BCA7}" destId="{1637294C-58FC-4F68-970A-025B7A3846B4}" srcOrd="0" destOrd="0" parTransId="{FDAAE506-33E2-4D66-9A46-FF328FC7869C}" sibTransId="{3EBC5590-B020-44D2-B803-5F3C28D806A5}"/>
    <dgm:cxn modelId="{4B48E7FB-DF0A-4079-B021-1861A3CDEB2E}" type="presOf" srcId="{6CDC90C5-3A11-4389-BC23-900B3DCBCCE8}" destId="{DE0A2308-5533-4813-94BC-44F8BB64C624}" srcOrd="0" destOrd="0" presId="urn:microsoft.com/office/officeart/2005/8/layout/hProcess4"/>
    <dgm:cxn modelId="{D34EC9EB-B377-475A-B1F8-8C98E470120F}" type="presOf" srcId="{1637294C-58FC-4F68-970A-025B7A3846B4}" destId="{006B9FB8-408A-4786-BA3E-4F15A849FC8B}" srcOrd="0" destOrd="0" presId="urn:microsoft.com/office/officeart/2005/8/layout/hProcess4"/>
    <dgm:cxn modelId="{CBC5D971-EA39-4124-B7A4-BE01AAC4D52D}" type="presOf" srcId="{A3AB659F-3892-48B0-AB4F-77324BBC123E}" destId="{DEA199C6-4245-41C3-95C1-06022DEFE248}" srcOrd="0" destOrd="0" presId="urn:microsoft.com/office/officeart/2005/8/layout/hProcess4"/>
    <dgm:cxn modelId="{3CA1EAB3-2000-4D68-BC85-E97BF2D01932}" type="presOf" srcId="{F127E8FE-C63D-4D50-A394-9541C129DEF1}" destId="{59E56EF1-D327-49BF-8ADB-D21B91E1A451}" srcOrd="0" destOrd="0" presId="urn:microsoft.com/office/officeart/2005/8/layout/hProcess4"/>
    <dgm:cxn modelId="{4439701E-8D4B-4501-A016-CFCFF36B28DD}" srcId="{9DC2FEAF-8DF8-44A6-BE4C-736C78D1611A}" destId="{CFB59AC6-3D2A-4C26-948E-2D28B773BCA7}" srcOrd="0" destOrd="0" parTransId="{0D0CE2F8-38FC-461C-9764-B4F7BE4B25FB}" sibTransId="{A3AB659F-3892-48B0-AB4F-77324BBC123E}"/>
    <dgm:cxn modelId="{616E3F2E-C0AC-410E-915D-8CAF9C24694C}" srcId="{04DDE1BA-DA5B-4D4A-A479-8BF514449E29}" destId="{772E0C22-8F5D-4691-A6EF-C911C7B19BDE}" srcOrd="0" destOrd="0" parTransId="{1CC8EFF9-AC82-426F-BB37-3CA8BFC488AD}" sibTransId="{D2B9E227-2B2D-4ED5-AB26-F9C03CF1450C}"/>
    <dgm:cxn modelId="{39D22131-7FBF-4370-B231-E33F06CFB643}" type="presOf" srcId="{772E0C22-8F5D-4691-A6EF-C911C7B19BDE}" destId="{0783A777-2B8A-45C8-A003-F18B2C3539A8}" srcOrd="0" destOrd="0" presId="urn:microsoft.com/office/officeart/2005/8/layout/hProcess4"/>
    <dgm:cxn modelId="{8337FD1D-B47B-4B00-B5A9-1BCEDADC1885}" type="presOf" srcId="{1D04845C-BC09-43E9-9D08-609CC4310787}" destId="{37CF7FCD-D288-4659-99F8-48B0BA621B60}" srcOrd="0" destOrd="0" presId="urn:microsoft.com/office/officeart/2005/8/layout/hProcess4"/>
    <dgm:cxn modelId="{A9AE3231-9145-4A3E-9EF5-B33B5CF478E4}" type="presOf" srcId="{FD3C68FC-4ECC-43C7-A367-09F014C91C2D}" destId="{8BE3A2BA-F33B-4442-92DD-162244A47DB0}" srcOrd="1" destOrd="1" presId="urn:microsoft.com/office/officeart/2005/8/layout/hProcess4"/>
    <dgm:cxn modelId="{1EADF8E6-6ECB-414E-B32A-EBABEF232891}" srcId="{F127E8FE-C63D-4D50-A394-9541C129DEF1}" destId="{FD3C68FC-4ECC-43C7-A367-09F014C91C2D}" srcOrd="1" destOrd="0" parTransId="{35E422DF-60F7-4AC8-B667-B025BB1D8421}" sibTransId="{3CF5F833-3084-428D-BEE5-2BAFD145648B}"/>
    <dgm:cxn modelId="{1BBB3650-60C8-4E36-BB65-092F131E69A5}" srcId="{F127E8FE-C63D-4D50-A394-9541C129DEF1}" destId="{1D04845C-BC09-43E9-9D08-609CC4310787}" srcOrd="0" destOrd="0" parTransId="{11B40ECA-BF11-4054-A324-700E735E520D}" sibTransId="{177E5665-1933-4B46-BFBC-1541A1E12B7E}"/>
    <dgm:cxn modelId="{9B24E479-79EA-490A-9842-89DB6C7C3D92}" type="presOf" srcId="{04DDE1BA-DA5B-4D4A-A479-8BF514449E29}" destId="{04BE7F07-A4D5-422E-9744-CBBCA48C8262}" srcOrd="0" destOrd="0" presId="urn:microsoft.com/office/officeart/2005/8/layout/hProcess4"/>
    <dgm:cxn modelId="{26F940FC-360C-4951-98C2-A38ED75BC08A}" type="presOf" srcId="{772E0C22-8F5D-4691-A6EF-C911C7B19BDE}" destId="{6BAA6C3E-88C2-4194-900D-5C6AFF717BBC}" srcOrd="1" destOrd="0" presId="urn:microsoft.com/office/officeart/2005/8/layout/hProcess4"/>
    <dgm:cxn modelId="{E0B38A5F-2C94-4448-8BC2-8C60A4C56E5B}" type="presOf" srcId="{1D04845C-BC09-43E9-9D08-609CC4310787}" destId="{8BE3A2BA-F33B-4442-92DD-162244A47DB0}" srcOrd="1" destOrd="0" presId="urn:microsoft.com/office/officeart/2005/8/layout/hProcess4"/>
    <dgm:cxn modelId="{13348AB8-31CA-4EC4-86DE-36068B4A0E63}" type="presParOf" srcId="{AB14331C-46D7-43A5-AD76-A1C170807440}" destId="{8B49D28A-1326-4EFB-AD3B-5061BD93BFE7}" srcOrd="0" destOrd="0" presId="urn:microsoft.com/office/officeart/2005/8/layout/hProcess4"/>
    <dgm:cxn modelId="{8A812984-2592-4B65-BD9C-0303FB6E1882}" type="presParOf" srcId="{AB14331C-46D7-43A5-AD76-A1C170807440}" destId="{F7280121-2827-4667-BD40-9FA624EED696}" srcOrd="1" destOrd="0" presId="urn:microsoft.com/office/officeart/2005/8/layout/hProcess4"/>
    <dgm:cxn modelId="{3492D737-A5AD-4C43-B2B0-0473AEA485FA}" type="presParOf" srcId="{AB14331C-46D7-43A5-AD76-A1C170807440}" destId="{1953B450-47B7-46AB-BA3C-903CEB460B9F}" srcOrd="2" destOrd="0" presId="urn:microsoft.com/office/officeart/2005/8/layout/hProcess4"/>
    <dgm:cxn modelId="{70020E66-1712-4F16-B1AF-62F657F19D78}" type="presParOf" srcId="{1953B450-47B7-46AB-BA3C-903CEB460B9F}" destId="{A370E184-B6B5-40D2-9679-7145CE2736FD}" srcOrd="0" destOrd="0" presId="urn:microsoft.com/office/officeart/2005/8/layout/hProcess4"/>
    <dgm:cxn modelId="{D8EFF8D9-5CD2-4B81-97BE-14C25D3003ED}" type="presParOf" srcId="{A370E184-B6B5-40D2-9679-7145CE2736FD}" destId="{543DB243-43C4-4E6D-A54C-91303B2F5216}" srcOrd="0" destOrd="0" presId="urn:microsoft.com/office/officeart/2005/8/layout/hProcess4"/>
    <dgm:cxn modelId="{9E8B6BB2-1E72-4576-AC3F-C5F56A4B4510}" type="presParOf" srcId="{A370E184-B6B5-40D2-9679-7145CE2736FD}" destId="{006B9FB8-408A-4786-BA3E-4F15A849FC8B}" srcOrd="1" destOrd="0" presId="urn:microsoft.com/office/officeart/2005/8/layout/hProcess4"/>
    <dgm:cxn modelId="{8BB50C8C-7E45-4446-AB11-0D3F69EB761A}" type="presParOf" srcId="{A370E184-B6B5-40D2-9679-7145CE2736FD}" destId="{AE2C245F-C2D3-49F5-9D7C-9D2D8E56465F}" srcOrd="2" destOrd="0" presId="urn:microsoft.com/office/officeart/2005/8/layout/hProcess4"/>
    <dgm:cxn modelId="{6A368154-5620-4597-8E95-4ABFFEDC134C}" type="presParOf" srcId="{A370E184-B6B5-40D2-9679-7145CE2736FD}" destId="{48A2B8CA-C887-4505-9BC4-52A97A45ED14}" srcOrd="3" destOrd="0" presId="urn:microsoft.com/office/officeart/2005/8/layout/hProcess4"/>
    <dgm:cxn modelId="{A3B836EA-058F-4483-AB15-FE60834C66E0}" type="presParOf" srcId="{A370E184-B6B5-40D2-9679-7145CE2736FD}" destId="{0149EBD5-0084-459C-93C5-0B6FB36B0858}" srcOrd="4" destOrd="0" presId="urn:microsoft.com/office/officeart/2005/8/layout/hProcess4"/>
    <dgm:cxn modelId="{F78DE21D-687E-4EF2-AA01-D77265CBF5BF}" type="presParOf" srcId="{1953B450-47B7-46AB-BA3C-903CEB460B9F}" destId="{DEA199C6-4245-41C3-95C1-06022DEFE248}" srcOrd="1" destOrd="0" presId="urn:microsoft.com/office/officeart/2005/8/layout/hProcess4"/>
    <dgm:cxn modelId="{3F6076B0-CE91-488E-A3C7-7FA0231BF63F}" type="presParOf" srcId="{1953B450-47B7-46AB-BA3C-903CEB460B9F}" destId="{2FA85A31-1E08-4CA9-8AD8-CFB5387A4802}" srcOrd="2" destOrd="0" presId="urn:microsoft.com/office/officeart/2005/8/layout/hProcess4"/>
    <dgm:cxn modelId="{155C69B1-868E-4F73-A02E-7CFBA9A9DF18}" type="presParOf" srcId="{2FA85A31-1E08-4CA9-8AD8-CFB5387A4802}" destId="{22EB5BEF-F742-4919-8FA1-35C1875E1C62}" srcOrd="0" destOrd="0" presId="urn:microsoft.com/office/officeart/2005/8/layout/hProcess4"/>
    <dgm:cxn modelId="{5CDA429F-E425-41F9-863E-866AAF2B8CB4}" type="presParOf" srcId="{2FA85A31-1E08-4CA9-8AD8-CFB5387A4802}" destId="{37CF7FCD-D288-4659-99F8-48B0BA621B60}" srcOrd="1" destOrd="0" presId="urn:microsoft.com/office/officeart/2005/8/layout/hProcess4"/>
    <dgm:cxn modelId="{8F6993FE-7098-4606-BE57-043F1318ABAC}" type="presParOf" srcId="{2FA85A31-1E08-4CA9-8AD8-CFB5387A4802}" destId="{8BE3A2BA-F33B-4442-92DD-162244A47DB0}" srcOrd="2" destOrd="0" presId="urn:microsoft.com/office/officeart/2005/8/layout/hProcess4"/>
    <dgm:cxn modelId="{6B628D4F-68DC-4639-A568-0D39D8AC0597}" type="presParOf" srcId="{2FA85A31-1E08-4CA9-8AD8-CFB5387A4802}" destId="{59E56EF1-D327-49BF-8ADB-D21B91E1A451}" srcOrd="3" destOrd="0" presId="urn:microsoft.com/office/officeart/2005/8/layout/hProcess4"/>
    <dgm:cxn modelId="{DAA9C437-2F15-4593-A30B-B765AA02C2D5}" type="presParOf" srcId="{2FA85A31-1E08-4CA9-8AD8-CFB5387A4802}" destId="{114C357C-AAB1-4C2C-B7F4-22EE420D3F60}" srcOrd="4" destOrd="0" presId="urn:microsoft.com/office/officeart/2005/8/layout/hProcess4"/>
    <dgm:cxn modelId="{75182D0E-5072-4111-A8B9-E68A6E755431}" type="presParOf" srcId="{1953B450-47B7-46AB-BA3C-903CEB460B9F}" destId="{DE0A2308-5533-4813-94BC-44F8BB64C624}" srcOrd="3" destOrd="0" presId="urn:microsoft.com/office/officeart/2005/8/layout/hProcess4"/>
    <dgm:cxn modelId="{E9987EBD-6B69-4B9B-8F92-E65E7B8ACD9F}" type="presParOf" srcId="{1953B450-47B7-46AB-BA3C-903CEB460B9F}" destId="{7CF11C3C-53FC-4F59-8902-5FBA8CFE3102}" srcOrd="4" destOrd="0" presId="urn:microsoft.com/office/officeart/2005/8/layout/hProcess4"/>
    <dgm:cxn modelId="{5567D4D1-EC89-46F7-B094-182C313F3980}" type="presParOf" srcId="{7CF11C3C-53FC-4F59-8902-5FBA8CFE3102}" destId="{0AD3FEEF-9D2C-4E03-B953-392C2FF183EB}" srcOrd="0" destOrd="0" presId="urn:microsoft.com/office/officeart/2005/8/layout/hProcess4"/>
    <dgm:cxn modelId="{F795EF40-2CEE-493D-842A-55A9834C14D6}" type="presParOf" srcId="{7CF11C3C-53FC-4F59-8902-5FBA8CFE3102}" destId="{0783A777-2B8A-45C8-A003-F18B2C3539A8}" srcOrd="1" destOrd="0" presId="urn:microsoft.com/office/officeart/2005/8/layout/hProcess4"/>
    <dgm:cxn modelId="{37F7195A-7ACD-40EE-A3C1-C403E5E2681A}" type="presParOf" srcId="{7CF11C3C-53FC-4F59-8902-5FBA8CFE3102}" destId="{6BAA6C3E-88C2-4194-900D-5C6AFF717BBC}" srcOrd="2" destOrd="0" presId="urn:microsoft.com/office/officeart/2005/8/layout/hProcess4"/>
    <dgm:cxn modelId="{81459F5F-728A-464E-A07C-881D130A225C}" type="presParOf" srcId="{7CF11C3C-53FC-4F59-8902-5FBA8CFE3102}" destId="{04BE7F07-A4D5-422E-9744-CBBCA48C8262}" srcOrd="3" destOrd="0" presId="urn:microsoft.com/office/officeart/2005/8/layout/hProcess4"/>
    <dgm:cxn modelId="{60A5C181-789F-41C9-8D0A-415EAD3909DA}" type="presParOf" srcId="{7CF11C3C-53FC-4F59-8902-5FBA8CFE3102}" destId="{CF2A168F-5633-4206-8C49-2ED88511412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4BF6D9-EC68-44B8-A83A-553FC4A96B7A}" type="doc">
      <dgm:prSet loTypeId="urn:microsoft.com/office/officeart/2005/8/layout/hProcess9" loCatId="process" qsTypeId="urn:microsoft.com/office/officeart/2005/8/quickstyle/simple3" qsCatId="simple" csTypeId="urn:microsoft.com/office/officeart/2005/8/colors/accent3_4" csCatId="accent3" phldr="1"/>
      <dgm:spPr/>
    </dgm:pt>
    <dgm:pt modelId="{A48946D0-E8F6-4DF0-99E2-B51580632FDA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2ED0F1CC-3762-49C6-B088-A4E3E4BCFE03}" type="parTrans" cxnId="{9167017E-917C-40AA-8042-944E273E173D}">
      <dgm:prSet/>
      <dgm:spPr/>
      <dgm:t>
        <a:bodyPr/>
        <a:lstStyle/>
        <a:p>
          <a:endParaRPr lang="es-EC"/>
        </a:p>
      </dgm:t>
    </dgm:pt>
    <dgm:pt modelId="{4E76890A-FEDD-4C3F-807E-2D53C3229B09}" type="sibTrans" cxnId="{9167017E-917C-40AA-8042-944E273E173D}">
      <dgm:prSet/>
      <dgm:spPr/>
      <dgm:t>
        <a:bodyPr/>
        <a:lstStyle/>
        <a:p>
          <a:endParaRPr lang="es-EC"/>
        </a:p>
      </dgm:t>
    </dgm:pt>
    <dgm:pt modelId="{4EA7A1D6-F015-4F8E-8F65-A81B89CDD3F1}">
      <dgm:prSet phldrT="[Texto]" custT="1"/>
      <dgm:spPr/>
      <dgm:t>
        <a:bodyPr/>
        <a:lstStyle/>
        <a:p>
          <a:pPr algn="just"/>
          <a:r>
            <a:rPr lang="es-MX" sz="1400" smtClean="0"/>
            <a:t>El Modelo de Gestión Financiera se lo realizará de acuerdo  a la fecha establecida en la Ley</a:t>
          </a:r>
          <a:endParaRPr lang="es-MX" sz="1400" dirty="0" smtClean="0"/>
        </a:p>
      </dgm:t>
    </dgm:pt>
    <dgm:pt modelId="{46AB963D-8989-409F-9B8B-25228F3AFDC0}" type="parTrans" cxnId="{BE17CBCC-89E7-4EF6-BECC-2245A9D75EB3}">
      <dgm:prSet/>
      <dgm:spPr/>
      <dgm:t>
        <a:bodyPr/>
        <a:lstStyle/>
        <a:p>
          <a:endParaRPr lang="es-EC"/>
        </a:p>
      </dgm:t>
    </dgm:pt>
    <dgm:pt modelId="{0763E18B-0AA2-43FC-97F9-BA4874ADBFA7}" type="sibTrans" cxnId="{BE17CBCC-89E7-4EF6-BECC-2245A9D75EB3}">
      <dgm:prSet/>
      <dgm:spPr/>
      <dgm:t>
        <a:bodyPr/>
        <a:lstStyle/>
        <a:p>
          <a:endParaRPr lang="es-EC"/>
        </a:p>
      </dgm:t>
    </dgm:pt>
    <dgm:pt modelId="{C7A02C1A-4FF8-4E73-B93A-6923E4F2A400}" type="pres">
      <dgm:prSet presAssocID="{274BF6D9-EC68-44B8-A83A-553FC4A96B7A}" presName="CompostProcess" presStyleCnt="0">
        <dgm:presLayoutVars>
          <dgm:dir/>
          <dgm:resizeHandles val="exact"/>
        </dgm:presLayoutVars>
      </dgm:prSet>
      <dgm:spPr/>
    </dgm:pt>
    <dgm:pt modelId="{DAEECE62-7C34-45D7-8799-B40CEF0D1209}" type="pres">
      <dgm:prSet presAssocID="{274BF6D9-EC68-44B8-A83A-553FC4A96B7A}" presName="arrow" presStyleLbl="bgShp" presStyleIdx="0" presStyleCnt="1"/>
      <dgm:spPr>
        <a:solidFill>
          <a:schemeClr val="accent1"/>
        </a:solidFill>
      </dgm:spPr>
    </dgm:pt>
    <dgm:pt modelId="{D8B71116-C0D6-44A3-B2DB-B033FE1E7B44}" type="pres">
      <dgm:prSet presAssocID="{274BF6D9-EC68-44B8-A83A-553FC4A96B7A}" presName="linearProcess" presStyleCnt="0"/>
      <dgm:spPr/>
    </dgm:pt>
    <dgm:pt modelId="{37B9E4D2-09E0-407B-8F58-956365974F61}" type="pres">
      <dgm:prSet presAssocID="{A48946D0-E8F6-4DF0-99E2-B51580632FD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5DB834-5423-48F8-B804-4010D009DD3F}" type="pres">
      <dgm:prSet presAssocID="{4E76890A-FEDD-4C3F-807E-2D53C3229B09}" presName="sibTrans" presStyleCnt="0"/>
      <dgm:spPr/>
    </dgm:pt>
    <dgm:pt modelId="{9967DC68-34C3-4799-876F-5C1E932C6BB0}" type="pres">
      <dgm:prSet presAssocID="{4EA7A1D6-F015-4F8E-8F65-A81B89CDD3F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67017E-917C-40AA-8042-944E273E173D}" srcId="{274BF6D9-EC68-44B8-A83A-553FC4A96B7A}" destId="{A48946D0-E8F6-4DF0-99E2-B51580632FDA}" srcOrd="0" destOrd="0" parTransId="{2ED0F1CC-3762-49C6-B088-A4E3E4BCFE03}" sibTransId="{4E76890A-FEDD-4C3F-807E-2D53C3229B09}"/>
    <dgm:cxn modelId="{51C77B33-1E43-415C-84A1-FF0F75B766D1}" type="presOf" srcId="{4EA7A1D6-F015-4F8E-8F65-A81B89CDD3F1}" destId="{9967DC68-34C3-4799-876F-5C1E932C6BB0}" srcOrd="0" destOrd="0" presId="urn:microsoft.com/office/officeart/2005/8/layout/hProcess9"/>
    <dgm:cxn modelId="{2D1FB8A7-371B-4ED8-A8BC-FCAE281FC9C2}" type="presOf" srcId="{A48946D0-E8F6-4DF0-99E2-B51580632FDA}" destId="{37B9E4D2-09E0-407B-8F58-956365974F61}" srcOrd="0" destOrd="0" presId="urn:microsoft.com/office/officeart/2005/8/layout/hProcess9"/>
    <dgm:cxn modelId="{BE17CBCC-89E7-4EF6-BECC-2245A9D75EB3}" srcId="{274BF6D9-EC68-44B8-A83A-553FC4A96B7A}" destId="{4EA7A1D6-F015-4F8E-8F65-A81B89CDD3F1}" srcOrd="1" destOrd="0" parTransId="{46AB963D-8989-409F-9B8B-25228F3AFDC0}" sibTransId="{0763E18B-0AA2-43FC-97F9-BA4874ADBFA7}"/>
    <dgm:cxn modelId="{C69294DB-8750-45BC-810C-9EBC4BE5025C}" type="presOf" srcId="{274BF6D9-EC68-44B8-A83A-553FC4A96B7A}" destId="{C7A02C1A-4FF8-4E73-B93A-6923E4F2A400}" srcOrd="0" destOrd="0" presId="urn:microsoft.com/office/officeart/2005/8/layout/hProcess9"/>
    <dgm:cxn modelId="{9E447167-3ADC-4856-956D-8AFBE62DCBE5}" type="presParOf" srcId="{C7A02C1A-4FF8-4E73-B93A-6923E4F2A400}" destId="{DAEECE62-7C34-45D7-8799-B40CEF0D1209}" srcOrd="0" destOrd="0" presId="urn:microsoft.com/office/officeart/2005/8/layout/hProcess9"/>
    <dgm:cxn modelId="{CD22F3F2-9525-469C-B02D-68776BF4F3BD}" type="presParOf" srcId="{C7A02C1A-4FF8-4E73-B93A-6923E4F2A400}" destId="{D8B71116-C0D6-44A3-B2DB-B033FE1E7B44}" srcOrd="1" destOrd="0" presId="urn:microsoft.com/office/officeart/2005/8/layout/hProcess9"/>
    <dgm:cxn modelId="{5015E6F6-39DD-4D13-A9CF-330E5D027057}" type="presParOf" srcId="{D8B71116-C0D6-44A3-B2DB-B033FE1E7B44}" destId="{37B9E4D2-09E0-407B-8F58-956365974F61}" srcOrd="0" destOrd="0" presId="urn:microsoft.com/office/officeart/2005/8/layout/hProcess9"/>
    <dgm:cxn modelId="{52C5FA7F-BB32-4CD0-B8DB-24BB5F4045B5}" type="presParOf" srcId="{D8B71116-C0D6-44A3-B2DB-B033FE1E7B44}" destId="{D15DB834-5423-48F8-B804-4010D009DD3F}" srcOrd="1" destOrd="0" presId="urn:microsoft.com/office/officeart/2005/8/layout/hProcess9"/>
    <dgm:cxn modelId="{23780C27-EA71-4026-AC1A-3D26BC8E7D12}" type="presParOf" srcId="{D8B71116-C0D6-44A3-B2DB-B033FE1E7B44}" destId="{9967DC68-34C3-4799-876F-5C1E932C6BB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35AE1B-AAED-48DE-9527-0C65365AE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2FECBB-F7E9-45E0-AB37-E789A1E837B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6C0F16-C91E-4893-9420-B13C422B9518}" type="parTrans" cxnId="{13577233-5573-4BD0-80C0-48BF044DDB5C}">
      <dgm:prSet/>
      <dgm:spPr/>
      <dgm:t>
        <a:bodyPr/>
        <a:lstStyle/>
        <a:p>
          <a:endParaRPr lang="es-EC"/>
        </a:p>
      </dgm:t>
    </dgm:pt>
    <dgm:pt modelId="{3D3B5A27-BC22-4E8B-BF79-40D2E8C9E7D9}" type="sibTrans" cxnId="{13577233-5573-4BD0-80C0-48BF044DDB5C}">
      <dgm:prSet/>
      <dgm:spPr/>
      <dgm:t>
        <a:bodyPr/>
        <a:lstStyle/>
        <a:p>
          <a:endParaRPr lang="es-EC"/>
        </a:p>
      </dgm:t>
    </dgm:pt>
    <dgm:pt modelId="{88F474A7-3B97-41BE-9B0C-E3DBF354BAB4}">
      <dgm:prSet phldrT="[Texto]" custT="1"/>
      <dgm:spPr/>
      <dgm:t>
        <a:bodyPr/>
        <a:lstStyle/>
        <a:p>
          <a:r>
            <a:rPr lang="es-EC" sz="1200" b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Mide la fortaleza para asimilar pérdidas.</a:t>
          </a:r>
          <a:endParaRPr lang="es-EC" sz="1200" dirty="0">
            <a:solidFill>
              <a:schemeClr val="tx1"/>
            </a:solidFill>
          </a:endParaRPr>
        </a:p>
      </dgm:t>
    </dgm:pt>
    <dgm:pt modelId="{35132E84-FBAB-485F-AFFE-E3C61C625BEB}" type="parTrans" cxnId="{F4E92371-CA86-48F1-A1B0-E73E2C281204}">
      <dgm:prSet/>
      <dgm:spPr/>
      <dgm:t>
        <a:bodyPr/>
        <a:lstStyle/>
        <a:p>
          <a:endParaRPr lang="es-EC"/>
        </a:p>
      </dgm:t>
    </dgm:pt>
    <dgm:pt modelId="{FE403BFB-F72A-4052-94BE-6ECD40037FE3}" type="sibTrans" cxnId="{F4E92371-CA86-48F1-A1B0-E73E2C281204}">
      <dgm:prSet/>
      <dgm:spPr/>
      <dgm:t>
        <a:bodyPr/>
        <a:lstStyle/>
        <a:p>
          <a:endParaRPr lang="es-EC"/>
        </a:p>
      </dgm:t>
    </dgm:pt>
    <dgm:pt modelId="{4F02C9D8-6BD6-42E7-93FC-55C233F9695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–Morosidad de préstamos.</a:t>
          </a:r>
        </a:p>
        <a:p>
          <a:endParaRPr lang="es-EC" sz="1200" dirty="0" smtClean="0">
            <a:solidFill>
              <a:schemeClr val="tx1"/>
            </a:solidFill>
          </a:endParaRPr>
        </a:p>
      </dgm:t>
    </dgm:pt>
    <dgm:pt modelId="{571735DD-CFB0-4306-8CA5-DC57E5444304}" type="parTrans" cxnId="{3B8444E4-1125-4D0F-81CE-D07ACB009FD7}">
      <dgm:prSet/>
      <dgm:spPr/>
      <dgm:t>
        <a:bodyPr/>
        <a:lstStyle/>
        <a:p>
          <a:endParaRPr lang="es-EC"/>
        </a:p>
      </dgm:t>
    </dgm:pt>
    <dgm:pt modelId="{4CB15E6F-C1EA-410B-84A5-2EBAC42982C4}" type="sibTrans" cxnId="{3B8444E4-1125-4D0F-81CE-D07ACB009FD7}">
      <dgm:prSet/>
      <dgm:spPr/>
      <dgm:t>
        <a:bodyPr/>
        <a:lstStyle/>
        <a:p>
          <a:endParaRPr lang="es-EC"/>
        </a:p>
      </dgm:t>
    </dgm:pt>
    <dgm:pt modelId="{BA0EB5F1-8D71-4C4B-BE80-A405A5BBF3B3}" type="pres">
      <dgm:prSet presAssocID="{6335AE1B-AAED-48DE-9527-0C65365AEA0E}" presName="Name0" presStyleCnt="0">
        <dgm:presLayoutVars>
          <dgm:dir/>
          <dgm:animLvl val="lvl"/>
          <dgm:resizeHandles val="exact"/>
        </dgm:presLayoutVars>
      </dgm:prSet>
      <dgm:spPr/>
    </dgm:pt>
    <dgm:pt modelId="{1AD7FA05-58A6-4E9B-B45E-4602DCD6CA59}" type="pres">
      <dgm:prSet presAssocID="{662FECBB-F7E9-45E0-AB37-E789A1E837B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2249-1037-4F9D-A5A3-5B6F78EA3B63}" type="pres">
      <dgm:prSet presAssocID="{3D3B5A27-BC22-4E8B-BF79-40D2E8C9E7D9}" presName="parTxOnlySpace" presStyleCnt="0"/>
      <dgm:spPr/>
    </dgm:pt>
    <dgm:pt modelId="{E9D009F6-BA27-423A-9BFF-E5F8E61B9601}" type="pres">
      <dgm:prSet presAssocID="{88F474A7-3B97-41BE-9B0C-E3DBF354BA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0583F4-46F6-428A-9A8A-2750952A482B}" type="pres">
      <dgm:prSet presAssocID="{FE403BFB-F72A-4052-94BE-6ECD40037FE3}" presName="parTxOnlySpace" presStyleCnt="0"/>
      <dgm:spPr/>
    </dgm:pt>
    <dgm:pt modelId="{3F9DF378-8E46-475E-9616-E70BD106D8B5}" type="pres">
      <dgm:prSet presAssocID="{4F02C9D8-6BD6-42E7-93FC-55C233F969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1F3538-2EBD-4F3E-AEB7-AD2F76E2B90E}" type="presOf" srcId="{6335AE1B-AAED-48DE-9527-0C65365AEA0E}" destId="{BA0EB5F1-8D71-4C4B-BE80-A405A5BBF3B3}" srcOrd="0" destOrd="0" presId="urn:microsoft.com/office/officeart/2005/8/layout/chevron1"/>
    <dgm:cxn modelId="{F4E92371-CA86-48F1-A1B0-E73E2C281204}" srcId="{6335AE1B-AAED-48DE-9527-0C65365AEA0E}" destId="{88F474A7-3B97-41BE-9B0C-E3DBF354BAB4}" srcOrd="1" destOrd="0" parTransId="{35132E84-FBAB-485F-AFFE-E3C61C625BEB}" sibTransId="{FE403BFB-F72A-4052-94BE-6ECD40037FE3}"/>
    <dgm:cxn modelId="{13577233-5573-4BD0-80C0-48BF044DDB5C}" srcId="{6335AE1B-AAED-48DE-9527-0C65365AEA0E}" destId="{662FECBB-F7E9-45E0-AB37-E789A1E837B5}" srcOrd="0" destOrd="0" parTransId="{FD6C0F16-C91E-4893-9420-B13C422B9518}" sibTransId="{3D3B5A27-BC22-4E8B-BF79-40D2E8C9E7D9}"/>
    <dgm:cxn modelId="{7F64056A-A155-430F-8AC7-8DADF07FF19D}" type="presOf" srcId="{662FECBB-F7E9-45E0-AB37-E789A1E837B5}" destId="{1AD7FA05-58A6-4E9B-B45E-4602DCD6CA59}" srcOrd="0" destOrd="0" presId="urn:microsoft.com/office/officeart/2005/8/layout/chevron1"/>
    <dgm:cxn modelId="{B3F1F33A-A8E3-4096-89C1-23CA79F945A7}" type="presOf" srcId="{4F02C9D8-6BD6-42E7-93FC-55C233F9695E}" destId="{3F9DF378-8E46-475E-9616-E70BD106D8B5}" srcOrd="0" destOrd="0" presId="urn:microsoft.com/office/officeart/2005/8/layout/chevron1"/>
    <dgm:cxn modelId="{3B8444E4-1125-4D0F-81CE-D07ACB009FD7}" srcId="{6335AE1B-AAED-48DE-9527-0C65365AEA0E}" destId="{4F02C9D8-6BD6-42E7-93FC-55C233F9695E}" srcOrd="2" destOrd="0" parTransId="{571735DD-CFB0-4306-8CA5-DC57E5444304}" sibTransId="{4CB15E6F-C1EA-410B-84A5-2EBAC42982C4}"/>
    <dgm:cxn modelId="{D09169D1-DD40-4CF2-AB61-2072C9AD08E1}" type="presOf" srcId="{88F474A7-3B97-41BE-9B0C-E3DBF354BAB4}" destId="{E9D009F6-BA27-423A-9BFF-E5F8E61B9601}" srcOrd="0" destOrd="0" presId="urn:microsoft.com/office/officeart/2005/8/layout/chevron1"/>
    <dgm:cxn modelId="{BF0E0945-9632-4884-8F7E-19FCCAD7D624}" type="presParOf" srcId="{BA0EB5F1-8D71-4C4B-BE80-A405A5BBF3B3}" destId="{1AD7FA05-58A6-4E9B-B45E-4602DCD6CA59}" srcOrd="0" destOrd="0" presId="urn:microsoft.com/office/officeart/2005/8/layout/chevron1"/>
    <dgm:cxn modelId="{C535D74F-2BC6-4182-BB3D-DC338E47A752}" type="presParOf" srcId="{BA0EB5F1-8D71-4C4B-BE80-A405A5BBF3B3}" destId="{498D2249-1037-4F9D-A5A3-5B6F78EA3B63}" srcOrd="1" destOrd="0" presId="urn:microsoft.com/office/officeart/2005/8/layout/chevron1"/>
    <dgm:cxn modelId="{1293FD45-02A7-429B-A62F-A1231F2A7767}" type="presParOf" srcId="{BA0EB5F1-8D71-4C4B-BE80-A405A5BBF3B3}" destId="{E9D009F6-BA27-423A-9BFF-E5F8E61B9601}" srcOrd="2" destOrd="0" presId="urn:microsoft.com/office/officeart/2005/8/layout/chevron1"/>
    <dgm:cxn modelId="{00CE28E1-62C9-4AFC-9454-4AA55CF80FCC}" type="presParOf" srcId="{BA0EB5F1-8D71-4C4B-BE80-A405A5BBF3B3}" destId="{E40583F4-46F6-428A-9A8A-2750952A482B}" srcOrd="3" destOrd="0" presId="urn:microsoft.com/office/officeart/2005/8/layout/chevron1"/>
    <dgm:cxn modelId="{05B289DC-3880-4DC7-BB12-F955CF442117}" type="presParOf" srcId="{BA0EB5F1-8D71-4C4B-BE80-A405A5BBF3B3}" destId="{3F9DF378-8E46-475E-9616-E70BD106D8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35AE1B-AAED-48DE-9527-0C65365AE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2FECBB-F7E9-45E0-AB37-E789A1E837B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6C0F16-C91E-4893-9420-B13C422B9518}" type="parTrans" cxnId="{13577233-5573-4BD0-80C0-48BF044DDB5C}">
      <dgm:prSet/>
      <dgm:spPr/>
      <dgm:t>
        <a:bodyPr/>
        <a:lstStyle/>
        <a:p>
          <a:endParaRPr lang="es-EC"/>
        </a:p>
      </dgm:t>
    </dgm:pt>
    <dgm:pt modelId="{3D3B5A27-BC22-4E8B-BF79-40D2E8C9E7D9}" type="sibTrans" cxnId="{13577233-5573-4BD0-80C0-48BF044DDB5C}">
      <dgm:prSet/>
      <dgm:spPr/>
      <dgm:t>
        <a:bodyPr/>
        <a:lstStyle/>
        <a:p>
          <a:endParaRPr lang="es-EC"/>
        </a:p>
      </dgm:t>
    </dgm:pt>
    <dgm:pt modelId="{88F474A7-3B97-41BE-9B0C-E3DBF354BAB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Miden la composición de las cuentas más importantes del Balance General.</a:t>
          </a:r>
          <a:endParaRPr lang="es-EC" sz="1200" dirty="0" smtClean="0">
            <a:solidFill>
              <a:schemeClr val="tx1"/>
            </a:solidFill>
          </a:endParaRPr>
        </a:p>
        <a:p>
          <a:endParaRPr lang="es-EC" sz="1200" dirty="0">
            <a:solidFill>
              <a:schemeClr val="tx1"/>
            </a:solidFill>
          </a:endParaRPr>
        </a:p>
      </dgm:t>
    </dgm:pt>
    <dgm:pt modelId="{35132E84-FBAB-485F-AFFE-E3C61C625BEB}" type="parTrans" cxnId="{F4E92371-CA86-48F1-A1B0-E73E2C281204}">
      <dgm:prSet/>
      <dgm:spPr/>
      <dgm:t>
        <a:bodyPr/>
        <a:lstStyle/>
        <a:p>
          <a:endParaRPr lang="es-EC"/>
        </a:p>
      </dgm:t>
    </dgm:pt>
    <dgm:pt modelId="{FE403BFB-F72A-4052-94BE-6ECD40037FE3}" type="sibTrans" cxnId="{F4E92371-CA86-48F1-A1B0-E73E2C281204}">
      <dgm:prSet/>
      <dgm:spPr/>
      <dgm:t>
        <a:bodyPr/>
        <a:lstStyle/>
        <a:p>
          <a:endParaRPr lang="es-EC"/>
        </a:p>
      </dgm:t>
    </dgm:pt>
    <dgm:pt modelId="{4F02C9D8-6BD6-42E7-93FC-55C233F9695E}">
      <dgm:prSet phldrT="[Texto]" custT="1"/>
      <dgm:spPr/>
      <dgm:t>
        <a:bodyPr/>
        <a:lstStyle/>
        <a:p>
          <a:r>
            <a:rPr lang="es-EC" sz="1200" b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Estudia la capacidad de la cooperativa para generar los suficientes ingresos que permitan cubrir los costos financieros.</a:t>
          </a:r>
          <a:endParaRPr lang="es-EC" sz="1200" dirty="0" smtClean="0">
            <a:solidFill>
              <a:schemeClr val="tx1"/>
            </a:solidFill>
          </a:endParaRPr>
        </a:p>
      </dgm:t>
    </dgm:pt>
    <dgm:pt modelId="{571735DD-CFB0-4306-8CA5-DC57E5444304}" type="parTrans" cxnId="{3B8444E4-1125-4D0F-81CE-D07ACB009FD7}">
      <dgm:prSet/>
      <dgm:spPr/>
      <dgm:t>
        <a:bodyPr/>
        <a:lstStyle/>
        <a:p>
          <a:endParaRPr lang="es-EC"/>
        </a:p>
      </dgm:t>
    </dgm:pt>
    <dgm:pt modelId="{4CB15E6F-C1EA-410B-84A5-2EBAC42982C4}" type="sibTrans" cxnId="{3B8444E4-1125-4D0F-81CE-D07ACB009FD7}">
      <dgm:prSet/>
      <dgm:spPr/>
      <dgm:t>
        <a:bodyPr/>
        <a:lstStyle/>
        <a:p>
          <a:endParaRPr lang="es-EC"/>
        </a:p>
      </dgm:t>
    </dgm:pt>
    <dgm:pt modelId="{BA0EB5F1-8D71-4C4B-BE80-A405A5BBF3B3}" type="pres">
      <dgm:prSet presAssocID="{6335AE1B-AAED-48DE-9527-0C65365AEA0E}" presName="Name0" presStyleCnt="0">
        <dgm:presLayoutVars>
          <dgm:dir/>
          <dgm:animLvl val="lvl"/>
          <dgm:resizeHandles val="exact"/>
        </dgm:presLayoutVars>
      </dgm:prSet>
      <dgm:spPr/>
    </dgm:pt>
    <dgm:pt modelId="{1AD7FA05-58A6-4E9B-B45E-4602DCD6CA59}" type="pres">
      <dgm:prSet presAssocID="{662FECBB-F7E9-45E0-AB37-E789A1E837B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2249-1037-4F9D-A5A3-5B6F78EA3B63}" type="pres">
      <dgm:prSet presAssocID="{3D3B5A27-BC22-4E8B-BF79-40D2E8C9E7D9}" presName="parTxOnlySpace" presStyleCnt="0"/>
      <dgm:spPr/>
    </dgm:pt>
    <dgm:pt modelId="{E9D009F6-BA27-423A-9BFF-E5F8E61B9601}" type="pres">
      <dgm:prSet presAssocID="{88F474A7-3B97-41BE-9B0C-E3DBF354BA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0583F4-46F6-428A-9A8A-2750952A482B}" type="pres">
      <dgm:prSet presAssocID="{FE403BFB-F72A-4052-94BE-6ECD40037FE3}" presName="parTxOnlySpace" presStyleCnt="0"/>
      <dgm:spPr/>
    </dgm:pt>
    <dgm:pt modelId="{3F9DF378-8E46-475E-9616-E70BD106D8B5}" type="pres">
      <dgm:prSet presAssocID="{4F02C9D8-6BD6-42E7-93FC-55C233F969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62D3BF-3A00-44D9-818E-997D50F1CF5F}" type="presOf" srcId="{662FECBB-F7E9-45E0-AB37-E789A1E837B5}" destId="{1AD7FA05-58A6-4E9B-B45E-4602DCD6CA59}" srcOrd="0" destOrd="0" presId="urn:microsoft.com/office/officeart/2005/8/layout/chevron1"/>
    <dgm:cxn modelId="{F4E92371-CA86-48F1-A1B0-E73E2C281204}" srcId="{6335AE1B-AAED-48DE-9527-0C65365AEA0E}" destId="{88F474A7-3B97-41BE-9B0C-E3DBF354BAB4}" srcOrd="1" destOrd="0" parTransId="{35132E84-FBAB-485F-AFFE-E3C61C625BEB}" sibTransId="{FE403BFB-F72A-4052-94BE-6ECD40037FE3}"/>
    <dgm:cxn modelId="{452647D0-77D4-4E36-90A2-B203F54C4F8A}" type="presOf" srcId="{88F474A7-3B97-41BE-9B0C-E3DBF354BAB4}" destId="{E9D009F6-BA27-423A-9BFF-E5F8E61B9601}" srcOrd="0" destOrd="0" presId="urn:microsoft.com/office/officeart/2005/8/layout/chevron1"/>
    <dgm:cxn modelId="{4CDA8790-44B4-47AE-803B-5729F9A6F1C3}" type="presOf" srcId="{4F02C9D8-6BD6-42E7-93FC-55C233F9695E}" destId="{3F9DF378-8E46-475E-9616-E70BD106D8B5}" srcOrd="0" destOrd="0" presId="urn:microsoft.com/office/officeart/2005/8/layout/chevron1"/>
    <dgm:cxn modelId="{13577233-5573-4BD0-80C0-48BF044DDB5C}" srcId="{6335AE1B-AAED-48DE-9527-0C65365AEA0E}" destId="{662FECBB-F7E9-45E0-AB37-E789A1E837B5}" srcOrd="0" destOrd="0" parTransId="{FD6C0F16-C91E-4893-9420-B13C422B9518}" sibTransId="{3D3B5A27-BC22-4E8B-BF79-40D2E8C9E7D9}"/>
    <dgm:cxn modelId="{3B8444E4-1125-4D0F-81CE-D07ACB009FD7}" srcId="{6335AE1B-AAED-48DE-9527-0C65365AEA0E}" destId="{4F02C9D8-6BD6-42E7-93FC-55C233F9695E}" srcOrd="2" destOrd="0" parTransId="{571735DD-CFB0-4306-8CA5-DC57E5444304}" sibTransId="{4CB15E6F-C1EA-410B-84A5-2EBAC42982C4}"/>
    <dgm:cxn modelId="{60096EEF-33D6-4C32-A37B-4125E57D5B05}" type="presOf" srcId="{6335AE1B-AAED-48DE-9527-0C65365AEA0E}" destId="{BA0EB5F1-8D71-4C4B-BE80-A405A5BBF3B3}" srcOrd="0" destOrd="0" presId="urn:microsoft.com/office/officeart/2005/8/layout/chevron1"/>
    <dgm:cxn modelId="{69E4AB80-24F3-4767-BA20-7C092656A999}" type="presParOf" srcId="{BA0EB5F1-8D71-4C4B-BE80-A405A5BBF3B3}" destId="{1AD7FA05-58A6-4E9B-B45E-4602DCD6CA59}" srcOrd="0" destOrd="0" presId="urn:microsoft.com/office/officeart/2005/8/layout/chevron1"/>
    <dgm:cxn modelId="{04F3ADC0-5084-4099-B22D-2E677ABB6027}" type="presParOf" srcId="{BA0EB5F1-8D71-4C4B-BE80-A405A5BBF3B3}" destId="{498D2249-1037-4F9D-A5A3-5B6F78EA3B63}" srcOrd="1" destOrd="0" presId="urn:microsoft.com/office/officeart/2005/8/layout/chevron1"/>
    <dgm:cxn modelId="{22839178-A331-4FB9-863A-75F34B45EA6E}" type="presParOf" srcId="{BA0EB5F1-8D71-4C4B-BE80-A405A5BBF3B3}" destId="{E9D009F6-BA27-423A-9BFF-E5F8E61B9601}" srcOrd="2" destOrd="0" presId="urn:microsoft.com/office/officeart/2005/8/layout/chevron1"/>
    <dgm:cxn modelId="{3BECFED1-713C-40BA-B666-C063B750DD52}" type="presParOf" srcId="{BA0EB5F1-8D71-4C4B-BE80-A405A5BBF3B3}" destId="{E40583F4-46F6-428A-9A8A-2750952A482B}" srcOrd="3" destOrd="0" presId="urn:microsoft.com/office/officeart/2005/8/layout/chevron1"/>
    <dgm:cxn modelId="{C38C5005-83FA-4739-BAC2-A42C3EF7A4C7}" type="presParOf" srcId="{BA0EB5F1-8D71-4C4B-BE80-A405A5BBF3B3}" destId="{3F9DF378-8E46-475E-9616-E70BD106D8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335AE1B-AAED-48DE-9527-0C65365AE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2FECBB-F7E9-45E0-AB37-E789A1E837B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6C0F16-C91E-4893-9420-B13C422B9518}" type="parTrans" cxnId="{13577233-5573-4BD0-80C0-48BF044DDB5C}">
      <dgm:prSet/>
      <dgm:spPr/>
      <dgm:t>
        <a:bodyPr/>
        <a:lstStyle/>
        <a:p>
          <a:endParaRPr lang="es-EC"/>
        </a:p>
      </dgm:t>
    </dgm:pt>
    <dgm:pt modelId="{3D3B5A27-BC22-4E8B-BF79-40D2E8C9E7D9}" type="sibTrans" cxnId="{13577233-5573-4BD0-80C0-48BF044DDB5C}">
      <dgm:prSet/>
      <dgm:spPr/>
      <dgm:t>
        <a:bodyPr/>
        <a:lstStyle/>
        <a:p>
          <a:endParaRPr lang="es-EC"/>
        </a:p>
      </dgm:t>
    </dgm:pt>
    <dgm:pt modelId="{88F474A7-3B97-41BE-9B0C-E3DBF354BAB4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tx1"/>
              </a:solidFill>
            </a:rPr>
            <a:t>Ayuda a la Gerencia a calcular el rendimiento de ingresos y evaluar los gastos operativos.</a:t>
          </a:r>
          <a:endParaRPr lang="es-EC" sz="1400" dirty="0" smtClean="0">
            <a:solidFill>
              <a:schemeClr val="tx1"/>
            </a:solidFill>
          </a:endParaRPr>
        </a:p>
        <a:p>
          <a:endParaRPr lang="es-EC" sz="1400" dirty="0">
            <a:solidFill>
              <a:schemeClr val="tx1"/>
            </a:solidFill>
          </a:endParaRPr>
        </a:p>
      </dgm:t>
    </dgm:pt>
    <dgm:pt modelId="{35132E84-FBAB-485F-AFFE-E3C61C625BEB}" type="parTrans" cxnId="{F4E92371-CA86-48F1-A1B0-E73E2C281204}">
      <dgm:prSet/>
      <dgm:spPr/>
      <dgm:t>
        <a:bodyPr/>
        <a:lstStyle/>
        <a:p>
          <a:endParaRPr lang="es-EC"/>
        </a:p>
      </dgm:t>
    </dgm:pt>
    <dgm:pt modelId="{FE403BFB-F72A-4052-94BE-6ECD40037FE3}" type="sibTrans" cxnId="{F4E92371-CA86-48F1-A1B0-E73E2C281204}">
      <dgm:prSet/>
      <dgm:spPr/>
      <dgm:t>
        <a:bodyPr/>
        <a:lstStyle/>
        <a:p>
          <a:endParaRPr lang="es-EC"/>
        </a:p>
      </dgm:t>
    </dgm:pt>
    <dgm:pt modelId="{BA0EB5F1-8D71-4C4B-BE80-A405A5BBF3B3}" type="pres">
      <dgm:prSet presAssocID="{6335AE1B-AAED-48DE-9527-0C65365AEA0E}" presName="Name0" presStyleCnt="0">
        <dgm:presLayoutVars>
          <dgm:dir/>
          <dgm:animLvl val="lvl"/>
          <dgm:resizeHandles val="exact"/>
        </dgm:presLayoutVars>
      </dgm:prSet>
      <dgm:spPr/>
    </dgm:pt>
    <dgm:pt modelId="{1AD7FA05-58A6-4E9B-B45E-4602DCD6CA59}" type="pres">
      <dgm:prSet presAssocID="{662FECBB-F7E9-45E0-AB37-E789A1E837B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2249-1037-4F9D-A5A3-5B6F78EA3B63}" type="pres">
      <dgm:prSet presAssocID="{3D3B5A27-BC22-4E8B-BF79-40D2E8C9E7D9}" presName="parTxOnlySpace" presStyleCnt="0"/>
      <dgm:spPr/>
    </dgm:pt>
    <dgm:pt modelId="{E9D009F6-BA27-423A-9BFF-E5F8E61B9601}" type="pres">
      <dgm:prSet presAssocID="{88F474A7-3B97-41BE-9B0C-E3DBF354BAB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E92371-CA86-48F1-A1B0-E73E2C281204}" srcId="{6335AE1B-AAED-48DE-9527-0C65365AEA0E}" destId="{88F474A7-3B97-41BE-9B0C-E3DBF354BAB4}" srcOrd="1" destOrd="0" parTransId="{35132E84-FBAB-485F-AFFE-E3C61C625BEB}" sibTransId="{FE403BFB-F72A-4052-94BE-6ECD40037FE3}"/>
    <dgm:cxn modelId="{50B344AE-F19B-4594-994F-459F987C7896}" type="presOf" srcId="{662FECBB-F7E9-45E0-AB37-E789A1E837B5}" destId="{1AD7FA05-58A6-4E9B-B45E-4602DCD6CA59}" srcOrd="0" destOrd="0" presId="urn:microsoft.com/office/officeart/2005/8/layout/chevron1"/>
    <dgm:cxn modelId="{13577233-5573-4BD0-80C0-48BF044DDB5C}" srcId="{6335AE1B-AAED-48DE-9527-0C65365AEA0E}" destId="{662FECBB-F7E9-45E0-AB37-E789A1E837B5}" srcOrd="0" destOrd="0" parTransId="{FD6C0F16-C91E-4893-9420-B13C422B9518}" sibTransId="{3D3B5A27-BC22-4E8B-BF79-40D2E8C9E7D9}"/>
    <dgm:cxn modelId="{542299F7-360E-4BB2-8BA4-D9314067EB45}" type="presOf" srcId="{88F474A7-3B97-41BE-9B0C-E3DBF354BAB4}" destId="{E9D009F6-BA27-423A-9BFF-E5F8E61B9601}" srcOrd="0" destOrd="0" presId="urn:microsoft.com/office/officeart/2005/8/layout/chevron1"/>
    <dgm:cxn modelId="{44109B67-56A8-45DF-9A42-717B6634ABA3}" type="presOf" srcId="{6335AE1B-AAED-48DE-9527-0C65365AEA0E}" destId="{BA0EB5F1-8D71-4C4B-BE80-A405A5BBF3B3}" srcOrd="0" destOrd="0" presId="urn:microsoft.com/office/officeart/2005/8/layout/chevron1"/>
    <dgm:cxn modelId="{6AC620E2-0277-4DAC-8BE6-EB58F4CF4E7A}" type="presParOf" srcId="{BA0EB5F1-8D71-4C4B-BE80-A405A5BBF3B3}" destId="{1AD7FA05-58A6-4E9B-B45E-4602DCD6CA59}" srcOrd="0" destOrd="0" presId="urn:microsoft.com/office/officeart/2005/8/layout/chevron1"/>
    <dgm:cxn modelId="{CF5AB8F6-3BBF-42F9-9156-3FD462749B45}" type="presParOf" srcId="{BA0EB5F1-8D71-4C4B-BE80-A405A5BBF3B3}" destId="{498D2249-1037-4F9D-A5A3-5B6F78EA3B63}" srcOrd="1" destOrd="0" presId="urn:microsoft.com/office/officeart/2005/8/layout/chevron1"/>
    <dgm:cxn modelId="{603BF2DE-3E7E-4ABA-A531-8AF01045CE8E}" type="presParOf" srcId="{BA0EB5F1-8D71-4C4B-BE80-A405A5BBF3B3}" destId="{E9D009F6-BA27-423A-9BFF-E5F8E61B960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335AE1B-AAED-48DE-9527-0C65365AE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2FECBB-F7E9-45E0-AB37-E789A1E837B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6C0F16-C91E-4893-9420-B13C422B9518}" type="parTrans" cxnId="{13577233-5573-4BD0-80C0-48BF044DDB5C}">
      <dgm:prSet/>
      <dgm:spPr/>
      <dgm:t>
        <a:bodyPr/>
        <a:lstStyle/>
        <a:p>
          <a:endParaRPr lang="es-EC"/>
        </a:p>
      </dgm:t>
    </dgm:pt>
    <dgm:pt modelId="{3D3B5A27-BC22-4E8B-BF79-40D2E8C9E7D9}" type="sibTrans" cxnId="{13577233-5573-4BD0-80C0-48BF044DDB5C}">
      <dgm:prSet/>
      <dgm:spPr/>
      <dgm:t>
        <a:bodyPr/>
        <a:lstStyle/>
        <a:p>
          <a:endParaRPr lang="es-EC"/>
        </a:p>
      </dgm:t>
    </dgm:pt>
    <dgm:pt modelId="{88F474A7-3B97-41BE-9B0C-E3DBF354BAB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Demuestran si la cooperativa  administra eficazmente  su efectivo para que pueda  satisfacer la demanda de retiros  por parte de los ahorrantes.</a:t>
          </a:r>
          <a:endParaRPr lang="es-EC" sz="1200" dirty="0">
            <a:solidFill>
              <a:schemeClr val="tx1"/>
            </a:solidFill>
          </a:endParaRPr>
        </a:p>
      </dgm:t>
    </dgm:pt>
    <dgm:pt modelId="{35132E84-FBAB-485F-AFFE-E3C61C625BEB}" type="parTrans" cxnId="{F4E92371-CA86-48F1-A1B0-E73E2C281204}">
      <dgm:prSet/>
      <dgm:spPr/>
      <dgm:t>
        <a:bodyPr/>
        <a:lstStyle/>
        <a:p>
          <a:endParaRPr lang="es-EC"/>
        </a:p>
      </dgm:t>
    </dgm:pt>
    <dgm:pt modelId="{FE403BFB-F72A-4052-94BE-6ECD40037FE3}" type="sibTrans" cxnId="{F4E92371-CA86-48F1-A1B0-E73E2C281204}">
      <dgm:prSet/>
      <dgm:spPr/>
      <dgm:t>
        <a:bodyPr/>
        <a:lstStyle/>
        <a:p>
          <a:endParaRPr lang="es-EC"/>
        </a:p>
      </dgm:t>
    </dgm:pt>
    <dgm:pt modelId="{4F02C9D8-6BD6-42E7-93FC-55C233F9695E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Reserva de liquidez: este indicador mide el porcentaje de depósitos de ahorro invertidos como activo liquido.</a:t>
          </a:r>
        </a:p>
      </dgm:t>
    </dgm:pt>
    <dgm:pt modelId="{4CB15E6F-C1EA-410B-84A5-2EBAC42982C4}" type="sibTrans" cxnId="{3B8444E4-1125-4D0F-81CE-D07ACB009FD7}">
      <dgm:prSet/>
      <dgm:spPr/>
      <dgm:t>
        <a:bodyPr/>
        <a:lstStyle/>
        <a:p>
          <a:endParaRPr lang="es-EC"/>
        </a:p>
      </dgm:t>
    </dgm:pt>
    <dgm:pt modelId="{571735DD-CFB0-4306-8CA5-DC57E5444304}" type="parTrans" cxnId="{3B8444E4-1125-4D0F-81CE-D07ACB009FD7}">
      <dgm:prSet/>
      <dgm:spPr/>
      <dgm:t>
        <a:bodyPr/>
        <a:lstStyle/>
        <a:p>
          <a:endParaRPr lang="es-EC"/>
        </a:p>
      </dgm:t>
    </dgm:pt>
    <dgm:pt modelId="{BA0EB5F1-8D71-4C4B-BE80-A405A5BBF3B3}" type="pres">
      <dgm:prSet presAssocID="{6335AE1B-AAED-48DE-9527-0C65365AEA0E}" presName="Name0" presStyleCnt="0">
        <dgm:presLayoutVars>
          <dgm:dir/>
          <dgm:animLvl val="lvl"/>
          <dgm:resizeHandles val="exact"/>
        </dgm:presLayoutVars>
      </dgm:prSet>
      <dgm:spPr/>
    </dgm:pt>
    <dgm:pt modelId="{1AD7FA05-58A6-4E9B-B45E-4602DCD6CA59}" type="pres">
      <dgm:prSet presAssocID="{662FECBB-F7E9-45E0-AB37-E789A1E837B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2249-1037-4F9D-A5A3-5B6F78EA3B63}" type="pres">
      <dgm:prSet presAssocID="{3D3B5A27-BC22-4E8B-BF79-40D2E8C9E7D9}" presName="parTxOnlySpace" presStyleCnt="0"/>
      <dgm:spPr/>
    </dgm:pt>
    <dgm:pt modelId="{E9D009F6-BA27-423A-9BFF-E5F8E61B9601}" type="pres">
      <dgm:prSet presAssocID="{88F474A7-3B97-41BE-9B0C-E3DBF354BAB4}" presName="parTxOnly" presStyleLbl="node1" presStyleIdx="1" presStyleCnt="3" custScaleX="139942" custScaleY="146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0583F4-46F6-428A-9A8A-2750952A482B}" type="pres">
      <dgm:prSet presAssocID="{FE403BFB-F72A-4052-94BE-6ECD40037FE3}" presName="parTxOnlySpace" presStyleCnt="0"/>
      <dgm:spPr/>
    </dgm:pt>
    <dgm:pt modelId="{3F9DF378-8E46-475E-9616-E70BD106D8B5}" type="pres">
      <dgm:prSet presAssocID="{4F02C9D8-6BD6-42E7-93FC-55C233F9695E}" presName="parTxOnly" presStyleLbl="node1" presStyleIdx="2" presStyleCnt="3" custScaleX="114896" custScaleY="149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E92371-CA86-48F1-A1B0-E73E2C281204}" srcId="{6335AE1B-AAED-48DE-9527-0C65365AEA0E}" destId="{88F474A7-3B97-41BE-9B0C-E3DBF354BAB4}" srcOrd="1" destOrd="0" parTransId="{35132E84-FBAB-485F-AFFE-E3C61C625BEB}" sibTransId="{FE403BFB-F72A-4052-94BE-6ECD40037FE3}"/>
    <dgm:cxn modelId="{29943FA2-FE70-4EAF-A171-08507956DFCE}" type="presOf" srcId="{662FECBB-F7E9-45E0-AB37-E789A1E837B5}" destId="{1AD7FA05-58A6-4E9B-B45E-4602DCD6CA59}" srcOrd="0" destOrd="0" presId="urn:microsoft.com/office/officeart/2005/8/layout/chevron1"/>
    <dgm:cxn modelId="{5FFFDB94-C3F7-491E-B205-888136AFB642}" type="presOf" srcId="{88F474A7-3B97-41BE-9B0C-E3DBF354BAB4}" destId="{E9D009F6-BA27-423A-9BFF-E5F8E61B9601}" srcOrd="0" destOrd="0" presId="urn:microsoft.com/office/officeart/2005/8/layout/chevron1"/>
    <dgm:cxn modelId="{13577233-5573-4BD0-80C0-48BF044DDB5C}" srcId="{6335AE1B-AAED-48DE-9527-0C65365AEA0E}" destId="{662FECBB-F7E9-45E0-AB37-E789A1E837B5}" srcOrd="0" destOrd="0" parTransId="{FD6C0F16-C91E-4893-9420-B13C422B9518}" sibTransId="{3D3B5A27-BC22-4E8B-BF79-40D2E8C9E7D9}"/>
    <dgm:cxn modelId="{203DC285-FBE6-4A02-BA81-A64EFE44DEA4}" type="presOf" srcId="{6335AE1B-AAED-48DE-9527-0C65365AEA0E}" destId="{BA0EB5F1-8D71-4C4B-BE80-A405A5BBF3B3}" srcOrd="0" destOrd="0" presId="urn:microsoft.com/office/officeart/2005/8/layout/chevron1"/>
    <dgm:cxn modelId="{3B8444E4-1125-4D0F-81CE-D07ACB009FD7}" srcId="{6335AE1B-AAED-48DE-9527-0C65365AEA0E}" destId="{4F02C9D8-6BD6-42E7-93FC-55C233F9695E}" srcOrd="2" destOrd="0" parTransId="{571735DD-CFB0-4306-8CA5-DC57E5444304}" sibTransId="{4CB15E6F-C1EA-410B-84A5-2EBAC42982C4}"/>
    <dgm:cxn modelId="{2FAAE4F2-83FD-4C8D-B5ED-38D05F3C2839}" type="presOf" srcId="{4F02C9D8-6BD6-42E7-93FC-55C233F9695E}" destId="{3F9DF378-8E46-475E-9616-E70BD106D8B5}" srcOrd="0" destOrd="0" presId="urn:microsoft.com/office/officeart/2005/8/layout/chevron1"/>
    <dgm:cxn modelId="{17CD08BB-CE80-4A0F-9E69-9EB2B0B83692}" type="presParOf" srcId="{BA0EB5F1-8D71-4C4B-BE80-A405A5BBF3B3}" destId="{1AD7FA05-58A6-4E9B-B45E-4602DCD6CA59}" srcOrd="0" destOrd="0" presId="urn:microsoft.com/office/officeart/2005/8/layout/chevron1"/>
    <dgm:cxn modelId="{E149B546-96F9-4FAA-8750-9CC3CFAA5C9C}" type="presParOf" srcId="{BA0EB5F1-8D71-4C4B-BE80-A405A5BBF3B3}" destId="{498D2249-1037-4F9D-A5A3-5B6F78EA3B63}" srcOrd="1" destOrd="0" presId="urn:microsoft.com/office/officeart/2005/8/layout/chevron1"/>
    <dgm:cxn modelId="{C52BAE1E-1DB5-42D5-B807-DD736B2AABAE}" type="presParOf" srcId="{BA0EB5F1-8D71-4C4B-BE80-A405A5BBF3B3}" destId="{E9D009F6-BA27-423A-9BFF-E5F8E61B9601}" srcOrd="2" destOrd="0" presId="urn:microsoft.com/office/officeart/2005/8/layout/chevron1"/>
    <dgm:cxn modelId="{EB77F1D3-0188-4C15-8F48-F512101D2A1A}" type="presParOf" srcId="{BA0EB5F1-8D71-4C4B-BE80-A405A5BBF3B3}" destId="{E40583F4-46F6-428A-9A8A-2750952A482B}" srcOrd="3" destOrd="0" presId="urn:microsoft.com/office/officeart/2005/8/layout/chevron1"/>
    <dgm:cxn modelId="{F7348D73-E8EA-4727-9DFD-E8936DE1DE6C}" type="presParOf" srcId="{BA0EB5F1-8D71-4C4B-BE80-A405A5BBF3B3}" destId="{3F9DF378-8E46-475E-9616-E70BD106D8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35AE1B-AAED-48DE-9527-0C65365AE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2FECBB-F7E9-45E0-AB37-E789A1E837B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6C0F16-C91E-4893-9420-B13C422B9518}" type="parTrans" cxnId="{13577233-5573-4BD0-80C0-48BF044DDB5C}">
      <dgm:prSet/>
      <dgm:spPr/>
      <dgm:t>
        <a:bodyPr/>
        <a:lstStyle/>
        <a:p>
          <a:endParaRPr lang="es-EC"/>
        </a:p>
      </dgm:t>
    </dgm:pt>
    <dgm:pt modelId="{3D3B5A27-BC22-4E8B-BF79-40D2E8C9E7D9}" type="sibTrans" cxnId="{13577233-5573-4BD0-80C0-48BF044DDB5C}">
      <dgm:prSet/>
      <dgm:spPr/>
      <dgm:t>
        <a:bodyPr/>
        <a:lstStyle/>
        <a:p>
          <a:endParaRPr lang="es-EC"/>
        </a:p>
      </dgm:t>
    </dgm:pt>
    <dgm:pt modelId="{88F474A7-3B97-41BE-9B0C-E3DBF354BAB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Los activos improductivos son aquellos que no generan ingresos.</a:t>
          </a:r>
          <a:endParaRPr lang="es-EC" sz="1200" dirty="0" smtClean="0">
            <a:solidFill>
              <a:schemeClr val="tx1"/>
            </a:solidFill>
          </a:endParaRPr>
        </a:p>
        <a:p>
          <a:endParaRPr lang="es-EC" sz="1200" dirty="0">
            <a:solidFill>
              <a:schemeClr val="tx1"/>
            </a:solidFill>
          </a:endParaRPr>
        </a:p>
      </dgm:t>
    </dgm:pt>
    <dgm:pt modelId="{35132E84-FBAB-485F-AFFE-E3C61C625BEB}" type="parTrans" cxnId="{F4E92371-CA86-48F1-A1B0-E73E2C281204}">
      <dgm:prSet/>
      <dgm:spPr/>
      <dgm:t>
        <a:bodyPr/>
        <a:lstStyle/>
        <a:p>
          <a:endParaRPr lang="es-EC"/>
        </a:p>
      </dgm:t>
    </dgm:pt>
    <dgm:pt modelId="{FE403BFB-F72A-4052-94BE-6ECD40037FE3}" type="sibTrans" cxnId="{F4E92371-CA86-48F1-A1B0-E73E2C281204}">
      <dgm:prSet/>
      <dgm:spPr/>
      <dgm:t>
        <a:bodyPr/>
        <a:lstStyle/>
        <a:p>
          <a:endParaRPr lang="es-EC"/>
        </a:p>
      </dgm:t>
    </dgm:pt>
    <dgm:pt modelId="{4F02C9D8-6BD6-42E7-93FC-55C233F9695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Estos</a:t>
          </a:r>
          <a:r>
            <a:rPr lang="es-MX" sz="1200" baseline="0" dirty="0" smtClean="0">
              <a:solidFill>
                <a:schemeClr val="tx1"/>
              </a:solidFill>
            </a:rPr>
            <a:t> indicadores son: la morosidad de préstamos, activos improductivos (terreno, edificios, equipos).</a:t>
          </a:r>
          <a:endParaRPr lang="es-EC" sz="1200" dirty="0" smtClean="0">
            <a:solidFill>
              <a:schemeClr val="tx1"/>
            </a:solidFill>
          </a:endParaRPr>
        </a:p>
      </dgm:t>
    </dgm:pt>
    <dgm:pt modelId="{571735DD-CFB0-4306-8CA5-DC57E5444304}" type="parTrans" cxnId="{3B8444E4-1125-4D0F-81CE-D07ACB009FD7}">
      <dgm:prSet/>
      <dgm:spPr/>
      <dgm:t>
        <a:bodyPr/>
        <a:lstStyle/>
        <a:p>
          <a:endParaRPr lang="es-EC"/>
        </a:p>
      </dgm:t>
    </dgm:pt>
    <dgm:pt modelId="{4CB15E6F-C1EA-410B-84A5-2EBAC42982C4}" type="sibTrans" cxnId="{3B8444E4-1125-4D0F-81CE-D07ACB009FD7}">
      <dgm:prSet/>
      <dgm:spPr/>
      <dgm:t>
        <a:bodyPr/>
        <a:lstStyle/>
        <a:p>
          <a:endParaRPr lang="es-EC"/>
        </a:p>
      </dgm:t>
    </dgm:pt>
    <dgm:pt modelId="{BA0EB5F1-8D71-4C4B-BE80-A405A5BBF3B3}" type="pres">
      <dgm:prSet presAssocID="{6335AE1B-AAED-48DE-9527-0C65365AEA0E}" presName="Name0" presStyleCnt="0">
        <dgm:presLayoutVars>
          <dgm:dir/>
          <dgm:animLvl val="lvl"/>
          <dgm:resizeHandles val="exact"/>
        </dgm:presLayoutVars>
      </dgm:prSet>
      <dgm:spPr/>
    </dgm:pt>
    <dgm:pt modelId="{1AD7FA05-58A6-4E9B-B45E-4602DCD6CA59}" type="pres">
      <dgm:prSet presAssocID="{662FECBB-F7E9-45E0-AB37-E789A1E837B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2249-1037-4F9D-A5A3-5B6F78EA3B63}" type="pres">
      <dgm:prSet presAssocID="{3D3B5A27-BC22-4E8B-BF79-40D2E8C9E7D9}" presName="parTxOnlySpace" presStyleCnt="0"/>
      <dgm:spPr/>
    </dgm:pt>
    <dgm:pt modelId="{E9D009F6-BA27-423A-9BFF-E5F8E61B9601}" type="pres">
      <dgm:prSet presAssocID="{88F474A7-3B97-41BE-9B0C-E3DBF354BA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0583F4-46F6-428A-9A8A-2750952A482B}" type="pres">
      <dgm:prSet presAssocID="{FE403BFB-F72A-4052-94BE-6ECD40037FE3}" presName="parTxOnlySpace" presStyleCnt="0"/>
      <dgm:spPr/>
    </dgm:pt>
    <dgm:pt modelId="{3F9DF378-8E46-475E-9616-E70BD106D8B5}" type="pres">
      <dgm:prSet presAssocID="{4F02C9D8-6BD6-42E7-93FC-55C233F969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E92371-CA86-48F1-A1B0-E73E2C281204}" srcId="{6335AE1B-AAED-48DE-9527-0C65365AEA0E}" destId="{88F474A7-3B97-41BE-9B0C-E3DBF354BAB4}" srcOrd="1" destOrd="0" parTransId="{35132E84-FBAB-485F-AFFE-E3C61C625BEB}" sibTransId="{FE403BFB-F72A-4052-94BE-6ECD40037FE3}"/>
    <dgm:cxn modelId="{3ADC2E46-472B-4F30-8EA3-2D2E1F701321}" type="presOf" srcId="{662FECBB-F7E9-45E0-AB37-E789A1E837B5}" destId="{1AD7FA05-58A6-4E9B-B45E-4602DCD6CA59}" srcOrd="0" destOrd="0" presId="urn:microsoft.com/office/officeart/2005/8/layout/chevron1"/>
    <dgm:cxn modelId="{13577233-5573-4BD0-80C0-48BF044DDB5C}" srcId="{6335AE1B-AAED-48DE-9527-0C65365AEA0E}" destId="{662FECBB-F7E9-45E0-AB37-E789A1E837B5}" srcOrd="0" destOrd="0" parTransId="{FD6C0F16-C91E-4893-9420-B13C422B9518}" sibTransId="{3D3B5A27-BC22-4E8B-BF79-40D2E8C9E7D9}"/>
    <dgm:cxn modelId="{3B8444E4-1125-4D0F-81CE-D07ACB009FD7}" srcId="{6335AE1B-AAED-48DE-9527-0C65365AEA0E}" destId="{4F02C9D8-6BD6-42E7-93FC-55C233F9695E}" srcOrd="2" destOrd="0" parTransId="{571735DD-CFB0-4306-8CA5-DC57E5444304}" sibTransId="{4CB15E6F-C1EA-410B-84A5-2EBAC42982C4}"/>
    <dgm:cxn modelId="{EF225CE6-7DC1-42C2-909E-D00D5FBD2FE5}" type="presOf" srcId="{88F474A7-3B97-41BE-9B0C-E3DBF354BAB4}" destId="{E9D009F6-BA27-423A-9BFF-E5F8E61B9601}" srcOrd="0" destOrd="0" presId="urn:microsoft.com/office/officeart/2005/8/layout/chevron1"/>
    <dgm:cxn modelId="{A66946F9-2A02-40C5-A753-05BCA307B939}" type="presOf" srcId="{6335AE1B-AAED-48DE-9527-0C65365AEA0E}" destId="{BA0EB5F1-8D71-4C4B-BE80-A405A5BBF3B3}" srcOrd="0" destOrd="0" presId="urn:microsoft.com/office/officeart/2005/8/layout/chevron1"/>
    <dgm:cxn modelId="{8EB4A0A0-684F-420F-BD5D-699FAB6EB69C}" type="presOf" srcId="{4F02C9D8-6BD6-42E7-93FC-55C233F9695E}" destId="{3F9DF378-8E46-475E-9616-E70BD106D8B5}" srcOrd="0" destOrd="0" presId="urn:microsoft.com/office/officeart/2005/8/layout/chevron1"/>
    <dgm:cxn modelId="{7D7DBC16-851A-49E9-9EED-BBEC258FA78C}" type="presParOf" srcId="{BA0EB5F1-8D71-4C4B-BE80-A405A5BBF3B3}" destId="{1AD7FA05-58A6-4E9B-B45E-4602DCD6CA59}" srcOrd="0" destOrd="0" presId="urn:microsoft.com/office/officeart/2005/8/layout/chevron1"/>
    <dgm:cxn modelId="{B8CB5A5F-644F-4AA6-9BB2-FC1871B10FFC}" type="presParOf" srcId="{BA0EB5F1-8D71-4C4B-BE80-A405A5BBF3B3}" destId="{498D2249-1037-4F9D-A5A3-5B6F78EA3B63}" srcOrd="1" destOrd="0" presId="urn:microsoft.com/office/officeart/2005/8/layout/chevron1"/>
    <dgm:cxn modelId="{29EBD733-2B57-41F9-94B9-45FA7E02DC3E}" type="presParOf" srcId="{BA0EB5F1-8D71-4C4B-BE80-A405A5BBF3B3}" destId="{E9D009F6-BA27-423A-9BFF-E5F8E61B9601}" srcOrd="2" destOrd="0" presId="urn:microsoft.com/office/officeart/2005/8/layout/chevron1"/>
    <dgm:cxn modelId="{D4943944-3107-4ED5-BAFA-9582F9D7BFE1}" type="presParOf" srcId="{BA0EB5F1-8D71-4C4B-BE80-A405A5BBF3B3}" destId="{E40583F4-46F6-428A-9A8A-2750952A482B}" srcOrd="3" destOrd="0" presId="urn:microsoft.com/office/officeart/2005/8/layout/chevron1"/>
    <dgm:cxn modelId="{D926E0BC-46A9-4159-9702-71227EF7FE93}" type="presParOf" srcId="{BA0EB5F1-8D71-4C4B-BE80-A405A5BBF3B3}" destId="{3F9DF378-8E46-475E-9616-E70BD106D8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335AE1B-AAED-48DE-9527-0C65365AE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2FECBB-F7E9-45E0-AB37-E789A1E837B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6C0F16-C91E-4893-9420-B13C422B9518}" type="parTrans" cxnId="{13577233-5573-4BD0-80C0-48BF044DDB5C}">
      <dgm:prSet/>
      <dgm:spPr/>
      <dgm:t>
        <a:bodyPr/>
        <a:lstStyle/>
        <a:p>
          <a:endParaRPr lang="es-EC"/>
        </a:p>
      </dgm:t>
    </dgm:pt>
    <dgm:pt modelId="{3D3B5A27-BC22-4E8B-BF79-40D2E8C9E7D9}" type="sibTrans" cxnId="{13577233-5573-4BD0-80C0-48BF044DDB5C}">
      <dgm:prSet/>
      <dgm:spPr/>
      <dgm:t>
        <a:bodyPr/>
        <a:lstStyle/>
        <a:p>
          <a:endParaRPr lang="es-EC"/>
        </a:p>
      </dgm:t>
    </dgm:pt>
    <dgm:pt modelId="{88F474A7-3B97-41BE-9B0C-E3DBF354BAB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Este indicador permite a los gerentes monitorear el incremento del capital según sea lo adecuado para mantener los niveles necesarios de capital, para los períodos de alto crecimiento.</a:t>
          </a:r>
          <a:endParaRPr lang="es-EC" sz="1200" dirty="0">
            <a:solidFill>
              <a:schemeClr val="tx1"/>
            </a:solidFill>
          </a:endParaRPr>
        </a:p>
      </dgm:t>
    </dgm:pt>
    <dgm:pt modelId="{35132E84-FBAB-485F-AFFE-E3C61C625BEB}" type="parTrans" cxnId="{F4E92371-CA86-48F1-A1B0-E73E2C281204}">
      <dgm:prSet/>
      <dgm:spPr/>
      <dgm:t>
        <a:bodyPr/>
        <a:lstStyle/>
        <a:p>
          <a:endParaRPr lang="es-EC"/>
        </a:p>
      </dgm:t>
    </dgm:pt>
    <dgm:pt modelId="{FE403BFB-F72A-4052-94BE-6ECD40037FE3}" type="sibTrans" cxnId="{F4E92371-CA86-48F1-A1B0-E73E2C281204}">
      <dgm:prSet/>
      <dgm:spPr/>
      <dgm:t>
        <a:bodyPr/>
        <a:lstStyle/>
        <a:p>
          <a:endParaRPr lang="es-EC"/>
        </a:p>
      </dgm:t>
    </dgm:pt>
    <dgm:pt modelId="{4F02C9D8-6BD6-42E7-93FC-55C233F9695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El crecimiento se mide a través de: préstamos, depósitos dé ahorro y capital institucional.</a:t>
          </a:r>
          <a:endParaRPr lang="es-EC" sz="1200" dirty="0" smtClean="0">
            <a:solidFill>
              <a:schemeClr val="tx1"/>
            </a:solidFill>
          </a:endParaRPr>
        </a:p>
      </dgm:t>
    </dgm:pt>
    <dgm:pt modelId="{571735DD-CFB0-4306-8CA5-DC57E5444304}" type="parTrans" cxnId="{3B8444E4-1125-4D0F-81CE-D07ACB009FD7}">
      <dgm:prSet/>
      <dgm:spPr/>
      <dgm:t>
        <a:bodyPr/>
        <a:lstStyle/>
        <a:p>
          <a:endParaRPr lang="es-EC"/>
        </a:p>
      </dgm:t>
    </dgm:pt>
    <dgm:pt modelId="{4CB15E6F-C1EA-410B-84A5-2EBAC42982C4}" type="sibTrans" cxnId="{3B8444E4-1125-4D0F-81CE-D07ACB009FD7}">
      <dgm:prSet/>
      <dgm:spPr/>
      <dgm:t>
        <a:bodyPr/>
        <a:lstStyle/>
        <a:p>
          <a:endParaRPr lang="es-EC"/>
        </a:p>
      </dgm:t>
    </dgm:pt>
    <dgm:pt modelId="{BA0EB5F1-8D71-4C4B-BE80-A405A5BBF3B3}" type="pres">
      <dgm:prSet presAssocID="{6335AE1B-AAED-48DE-9527-0C65365AEA0E}" presName="Name0" presStyleCnt="0">
        <dgm:presLayoutVars>
          <dgm:dir/>
          <dgm:animLvl val="lvl"/>
          <dgm:resizeHandles val="exact"/>
        </dgm:presLayoutVars>
      </dgm:prSet>
      <dgm:spPr/>
    </dgm:pt>
    <dgm:pt modelId="{1AD7FA05-58A6-4E9B-B45E-4602DCD6CA59}" type="pres">
      <dgm:prSet presAssocID="{662FECBB-F7E9-45E0-AB37-E789A1E837B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D2249-1037-4F9D-A5A3-5B6F78EA3B63}" type="pres">
      <dgm:prSet presAssocID="{3D3B5A27-BC22-4E8B-BF79-40D2E8C9E7D9}" presName="parTxOnlySpace" presStyleCnt="0"/>
      <dgm:spPr/>
    </dgm:pt>
    <dgm:pt modelId="{E9D009F6-BA27-423A-9BFF-E5F8E61B9601}" type="pres">
      <dgm:prSet presAssocID="{88F474A7-3B97-41BE-9B0C-E3DBF354BAB4}" presName="parTxOnly" presStyleLbl="node1" presStyleIdx="1" presStyleCnt="3" custScaleX="180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0583F4-46F6-428A-9A8A-2750952A482B}" type="pres">
      <dgm:prSet presAssocID="{FE403BFB-F72A-4052-94BE-6ECD40037FE3}" presName="parTxOnlySpace" presStyleCnt="0"/>
      <dgm:spPr/>
    </dgm:pt>
    <dgm:pt modelId="{3F9DF378-8E46-475E-9616-E70BD106D8B5}" type="pres">
      <dgm:prSet presAssocID="{4F02C9D8-6BD6-42E7-93FC-55C233F9695E}" presName="parTxOnly" presStyleLbl="node1" presStyleIdx="2" presStyleCnt="3" custScaleX="108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4E92371-CA86-48F1-A1B0-E73E2C281204}" srcId="{6335AE1B-AAED-48DE-9527-0C65365AEA0E}" destId="{88F474A7-3B97-41BE-9B0C-E3DBF354BAB4}" srcOrd="1" destOrd="0" parTransId="{35132E84-FBAB-485F-AFFE-E3C61C625BEB}" sibTransId="{FE403BFB-F72A-4052-94BE-6ECD40037FE3}"/>
    <dgm:cxn modelId="{7E763A0D-FB8A-4706-8EEE-F91D89F7DBBA}" type="presOf" srcId="{4F02C9D8-6BD6-42E7-93FC-55C233F9695E}" destId="{3F9DF378-8E46-475E-9616-E70BD106D8B5}" srcOrd="0" destOrd="0" presId="urn:microsoft.com/office/officeart/2005/8/layout/chevron1"/>
    <dgm:cxn modelId="{13577233-5573-4BD0-80C0-48BF044DDB5C}" srcId="{6335AE1B-AAED-48DE-9527-0C65365AEA0E}" destId="{662FECBB-F7E9-45E0-AB37-E789A1E837B5}" srcOrd="0" destOrd="0" parTransId="{FD6C0F16-C91E-4893-9420-B13C422B9518}" sibTransId="{3D3B5A27-BC22-4E8B-BF79-40D2E8C9E7D9}"/>
    <dgm:cxn modelId="{39800822-6256-43DE-8EEE-FF10D927D8B0}" type="presOf" srcId="{88F474A7-3B97-41BE-9B0C-E3DBF354BAB4}" destId="{E9D009F6-BA27-423A-9BFF-E5F8E61B9601}" srcOrd="0" destOrd="0" presId="urn:microsoft.com/office/officeart/2005/8/layout/chevron1"/>
    <dgm:cxn modelId="{11D1EE42-B66F-49CE-93AB-13D314848F56}" type="presOf" srcId="{6335AE1B-AAED-48DE-9527-0C65365AEA0E}" destId="{BA0EB5F1-8D71-4C4B-BE80-A405A5BBF3B3}" srcOrd="0" destOrd="0" presId="urn:microsoft.com/office/officeart/2005/8/layout/chevron1"/>
    <dgm:cxn modelId="{3B8444E4-1125-4D0F-81CE-D07ACB009FD7}" srcId="{6335AE1B-AAED-48DE-9527-0C65365AEA0E}" destId="{4F02C9D8-6BD6-42E7-93FC-55C233F9695E}" srcOrd="2" destOrd="0" parTransId="{571735DD-CFB0-4306-8CA5-DC57E5444304}" sibTransId="{4CB15E6F-C1EA-410B-84A5-2EBAC42982C4}"/>
    <dgm:cxn modelId="{A23ED92E-F564-44CF-86CA-7B533EEDD865}" type="presOf" srcId="{662FECBB-F7E9-45E0-AB37-E789A1E837B5}" destId="{1AD7FA05-58A6-4E9B-B45E-4602DCD6CA59}" srcOrd="0" destOrd="0" presId="urn:microsoft.com/office/officeart/2005/8/layout/chevron1"/>
    <dgm:cxn modelId="{580DE73B-9A51-4A3C-AB24-1EF5599F215A}" type="presParOf" srcId="{BA0EB5F1-8D71-4C4B-BE80-A405A5BBF3B3}" destId="{1AD7FA05-58A6-4E9B-B45E-4602DCD6CA59}" srcOrd="0" destOrd="0" presId="urn:microsoft.com/office/officeart/2005/8/layout/chevron1"/>
    <dgm:cxn modelId="{654A9DBC-2D88-4113-9F23-500D42030BE6}" type="presParOf" srcId="{BA0EB5F1-8D71-4C4B-BE80-A405A5BBF3B3}" destId="{498D2249-1037-4F9D-A5A3-5B6F78EA3B63}" srcOrd="1" destOrd="0" presId="urn:microsoft.com/office/officeart/2005/8/layout/chevron1"/>
    <dgm:cxn modelId="{D1D63800-19E9-40A6-A7B8-997EE92AC84C}" type="presParOf" srcId="{BA0EB5F1-8D71-4C4B-BE80-A405A5BBF3B3}" destId="{E9D009F6-BA27-423A-9BFF-E5F8E61B9601}" srcOrd="2" destOrd="0" presId="urn:microsoft.com/office/officeart/2005/8/layout/chevron1"/>
    <dgm:cxn modelId="{52C32A74-0BB6-4F17-83BD-0E21E1E659BA}" type="presParOf" srcId="{BA0EB5F1-8D71-4C4B-BE80-A405A5BBF3B3}" destId="{E40583F4-46F6-428A-9A8A-2750952A482B}" srcOrd="3" destOrd="0" presId="urn:microsoft.com/office/officeart/2005/8/layout/chevron1"/>
    <dgm:cxn modelId="{2E8F2FF9-2FAF-4262-BFBD-820883E20DC0}" type="presParOf" srcId="{BA0EB5F1-8D71-4C4B-BE80-A405A5BBF3B3}" destId="{3F9DF378-8E46-475E-9616-E70BD106D8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C4E0F91-85B7-4A96-8B66-360820DE5734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C4E2023F-62DD-49CE-8E5A-AEC3C837C395}">
      <dgm:prSet phldrT="[Texto]"/>
      <dgm:spPr/>
      <dgm:t>
        <a:bodyPr/>
        <a:lstStyle/>
        <a:p>
          <a:r>
            <a:rPr lang="es-MX" dirty="0" smtClean="0"/>
            <a:t>Conclusiones</a:t>
          </a:r>
          <a:endParaRPr lang="es-MX" dirty="0"/>
        </a:p>
      </dgm:t>
    </dgm:pt>
    <dgm:pt modelId="{10558F6B-7B82-4F0D-B60C-567B84F04977}" type="parTrans" cxnId="{CFED173B-E976-40B6-9F84-5C7419B4AF36}">
      <dgm:prSet/>
      <dgm:spPr/>
      <dgm:t>
        <a:bodyPr/>
        <a:lstStyle/>
        <a:p>
          <a:endParaRPr lang="es-MX"/>
        </a:p>
      </dgm:t>
    </dgm:pt>
    <dgm:pt modelId="{19B4C582-2017-4CE5-B5A5-36A8A6393689}" type="sibTrans" cxnId="{CFED173B-E976-40B6-9F84-5C7419B4AF36}">
      <dgm:prSet/>
      <dgm:spPr/>
      <dgm:t>
        <a:bodyPr/>
        <a:lstStyle/>
        <a:p>
          <a:endParaRPr lang="es-MX"/>
        </a:p>
      </dgm:t>
    </dgm:pt>
    <dgm:pt modelId="{9C5EB404-BCE3-4976-BBA4-002251D1B671}">
      <dgm:prSet phldrT="[Texto]" custT="1"/>
      <dgm:spPr/>
      <dgm:t>
        <a:bodyPr/>
        <a:lstStyle/>
        <a:p>
          <a:pPr algn="just"/>
          <a:r>
            <a:rPr lang="es-EC" sz="1100" dirty="0" smtClean="0"/>
            <a:t>La cooperativa de ahorro y crédito Construcción, Comercio y Producción Ltda., se encuentra ubicada en las cuatro regiones del país, en la cual no se ha podido evidenciar la demanda de créditos.</a:t>
          </a:r>
          <a:endParaRPr lang="es-MX" sz="1100" dirty="0"/>
        </a:p>
      </dgm:t>
    </dgm:pt>
    <dgm:pt modelId="{0297C26F-AB1A-44E1-94BC-28BF20868A91}" type="parTrans" cxnId="{93D320F5-50A0-4DE6-9116-1878395FA9DF}">
      <dgm:prSet/>
      <dgm:spPr/>
      <dgm:t>
        <a:bodyPr/>
        <a:lstStyle/>
        <a:p>
          <a:endParaRPr lang="es-MX"/>
        </a:p>
      </dgm:t>
    </dgm:pt>
    <dgm:pt modelId="{26C6CD11-D5CF-47D5-BACF-5B3AC8736950}" type="sibTrans" cxnId="{93D320F5-50A0-4DE6-9116-1878395FA9DF}">
      <dgm:prSet/>
      <dgm:spPr/>
      <dgm:t>
        <a:bodyPr/>
        <a:lstStyle/>
        <a:p>
          <a:endParaRPr lang="es-MX"/>
        </a:p>
      </dgm:t>
    </dgm:pt>
    <dgm:pt modelId="{12457DCB-EFAA-4D49-AC61-B899C7A57759}">
      <dgm:prSet phldrT="[Texto]" custT="1"/>
      <dgm:spPr/>
      <dgm:t>
        <a:bodyPr/>
        <a:lstStyle/>
        <a:p>
          <a:pPr algn="just"/>
          <a:r>
            <a:rPr lang="es-EC" sz="1100" dirty="0" smtClean="0"/>
            <a:t>La cooperativa se encuentra en una posición financiera desfavorable en la cual no le permite tener una buena solvencia debido a que no tiene mayor captaciones. </a:t>
          </a:r>
          <a:endParaRPr lang="es-MX" sz="1100" dirty="0"/>
        </a:p>
      </dgm:t>
    </dgm:pt>
    <dgm:pt modelId="{815F89B9-D8F7-4B8A-93D4-2DDFDAA357AB}" type="parTrans" cxnId="{455BB003-6960-455C-9A22-8028CD5BB91B}">
      <dgm:prSet/>
      <dgm:spPr/>
      <dgm:t>
        <a:bodyPr/>
        <a:lstStyle/>
        <a:p>
          <a:endParaRPr lang="es-MX"/>
        </a:p>
      </dgm:t>
    </dgm:pt>
    <dgm:pt modelId="{9B9C4F8B-EBF4-4F89-BA34-410600B2F9B8}" type="sibTrans" cxnId="{455BB003-6960-455C-9A22-8028CD5BB91B}">
      <dgm:prSet/>
      <dgm:spPr/>
      <dgm:t>
        <a:bodyPr/>
        <a:lstStyle/>
        <a:p>
          <a:endParaRPr lang="es-MX"/>
        </a:p>
      </dgm:t>
    </dgm:pt>
    <dgm:pt modelId="{4FAE7B89-244C-4C94-B442-758EFD6756C5}">
      <dgm:prSet phldrT="[Texto]" custT="1"/>
      <dgm:spPr/>
      <dgm:t>
        <a:bodyPr/>
        <a:lstStyle/>
        <a:p>
          <a:pPr algn="just"/>
          <a:r>
            <a:rPr lang="es-EC" sz="1100" dirty="0" smtClean="0"/>
            <a:t>Con la aplicación del sistema PERLAS el 80% de los indicadores más representativos indican valores bajos y negativos, por lo cual se demuestra que el sistema PERLAS no es adecuado aplicar en la cooperativa.</a:t>
          </a:r>
          <a:endParaRPr lang="es-MX" sz="1100" dirty="0"/>
        </a:p>
      </dgm:t>
    </dgm:pt>
    <dgm:pt modelId="{266F2873-17EB-466E-8160-4B2DCDF9B7DB}" type="parTrans" cxnId="{EFDD9EFA-EF5E-40A1-8D8C-CE5609D5644C}">
      <dgm:prSet/>
      <dgm:spPr/>
      <dgm:t>
        <a:bodyPr/>
        <a:lstStyle/>
        <a:p>
          <a:endParaRPr lang="es-MX"/>
        </a:p>
      </dgm:t>
    </dgm:pt>
    <dgm:pt modelId="{828AD34A-8995-44F2-A4D3-26DCA134DCD7}" type="sibTrans" cxnId="{EFDD9EFA-EF5E-40A1-8D8C-CE5609D5644C}">
      <dgm:prSet/>
      <dgm:spPr/>
      <dgm:t>
        <a:bodyPr/>
        <a:lstStyle/>
        <a:p>
          <a:endParaRPr lang="es-MX"/>
        </a:p>
      </dgm:t>
    </dgm:pt>
    <dgm:pt modelId="{711791B5-FC67-4DA4-AF70-AD15C6BEB6BF}">
      <dgm:prSet phldrT="[Texto]"/>
      <dgm:spPr/>
      <dgm:t>
        <a:bodyPr/>
        <a:lstStyle/>
        <a:p>
          <a:r>
            <a:rPr lang="es-MX" dirty="0" smtClean="0"/>
            <a:t>Recomendaciones</a:t>
          </a:r>
          <a:endParaRPr lang="es-MX" dirty="0"/>
        </a:p>
      </dgm:t>
    </dgm:pt>
    <dgm:pt modelId="{BB798D60-AB09-4C24-A24D-2712B5159C1F}" type="parTrans" cxnId="{1BA7210F-A1CC-40F9-A144-04D32C78BA10}">
      <dgm:prSet/>
      <dgm:spPr/>
      <dgm:t>
        <a:bodyPr/>
        <a:lstStyle/>
        <a:p>
          <a:endParaRPr lang="es-MX"/>
        </a:p>
      </dgm:t>
    </dgm:pt>
    <dgm:pt modelId="{454BFDE2-ED65-4CA5-93AD-AA60AC1F68BE}" type="sibTrans" cxnId="{1BA7210F-A1CC-40F9-A144-04D32C78BA10}">
      <dgm:prSet/>
      <dgm:spPr/>
      <dgm:t>
        <a:bodyPr/>
        <a:lstStyle/>
        <a:p>
          <a:endParaRPr lang="es-MX"/>
        </a:p>
      </dgm:t>
    </dgm:pt>
    <dgm:pt modelId="{B24B7EC7-EE65-4A1D-97D2-851E9B1E4234}">
      <dgm:prSet phldrT="[Texto]" custT="1"/>
      <dgm:spPr/>
      <dgm:t>
        <a:bodyPr/>
        <a:lstStyle/>
        <a:p>
          <a:pPr algn="just"/>
          <a:r>
            <a:rPr lang="es-EC" sz="1100" dirty="0" smtClean="0"/>
            <a:t>Promover capacitaciones al personal de atención al cliente con la finalidad de mejorar la comunicación entre los clientes y personal de la cooperativa con el beneficio de que les comuniquen cuales son los servicios y productos que brinda la cooperativa.</a:t>
          </a:r>
          <a:endParaRPr lang="es-MX" sz="1100" dirty="0"/>
        </a:p>
      </dgm:t>
    </dgm:pt>
    <dgm:pt modelId="{A52731F8-6C3C-4D7A-B8E2-C952F035D2A9}" type="parTrans" cxnId="{66DC8872-5D9D-4BDA-AB2A-DB62682FC488}">
      <dgm:prSet/>
      <dgm:spPr/>
      <dgm:t>
        <a:bodyPr/>
        <a:lstStyle/>
        <a:p>
          <a:endParaRPr lang="es-MX"/>
        </a:p>
      </dgm:t>
    </dgm:pt>
    <dgm:pt modelId="{266691C0-90FC-4260-9BF0-9C9A71A7C93F}" type="sibTrans" cxnId="{66DC8872-5D9D-4BDA-AB2A-DB62682FC488}">
      <dgm:prSet/>
      <dgm:spPr/>
      <dgm:t>
        <a:bodyPr/>
        <a:lstStyle/>
        <a:p>
          <a:endParaRPr lang="es-MX"/>
        </a:p>
      </dgm:t>
    </dgm:pt>
    <dgm:pt modelId="{056C36F5-6767-4E96-AF1D-0EC4E29B657C}">
      <dgm:prSet phldrT="[Texto]" custT="1"/>
      <dgm:spPr/>
      <dgm:t>
        <a:bodyPr/>
        <a:lstStyle/>
        <a:p>
          <a:pPr algn="just"/>
          <a:r>
            <a:rPr lang="es-EC" sz="1100" dirty="0" smtClean="0"/>
            <a:t>Crear campañas publicitarias a través de redes sociales y radio con la finalidad de que la cooperativa de ahorro y crédito se dé a conocer.</a:t>
          </a:r>
          <a:endParaRPr lang="es-MX" sz="1100" dirty="0"/>
        </a:p>
      </dgm:t>
    </dgm:pt>
    <dgm:pt modelId="{1C0CA4F5-C4F5-48A3-9201-B96CF22AF204}" type="parTrans" cxnId="{7D236061-5D2A-4A4D-9BB4-0A8FCC242D0A}">
      <dgm:prSet/>
      <dgm:spPr/>
      <dgm:t>
        <a:bodyPr/>
        <a:lstStyle/>
        <a:p>
          <a:endParaRPr lang="es-MX"/>
        </a:p>
      </dgm:t>
    </dgm:pt>
    <dgm:pt modelId="{4627E7F9-EC28-414E-85D0-9C69F67A2A2E}" type="sibTrans" cxnId="{7D236061-5D2A-4A4D-9BB4-0A8FCC242D0A}">
      <dgm:prSet/>
      <dgm:spPr/>
      <dgm:t>
        <a:bodyPr/>
        <a:lstStyle/>
        <a:p>
          <a:endParaRPr lang="es-MX"/>
        </a:p>
      </dgm:t>
    </dgm:pt>
    <dgm:pt modelId="{A50E00A5-081C-4996-A0C2-1929ED2CC22B}">
      <dgm:prSet phldrT="[Texto]" custT="1"/>
      <dgm:spPr/>
      <dgm:t>
        <a:bodyPr/>
        <a:lstStyle/>
        <a:p>
          <a:pPr algn="just"/>
          <a:r>
            <a:rPr lang="es-EC" sz="1100" dirty="0" smtClean="0"/>
            <a:t>Reformar los servicios y productos a través de la página web, con la finalidad de captar más clientes.</a:t>
          </a:r>
          <a:endParaRPr lang="es-MX" sz="1100" dirty="0"/>
        </a:p>
      </dgm:t>
    </dgm:pt>
    <dgm:pt modelId="{DB7493B0-64DA-4D6F-BF09-9A705F4BB4F2}" type="parTrans" cxnId="{34E861DE-FD20-4813-8148-6E1B06F8A9A6}">
      <dgm:prSet/>
      <dgm:spPr/>
      <dgm:t>
        <a:bodyPr/>
        <a:lstStyle/>
        <a:p>
          <a:endParaRPr lang="es-MX"/>
        </a:p>
      </dgm:t>
    </dgm:pt>
    <dgm:pt modelId="{FB04423F-351F-40AF-8343-20E6E7CE8453}" type="sibTrans" cxnId="{34E861DE-FD20-4813-8148-6E1B06F8A9A6}">
      <dgm:prSet/>
      <dgm:spPr/>
      <dgm:t>
        <a:bodyPr/>
        <a:lstStyle/>
        <a:p>
          <a:endParaRPr lang="es-MX"/>
        </a:p>
      </dgm:t>
    </dgm:pt>
    <dgm:pt modelId="{BBF5A74C-2D97-4A28-AF6F-6F19073B5D9A}">
      <dgm:prSet phldrT="[Texto]" custT="1"/>
      <dgm:spPr/>
      <dgm:t>
        <a:bodyPr/>
        <a:lstStyle/>
        <a:p>
          <a:pPr algn="just"/>
          <a:r>
            <a:rPr lang="es-EC" sz="1100" dirty="0" smtClean="0"/>
            <a:t>El modelo de gestión financiera a través del Sistema </a:t>
          </a:r>
          <a:r>
            <a:rPr lang="es-EC" sz="1100" smtClean="0"/>
            <a:t>PERLAS, no </a:t>
          </a:r>
          <a:r>
            <a:rPr lang="es-EC" sz="1100" dirty="0" smtClean="0"/>
            <a:t>es aplicable, ya que no presenta una buena posición financiera. Será aplicable cuando la situación financiera sea favorable.</a:t>
          </a:r>
          <a:endParaRPr lang="es-MX" sz="1100" dirty="0"/>
        </a:p>
      </dgm:t>
    </dgm:pt>
    <dgm:pt modelId="{F69F960A-3607-4935-B9D7-9706924BB07F}" type="parTrans" cxnId="{E04E81DD-0C07-4514-92F0-B3B15CA79356}">
      <dgm:prSet/>
      <dgm:spPr/>
      <dgm:t>
        <a:bodyPr/>
        <a:lstStyle/>
        <a:p>
          <a:endParaRPr lang="es-MX"/>
        </a:p>
      </dgm:t>
    </dgm:pt>
    <dgm:pt modelId="{E2C1C5D0-1BA2-487E-B8C8-5127DF456A03}" type="sibTrans" cxnId="{E04E81DD-0C07-4514-92F0-B3B15CA79356}">
      <dgm:prSet/>
      <dgm:spPr/>
      <dgm:t>
        <a:bodyPr/>
        <a:lstStyle/>
        <a:p>
          <a:endParaRPr lang="es-MX"/>
        </a:p>
      </dgm:t>
    </dgm:pt>
    <dgm:pt modelId="{54F31BE4-7A66-4822-B210-AD57F8600674}">
      <dgm:prSet phldrT="[Texto]" custT="1"/>
      <dgm:spPr/>
      <dgm:t>
        <a:bodyPr/>
        <a:lstStyle/>
        <a:p>
          <a:pPr algn="just"/>
          <a:r>
            <a:rPr lang="es-EC" sz="1100" dirty="0" smtClean="0"/>
            <a:t>Los servicios y productos que brinda la cooperativa no son innovadores y sobre todo el personal de la cooperativa no da a conocer a sus clientes los beneficios de adquirir los servicios y productos. </a:t>
          </a:r>
          <a:endParaRPr lang="es-MX" sz="1100" dirty="0"/>
        </a:p>
      </dgm:t>
    </dgm:pt>
    <dgm:pt modelId="{A933D718-48BA-45EB-83AE-EE2552E611E4}" type="parTrans" cxnId="{B956D464-1B4C-4CE5-98CB-3B764CD63C4D}">
      <dgm:prSet/>
      <dgm:spPr/>
      <dgm:t>
        <a:bodyPr/>
        <a:lstStyle/>
        <a:p>
          <a:endParaRPr lang="es-MX"/>
        </a:p>
      </dgm:t>
    </dgm:pt>
    <dgm:pt modelId="{7CABAD2A-BDAA-4E3B-A043-592B8A7D817A}" type="sibTrans" cxnId="{B956D464-1B4C-4CE5-98CB-3B764CD63C4D}">
      <dgm:prSet/>
      <dgm:spPr/>
      <dgm:t>
        <a:bodyPr/>
        <a:lstStyle/>
        <a:p>
          <a:endParaRPr lang="es-MX"/>
        </a:p>
      </dgm:t>
    </dgm:pt>
    <dgm:pt modelId="{4F6FF88C-E83F-45FE-AB04-767F4A2CBAE0}" type="pres">
      <dgm:prSet presAssocID="{EC4E0F91-85B7-4A96-8B66-360820DE573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CCE86B-3918-4C07-B7B0-6B91F693FCB3}" type="pres">
      <dgm:prSet presAssocID="{C4E2023F-62DD-49CE-8E5A-AEC3C837C395}" presName="compNode" presStyleCnt="0"/>
      <dgm:spPr/>
      <dgm:t>
        <a:bodyPr/>
        <a:lstStyle/>
        <a:p>
          <a:endParaRPr lang="es-EC"/>
        </a:p>
      </dgm:t>
    </dgm:pt>
    <dgm:pt modelId="{F5BF7B54-530F-4B18-90F1-A7D95CA2DBDD}" type="pres">
      <dgm:prSet presAssocID="{C4E2023F-62DD-49CE-8E5A-AEC3C837C395}" presName="aNode" presStyleLbl="bgShp" presStyleIdx="0" presStyleCnt="2"/>
      <dgm:spPr/>
      <dgm:t>
        <a:bodyPr/>
        <a:lstStyle/>
        <a:p>
          <a:endParaRPr lang="es-MX"/>
        </a:p>
      </dgm:t>
    </dgm:pt>
    <dgm:pt modelId="{3709C920-1931-4F5E-AF2D-A476C9EE551A}" type="pres">
      <dgm:prSet presAssocID="{C4E2023F-62DD-49CE-8E5A-AEC3C837C395}" presName="textNode" presStyleLbl="bgShp" presStyleIdx="0" presStyleCnt="2"/>
      <dgm:spPr/>
      <dgm:t>
        <a:bodyPr/>
        <a:lstStyle/>
        <a:p>
          <a:endParaRPr lang="es-MX"/>
        </a:p>
      </dgm:t>
    </dgm:pt>
    <dgm:pt modelId="{C9C92F7A-FB1C-4A20-A51D-F2B8B1327830}" type="pres">
      <dgm:prSet presAssocID="{C4E2023F-62DD-49CE-8E5A-AEC3C837C395}" presName="compChildNode" presStyleCnt="0"/>
      <dgm:spPr/>
      <dgm:t>
        <a:bodyPr/>
        <a:lstStyle/>
        <a:p>
          <a:endParaRPr lang="es-EC"/>
        </a:p>
      </dgm:t>
    </dgm:pt>
    <dgm:pt modelId="{97C5796A-FE7A-407A-B496-66B99B0952B2}" type="pres">
      <dgm:prSet presAssocID="{C4E2023F-62DD-49CE-8E5A-AEC3C837C395}" presName="theInnerList" presStyleCnt="0"/>
      <dgm:spPr/>
      <dgm:t>
        <a:bodyPr/>
        <a:lstStyle/>
        <a:p>
          <a:endParaRPr lang="es-EC"/>
        </a:p>
      </dgm:t>
    </dgm:pt>
    <dgm:pt modelId="{490544D2-FA8B-417C-B68D-28E922B55DF2}" type="pres">
      <dgm:prSet presAssocID="{9C5EB404-BCE3-4976-BBA4-002251D1B671}" presName="childNode" presStyleLbl="node1" presStyleIdx="0" presStyleCnt="8" custScaleY="257653" custLinFactY="-9550" custLinFactNeighborX="91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1CDCAE-897C-4B4F-BE80-B957F9FF561C}" type="pres">
      <dgm:prSet presAssocID="{9C5EB404-BCE3-4976-BBA4-002251D1B671}" presName="aSpace2" presStyleCnt="0"/>
      <dgm:spPr/>
      <dgm:t>
        <a:bodyPr/>
        <a:lstStyle/>
        <a:p>
          <a:endParaRPr lang="es-EC"/>
        </a:p>
      </dgm:t>
    </dgm:pt>
    <dgm:pt modelId="{044150F4-F9F5-4D3E-A4CE-0CE09854DC5B}" type="pres">
      <dgm:prSet presAssocID="{54F31BE4-7A66-4822-B210-AD57F8600674}" presName="childNode" presStyleLbl="node1" presStyleIdx="1" presStyleCnt="8" custScaleY="2325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2B0642-F743-4E13-851B-D29689A67D58}" type="pres">
      <dgm:prSet presAssocID="{54F31BE4-7A66-4822-B210-AD57F8600674}" presName="aSpace2" presStyleCnt="0"/>
      <dgm:spPr/>
      <dgm:t>
        <a:bodyPr/>
        <a:lstStyle/>
        <a:p>
          <a:endParaRPr lang="es-EC"/>
        </a:p>
      </dgm:t>
    </dgm:pt>
    <dgm:pt modelId="{7E968447-A0AA-4BE7-987E-6F1A4972EE27}" type="pres">
      <dgm:prSet presAssocID="{12457DCB-EFAA-4D49-AC61-B899C7A57759}" presName="childNode" presStyleLbl="node1" presStyleIdx="2" presStyleCnt="8" custScaleY="1769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CB5E61-98D8-4C59-BD02-8864AAB8B9F9}" type="pres">
      <dgm:prSet presAssocID="{12457DCB-EFAA-4D49-AC61-B899C7A57759}" presName="aSpace2" presStyleCnt="0"/>
      <dgm:spPr/>
      <dgm:t>
        <a:bodyPr/>
        <a:lstStyle/>
        <a:p>
          <a:endParaRPr lang="es-EC"/>
        </a:p>
      </dgm:t>
    </dgm:pt>
    <dgm:pt modelId="{BDA26AF2-D246-463E-87C0-CE7B1523310C}" type="pres">
      <dgm:prSet presAssocID="{4FAE7B89-244C-4C94-B442-758EFD6756C5}" presName="childNode" presStyleLbl="node1" presStyleIdx="3" presStyleCnt="8" custScaleY="204578" custLinFactNeighborX="916" custLinFactNeighborY="36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8E90E-2CFF-4AAA-A5FF-D94A08DAE598}" type="pres">
      <dgm:prSet presAssocID="{C4E2023F-62DD-49CE-8E5A-AEC3C837C395}" presName="aSpace" presStyleCnt="0"/>
      <dgm:spPr/>
      <dgm:t>
        <a:bodyPr/>
        <a:lstStyle/>
        <a:p>
          <a:endParaRPr lang="es-EC"/>
        </a:p>
      </dgm:t>
    </dgm:pt>
    <dgm:pt modelId="{6B748E76-4BD3-467B-AE1E-ACFA58C23E54}" type="pres">
      <dgm:prSet presAssocID="{711791B5-FC67-4DA4-AF70-AD15C6BEB6BF}" presName="compNode" presStyleCnt="0"/>
      <dgm:spPr/>
      <dgm:t>
        <a:bodyPr/>
        <a:lstStyle/>
        <a:p>
          <a:endParaRPr lang="es-EC"/>
        </a:p>
      </dgm:t>
    </dgm:pt>
    <dgm:pt modelId="{FD00C0F9-BF18-4250-9119-31664937BBBA}" type="pres">
      <dgm:prSet presAssocID="{711791B5-FC67-4DA4-AF70-AD15C6BEB6BF}" presName="aNode" presStyleLbl="bgShp" presStyleIdx="1" presStyleCnt="2"/>
      <dgm:spPr/>
      <dgm:t>
        <a:bodyPr/>
        <a:lstStyle/>
        <a:p>
          <a:endParaRPr lang="es-MX"/>
        </a:p>
      </dgm:t>
    </dgm:pt>
    <dgm:pt modelId="{084D217A-5095-414F-903E-3790AA20D075}" type="pres">
      <dgm:prSet presAssocID="{711791B5-FC67-4DA4-AF70-AD15C6BEB6BF}" presName="textNode" presStyleLbl="bgShp" presStyleIdx="1" presStyleCnt="2"/>
      <dgm:spPr/>
      <dgm:t>
        <a:bodyPr/>
        <a:lstStyle/>
        <a:p>
          <a:endParaRPr lang="es-MX"/>
        </a:p>
      </dgm:t>
    </dgm:pt>
    <dgm:pt modelId="{B5F6453A-B4CD-45B4-BF7F-59E219B44685}" type="pres">
      <dgm:prSet presAssocID="{711791B5-FC67-4DA4-AF70-AD15C6BEB6BF}" presName="compChildNode" presStyleCnt="0"/>
      <dgm:spPr/>
      <dgm:t>
        <a:bodyPr/>
        <a:lstStyle/>
        <a:p>
          <a:endParaRPr lang="es-EC"/>
        </a:p>
      </dgm:t>
    </dgm:pt>
    <dgm:pt modelId="{62AE5F39-BBFE-4E7C-BBFA-158E5B04AA02}" type="pres">
      <dgm:prSet presAssocID="{711791B5-FC67-4DA4-AF70-AD15C6BEB6BF}" presName="theInnerList" presStyleCnt="0"/>
      <dgm:spPr/>
      <dgm:t>
        <a:bodyPr/>
        <a:lstStyle/>
        <a:p>
          <a:endParaRPr lang="es-EC"/>
        </a:p>
      </dgm:t>
    </dgm:pt>
    <dgm:pt modelId="{FCF4E687-7B8F-4233-B54C-F2BF275F3943}" type="pres">
      <dgm:prSet presAssocID="{B24B7EC7-EE65-4A1D-97D2-851E9B1E4234}" presName="childNode" presStyleLbl="node1" presStyleIdx="4" presStyleCnt="8" custScaleY="1397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B59F39-C79A-453F-BB31-B4D2022A6BFF}" type="pres">
      <dgm:prSet presAssocID="{B24B7EC7-EE65-4A1D-97D2-851E9B1E4234}" presName="aSpace2" presStyleCnt="0"/>
      <dgm:spPr/>
      <dgm:t>
        <a:bodyPr/>
        <a:lstStyle/>
        <a:p>
          <a:endParaRPr lang="es-EC"/>
        </a:p>
      </dgm:t>
    </dgm:pt>
    <dgm:pt modelId="{7F3AB015-FB4E-4941-ADAE-8C72E41B9B1E}" type="pres">
      <dgm:prSet presAssocID="{056C36F5-6767-4E96-AF1D-0EC4E29B657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89001C-CA23-4563-8D1F-15531E135CB3}" type="pres">
      <dgm:prSet presAssocID="{056C36F5-6767-4E96-AF1D-0EC4E29B657C}" presName="aSpace2" presStyleCnt="0"/>
      <dgm:spPr/>
      <dgm:t>
        <a:bodyPr/>
        <a:lstStyle/>
        <a:p>
          <a:endParaRPr lang="es-EC"/>
        </a:p>
      </dgm:t>
    </dgm:pt>
    <dgm:pt modelId="{3A2E2268-F0D4-406F-9DE7-06B859737D3A}" type="pres">
      <dgm:prSet presAssocID="{A50E00A5-081C-4996-A0C2-1929ED2CC22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03A047-83E9-41AF-9860-78C7B0A8CB1D}" type="pres">
      <dgm:prSet presAssocID="{A50E00A5-081C-4996-A0C2-1929ED2CC22B}" presName="aSpace2" presStyleCnt="0"/>
      <dgm:spPr/>
      <dgm:t>
        <a:bodyPr/>
        <a:lstStyle/>
        <a:p>
          <a:endParaRPr lang="es-EC"/>
        </a:p>
      </dgm:t>
    </dgm:pt>
    <dgm:pt modelId="{4DF85796-781E-458B-B55D-0E853A481D46}" type="pres">
      <dgm:prSet presAssocID="{BBF5A74C-2D97-4A28-AF6F-6F19073B5D9A}" presName="childNode" presStyleLbl="node1" presStyleIdx="7" presStyleCnt="8" custScaleY="1114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177EAE7-F5C4-4843-AE0C-A0D158FEB780}" type="presOf" srcId="{056C36F5-6767-4E96-AF1D-0EC4E29B657C}" destId="{7F3AB015-FB4E-4941-ADAE-8C72E41B9B1E}" srcOrd="0" destOrd="0" presId="urn:microsoft.com/office/officeart/2005/8/layout/lProcess2"/>
    <dgm:cxn modelId="{66DC8872-5D9D-4BDA-AB2A-DB62682FC488}" srcId="{711791B5-FC67-4DA4-AF70-AD15C6BEB6BF}" destId="{B24B7EC7-EE65-4A1D-97D2-851E9B1E4234}" srcOrd="0" destOrd="0" parTransId="{A52731F8-6C3C-4D7A-B8E2-C952F035D2A9}" sibTransId="{266691C0-90FC-4260-9BF0-9C9A71A7C93F}"/>
    <dgm:cxn modelId="{2835B7B4-3C04-490D-A081-3DD09BBEF236}" type="presOf" srcId="{C4E2023F-62DD-49CE-8E5A-AEC3C837C395}" destId="{3709C920-1931-4F5E-AF2D-A476C9EE551A}" srcOrd="1" destOrd="0" presId="urn:microsoft.com/office/officeart/2005/8/layout/lProcess2"/>
    <dgm:cxn modelId="{E04E81DD-0C07-4514-92F0-B3B15CA79356}" srcId="{711791B5-FC67-4DA4-AF70-AD15C6BEB6BF}" destId="{BBF5A74C-2D97-4A28-AF6F-6F19073B5D9A}" srcOrd="3" destOrd="0" parTransId="{F69F960A-3607-4935-B9D7-9706924BB07F}" sibTransId="{E2C1C5D0-1BA2-487E-B8C8-5127DF456A03}"/>
    <dgm:cxn modelId="{E292EC88-3EC0-4629-B3A2-AFC1CA955435}" type="presOf" srcId="{4FAE7B89-244C-4C94-B442-758EFD6756C5}" destId="{BDA26AF2-D246-463E-87C0-CE7B1523310C}" srcOrd="0" destOrd="0" presId="urn:microsoft.com/office/officeart/2005/8/layout/lProcess2"/>
    <dgm:cxn modelId="{9E047C1B-C750-474B-8801-FC3C037D12DC}" type="presOf" srcId="{711791B5-FC67-4DA4-AF70-AD15C6BEB6BF}" destId="{084D217A-5095-414F-903E-3790AA20D075}" srcOrd="1" destOrd="0" presId="urn:microsoft.com/office/officeart/2005/8/layout/lProcess2"/>
    <dgm:cxn modelId="{B956D464-1B4C-4CE5-98CB-3B764CD63C4D}" srcId="{C4E2023F-62DD-49CE-8E5A-AEC3C837C395}" destId="{54F31BE4-7A66-4822-B210-AD57F8600674}" srcOrd="1" destOrd="0" parTransId="{A933D718-48BA-45EB-83AE-EE2552E611E4}" sibTransId="{7CABAD2A-BDAA-4E3B-A043-592B8A7D817A}"/>
    <dgm:cxn modelId="{34E861DE-FD20-4813-8148-6E1B06F8A9A6}" srcId="{711791B5-FC67-4DA4-AF70-AD15C6BEB6BF}" destId="{A50E00A5-081C-4996-A0C2-1929ED2CC22B}" srcOrd="2" destOrd="0" parTransId="{DB7493B0-64DA-4D6F-BF09-9A705F4BB4F2}" sibTransId="{FB04423F-351F-40AF-8343-20E6E7CE8453}"/>
    <dgm:cxn modelId="{CFED173B-E976-40B6-9F84-5C7419B4AF36}" srcId="{EC4E0F91-85B7-4A96-8B66-360820DE5734}" destId="{C4E2023F-62DD-49CE-8E5A-AEC3C837C395}" srcOrd="0" destOrd="0" parTransId="{10558F6B-7B82-4F0D-B60C-567B84F04977}" sibTransId="{19B4C582-2017-4CE5-B5A5-36A8A6393689}"/>
    <dgm:cxn modelId="{DF4B6AA1-AADF-4FEB-A1CF-016B7EE31E25}" type="presOf" srcId="{A50E00A5-081C-4996-A0C2-1929ED2CC22B}" destId="{3A2E2268-F0D4-406F-9DE7-06B859737D3A}" srcOrd="0" destOrd="0" presId="urn:microsoft.com/office/officeart/2005/8/layout/lProcess2"/>
    <dgm:cxn modelId="{3CFE0EF0-1A7A-471A-B374-75B0AA4E30D1}" type="presOf" srcId="{EC4E0F91-85B7-4A96-8B66-360820DE5734}" destId="{4F6FF88C-E83F-45FE-AB04-767F4A2CBAE0}" srcOrd="0" destOrd="0" presId="urn:microsoft.com/office/officeart/2005/8/layout/lProcess2"/>
    <dgm:cxn modelId="{455BB003-6960-455C-9A22-8028CD5BB91B}" srcId="{C4E2023F-62DD-49CE-8E5A-AEC3C837C395}" destId="{12457DCB-EFAA-4D49-AC61-B899C7A57759}" srcOrd="2" destOrd="0" parTransId="{815F89B9-D8F7-4B8A-93D4-2DDFDAA357AB}" sibTransId="{9B9C4F8B-EBF4-4F89-BA34-410600B2F9B8}"/>
    <dgm:cxn modelId="{EA042458-2897-4063-B703-CBC8F1B5B205}" type="presOf" srcId="{9C5EB404-BCE3-4976-BBA4-002251D1B671}" destId="{490544D2-FA8B-417C-B68D-28E922B55DF2}" srcOrd="0" destOrd="0" presId="urn:microsoft.com/office/officeart/2005/8/layout/lProcess2"/>
    <dgm:cxn modelId="{A2892F2E-982A-4B81-AE72-05D39FB27027}" type="presOf" srcId="{BBF5A74C-2D97-4A28-AF6F-6F19073B5D9A}" destId="{4DF85796-781E-458B-B55D-0E853A481D46}" srcOrd="0" destOrd="0" presId="urn:microsoft.com/office/officeart/2005/8/layout/lProcess2"/>
    <dgm:cxn modelId="{7D236061-5D2A-4A4D-9BB4-0A8FCC242D0A}" srcId="{711791B5-FC67-4DA4-AF70-AD15C6BEB6BF}" destId="{056C36F5-6767-4E96-AF1D-0EC4E29B657C}" srcOrd="1" destOrd="0" parTransId="{1C0CA4F5-C4F5-48A3-9201-B96CF22AF204}" sibTransId="{4627E7F9-EC28-414E-85D0-9C69F67A2A2E}"/>
    <dgm:cxn modelId="{7FFE866D-5B51-4A73-A548-E5645D406402}" type="presOf" srcId="{12457DCB-EFAA-4D49-AC61-B899C7A57759}" destId="{7E968447-A0AA-4BE7-987E-6F1A4972EE27}" srcOrd="0" destOrd="0" presId="urn:microsoft.com/office/officeart/2005/8/layout/lProcess2"/>
    <dgm:cxn modelId="{1BA7210F-A1CC-40F9-A144-04D32C78BA10}" srcId="{EC4E0F91-85B7-4A96-8B66-360820DE5734}" destId="{711791B5-FC67-4DA4-AF70-AD15C6BEB6BF}" srcOrd="1" destOrd="0" parTransId="{BB798D60-AB09-4C24-A24D-2712B5159C1F}" sibTransId="{454BFDE2-ED65-4CA5-93AD-AA60AC1F68BE}"/>
    <dgm:cxn modelId="{EE358C29-06BA-4B95-AC0C-F8FF9880AECD}" type="presOf" srcId="{C4E2023F-62DD-49CE-8E5A-AEC3C837C395}" destId="{F5BF7B54-530F-4B18-90F1-A7D95CA2DBDD}" srcOrd="0" destOrd="0" presId="urn:microsoft.com/office/officeart/2005/8/layout/lProcess2"/>
    <dgm:cxn modelId="{B348367B-3FEF-4059-9C3C-8478147E4AA8}" type="presOf" srcId="{711791B5-FC67-4DA4-AF70-AD15C6BEB6BF}" destId="{FD00C0F9-BF18-4250-9119-31664937BBBA}" srcOrd="0" destOrd="0" presId="urn:microsoft.com/office/officeart/2005/8/layout/lProcess2"/>
    <dgm:cxn modelId="{93D320F5-50A0-4DE6-9116-1878395FA9DF}" srcId="{C4E2023F-62DD-49CE-8E5A-AEC3C837C395}" destId="{9C5EB404-BCE3-4976-BBA4-002251D1B671}" srcOrd="0" destOrd="0" parTransId="{0297C26F-AB1A-44E1-94BC-28BF20868A91}" sibTransId="{26C6CD11-D5CF-47D5-BACF-5B3AC8736950}"/>
    <dgm:cxn modelId="{C35F622E-25E1-41CC-86EC-206230D66980}" type="presOf" srcId="{54F31BE4-7A66-4822-B210-AD57F8600674}" destId="{044150F4-F9F5-4D3E-A4CE-0CE09854DC5B}" srcOrd="0" destOrd="0" presId="urn:microsoft.com/office/officeart/2005/8/layout/lProcess2"/>
    <dgm:cxn modelId="{84D35EB6-A31F-42AD-90AC-7150AF8EFECE}" type="presOf" srcId="{B24B7EC7-EE65-4A1D-97D2-851E9B1E4234}" destId="{FCF4E687-7B8F-4233-B54C-F2BF275F3943}" srcOrd="0" destOrd="0" presId="urn:microsoft.com/office/officeart/2005/8/layout/lProcess2"/>
    <dgm:cxn modelId="{EFDD9EFA-EF5E-40A1-8D8C-CE5609D5644C}" srcId="{C4E2023F-62DD-49CE-8E5A-AEC3C837C395}" destId="{4FAE7B89-244C-4C94-B442-758EFD6756C5}" srcOrd="3" destOrd="0" parTransId="{266F2873-17EB-466E-8160-4B2DCDF9B7DB}" sibTransId="{828AD34A-8995-44F2-A4D3-26DCA134DCD7}"/>
    <dgm:cxn modelId="{483B39B9-049B-47C9-83F5-743212CF39C0}" type="presParOf" srcId="{4F6FF88C-E83F-45FE-AB04-767F4A2CBAE0}" destId="{55CCE86B-3918-4C07-B7B0-6B91F693FCB3}" srcOrd="0" destOrd="0" presId="urn:microsoft.com/office/officeart/2005/8/layout/lProcess2"/>
    <dgm:cxn modelId="{C7C828F5-836A-4A29-A558-A3C8AF2326F3}" type="presParOf" srcId="{55CCE86B-3918-4C07-B7B0-6B91F693FCB3}" destId="{F5BF7B54-530F-4B18-90F1-A7D95CA2DBDD}" srcOrd="0" destOrd="0" presId="urn:microsoft.com/office/officeart/2005/8/layout/lProcess2"/>
    <dgm:cxn modelId="{1FD8E83A-B7DC-4C1C-9FD2-AEBC7593110C}" type="presParOf" srcId="{55CCE86B-3918-4C07-B7B0-6B91F693FCB3}" destId="{3709C920-1931-4F5E-AF2D-A476C9EE551A}" srcOrd="1" destOrd="0" presId="urn:microsoft.com/office/officeart/2005/8/layout/lProcess2"/>
    <dgm:cxn modelId="{D5C6114E-CEBA-438D-AEE4-E238C8FC0094}" type="presParOf" srcId="{55CCE86B-3918-4C07-B7B0-6B91F693FCB3}" destId="{C9C92F7A-FB1C-4A20-A51D-F2B8B1327830}" srcOrd="2" destOrd="0" presId="urn:microsoft.com/office/officeart/2005/8/layout/lProcess2"/>
    <dgm:cxn modelId="{FD71A610-6790-4C8C-A9F9-E9E7DCA98867}" type="presParOf" srcId="{C9C92F7A-FB1C-4A20-A51D-F2B8B1327830}" destId="{97C5796A-FE7A-407A-B496-66B99B0952B2}" srcOrd="0" destOrd="0" presId="urn:microsoft.com/office/officeart/2005/8/layout/lProcess2"/>
    <dgm:cxn modelId="{A5FE3B38-F18C-4500-8D7C-A0DC22C0DE30}" type="presParOf" srcId="{97C5796A-FE7A-407A-B496-66B99B0952B2}" destId="{490544D2-FA8B-417C-B68D-28E922B55DF2}" srcOrd="0" destOrd="0" presId="urn:microsoft.com/office/officeart/2005/8/layout/lProcess2"/>
    <dgm:cxn modelId="{3968107B-7561-4998-94C9-42C69ABB3B98}" type="presParOf" srcId="{97C5796A-FE7A-407A-B496-66B99B0952B2}" destId="{6B1CDCAE-897C-4B4F-BE80-B957F9FF561C}" srcOrd="1" destOrd="0" presId="urn:microsoft.com/office/officeart/2005/8/layout/lProcess2"/>
    <dgm:cxn modelId="{281D43F2-590C-48ED-81A4-742FB4B02F8D}" type="presParOf" srcId="{97C5796A-FE7A-407A-B496-66B99B0952B2}" destId="{044150F4-F9F5-4D3E-A4CE-0CE09854DC5B}" srcOrd="2" destOrd="0" presId="urn:microsoft.com/office/officeart/2005/8/layout/lProcess2"/>
    <dgm:cxn modelId="{59699C03-BD32-4EF1-91C0-39C6833CBD78}" type="presParOf" srcId="{97C5796A-FE7A-407A-B496-66B99B0952B2}" destId="{0C2B0642-F743-4E13-851B-D29689A67D58}" srcOrd="3" destOrd="0" presId="urn:microsoft.com/office/officeart/2005/8/layout/lProcess2"/>
    <dgm:cxn modelId="{6C40CE7A-43BC-4A43-9B81-A00836D7DE7D}" type="presParOf" srcId="{97C5796A-FE7A-407A-B496-66B99B0952B2}" destId="{7E968447-A0AA-4BE7-987E-6F1A4972EE27}" srcOrd="4" destOrd="0" presId="urn:microsoft.com/office/officeart/2005/8/layout/lProcess2"/>
    <dgm:cxn modelId="{10325FDA-9F06-4393-B895-0E89F11EFA43}" type="presParOf" srcId="{97C5796A-FE7A-407A-B496-66B99B0952B2}" destId="{73CB5E61-98D8-4C59-BD02-8864AAB8B9F9}" srcOrd="5" destOrd="0" presId="urn:microsoft.com/office/officeart/2005/8/layout/lProcess2"/>
    <dgm:cxn modelId="{568938DF-1138-49E6-B703-FCDCA16B60F5}" type="presParOf" srcId="{97C5796A-FE7A-407A-B496-66B99B0952B2}" destId="{BDA26AF2-D246-463E-87C0-CE7B1523310C}" srcOrd="6" destOrd="0" presId="urn:microsoft.com/office/officeart/2005/8/layout/lProcess2"/>
    <dgm:cxn modelId="{2549199F-3986-4783-8783-7B9D9C5DDA62}" type="presParOf" srcId="{4F6FF88C-E83F-45FE-AB04-767F4A2CBAE0}" destId="{5368E90E-2CFF-4AAA-A5FF-D94A08DAE598}" srcOrd="1" destOrd="0" presId="urn:microsoft.com/office/officeart/2005/8/layout/lProcess2"/>
    <dgm:cxn modelId="{A5261F6B-20FB-4432-A17B-01590E474AE9}" type="presParOf" srcId="{4F6FF88C-E83F-45FE-AB04-767F4A2CBAE0}" destId="{6B748E76-4BD3-467B-AE1E-ACFA58C23E54}" srcOrd="2" destOrd="0" presId="urn:microsoft.com/office/officeart/2005/8/layout/lProcess2"/>
    <dgm:cxn modelId="{75599DD4-5E80-489D-95B6-4040FD05CD5A}" type="presParOf" srcId="{6B748E76-4BD3-467B-AE1E-ACFA58C23E54}" destId="{FD00C0F9-BF18-4250-9119-31664937BBBA}" srcOrd="0" destOrd="0" presId="urn:microsoft.com/office/officeart/2005/8/layout/lProcess2"/>
    <dgm:cxn modelId="{F7491F36-0082-4C5A-8AB6-146FABC6CAAE}" type="presParOf" srcId="{6B748E76-4BD3-467B-AE1E-ACFA58C23E54}" destId="{084D217A-5095-414F-903E-3790AA20D075}" srcOrd="1" destOrd="0" presId="urn:microsoft.com/office/officeart/2005/8/layout/lProcess2"/>
    <dgm:cxn modelId="{0D93C8BD-C41F-466D-8DE7-7DF0B60C7B18}" type="presParOf" srcId="{6B748E76-4BD3-467B-AE1E-ACFA58C23E54}" destId="{B5F6453A-B4CD-45B4-BF7F-59E219B44685}" srcOrd="2" destOrd="0" presId="urn:microsoft.com/office/officeart/2005/8/layout/lProcess2"/>
    <dgm:cxn modelId="{3D087A95-35CA-4BC5-891E-6E49B8659ED3}" type="presParOf" srcId="{B5F6453A-B4CD-45B4-BF7F-59E219B44685}" destId="{62AE5F39-BBFE-4E7C-BBFA-158E5B04AA02}" srcOrd="0" destOrd="0" presId="urn:microsoft.com/office/officeart/2005/8/layout/lProcess2"/>
    <dgm:cxn modelId="{35BA5756-6D1F-4C5C-A3AA-9F2C9064C795}" type="presParOf" srcId="{62AE5F39-BBFE-4E7C-BBFA-158E5B04AA02}" destId="{FCF4E687-7B8F-4233-B54C-F2BF275F3943}" srcOrd="0" destOrd="0" presId="urn:microsoft.com/office/officeart/2005/8/layout/lProcess2"/>
    <dgm:cxn modelId="{8FD51C83-F772-4E4B-B36C-4A493E6D2B28}" type="presParOf" srcId="{62AE5F39-BBFE-4E7C-BBFA-158E5B04AA02}" destId="{B7B59F39-C79A-453F-BB31-B4D2022A6BFF}" srcOrd="1" destOrd="0" presId="urn:microsoft.com/office/officeart/2005/8/layout/lProcess2"/>
    <dgm:cxn modelId="{EDC42FBF-AAD2-46D4-9DCC-1F1E170C8CAC}" type="presParOf" srcId="{62AE5F39-BBFE-4E7C-BBFA-158E5B04AA02}" destId="{7F3AB015-FB4E-4941-ADAE-8C72E41B9B1E}" srcOrd="2" destOrd="0" presId="urn:microsoft.com/office/officeart/2005/8/layout/lProcess2"/>
    <dgm:cxn modelId="{92651F43-0486-41A3-9E78-CC6E8A94A6E7}" type="presParOf" srcId="{62AE5F39-BBFE-4E7C-BBFA-158E5B04AA02}" destId="{D289001C-CA23-4563-8D1F-15531E135CB3}" srcOrd="3" destOrd="0" presId="urn:microsoft.com/office/officeart/2005/8/layout/lProcess2"/>
    <dgm:cxn modelId="{3AAA8633-B08E-401B-B808-04F490C94FF3}" type="presParOf" srcId="{62AE5F39-BBFE-4E7C-BBFA-158E5B04AA02}" destId="{3A2E2268-F0D4-406F-9DE7-06B859737D3A}" srcOrd="4" destOrd="0" presId="urn:microsoft.com/office/officeart/2005/8/layout/lProcess2"/>
    <dgm:cxn modelId="{13638483-5EF0-47C2-BF79-B3AED409ABAD}" type="presParOf" srcId="{62AE5F39-BBFE-4E7C-BBFA-158E5B04AA02}" destId="{2E03A047-83E9-41AF-9860-78C7B0A8CB1D}" srcOrd="5" destOrd="0" presId="urn:microsoft.com/office/officeart/2005/8/layout/lProcess2"/>
    <dgm:cxn modelId="{762CDB92-3E9C-471F-B3DD-19195FD0317C}" type="presParOf" srcId="{62AE5F39-BBFE-4E7C-BBFA-158E5B04AA02}" destId="{4DF85796-781E-458B-B55D-0E853A481D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E56AC-DF1E-47BA-8F00-276140C727E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AEF03BC-964F-4CCF-906A-23CE3380B51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1988</a:t>
          </a:r>
          <a:endParaRPr lang="es-MX" dirty="0">
            <a:solidFill>
              <a:schemeClr val="tx1"/>
            </a:solidFill>
          </a:endParaRPr>
        </a:p>
      </dgm:t>
    </dgm:pt>
    <dgm:pt modelId="{6BC10863-FE57-400D-A28F-208188847898}" type="parTrans" cxnId="{FB239322-BF28-40F2-8748-A5D503729248}">
      <dgm:prSet/>
      <dgm:spPr/>
      <dgm:t>
        <a:bodyPr/>
        <a:lstStyle/>
        <a:p>
          <a:endParaRPr lang="es-MX"/>
        </a:p>
      </dgm:t>
    </dgm:pt>
    <dgm:pt modelId="{97F06C1D-099A-4E3A-BE5F-E386B4BF84B1}" type="sibTrans" cxnId="{FB239322-BF28-40F2-8748-A5D503729248}">
      <dgm:prSet/>
      <dgm:spPr/>
      <dgm:t>
        <a:bodyPr/>
        <a:lstStyle/>
        <a:p>
          <a:endParaRPr lang="es-MX"/>
        </a:p>
      </dgm:t>
    </dgm:pt>
    <dgm:pt modelId="{CA3D269E-D276-4DB5-BDD4-BFDA3258B2EF}">
      <dgm:prSet phldrT="[Texto]"/>
      <dgm:spPr/>
      <dgm:t>
        <a:bodyPr/>
        <a:lstStyle/>
        <a:p>
          <a:r>
            <a:rPr lang="es-EC" dirty="0" smtClean="0"/>
            <a:t>La institución fue puesta en funcionamiento mediante Acuerdo Ministerial 1841 del 28 de Julio de 1988 por parte del Ministerio de Bienestar Social. </a:t>
          </a:r>
          <a:endParaRPr lang="es-MX" dirty="0">
            <a:solidFill>
              <a:schemeClr val="tx1"/>
            </a:solidFill>
          </a:endParaRPr>
        </a:p>
      </dgm:t>
    </dgm:pt>
    <dgm:pt modelId="{958047B6-2378-4A1C-9E6B-89CDB464427A}" type="parTrans" cxnId="{9A8599FD-0738-4E57-8C60-BC79F7D4EE8B}">
      <dgm:prSet/>
      <dgm:spPr/>
      <dgm:t>
        <a:bodyPr/>
        <a:lstStyle/>
        <a:p>
          <a:endParaRPr lang="es-MX"/>
        </a:p>
      </dgm:t>
    </dgm:pt>
    <dgm:pt modelId="{CA1688DD-2885-4CE3-958F-5187D0B83835}" type="sibTrans" cxnId="{9A8599FD-0738-4E57-8C60-BC79F7D4EE8B}">
      <dgm:prSet/>
      <dgm:spPr/>
      <dgm:t>
        <a:bodyPr/>
        <a:lstStyle/>
        <a:p>
          <a:endParaRPr lang="es-MX"/>
        </a:p>
      </dgm:t>
    </dgm:pt>
    <dgm:pt modelId="{4632213A-6193-446C-BC40-BF6812F747D6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2003</a:t>
          </a:r>
          <a:endParaRPr lang="es-MX" dirty="0">
            <a:solidFill>
              <a:schemeClr val="tx1"/>
            </a:solidFill>
          </a:endParaRPr>
        </a:p>
      </dgm:t>
    </dgm:pt>
    <dgm:pt modelId="{62C3C3F5-1739-4247-BF15-B52FF9BD73EC}" type="parTrans" cxnId="{E7DFEA1E-5397-4B86-8118-5ACF7A28EF9C}">
      <dgm:prSet/>
      <dgm:spPr/>
      <dgm:t>
        <a:bodyPr/>
        <a:lstStyle/>
        <a:p>
          <a:endParaRPr lang="es-MX"/>
        </a:p>
      </dgm:t>
    </dgm:pt>
    <dgm:pt modelId="{CF3612EB-DA8B-48FC-B19D-85F2DA4858AA}" type="sibTrans" cxnId="{E7DFEA1E-5397-4B86-8118-5ACF7A28EF9C}">
      <dgm:prSet/>
      <dgm:spPr/>
      <dgm:t>
        <a:bodyPr/>
        <a:lstStyle/>
        <a:p>
          <a:endParaRPr lang="es-MX"/>
        </a:p>
      </dgm:t>
    </dgm:pt>
    <dgm:pt modelId="{E15FAFA1-45FF-4FFA-8FF2-647A2BF8938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Pasa al Control de la Superintendencia de Bancos y Seguros.</a:t>
          </a:r>
          <a:endParaRPr lang="es-MX" dirty="0">
            <a:solidFill>
              <a:schemeClr val="tx1"/>
            </a:solidFill>
          </a:endParaRPr>
        </a:p>
      </dgm:t>
    </dgm:pt>
    <dgm:pt modelId="{14ECC913-C940-464A-8E46-F5889BD3395A}" type="parTrans" cxnId="{0975FC4D-9DD9-406B-91A7-C5F4009C5487}">
      <dgm:prSet/>
      <dgm:spPr/>
      <dgm:t>
        <a:bodyPr/>
        <a:lstStyle/>
        <a:p>
          <a:endParaRPr lang="es-MX"/>
        </a:p>
      </dgm:t>
    </dgm:pt>
    <dgm:pt modelId="{E8BDEC5D-C40E-470B-BFB3-B5F184F13158}" type="sibTrans" cxnId="{0975FC4D-9DD9-406B-91A7-C5F4009C5487}">
      <dgm:prSet/>
      <dgm:spPr/>
      <dgm:t>
        <a:bodyPr/>
        <a:lstStyle/>
        <a:p>
          <a:endParaRPr lang="es-MX"/>
        </a:p>
      </dgm:t>
    </dgm:pt>
    <dgm:pt modelId="{68A4F6C1-4913-47BE-B0E0-C2304DDC327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2013</a:t>
          </a:r>
          <a:endParaRPr lang="es-MX" dirty="0">
            <a:solidFill>
              <a:schemeClr val="tx1"/>
            </a:solidFill>
          </a:endParaRPr>
        </a:p>
      </dgm:t>
    </dgm:pt>
    <dgm:pt modelId="{44749920-6552-4087-A102-31A065DA469B}" type="parTrans" cxnId="{CB89C797-8AEC-41C9-BB99-1BED302541CB}">
      <dgm:prSet/>
      <dgm:spPr/>
      <dgm:t>
        <a:bodyPr/>
        <a:lstStyle/>
        <a:p>
          <a:endParaRPr lang="es-MX"/>
        </a:p>
      </dgm:t>
    </dgm:pt>
    <dgm:pt modelId="{7389D138-ADD9-46E1-A629-F36E2A7C4196}" type="sibTrans" cxnId="{CB89C797-8AEC-41C9-BB99-1BED302541CB}">
      <dgm:prSet/>
      <dgm:spPr/>
      <dgm:t>
        <a:bodyPr/>
        <a:lstStyle/>
        <a:p>
          <a:endParaRPr lang="es-MX"/>
        </a:p>
      </dgm:t>
    </dgm:pt>
    <dgm:pt modelId="{4C35019E-257E-4111-BBDA-A53ED519237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En la actualidad la COOPCCP pasa al control de la SEPS.</a:t>
          </a:r>
          <a:endParaRPr lang="es-MX" dirty="0">
            <a:solidFill>
              <a:schemeClr val="tx1"/>
            </a:solidFill>
          </a:endParaRPr>
        </a:p>
      </dgm:t>
    </dgm:pt>
    <dgm:pt modelId="{62C40594-F0C7-4D48-9EA0-3353503E0768}" type="parTrans" cxnId="{C957F066-093A-4D0C-972C-9EAC1F745683}">
      <dgm:prSet/>
      <dgm:spPr/>
      <dgm:t>
        <a:bodyPr/>
        <a:lstStyle/>
        <a:p>
          <a:endParaRPr lang="es-MX"/>
        </a:p>
      </dgm:t>
    </dgm:pt>
    <dgm:pt modelId="{1E1FCE5F-7A91-49B1-B175-041D8A44A277}" type="sibTrans" cxnId="{C957F066-093A-4D0C-972C-9EAC1F745683}">
      <dgm:prSet/>
      <dgm:spPr/>
      <dgm:t>
        <a:bodyPr/>
        <a:lstStyle/>
        <a:p>
          <a:endParaRPr lang="es-MX"/>
        </a:p>
      </dgm:t>
    </dgm:pt>
    <dgm:pt modelId="{F1452B49-C417-4944-914A-7114BE0923C6}">
      <dgm:prSet phldrT="[Texto]"/>
      <dgm:spPr/>
      <dgm:t>
        <a:bodyPr/>
        <a:lstStyle/>
        <a:p>
          <a:endParaRPr lang="es-MX" dirty="0">
            <a:solidFill>
              <a:schemeClr val="tx1"/>
            </a:solidFill>
          </a:endParaRPr>
        </a:p>
      </dgm:t>
    </dgm:pt>
    <dgm:pt modelId="{F7A43FBF-94F5-4CF9-863F-95CD4C077C7C}" type="parTrans" cxnId="{6BF4BB69-C3D9-4CD8-8CEB-5C580CFAFAF8}">
      <dgm:prSet/>
      <dgm:spPr/>
      <dgm:t>
        <a:bodyPr/>
        <a:lstStyle/>
        <a:p>
          <a:endParaRPr lang="es-MX"/>
        </a:p>
      </dgm:t>
    </dgm:pt>
    <dgm:pt modelId="{34300AA0-2C27-4B15-9A8F-E2FFCBC2EF0A}" type="sibTrans" cxnId="{6BF4BB69-C3D9-4CD8-8CEB-5C580CFAFAF8}">
      <dgm:prSet/>
      <dgm:spPr/>
      <dgm:t>
        <a:bodyPr/>
        <a:lstStyle/>
        <a:p>
          <a:endParaRPr lang="es-MX"/>
        </a:p>
      </dgm:t>
    </dgm:pt>
    <dgm:pt modelId="{1CDE1CBE-C873-4EDB-9DD3-A97C076ED44F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Están ubicados en las 4 regiones del Ecuador, cuentan con 15 agencias a nivel nacional.</a:t>
          </a:r>
          <a:endParaRPr lang="es-MX" dirty="0">
            <a:solidFill>
              <a:schemeClr val="tx1"/>
            </a:solidFill>
          </a:endParaRPr>
        </a:p>
      </dgm:t>
    </dgm:pt>
    <dgm:pt modelId="{B678E0A4-4AF0-437A-88A3-95B266418352}" type="parTrans" cxnId="{C42FE43A-9F89-4E90-8A63-453309AE77C6}">
      <dgm:prSet/>
      <dgm:spPr/>
      <dgm:t>
        <a:bodyPr/>
        <a:lstStyle/>
        <a:p>
          <a:endParaRPr lang="es-EC"/>
        </a:p>
      </dgm:t>
    </dgm:pt>
    <dgm:pt modelId="{8A8323B1-E3F7-4B30-AD86-9815093FA830}" type="sibTrans" cxnId="{C42FE43A-9F89-4E90-8A63-453309AE77C6}">
      <dgm:prSet/>
      <dgm:spPr/>
      <dgm:t>
        <a:bodyPr/>
        <a:lstStyle/>
        <a:p>
          <a:endParaRPr lang="es-EC"/>
        </a:p>
      </dgm:t>
    </dgm:pt>
    <dgm:pt modelId="{5B465784-2B40-4DB8-B782-12525242BFDC}" type="pres">
      <dgm:prSet presAssocID="{1C7E56AC-DF1E-47BA-8F00-276140C727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331E021-CA76-4D64-9AA7-40B3083A1D40}" type="pres">
      <dgm:prSet presAssocID="{7AEF03BC-964F-4CCF-906A-23CE3380B51E}" presName="composite" presStyleCnt="0"/>
      <dgm:spPr/>
    </dgm:pt>
    <dgm:pt modelId="{0BC526FA-8BE2-4094-8896-8F7BEEEF8F46}" type="pres">
      <dgm:prSet presAssocID="{7AEF03BC-964F-4CCF-906A-23CE3380B5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E7E9ED-71A4-4E01-B1D8-635943B60599}" type="pres">
      <dgm:prSet presAssocID="{7AEF03BC-964F-4CCF-906A-23CE3380B5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17CB0F-2811-489D-B1EF-C7492F540CEF}" type="pres">
      <dgm:prSet presAssocID="{97F06C1D-099A-4E3A-BE5F-E386B4BF84B1}" presName="sp" presStyleCnt="0"/>
      <dgm:spPr/>
    </dgm:pt>
    <dgm:pt modelId="{77FB093A-C548-4C3D-93E9-025BF5D8BBC3}" type="pres">
      <dgm:prSet presAssocID="{4632213A-6193-446C-BC40-BF6812F747D6}" presName="composite" presStyleCnt="0"/>
      <dgm:spPr/>
    </dgm:pt>
    <dgm:pt modelId="{318DA7DA-5F79-414B-804B-8C2D3D74B030}" type="pres">
      <dgm:prSet presAssocID="{4632213A-6193-446C-BC40-BF6812F747D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E58E7A-DC6F-42E0-B997-349E3E1BCF08}" type="pres">
      <dgm:prSet presAssocID="{4632213A-6193-446C-BC40-BF6812F747D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5D036C-C189-4109-98C0-B3F4D85223CC}" type="pres">
      <dgm:prSet presAssocID="{CF3612EB-DA8B-48FC-B19D-85F2DA4858AA}" presName="sp" presStyleCnt="0"/>
      <dgm:spPr/>
    </dgm:pt>
    <dgm:pt modelId="{915E404C-50D5-46DB-99E9-178A296F5B72}" type="pres">
      <dgm:prSet presAssocID="{68A4F6C1-4913-47BE-B0E0-C2304DDC3271}" presName="composite" presStyleCnt="0"/>
      <dgm:spPr/>
    </dgm:pt>
    <dgm:pt modelId="{A2893571-0425-455F-B2F0-4D40A8C743D5}" type="pres">
      <dgm:prSet presAssocID="{68A4F6C1-4913-47BE-B0E0-C2304DDC327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A1FE20-821A-4ED0-B6EE-D3884902F9BA}" type="pres">
      <dgm:prSet presAssocID="{68A4F6C1-4913-47BE-B0E0-C2304DDC327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3563E9-DE73-41FD-B96F-71A357AFDE79}" type="pres">
      <dgm:prSet presAssocID="{7389D138-ADD9-46E1-A629-F36E2A7C4196}" presName="sp" presStyleCnt="0"/>
      <dgm:spPr/>
    </dgm:pt>
    <dgm:pt modelId="{36A0328C-3FA9-4AD5-BBCB-940B66445EAD}" type="pres">
      <dgm:prSet presAssocID="{F1452B49-C417-4944-914A-7114BE0923C6}" presName="composite" presStyleCnt="0"/>
      <dgm:spPr/>
    </dgm:pt>
    <dgm:pt modelId="{71F8468C-EED8-4725-8957-5E53D4DE64A9}" type="pres">
      <dgm:prSet presAssocID="{F1452B49-C417-4944-914A-7114BE0923C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1187C1-7F2F-4A68-8E84-FD8A47C05472}" type="pres">
      <dgm:prSet presAssocID="{F1452B49-C417-4944-914A-7114BE0923C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B239322-BF28-40F2-8748-A5D503729248}" srcId="{1C7E56AC-DF1E-47BA-8F00-276140C727E2}" destId="{7AEF03BC-964F-4CCF-906A-23CE3380B51E}" srcOrd="0" destOrd="0" parTransId="{6BC10863-FE57-400D-A28F-208188847898}" sibTransId="{97F06C1D-099A-4E3A-BE5F-E386B4BF84B1}"/>
    <dgm:cxn modelId="{B48B15E6-9584-4197-A30E-31C859052430}" type="presOf" srcId="{1CDE1CBE-C873-4EDB-9DD3-A97C076ED44F}" destId="{191187C1-7F2F-4A68-8E84-FD8A47C05472}" srcOrd="0" destOrd="0" presId="urn:microsoft.com/office/officeart/2005/8/layout/chevron2"/>
    <dgm:cxn modelId="{6BF4BB69-C3D9-4CD8-8CEB-5C580CFAFAF8}" srcId="{1C7E56AC-DF1E-47BA-8F00-276140C727E2}" destId="{F1452B49-C417-4944-914A-7114BE0923C6}" srcOrd="3" destOrd="0" parTransId="{F7A43FBF-94F5-4CF9-863F-95CD4C077C7C}" sibTransId="{34300AA0-2C27-4B15-9A8F-E2FFCBC2EF0A}"/>
    <dgm:cxn modelId="{FE69C640-1FFD-4B57-A454-52E115704E5C}" type="presOf" srcId="{68A4F6C1-4913-47BE-B0E0-C2304DDC3271}" destId="{A2893571-0425-455F-B2F0-4D40A8C743D5}" srcOrd="0" destOrd="0" presId="urn:microsoft.com/office/officeart/2005/8/layout/chevron2"/>
    <dgm:cxn modelId="{8B5AB76F-249E-4A43-AEDE-22B973DAA6C7}" type="presOf" srcId="{4C35019E-257E-4111-BBDA-A53ED519237B}" destId="{FEA1FE20-821A-4ED0-B6EE-D3884902F9BA}" srcOrd="0" destOrd="0" presId="urn:microsoft.com/office/officeart/2005/8/layout/chevron2"/>
    <dgm:cxn modelId="{C42FE43A-9F89-4E90-8A63-453309AE77C6}" srcId="{F1452B49-C417-4944-914A-7114BE0923C6}" destId="{1CDE1CBE-C873-4EDB-9DD3-A97C076ED44F}" srcOrd="0" destOrd="0" parTransId="{B678E0A4-4AF0-437A-88A3-95B266418352}" sibTransId="{8A8323B1-E3F7-4B30-AD86-9815093FA830}"/>
    <dgm:cxn modelId="{0975FC4D-9DD9-406B-91A7-C5F4009C5487}" srcId="{4632213A-6193-446C-BC40-BF6812F747D6}" destId="{E15FAFA1-45FF-4FFA-8FF2-647A2BF8938E}" srcOrd="0" destOrd="0" parTransId="{14ECC913-C940-464A-8E46-F5889BD3395A}" sibTransId="{E8BDEC5D-C40E-470B-BFB3-B5F184F13158}"/>
    <dgm:cxn modelId="{4AF3FC36-A70D-482E-B234-E80F346075D1}" type="presOf" srcId="{1C7E56AC-DF1E-47BA-8F00-276140C727E2}" destId="{5B465784-2B40-4DB8-B782-12525242BFDC}" srcOrd="0" destOrd="0" presId="urn:microsoft.com/office/officeart/2005/8/layout/chevron2"/>
    <dgm:cxn modelId="{C71F6F06-4FCD-496D-82C0-8C66C7DFA740}" type="presOf" srcId="{E15FAFA1-45FF-4FFA-8FF2-647A2BF8938E}" destId="{D2E58E7A-DC6F-42E0-B997-349E3E1BCF08}" srcOrd="0" destOrd="0" presId="urn:microsoft.com/office/officeart/2005/8/layout/chevron2"/>
    <dgm:cxn modelId="{F91EB05B-ABE9-4ECC-B166-8D083745A508}" type="presOf" srcId="{4632213A-6193-446C-BC40-BF6812F747D6}" destId="{318DA7DA-5F79-414B-804B-8C2D3D74B030}" srcOrd="0" destOrd="0" presId="urn:microsoft.com/office/officeart/2005/8/layout/chevron2"/>
    <dgm:cxn modelId="{CB89C797-8AEC-41C9-BB99-1BED302541CB}" srcId="{1C7E56AC-DF1E-47BA-8F00-276140C727E2}" destId="{68A4F6C1-4913-47BE-B0E0-C2304DDC3271}" srcOrd="2" destOrd="0" parTransId="{44749920-6552-4087-A102-31A065DA469B}" sibTransId="{7389D138-ADD9-46E1-A629-F36E2A7C4196}"/>
    <dgm:cxn modelId="{C957F066-093A-4D0C-972C-9EAC1F745683}" srcId="{68A4F6C1-4913-47BE-B0E0-C2304DDC3271}" destId="{4C35019E-257E-4111-BBDA-A53ED519237B}" srcOrd="0" destOrd="0" parTransId="{62C40594-F0C7-4D48-9EA0-3353503E0768}" sibTransId="{1E1FCE5F-7A91-49B1-B175-041D8A44A277}"/>
    <dgm:cxn modelId="{5EC49994-D31A-4E47-8826-B0BD903971CA}" type="presOf" srcId="{7AEF03BC-964F-4CCF-906A-23CE3380B51E}" destId="{0BC526FA-8BE2-4094-8896-8F7BEEEF8F46}" srcOrd="0" destOrd="0" presId="urn:microsoft.com/office/officeart/2005/8/layout/chevron2"/>
    <dgm:cxn modelId="{E7DFEA1E-5397-4B86-8118-5ACF7A28EF9C}" srcId="{1C7E56AC-DF1E-47BA-8F00-276140C727E2}" destId="{4632213A-6193-446C-BC40-BF6812F747D6}" srcOrd="1" destOrd="0" parTransId="{62C3C3F5-1739-4247-BF15-B52FF9BD73EC}" sibTransId="{CF3612EB-DA8B-48FC-B19D-85F2DA4858AA}"/>
    <dgm:cxn modelId="{C9F8B5E0-6831-4F27-B637-BBC45F3245CC}" type="presOf" srcId="{CA3D269E-D276-4DB5-BDD4-BFDA3258B2EF}" destId="{B8E7E9ED-71A4-4E01-B1D8-635943B60599}" srcOrd="0" destOrd="0" presId="urn:microsoft.com/office/officeart/2005/8/layout/chevron2"/>
    <dgm:cxn modelId="{6A949FC5-E4DD-468E-B6B5-518393F3B137}" type="presOf" srcId="{F1452B49-C417-4944-914A-7114BE0923C6}" destId="{71F8468C-EED8-4725-8957-5E53D4DE64A9}" srcOrd="0" destOrd="0" presId="urn:microsoft.com/office/officeart/2005/8/layout/chevron2"/>
    <dgm:cxn modelId="{9A8599FD-0738-4E57-8C60-BC79F7D4EE8B}" srcId="{7AEF03BC-964F-4CCF-906A-23CE3380B51E}" destId="{CA3D269E-D276-4DB5-BDD4-BFDA3258B2EF}" srcOrd="0" destOrd="0" parTransId="{958047B6-2378-4A1C-9E6B-89CDB464427A}" sibTransId="{CA1688DD-2885-4CE3-958F-5187D0B83835}"/>
    <dgm:cxn modelId="{17AA3884-3CB7-49A4-9DA5-B0B11A9512AD}" type="presParOf" srcId="{5B465784-2B40-4DB8-B782-12525242BFDC}" destId="{A331E021-CA76-4D64-9AA7-40B3083A1D40}" srcOrd="0" destOrd="0" presId="urn:microsoft.com/office/officeart/2005/8/layout/chevron2"/>
    <dgm:cxn modelId="{BFAB7045-8B38-4E53-9171-73AB8E3276D8}" type="presParOf" srcId="{A331E021-CA76-4D64-9AA7-40B3083A1D40}" destId="{0BC526FA-8BE2-4094-8896-8F7BEEEF8F46}" srcOrd="0" destOrd="0" presId="urn:microsoft.com/office/officeart/2005/8/layout/chevron2"/>
    <dgm:cxn modelId="{7DBDE830-3FED-4BB1-AE11-E5948E45AC1F}" type="presParOf" srcId="{A331E021-CA76-4D64-9AA7-40B3083A1D40}" destId="{B8E7E9ED-71A4-4E01-B1D8-635943B60599}" srcOrd="1" destOrd="0" presId="urn:microsoft.com/office/officeart/2005/8/layout/chevron2"/>
    <dgm:cxn modelId="{8A1F1A1C-9892-4749-9ADB-A563EA9C7F08}" type="presParOf" srcId="{5B465784-2B40-4DB8-B782-12525242BFDC}" destId="{6717CB0F-2811-489D-B1EF-C7492F540CEF}" srcOrd="1" destOrd="0" presId="urn:microsoft.com/office/officeart/2005/8/layout/chevron2"/>
    <dgm:cxn modelId="{6793CF12-9510-43A5-A627-18D8128C63CE}" type="presParOf" srcId="{5B465784-2B40-4DB8-B782-12525242BFDC}" destId="{77FB093A-C548-4C3D-93E9-025BF5D8BBC3}" srcOrd="2" destOrd="0" presId="urn:microsoft.com/office/officeart/2005/8/layout/chevron2"/>
    <dgm:cxn modelId="{DFAF2026-80BE-4032-88C6-CA4986A41D79}" type="presParOf" srcId="{77FB093A-C548-4C3D-93E9-025BF5D8BBC3}" destId="{318DA7DA-5F79-414B-804B-8C2D3D74B030}" srcOrd="0" destOrd="0" presId="urn:microsoft.com/office/officeart/2005/8/layout/chevron2"/>
    <dgm:cxn modelId="{3A0273DB-9A15-46A5-991A-E5157A9C340B}" type="presParOf" srcId="{77FB093A-C548-4C3D-93E9-025BF5D8BBC3}" destId="{D2E58E7A-DC6F-42E0-B997-349E3E1BCF08}" srcOrd="1" destOrd="0" presId="urn:microsoft.com/office/officeart/2005/8/layout/chevron2"/>
    <dgm:cxn modelId="{0F0DDEFF-1C59-4ED1-A70E-3A94C3EAC67D}" type="presParOf" srcId="{5B465784-2B40-4DB8-B782-12525242BFDC}" destId="{0C5D036C-C189-4109-98C0-B3F4D85223CC}" srcOrd="3" destOrd="0" presId="urn:microsoft.com/office/officeart/2005/8/layout/chevron2"/>
    <dgm:cxn modelId="{71818A42-4EFA-4513-B337-2CA5A418847D}" type="presParOf" srcId="{5B465784-2B40-4DB8-B782-12525242BFDC}" destId="{915E404C-50D5-46DB-99E9-178A296F5B72}" srcOrd="4" destOrd="0" presId="urn:microsoft.com/office/officeart/2005/8/layout/chevron2"/>
    <dgm:cxn modelId="{5AFAAA75-29DC-4538-A89D-079703BABE36}" type="presParOf" srcId="{915E404C-50D5-46DB-99E9-178A296F5B72}" destId="{A2893571-0425-455F-B2F0-4D40A8C743D5}" srcOrd="0" destOrd="0" presId="urn:microsoft.com/office/officeart/2005/8/layout/chevron2"/>
    <dgm:cxn modelId="{82DA650E-0B83-42CB-AE56-1C4AC4DFF240}" type="presParOf" srcId="{915E404C-50D5-46DB-99E9-178A296F5B72}" destId="{FEA1FE20-821A-4ED0-B6EE-D3884902F9BA}" srcOrd="1" destOrd="0" presId="urn:microsoft.com/office/officeart/2005/8/layout/chevron2"/>
    <dgm:cxn modelId="{FC8D7F4F-74B1-4702-B375-4B800380BD4D}" type="presParOf" srcId="{5B465784-2B40-4DB8-B782-12525242BFDC}" destId="{0F3563E9-DE73-41FD-B96F-71A357AFDE79}" srcOrd="5" destOrd="0" presId="urn:microsoft.com/office/officeart/2005/8/layout/chevron2"/>
    <dgm:cxn modelId="{578972BF-4214-4478-85E9-B698CF225B90}" type="presParOf" srcId="{5B465784-2B40-4DB8-B782-12525242BFDC}" destId="{36A0328C-3FA9-4AD5-BBCB-940B66445EAD}" srcOrd="6" destOrd="0" presId="urn:microsoft.com/office/officeart/2005/8/layout/chevron2"/>
    <dgm:cxn modelId="{C95B0E5F-0CDC-4782-BD71-497519D58BF3}" type="presParOf" srcId="{36A0328C-3FA9-4AD5-BBCB-940B66445EAD}" destId="{71F8468C-EED8-4725-8957-5E53D4DE64A9}" srcOrd="0" destOrd="0" presId="urn:microsoft.com/office/officeart/2005/8/layout/chevron2"/>
    <dgm:cxn modelId="{0C4923CE-1CE4-4A24-9C11-A76E1BD75B25}" type="presParOf" srcId="{36A0328C-3FA9-4AD5-BBCB-940B66445EAD}" destId="{191187C1-7F2F-4A68-8E84-FD8A47C054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97F22B-7980-4D69-B17E-AC93A8FEEB67}" type="doc">
      <dgm:prSet loTypeId="urn:microsoft.com/office/officeart/2005/8/layout/vList5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185ABDB-95AE-406E-BABB-2F7094A360BB}">
      <dgm:prSet phldrT="[Texto]" custT="1"/>
      <dgm:spPr/>
      <dgm:t>
        <a:bodyPr/>
        <a:lstStyle/>
        <a:p>
          <a:pPr algn="ctr"/>
          <a:r>
            <a:rPr lang="en-US" sz="2400" b="1" i="1" dirty="0" smtClean="0">
              <a:latin typeface="Times New Roman" pitchFamily="18" charset="0"/>
              <a:cs typeface="Times New Roman" pitchFamily="18" charset="0"/>
            </a:rPr>
            <a:t>MISIÓN.</a:t>
          </a:r>
          <a:endParaRPr lang="es-EC" sz="2400" i="1" dirty="0">
            <a:latin typeface="Times New Roman" pitchFamily="18" charset="0"/>
            <a:cs typeface="Times New Roman" pitchFamily="18" charset="0"/>
          </a:endParaRPr>
        </a:p>
      </dgm:t>
    </dgm:pt>
    <dgm:pt modelId="{461B4945-73ED-4E75-8E4E-8A55D47DD738}" type="parTrans" cxnId="{3F73696B-261E-47DD-A7E9-93FDDF8F5CEB}">
      <dgm:prSet/>
      <dgm:spPr/>
      <dgm:t>
        <a:bodyPr/>
        <a:lstStyle/>
        <a:p>
          <a:endParaRPr lang="es-EC"/>
        </a:p>
      </dgm:t>
    </dgm:pt>
    <dgm:pt modelId="{5189F42F-FF50-4BBC-8A62-02A4AA4ECD77}" type="sibTrans" cxnId="{3F73696B-261E-47DD-A7E9-93FDDF8F5CEB}">
      <dgm:prSet/>
      <dgm:spPr/>
      <dgm:t>
        <a:bodyPr/>
        <a:lstStyle/>
        <a:p>
          <a:endParaRPr lang="es-EC"/>
        </a:p>
      </dgm:t>
    </dgm:pt>
    <dgm:pt modelId="{688DEC9A-4DE2-4BC8-927B-476A1952CF9D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Crear soluciones financieras con función social, para el bienestar de nuestros socios.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29B7298B-A15B-40D8-923F-BDF2540E5CB0}" type="parTrans" cxnId="{41B20C78-3674-477A-8A33-DE8E32866FA4}">
      <dgm:prSet/>
      <dgm:spPr/>
      <dgm:t>
        <a:bodyPr/>
        <a:lstStyle/>
        <a:p>
          <a:endParaRPr lang="es-EC"/>
        </a:p>
      </dgm:t>
    </dgm:pt>
    <dgm:pt modelId="{6A5E3AA9-F34B-45B3-9228-006868478932}" type="sibTrans" cxnId="{41B20C78-3674-477A-8A33-DE8E32866FA4}">
      <dgm:prSet/>
      <dgm:spPr/>
      <dgm:t>
        <a:bodyPr/>
        <a:lstStyle/>
        <a:p>
          <a:endParaRPr lang="es-EC"/>
        </a:p>
      </dgm:t>
    </dgm:pt>
    <dgm:pt modelId="{0AAD03EE-4D98-4374-A28F-8BF61575CC97}">
      <dgm:prSet phldrT="[Texto]" custT="1"/>
      <dgm:spPr/>
      <dgm:t>
        <a:bodyPr/>
        <a:lstStyle/>
        <a:p>
          <a:pPr algn="ctr"/>
          <a:r>
            <a:rPr lang="es-EC" sz="2400" b="1" i="1" dirty="0" smtClean="0">
              <a:latin typeface="Times New Roman" pitchFamily="18" charset="0"/>
              <a:cs typeface="Times New Roman" pitchFamily="18" charset="0"/>
            </a:rPr>
            <a:t>VISIÓN.</a:t>
          </a:r>
          <a:endParaRPr lang="es-EC" sz="2400" i="1" dirty="0">
            <a:latin typeface="Times New Roman" pitchFamily="18" charset="0"/>
            <a:cs typeface="Times New Roman" pitchFamily="18" charset="0"/>
          </a:endParaRPr>
        </a:p>
      </dgm:t>
    </dgm:pt>
    <dgm:pt modelId="{37771040-85B7-4680-B728-EABA3C966ABF}" type="parTrans" cxnId="{627C7B13-0F4B-47AD-B472-9373F776A040}">
      <dgm:prSet/>
      <dgm:spPr/>
      <dgm:t>
        <a:bodyPr/>
        <a:lstStyle/>
        <a:p>
          <a:endParaRPr lang="es-EC"/>
        </a:p>
      </dgm:t>
    </dgm:pt>
    <dgm:pt modelId="{CF734A28-55ED-4EFD-A94B-63AF6F095768}" type="sibTrans" cxnId="{627C7B13-0F4B-47AD-B472-9373F776A040}">
      <dgm:prSet/>
      <dgm:spPr/>
      <dgm:t>
        <a:bodyPr/>
        <a:lstStyle/>
        <a:p>
          <a:endParaRPr lang="es-EC"/>
        </a:p>
      </dgm:t>
    </dgm:pt>
    <dgm:pt modelId="{8A750E7E-3C17-462E-9771-283FFB8D99EA}">
      <dgm:prSet phldrT="[Texto]" custT="1"/>
      <dgm:spPr/>
      <dgm:t>
        <a:bodyPr/>
        <a:lstStyle/>
        <a:p>
          <a:pPr algn="just"/>
          <a:r>
            <a:rPr lang="es-MX" sz="1800" b="0" i="0" dirty="0" smtClean="0"/>
            <a:t>“</a:t>
          </a:r>
          <a:r>
            <a:rPr lang="es-EC" sz="1800" dirty="0" smtClean="0"/>
            <a:t>Ser una Cooperativa líder en su segmento en el mercado ecuatoriano.”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C529ED41-7D36-4595-96FE-73140B46917A}" type="parTrans" cxnId="{3EFB01D2-C07B-4CC1-AA53-D1016332AF0A}">
      <dgm:prSet/>
      <dgm:spPr/>
      <dgm:t>
        <a:bodyPr/>
        <a:lstStyle/>
        <a:p>
          <a:endParaRPr lang="es-EC"/>
        </a:p>
      </dgm:t>
    </dgm:pt>
    <dgm:pt modelId="{3542C163-456E-4F9E-A7A6-F478B38EAC0C}" type="sibTrans" cxnId="{3EFB01D2-C07B-4CC1-AA53-D1016332AF0A}">
      <dgm:prSet/>
      <dgm:spPr/>
      <dgm:t>
        <a:bodyPr/>
        <a:lstStyle/>
        <a:p>
          <a:endParaRPr lang="es-EC"/>
        </a:p>
      </dgm:t>
    </dgm:pt>
    <dgm:pt modelId="{A773D5E8-A4C8-404A-95E2-6EC4447A9CF1}">
      <dgm:prSet phldrT="[Texto]" custT="1"/>
      <dgm:spPr/>
      <dgm:t>
        <a:bodyPr/>
        <a:lstStyle/>
        <a:p>
          <a:pPr algn="ctr"/>
          <a:r>
            <a:rPr lang="es-EC" sz="2400" b="1" i="1" dirty="0" smtClean="0">
              <a:latin typeface="Times New Roman" pitchFamily="18" charset="0"/>
              <a:cs typeface="Times New Roman" pitchFamily="18" charset="0"/>
            </a:rPr>
            <a:t>VALORES</a:t>
          </a:r>
          <a:endParaRPr lang="es-EC" sz="2400" i="1" dirty="0">
            <a:latin typeface="Times New Roman" pitchFamily="18" charset="0"/>
            <a:cs typeface="Times New Roman" pitchFamily="18" charset="0"/>
          </a:endParaRPr>
        </a:p>
      </dgm:t>
    </dgm:pt>
    <dgm:pt modelId="{6D7D3FDF-ECFF-44C8-B999-793A4D1D7C1D}" type="parTrans" cxnId="{DF8EB3CA-A966-4BC5-91CE-AE26B7528F73}">
      <dgm:prSet/>
      <dgm:spPr/>
      <dgm:t>
        <a:bodyPr/>
        <a:lstStyle/>
        <a:p>
          <a:endParaRPr lang="es-EC"/>
        </a:p>
      </dgm:t>
    </dgm:pt>
    <dgm:pt modelId="{06FA59D9-54D6-4B5F-AA39-6C6B1A580206}" type="sibTrans" cxnId="{DF8EB3CA-A966-4BC5-91CE-AE26B7528F73}">
      <dgm:prSet/>
      <dgm:spPr/>
      <dgm:t>
        <a:bodyPr/>
        <a:lstStyle/>
        <a:p>
          <a:endParaRPr lang="es-EC"/>
        </a:p>
      </dgm:t>
    </dgm:pt>
    <dgm:pt modelId="{23FF8325-015A-4697-A29A-42AF5B69F67A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Código de buena conducta.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CE123820-9382-46E2-8D1B-FD65BA44239D}" type="parTrans" cxnId="{60F57C87-9AF9-471D-B6E3-E88DF862A381}">
      <dgm:prSet/>
      <dgm:spPr/>
      <dgm:t>
        <a:bodyPr/>
        <a:lstStyle/>
        <a:p>
          <a:endParaRPr lang="es-EC"/>
        </a:p>
      </dgm:t>
    </dgm:pt>
    <dgm:pt modelId="{F33422B1-6417-4DF9-8C1F-A96C131CCC82}" type="sibTrans" cxnId="{60F57C87-9AF9-471D-B6E3-E88DF862A381}">
      <dgm:prSet/>
      <dgm:spPr/>
      <dgm:t>
        <a:bodyPr/>
        <a:lstStyle/>
        <a:p>
          <a:endParaRPr lang="es-EC"/>
        </a:p>
      </dgm:t>
    </dgm:pt>
    <dgm:pt modelId="{26C55793-3EE5-4B4F-B98B-E21BB76856A0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Constancia.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F0674CE0-EFA7-402D-AB6A-8E065479BE96}" type="parTrans" cxnId="{0AB55B67-6875-4043-BB0C-F4BA7A8BEBB9}">
      <dgm:prSet/>
      <dgm:spPr/>
      <dgm:t>
        <a:bodyPr/>
        <a:lstStyle/>
        <a:p>
          <a:endParaRPr lang="es-EC"/>
        </a:p>
      </dgm:t>
    </dgm:pt>
    <dgm:pt modelId="{9C12E965-67B2-40CD-890C-E2EB91606827}" type="sibTrans" cxnId="{0AB55B67-6875-4043-BB0C-F4BA7A8BEBB9}">
      <dgm:prSet/>
      <dgm:spPr/>
      <dgm:t>
        <a:bodyPr/>
        <a:lstStyle/>
        <a:p>
          <a:endParaRPr lang="es-EC"/>
        </a:p>
      </dgm:t>
    </dgm:pt>
    <dgm:pt modelId="{D485ADF1-A07A-4F3A-9AA9-875B8D50BAA0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Disciplina.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2DF5A58F-1916-47C8-8FE9-C16576447598}" type="parTrans" cxnId="{F6A3BD43-5DFD-4A4B-8768-3C8CF9446F0D}">
      <dgm:prSet/>
      <dgm:spPr/>
      <dgm:t>
        <a:bodyPr/>
        <a:lstStyle/>
        <a:p>
          <a:endParaRPr lang="es-EC"/>
        </a:p>
      </dgm:t>
    </dgm:pt>
    <dgm:pt modelId="{EC206C27-FD80-4703-979C-FB5F5D01935E}" type="sibTrans" cxnId="{F6A3BD43-5DFD-4A4B-8768-3C8CF9446F0D}">
      <dgm:prSet/>
      <dgm:spPr/>
      <dgm:t>
        <a:bodyPr/>
        <a:lstStyle/>
        <a:p>
          <a:endParaRPr lang="es-EC"/>
        </a:p>
      </dgm:t>
    </dgm:pt>
    <dgm:pt modelId="{799BED31-50AC-45A1-B8C6-E6B843F77072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Honestidad.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0BD29059-F447-4BA2-B08D-FC07AB818A60}" type="parTrans" cxnId="{3B83466F-1576-48C0-8B7D-58AD27DCD220}">
      <dgm:prSet/>
      <dgm:spPr/>
      <dgm:t>
        <a:bodyPr/>
        <a:lstStyle/>
        <a:p>
          <a:endParaRPr lang="es-EC"/>
        </a:p>
      </dgm:t>
    </dgm:pt>
    <dgm:pt modelId="{801AD91B-7B78-47D2-AF20-DD55427126DD}" type="sibTrans" cxnId="{3B83466F-1576-48C0-8B7D-58AD27DCD220}">
      <dgm:prSet/>
      <dgm:spPr/>
      <dgm:t>
        <a:bodyPr/>
        <a:lstStyle/>
        <a:p>
          <a:endParaRPr lang="es-EC"/>
        </a:p>
      </dgm:t>
    </dgm:pt>
    <dgm:pt modelId="{6EFC4582-DDD7-4A74-9D1A-FD86CEBC7821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Lealtad.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53EDD7B7-2152-4D60-9E1A-C8A97CF70463}" type="parTrans" cxnId="{E9E7FDBF-E3D2-44AF-8E42-B01018797FDE}">
      <dgm:prSet/>
      <dgm:spPr/>
      <dgm:t>
        <a:bodyPr/>
        <a:lstStyle/>
        <a:p>
          <a:endParaRPr lang="es-EC"/>
        </a:p>
      </dgm:t>
    </dgm:pt>
    <dgm:pt modelId="{CC44FB22-EBBA-4FDF-8159-9AFE513A488C}" type="sibTrans" cxnId="{E9E7FDBF-E3D2-44AF-8E42-B01018797FDE}">
      <dgm:prSet/>
      <dgm:spPr/>
      <dgm:t>
        <a:bodyPr/>
        <a:lstStyle/>
        <a:p>
          <a:endParaRPr lang="es-EC"/>
        </a:p>
      </dgm:t>
    </dgm:pt>
    <dgm:pt modelId="{5CFE36A9-7C6E-4907-94FB-EBFA1846C5B6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itchFamily="18" charset="0"/>
              <a:cs typeface="Times New Roman" pitchFamily="18" charset="0"/>
            </a:rPr>
            <a:t>Responsabilidad.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FBFFCB33-156D-4E98-BC23-EBD71A69745F}" type="parTrans" cxnId="{75BD28F5-1B54-42BC-A9FA-B6E1E5A5F47D}">
      <dgm:prSet/>
      <dgm:spPr/>
      <dgm:t>
        <a:bodyPr/>
        <a:lstStyle/>
        <a:p>
          <a:endParaRPr lang="es-EC"/>
        </a:p>
      </dgm:t>
    </dgm:pt>
    <dgm:pt modelId="{4A148DCA-AD82-4B67-AAD4-4345DC9B416D}" type="sibTrans" cxnId="{75BD28F5-1B54-42BC-A9FA-B6E1E5A5F47D}">
      <dgm:prSet/>
      <dgm:spPr/>
      <dgm:t>
        <a:bodyPr/>
        <a:lstStyle/>
        <a:p>
          <a:endParaRPr lang="es-EC"/>
        </a:p>
      </dgm:t>
    </dgm:pt>
    <dgm:pt modelId="{4470DE97-67B0-4297-9FB9-73BBCC17D047}">
      <dgm:prSet phldrT="[Texto]" custT="1"/>
      <dgm:spPr/>
      <dgm:t>
        <a:bodyPr/>
        <a:lstStyle/>
        <a:p>
          <a:pPr algn="just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336D5A36-A138-4DE4-B852-D35202D9B1DE}" type="parTrans" cxnId="{C9D6D2A6-A1A0-4992-A891-57385F98CA6D}">
      <dgm:prSet/>
      <dgm:spPr/>
      <dgm:t>
        <a:bodyPr/>
        <a:lstStyle/>
        <a:p>
          <a:endParaRPr lang="es-EC"/>
        </a:p>
      </dgm:t>
    </dgm:pt>
    <dgm:pt modelId="{D4DECE08-BFD3-4080-BEC1-0752381FBCE7}" type="sibTrans" cxnId="{C9D6D2A6-A1A0-4992-A891-57385F98CA6D}">
      <dgm:prSet/>
      <dgm:spPr/>
      <dgm:t>
        <a:bodyPr/>
        <a:lstStyle/>
        <a:p>
          <a:endParaRPr lang="es-EC"/>
        </a:p>
      </dgm:t>
    </dgm:pt>
    <dgm:pt modelId="{8DEE24D1-412E-4F70-B212-49445FF37E64}">
      <dgm:prSet phldrT="[Texto]" custT="1"/>
      <dgm:spPr/>
      <dgm:t>
        <a:bodyPr/>
        <a:lstStyle/>
        <a:p>
          <a:pPr algn="just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17FE55AC-5AE5-4962-8BF0-C96EC971F837}" type="parTrans" cxnId="{FFA3B38F-0879-41A6-8C8F-44A4827A5416}">
      <dgm:prSet/>
      <dgm:spPr/>
      <dgm:t>
        <a:bodyPr/>
        <a:lstStyle/>
        <a:p>
          <a:endParaRPr lang="es-EC"/>
        </a:p>
      </dgm:t>
    </dgm:pt>
    <dgm:pt modelId="{9A8ABA4A-BFD5-4043-B787-9EC7D7FA6FB1}" type="sibTrans" cxnId="{FFA3B38F-0879-41A6-8C8F-44A4827A5416}">
      <dgm:prSet/>
      <dgm:spPr/>
      <dgm:t>
        <a:bodyPr/>
        <a:lstStyle/>
        <a:p>
          <a:endParaRPr lang="es-EC"/>
        </a:p>
      </dgm:t>
    </dgm:pt>
    <dgm:pt modelId="{BE1E995D-0C38-4334-9A94-9A0CAE05CB13}" type="pres">
      <dgm:prSet presAssocID="{1997F22B-7980-4D69-B17E-AC93A8FEEB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B4F65D-125A-47ED-8386-FF154C6A7AD8}" type="pres">
      <dgm:prSet presAssocID="{5185ABDB-95AE-406E-BABB-2F7094A360BB}" presName="linNode" presStyleCnt="0"/>
      <dgm:spPr/>
      <dgm:t>
        <a:bodyPr/>
        <a:lstStyle/>
        <a:p>
          <a:endParaRPr lang="es-EC"/>
        </a:p>
      </dgm:t>
    </dgm:pt>
    <dgm:pt modelId="{7B502CA3-925A-4B2E-B7DA-D3A05EF470B8}" type="pres">
      <dgm:prSet presAssocID="{5185ABDB-95AE-406E-BABB-2F7094A360B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41EDD1-A4D2-4992-869E-B9CFF8B9495A}" type="pres">
      <dgm:prSet presAssocID="{5185ABDB-95AE-406E-BABB-2F7094A360B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CEEF74-ED56-48FA-B347-D61552964743}" type="pres">
      <dgm:prSet presAssocID="{5189F42F-FF50-4BBC-8A62-02A4AA4ECD77}" presName="sp" presStyleCnt="0"/>
      <dgm:spPr/>
      <dgm:t>
        <a:bodyPr/>
        <a:lstStyle/>
        <a:p>
          <a:endParaRPr lang="es-EC"/>
        </a:p>
      </dgm:t>
    </dgm:pt>
    <dgm:pt modelId="{BC4DCC55-77EC-4C00-BD40-AAE623AF65D7}" type="pres">
      <dgm:prSet presAssocID="{0AAD03EE-4D98-4374-A28F-8BF61575CC97}" presName="linNode" presStyleCnt="0"/>
      <dgm:spPr/>
      <dgm:t>
        <a:bodyPr/>
        <a:lstStyle/>
        <a:p>
          <a:endParaRPr lang="es-EC"/>
        </a:p>
      </dgm:t>
    </dgm:pt>
    <dgm:pt modelId="{526751E4-9786-48EA-9CDB-59D942E448D5}" type="pres">
      <dgm:prSet presAssocID="{0AAD03EE-4D98-4374-A28F-8BF61575CC9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E4A781-CDF1-4B61-853C-AB3E0FA5E133}" type="pres">
      <dgm:prSet presAssocID="{0AAD03EE-4D98-4374-A28F-8BF61575CC97}" presName="descendantText" presStyleLbl="alignAccFollowNode1" presStyleIdx="1" presStyleCnt="3" custScaleY="1324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D42D2-E299-43C2-9389-7D2180B1D164}" type="pres">
      <dgm:prSet presAssocID="{CF734A28-55ED-4EFD-A94B-63AF6F095768}" presName="sp" presStyleCnt="0"/>
      <dgm:spPr/>
      <dgm:t>
        <a:bodyPr/>
        <a:lstStyle/>
        <a:p>
          <a:endParaRPr lang="es-EC"/>
        </a:p>
      </dgm:t>
    </dgm:pt>
    <dgm:pt modelId="{606741AD-8B4E-4E3B-9E46-07AB463257E5}" type="pres">
      <dgm:prSet presAssocID="{A773D5E8-A4C8-404A-95E2-6EC4447A9CF1}" presName="linNode" presStyleCnt="0"/>
      <dgm:spPr/>
      <dgm:t>
        <a:bodyPr/>
        <a:lstStyle/>
        <a:p>
          <a:endParaRPr lang="es-EC"/>
        </a:p>
      </dgm:t>
    </dgm:pt>
    <dgm:pt modelId="{DEA732B1-CACB-4756-B8BD-442B6EF668BA}" type="pres">
      <dgm:prSet presAssocID="{A773D5E8-A4C8-404A-95E2-6EC4447A9C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2A75A-312E-4310-B1F4-153F7DECFD7E}" type="pres">
      <dgm:prSet presAssocID="{A773D5E8-A4C8-404A-95E2-6EC4447A9CF1}" presName="descendantText" presStyleLbl="alignAccFollowNode1" presStyleIdx="2" presStyleCnt="3" custScaleY="1198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B55B67-6875-4043-BB0C-F4BA7A8BEBB9}" srcId="{A773D5E8-A4C8-404A-95E2-6EC4447A9CF1}" destId="{26C55793-3EE5-4B4F-B98B-E21BB76856A0}" srcOrd="1" destOrd="0" parTransId="{F0674CE0-EFA7-402D-AB6A-8E065479BE96}" sibTransId="{9C12E965-67B2-40CD-890C-E2EB91606827}"/>
    <dgm:cxn modelId="{31C5027B-A32C-4F7B-A3C8-A96E2A4FAC94}" type="presOf" srcId="{0AAD03EE-4D98-4374-A28F-8BF61575CC97}" destId="{526751E4-9786-48EA-9CDB-59D942E448D5}" srcOrd="0" destOrd="0" presId="urn:microsoft.com/office/officeart/2005/8/layout/vList5"/>
    <dgm:cxn modelId="{EA3BA56D-CB7F-47A9-96FB-8AA87B79FA8C}" type="presOf" srcId="{8A750E7E-3C17-462E-9771-283FFB8D99EA}" destId="{96E4A781-CDF1-4B61-853C-AB3E0FA5E133}" srcOrd="0" destOrd="1" presId="urn:microsoft.com/office/officeart/2005/8/layout/vList5"/>
    <dgm:cxn modelId="{627C7B13-0F4B-47AD-B472-9373F776A040}" srcId="{1997F22B-7980-4D69-B17E-AC93A8FEEB67}" destId="{0AAD03EE-4D98-4374-A28F-8BF61575CC97}" srcOrd="1" destOrd="0" parTransId="{37771040-85B7-4680-B728-EABA3C966ABF}" sibTransId="{CF734A28-55ED-4EFD-A94B-63AF6F095768}"/>
    <dgm:cxn modelId="{FFA3B38F-0879-41A6-8C8F-44A4827A5416}" srcId="{0AAD03EE-4D98-4374-A28F-8BF61575CC97}" destId="{8DEE24D1-412E-4F70-B212-49445FF37E64}" srcOrd="0" destOrd="0" parTransId="{17FE55AC-5AE5-4962-8BF0-C96EC971F837}" sibTransId="{9A8ABA4A-BFD5-4043-B787-9EC7D7FA6FB1}"/>
    <dgm:cxn modelId="{AC32DAF6-9B4A-421B-B385-770573C858F1}" type="presOf" srcId="{799BED31-50AC-45A1-B8C6-E6B843F77072}" destId="{8932A75A-312E-4310-B1F4-153F7DECFD7E}" srcOrd="0" destOrd="3" presId="urn:microsoft.com/office/officeart/2005/8/layout/vList5"/>
    <dgm:cxn modelId="{F6A3BD43-5DFD-4A4B-8768-3C8CF9446F0D}" srcId="{A773D5E8-A4C8-404A-95E2-6EC4447A9CF1}" destId="{D485ADF1-A07A-4F3A-9AA9-875B8D50BAA0}" srcOrd="2" destOrd="0" parTransId="{2DF5A58F-1916-47C8-8FE9-C16576447598}" sibTransId="{EC206C27-FD80-4703-979C-FB5F5D01935E}"/>
    <dgm:cxn modelId="{3F73696B-261E-47DD-A7E9-93FDDF8F5CEB}" srcId="{1997F22B-7980-4D69-B17E-AC93A8FEEB67}" destId="{5185ABDB-95AE-406E-BABB-2F7094A360BB}" srcOrd="0" destOrd="0" parTransId="{461B4945-73ED-4E75-8E4E-8A55D47DD738}" sibTransId="{5189F42F-FF50-4BBC-8A62-02A4AA4ECD77}"/>
    <dgm:cxn modelId="{3B83466F-1576-48C0-8B7D-58AD27DCD220}" srcId="{A773D5E8-A4C8-404A-95E2-6EC4447A9CF1}" destId="{799BED31-50AC-45A1-B8C6-E6B843F77072}" srcOrd="3" destOrd="0" parTransId="{0BD29059-F447-4BA2-B08D-FC07AB818A60}" sibTransId="{801AD91B-7B78-47D2-AF20-DD55427126DD}"/>
    <dgm:cxn modelId="{D0BBBEEB-B91A-4593-B7F4-0D0942374484}" type="presOf" srcId="{1997F22B-7980-4D69-B17E-AC93A8FEEB67}" destId="{BE1E995D-0C38-4334-9A94-9A0CAE05CB13}" srcOrd="0" destOrd="0" presId="urn:microsoft.com/office/officeart/2005/8/layout/vList5"/>
    <dgm:cxn modelId="{75BD28F5-1B54-42BC-A9FA-B6E1E5A5F47D}" srcId="{A773D5E8-A4C8-404A-95E2-6EC4447A9CF1}" destId="{5CFE36A9-7C6E-4907-94FB-EBFA1846C5B6}" srcOrd="5" destOrd="0" parTransId="{FBFFCB33-156D-4E98-BC23-EBD71A69745F}" sibTransId="{4A148DCA-AD82-4B67-AAD4-4345DC9B416D}"/>
    <dgm:cxn modelId="{41B20C78-3674-477A-8A33-DE8E32866FA4}" srcId="{5185ABDB-95AE-406E-BABB-2F7094A360BB}" destId="{688DEC9A-4DE2-4BC8-927B-476A1952CF9D}" srcOrd="0" destOrd="0" parTransId="{29B7298B-A15B-40D8-923F-BDF2540E5CB0}" sibTransId="{6A5E3AA9-F34B-45B3-9228-006868478932}"/>
    <dgm:cxn modelId="{D2333985-79F6-4751-A053-7EA41EAC9305}" type="presOf" srcId="{A773D5E8-A4C8-404A-95E2-6EC4447A9CF1}" destId="{DEA732B1-CACB-4756-B8BD-442B6EF668BA}" srcOrd="0" destOrd="0" presId="urn:microsoft.com/office/officeart/2005/8/layout/vList5"/>
    <dgm:cxn modelId="{60F57C87-9AF9-471D-B6E3-E88DF862A381}" srcId="{A773D5E8-A4C8-404A-95E2-6EC4447A9CF1}" destId="{23FF8325-015A-4697-A29A-42AF5B69F67A}" srcOrd="0" destOrd="0" parTransId="{CE123820-9382-46E2-8D1B-FD65BA44239D}" sibTransId="{F33422B1-6417-4DF9-8C1F-A96C131CCC82}"/>
    <dgm:cxn modelId="{5810F01C-8B5F-4387-821B-AF730625490C}" type="presOf" srcId="{8DEE24D1-412E-4F70-B212-49445FF37E64}" destId="{96E4A781-CDF1-4B61-853C-AB3E0FA5E133}" srcOrd="0" destOrd="0" presId="urn:microsoft.com/office/officeart/2005/8/layout/vList5"/>
    <dgm:cxn modelId="{C9D6D2A6-A1A0-4992-A891-57385F98CA6D}" srcId="{0AAD03EE-4D98-4374-A28F-8BF61575CC97}" destId="{4470DE97-67B0-4297-9FB9-73BBCC17D047}" srcOrd="2" destOrd="0" parTransId="{336D5A36-A138-4DE4-B852-D35202D9B1DE}" sibTransId="{D4DECE08-BFD3-4080-BEC1-0752381FBCE7}"/>
    <dgm:cxn modelId="{69724CAA-90B3-4913-8452-343C3590A975}" type="presOf" srcId="{6EFC4582-DDD7-4A74-9D1A-FD86CEBC7821}" destId="{8932A75A-312E-4310-B1F4-153F7DECFD7E}" srcOrd="0" destOrd="4" presId="urn:microsoft.com/office/officeart/2005/8/layout/vList5"/>
    <dgm:cxn modelId="{E9E7FDBF-E3D2-44AF-8E42-B01018797FDE}" srcId="{A773D5E8-A4C8-404A-95E2-6EC4447A9CF1}" destId="{6EFC4582-DDD7-4A74-9D1A-FD86CEBC7821}" srcOrd="4" destOrd="0" parTransId="{53EDD7B7-2152-4D60-9E1A-C8A97CF70463}" sibTransId="{CC44FB22-EBBA-4FDF-8159-9AFE513A488C}"/>
    <dgm:cxn modelId="{9A45E848-C836-4650-85EF-86CA148B9F16}" type="presOf" srcId="{5CFE36A9-7C6E-4907-94FB-EBFA1846C5B6}" destId="{8932A75A-312E-4310-B1F4-153F7DECFD7E}" srcOrd="0" destOrd="5" presId="urn:microsoft.com/office/officeart/2005/8/layout/vList5"/>
    <dgm:cxn modelId="{3EFB01D2-C07B-4CC1-AA53-D1016332AF0A}" srcId="{0AAD03EE-4D98-4374-A28F-8BF61575CC97}" destId="{8A750E7E-3C17-462E-9771-283FFB8D99EA}" srcOrd="1" destOrd="0" parTransId="{C529ED41-7D36-4595-96FE-73140B46917A}" sibTransId="{3542C163-456E-4F9E-A7A6-F478B38EAC0C}"/>
    <dgm:cxn modelId="{40062B6D-3EA2-441C-ABD1-9DE795572A70}" type="presOf" srcId="{26C55793-3EE5-4B4F-B98B-E21BB76856A0}" destId="{8932A75A-312E-4310-B1F4-153F7DECFD7E}" srcOrd="0" destOrd="1" presId="urn:microsoft.com/office/officeart/2005/8/layout/vList5"/>
    <dgm:cxn modelId="{376F463E-2609-446E-8512-40E8A5EC31D8}" type="presOf" srcId="{D485ADF1-A07A-4F3A-9AA9-875B8D50BAA0}" destId="{8932A75A-312E-4310-B1F4-153F7DECFD7E}" srcOrd="0" destOrd="2" presId="urn:microsoft.com/office/officeart/2005/8/layout/vList5"/>
    <dgm:cxn modelId="{DDD58D1D-5988-44FC-A3AD-4625D796FEF0}" type="presOf" srcId="{4470DE97-67B0-4297-9FB9-73BBCC17D047}" destId="{96E4A781-CDF1-4B61-853C-AB3E0FA5E133}" srcOrd="0" destOrd="2" presId="urn:microsoft.com/office/officeart/2005/8/layout/vList5"/>
    <dgm:cxn modelId="{60169B28-7163-4E64-85B6-84571CE4F1AD}" type="presOf" srcId="{5185ABDB-95AE-406E-BABB-2F7094A360BB}" destId="{7B502CA3-925A-4B2E-B7DA-D3A05EF470B8}" srcOrd="0" destOrd="0" presId="urn:microsoft.com/office/officeart/2005/8/layout/vList5"/>
    <dgm:cxn modelId="{5DB9C493-DDD0-45ED-9992-EB8B4F2D369A}" type="presOf" srcId="{23FF8325-015A-4697-A29A-42AF5B69F67A}" destId="{8932A75A-312E-4310-B1F4-153F7DECFD7E}" srcOrd="0" destOrd="0" presId="urn:microsoft.com/office/officeart/2005/8/layout/vList5"/>
    <dgm:cxn modelId="{B9EBEA67-FB45-4F2F-87A1-D28D9F17E06B}" type="presOf" srcId="{688DEC9A-4DE2-4BC8-927B-476A1952CF9D}" destId="{0241EDD1-A4D2-4992-869E-B9CFF8B9495A}" srcOrd="0" destOrd="0" presId="urn:microsoft.com/office/officeart/2005/8/layout/vList5"/>
    <dgm:cxn modelId="{DF8EB3CA-A966-4BC5-91CE-AE26B7528F73}" srcId="{1997F22B-7980-4D69-B17E-AC93A8FEEB67}" destId="{A773D5E8-A4C8-404A-95E2-6EC4447A9CF1}" srcOrd="2" destOrd="0" parTransId="{6D7D3FDF-ECFF-44C8-B999-793A4D1D7C1D}" sibTransId="{06FA59D9-54D6-4B5F-AA39-6C6B1A580206}"/>
    <dgm:cxn modelId="{19E76B30-8CDF-4511-9980-27B0C816B322}" type="presParOf" srcId="{BE1E995D-0C38-4334-9A94-9A0CAE05CB13}" destId="{38B4F65D-125A-47ED-8386-FF154C6A7AD8}" srcOrd="0" destOrd="0" presId="urn:microsoft.com/office/officeart/2005/8/layout/vList5"/>
    <dgm:cxn modelId="{D8C894F6-DDE9-41BB-AA59-4F0F7F4EA6E5}" type="presParOf" srcId="{38B4F65D-125A-47ED-8386-FF154C6A7AD8}" destId="{7B502CA3-925A-4B2E-B7DA-D3A05EF470B8}" srcOrd="0" destOrd="0" presId="urn:microsoft.com/office/officeart/2005/8/layout/vList5"/>
    <dgm:cxn modelId="{CCF9227F-7DBC-4DD9-8C1C-88346BEA6D11}" type="presParOf" srcId="{38B4F65D-125A-47ED-8386-FF154C6A7AD8}" destId="{0241EDD1-A4D2-4992-869E-B9CFF8B9495A}" srcOrd="1" destOrd="0" presId="urn:microsoft.com/office/officeart/2005/8/layout/vList5"/>
    <dgm:cxn modelId="{0BE03306-60C9-4008-A745-5F3C4E7001CE}" type="presParOf" srcId="{BE1E995D-0C38-4334-9A94-9A0CAE05CB13}" destId="{78CEEF74-ED56-48FA-B347-D61552964743}" srcOrd="1" destOrd="0" presId="urn:microsoft.com/office/officeart/2005/8/layout/vList5"/>
    <dgm:cxn modelId="{B2139628-237D-42C4-B1FA-CC0CD909DBBB}" type="presParOf" srcId="{BE1E995D-0C38-4334-9A94-9A0CAE05CB13}" destId="{BC4DCC55-77EC-4C00-BD40-AAE623AF65D7}" srcOrd="2" destOrd="0" presId="urn:microsoft.com/office/officeart/2005/8/layout/vList5"/>
    <dgm:cxn modelId="{31A5BF28-B7F9-439F-9887-13646E15668A}" type="presParOf" srcId="{BC4DCC55-77EC-4C00-BD40-AAE623AF65D7}" destId="{526751E4-9786-48EA-9CDB-59D942E448D5}" srcOrd="0" destOrd="0" presId="urn:microsoft.com/office/officeart/2005/8/layout/vList5"/>
    <dgm:cxn modelId="{8C64B624-4F23-4D27-8942-1ECF33164516}" type="presParOf" srcId="{BC4DCC55-77EC-4C00-BD40-AAE623AF65D7}" destId="{96E4A781-CDF1-4B61-853C-AB3E0FA5E133}" srcOrd="1" destOrd="0" presId="urn:microsoft.com/office/officeart/2005/8/layout/vList5"/>
    <dgm:cxn modelId="{18D5DDF6-08A3-416E-AE4C-2E7794B7E5CE}" type="presParOf" srcId="{BE1E995D-0C38-4334-9A94-9A0CAE05CB13}" destId="{CBAD42D2-E299-43C2-9389-7D2180B1D164}" srcOrd="3" destOrd="0" presId="urn:microsoft.com/office/officeart/2005/8/layout/vList5"/>
    <dgm:cxn modelId="{B5250940-9145-4ACE-B073-26F91572BAE0}" type="presParOf" srcId="{BE1E995D-0C38-4334-9A94-9A0CAE05CB13}" destId="{606741AD-8B4E-4E3B-9E46-07AB463257E5}" srcOrd="4" destOrd="0" presId="urn:microsoft.com/office/officeart/2005/8/layout/vList5"/>
    <dgm:cxn modelId="{D5E92BA2-2322-4578-ABD9-927D1727C5E4}" type="presParOf" srcId="{606741AD-8B4E-4E3B-9E46-07AB463257E5}" destId="{DEA732B1-CACB-4756-B8BD-442B6EF668BA}" srcOrd="0" destOrd="0" presId="urn:microsoft.com/office/officeart/2005/8/layout/vList5"/>
    <dgm:cxn modelId="{2C80979A-4B09-418B-A9D8-14672CAB78C7}" type="presParOf" srcId="{606741AD-8B4E-4E3B-9E46-07AB463257E5}" destId="{8932A75A-312E-4310-B1F4-153F7DECFD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E57AE4-DAE1-4E13-921C-3B7697943C5B}" type="doc">
      <dgm:prSet loTypeId="urn:microsoft.com/office/officeart/2005/8/layout/vList4#13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C2BAB05-530E-4790-9002-05375126A0AE}">
      <dgm:prSet phldrT="[Texto]" custT="1"/>
      <dgm:spPr/>
      <dgm:t>
        <a:bodyPr/>
        <a:lstStyle/>
        <a:p>
          <a:pPr algn="l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Ahorro a la vista.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A1C0D29D-CEA8-4FDE-B1D8-EAD1EF1A6396}" type="parTrans" cxnId="{F1DFBD78-9ECA-4E60-8E8A-B436B0A61CC8}">
      <dgm:prSet/>
      <dgm:spPr/>
      <dgm:t>
        <a:bodyPr/>
        <a:lstStyle/>
        <a:p>
          <a:endParaRPr lang="es-EC"/>
        </a:p>
      </dgm:t>
    </dgm:pt>
    <dgm:pt modelId="{284F8F0C-4525-409B-86BE-36C2CDBD0142}" type="sibTrans" cxnId="{F1DFBD78-9ECA-4E60-8E8A-B436B0A61CC8}">
      <dgm:prSet/>
      <dgm:spPr/>
      <dgm:t>
        <a:bodyPr/>
        <a:lstStyle/>
        <a:p>
          <a:endParaRPr lang="es-EC"/>
        </a:p>
      </dgm:t>
    </dgm:pt>
    <dgm:pt modelId="{BE93244D-CE77-431D-B8ED-F7173DA83192}">
      <dgm:prSet phldrT="[Texto]" custT="1"/>
      <dgm:spPr/>
      <dgm:t>
        <a:bodyPr/>
        <a:lstStyle/>
        <a:p>
          <a:pPr algn="l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Ahorro Futuro.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BC5D0CD8-A791-4ABE-BC1E-9604A531D920}" type="parTrans" cxnId="{2A05B188-C510-4FF8-B04E-3D66740D3E16}">
      <dgm:prSet/>
      <dgm:spPr/>
      <dgm:t>
        <a:bodyPr/>
        <a:lstStyle/>
        <a:p>
          <a:endParaRPr lang="es-EC"/>
        </a:p>
      </dgm:t>
    </dgm:pt>
    <dgm:pt modelId="{C7468C06-8BBB-47ED-89E0-85479B5FDE05}" type="sibTrans" cxnId="{2A05B188-C510-4FF8-B04E-3D66740D3E16}">
      <dgm:prSet/>
      <dgm:spPr/>
      <dgm:t>
        <a:bodyPr/>
        <a:lstStyle/>
        <a:p>
          <a:endParaRPr lang="es-EC"/>
        </a:p>
      </dgm:t>
    </dgm:pt>
    <dgm:pt modelId="{1B0AC8F3-EBBB-40F0-AC6B-A2CE962956A3}">
      <dgm:prSet phldrT="[Texto]" custT="1"/>
      <dgm:spPr/>
      <dgm:t>
        <a:bodyPr/>
        <a:lstStyle/>
        <a:p>
          <a:pPr algn="l"/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Depósito a Plazo Fijo.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E01F3AA0-4DD5-40C3-8580-D0B6652C9A70}" type="parTrans" cxnId="{7EB8ADD0-9DDD-45AE-B508-21EE17F21519}">
      <dgm:prSet/>
      <dgm:spPr/>
      <dgm:t>
        <a:bodyPr/>
        <a:lstStyle/>
        <a:p>
          <a:endParaRPr lang="es-EC"/>
        </a:p>
      </dgm:t>
    </dgm:pt>
    <dgm:pt modelId="{E2E8D118-9AB5-468B-83A6-2ECE8786C89E}" type="sibTrans" cxnId="{7EB8ADD0-9DDD-45AE-B508-21EE17F21519}">
      <dgm:prSet/>
      <dgm:spPr/>
      <dgm:t>
        <a:bodyPr/>
        <a:lstStyle/>
        <a:p>
          <a:endParaRPr lang="es-EC"/>
        </a:p>
      </dgm:t>
    </dgm:pt>
    <dgm:pt modelId="{9CF357B3-0DCC-4AF8-A315-59A15091058C}" type="pres">
      <dgm:prSet presAssocID="{C4E57AE4-DAE1-4E13-921C-3B7697943C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D9EAA1-8404-40F2-8A65-0541F4D91AD2}" type="pres">
      <dgm:prSet presAssocID="{CC2BAB05-530E-4790-9002-05375126A0AE}" presName="comp" presStyleCnt="0"/>
      <dgm:spPr/>
      <dgm:t>
        <a:bodyPr/>
        <a:lstStyle/>
        <a:p>
          <a:endParaRPr lang="es-EC"/>
        </a:p>
      </dgm:t>
    </dgm:pt>
    <dgm:pt modelId="{3F1154A5-886B-449E-B324-9C748A63AC68}" type="pres">
      <dgm:prSet presAssocID="{CC2BAB05-530E-4790-9002-05375126A0AE}" presName="box" presStyleLbl="node1" presStyleIdx="0" presStyleCnt="3"/>
      <dgm:spPr/>
      <dgm:t>
        <a:bodyPr/>
        <a:lstStyle/>
        <a:p>
          <a:endParaRPr lang="es-EC"/>
        </a:p>
      </dgm:t>
    </dgm:pt>
    <dgm:pt modelId="{0CE102A7-3900-4BC1-85A0-1B59B240403A}" type="pres">
      <dgm:prSet presAssocID="{CC2BAB05-530E-4790-9002-05375126A0A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80B3CF2-9B80-453D-9B5D-A92909B4E9BB}" type="pres">
      <dgm:prSet presAssocID="{CC2BAB05-530E-4790-9002-05375126A0A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6DA234-989A-4A13-A124-3DC12B8C3088}" type="pres">
      <dgm:prSet presAssocID="{284F8F0C-4525-409B-86BE-36C2CDBD0142}" presName="spacer" presStyleCnt="0"/>
      <dgm:spPr/>
      <dgm:t>
        <a:bodyPr/>
        <a:lstStyle/>
        <a:p>
          <a:endParaRPr lang="es-EC"/>
        </a:p>
      </dgm:t>
    </dgm:pt>
    <dgm:pt modelId="{BC6E6360-6B1C-4FC2-B4F3-B62418E1F58C}" type="pres">
      <dgm:prSet presAssocID="{BE93244D-CE77-431D-B8ED-F7173DA83192}" presName="comp" presStyleCnt="0"/>
      <dgm:spPr/>
      <dgm:t>
        <a:bodyPr/>
        <a:lstStyle/>
        <a:p>
          <a:endParaRPr lang="es-EC"/>
        </a:p>
      </dgm:t>
    </dgm:pt>
    <dgm:pt modelId="{A4214427-02C3-4B64-97D9-748C14F9FB9A}" type="pres">
      <dgm:prSet presAssocID="{BE93244D-CE77-431D-B8ED-F7173DA83192}" presName="box" presStyleLbl="node1" presStyleIdx="1" presStyleCnt="3"/>
      <dgm:spPr/>
      <dgm:t>
        <a:bodyPr/>
        <a:lstStyle/>
        <a:p>
          <a:endParaRPr lang="es-EC"/>
        </a:p>
      </dgm:t>
    </dgm:pt>
    <dgm:pt modelId="{41FB1431-EEC4-4E0B-BA87-459E973152F8}" type="pres">
      <dgm:prSet presAssocID="{BE93244D-CE77-431D-B8ED-F7173DA8319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14DC9E3-B8F0-4587-9305-3479199E5234}" type="pres">
      <dgm:prSet presAssocID="{BE93244D-CE77-431D-B8ED-F7173DA8319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594B3-8FB1-41F7-BFA6-97707E723A51}" type="pres">
      <dgm:prSet presAssocID="{C7468C06-8BBB-47ED-89E0-85479B5FDE05}" presName="spacer" presStyleCnt="0"/>
      <dgm:spPr/>
      <dgm:t>
        <a:bodyPr/>
        <a:lstStyle/>
        <a:p>
          <a:endParaRPr lang="es-EC"/>
        </a:p>
      </dgm:t>
    </dgm:pt>
    <dgm:pt modelId="{13149032-1F49-4F14-A133-63E58FC363E6}" type="pres">
      <dgm:prSet presAssocID="{1B0AC8F3-EBBB-40F0-AC6B-A2CE962956A3}" presName="comp" presStyleCnt="0"/>
      <dgm:spPr/>
      <dgm:t>
        <a:bodyPr/>
        <a:lstStyle/>
        <a:p>
          <a:endParaRPr lang="es-EC"/>
        </a:p>
      </dgm:t>
    </dgm:pt>
    <dgm:pt modelId="{696A7B48-DEBC-46AE-9C1C-6F69FC1701FA}" type="pres">
      <dgm:prSet presAssocID="{1B0AC8F3-EBBB-40F0-AC6B-A2CE962956A3}" presName="box" presStyleLbl="node1" presStyleIdx="2" presStyleCnt="3"/>
      <dgm:spPr/>
      <dgm:t>
        <a:bodyPr/>
        <a:lstStyle/>
        <a:p>
          <a:endParaRPr lang="es-EC"/>
        </a:p>
      </dgm:t>
    </dgm:pt>
    <dgm:pt modelId="{B447338D-1C2F-4D9D-BA1C-E9462D1CEAD5}" type="pres">
      <dgm:prSet presAssocID="{1B0AC8F3-EBBB-40F0-AC6B-A2CE962956A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C11828C-AA84-4FB8-A08A-B840C596A7FF}" type="pres">
      <dgm:prSet presAssocID="{1B0AC8F3-EBBB-40F0-AC6B-A2CE962956A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854270-B726-4EC7-9C4E-2124D1AB901B}" type="presOf" srcId="{C4E57AE4-DAE1-4E13-921C-3B7697943C5B}" destId="{9CF357B3-0DCC-4AF8-A315-59A15091058C}" srcOrd="0" destOrd="0" presId="urn:microsoft.com/office/officeart/2005/8/layout/vList4#13"/>
    <dgm:cxn modelId="{3685BBD4-4306-401C-AF74-A3985C21B198}" type="presOf" srcId="{1B0AC8F3-EBBB-40F0-AC6B-A2CE962956A3}" destId="{696A7B48-DEBC-46AE-9C1C-6F69FC1701FA}" srcOrd="0" destOrd="0" presId="urn:microsoft.com/office/officeart/2005/8/layout/vList4#13"/>
    <dgm:cxn modelId="{F1DFBD78-9ECA-4E60-8E8A-B436B0A61CC8}" srcId="{C4E57AE4-DAE1-4E13-921C-3B7697943C5B}" destId="{CC2BAB05-530E-4790-9002-05375126A0AE}" srcOrd="0" destOrd="0" parTransId="{A1C0D29D-CEA8-4FDE-B1D8-EAD1EF1A6396}" sibTransId="{284F8F0C-4525-409B-86BE-36C2CDBD0142}"/>
    <dgm:cxn modelId="{F7B2492C-E1F1-4553-B004-46AF2B81E3C5}" type="presOf" srcId="{CC2BAB05-530E-4790-9002-05375126A0AE}" destId="{3F1154A5-886B-449E-B324-9C748A63AC68}" srcOrd="0" destOrd="0" presId="urn:microsoft.com/office/officeart/2005/8/layout/vList4#13"/>
    <dgm:cxn modelId="{120709FF-EDEE-4BAD-8372-01B4178163E3}" type="presOf" srcId="{BE93244D-CE77-431D-B8ED-F7173DA83192}" destId="{614DC9E3-B8F0-4587-9305-3479199E5234}" srcOrd="1" destOrd="0" presId="urn:microsoft.com/office/officeart/2005/8/layout/vList4#13"/>
    <dgm:cxn modelId="{822F4225-4ED2-4A0B-A711-7A298616F46C}" type="presOf" srcId="{1B0AC8F3-EBBB-40F0-AC6B-A2CE962956A3}" destId="{5C11828C-AA84-4FB8-A08A-B840C596A7FF}" srcOrd="1" destOrd="0" presId="urn:microsoft.com/office/officeart/2005/8/layout/vList4#13"/>
    <dgm:cxn modelId="{2A05B188-C510-4FF8-B04E-3D66740D3E16}" srcId="{C4E57AE4-DAE1-4E13-921C-3B7697943C5B}" destId="{BE93244D-CE77-431D-B8ED-F7173DA83192}" srcOrd="1" destOrd="0" parTransId="{BC5D0CD8-A791-4ABE-BC1E-9604A531D920}" sibTransId="{C7468C06-8BBB-47ED-89E0-85479B5FDE05}"/>
    <dgm:cxn modelId="{7EB8ADD0-9DDD-45AE-B508-21EE17F21519}" srcId="{C4E57AE4-DAE1-4E13-921C-3B7697943C5B}" destId="{1B0AC8F3-EBBB-40F0-AC6B-A2CE962956A3}" srcOrd="2" destOrd="0" parTransId="{E01F3AA0-4DD5-40C3-8580-D0B6652C9A70}" sibTransId="{E2E8D118-9AB5-468B-83A6-2ECE8786C89E}"/>
    <dgm:cxn modelId="{6A339A2F-941E-44CD-A2AE-7E51840CCBA9}" type="presOf" srcId="{CC2BAB05-530E-4790-9002-05375126A0AE}" destId="{380B3CF2-9B80-453D-9B5D-A92909B4E9BB}" srcOrd="1" destOrd="0" presId="urn:microsoft.com/office/officeart/2005/8/layout/vList4#13"/>
    <dgm:cxn modelId="{9A6087F9-81E5-451F-A354-B99237D560B8}" type="presOf" srcId="{BE93244D-CE77-431D-B8ED-F7173DA83192}" destId="{A4214427-02C3-4B64-97D9-748C14F9FB9A}" srcOrd="0" destOrd="0" presId="urn:microsoft.com/office/officeart/2005/8/layout/vList4#13"/>
    <dgm:cxn modelId="{78363DE1-5470-4BFD-8488-4DC52B190A2C}" type="presParOf" srcId="{9CF357B3-0DCC-4AF8-A315-59A15091058C}" destId="{2FD9EAA1-8404-40F2-8A65-0541F4D91AD2}" srcOrd="0" destOrd="0" presId="urn:microsoft.com/office/officeart/2005/8/layout/vList4#13"/>
    <dgm:cxn modelId="{2C60DACD-65A7-4976-A40E-CBEBE60989EA}" type="presParOf" srcId="{2FD9EAA1-8404-40F2-8A65-0541F4D91AD2}" destId="{3F1154A5-886B-449E-B324-9C748A63AC68}" srcOrd="0" destOrd="0" presId="urn:microsoft.com/office/officeart/2005/8/layout/vList4#13"/>
    <dgm:cxn modelId="{DF5ED530-09C6-4A64-8007-A05C241AB6EF}" type="presParOf" srcId="{2FD9EAA1-8404-40F2-8A65-0541F4D91AD2}" destId="{0CE102A7-3900-4BC1-85A0-1B59B240403A}" srcOrd="1" destOrd="0" presId="urn:microsoft.com/office/officeart/2005/8/layout/vList4#13"/>
    <dgm:cxn modelId="{0D6BAECE-E7EB-405E-94AC-45DA300B8D6B}" type="presParOf" srcId="{2FD9EAA1-8404-40F2-8A65-0541F4D91AD2}" destId="{380B3CF2-9B80-453D-9B5D-A92909B4E9BB}" srcOrd="2" destOrd="0" presId="urn:microsoft.com/office/officeart/2005/8/layout/vList4#13"/>
    <dgm:cxn modelId="{23EEADC6-139A-4E5F-AE78-105994F58782}" type="presParOf" srcId="{9CF357B3-0DCC-4AF8-A315-59A15091058C}" destId="{8B6DA234-989A-4A13-A124-3DC12B8C3088}" srcOrd="1" destOrd="0" presId="urn:microsoft.com/office/officeart/2005/8/layout/vList4#13"/>
    <dgm:cxn modelId="{AF8143AA-55BD-4798-BF27-A244BF3D10F5}" type="presParOf" srcId="{9CF357B3-0DCC-4AF8-A315-59A15091058C}" destId="{BC6E6360-6B1C-4FC2-B4F3-B62418E1F58C}" srcOrd="2" destOrd="0" presId="urn:microsoft.com/office/officeart/2005/8/layout/vList4#13"/>
    <dgm:cxn modelId="{7402E24A-7759-4C03-AE99-ED58C9EA0957}" type="presParOf" srcId="{BC6E6360-6B1C-4FC2-B4F3-B62418E1F58C}" destId="{A4214427-02C3-4B64-97D9-748C14F9FB9A}" srcOrd="0" destOrd="0" presId="urn:microsoft.com/office/officeart/2005/8/layout/vList4#13"/>
    <dgm:cxn modelId="{EA7EB5E6-C900-48A4-B8B9-6B9568DFBF55}" type="presParOf" srcId="{BC6E6360-6B1C-4FC2-B4F3-B62418E1F58C}" destId="{41FB1431-EEC4-4E0B-BA87-459E973152F8}" srcOrd="1" destOrd="0" presId="urn:microsoft.com/office/officeart/2005/8/layout/vList4#13"/>
    <dgm:cxn modelId="{2AC52F8D-99B4-4274-A8D4-CD61F180514D}" type="presParOf" srcId="{BC6E6360-6B1C-4FC2-B4F3-B62418E1F58C}" destId="{614DC9E3-B8F0-4587-9305-3479199E5234}" srcOrd="2" destOrd="0" presId="urn:microsoft.com/office/officeart/2005/8/layout/vList4#13"/>
    <dgm:cxn modelId="{211E6819-CE10-439C-8C9D-82B68528091B}" type="presParOf" srcId="{9CF357B3-0DCC-4AF8-A315-59A15091058C}" destId="{A2F594B3-8FB1-41F7-BFA6-97707E723A51}" srcOrd="3" destOrd="0" presId="urn:microsoft.com/office/officeart/2005/8/layout/vList4#13"/>
    <dgm:cxn modelId="{CA92F0F4-299C-478B-A2A1-9B627FBE0FA4}" type="presParOf" srcId="{9CF357B3-0DCC-4AF8-A315-59A15091058C}" destId="{13149032-1F49-4F14-A133-63E58FC363E6}" srcOrd="4" destOrd="0" presId="urn:microsoft.com/office/officeart/2005/8/layout/vList4#13"/>
    <dgm:cxn modelId="{7F3039EC-0B54-4CF5-95B8-7E264A140FE4}" type="presParOf" srcId="{13149032-1F49-4F14-A133-63E58FC363E6}" destId="{696A7B48-DEBC-46AE-9C1C-6F69FC1701FA}" srcOrd="0" destOrd="0" presId="urn:microsoft.com/office/officeart/2005/8/layout/vList4#13"/>
    <dgm:cxn modelId="{446D7298-647B-471C-A7E3-87D31F9627B4}" type="presParOf" srcId="{13149032-1F49-4F14-A133-63E58FC363E6}" destId="{B447338D-1C2F-4D9D-BA1C-E9462D1CEAD5}" srcOrd="1" destOrd="0" presId="urn:microsoft.com/office/officeart/2005/8/layout/vList4#13"/>
    <dgm:cxn modelId="{B9D6C55B-FBC5-42E5-9291-909CE37DED51}" type="presParOf" srcId="{13149032-1F49-4F14-A133-63E58FC363E6}" destId="{5C11828C-AA84-4FB8-A08A-B840C596A7FF}" srcOrd="2" destOrd="0" presId="urn:microsoft.com/office/officeart/2005/8/layout/vList4#1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E57AE4-DAE1-4E13-921C-3B7697943C5B}" type="doc">
      <dgm:prSet loTypeId="urn:microsoft.com/office/officeart/2005/8/layout/vList4#1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C2BAB05-530E-4790-9002-05375126A0AE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Crédito de consumo.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A1C0D29D-CEA8-4FDE-B1D8-EAD1EF1A6396}" type="parTrans" cxnId="{F1DFBD78-9ECA-4E60-8E8A-B436B0A61CC8}">
      <dgm:prSet/>
      <dgm:spPr/>
      <dgm:t>
        <a:bodyPr/>
        <a:lstStyle/>
        <a:p>
          <a:endParaRPr lang="es-EC"/>
        </a:p>
      </dgm:t>
    </dgm:pt>
    <dgm:pt modelId="{284F8F0C-4525-409B-86BE-36C2CDBD0142}" type="sibTrans" cxnId="{F1DFBD78-9ECA-4E60-8E8A-B436B0A61CC8}">
      <dgm:prSet/>
      <dgm:spPr/>
      <dgm:t>
        <a:bodyPr/>
        <a:lstStyle/>
        <a:p>
          <a:endParaRPr lang="es-EC"/>
        </a:p>
      </dgm:t>
    </dgm:pt>
    <dgm:pt modelId="{BE93244D-CE77-431D-B8ED-F7173DA83192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Microcrédito.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BC5D0CD8-A791-4ABE-BC1E-9604A531D920}" type="parTrans" cxnId="{2A05B188-C510-4FF8-B04E-3D66740D3E16}">
      <dgm:prSet/>
      <dgm:spPr/>
      <dgm:t>
        <a:bodyPr/>
        <a:lstStyle/>
        <a:p>
          <a:endParaRPr lang="es-EC"/>
        </a:p>
      </dgm:t>
    </dgm:pt>
    <dgm:pt modelId="{C7468C06-8BBB-47ED-89E0-85479B5FDE05}" type="sibTrans" cxnId="{2A05B188-C510-4FF8-B04E-3D66740D3E16}">
      <dgm:prSet/>
      <dgm:spPr/>
      <dgm:t>
        <a:bodyPr/>
        <a:lstStyle/>
        <a:p>
          <a:endParaRPr lang="es-EC"/>
        </a:p>
      </dgm:t>
    </dgm:pt>
    <dgm:pt modelId="{1B0AC8F3-EBBB-40F0-AC6B-A2CE962956A3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Crédito de Vivienda.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E01F3AA0-4DD5-40C3-8580-D0B6652C9A70}" type="parTrans" cxnId="{7EB8ADD0-9DDD-45AE-B508-21EE17F21519}">
      <dgm:prSet/>
      <dgm:spPr/>
      <dgm:t>
        <a:bodyPr/>
        <a:lstStyle/>
        <a:p>
          <a:endParaRPr lang="es-EC"/>
        </a:p>
      </dgm:t>
    </dgm:pt>
    <dgm:pt modelId="{E2E8D118-9AB5-468B-83A6-2ECE8786C89E}" type="sibTrans" cxnId="{7EB8ADD0-9DDD-45AE-B508-21EE17F21519}">
      <dgm:prSet/>
      <dgm:spPr/>
      <dgm:t>
        <a:bodyPr/>
        <a:lstStyle/>
        <a:p>
          <a:endParaRPr lang="es-EC"/>
        </a:p>
      </dgm:t>
    </dgm:pt>
    <dgm:pt modelId="{852819FA-B011-4013-A1C0-6C5D72AE5A91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Crédito Comercial.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1D40B543-C25D-4BE9-B5B1-3DB457B12F66}" type="parTrans" cxnId="{5149D787-E9F7-4870-AD03-685C16422F2E}">
      <dgm:prSet/>
      <dgm:spPr/>
      <dgm:t>
        <a:bodyPr/>
        <a:lstStyle/>
        <a:p>
          <a:endParaRPr lang="es-EC"/>
        </a:p>
      </dgm:t>
    </dgm:pt>
    <dgm:pt modelId="{F02AA93A-6492-40B2-A56B-F2CC0C957F57}" type="sibTrans" cxnId="{5149D787-E9F7-4870-AD03-685C16422F2E}">
      <dgm:prSet/>
      <dgm:spPr/>
      <dgm:t>
        <a:bodyPr/>
        <a:lstStyle/>
        <a:p>
          <a:endParaRPr lang="es-EC"/>
        </a:p>
      </dgm:t>
    </dgm:pt>
    <dgm:pt modelId="{B20D36A9-88D7-4568-ACC7-AB6F9431A84A}" type="pres">
      <dgm:prSet presAssocID="{C4E57AE4-DAE1-4E13-921C-3B7697943C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1DC281-76B4-4742-A056-7059ED24851D}" type="pres">
      <dgm:prSet presAssocID="{CC2BAB05-530E-4790-9002-05375126A0AE}" presName="comp" presStyleCnt="0"/>
      <dgm:spPr/>
      <dgm:t>
        <a:bodyPr/>
        <a:lstStyle/>
        <a:p>
          <a:endParaRPr lang="es-EC"/>
        </a:p>
      </dgm:t>
    </dgm:pt>
    <dgm:pt modelId="{372FBAD7-32EE-480A-B327-CCC81C3D2F96}" type="pres">
      <dgm:prSet presAssocID="{CC2BAB05-530E-4790-9002-05375126A0AE}" presName="box" presStyleLbl="node1" presStyleIdx="0" presStyleCnt="4"/>
      <dgm:spPr/>
      <dgm:t>
        <a:bodyPr/>
        <a:lstStyle/>
        <a:p>
          <a:endParaRPr lang="es-EC"/>
        </a:p>
      </dgm:t>
    </dgm:pt>
    <dgm:pt modelId="{BEA984FE-383C-4C90-8977-B6A8763DA84B}" type="pres">
      <dgm:prSet presAssocID="{CC2BAB05-530E-4790-9002-05375126A0A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E1D61AD-572A-482C-B9B8-EA0D9F13D415}" type="pres">
      <dgm:prSet presAssocID="{CC2BAB05-530E-4790-9002-05375126A0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A9939D-B5C9-4317-AEBC-015956D79595}" type="pres">
      <dgm:prSet presAssocID="{284F8F0C-4525-409B-86BE-36C2CDBD0142}" presName="spacer" presStyleCnt="0"/>
      <dgm:spPr/>
      <dgm:t>
        <a:bodyPr/>
        <a:lstStyle/>
        <a:p>
          <a:endParaRPr lang="es-EC"/>
        </a:p>
      </dgm:t>
    </dgm:pt>
    <dgm:pt modelId="{02B091F1-E231-4C64-B295-932300AE2EED}" type="pres">
      <dgm:prSet presAssocID="{BE93244D-CE77-431D-B8ED-F7173DA83192}" presName="comp" presStyleCnt="0"/>
      <dgm:spPr/>
      <dgm:t>
        <a:bodyPr/>
        <a:lstStyle/>
        <a:p>
          <a:endParaRPr lang="es-EC"/>
        </a:p>
      </dgm:t>
    </dgm:pt>
    <dgm:pt modelId="{9EC94657-AF24-4F7E-903D-AC564A82614B}" type="pres">
      <dgm:prSet presAssocID="{BE93244D-CE77-431D-B8ED-F7173DA83192}" presName="box" presStyleLbl="node1" presStyleIdx="1" presStyleCnt="4"/>
      <dgm:spPr/>
      <dgm:t>
        <a:bodyPr/>
        <a:lstStyle/>
        <a:p>
          <a:endParaRPr lang="es-EC"/>
        </a:p>
      </dgm:t>
    </dgm:pt>
    <dgm:pt modelId="{BB1D843F-AA83-428C-AB74-CE3EF5001E3D}" type="pres">
      <dgm:prSet presAssocID="{BE93244D-CE77-431D-B8ED-F7173DA8319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1180B46-2AF4-476B-AF3D-787D709B1022}" type="pres">
      <dgm:prSet presAssocID="{BE93244D-CE77-431D-B8ED-F7173DA8319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8F7D3-E368-415F-AF29-D98926909BF5}" type="pres">
      <dgm:prSet presAssocID="{C7468C06-8BBB-47ED-89E0-85479B5FDE05}" presName="spacer" presStyleCnt="0"/>
      <dgm:spPr/>
      <dgm:t>
        <a:bodyPr/>
        <a:lstStyle/>
        <a:p>
          <a:endParaRPr lang="es-EC"/>
        </a:p>
      </dgm:t>
    </dgm:pt>
    <dgm:pt modelId="{18F2DB8D-7A0D-466F-BD1D-F164DEDC7869}" type="pres">
      <dgm:prSet presAssocID="{1B0AC8F3-EBBB-40F0-AC6B-A2CE962956A3}" presName="comp" presStyleCnt="0"/>
      <dgm:spPr/>
      <dgm:t>
        <a:bodyPr/>
        <a:lstStyle/>
        <a:p>
          <a:endParaRPr lang="es-EC"/>
        </a:p>
      </dgm:t>
    </dgm:pt>
    <dgm:pt modelId="{B38CDBAB-A9FD-4121-B55E-B4ABE3542013}" type="pres">
      <dgm:prSet presAssocID="{1B0AC8F3-EBBB-40F0-AC6B-A2CE962956A3}" presName="box" presStyleLbl="node1" presStyleIdx="2" presStyleCnt="4"/>
      <dgm:spPr/>
      <dgm:t>
        <a:bodyPr/>
        <a:lstStyle/>
        <a:p>
          <a:endParaRPr lang="es-EC"/>
        </a:p>
      </dgm:t>
    </dgm:pt>
    <dgm:pt modelId="{DCE2B0D0-D6C0-47EA-9C52-AA7A8BAB0DD9}" type="pres">
      <dgm:prSet presAssocID="{1B0AC8F3-EBBB-40F0-AC6B-A2CE962956A3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4A74626-BDD9-4EA4-9E15-20E5A577257E}" type="pres">
      <dgm:prSet presAssocID="{1B0AC8F3-EBBB-40F0-AC6B-A2CE962956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CF1A0-4F8B-4FE9-A2A1-965F71C514DA}" type="pres">
      <dgm:prSet presAssocID="{E2E8D118-9AB5-468B-83A6-2ECE8786C89E}" presName="spacer" presStyleCnt="0"/>
      <dgm:spPr/>
      <dgm:t>
        <a:bodyPr/>
        <a:lstStyle/>
        <a:p>
          <a:endParaRPr lang="es-EC"/>
        </a:p>
      </dgm:t>
    </dgm:pt>
    <dgm:pt modelId="{C9736DCF-B6DF-414F-93E4-2ED6CCE7CEB3}" type="pres">
      <dgm:prSet presAssocID="{852819FA-B011-4013-A1C0-6C5D72AE5A91}" presName="comp" presStyleCnt="0"/>
      <dgm:spPr/>
      <dgm:t>
        <a:bodyPr/>
        <a:lstStyle/>
        <a:p>
          <a:endParaRPr lang="es-EC"/>
        </a:p>
      </dgm:t>
    </dgm:pt>
    <dgm:pt modelId="{9A24DEFF-D1AF-4D9E-B5AD-1B27D7026161}" type="pres">
      <dgm:prSet presAssocID="{852819FA-B011-4013-A1C0-6C5D72AE5A91}" presName="box" presStyleLbl="node1" presStyleIdx="3" presStyleCnt="4"/>
      <dgm:spPr/>
      <dgm:t>
        <a:bodyPr/>
        <a:lstStyle/>
        <a:p>
          <a:endParaRPr lang="es-EC"/>
        </a:p>
      </dgm:t>
    </dgm:pt>
    <dgm:pt modelId="{E3F13E51-C82B-4069-9253-FDB4C51459C9}" type="pres">
      <dgm:prSet presAssocID="{852819FA-B011-4013-A1C0-6C5D72AE5A91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BF90F72-207E-46A2-9E75-BD159CC6B504}" type="pres">
      <dgm:prSet presAssocID="{852819FA-B011-4013-A1C0-6C5D72AE5A9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05B188-C510-4FF8-B04E-3D66740D3E16}" srcId="{C4E57AE4-DAE1-4E13-921C-3B7697943C5B}" destId="{BE93244D-CE77-431D-B8ED-F7173DA83192}" srcOrd="1" destOrd="0" parTransId="{BC5D0CD8-A791-4ABE-BC1E-9604A531D920}" sibTransId="{C7468C06-8BBB-47ED-89E0-85479B5FDE05}"/>
    <dgm:cxn modelId="{AD06793E-E351-4AB0-AABE-BF9FF4A92912}" type="presOf" srcId="{BE93244D-CE77-431D-B8ED-F7173DA83192}" destId="{9EC94657-AF24-4F7E-903D-AC564A82614B}" srcOrd="0" destOrd="0" presId="urn:microsoft.com/office/officeart/2005/8/layout/vList4#14"/>
    <dgm:cxn modelId="{7EB8ADD0-9DDD-45AE-B508-21EE17F21519}" srcId="{C4E57AE4-DAE1-4E13-921C-3B7697943C5B}" destId="{1B0AC8F3-EBBB-40F0-AC6B-A2CE962956A3}" srcOrd="2" destOrd="0" parTransId="{E01F3AA0-4DD5-40C3-8580-D0B6652C9A70}" sibTransId="{E2E8D118-9AB5-468B-83A6-2ECE8786C89E}"/>
    <dgm:cxn modelId="{E10833E0-7BB3-4D09-A8E6-DFA70B715B14}" type="presOf" srcId="{1B0AC8F3-EBBB-40F0-AC6B-A2CE962956A3}" destId="{B38CDBAB-A9FD-4121-B55E-B4ABE3542013}" srcOrd="0" destOrd="0" presId="urn:microsoft.com/office/officeart/2005/8/layout/vList4#14"/>
    <dgm:cxn modelId="{77E5D257-E2E7-4982-B551-07BE0CF73533}" type="presOf" srcId="{C4E57AE4-DAE1-4E13-921C-3B7697943C5B}" destId="{B20D36A9-88D7-4568-ACC7-AB6F9431A84A}" srcOrd="0" destOrd="0" presId="urn:microsoft.com/office/officeart/2005/8/layout/vList4#14"/>
    <dgm:cxn modelId="{998CC31B-31D3-455E-B460-BC0223057378}" type="presOf" srcId="{852819FA-B011-4013-A1C0-6C5D72AE5A91}" destId="{9A24DEFF-D1AF-4D9E-B5AD-1B27D7026161}" srcOrd="0" destOrd="0" presId="urn:microsoft.com/office/officeart/2005/8/layout/vList4#14"/>
    <dgm:cxn modelId="{5149D787-E9F7-4870-AD03-685C16422F2E}" srcId="{C4E57AE4-DAE1-4E13-921C-3B7697943C5B}" destId="{852819FA-B011-4013-A1C0-6C5D72AE5A91}" srcOrd="3" destOrd="0" parTransId="{1D40B543-C25D-4BE9-B5B1-3DB457B12F66}" sibTransId="{F02AA93A-6492-40B2-A56B-F2CC0C957F57}"/>
    <dgm:cxn modelId="{E574E03D-C5DC-484E-9277-9E8B7E5F8C4A}" type="presOf" srcId="{1B0AC8F3-EBBB-40F0-AC6B-A2CE962956A3}" destId="{E4A74626-BDD9-4EA4-9E15-20E5A577257E}" srcOrd="1" destOrd="0" presId="urn:microsoft.com/office/officeart/2005/8/layout/vList4#14"/>
    <dgm:cxn modelId="{749AE998-97CD-46B3-89A7-5FBCC9BB94C7}" type="presOf" srcId="{CC2BAB05-530E-4790-9002-05375126A0AE}" destId="{4E1D61AD-572A-482C-B9B8-EA0D9F13D415}" srcOrd="1" destOrd="0" presId="urn:microsoft.com/office/officeart/2005/8/layout/vList4#14"/>
    <dgm:cxn modelId="{29640AFF-1C13-4BEA-B6BE-51D96DF8C98F}" type="presOf" srcId="{852819FA-B011-4013-A1C0-6C5D72AE5A91}" destId="{5BF90F72-207E-46A2-9E75-BD159CC6B504}" srcOrd="1" destOrd="0" presId="urn:microsoft.com/office/officeart/2005/8/layout/vList4#14"/>
    <dgm:cxn modelId="{6FAC7DDC-D036-4DA2-B24D-E99B53D5F84B}" type="presOf" srcId="{BE93244D-CE77-431D-B8ED-F7173DA83192}" destId="{21180B46-2AF4-476B-AF3D-787D709B1022}" srcOrd="1" destOrd="0" presId="urn:microsoft.com/office/officeart/2005/8/layout/vList4#14"/>
    <dgm:cxn modelId="{F1DFBD78-9ECA-4E60-8E8A-B436B0A61CC8}" srcId="{C4E57AE4-DAE1-4E13-921C-3B7697943C5B}" destId="{CC2BAB05-530E-4790-9002-05375126A0AE}" srcOrd="0" destOrd="0" parTransId="{A1C0D29D-CEA8-4FDE-B1D8-EAD1EF1A6396}" sibTransId="{284F8F0C-4525-409B-86BE-36C2CDBD0142}"/>
    <dgm:cxn modelId="{DC8731A0-D720-4421-A64D-4DA02452AD88}" type="presOf" srcId="{CC2BAB05-530E-4790-9002-05375126A0AE}" destId="{372FBAD7-32EE-480A-B327-CCC81C3D2F96}" srcOrd="0" destOrd="0" presId="urn:microsoft.com/office/officeart/2005/8/layout/vList4#14"/>
    <dgm:cxn modelId="{6CA1E7D3-E6A7-4DD9-ADB6-A7FBA216A2CB}" type="presParOf" srcId="{B20D36A9-88D7-4568-ACC7-AB6F9431A84A}" destId="{D31DC281-76B4-4742-A056-7059ED24851D}" srcOrd="0" destOrd="0" presId="urn:microsoft.com/office/officeart/2005/8/layout/vList4#14"/>
    <dgm:cxn modelId="{C19AB1B9-B932-4E9C-8D7E-1AACC53B46D2}" type="presParOf" srcId="{D31DC281-76B4-4742-A056-7059ED24851D}" destId="{372FBAD7-32EE-480A-B327-CCC81C3D2F96}" srcOrd="0" destOrd="0" presId="urn:microsoft.com/office/officeart/2005/8/layout/vList4#14"/>
    <dgm:cxn modelId="{F9E67F0E-E153-43EA-80FA-3C053E3552D5}" type="presParOf" srcId="{D31DC281-76B4-4742-A056-7059ED24851D}" destId="{BEA984FE-383C-4C90-8977-B6A8763DA84B}" srcOrd="1" destOrd="0" presId="urn:microsoft.com/office/officeart/2005/8/layout/vList4#14"/>
    <dgm:cxn modelId="{9A5FF81C-1F97-49D4-9181-4F0CC7C1242C}" type="presParOf" srcId="{D31DC281-76B4-4742-A056-7059ED24851D}" destId="{4E1D61AD-572A-482C-B9B8-EA0D9F13D415}" srcOrd="2" destOrd="0" presId="urn:microsoft.com/office/officeart/2005/8/layout/vList4#14"/>
    <dgm:cxn modelId="{0795C075-9388-440B-BED0-CFB8731268E4}" type="presParOf" srcId="{B20D36A9-88D7-4568-ACC7-AB6F9431A84A}" destId="{31A9939D-B5C9-4317-AEBC-015956D79595}" srcOrd="1" destOrd="0" presId="urn:microsoft.com/office/officeart/2005/8/layout/vList4#14"/>
    <dgm:cxn modelId="{59AC1B11-373E-4F95-AC9C-54DC4E5FA4CD}" type="presParOf" srcId="{B20D36A9-88D7-4568-ACC7-AB6F9431A84A}" destId="{02B091F1-E231-4C64-B295-932300AE2EED}" srcOrd="2" destOrd="0" presId="urn:microsoft.com/office/officeart/2005/8/layout/vList4#14"/>
    <dgm:cxn modelId="{CF49D86F-C5FD-4291-AB45-016ADA55D1E9}" type="presParOf" srcId="{02B091F1-E231-4C64-B295-932300AE2EED}" destId="{9EC94657-AF24-4F7E-903D-AC564A82614B}" srcOrd="0" destOrd="0" presId="urn:microsoft.com/office/officeart/2005/8/layout/vList4#14"/>
    <dgm:cxn modelId="{F5BCC8FA-C6C5-4F64-AC28-0001A23F276E}" type="presParOf" srcId="{02B091F1-E231-4C64-B295-932300AE2EED}" destId="{BB1D843F-AA83-428C-AB74-CE3EF5001E3D}" srcOrd="1" destOrd="0" presId="urn:microsoft.com/office/officeart/2005/8/layout/vList4#14"/>
    <dgm:cxn modelId="{58DF4DA5-4052-436B-88C0-A9BAD2825A6D}" type="presParOf" srcId="{02B091F1-E231-4C64-B295-932300AE2EED}" destId="{21180B46-2AF4-476B-AF3D-787D709B1022}" srcOrd="2" destOrd="0" presId="urn:microsoft.com/office/officeart/2005/8/layout/vList4#14"/>
    <dgm:cxn modelId="{73E60542-859F-4C43-8A14-C0306105BAE0}" type="presParOf" srcId="{B20D36A9-88D7-4568-ACC7-AB6F9431A84A}" destId="{89B8F7D3-E368-415F-AF29-D98926909BF5}" srcOrd="3" destOrd="0" presId="urn:microsoft.com/office/officeart/2005/8/layout/vList4#14"/>
    <dgm:cxn modelId="{30F5ED16-918B-4802-8156-19E26BD110AF}" type="presParOf" srcId="{B20D36A9-88D7-4568-ACC7-AB6F9431A84A}" destId="{18F2DB8D-7A0D-466F-BD1D-F164DEDC7869}" srcOrd="4" destOrd="0" presId="urn:microsoft.com/office/officeart/2005/8/layout/vList4#14"/>
    <dgm:cxn modelId="{3638DC8A-9551-414C-9B7B-3A824EE48DF0}" type="presParOf" srcId="{18F2DB8D-7A0D-466F-BD1D-F164DEDC7869}" destId="{B38CDBAB-A9FD-4121-B55E-B4ABE3542013}" srcOrd="0" destOrd="0" presId="urn:microsoft.com/office/officeart/2005/8/layout/vList4#14"/>
    <dgm:cxn modelId="{54E1F31B-9CC1-4979-8D00-22242C57C2E1}" type="presParOf" srcId="{18F2DB8D-7A0D-466F-BD1D-F164DEDC7869}" destId="{DCE2B0D0-D6C0-47EA-9C52-AA7A8BAB0DD9}" srcOrd="1" destOrd="0" presId="urn:microsoft.com/office/officeart/2005/8/layout/vList4#14"/>
    <dgm:cxn modelId="{72293486-DE20-4880-A03D-CC3B64575E78}" type="presParOf" srcId="{18F2DB8D-7A0D-466F-BD1D-F164DEDC7869}" destId="{E4A74626-BDD9-4EA4-9E15-20E5A577257E}" srcOrd="2" destOrd="0" presId="urn:microsoft.com/office/officeart/2005/8/layout/vList4#14"/>
    <dgm:cxn modelId="{8FDEC695-315A-462C-8CCD-FC944A8353B3}" type="presParOf" srcId="{B20D36A9-88D7-4568-ACC7-AB6F9431A84A}" destId="{63FCF1A0-4F8B-4FE9-A2A1-965F71C514DA}" srcOrd="5" destOrd="0" presId="urn:microsoft.com/office/officeart/2005/8/layout/vList4#14"/>
    <dgm:cxn modelId="{7AF68E8E-28EF-4F16-AAE6-AB58703C3064}" type="presParOf" srcId="{B20D36A9-88D7-4568-ACC7-AB6F9431A84A}" destId="{C9736DCF-B6DF-414F-93E4-2ED6CCE7CEB3}" srcOrd="6" destOrd="0" presId="urn:microsoft.com/office/officeart/2005/8/layout/vList4#14"/>
    <dgm:cxn modelId="{13C6B954-20F1-4A40-A1EE-333BFD5D5646}" type="presParOf" srcId="{C9736DCF-B6DF-414F-93E4-2ED6CCE7CEB3}" destId="{9A24DEFF-D1AF-4D9E-B5AD-1B27D7026161}" srcOrd="0" destOrd="0" presId="urn:microsoft.com/office/officeart/2005/8/layout/vList4#14"/>
    <dgm:cxn modelId="{E0BE9957-1DF8-456F-800E-3BFD79DF4FA8}" type="presParOf" srcId="{C9736DCF-B6DF-414F-93E4-2ED6CCE7CEB3}" destId="{E3F13E51-C82B-4069-9253-FDB4C51459C9}" srcOrd="1" destOrd="0" presId="urn:microsoft.com/office/officeart/2005/8/layout/vList4#14"/>
    <dgm:cxn modelId="{58F53FFE-9650-486E-86B8-3648747B4E47}" type="presParOf" srcId="{C9736DCF-B6DF-414F-93E4-2ED6CCE7CEB3}" destId="{5BF90F72-207E-46A2-9E75-BD159CC6B504}" srcOrd="2" destOrd="0" presId="urn:microsoft.com/office/officeart/2005/8/layout/vList4#1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57AE4-DAE1-4E13-921C-3B7697943C5B}" type="doc">
      <dgm:prSet loTypeId="urn:microsoft.com/office/officeart/2005/8/layout/vList4#1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C2BAB05-530E-4790-9002-05375126A0AE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Acreditación a nómina.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A1C0D29D-CEA8-4FDE-B1D8-EAD1EF1A6396}" type="parTrans" cxnId="{F1DFBD78-9ECA-4E60-8E8A-B436B0A61CC8}">
      <dgm:prSet/>
      <dgm:spPr/>
      <dgm:t>
        <a:bodyPr/>
        <a:lstStyle/>
        <a:p>
          <a:endParaRPr lang="es-EC"/>
        </a:p>
      </dgm:t>
    </dgm:pt>
    <dgm:pt modelId="{284F8F0C-4525-409B-86BE-36C2CDBD0142}" type="sibTrans" cxnId="{F1DFBD78-9ECA-4E60-8E8A-B436B0A61CC8}">
      <dgm:prSet/>
      <dgm:spPr/>
      <dgm:t>
        <a:bodyPr/>
        <a:lstStyle/>
        <a:p>
          <a:endParaRPr lang="es-EC"/>
        </a:p>
      </dgm:t>
    </dgm:pt>
    <dgm:pt modelId="{BE93244D-CE77-431D-B8ED-F7173DA83192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Servicio </a:t>
          </a:r>
          <a:r>
            <a:rPr lang="es-EC" sz="2000" b="0" dirty="0" err="1" smtClean="0">
              <a:latin typeface="Times New Roman" pitchFamily="18" charset="0"/>
              <a:cs typeface="Times New Roman" pitchFamily="18" charset="0"/>
            </a:rPr>
            <a:t>Exequial</a:t>
          </a:r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BC5D0CD8-A791-4ABE-BC1E-9604A531D920}" type="parTrans" cxnId="{2A05B188-C510-4FF8-B04E-3D66740D3E16}">
      <dgm:prSet/>
      <dgm:spPr/>
      <dgm:t>
        <a:bodyPr/>
        <a:lstStyle/>
        <a:p>
          <a:endParaRPr lang="es-EC"/>
        </a:p>
      </dgm:t>
    </dgm:pt>
    <dgm:pt modelId="{C7468C06-8BBB-47ED-89E0-85479B5FDE05}" type="sibTrans" cxnId="{2A05B188-C510-4FF8-B04E-3D66740D3E16}">
      <dgm:prSet/>
      <dgm:spPr/>
      <dgm:t>
        <a:bodyPr/>
        <a:lstStyle/>
        <a:p>
          <a:endParaRPr lang="es-EC"/>
        </a:p>
      </dgm:t>
    </dgm:pt>
    <dgm:pt modelId="{1B0AC8F3-EBBB-40F0-AC6B-A2CE962956A3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Seguro de Desgravamen.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E01F3AA0-4DD5-40C3-8580-D0B6652C9A70}" type="parTrans" cxnId="{7EB8ADD0-9DDD-45AE-B508-21EE17F21519}">
      <dgm:prSet/>
      <dgm:spPr/>
      <dgm:t>
        <a:bodyPr/>
        <a:lstStyle/>
        <a:p>
          <a:endParaRPr lang="es-EC"/>
        </a:p>
      </dgm:t>
    </dgm:pt>
    <dgm:pt modelId="{E2E8D118-9AB5-468B-83A6-2ECE8786C89E}" type="sibTrans" cxnId="{7EB8ADD0-9DDD-45AE-B508-21EE17F21519}">
      <dgm:prSet/>
      <dgm:spPr/>
      <dgm:t>
        <a:bodyPr/>
        <a:lstStyle/>
        <a:p>
          <a:endParaRPr lang="es-EC"/>
        </a:p>
      </dgm:t>
    </dgm:pt>
    <dgm:pt modelId="{5EFD8341-1AC9-4BEA-B099-8C718F9FE62C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Tarjeta de Débito.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34A8CAC6-1B45-499A-9FAB-C8AF64C2DCDC}" type="parTrans" cxnId="{FB923534-9995-4A1C-8BAF-E6EE86014F9A}">
      <dgm:prSet/>
      <dgm:spPr/>
      <dgm:t>
        <a:bodyPr/>
        <a:lstStyle/>
        <a:p>
          <a:endParaRPr lang="es-EC"/>
        </a:p>
      </dgm:t>
    </dgm:pt>
    <dgm:pt modelId="{D753D1A9-9902-45C5-800C-1AE23900AF9F}" type="sibTrans" cxnId="{FB923534-9995-4A1C-8BAF-E6EE86014F9A}">
      <dgm:prSet/>
      <dgm:spPr/>
      <dgm:t>
        <a:bodyPr/>
        <a:lstStyle/>
        <a:p>
          <a:endParaRPr lang="es-EC"/>
        </a:p>
      </dgm:t>
    </dgm:pt>
    <dgm:pt modelId="{49D39E08-7BFC-4E84-90CF-AC67FB9AE350}" type="pres">
      <dgm:prSet presAssocID="{C4E57AE4-DAE1-4E13-921C-3B7697943C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BC1D334-C296-41E3-ACE6-39489EAD5069}" type="pres">
      <dgm:prSet presAssocID="{CC2BAB05-530E-4790-9002-05375126A0AE}" presName="comp" presStyleCnt="0"/>
      <dgm:spPr/>
      <dgm:t>
        <a:bodyPr/>
        <a:lstStyle/>
        <a:p>
          <a:endParaRPr lang="es-EC"/>
        </a:p>
      </dgm:t>
    </dgm:pt>
    <dgm:pt modelId="{3748DDD9-ADC0-494B-BA6F-C211EA1CE9BA}" type="pres">
      <dgm:prSet presAssocID="{CC2BAB05-530E-4790-9002-05375126A0AE}" presName="box" presStyleLbl="node1" presStyleIdx="0" presStyleCnt="4"/>
      <dgm:spPr/>
      <dgm:t>
        <a:bodyPr/>
        <a:lstStyle/>
        <a:p>
          <a:endParaRPr lang="es-EC"/>
        </a:p>
      </dgm:t>
    </dgm:pt>
    <dgm:pt modelId="{42A33767-8495-45BB-A36B-7EBD2DC09426}" type="pres">
      <dgm:prSet presAssocID="{CC2BAB05-530E-4790-9002-05375126A0A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3791D53-BBDB-46D3-845D-3583DC4FFB6D}" type="pres">
      <dgm:prSet presAssocID="{CC2BAB05-530E-4790-9002-05375126A0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5EAB97-C991-4653-AA00-B50D0887485E}" type="pres">
      <dgm:prSet presAssocID="{284F8F0C-4525-409B-86BE-36C2CDBD0142}" presName="spacer" presStyleCnt="0"/>
      <dgm:spPr/>
      <dgm:t>
        <a:bodyPr/>
        <a:lstStyle/>
        <a:p>
          <a:endParaRPr lang="es-EC"/>
        </a:p>
      </dgm:t>
    </dgm:pt>
    <dgm:pt modelId="{CF580B42-0CBD-49F4-BB21-48B59E188290}" type="pres">
      <dgm:prSet presAssocID="{BE93244D-CE77-431D-B8ED-F7173DA83192}" presName="comp" presStyleCnt="0"/>
      <dgm:spPr/>
      <dgm:t>
        <a:bodyPr/>
        <a:lstStyle/>
        <a:p>
          <a:endParaRPr lang="es-EC"/>
        </a:p>
      </dgm:t>
    </dgm:pt>
    <dgm:pt modelId="{AA7C81AE-1385-4CA5-B17B-B400E55CFFA9}" type="pres">
      <dgm:prSet presAssocID="{BE93244D-CE77-431D-B8ED-F7173DA83192}" presName="box" presStyleLbl="node1" presStyleIdx="1" presStyleCnt="4"/>
      <dgm:spPr/>
      <dgm:t>
        <a:bodyPr/>
        <a:lstStyle/>
        <a:p>
          <a:endParaRPr lang="es-EC"/>
        </a:p>
      </dgm:t>
    </dgm:pt>
    <dgm:pt modelId="{B5078AAE-928D-4C30-B36A-6A6850ACDDAE}" type="pres">
      <dgm:prSet presAssocID="{BE93244D-CE77-431D-B8ED-F7173DA8319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3224C77-5A90-4C33-A9E4-C47625599A43}" type="pres">
      <dgm:prSet presAssocID="{BE93244D-CE77-431D-B8ED-F7173DA8319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0AA3A6-0614-4909-B2C3-15BB7AD19876}" type="pres">
      <dgm:prSet presAssocID="{C7468C06-8BBB-47ED-89E0-85479B5FDE05}" presName="spacer" presStyleCnt="0"/>
      <dgm:spPr/>
      <dgm:t>
        <a:bodyPr/>
        <a:lstStyle/>
        <a:p>
          <a:endParaRPr lang="es-EC"/>
        </a:p>
      </dgm:t>
    </dgm:pt>
    <dgm:pt modelId="{31BCEFF2-59D7-4078-B30D-F1A50E0A31E5}" type="pres">
      <dgm:prSet presAssocID="{1B0AC8F3-EBBB-40F0-AC6B-A2CE962956A3}" presName="comp" presStyleCnt="0"/>
      <dgm:spPr/>
      <dgm:t>
        <a:bodyPr/>
        <a:lstStyle/>
        <a:p>
          <a:endParaRPr lang="es-EC"/>
        </a:p>
      </dgm:t>
    </dgm:pt>
    <dgm:pt modelId="{5326CA82-4788-4152-B125-4CCE077C94E6}" type="pres">
      <dgm:prSet presAssocID="{1B0AC8F3-EBBB-40F0-AC6B-A2CE962956A3}" presName="box" presStyleLbl="node1" presStyleIdx="2" presStyleCnt="4"/>
      <dgm:spPr/>
      <dgm:t>
        <a:bodyPr/>
        <a:lstStyle/>
        <a:p>
          <a:endParaRPr lang="es-EC"/>
        </a:p>
      </dgm:t>
    </dgm:pt>
    <dgm:pt modelId="{08DE020E-306B-4597-967E-F6E8802AB102}" type="pres">
      <dgm:prSet presAssocID="{1B0AC8F3-EBBB-40F0-AC6B-A2CE962956A3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347BFB0-370C-4C26-8FA2-6489CB657860}" type="pres">
      <dgm:prSet presAssocID="{1B0AC8F3-EBBB-40F0-AC6B-A2CE962956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8DD6F-1714-4D97-AF5C-0E5CC26E5795}" type="pres">
      <dgm:prSet presAssocID="{E2E8D118-9AB5-468B-83A6-2ECE8786C89E}" presName="spacer" presStyleCnt="0"/>
      <dgm:spPr/>
      <dgm:t>
        <a:bodyPr/>
        <a:lstStyle/>
        <a:p>
          <a:endParaRPr lang="es-EC"/>
        </a:p>
      </dgm:t>
    </dgm:pt>
    <dgm:pt modelId="{58ECD17C-9BD3-4FAE-B185-7869041978A4}" type="pres">
      <dgm:prSet presAssocID="{5EFD8341-1AC9-4BEA-B099-8C718F9FE62C}" presName="comp" presStyleCnt="0"/>
      <dgm:spPr/>
      <dgm:t>
        <a:bodyPr/>
        <a:lstStyle/>
        <a:p>
          <a:endParaRPr lang="es-EC"/>
        </a:p>
      </dgm:t>
    </dgm:pt>
    <dgm:pt modelId="{6AC5A843-6B58-43A6-9F69-281ED54C6209}" type="pres">
      <dgm:prSet presAssocID="{5EFD8341-1AC9-4BEA-B099-8C718F9FE62C}" presName="box" presStyleLbl="node1" presStyleIdx="3" presStyleCnt="4"/>
      <dgm:spPr/>
      <dgm:t>
        <a:bodyPr/>
        <a:lstStyle/>
        <a:p>
          <a:endParaRPr lang="es-EC"/>
        </a:p>
      </dgm:t>
    </dgm:pt>
    <dgm:pt modelId="{A5086E10-DE6B-49E6-ACA7-2A6186A9626E}" type="pres">
      <dgm:prSet presAssocID="{5EFD8341-1AC9-4BEA-B099-8C718F9FE62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760DE72-49CC-4BAC-A9F6-0E9D4E6CBEAE}" type="pres">
      <dgm:prSet presAssocID="{5EFD8341-1AC9-4BEA-B099-8C718F9FE62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05B188-C510-4FF8-B04E-3D66740D3E16}" srcId="{C4E57AE4-DAE1-4E13-921C-3B7697943C5B}" destId="{BE93244D-CE77-431D-B8ED-F7173DA83192}" srcOrd="1" destOrd="0" parTransId="{BC5D0CD8-A791-4ABE-BC1E-9604A531D920}" sibTransId="{C7468C06-8BBB-47ED-89E0-85479B5FDE05}"/>
    <dgm:cxn modelId="{73BFBB9A-DC11-4D62-B1DA-A27C1349CCAD}" type="presOf" srcId="{BE93244D-CE77-431D-B8ED-F7173DA83192}" destId="{73224C77-5A90-4C33-A9E4-C47625599A43}" srcOrd="1" destOrd="0" presId="urn:microsoft.com/office/officeart/2005/8/layout/vList4#15"/>
    <dgm:cxn modelId="{6F574549-DC7B-4FE4-868E-37418B08D78D}" type="presOf" srcId="{CC2BAB05-530E-4790-9002-05375126A0AE}" destId="{3748DDD9-ADC0-494B-BA6F-C211EA1CE9BA}" srcOrd="0" destOrd="0" presId="urn:microsoft.com/office/officeart/2005/8/layout/vList4#15"/>
    <dgm:cxn modelId="{7EB8ADD0-9DDD-45AE-B508-21EE17F21519}" srcId="{C4E57AE4-DAE1-4E13-921C-3B7697943C5B}" destId="{1B0AC8F3-EBBB-40F0-AC6B-A2CE962956A3}" srcOrd="2" destOrd="0" parTransId="{E01F3AA0-4DD5-40C3-8580-D0B6652C9A70}" sibTransId="{E2E8D118-9AB5-468B-83A6-2ECE8786C89E}"/>
    <dgm:cxn modelId="{FB923534-9995-4A1C-8BAF-E6EE86014F9A}" srcId="{C4E57AE4-DAE1-4E13-921C-3B7697943C5B}" destId="{5EFD8341-1AC9-4BEA-B099-8C718F9FE62C}" srcOrd="3" destOrd="0" parTransId="{34A8CAC6-1B45-499A-9FAB-C8AF64C2DCDC}" sibTransId="{D753D1A9-9902-45C5-800C-1AE23900AF9F}"/>
    <dgm:cxn modelId="{B4C82064-4DA5-497F-B879-AECB76EBA0F6}" type="presOf" srcId="{5EFD8341-1AC9-4BEA-B099-8C718F9FE62C}" destId="{6AC5A843-6B58-43A6-9F69-281ED54C6209}" srcOrd="0" destOrd="0" presId="urn:microsoft.com/office/officeart/2005/8/layout/vList4#15"/>
    <dgm:cxn modelId="{F801C843-27DE-445C-A3BD-C27556B72557}" type="presOf" srcId="{BE93244D-CE77-431D-B8ED-F7173DA83192}" destId="{AA7C81AE-1385-4CA5-B17B-B400E55CFFA9}" srcOrd="0" destOrd="0" presId="urn:microsoft.com/office/officeart/2005/8/layout/vList4#15"/>
    <dgm:cxn modelId="{2E846F6D-A413-441E-869D-3944429EE110}" type="presOf" srcId="{1B0AC8F3-EBBB-40F0-AC6B-A2CE962956A3}" destId="{5326CA82-4788-4152-B125-4CCE077C94E6}" srcOrd="0" destOrd="0" presId="urn:microsoft.com/office/officeart/2005/8/layout/vList4#15"/>
    <dgm:cxn modelId="{B06E9BF4-963E-4282-BDD4-F6C61D325C9D}" type="presOf" srcId="{1B0AC8F3-EBBB-40F0-AC6B-A2CE962956A3}" destId="{A347BFB0-370C-4C26-8FA2-6489CB657860}" srcOrd="1" destOrd="0" presId="urn:microsoft.com/office/officeart/2005/8/layout/vList4#15"/>
    <dgm:cxn modelId="{57423297-6F23-46EF-9082-E7D718219575}" type="presOf" srcId="{5EFD8341-1AC9-4BEA-B099-8C718F9FE62C}" destId="{0760DE72-49CC-4BAC-A9F6-0E9D4E6CBEAE}" srcOrd="1" destOrd="0" presId="urn:microsoft.com/office/officeart/2005/8/layout/vList4#15"/>
    <dgm:cxn modelId="{C6158D79-446B-40AC-8CAA-51EE3CA06009}" type="presOf" srcId="{CC2BAB05-530E-4790-9002-05375126A0AE}" destId="{03791D53-BBDB-46D3-845D-3583DC4FFB6D}" srcOrd="1" destOrd="0" presId="urn:microsoft.com/office/officeart/2005/8/layout/vList4#15"/>
    <dgm:cxn modelId="{37792A03-2A8E-462A-A393-C02B6F6B5E66}" type="presOf" srcId="{C4E57AE4-DAE1-4E13-921C-3B7697943C5B}" destId="{49D39E08-7BFC-4E84-90CF-AC67FB9AE350}" srcOrd="0" destOrd="0" presId="urn:microsoft.com/office/officeart/2005/8/layout/vList4#15"/>
    <dgm:cxn modelId="{F1DFBD78-9ECA-4E60-8E8A-B436B0A61CC8}" srcId="{C4E57AE4-DAE1-4E13-921C-3B7697943C5B}" destId="{CC2BAB05-530E-4790-9002-05375126A0AE}" srcOrd="0" destOrd="0" parTransId="{A1C0D29D-CEA8-4FDE-B1D8-EAD1EF1A6396}" sibTransId="{284F8F0C-4525-409B-86BE-36C2CDBD0142}"/>
    <dgm:cxn modelId="{E1EB4701-1D74-47F5-8C16-FD9C89567610}" type="presParOf" srcId="{49D39E08-7BFC-4E84-90CF-AC67FB9AE350}" destId="{9BC1D334-C296-41E3-ACE6-39489EAD5069}" srcOrd="0" destOrd="0" presId="urn:microsoft.com/office/officeart/2005/8/layout/vList4#15"/>
    <dgm:cxn modelId="{1B770FAF-D674-4200-B058-189F80E7CA50}" type="presParOf" srcId="{9BC1D334-C296-41E3-ACE6-39489EAD5069}" destId="{3748DDD9-ADC0-494B-BA6F-C211EA1CE9BA}" srcOrd="0" destOrd="0" presId="urn:microsoft.com/office/officeart/2005/8/layout/vList4#15"/>
    <dgm:cxn modelId="{6D4F5454-3EE6-43F4-A206-093693F1D706}" type="presParOf" srcId="{9BC1D334-C296-41E3-ACE6-39489EAD5069}" destId="{42A33767-8495-45BB-A36B-7EBD2DC09426}" srcOrd="1" destOrd="0" presId="urn:microsoft.com/office/officeart/2005/8/layout/vList4#15"/>
    <dgm:cxn modelId="{6EFC8E41-B05F-4803-8810-595B18F059AE}" type="presParOf" srcId="{9BC1D334-C296-41E3-ACE6-39489EAD5069}" destId="{03791D53-BBDB-46D3-845D-3583DC4FFB6D}" srcOrd="2" destOrd="0" presId="urn:microsoft.com/office/officeart/2005/8/layout/vList4#15"/>
    <dgm:cxn modelId="{31876A63-9B25-4FA7-A422-0432FFC5B499}" type="presParOf" srcId="{49D39E08-7BFC-4E84-90CF-AC67FB9AE350}" destId="{F85EAB97-C991-4653-AA00-B50D0887485E}" srcOrd="1" destOrd="0" presId="urn:microsoft.com/office/officeart/2005/8/layout/vList4#15"/>
    <dgm:cxn modelId="{500EB9B6-ADC6-4841-8412-BCF09E86A27D}" type="presParOf" srcId="{49D39E08-7BFC-4E84-90CF-AC67FB9AE350}" destId="{CF580B42-0CBD-49F4-BB21-48B59E188290}" srcOrd="2" destOrd="0" presId="urn:microsoft.com/office/officeart/2005/8/layout/vList4#15"/>
    <dgm:cxn modelId="{344D3466-0931-40D2-8E25-B502DEC7AD8A}" type="presParOf" srcId="{CF580B42-0CBD-49F4-BB21-48B59E188290}" destId="{AA7C81AE-1385-4CA5-B17B-B400E55CFFA9}" srcOrd="0" destOrd="0" presId="urn:microsoft.com/office/officeart/2005/8/layout/vList4#15"/>
    <dgm:cxn modelId="{92BD9AB1-C93E-41B1-90D6-5210941843BD}" type="presParOf" srcId="{CF580B42-0CBD-49F4-BB21-48B59E188290}" destId="{B5078AAE-928D-4C30-B36A-6A6850ACDDAE}" srcOrd="1" destOrd="0" presId="urn:microsoft.com/office/officeart/2005/8/layout/vList4#15"/>
    <dgm:cxn modelId="{80429F0F-47F0-426A-A150-2408125261B8}" type="presParOf" srcId="{CF580B42-0CBD-49F4-BB21-48B59E188290}" destId="{73224C77-5A90-4C33-A9E4-C47625599A43}" srcOrd="2" destOrd="0" presId="urn:microsoft.com/office/officeart/2005/8/layout/vList4#15"/>
    <dgm:cxn modelId="{695E8A22-28A2-4634-9540-67B63CDC6FAA}" type="presParOf" srcId="{49D39E08-7BFC-4E84-90CF-AC67FB9AE350}" destId="{880AA3A6-0614-4909-B2C3-15BB7AD19876}" srcOrd="3" destOrd="0" presId="urn:microsoft.com/office/officeart/2005/8/layout/vList4#15"/>
    <dgm:cxn modelId="{53AF7850-8B78-48D8-8596-4D8057B8051B}" type="presParOf" srcId="{49D39E08-7BFC-4E84-90CF-AC67FB9AE350}" destId="{31BCEFF2-59D7-4078-B30D-F1A50E0A31E5}" srcOrd="4" destOrd="0" presId="urn:microsoft.com/office/officeart/2005/8/layout/vList4#15"/>
    <dgm:cxn modelId="{F1BEFDC8-B961-4D80-AFA3-9ECD477ED281}" type="presParOf" srcId="{31BCEFF2-59D7-4078-B30D-F1A50E0A31E5}" destId="{5326CA82-4788-4152-B125-4CCE077C94E6}" srcOrd="0" destOrd="0" presId="urn:microsoft.com/office/officeart/2005/8/layout/vList4#15"/>
    <dgm:cxn modelId="{85254CD2-39B9-4C0F-9234-184256293357}" type="presParOf" srcId="{31BCEFF2-59D7-4078-B30D-F1A50E0A31E5}" destId="{08DE020E-306B-4597-967E-F6E8802AB102}" srcOrd="1" destOrd="0" presId="urn:microsoft.com/office/officeart/2005/8/layout/vList4#15"/>
    <dgm:cxn modelId="{7506F771-D872-4ACF-9B0B-E4F774D22C45}" type="presParOf" srcId="{31BCEFF2-59D7-4078-B30D-F1A50E0A31E5}" destId="{A347BFB0-370C-4C26-8FA2-6489CB657860}" srcOrd="2" destOrd="0" presId="urn:microsoft.com/office/officeart/2005/8/layout/vList4#15"/>
    <dgm:cxn modelId="{3BED41BB-B4CC-445D-BB45-64226B35B88F}" type="presParOf" srcId="{49D39E08-7BFC-4E84-90CF-AC67FB9AE350}" destId="{F948DD6F-1714-4D97-AF5C-0E5CC26E5795}" srcOrd="5" destOrd="0" presId="urn:microsoft.com/office/officeart/2005/8/layout/vList4#15"/>
    <dgm:cxn modelId="{F7520EA2-685C-495A-9C99-F117D51C006A}" type="presParOf" srcId="{49D39E08-7BFC-4E84-90CF-AC67FB9AE350}" destId="{58ECD17C-9BD3-4FAE-B185-7869041978A4}" srcOrd="6" destOrd="0" presId="urn:microsoft.com/office/officeart/2005/8/layout/vList4#15"/>
    <dgm:cxn modelId="{2EF3C341-D603-4DD7-BF60-40BB9DD9F5DB}" type="presParOf" srcId="{58ECD17C-9BD3-4FAE-B185-7869041978A4}" destId="{6AC5A843-6B58-43A6-9F69-281ED54C6209}" srcOrd="0" destOrd="0" presId="urn:microsoft.com/office/officeart/2005/8/layout/vList4#15"/>
    <dgm:cxn modelId="{99974092-77ED-48E6-8476-B7FA20734E42}" type="presParOf" srcId="{58ECD17C-9BD3-4FAE-B185-7869041978A4}" destId="{A5086E10-DE6B-49E6-ACA7-2A6186A9626E}" srcOrd="1" destOrd="0" presId="urn:microsoft.com/office/officeart/2005/8/layout/vList4#15"/>
    <dgm:cxn modelId="{2218A4B5-2DEB-4048-A6DC-EDABAABD9C34}" type="presParOf" srcId="{58ECD17C-9BD3-4FAE-B185-7869041978A4}" destId="{0760DE72-49CC-4BAC-A9F6-0E9D4E6CBEAE}" srcOrd="2" destOrd="0" presId="urn:microsoft.com/office/officeart/2005/8/layout/vList4#1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E57AE4-DAE1-4E13-921C-3B7697943C5B}" type="doc">
      <dgm:prSet loTypeId="urn:microsoft.com/office/officeart/2005/8/layout/vList4#16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C2BAB05-530E-4790-9002-05375126A0AE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Transferencias.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A1C0D29D-CEA8-4FDE-B1D8-EAD1EF1A6396}" type="parTrans" cxnId="{F1DFBD78-9ECA-4E60-8E8A-B436B0A61CC8}">
      <dgm:prSet/>
      <dgm:spPr/>
      <dgm:t>
        <a:bodyPr/>
        <a:lstStyle/>
        <a:p>
          <a:endParaRPr lang="es-EC"/>
        </a:p>
      </dgm:t>
    </dgm:pt>
    <dgm:pt modelId="{284F8F0C-4525-409B-86BE-36C2CDBD0142}" type="sibTrans" cxnId="{F1DFBD78-9ECA-4E60-8E8A-B436B0A61CC8}">
      <dgm:prSet/>
      <dgm:spPr/>
      <dgm:t>
        <a:bodyPr/>
        <a:lstStyle/>
        <a:p>
          <a:endParaRPr lang="es-EC"/>
        </a:p>
      </dgm:t>
    </dgm:pt>
    <dgm:pt modelId="{BE93244D-CE77-431D-B8ED-F7173DA83192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Remesas.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BC5D0CD8-A791-4ABE-BC1E-9604A531D920}" type="parTrans" cxnId="{2A05B188-C510-4FF8-B04E-3D66740D3E16}">
      <dgm:prSet/>
      <dgm:spPr/>
      <dgm:t>
        <a:bodyPr/>
        <a:lstStyle/>
        <a:p>
          <a:endParaRPr lang="es-EC"/>
        </a:p>
      </dgm:t>
    </dgm:pt>
    <dgm:pt modelId="{C7468C06-8BBB-47ED-89E0-85479B5FDE05}" type="sibTrans" cxnId="{2A05B188-C510-4FF8-B04E-3D66740D3E16}">
      <dgm:prSet/>
      <dgm:spPr/>
      <dgm:t>
        <a:bodyPr/>
        <a:lstStyle/>
        <a:p>
          <a:endParaRPr lang="es-EC"/>
        </a:p>
      </dgm:t>
    </dgm:pt>
    <dgm:pt modelId="{C3582A76-4BE5-4A0C-AC7B-7A6DB3510891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Bono de la Vivienda.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5CB0DA1D-5706-4CF6-AC24-F64A5AFC162E}" type="parTrans" cxnId="{1064AF9D-2713-4870-BFF3-0255C81DD252}">
      <dgm:prSet/>
      <dgm:spPr/>
      <dgm:t>
        <a:bodyPr/>
        <a:lstStyle/>
        <a:p>
          <a:endParaRPr lang="es-EC"/>
        </a:p>
      </dgm:t>
    </dgm:pt>
    <dgm:pt modelId="{8031E7AA-D52D-48F6-8A1F-EA0B3FD9628F}" type="sibTrans" cxnId="{1064AF9D-2713-4870-BFF3-0255C81DD252}">
      <dgm:prSet/>
      <dgm:spPr/>
      <dgm:t>
        <a:bodyPr/>
        <a:lstStyle/>
        <a:p>
          <a:endParaRPr lang="es-EC"/>
        </a:p>
      </dgm:t>
    </dgm:pt>
    <dgm:pt modelId="{19E1BBC3-B1FD-43C2-A004-F8F5A65DCE1D}">
      <dgm:prSet phldrT="[Texto]" custT="1"/>
      <dgm:spPr/>
      <dgm:t>
        <a:bodyPr/>
        <a:lstStyle/>
        <a:p>
          <a:r>
            <a:rPr lang="es-EC" sz="2000" b="0" dirty="0" smtClean="0">
              <a:latin typeface="Times New Roman" pitchFamily="18" charset="0"/>
              <a:cs typeface="Times New Roman" pitchFamily="18" charset="0"/>
            </a:rPr>
            <a:t>SOAT</a:t>
          </a:r>
          <a:endParaRPr lang="es-EC" sz="2000" b="0" dirty="0">
            <a:latin typeface="Times New Roman" pitchFamily="18" charset="0"/>
            <a:cs typeface="Times New Roman" pitchFamily="18" charset="0"/>
          </a:endParaRPr>
        </a:p>
      </dgm:t>
    </dgm:pt>
    <dgm:pt modelId="{67C5C55B-7943-40D7-9986-7BA84236C9CD}" type="parTrans" cxnId="{1D7B4AED-3A19-488F-A04C-C8CCFD8BFBC2}">
      <dgm:prSet/>
      <dgm:spPr/>
      <dgm:t>
        <a:bodyPr/>
        <a:lstStyle/>
        <a:p>
          <a:endParaRPr lang="es-EC"/>
        </a:p>
      </dgm:t>
    </dgm:pt>
    <dgm:pt modelId="{86751B20-305F-4EBE-A27B-9D5E0FC7EC68}" type="sibTrans" cxnId="{1D7B4AED-3A19-488F-A04C-C8CCFD8BFBC2}">
      <dgm:prSet/>
      <dgm:spPr/>
      <dgm:t>
        <a:bodyPr/>
        <a:lstStyle/>
        <a:p>
          <a:endParaRPr lang="es-EC"/>
        </a:p>
      </dgm:t>
    </dgm:pt>
    <dgm:pt modelId="{2A46851F-0A8F-4CE2-9F20-FE352641BFE4}" type="pres">
      <dgm:prSet presAssocID="{C4E57AE4-DAE1-4E13-921C-3B7697943C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B4DEFA-397B-41F3-BE6D-9947BA3EC317}" type="pres">
      <dgm:prSet presAssocID="{CC2BAB05-530E-4790-9002-05375126A0AE}" presName="comp" presStyleCnt="0"/>
      <dgm:spPr/>
      <dgm:t>
        <a:bodyPr/>
        <a:lstStyle/>
        <a:p>
          <a:endParaRPr lang="es-EC"/>
        </a:p>
      </dgm:t>
    </dgm:pt>
    <dgm:pt modelId="{5041D522-0604-4D93-B00B-402D280E511C}" type="pres">
      <dgm:prSet presAssocID="{CC2BAB05-530E-4790-9002-05375126A0AE}" presName="box" presStyleLbl="node1" presStyleIdx="0" presStyleCnt="4"/>
      <dgm:spPr/>
      <dgm:t>
        <a:bodyPr/>
        <a:lstStyle/>
        <a:p>
          <a:endParaRPr lang="es-EC"/>
        </a:p>
      </dgm:t>
    </dgm:pt>
    <dgm:pt modelId="{4EBDF083-9CCA-4F73-9AB9-091C86C210CA}" type="pres">
      <dgm:prSet presAssocID="{CC2BAB05-530E-4790-9002-05375126A0A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D976ECF-D7E4-4D20-805B-6F773CAF0B16}" type="pres">
      <dgm:prSet presAssocID="{CC2BAB05-530E-4790-9002-05375126A0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0B881E-504F-4ED6-B469-FCF003843BD1}" type="pres">
      <dgm:prSet presAssocID="{284F8F0C-4525-409B-86BE-36C2CDBD0142}" presName="spacer" presStyleCnt="0"/>
      <dgm:spPr/>
      <dgm:t>
        <a:bodyPr/>
        <a:lstStyle/>
        <a:p>
          <a:endParaRPr lang="es-EC"/>
        </a:p>
      </dgm:t>
    </dgm:pt>
    <dgm:pt modelId="{65F56FB6-8766-466A-B0C3-C6C3779A65C7}" type="pres">
      <dgm:prSet presAssocID="{BE93244D-CE77-431D-B8ED-F7173DA83192}" presName="comp" presStyleCnt="0"/>
      <dgm:spPr/>
      <dgm:t>
        <a:bodyPr/>
        <a:lstStyle/>
        <a:p>
          <a:endParaRPr lang="es-EC"/>
        </a:p>
      </dgm:t>
    </dgm:pt>
    <dgm:pt modelId="{C9A40997-0E81-4401-AE58-1D64071CB8B0}" type="pres">
      <dgm:prSet presAssocID="{BE93244D-CE77-431D-B8ED-F7173DA83192}" presName="box" presStyleLbl="node1" presStyleIdx="1" presStyleCnt="4"/>
      <dgm:spPr/>
      <dgm:t>
        <a:bodyPr/>
        <a:lstStyle/>
        <a:p>
          <a:endParaRPr lang="es-EC"/>
        </a:p>
      </dgm:t>
    </dgm:pt>
    <dgm:pt modelId="{AF8E9DBE-3D04-4C4F-968B-68F53D192DE4}" type="pres">
      <dgm:prSet presAssocID="{BE93244D-CE77-431D-B8ED-F7173DA8319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B8EEDB4-E3E4-4A96-880A-D888A4956951}" type="pres">
      <dgm:prSet presAssocID="{BE93244D-CE77-431D-B8ED-F7173DA8319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846606-29C7-4D08-9731-D2ED0998664A}" type="pres">
      <dgm:prSet presAssocID="{C7468C06-8BBB-47ED-89E0-85479B5FDE05}" presName="spacer" presStyleCnt="0"/>
      <dgm:spPr/>
      <dgm:t>
        <a:bodyPr/>
        <a:lstStyle/>
        <a:p>
          <a:endParaRPr lang="es-EC"/>
        </a:p>
      </dgm:t>
    </dgm:pt>
    <dgm:pt modelId="{C14E6B9D-4B02-4C51-80B8-CDCEB9DA5DB8}" type="pres">
      <dgm:prSet presAssocID="{C3582A76-4BE5-4A0C-AC7B-7A6DB3510891}" presName="comp" presStyleCnt="0"/>
      <dgm:spPr/>
      <dgm:t>
        <a:bodyPr/>
        <a:lstStyle/>
        <a:p>
          <a:endParaRPr lang="es-EC"/>
        </a:p>
      </dgm:t>
    </dgm:pt>
    <dgm:pt modelId="{9667B8C9-6B34-402E-9BC2-FEAC32519588}" type="pres">
      <dgm:prSet presAssocID="{C3582A76-4BE5-4A0C-AC7B-7A6DB3510891}" presName="box" presStyleLbl="node1" presStyleIdx="2" presStyleCnt="4"/>
      <dgm:spPr/>
      <dgm:t>
        <a:bodyPr/>
        <a:lstStyle/>
        <a:p>
          <a:endParaRPr lang="es-EC"/>
        </a:p>
      </dgm:t>
    </dgm:pt>
    <dgm:pt modelId="{5A3916DF-3491-444C-BC6A-B50A575E6EE2}" type="pres">
      <dgm:prSet presAssocID="{C3582A76-4BE5-4A0C-AC7B-7A6DB351089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1C58ED1-A9CB-4C34-B19C-4482CD77A1F7}" type="pres">
      <dgm:prSet presAssocID="{C3582A76-4BE5-4A0C-AC7B-7A6DB351089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51386-B3AE-40CF-8A07-B5380220A0AC}" type="pres">
      <dgm:prSet presAssocID="{8031E7AA-D52D-48F6-8A1F-EA0B3FD9628F}" presName="spacer" presStyleCnt="0"/>
      <dgm:spPr/>
      <dgm:t>
        <a:bodyPr/>
        <a:lstStyle/>
        <a:p>
          <a:endParaRPr lang="es-EC"/>
        </a:p>
      </dgm:t>
    </dgm:pt>
    <dgm:pt modelId="{61335FC7-957E-4DFB-B835-29FA8CCD6A1C}" type="pres">
      <dgm:prSet presAssocID="{19E1BBC3-B1FD-43C2-A004-F8F5A65DCE1D}" presName="comp" presStyleCnt="0"/>
      <dgm:spPr/>
      <dgm:t>
        <a:bodyPr/>
        <a:lstStyle/>
        <a:p>
          <a:endParaRPr lang="es-EC"/>
        </a:p>
      </dgm:t>
    </dgm:pt>
    <dgm:pt modelId="{88A438C7-BC17-4DEB-A09C-008B92D437DC}" type="pres">
      <dgm:prSet presAssocID="{19E1BBC3-B1FD-43C2-A004-F8F5A65DCE1D}" presName="box" presStyleLbl="node1" presStyleIdx="3" presStyleCnt="4"/>
      <dgm:spPr/>
      <dgm:t>
        <a:bodyPr/>
        <a:lstStyle/>
        <a:p>
          <a:endParaRPr lang="es-EC"/>
        </a:p>
      </dgm:t>
    </dgm:pt>
    <dgm:pt modelId="{6E551426-BD6A-4F6B-8ADF-7EE7340A3398}" type="pres">
      <dgm:prSet presAssocID="{19E1BBC3-B1FD-43C2-A004-F8F5A65DCE1D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B2646B4-A4EC-4CCF-AD8C-A02136123A15}" type="pres">
      <dgm:prSet presAssocID="{19E1BBC3-B1FD-43C2-A004-F8F5A65DCE1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1A1122-8B38-42C4-8A67-B537FE9431D7}" type="presOf" srcId="{19E1BBC3-B1FD-43C2-A004-F8F5A65DCE1D}" destId="{88A438C7-BC17-4DEB-A09C-008B92D437DC}" srcOrd="0" destOrd="0" presId="urn:microsoft.com/office/officeart/2005/8/layout/vList4#16"/>
    <dgm:cxn modelId="{2A05B188-C510-4FF8-B04E-3D66740D3E16}" srcId="{C4E57AE4-DAE1-4E13-921C-3B7697943C5B}" destId="{BE93244D-CE77-431D-B8ED-F7173DA83192}" srcOrd="1" destOrd="0" parTransId="{BC5D0CD8-A791-4ABE-BC1E-9604A531D920}" sibTransId="{C7468C06-8BBB-47ED-89E0-85479B5FDE05}"/>
    <dgm:cxn modelId="{D14C9B8B-15BE-4929-AD1D-71E0637D52B1}" type="presOf" srcId="{CC2BAB05-530E-4790-9002-05375126A0AE}" destId="{5041D522-0604-4D93-B00B-402D280E511C}" srcOrd="0" destOrd="0" presId="urn:microsoft.com/office/officeart/2005/8/layout/vList4#16"/>
    <dgm:cxn modelId="{1D7B4AED-3A19-488F-A04C-C8CCFD8BFBC2}" srcId="{C4E57AE4-DAE1-4E13-921C-3B7697943C5B}" destId="{19E1BBC3-B1FD-43C2-A004-F8F5A65DCE1D}" srcOrd="3" destOrd="0" parTransId="{67C5C55B-7943-40D7-9986-7BA84236C9CD}" sibTransId="{86751B20-305F-4EBE-A27B-9D5E0FC7EC68}"/>
    <dgm:cxn modelId="{401C6E85-7A60-43BB-BBE6-2763AB52B6EB}" type="presOf" srcId="{C3582A76-4BE5-4A0C-AC7B-7A6DB3510891}" destId="{9667B8C9-6B34-402E-9BC2-FEAC32519588}" srcOrd="0" destOrd="0" presId="urn:microsoft.com/office/officeart/2005/8/layout/vList4#16"/>
    <dgm:cxn modelId="{513F744C-42C7-463D-91CA-D18A2CCD6E23}" type="presOf" srcId="{19E1BBC3-B1FD-43C2-A004-F8F5A65DCE1D}" destId="{FB2646B4-A4EC-4CCF-AD8C-A02136123A15}" srcOrd="1" destOrd="0" presId="urn:microsoft.com/office/officeart/2005/8/layout/vList4#16"/>
    <dgm:cxn modelId="{6C2C2AEB-FEA8-4E11-A5D6-B44F0165A829}" type="presOf" srcId="{C3582A76-4BE5-4A0C-AC7B-7A6DB3510891}" destId="{31C58ED1-A9CB-4C34-B19C-4482CD77A1F7}" srcOrd="1" destOrd="0" presId="urn:microsoft.com/office/officeart/2005/8/layout/vList4#16"/>
    <dgm:cxn modelId="{9F8E6634-B3D5-4204-AA65-5B839D15BE85}" type="presOf" srcId="{C4E57AE4-DAE1-4E13-921C-3B7697943C5B}" destId="{2A46851F-0A8F-4CE2-9F20-FE352641BFE4}" srcOrd="0" destOrd="0" presId="urn:microsoft.com/office/officeart/2005/8/layout/vList4#16"/>
    <dgm:cxn modelId="{345E21A3-39BA-4A3B-A474-D3BABF05CF07}" type="presOf" srcId="{BE93244D-CE77-431D-B8ED-F7173DA83192}" destId="{0B8EEDB4-E3E4-4A96-880A-D888A4956951}" srcOrd="1" destOrd="0" presId="urn:microsoft.com/office/officeart/2005/8/layout/vList4#16"/>
    <dgm:cxn modelId="{4B7C77C7-9C8C-4F65-8109-6FB2E49B38E9}" type="presOf" srcId="{CC2BAB05-530E-4790-9002-05375126A0AE}" destId="{1D976ECF-D7E4-4D20-805B-6F773CAF0B16}" srcOrd="1" destOrd="0" presId="urn:microsoft.com/office/officeart/2005/8/layout/vList4#16"/>
    <dgm:cxn modelId="{1064AF9D-2713-4870-BFF3-0255C81DD252}" srcId="{C4E57AE4-DAE1-4E13-921C-3B7697943C5B}" destId="{C3582A76-4BE5-4A0C-AC7B-7A6DB3510891}" srcOrd="2" destOrd="0" parTransId="{5CB0DA1D-5706-4CF6-AC24-F64A5AFC162E}" sibTransId="{8031E7AA-D52D-48F6-8A1F-EA0B3FD9628F}"/>
    <dgm:cxn modelId="{1D40FA63-77C5-418D-9C1D-F8BCCD851BC8}" type="presOf" srcId="{BE93244D-CE77-431D-B8ED-F7173DA83192}" destId="{C9A40997-0E81-4401-AE58-1D64071CB8B0}" srcOrd="0" destOrd="0" presId="urn:microsoft.com/office/officeart/2005/8/layout/vList4#16"/>
    <dgm:cxn modelId="{F1DFBD78-9ECA-4E60-8E8A-B436B0A61CC8}" srcId="{C4E57AE4-DAE1-4E13-921C-3B7697943C5B}" destId="{CC2BAB05-530E-4790-9002-05375126A0AE}" srcOrd="0" destOrd="0" parTransId="{A1C0D29D-CEA8-4FDE-B1D8-EAD1EF1A6396}" sibTransId="{284F8F0C-4525-409B-86BE-36C2CDBD0142}"/>
    <dgm:cxn modelId="{89763169-E2E0-4B12-A588-585FE04B9FD0}" type="presParOf" srcId="{2A46851F-0A8F-4CE2-9F20-FE352641BFE4}" destId="{5AB4DEFA-397B-41F3-BE6D-9947BA3EC317}" srcOrd="0" destOrd="0" presId="urn:microsoft.com/office/officeart/2005/8/layout/vList4#16"/>
    <dgm:cxn modelId="{7D632CB2-7101-4672-8FB9-F37489276EED}" type="presParOf" srcId="{5AB4DEFA-397B-41F3-BE6D-9947BA3EC317}" destId="{5041D522-0604-4D93-B00B-402D280E511C}" srcOrd="0" destOrd="0" presId="urn:microsoft.com/office/officeart/2005/8/layout/vList4#16"/>
    <dgm:cxn modelId="{3012BF97-B389-4CEB-8DEF-29064CFBC65C}" type="presParOf" srcId="{5AB4DEFA-397B-41F3-BE6D-9947BA3EC317}" destId="{4EBDF083-9CCA-4F73-9AB9-091C86C210CA}" srcOrd="1" destOrd="0" presId="urn:microsoft.com/office/officeart/2005/8/layout/vList4#16"/>
    <dgm:cxn modelId="{8F97E3AF-A090-42C7-9EF3-E7000049F8EF}" type="presParOf" srcId="{5AB4DEFA-397B-41F3-BE6D-9947BA3EC317}" destId="{1D976ECF-D7E4-4D20-805B-6F773CAF0B16}" srcOrd="2" destOrd="0" presId="urn:microsoft.com/office/officeart/2005/8/layout/vList4#16"/>
    <dgm:cxn modelId="{F9406185-8888-4173-BEDF-8DEFEE59B786}" type="presParOf" srcId="{2A46851F-0A8F-4CE2-9F20-FE352641BFE4}" destId="{670B881E-504F-4ED6-B469-FCF003843BD1}" srcOrd="1" destOrd="0" presId="urn:microsoft.com/office/officeart/2005/8/layout/vList4#16"/>
    <dgm:cxn modelId="{D05D2F8A-8531-480E-BFFD-2A894F43F99B}" type="presParOf" srcId="{2A46851F-0A8F-4CE2-9F20-FE352641BFE4}" destId="{65F56FB6-8766-466A-B0C3-C6C3779A65C7}" srcOrd="2" destOrd="0" presId="urn:microsoft.com/office/officeart/2005/8/layout/vList4#16"/>
    <dgm:cxn modelId="{56264F1D-F061-4FF2-B0A2-3F2368F11341}" type="presParOf" srcId="{65F56FB6-8766-466A-B0C3-C6C3779A65C7}" destId="{C9A40997-0E81-4401-AE58-1D64071CB8B0}" srcOrd="0" destOrd="0" presId="urn:microsoft.com/office/officeart/2005/8/layout/vList4#16"/>
    <dgm:cxn modelId="{33C633A5-F4B8-43AB-9FE9-4365F8A7C1B2}" type="presParOf" srcId="{65F56FB6-8766-466A-B0C3-C6C3779A65C7}" destId="{AF8E9DBE-3D04-4C4F-968B-68F53D192DE4}" srcOrd="1" destOrd="0" presId="urn:microsoft.com/office/officeart/2005/8/layout/vList4#16"/>
    <dgm:cxn modelId="{83D80C80-FF1E-4FF3-870D-D5919737D18A}" type="presParOf" srcId="{65F56FB6-8766-466A-B0C3-C6C3779A65C7}" destId="{0B8EEDB4-E3E4-4A96-880A-D888A4956951}" srcOrd="2" destOrd="0" presId="urn:microsoft.com/office/officeart/2005/8/layout/vList4#16"/>
    <dgm:cxn modelId="{8608A6B0-82DE-46FB-82A3-C54CA43562E5}" type="presParOf" srcId="{2A46851F-0A8F-4CE2-9F20-FE352641BFE4}" destId="{18846606-29C7-4D08-9731-D2ED0998664A}" srcOrd="3" destOrd="0" presId="urn:microsoft.com/office/officeart/2005/8/layout/vList4#16"/>
    <dgm:cxn modelId="{CF566F63-EA07-4006-BCB2-4D2D441E7A7A}" type="presParOf" srcId="{2A46851F-0A8F-4CE2-9F20-FE352641BFE4}" destId="{C14E6B9D-4B02-4C51-80B8-CDCEB9DA5DB8}" srcOrd="4" destOrd="0" presId="urn:microsoft.com/office/officeart/2005/8/layout/vList4#16"/>
    <dgm:cxn modelId="{39C28412-AC4F-4EC5-8311-E098DA664D14}" type="presParOf" srcId="{C14E6B9D-4B02-4C51-80B8-CDCEB9DA5DB8}" destId="{9667B8C9-6B34-402E-9BC2-FEAC32519588}" srcOrd="0" destOrd="0" presId="urn:microsoft.com/office/officeart/2005/8/layout/vList4#16"/>
    <dgm:cxn modelId="{F2580AE8-7800-4A44-83E7-158923CA87B5}" type="presParOf" srcId="{C14E6B9D-4B02-4C51-80B8-CDCEB9DA5DB8}" destId="{5A3916DF-3491-444C-BC6A-B50A575E6EE2}" srcOrd="1" destOrd="0" presId="urn:microsoft.com/office/officeart/2005/8/layout/vList4#16"/>
    <dgm:cxn modelId="{E08CD11D-B5AB-46FE-B1E9-62DD4887F8E8}" type="presParOf" srcId="{C14E6B9D-4B02-4C51-80B8-CDCEB9DA5DB8}" destId="{31C58ED1-A9CB-4C34-B19C-4482CD77A1F7}" srcOrd="2" destOrd="0" presId="urn:microsoft.com/office/officeart/2005/8/layout/vList4#16"/>
    <dgm:cxn modelId="{CBBF949E-DB25-4BB0-85B6-5B23F87B86A1}" type="presParOf" srcId="{2A46851F-0A8F-4CE2-9F20-FE352641BFE4}" destId="{B8351386-B3AE-40CF-8A07-B5380220A0AC}" srcOrd="5" destOrd="0" presId="urn:microsoft.com/office/officeart/2005/8/layout/vList4#16"/>
    <dgm:cxn modelId="{94C4837F-6F8E-45D6-AAA2-344B42E43F7B}" type="presParOf" srcId="{2A46851F-0A8F-4CE2-9F20-FE352641BFE4}" destId="{61335FC7-957E-4DFB-B835-29FA8CCD6A1C}" srcOrd="6" destOrd="0" presId="urn:microsoft.com/office/officeart/2005/8/layout/vList4#16"/>
    <dgm:cxn modelId="{E9195384-83AB-4F08-95B3-B20F273D867A}" type="presParOf" srcId="{61335FC7-957E-4DFB-B835-29FA8CCD6A1C}" destId="{88A438C7-BC17-4DEB-A09C-008B92D437DC}" srcOrd="0" destOrd="0" presId="urn:microsoft.com/office/officeart/2005/8/layout/vList4#16"/>
    <dgm:cxn modelId="{4BE1EB8E-E0D6-43D4-B09B-EEC9FB63F916}" type="presParOf" srcId="{61335FC7-957E-4DFB-B835-29FA8CCD6A1C}" destId="{6E551426-BD6A-4F6B-8ADF-7EE7340A3398}" srcOrd="1" destOrd="0" presId="urn:microsoft.com/office/officeart/2005/8/layout/vList4#16"/>
    <dgm:cxn modelId="{9665F332-125C-4F86-8ED6-660012276142}" type="presParOf" srcId="{61335FC7-957E-4DFB-B835-29FA8CCD6A1C}" destId="{FB2646B4-A4EC-4CCF-AD8C-A02136123A15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2E7240-0B57-4A63-9EDB-F5B8D4A64FDC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4BD57180-DCEA-450B-96D4-FD67283CC3CB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Rafael Correa</a:t>
          </a:r>
          <a:endParaRPr lang="es-ES" sz="2000" dirty="0">
            <a:solidFill>
              <a:schemeClr val="tx1"/>
            </a:solidFill>
          </a:endParaRPr>
        </a:p>
      </dgm:t>
    </dgm:pt>
    <dgm:pt modelId="{F8CA0D08-0564-45A5-9561-3510852A2613}" type="parTrans" cxnId="{3B5137CD-9286-477F-81C3-28D9A1921434}">
      <dgm:prSet/>
      <dgm:spPr/>
      <dgm:t>
        <a:bodyPr/>
        <a:lstStyle/>
        <a:p>
          <a:endParaRPr lang="es-ES" sz="1600"/>
        </a:p>
      </dgm:t>
    </dgm:pt>
    <dgm:pt modelId="{E7842BB9-B20F-495B-8750-BB3AD2BCE6C3}" type="sibTrans" cxnId="{3B5137CD-9286-477F-81C3-28D9A1921434}">
      <dgm:prSet/>
      <dgm:spPr/>
      <dgm:t>
        <a:bodyPr/>
        <a:lstStyle/>
        <a:p>
          <a:endParaRPr lang="es-ES" sz="1600"/>
        </a:p>
      </dgm:t>
    </dgm:pt>
    <dgm:pt modelId="{E2D6A0D5-0448-40E4-B3B2-0B9FD18AE72E}">
      <dgm:prSet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Logros del Gobierno de la Revolución Ciudadana, se destaca la elaboración de la nueva constitución para el Ecuador. 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3D9EACD0-47DF-4723-824A-946F14D91712}" type="parTrans" cxnId="{1747B477-5477-4593-8C12-6DA1D0AD63C3}">
      <dgm:prSet/>
      <dgm:spPr/>
      <dgm:t>
        <a:bodyPr/>
        <a:lstStyle/>
        <a:p>
          <a:endParaRPr lang="es-ES" sz="1600"/>
        </a:p>
      </dgm:t>
    </dgm:pt>
    <dgm:pt modelId="{9967819B-294E-4109-AE1D-3679821AA2E4}" type="sibTrans" cxnId="{1747B477-5477-4593-8C12-6DA1D0AD63C3}">
      <dgm:prSet/>
      <dgm:spPr/>
      <dgm:t>
        <a:bodyPr/>
        <a:lstStyle/>
        <a:p>
          <a:endParaRPr lang="es-ES" sz="1600"/>
        </a:p>
      </dgm:t>
    </dgm:pt>
    <dgm:pt modelId="{2B6C5751-782F-4902-BB93-4771E309A684}">
      <dgm:prSet custT="1"/>
      <dgm:spPr/>
      <dgm:t>
        <a:bodyPr/>
        <a:lstStyle/>
        <a:p>
          <a:r>
            <a:rPr lang="es-ES" sz="1400" dirty="0" smtClean="0">
              <a:latin typeface="Arial" pitchFamily="34" charset="0"/>
              <a:cs typeface="Arial" pitchFamily="34" charset="0"/>
            </a:rPr>
            <a:t>Se reforma aspectos de la economía y administración del estado en base a la equidad social y económica.</a:t>
          </a:r>
          <a:endParaRPr lang="es-ES" sz="1400" dirty="0">
            <a:latin typeface="Arial" pitchFamily="34" charset="0"/>
            <a:cs typeface="Arial" pitchFamily="34" charset="0"/>
          </a:endParaRPr>
        </a:p>
      </dgm:t>
    </dgm:pt>
    <dgm:pt modelId="{06688776-B8B3-4B0B-AE9E-D6362EC3F788}" type="parTrans" cxnId="{02C794A5-664B-480A-9980-89AC64EA77CD}">
      <dgm:prSet/>
      <dgm:spPr/>
      <dgm:t>
        <a:bodyPr/>
        <a:lstStyle/>
        <a:p>
          <a:endParaRPr lang="es-MX"/>
        </a:p>
      </dgm:t>
    </dgm:pt>
    <dgm:pt modelId="{7B5AA0D0-CD7A-4FFB-BEBC-92152012429D}" type="sibTrans" cxnId="{02C794A5-664B-480A-9980-89AC64EA77CD}">
      <dgm:prSet/>
      <dgm:spPr/>
      <dgm:t>
        <a:bodyPr/>
        <a:lstStyle/>
        <a:p>
          <a:endParaRPr lang="es-MX"/>
        </a:p>
      </dgm:t>
    </dgm:pt>
    <dgm:pt modelId="{8FAF9C4C-574B-4149-AE52-8DFE56F933C5}" type="pres">
      <dgm:prSet presAssocID="{B32E7240-0B57-4A63-9EDB-F5B8D4A64FDC}" presName="diagram" presStyleCnt="0">
        <dgm:presLayoutVars>
          <dgm:dir/>
          <dgm:animLvl val="lvl"/>
          <dgm:resizeHandles val="exact"/>
        </dgm:presLayoutVars>
      </dgm:prSet>
      <dgm:spPr/>
    </dgm:pt>
    <dgm:pt modelId="{42F304ED-A756-4CE5-A20A-27C65B1FF626}" type="pres">
      <dgm:prSet presAssocID="{4BD57180-DCEA-450B-96D4-FD67283CC3CB}" presName="compNode" presStyleCnt="0"/>
      <dgm:spPr/>
    </dgm:pt>
    <dgm:pt modelId="{2149F367-4A73-491A-9819-F793BFB212C4}" type="pres">
      <dgm:prSet presAssocID="{4BD57180-DCEA-450B-96D4-FD67283CC3CB}" presName="childRect" presStyleLbl="bgAcc1" presStyleIdx="0" presStyleCnt="1" custScaleX="121199" custLinFactNeighborX="6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616B7D-9032-46EB-8D80-99EDEF0F40C0}" type="pres">
      <dgm:prSet presAssocID="{4BD57180-DCEA-450B-96D4-FD67283CC3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53361-F6B4-4347-AED4-32FB572E925C}" type="pres">
      <dgm:prSet presAssocID="{4BD57180-DCEA-450B-96D4-FD67283CC3CB}" presName="parentRect" presStyleLbl="alignNode1" presStyleIdx="0" presStyleCnt="1" custScaleX="123197"/>
      <dgm:spPr/>
      <dgm:t>
        <a:bodyPr/>
        <a:lstStyle/>
        <a:p>
          <a:endParaRPr lang="es-ES"/>
        </a:p>
      </dgm:t>
    </dgm:pt>
    <dgm:pt modelId="{671EC135-0D71-4F77-B702-613D48A67FC2}" type="pres">
      <dgm:prSet presAssocID="{4BD57180-DCEA-450B-96D4-FD67283CC3CB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B5137CD-9286-477F-81C3-28D9A1921434}" srcId="{B32E7240-0B57-4A63-9EDB-F5B8D4A64FDC}" destId="{4BD57180-DCEA-450B-96D4-FD67283CC3CB}" srcOrd="0" destOrd="0" parTransId="{F8CA0D08-0564-45A5-9561-3510852A2613}" sibTransId="{E7842BB9-B20F-495B-8750-BB3AD2BCE6C3}"/>
    <dgm:cxn modelId="{BFC45855-5EF2-4532-8C55-8377AF630731}" type="presOf" srcId="{4BD57180-DCEA-450B-96D4-FD67283CC3CB}" destId="{C2853361-F6B4-4347-AED4-32FB572E925C}" srcOrd="1" destOrd="0" presId="urn:microsoft.com/office/officeart/2005/8/layout/bList2#2"/>
    <dgm:cxn modelId="{1747B477-5477-4593-8C12-6DA1D0AD63C3}" srcId="{4BD57180-DCEA-450B-96D4-FD67283CC3CB}" destId="{E2D6A0D5-0448-40E4-B3B2-0B9FD18AE72E}" srcOrd="0" destOrd="0" parTransId="{3D9EACD0-47DF-4723-824A-946F14D91712}" sibTransId="{9967819B-294E-4109-AE1D-3679821AA2E4}"/>
    <dgm:cxn modelId="{1659F2BD-C7E9-4EB3-AD32-E1A2C2DCFE27}" type="presOf" srcId="{E2D6A0D5-0448-40E4-B3B2-0B9FD18AE72E}" destId="{2149F367-4A73-491A-9819-F793BFB212C4}" srcOrd="0" destOrd="0" presId="urn:microsoft.com/office/officeart/2005/8/layout/bList2#2"/>
    <dgm:cxn modelId="{1CC2B9C8-1CFD-4B6F-9E73-2BCE0EB65D35}" type="presOf" srcId="{B32E7240-0B57-4A63-9EDB-F5B8D4A64FDC}" destId="{8FAF9C4C-574B-4149-AE52-8DFE56F933C5}" srcOrd="0" destOrd="0" presId="urn:microsoft.com/office/officeart/2005/8/layout/bList2#2"/>
    <dgm:cxn modelId="{02C794A5-664B-480A-9980-89AC64EA77CD}" srcId="{4BD57180-DCEA-450B-96D4-FD67283CC3CB}" destId="{2B6C5751-782F-4902-BB93-4771E309A684}" srcOrd="1" destOrd="0" parTransId="{06688776-B8B3-4B0B-AE9E-D6362EC3F788}" sibTransId="{7B5AA0D0-CD7A-4FFB-BEBC-92152012429D}"/>
    <dgm:cxn modelId="{2B8B8357-1801-45E1-AA5C-A7B4D5B2F6B4}" type="presOf" srcId="{2B6C5751-782F-4902-BB93-4771E309A684}" destId="{2149F367-4A73-491A-9819-F793BFB212C4}" srcOrd="0" destOrd="1" presId="urn:microsoft.com/office/officeart/2005/8/layout/bList2#2"/>
    <dgm:cxn modelId="{A3DA2DD4-6C3B-4865-BC1D-518DA98FAC94}" type="presOf" srcId="{4BD57180-DCEA-450B-96D4-FD67283CC3CB}" destId="{28616B7D-9032-46EB-8D80-99EDEF0F40C0}" srcOrd="0" destOrd="0" presId="urn:microsoft.com/office/officeart/2005/8/layout/bList2#2"/>
    <dgm:cxn modelId="{FBC29D38-F241-4484-865E-B8F68B8C0EC2}" type="presParOf" srcId="{8FAF9C4C-574B-4149-AE52-8DFE56F933C5}" destId="{42F304ED-A756-4CE5-A20A-27C65B1FF626}" srcOrd="0" destOrd="0" presId="urn:microsoft.com/office/officeart/2005/8/layout/bList2#2"/>
    <dgm:cxn modelId="{A0A96EC2-D69C-43C5-95AD-4B14BCD297B7}" type="presParOf" srcId="{42F304ED-A756-4CE5-A20A-27C65B1FF626}" destId="{2149F367-4A73-491A-9819-F793BFB212C4}" srcOrd="0" destOrd="0" presId="urn:microsoft.com/office/officeart/2005/8/layout/bList2#2"/>
    <dgm:cxn modelId="{00F33CFF-AB84-4F2C-89F7-64C2827050D7}" type="presParOf" srcId="{42F304ED-A756-4CE5-A20A-27C65B1FF626}" destId="{28616B7D-9032-46EB-8D80-99EDEF0F40C0}" srcOrd="1" destOrd="0" presId="urn:microsoft.com/office/officeart/2005/8/layout/bList2#2"/>
    <dgm:cxn modelId="{BB796EB8-9C50-4F45-8E59-7C20B2CBE027}" type="presParOf" srcId="{42F304ED-A756-4CE5-A20A-27C65B1FF626}" destId="{C2853361-F6B4-4347-AED4-32FB572E925C}" srcOrd="2" destOrd="0" presId="urn:microsoft.com/office/officeart/2005/8/layout/bList2#2"/>
    <dgm:cxn modelId="{897F15DD-868E-480E-9521-4F1984CE4483}" type="presParOf" srcId="{42F304ED-A756-4CE5-A20A-27C65B1FF626}" destId="{671EC135-0D71-4F77-B702-613D48A67FC2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48F46E-1922-49E7-B7E6-EAD00AF66854}">
      <dsp:nvSpPr>
        <dsp:cNvPr id="0" name=""/>
        <dsp:cNvSpPr/>
      </dsp:nvSpPr>
      <dsp:spPr>
        <a:xfrm>
          <a:off x="0" y="0"/>
          <a:ext cx="8064896" cy="7992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basará en los principios del Plan Nacional Para el Buen Vivir </a:t>
          </a:r>
          <a:endParaRPr lang="es-EC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064896" cy="799289"/>
      </dsp:txXfrm>
    </dsp:sp>
    <dsp:sp modelId="{9BC4E3F4-4920-46BE-8B80-6ED9FE7AC5B3}">
      <dsp:nvSpPr>
        <dsp:cNvPr id="0" name=""/>
        <dsp:cNvSpPr/>
      </dsp:nvSpPr>
      <dsp:spPr>
        <a:xfrm>
          <a:off x="4153" y="799289"/>
          <a:ext cx="1705126" cy="16785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53" y="799289"/>
        <a:ext cx="1705126" cy="1678507"/>
      </dsp:txXfrm>
    </dsp:sp>
    <dsp:sp modelId="{8260F62C-8B02-4C36-B244-8CCAE8E5A436}">
      <dsp:nvSpPr>
        <dsp:cNvPr id="0" name=""/>
        <dsp:cNvSpPr/>
      </dsp:nvSpPr>
      <dsp:spPr>
        <a:xfrm>
          <a:off x="1709280" y="799289"/>
          <a:ext cx="1705126" cy="1678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Objetivo 11 del Plan Nacional Para el Buen Vivir es: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Establecer un sistema económico social, solidario y sostenible. 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9280" y="799289"/>
        <a:ext cx="1705126" cy="1678507"/>
      </dsp:txXfrm>
    </dsp:sp>
    <dsp:sp modelId="{48C0323F-B582-4E25-836C-A311DFFB9291}">
      <dsp:nvSpPr>
        <dsp:cNvPr id="0" name=""/>
        <dsp:cNvSpPr/>
      </dsp:nvSpPr>
      <dsp:spPr>
        <a:xfrm>
          <a:off x="3414407" y="799289"/>
          <a:ext cx="2323167" cy="1678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POLÍTICA 11.2: Impulsar la actividad de pequeñas y medianas unidades económicas asociativas y fomentar la demanda de los bienes y servicios que generan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4407" y="799289"/>
        <a:ext cx="2323167" cy="1678507"/>
      </dsp:txXfrm>
    </dsp:sp>
    <dsp:sp modelId="{62A305FF-5506-4C5F-AA72-89F18C5B1F65}">
      <dsp:nvSpPr>
        <dsp:cNvPr id="0" name=""/>
        <dsp:cNvSpPr/>
      </dsp:nvSpPr>
      <dsp:spPr>
        <a:xfrm>
          <a:off x="5737574" y="799289"/>
          <a:ext cx="2323167" cy="1678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Estas</a:t>
          </a:r>
          <a:r>
            <a:rPr lang="es-MX" sz="1600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políticas orientan el fortalecimiento y desarrollo del sector cooperativo y promueven el mejoramiento de créditos productivos para las microempresas.  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37574" y="799289"/>
        <a:ext cx="2323167" cy="1678507"/>
      </dsp:txXfrm>
    </dsp:sp>
    <dsp:sp modelId="{B66921BA-D49B-4270-AC60-463D9B9522ED}">
      <dsp:nvSpPr>
        <dsp:cNvPr id="0" name=""/>
        <dsp:cNvSpPr/>
      </dsp:nvSpPr>
      <dsp:spPr>
        <a:xfrm>
          <a:off x="0" y="2477796"/>
          <a:ext cx="8064896" cy="1865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110A3-9F83-4D6F-9921-EA01E17BB16C}">
      <dsp:nvSpPr>
        <dsp:cNvPr id="0" name=""/>
        <dsp:cNvSpPr/>
      </dsp:nvSpPr>
      <dsp:spPr>
        <a:xfrm>
          <a:off x="5068" y="3313155"/>
          <a:ext cx="1475391" cy="737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Cambios políticos</a:t>
          </a:r>
          <a:endParaRPr lang="es-EC" sz="1400" kern="1200" dirty="0"/>
        </a:p>
      </dsp:txBody>
      <dsp:txXfrm>
        <a:off x="5068" y="3313155"/>
        <a:ext cx="1475391" cy="737695"/>
      </dsp:txXfrm>
    </dsp:sp>
    <dsp:sp modelId="{3866F788-436B-4A6E-A08E-BBF84F44EF25}">
      <dsp:nvSpPr>
        <dsp:cNvPr id="0" name=""/>
        <dsp:cNvSpPr/>
      </dsp:nvSpPr>
      <dsp:spPr>
        <a:xfrm rot="17303602">
          <a:off x="899429" y="2866528"/>
          <a:ext cx="1697775" cy="19909"/>
        </a:xfrm>
        <a:custGeom>
          <a:avLst/>
          <a:gdLst/>
          <a:ahLst/>
          <a:cxnLst/>
          <a:rect l="0" t="0" r="0" b="0"/>
          <a:pathLst>
            <a:path>
              <a:moveTo>
                <a:pt x="0" y="9954"/>
              </a:moveTo>
              <a:lnTo>
                <a:pt x="1697775" y="995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 rot="17303602">
        <a:off x="1705872" y="2834039"/>
        <a:ext cx="84888" cy="84888"/>
      </dsp:txXfrm>
    </dsp:sp>
    <dsp:sp modelId="{00636F1C-FDF4-4D62-84B5-D0F2FB2685DD}">
      <dsp:nvSpPr>
        <dsp:cNvPr id="0" name=""/>
        <dsp:cNvSpPr/>
      </dsp:nvSpPr>
      <dsp:spPr>
        <a:xfrm>
          <a:off x="2016174" y="1702115"/>
          <a:ext cx="1475391" cy="737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Creación de la LEPS.</a:t>
          </a:r>
          <a:endParaRPr lang="es-EC" sz="1400" kern="1200" dirty="0"/>
        </a:p>
      </dsp:txBody>
      <dsp:txXfrm>
        <a:off x="2016174" y="1702115"/>
        <a:ext cx="1475391" cy="737695"/>
      </dsp:txXfrm>
    </dsp:sp>
    <dsp:sp modelId="{C99DCBE7-9150-4AFC-AF89-E78640DCF4A9}">
      <dsp:nvSpPr>
        <dsp:cNvPr id="0" name=""/>
        <dsp:cNvSpPr/>
      </dsp:nvSpPr>
      <dsp:spPr>
        <a:xfrm rot="18192923">
          <a:off x="3238556" y="1592927"/>
          <a:ext cx="1118984" cy="19909"/>
        </a:xfrm>
        <a:custGeom>
          <a:avLst/>
          <a:gdLst/>
          <a:ahLst/>
          <a:cxnLst/>
          <a:rect l="0" t="0" r="0" b="0"/>
          <a:pathLst>
            <a:path>
              <a:moveTo>
                <a:pt x="0" y="9954"/>
              </a:moveTo>
              <a:lnTo>
                <a:pt x="1118984" y="9954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8192923">
        <a:off x="3770074" y="1574907"/>
        <a:ext cx="55949" cy="55949"/>
      </dsp:txXfrm>
    </dsp:sp>
    <dsp:sp modelId="{345AA8EA-F384-4921-90E3-9526601A057C}">
      <dsp:nvSpPr>
        <dsp:cNvPr id="0" name=""/>
        <dsp:cNvSpPr/>
      </dsp:nvSpPr>
      <dsp:spPr>
        <a:xfrm>
          <a:off x="4104531" y="765953"/>
          <a:ext cx="1475391" cy="737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Una oportunidad para el sector cooperativo.</a:t>
          </a:r>
          <a:endParaRPr lang="es-EC" sz="1400" kern="1200" dirty="0"/>
        </a:p>
      </dsp:txBody>
      <dsp:txXfrm>
        <a:off x="4104531" y="765953"/>
        <a:ext cx="1475391" cy="737695"/>
      </dsp:txXfrm>
    </dsp:sp>
    <dsp:sp modelId="{469D4E53-81E5-4DE0-92F7-9610D3C04203}">
      <dsp:nvSpPr>
        <dsp:cNvPr id="0" name=""/>
        <dsp:cNvSpPr/>
      </dsp:nvSpPr>
      <dsp:spPr>
        <a:xfrm rot="1751604">
          <a:off x="3446971" y="2232249"/>
          <a:ext cx="702154" cy="19909"/>
        </a:xfrm>
        <a:custGeom>
          <a:avLst/>
          <a:gdLst/>
          <a:ahLst/>
          <a:cxnLst/>
          <a:rect l="0" t="0" r="0" b="0"/>
          <a:pathLst>
            <a:path>
              <a:moveTo>
                <a:pt x="0" y="9954"/>
              </a:moveTo>
              <a:lnTo>
                <a:pt x="702154" y="9954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751604">
        <a:off x="3780494" y="2224650"/>
        <a:ext cx="35107" cy="35107"/>
      </dsp:txXfrm>
    </dsp:sp>
    <dsp:sp modelId="{4742A9A9-09AA-4799-BC7B-83304A177090}">
      <dsp:nvSpPr>
        <dsp:cNvPr id="0" name=""/>
        <dsp:cNvSpPr/>
      </dsp:nvSpPr>
      <dsp:spPr>
        <a:xfrm>
          <a:off x="4104531" y="1774125"/>
          <a:ext cx="1475391" cy="1278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En la cual se establece parámetros para mejorar el desempeño y desarrollo.</a:t>
          </a:r>
          <a:endParaRPr lang="es-EC" sz="1400" kern="1200" dirty="0"/>
        </a:p>
      </dsp:txBody>
      <dsp:txXfrm>
        <a:off x="4104531" y="1774125"/>
        <a:ext cx="1475391" cy="1278640"/>
      </dsp:txXfrm>
    </dsp:sp>
    <dsp:sp modelId="{0872288D-8ABF-485A-87E1-A38B0A1C6B29}">
      <dsp:nvSpPr>
        <dsp:cNvPr id="0" name=""/>
        <dsp:cNvSpPr/>
      </dsp:nvSpPr>
      <dsp:spPr>
        <a:xfrm rot="3717805">
          <a:off x="1178450" y="4175040"/>
          <a:ext cx="1139732" cy="19909"/>
        </a:xfrm>
        <a:custGeom>
          <a:avLst/>
          <a:gdLst/>
          <a:ahLst/>
          <a:cxnLst/>
          <a:rect l="0" t="0" r="0" b="0"/>
          <a:pathLst>
            <a:path>
              <a:moveTo>
                <a:pt x="0" y="9954"/>
              </a:moveTo>
              <a:lnTo>
                <a:pt x="1139732" y="995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717805">
        <a:off x="1719823" y="4156501"/>
        <a:ext cx="56986" cy="56986"/>
      </dsp:txXfrm>
    </dsp:sp>
    <dsp:sp modelId="{66011321-BFD9-48A9-9D3E-01D07496240E}">
      <dsp:nvSpPr>
        <dsp:cNvPr id="0" name=""/>
        <dsp:cNvSpPr/>
      </dsp:nvSpPr>
      <dsp:spPr>
        <a:xfrm>
          <a:off x="2016174" y="3743042"/>
          <a:ext cx="1475391" cy="1889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2016174" y="3743042"/>
        <a:ext cx="1475391" cy="1889887"/>
      </dsp:txXfrm>
    </dsp:sp>
    <dsp:sp modelId="{025FEAF1-5FFD-45D9-8DE3-2676D607FE1E}">
      <dsp:nvSpPr>
        <dsp:cNvPr id="0" name=""/>
        <dsp:cNvSpPr/>
      </dsp:nvSpPr>
      <dsp:spPr>
        <a:xfrm rot="137822">
          <a:off x="3491319" y="4690325"/>
          <a:ext cx="613458" cy="19909"/>
        </a:xfrm>
        <a:custGeom>
          <a:avLst/>
          <a:gdLst/>
          <a:ahLst/>
          <a:cxnLst/>
          <a:rect l="0" t="0" r="0" b="0"/>
          <a:pathLst>
            <a:path>
              <a:moveTo>
                <a:pt x="0" y="9954"/>
              </a:moveTo>
              <a:lnTo>
                <a:pt x="613458" y="9954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37822">
        <a:off x="3782712" y="4684943"/>
        <a:ext cx="30672" cy="30672"/>
      </dsp:txXfrm>
    </dsp:sp>
    <dsp:sp modelId="{2C508144-30CB-46F3-8CA0-69904F9CC63E}">
      <dsp:nvSpPr>
        <dsp:cNvPr id="0" name=""/>
        <dsp:cNvSpPr/>
      </dsp:nvSpPr>
      <dsp:spPr>
        <a:xfrm>
          <a:off x="4104531" y="3959076"/>
          <a:ext cx="1475391" cy="1506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Basados en un mejor sistema de control y supervisión a las cooperativas que están reguladas por la SEPS.</a:t>
          </a:r>
          <a:endParaRPr lang="es-EC" sz="1400" kern="1200" dirty="0"/>
        </a:p>
      </dsp:txBody>
      <dsp:txXfrm>
        <a:off x="4104531" y="3959076"/>
        <a:ext cx="1475391" cy="150699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0C9F2-361E-47E6-9B30-0BB7F20A75D7}">
      <dsp:nvSpPr>
        <dsp:cNvPr id="0" name=""/>
        <dsp:cNvSpPr/>
      </dsp:nvSpPr>
      <dsp:spPr>
        <a:xfrm>
          <a:off x="2016401" y="0"/>
          <a:ext cx="2856609" cy="28570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3FA4B-AF86-4F05-96AB-2038D368BA34}">
      <dsp:nvSpPr>
        <dsp:cNvPr id="0" name=""/>
        <dsp:cNvSpPr/>
      </dsp:nvSpPr>
      <dsp:spPr>
        <a:xfrm>
          <a:off x="2647806" y="1031479"/>
          <a:ext cx="1587363" cy="79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Actitud positiva y favorable 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7806" y="1031479"/>
        <a:ext cx="1587363" cy="793491"/>
      </dsp:txXfrm>
    </dsp:sp>
    <dsp:sp modelId="{4190C3E8-B60D-4011-8BA7-372DC3C40A0D}">
      <dsp:nvSpPr>
        <dsp:cNvPr id="0" name=""/>
        <dsp:cNvSpPr/>
      </dsp:nvSpPr>
      <dsp:spPr>
        <a:xfrm>
          <a:off x="1222988" y="1641583"/>
          <a:ext cx="2856609" cy="28570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D653-3D8D-4981-9EDD-39C2F946C9EB}">
      <dsp:nvSpPr>
        <dsp:cNvPr id="0" name=""/>
        <dsp:cNvSpPr/>
      </dsp:nvSpPr>
      <dsp:spPr>
        <a:xfrm>
          <a:off x="1857611" y="2682559"/>
          <a:ext cx="1587363" cy="79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Sector financiero popular y solidario – Sector Cooperativo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7611" y="2682559"/>
        <a:ext cx="1587363" cy="793491"/>
      </dsp:txXfrm>
    </dsp:sp>
    <dsp:sp modelId="{D2165B1C-8FD3-4AA8-BE07-159BD0D60256}">
      <dsp:nvSpPr>
        <dsp:cNvPr id="0" name=""/>
        <dsp:cNvSpPr/>
      </dsp:nvSpPr>
      <dsp:spPr>
        <a:xfrm>
          <a:off x="2219717" y="3479611"/>
          <a:ext cx="2454270" cy="24552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5AC42-2642-4E0C-9408-36179A161130}">
      <dsp:nvSpPr>
        <dsp:cNvPr id="0" name=""/>
        <dsp:cNvSpPr/>
      </dsp:nvSpPr>
      <dsp:spPr>
        <a:xfrm>
          <a:off x="2651561" y="4336013"/>
          <a:ext cx="1587363" cy="79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Acceder a planes de desarrollo.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Times New Roman" pitchFamily="18" charset="0"/>
              <a:cs typeface="Times New Roman" pitchFamily="18" charset="0"/>
            </a:rPr>
            <a:t>Otorgación de mejores créditos a sus clientes.</a:t>
          </a:r>
          <a:endParaRPr lang="es-MX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 dirty="0"/>
        </a:p>
      </dsp:txBody>
      <dsp:txXfrm>
        <a:off x="2651561" y="4336013"/>
        <a:ext cx="1587363" cy="79349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D37B4-45A0-4ACA-8146-07564D13F424}">
      <dsp:nvSpPr>
        <dsp:cNvPr id="0" name=""/>
        <dsp:cNvSpPr/>
      </dsp:nvSpPr>
      <dsp:spPr>
        <a:xfrm>
          <a:off x="756793" y="138109"/>
          <a:ext cx="3006799" cy="9396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643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Según el Reglamento General de la LEPS:</a:t>
          </a:r>
          <a:endParaRPr lang="es-EC" sz="2000" kern="1200" dirty="0"/>
        </a:p>
      </dsp:txBody>
      <dsp:txXfrm>
        <a:off x="756793" y="138109"/>
        <a:ext cx="3006799" cy="939624"/>
      </dsp:txXfrm>
    </dsp:sp>
    <dsp:sp modelId="{F49643B4-2ECD-4F22-AA10-56EFC955A70A}">
      <dsp:nvSpPr>
        <dsp:cNvPr id="0" name=""/>
        <dsp:cNvSpPr/>
      </dsp:nvSpPr>
      <dsp:spPr>
        <a:xfrm>
          <a:off x="64560" y="0"/>
          <a:ext cx="1239032" cy="98660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20548-4663-468F-9BEA-2197A98E45CB}">
      <dsp:nvSpPr>
        <dsp:cNvPr id="0" name=""/>
        <dsp:cNvSpPr/>
      </dsp:nvSpPr>
      <dsp:spPr>
        <a:xfrm>
          <a:off x="1785798" y="116274"/>
          <a:ext cx="2678697" cy="5351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latin typeface="Arial" pitchFamily="34" charset="0"/>
              <a:cs typeface="Arial" pitchFamily="34" charset="0"/>
            </a:rPr>
            <a:t>Mínimo de 50 socios.</a:t>
          </a:r>
          <a:endParaRPr lang="es-MX" sz="1200" b="0" kern="1200" dirty="0">
            <a:latin typeface="Arial" pitchFamily="34" charset="0"/>
            <a:cs typeface="Arial" pitchFamily="34" charset="0"/>
          </a:endParaRPr>
        </a:p>
      </dsp:txBody>
      <dsp:txXfrm>
        <a:off x="1785798" y="116274"/>
        <a:ext cx="2678697" cy="535184"/>
      </dsp:txXfrm>
    </dsp:sp>
    <dsp:sp modelId="{23F7DAD8-2337-4618-966D-3D16680688FB}">
      <dsp:nvSpPr>
        <dsp:cNvPr id="0" name=""/>
        <dsp:cNvSpPr/>
      </dsp:nvSpPr>
      <dsp:spPr>
        <a:xfrm>
          <a:off x="0" y="3082"/>
          <a:ext cx="1785798" cy="7615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Número de Socios.</a:t>
          </a:r>
          <a:endParaRPr lang="es-MX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082"/>
        <a:ext cx="1785798" cy="761568"/>
      </dsp:txXfrm>
    </dsp:sp>
    <dsp:sp modelId="{17F41264-F2ED-402B-BF25-D0434AFD9C8E}">
      <dsp:nvSpPr>
        <dsp:cNvPr id="0" name=""/>
        <dsp:cNvSpPr/>
      </dsp:nvSpPr>
      <dsp:spPr>
        <a:xfrm>
          <a:off x="1786234" y="840808"/>
          <a:ext cx="2676081" cy="1123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798772"/>
            <a:satOff val="-15190"/>
            <a:lumOff val="-1103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798772"/>
              <a:satOff val="-15190"/>
              <a:lumOff val="-1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latin typeface="Arial" pitchFamily="34" charset="0"/>
              <a:cs typeface="Arial" pitchFamily="34" charset="0"/>
            </a:rPr>
            <a:t>Sera variable e ilimitado ya que esta constituido por las aportaciones pagadas por sus socios.</a:t>
          </a:r>
          <a:endParaRPr lang="es-MX" sz="1200" b="0" kern="1200" dirty="0">
            <a:latin typeface="Arial" pitchFamily="34" charset="0"/>
            <a:cs typeface="Arial" pitchFamily="34" charset="0"/>
          </a:endParaRPr>
        </a:p>
      </dsp:txBody>
      <dsp:txXfrm>
        <a:off x="1786234" y="840808"/>
        <a:ext cx="2676081" cy="1123123"/>
      </dsp:txXfrm>
    </dsp:sp>
    <dsp:sp modelId="{17C27332-F100-4A45-BB00-37903A2077D5}">
      <dsp:nvSpPr>
        <dsp:cNvPr id="0" name=""/>
        <dsp:cNvSpPr/>
      </dsp:nvSpPr>
      <dsp:spPr>
        <a:xfrm>
          <a:off x="2179" y="1021585"/>
          <a:ext cx="1784054" cy="761568"/>
        </a:xfrm>
        <a:prstGeom prst="roundRect">
          <a:avLst/>
        </a:prstGeom>
        <a:solidFill>
          <a:schemeClr val="accent3">
            <a:hueOff val="2397351"/>
            <a:satOff val="0"/>
            <a:lumOff val="-30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Capital Social</a:t>
          </a:r>
          <a:endParaRPr lang="es-MX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79" y="1021585"/>
        <a:ext cx="1784054" cy="761568"/>
      </dsp:txXfrm>
    </dsp:sp>
    <dsp:sp modelId="{C1758BD7-A790-4C1D-BF53-F041089DDB10}">
      <dsp:nvSpPr>
        <dsp:cNvPr id="0" name=""/>
        <dsp:cNvSpPr/>
      </dsp:nvSpPr>
      <dsp:spPr>
        <a:xfrm>
          <a:off x="1786234" y="2040089"/>
          <a:ext cx="2676081" cy="11724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597544"/>
            <a:satOff val="-30379"/>
            <a:lumOff val="-2206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597544"/>
              <a:satOff val="-30379"/>
              <a:lumOff val="-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latin typeface="Arial" pitchFamily="34" charset="0"/>
              <a:cs typeface="Arial" pitchFamily="34" charset="0"/>
            </a:rPr>
            <a:t>Podrán abrir sucursales, agencia u oficinas de acuerdo a la previa autorización de la SEPS</a:t>
          </a:r>
          <a:endParaRPr lang="es-MX" sz="1200" b="0" kern="1200" dirty="0">
            <a:latin typeface="Arial" pitchFamily="34" charset="0"/>
            <a:cs typeface="Arial" pitchFamily="34" charset="0"/>
          </a:endParaRPr>
        </a:p>
      </dsp:txBody>
      <dsp:txXfrm>
        <a:off x="1786234" y="2040089"/>
        <a:ext cx="2676081" cy="1172435"/>
      </dsp:txXfrm>
    </dsp:sp>
    <dsp:sp modelId="{825B54E6-0188-4ADC-A25C-09E3C7D109D8}">
      <dsp:nvSpPr>
        <dsp:cNvPr id="0" name=""/>
        <dsp:cNvSpPr/>
      </dsp:nvSpPr>
      <dsp:spPr>
        <a:xfrm>
          <a:off x="2179" y="2245522"/>
          <a:ext cx="1784054" cy="761568"/>
        </a:xfrm>
        <a:prstGeom prst="roundRect">
          <a:avLst/>
        </a:prstGeom>
        <a:solidFill>
          <a:schemeClr val="accent3">
            <a:hueOff val="4794703"/>
            <a:satOff val="0"/>
            <a:lumOff val="-6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Número y ubicación  geográfica</a:t>
          </a:r>
          <a:endParaRPr lang="es-MX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79" y="2245522"/>
        <a:ext cx="1784054" cy="761568"/>
      </dsp:txXfrm>
    </dsp:sp>
    <dsp:sp modelId="{55CCEDBC-1F37-432D-9909-8998EF7F80BE}">
      <dsp:nvSpPr>
        <dsp:cNvPr id="0" name=""/>
        <dsp:cNvSpPr/>
      </dsp:nvSpPr>
      <dsp:spPr>
        <a:xfrm>
          <a:off x="1785798" y="3288681"/>
          <a:ext cx="2678697" cy="761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396316"/>
            <a:satOff val="-45569"/>
            <a:lumOff val="-331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8396316"/>
              <a:satOff val="-45569"/>
              <a:lumOff val="-3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latin typeface="Arial" pitchFamily="34" charset="0"/>
              <a:cs typeface="Arial" pitchFamily="34" charset="0"/>
            </a:rPr>
            <a:t>Certificado de autorización de funcionamiento concedido por la SEPS.</a:t>
          </a:r>
          <a:endParaRPr lang="es-MX" sz="1200" b="0" kern="1200" dirty="0">
            <a:latin typeface="Arial" pitchFamily="34" charset="0"/>
            <a:cs typeface="Arial" pitchFamily="34" charset="0"/>
          </a:endParaRPr>
        </a:p>
      </dsp:txBody>
      <dsp:txXfrm>
        <a:off x="1785798" y="3288681"/>
        <a:ext cx="2678697" cy="761568"/>
      </dsp:txXfrm>
    </dsp:sp>
    <dsp:sp modelId="{B9616BA5-A6B6-43A5-B6C3-5AF05B1D2798}">
      <dsp:nvSpPr>
        <dsp:cNvPr id="0" name=""/>
        <dsp:cNvSpPr/>
      </dsp:nvSpPr>
      <dsp:spPr>
        <a:xfrm>
          <a:off x="0" y="3288681"/>
          <a:ext cx="1785798" cy="761568"/>
        </a:xfrm>
        <a:prstGeom prst="roundRect">
          <a:avLst/>
        </a:prstGeom>
        <a:solidFill>
          <a:schemeClr val="accent3">
            <a:hueOff val="7192054"/>
            <a:satOff val="0"/>
            <a:lumOff val="-9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Certificado de Funcionamiento.</a:t>
          </a:r>
          <a:endParaRPr lang="es-MX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288681"/>
        <a:ext cx="1785798" cy="761568"/>
      </dsp:txXfrm>
    </dsp:sp>
    <dsp:sp modelId="{D3836721-4C2D-41E5-8E66-47A6C98E021D}">
      <dsp:nvSpPr>
        <dsp:cNvPr id="0" name=""/>
        <dsp:cNvSpPr/>
      </dsp:nvSpPr>
      <dsp:spPr>
        <a:xfrm>
          <a:off x="1728312" y="4126407"/>
          <a:ext cx="2736119" cy="13431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1195089"/>
            <a:satOff val="-60758"/>
            <a:lumOff val="-4413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1195089"/>
              <a:satOff val="-60758"/>
              <a:lumOff val="-4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0" kern="1200" dirty="0" smtClean="0">
              <a:latin typeface="Arial" pitchFamily="34" charset="0"/>
              <a:cs typeface="Arial" pitchFamily="34" charset="0"/>
            </a:rPr>
            <a:t>Mantener índices de Solvencia Patrimonial, Índices de Gestión Financiera y Administrativa, Desempeño Social y Transparencia.</a:t>
          </a:r>
          <a:endParaRPr lang="es-MX" sz="1200" b="0" kern="1200" dirty="0">
            <a:latin typeface="Arial" pitchFamily="34" charset="0"/>
            <a:cs typeface="Arial" pitchFamily="34" charset="0"/>
          </a:endParaRPr>
        </a:p>
      </dsp:txBody>
      <dsp:txXfrm>
        <a:off x="1728312" y="4126407"/>
        <a:ext cx="2736119" cy="1343118"/>
      </dsp:txXfrm>
    </dsp:sp>
    <dsp:sp modelId="{6498B5CD-1059-4CE8-B9BF-BE81CB1247E2}">
      <dsp:nvSpPr>
        <dsp:cNvPr id="0" name=""/>
        <dsp:cNvSpPr/>
      </dsp:nvSpPr>
      <dsp:spPr>
        <a:xfrm>
          <a:off x="64" y="4417181"/>
          <a:ext cx="1728248" cy="761568"/>
        </a:xfrm>
        <a:prstGeom prst="roundRect">
          <a:avLst/>
        </a:prstGeom>
        <a:solidFill>
          <a:schemeClr val="accent3">
            <a:hueOff val="9589406"/>
            <a:satOff val="0"/>
            <a:lumOff val="-1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Solvencia y prudencia financiera.</a:t>
          </a:r>
          <a:endParaRPr lang="es-MX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4" y="4417181"/>
        <a:ext cx="1728248" cy="76156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6E2E2-7434-409B-B9C0-35BBCE02A631}">
      <dsp:nvSpPr>
        <dsp:cNvPr id="0" name=""/>
        <dsp:cNvSpPr/>
      </dsp:nvSpPr>
      <dsp:spPr>
        <a:xfrm rot="5400000">
          <a:off x="-122960" y="173867"/>
          <a:ext cx="819737" cy="573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 rot="5400000">
        <a:off x="-122960" y="173867"/>
        <a:ext cx="819737" cy="573816"/>
      </dsp:txXfrm>
    </dsp:sp>
    <dsp:sp modelId="{0D67779A-DE01-46B4-AB57-7F75AF8AB571}">
      <dsp:nvSpPr>
        <dsp:cNvPr id="0" name=""/>
        <dsp:cNvSpPr/>
      </dsp:nvSpPr>
      <dsp:spPr>
        <a:xfrm rot="5400000">
          <a:off x="1856697" y="-1231973"/>
          <a:ext cx="532829" cy="3098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Para ser socio de la cooperativa</a:t>
          </a:r>
          <a:endParaRPr lang="es-MX" sz="1100" kern="1200" dirty="0"/>
        </a:p>
      </dsp:txBody>
      <dsp:txXfrm rot="5400000">
        <a:off x="1856697" y="-1231973"/>
        <a:ext cx="532829" cy="3098591"/>
      </dsp:txXfrm>
    </dsp:sp>
    <dsp:sp modelId="{83DAA96B-F344-489F-B9F4-081E45605AE9}">
      <dsp:nvSpPr>
        <dsp:cNvPr id="0" name=""/>
        <dsp:cNvSpPr/>
      </dsp:nvSpPr>
      <dsp:spPr>
        <a:xfrm rot="5400000">
          <a:off x="-122960" y="885554"/>
          <a:ext cx="819737" cy="573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 rot="5400000">
        <a:off x="-122960" y="885554"/>
        <a:ext cx="819737" cy="573816"/>
      </dsp:txXfrm>
    </dsp:sp>
    <dsp:sp modelId="{2842F205-0FCD-4571-AA21-A34F0936992B}">
      <dsp:nvSpPr>
        <dsp:cNvPr id="0" name=""/>
        <dsp:cNvSpPr/>
      </dsp:nvSpPr>
      <dsp:spPr>
        <a:xfrm rot="5400000">
          <a:off x="1856697" y="-520286"/>
          <a:ext cx="532829" cy="3098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Ser legalmente capaz en los términos del Código Civil.</a:t>
          </a:r>
          <a:endParaRPr lang="es-MX" sz="1100" kern="1200" dirty="0"/>
        </a:p>
      </dsp:txBody>
      <dsp:txXfrm rot="5400000">
        <a:off x="1856697" y="-520286"/>
        <a:ext cx="532829" cy="3098591"/>
      </dsp:txXfrm>
    </dsp:sp>
    <dsp:sp modelId="{5946A7C4-D98D-45D2-A288-8BA97079BB90}">
      <dsp:nvSpPr>
        <dsp:cNvPr id="0" name=""/>
        <dsp:cNvSpPr/>
      </dsp:nvSpPr>
      <dsp:spPr>
        <a:xfrm rot="5400000">
          <a:off x="-122960" y="1647163"/>
          <a:ext cx="819737" cy="573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 rot="5400000">
        <a:off x="-122960" y="1647163"/>
        <a:ext cx="819737" cy="573816"/>
      </dsp:txXfrm>
    </dsp:sp>
    <dsp:sp modelId="{820BC53D-4DF3-43B5-A9D3-7CA1AEFF40F7}">
      <dsp:nvSpPr>
        <dsp:cNvPr id="0" name=""/>
        <dsp:cNvSpPr/>
      </dsp:nvSpPr>
      <dsp:spPr>
        <a:xfrm rot="5400000">
          <a:off x="1806776" y="241321"/>
          <a:ext cx="632671" cy="3098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Presentar la solicitud de admisión como socio, al funcionario responsable de la oficina operativa correspondiente.</a:t>
          </a:r>
          <a:endParaRPr lang="es-MX" sz="1100" kern="1200" dirty="0"/>
        </a:p>
      </dsp:txBody>
      <dsp:txXfrm rot="5400000">
        <a:off x="1806776" y="241321"/>
        <a:ext cx="632671" cy="3098591"/>
      </dsp:txXfrm>
    </dsp:sp>
    <dsp:sp modelId="{A93662F9-CFE7-4BAB-AA5E-4E541E61F4FE}">
      <dsp:nvSpPr>
        <dsp:cNvPr id="0" name=""/>
        <dsp:cNvSpPr/>
      </dsp:nvSpPr>
      <dsp:spPr>
        <a:xfrm rot="5400000">
          <a:off x="-122960" y="2470915"/>
          <a:ext cx="819737" cy="573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 rot="5400000">
        <a:off x="-122960" y="2470915"/>
        <a:ext cx="819737" cy="573816"/>
      </dsp:txXfrm>
    </dsp:sp>
    <dsp:sp modelId="{EFE69D19-95C2-4287-94FE-DBC8FE050C3E}">
      <dsp:nvSpPr>
        <dsp:cNvPr id="0" name=""/>
        <dsp:cNvSpPr/>
      </dsp:nvSpPr>
      <dsp:spPr>
        <a:xfrm rot="5400000">
          <a:off x="1744632" y="1065073"/>
          <a:ext cx="756958" cy="3098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Suscribir y pagar al menos el valor mínimo de certificados de aportación dispuestos en el presente Estatuto Social.</a:t>
          </a:r>
          <a:endParaRPr lang="es-MX" sz="1100" kern="1200" dirty="0"/>
        </a:p>
      </dsp:txBody>
      <dsp:txXfrm rot="5400000">
        <a:off x="1744632" y="1065073"/>
        <a:ext cx="756958" cy="3098591"/>
      </dsp:txXfrm>
    </dsp:sp>
    <dsp:sp modelId="{4575B63E-FA27-4A53-9CFB-1F535A5F356B}">
      <dsp:nvSpPr>
        <dsp:cNvPr id="0" name=""/>
        <dsp:cNvSpPr/>
      </dsp:nvSpPr>
      <dsp:spPr>
        <a:xfrm rot="5400000">
          <a:off x="-122960" y="3316315"/>
          <a:ext cx="819737" cy="573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 rot="5400000">
        <a:off x="-122960" y="3316315"/>
        <a:ext cx="819737" cy="573816"/>
      </dsp:txXfrm>
    </dsp:sp>
    <dsp:sp modelId="{8539A55A-1B3B-4271-A73D-2290D1F55E68}">
      <dsp:nvSpPr>
        <dsp:cNvPr id="0" name=""/>
        <dsp:cNvSpPr/>
      </dsp:nvSpPr>
      <dsp:spPr>
        <a:xfrm rot="5400000">
          <a:off x="1722983" y="1910474"/>
          <a:ext cx="800256" cy="30985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Las personas jurídicas deberán justificar su existencia legal, registros tributarios, nombramiento de representante legal y los documentos que exija la cooperativa. </a:t>
          </a:r>
          <a:endParaRPr lang="es-MX" sz="1100" kern="1200" dirty="0"/>
        </a:p>
      </dsp:txBody>
      <dsp:txXfrm rot="5400000">
        <a:off x="1722983" y="1910474"/>
        <a:ext cx="800256" cy="309859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77B34-1E78-439E-9514-CFE378143814}">
      <dsp:nvSpPr>
        <dsp:cNvPr id="0" name=""/>
        <dsp:cNvSpPr/>
      </dsp:nvSpPr>
      <dsp:spPr>
        <a:xfrm rot="5400000">
          <a:off x="-108011" y="108011"/>
          <a:ext cx="720080" cy="504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5400000">
        <a:off x="-108011" y="108011"/>
        <a:ext cx="720080" cy="504056"/>
      </dsp:txXfrm>
    </dsp:sp>
    <dsp:sp modelId="{0C5C70A1-829E-4C73-A740-550A41C34B95}">
      <dsp:nvSpPr>
        <dsp:cNvPr id="0" name=""/>
        <dsp:cNvSpPr/>
      </dsp:nvSpPr>
      <dsp:spPr>
        <a:xfrm rot="5400000">
          <a:off x="3266459" y="-2730133"/>
          <a:ext cx="403512" cy="5928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Cooperativas que atiendan al mismo segmento de mercado.</a:t>
          </a:r>
          <a:endParaRPr lang="es-MX" sz="1600" kern="1200" dirty="0"/>
        </a:p>
      </dsp:txBody>
      <dsp:txXfrm rot="5400000">
        <a:off x="3266459" y="-2730133"/>
        <a:ext cx="403512" cy="592831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577B34-1E78-439E-9514-CFE378143814}">
      <dsp:nvSpPr>
        <dsp:cNvPr id="0" name=""/>
        <dsp:cNvSpPr/>
      </dsp:nvSpPr>
      <dsp:spPr>
        <a:xfrm rot="5400000">
          <a:off x="-97210" y="97210"/>
          <a:ext cx="648071" cy="453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 dirty="0"/>
        </a:p>
      </dsp:txBody>
      <dsp:txXfrm rot="5400000">
        <a:off x="-97210" y="97210"/>
        <a:ext cx="648071" cy="453650"/>
      </dsp:txXfrm>
    </dsp:sp>
    <dsp:sp modelId="{0C5C70A1-829E-4C73-A740-550A41C34B95}">
      <dsp:nvSpPr>
        <dsp:cNvPr id="0" name=""/>
        <dsp:cNvSpPr/>
      </dsp:nvSpPr>
      <dsp:spPr>
        <a:xfrm rot="5400000">
          <a:off x="2320457" y="-1866807"/>
          <a:ext cx="421246" cy="4154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Relación que tiene la COOPCCP con sus proveedores.</a:t>
          </a:r>
          <a:endParaRPr lang="es-MX" sz="1300" kern="1200" dirty="0"/>
        </a:p>
      </dsp:txBody>
      <dsp:txXfrm rot="5400000">
        <a:off x="2320457" y="-1866807"/>
        <a:ext cx="421246" cy="4154861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FB9C46-7BA7-4FE4-9B41-479AE095FA96}">
      <dsp:nvSpPr>
        <dsp:cNvPr id="0" name=""/>
        <dsp:cNvSpPr/>
      </dsp:nvSpPr>
      <dsp:spPr>
        <a:xfrm>
          <a:off x="0" y="720247"/>
          <a:ext cx="7344816" cy="3024000"/>
        </a:xfrm>
        <a:prstGeom prst="right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B86CF-F0FF-4C36-B7A7-394F5415F303}">
      <dsp:nvSpPr>
        <dsp:cNvPr id="0" name=""/>
        <dsp:cNvSpPr/>
      </dsp:nvSpPr>
      <dsp:spPr>
        <a:xfrm>
          <a:off x="4840477" y="1476247"/>
          <a:ext cx="1769856" cy="15120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26720" rIns="0" bIns="4267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200" kern="1200" dirty="0"/>
        </a:p>
      </dsp:txBody>
      <dsp:txXfrm>
        <a:off x="4840477" y="1476247"/>
        <a:ext cx="1769856" cy="1512000"/>
      </dsp:txXfrm>
    </dsp:sp>
    <dsp:sp modelId="{11E1C3ED-1C8E-455A-A926-C11247EA56B6}">
      <dsp:nvSpPr>
        <dsp:cNvPr id="0" name=""/>
        <dsp:cNvSpPr/>
      </dsp:nvSpPr>
      <dsp:spPr>
        <a:xfrm>
          <a:off x="2716649" y="1476247"/>
          <a:ext cx="1769856" cy="15120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26720" rIns="0" bIns="4267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200" kern="1200" dirty="0"/>
        </a:p>
      </dsp:txBody>
      <dsp:txXfrm>
        <a:off x="2716649" y="1476247"/>
        <a:ext cx="1769856" cy="1512000"/>
      </dsp:txXfrm>
    </dsp:sp>
    <dsp:sp modelId="{7D42349F-C2B9-4BCF-9EA4-2BC3797FE988}">
      <dsp:nvSpPr>
        <dsp:cNvPr id="0" name=""/>
        <dsp:cNvSpPr/>
      </dsp:nvSpPr>
      <dsp:spPr>
        <a:xfrm>
          <a:off x="592821" y="1476247"/>
          <a:ext cx="1769856" cy="15120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26720" rIns="0" bIns="4267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200" kern="1200" dirty="0"/>
        </a:p>
      </dsp:txBody>
      <dsp:txXfrm>
        <a:off x="592821" y="1476247"/>
        <a:ext cx="1769856" cy="15120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4F966-3177-4DDA-A4B9-4073993C7904}">
      <dsp:nvSpPr>
        <dsp:cNvPr id="0" name=""/>
        <dsp:cNvSpPr/>
      </dsp:nvSpPr>
      <dsp:spPr>
        <a:xfrm rot="5400000">
          <a:off x="-308555" y="311430"/>
          <a:ext cx="2057038" cy="143992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solidFill>
              <a:schemeClr val="tx1"/>
            </a:solidFill>
          </a:endParaRPr>
        </a:p>
      </dsp:txBody>
      <dsp:txXfrm rot="5400000">
        <a:off x="-308555" y="311430"/>
        <a:ext cx="2057038" cy="1439927"/>
      </dsp:txXfrm>
    </dsp:sp>
    <dsp:sp modelId="{6F6D05FD-23E6-4627-A3C3-D8A9034F4994}">
      <dsp:nvSpPr>
        <dsp:cNvPr id="0" name=""/>
        <dsp:cNvSpPr/>
      </dsp:nvSpPr>
      <dsp:spPr>
        <a:xfrm rot="5400000">
          <a:off x="2121401" y="-678599"/>
          <a:ext cx="1337075" cy="2700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smtClean="0"/>
            <a:t>EL MODELO A PROPONER SE BASARÁ </a:t>
          </a:r>
          <a:endParaRPr lang="es-EC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smtClean="0"/>
            <a:t>SISTEMA PERLAS</a:t>
          </a:r>
          <a:endParaRPr lang="es-EC" sz="1200" kern="1200" dirty="0"/>
        </a:p>
      </dsp:txBody>
      <dsp:txXfrm rot="5400000">
        <a:off x="2121401" y="-678599"/>
        <a:ext cx="1337075" cy="2700024"/>
      </dsp:txXfrm>
    </dsp:sp>
    <dsp:sp modelId="{848127C0-DF5C-4B6E-9B5F-588F35B0316E}">
      <dsp:nvSpPr>
        <dsp:cNvPr id="0" name=""/>
        <dsp:cNvSpPr/>
      </dsp:nvSpPr>
      <dsp:spPr>
        <a:xfrm rot="5400000">
          <a:off x="-308555" y="2146664"/>
          <a:ext cx="2057038" cy="1439927"/>
        </a:xfrm>
        <a:prstGeom prst="chevron">
          <a:avLst/>
        </a:prstGeom>
        <a:gradFill rotWithShape="0">
          <a:gsLst>
            <a:gs pos="0">
              <a:schemeClr val="accent3">
                <a:hueOff val="4794703"/>
                <a:satOff val="0"/>
                <a:lumOff val="-6177"/>
                <a:alphaOff val="0"/>
                <a:tint val="43000"/>
                <a:satMod val="165000"/>
              </a:schemeClr>
            </a:gs>
            <a:gs pos="55000">
              <a:schemeClr val="accent3">
                <a:hueOff val="4794703"/>
                <a:satOff val="0"/>
                <a:lumOff val="-6177"/>
                <a:alphaOff val="0"/>
                <a:tint val="83000"/>
                <a:satMod val="155000"/>
              </a:schemeClr>
            </a:gs>
            <a:gs pos="100000">
              <a:schemeClr val="accent3">
                <a:hueOff val="4794703"/>
                <a:satOff val="0"/>
                <a:lumOff val="-617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4794703"/>
              <a:satOff val="0"/>
              <a:lumOff val="-61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solidFill>
              <a:schemeClr val="tx1"/>
            </a:solidFill>
          </a:endParaRPr>
        </a:p>
      </dsp:txBody>
      <dsp:txXfrm rot="5400000">
        <a:off x="-308555" y="2146664"/>
        <a:ext cx="2057038" cy="1439927"/>
      </dsp:txXfrm>
    </dsp:sp>
    <dsp:sp modelId="{3FEE6847-50EB-4A3D-9803-D52F6AE38AA6}">
      <dsp:nvSpPr>
        <dsp:cNvPr id="0" name=""/>
        <dsp:cNvSpPr/>
      </dsp:nvSpPr>
      <dsp:spPr>
        <a:xfrm rot="5400000">
          <a:off x="2121401" y="1156633"/>
          <a:ext cx="1337075" cy="2700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794703"/>
              <a:satOff val="0"/>
              <a:lumOff val="-617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smtClean="0"/>
            <a:t>SISTEMA DE MONITOREO PERLAS</a:t>
          </a:r>
          <a:endParaRPr lang="es-EC" sz="1200" b="1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Es un sistema para supervisar el desempeño y como factor de comparación y evaluación de las cooperativas.</a:t>
          </a:r>
          <a:endParaRPr lang="es-EC" sz="1200" kern="1200" dirty="0"/>
        </a:p>
      </dsp:txBody>
      <dsp:txXfrm rot="5400000">
        <a:off x="2121401" y="1156633"/>
        <a:ext cx="1337075" cy="2700024"/>
      </dsp:txXfrm>
    </dsp:sp>
    <dsp:sp modelId="{59103FDD-BD68-4CC9-9F55-2BD574386A8F}">
      <dsp:nvSpPr>
        <dsp:cNvPr id="0" name=""/>
        <dsp:cNvSpPr/>
      </dsp:nvSpPr>
      <dsp:spPr>
        <a:xfrm rot="5400000">
          <a:off x="-308555" y="3981898"/>
          <a:ext cx="2057038" cy="1439927"/>
        </a:xfrm>
        <a:prstGeom prst="chevron">
          <a:avLst/>
        </a:prstGeom>
        <a:gradFill rotWithShape="0">
          <a:gsLst>
            <a:gs pos="0">
              <a:schemeClr val="accent3">
                <a:hueOff val="9589406"/>
                <a:satOff val="0"/>
                <a:lumOff val="-12353"/>
                <a:alphaOff val="0"/>
                <a:tint val="43000"/>
                <a:satMod val="165000"/>
              </a:schemeClr>
            </a:gs>
            <a:gs pos="55000">
              <a:schemeClr val="accent3">
                <a:hueOff val="9589406"/>
                <a:satOff val="0"/>
                <a:lumOff val="-12353"/>
                <a:alphaOff val="0"/>
                <a:tint val="83000"/>
                <a:satMod val="155000"/>
              </a:schemeClr>
            </a:gs>
            <a:gs pos="100000">
              <a:schemeClr val="accent3">
                <a:hueOff val="9589406"/>
                <a:satOff val="0"/>
                <a:lumOff val="-1235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9589406"/>
              <a:satOff val="0"/>
              <a:lumOff val="-1235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300" kern="1200" dirty="0">
            <a:solidFill>
              <a:schemeClr val="tx1"/>
            </a:solidFill>
          </a:endParaRPr>
        </a:p>
      </dsp:txBody>
      <dsp:txXfrm rot="5400000">
        <a:off x="-308555" y="3981898"/>
        <a:ext cx="2057038" cy="1439927"/>
      </dsp:txXfrm>
    </dsp:sp>
    <dsp:sp modelId="{24FE5F62-9643-4585-A9B3-CB3037545BDE}">
      <dsp:nvSpPr>
        <dsp:cNvPr id="0" name=""/>
        <dsp:cNvSpPr/>
      </dsp:nvSpPr>
      <dsp:spPr>
        <a:xfrm rot="5400000">
          <a:off x="2121401" y="2991867"/>
          <a:ext cx="1337075" cy="2700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589406"/>
              <a:satOff val="0"/>
              <a:lumOff val="-1235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Es un sistema de m</a:t>
          </a:r>
          <a:r>
            <a:rPr lang="es-EC" sz="1300" kern="1200" dirty="0" smtClean="0"/>
            <a:t>onitoreo de los indicadores financieros </a:t>
          </a:r>
          <a:r>
            <a:rPr lang="es-MX" sz="1300" kern="1200" dirty="0" smtClean="0"/>
            <a:t>que facilitan el análisis e </a:t>
          </a:r>
          <a:r>
            <a:rPr lang="es-EC" sz="1300" kern="1200" dirty="0" smtClean="0"/>
            <a:t>interpretación de la condición financiera de cualquier </a:t>
          </a:r>
          <a:r>
            <a:rPr lang="es-MX" sz="1300" kern="1200" dirty="0" smtClean="0"/>
            <a:t>Cooperativa de Ahorro y Crédito.</a:t>
          </a:r>
          <a:endParaRPr lang="es-EC" sz="1300" kern="1200" dirty="0"/>
        </a:p>
      </dsp:txBody>
      <dsp:txXfrm rot="5400000">
        <a:off x="2121401" y="2991867"/>
        <a:ext cx="1337075" cy="270002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81B155-E141-4A18-AC4C-9A3E57E67115}">
      <dsp:nvSpPr>
        <dsp:cNvPr id="0" name=""/>
        <dsp:cNvSpPr/>
      </dsp:nvSpPr>
      <dsp:spPr>
        <a:xfrm rot="5400000">
          <a:off x="-119719" y="187158"/>
          <a:ext cx="798128" cy="55868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187158"/>
        <a:ext cx="798128" cy="558689"/>
      </dsp:txXfrm>
    </dsp:sp>
    <dsp:sp modelId="{D6E33973-6680-409D-ABD9-D59F12B5EDEF}">
      <dsp:nvSpPr>
        <dsp:cNvPr id="0" name=""/>
        <dsp:cNvSpPr/>
      </dsp:nvSpPr>
      <dsp:spPr>
        <a:xfrm rot="5400000">
          <a:off x="2360213" y="-1734084"/>
          <a:ext cx="518783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SIGLAS PERLAS </a:t>
          </a:r>
          <a:endParaRPr lang="es-EC" sz="1400" b="1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2360213" y="-1734084"/>
        <a:ext cx="518783" cy="4121830"/>
      </dsp:txXfrm>
    </dsp:sp>
    <dsp:sp modelId="{2EA9B520-BEFC-4022-91C6-6AD26BBD75DC}">
      <dsp:nvSpPr>
        <dsp:cNvPr id="0" name=""/>
        <dsp:cNvSpPr/>
      </dsp:nvSpPr>
      <dsp:spPr>
        <a:xfrm rot="5400000">
          <a:off x="-119719" y="906371"/>
          <a:ext cx="798128" cy="558689"/>
        </a:xfrm>
        <a:prstGeom prst="chevron">
          <a:avLst/>
        </a:prstGeom>
        <a:solidFill>
          <a:schemeClr val="accent3">
            <a:hueOff val="1598234"/>
            <a:satOff val="0"/>
            <a:lumOff val="-2059"/>
            <a:alphaOff val="0"/>
          </a:schemeClr>
        </a:solidFill>
        <a:ln w="19050" cap="flat" cmpd="sng" algn="ctr">
          <a:solidFill>
            <a:schemeClr val="accent3">
              <a:hueOff val="1598234"/>
              <a:satOff val="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</a:t>
          </a:r>
          <a:endParaRPr lang="es-EC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906371"/>
        <a:ext cx="798128" cy="558689"/>
      </dsp:txXfrm>
    </dsp:sp>
    <dsp:sp modelId="{907D3267-E22A-4CDA-A0D6-A049279ACE98}">
      <dsp:nvSpPr>
        <dsp:cNvPr id="0" name=""/>
        <dsp:cNvSpPr/>
      </dsp:nvSpPr>
      <dsp:spPr>
        <a:xfrm rot="5400000">
          <a:off x="2360076" y="-1014734"/>
          <a:ext cx="519056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598234"/>
              <a:satOff val="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PROTECCIÓN: Mide la fortaleza para asimilar pérdidas.</a:t>
          </a:r>
          <a:endParaRPr lang="es-EC" sz="1400" b="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2360076" y="-1014734"/>
        <a:ext cx="519056" cy="4121830"/>
      </dsp:txXfrm>
    </dsp:sp>
    <dsp:sp modelId="{77BDDCD3-9BF1-4038-95AE-46E44188E493}">
      <dsp:nvSpPr>
        <dsp:cNvPr id="0" name=""/>
        <dsp:cNvSpPr/>
      </dsp:nvSpPr>
      <dsp:spPr>
        <a:xfrm rot="5400000">
          <a:off x="-119719" y="1795061"/>
          <a:ext cx="798128" cy="558689"/>
        </a:xfrm>
        <a:prstGeom prst="chevron">
          <a:avLst/>
        </a:prstGeom>
        <a:solidFill>
          <a:schemeClr val="accent3">
            <a:hueOff val="3196469"/>
            <a:satOff val="0"/>
            <a:lumOff val="-4118"/>
            <a:alphaOff val="0"/>
          </a:schemeClr>
        </a:solidFill>
        <a:ln w="19050" cap="flat" cmpd="sng" algn="ctr">
          <a:solidFill>
            <a:schemeClr val="accent3">
              <a:hueOff val="3196469"/>
              <a:satOff val="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E</a:t>
          </a:r>
          <a:endParaRPr lang="es-EC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1795061"/>
        <a:ext cx="798128" cy="558689"/>
      </dsp:txXfrm>
    </dsp:sp>
    <dsp:sp modelId="{C8D90D43-49B0-45A3-A47E-B6AE7D22F34F}">
      <dsp:nvSpPr>
        <dsp:cNvPr id="0" name=""/>
        <dsp:cNvSpPr/>
      </dsp:nvSpPr>
      <dsp:spPr>
        <a:xfrm rot="5400000">
          <a:off x="2190737" y="-126181"/>
          <a:ext cx="857735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3196469"/>
              <a:satOff val="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ESTRUCTURA FINANCIERA EFICAZ: estudia la capacidad de la cooperativa para generar los suficientes ingresos que permitan cubrir los costos financieros.</a:t>
          </a:r>
          <a:endParaRPr lang="es-EC" sz="1400" b="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2190737" y="-126181"/>
        <a:ext cx="857735" cy="4121830"/>
      </dsp:txXfrm>
    </dsp:sp>
    <dsp:sp modelId="{73FC1388-BC92-41F0-B2C9-C2609F879C3B}">
      <dsp:nvSpPr>
        <dsp:cNvPr id="0" name=""/>
        <dsp:cNvSpPr/>
      </dsp:nvSpPr>
      <dsp:spPr>
        <a:xfrm rot="5400000">
          <a:off x="-119719" y="2514275"/>
          <a:ext cx="798128" cy="558689"/>
        </a:xfrm>
        <a:prstGeom prst="chevron">
          <a:avLst/>
        </a:prstGeom>
        <a:solidFill>
          <a:schemeClr val="accent3">
            <a:hueOff val="4794703"/>
            <a:satOff val="0"/>
            <a:lumOff val="-6177"/>
            <a:alphaOff val="0"/>
          </a:schemeClr>
        </a:solidFill>
        <a:ln w="19050" cap="flat" cmpd="sng" algn="ctr">
          <a:solidFill>
            <a:schemeClr val="accent3">
              <a:hueOff val="4794703"/>
              <a:satOff val="0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R</a:t>
          </a:r>
          <a:endParaRPr lang="es-EC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2514275"/>
        <a:ext cx="798128" cy="558689"/>
      </dsp:txXfrm>
    </dsp:sp>
    <dsp:sp modelId="{3E25F37E-9375-4BF3-9597-7A84C3E4D146}">
      <dsp:nvSpPr>
        <dsp:cNvPr id="0" name=""/>
        <dsp:cNvSpPr/>
      </dsp:nvSpPr>
      <dsp:spPr>
        <a:xfrm rot="5400000">
          <a:off x="2360213" y="593032"/>
          <a:ext cx="518783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794703"/>
              <a:satOff val="0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TASAS DE RENDIMIENTO Y COSTOS: Mide la capacidad de generar rentabilidad.</a:t>
          </a:r>
          <a:endParaRPr lang="es-EC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360213" y="593032"/>
        <a:ext cx="518783" cy="4121830"/>
      </dsp:txXfrm>
    </dsp:sp>
    <dsp:sp modelId="{4077602F-D66C-4833-B92B-310028C41CA8}">
      <dsp:nvSpPr>
        <dsp:cNvPr id="0" name=""/>
        <dsp:cNvSpPr/>
      </dsp:nvSpPr>
      <dsp:spPr>
        <a:xfrm rot="5400000">
          <a:off x="-119719" y="3233488"/>
          <a:ext cx="798128" cy="558689"/>
        </a:xfrm>
        <a:prstGeom prst="chevron">
          <a:avLst/>
        </a:prstGeom>
        <a:solidFill>
          <a:schemeClr val="accent3">
            <a:hueOff val="6392937"/>
            <a:satOff val="0"/>
            <a:lumOff val="-8235"/>
            <a:alphaOff val="0"/>
          </a:schemeClr>
        </a:solidFill>
        <a:ln w="19050" cap="flat" cmpd="sng" algn="ctr">
          <a:solidFill>
            <a:schemeClr val="accent3">
              <a:hueOff val="6392937"/>
              <a:satOff val="0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L</a:t>
          </a:r>
          <a:endParaRPr lang="es-EC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3233488"/>
        <a:ext cx="798128" cy="558689"/>
      </dsp:txXfrm>
    </dsp:sp>
    <dsp:sp modelId="{0BF28626-C5C8-40EA-A651-45B9D9DCE91C}">
      <dsp:nvSpPr>
        <dsp:cNvPr id="0" name=""/>
        <dsp:cNvSpPr/>
      </dsp:nvSpPr>
      <dsp:spPr>
        <a:xfrm rot="5400000">
          <a:off x="2360213" y="1312246"/>
          <a:ext cx="518783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6392937"/>
              <a:satOff val="0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LIQUIDEZ: Mide la capacidad para cumplir las obligaciones en el corto plazo.</a:t>
          </a:r>
          <a:endParaRPr lang="es-EC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360213" y="1312246"/>
        <a:ext cx="518783" cy="4121830"/>
      </dsp:txXfrm>
    </dsp:sp>
    <dsp:sp modelId="{619C108A-82B8-40E1-AFCB-1C6846992399}">
      <dsp:nvSpPr>
        <dsp:cNvPr id="0" name=""/>
        <dsp:cNvSpPr/>
      </dsp:nvSpPr>
      <dsp:spPr>
        <a:xfrm rot="5400000">
          <a:off x="-119719" y="3952702"/>
          <a:ext cx="798128" cy="558689"/>
        </a:xfrm>
        <a:prstGeom prst="chevron">
          <a:avLst/>
        </a:prstGeom>
        <a:solidFill>
          <a:schemeClr val="accent3">
            <a:hueOff val="7991171"/>
            <a:satOff val="0"/>
            <a:lumOff val="-10294"/>
            <a:alphaOff val="0"/>
          </a:schemeClr>
        </a:solidFill>
        <a:ln w="19050" cap="flat" cmpd="sng" algn="ctr">
          <a:solidFill>
            <a:schemeClr val="accent3">
              <a:hueOff val="7991171"/>
              <a:satOff val="0"/>
              <a:lumOff val="-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</a:t>
          </a:r>
          <a:endParaRPr lang="es-EC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3952702"/>
        <a:ext cx="798128" cy="558689"/>
      </dsp:txXfrm>
    </dsp:sp>
    <dsp:sp modelId="{EF9356BE-E4A2-4416-8DD9-57C0C1C2A072}">
      <dsp:nvSpPr>
        <dsp:cNvPr id="0" name=""/>
        <dsp:cNvSpPr/>
      </dsp:nvSpPr>
      <dsp:spPr>
        <a:xfrm rot="5400000">
          <a:off x="2360213" y="2031459"/>
          <a:ext cx="518783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7991171"/>
              <a:satOff val="0"/>
              <a:lumOff val="-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ACTIVOS IMPRODUCTIVOS: Muestra la calidad de la cartera de crédito.</a:t>
          </a:r>
          <a:endParaRPr lang="es-EC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360213" y="2031459"/>
        <a:ext cx="518783" cy="4121830"/>
      </dsp:txXfrm>
    </dsp:sp>
    <dsp:sp modelId="{AB5CBE37-A1B2-4DC7-83B6-A58A5ADABFCD}">
      <dsp:nvSpPr>
        <dsp:cNvPr id="0" name=""/>
        <dsp:cNvSpPr/>
      </dsp:nvSpPr>
      <dsp:spPr>
        <a:xfrm rot="5400000">
          <a:off x="-119719" y="4671916"/>
          <a:ext cx="798128" cy="558689"/>
        </a:xfrm>
        <a:prstGeom prst="chevron">
          <a:avLst/>
        </a:prstGeom>
        <a:solidFill>
          <a:schemeClr val="accent3">
            <a:hueOff val="9589406"/>
            <a:satOff val="0"/>
            <a:lumOff val="-12353"/>
            <a:alphaOff val="0"/>
          </a:schemeClr>
        </a:solidFill>
        <a:ln w="19050" cap="flat" cmpd="sng" algn="ctr">
          <a:solidFill>
            <a:schemeClr val="accent3">
              <a:hueOff val="9589406"/>
              <a:satOff val="0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</a:t>
          </a:r>
          <a:endParaRPr lang="es-EC" sz="20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5400000">
        <a:off x="-119719" y="4671916"/>
        <a:ext cx="798128" cy="558689"/>
      </dsp:txXfrm>
    </dsp:sp>
    <dsp:sp modelId="{6DA26710-FAE4-4188-A3D7-B226091F194F}">
      <dsp:nvSpPr>
        <dsp:cNvPr id="0" name=""/>
        <dsp:cNvSpPr/>
      </dsp:nvSpPr>
      <dsp:spPr>
        <a:xfrm rot="5400000">
          <a:off x="2360213" y="2750673"/>
          <a:ext cx="518783" cy="4121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9589406"/>
              <a:satOff val="0"/>
              <a:lumOff val="-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SEÑALES DE CRECIMIENTO: Mide los niveles de crecimiento de los diferentes rubros.</a:t>
          </a:r>
          <a:endParaRPr lang="es-EC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360213" y="2750673"/>
        <a:ext cx="518783" cy="41218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5426C0-5286-4792-8C83-EDCD4DD3310B}">
      <dsp:nvSpPr>
        <dsp:cNvPr id="0" name=""/>
        <dsp:cNvSpPr/>
      </dsp:nvSpPr>
      <dsp:spPr>
        <a:xfrm>
          <a:off x="642671" y="0"/>
          <a:ext cx="7283609" cy="2695847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6529E-D316-4A26-9B00-059D8A291554}">
      <dsp:nvSpPr>
        <dsp:cNvPr id="0" name=""/>
        <dsp:cNvSpPr/>
      </dsp:nvSpPr>
      <dsp:spPr>
        <a:xfrm>
          <a:off x="996" y="808754"/>
          <a:ext cx="1541877" cy="107833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/>
        </a:p>
      </dsp:txBody>
      <dsp:txXfrm>
        <a:off x="996" y="808754"/>
        <a:ext cx="1541877" cy="1078339"/>
      </dsp:txXfrm>
    </dsp:sp>
    <dsp:sp modelId="{2333CEA7-17C9-4E5B-8C37-E2B74E650DFB}">
      <dsp:nvSpPr>
        <dsp:cNvPr id="0" name=""/>
        <dsp:cNvSpPr/>
      </dsp:nvSpPr>
      <dsp:spPr>
        <a:xfrm>
          <a:off x="1741826" y="808754"/>
          <a:ext cx="2149424" cy="10783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OBJETIVO DEL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PROYECTO</a:t>
          </a:r>
          <a:endParaRPr lang="es-EC" sz="1400" kern="1200" dirty="0"/>
        </a:p>
      </dsp:txBody>
      <dsp:txXfrm>
        <a:off x="1741826" y="808754"/>
        <a:ext cx="2149424" cy="1078339"/>
      </dsp:txXfrm>
    </dsp:sp>
    <dsp:sp modelId="{4EBEAD3E-74E9-4C2D-9099-A033956CB112}">
      <dsp:nvSpPr>
        <dsp:cNvPr id="0" name=""/>
        <dsp:cNvSpPr/>
      </dsp:nvSpPr>
      <dsp:spPr>
        <a:xfrm>
          <a:off x="4090202" y="463599"/>
          <a:ext cx="4477752" cy="17686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Diseñar un Modelo de Gestión Financiera para la COOPCCP, que sirva como herramienta de apoyo para una oportuna toma de decisiones para los funcionarios a través de indicadores financieros aplicando el método PERLAS, para evaluar el comportamiento  de la Institución. </a:t>
          </a:r>
          <a:endParaRPr lang="es-EC" sz="1400" kern="1200" dirty="0"/>
        </a:p>
      </dsp:txBody>
      <dsp:txXfrm>
        <a:off x="4090202" y="463599"/>
        <a:ext cx="4477752" cy="176864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6B9FB8-408A-4786-BA3E-4F15A849FC8B}">
      <dsp:nvSpPr>
        <dsp:cNvPr id="0" name=""/>
        <dsp:cNvSpPr/>
      </dsp:nvSpPr>
      <dsp:spPr>
        <a:xfrm>
          <a:off x="388303" y="918101"/>
          <a:ext cx="2138961" cy="176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</a:rPr>
            <a:t>Según el artículo 36 de la </a:t>
          </a:r>
          <a:r>
            <a:rPr lang="es-MX" sz="1400" kern="1200" dirty="0" err="1" smtClean="0">
              <a:solidFill>
                <a:schemeClr val="tx1"/>
              </a:solidFill>
            </a:rPr>
            <a:t>LEPS</a:t>
          </a:r>
          <a:r>
            <a:rPr lang="es-MX" sz="1400" kern="1200" dirty="0" smtClean="0">
              <a:solidFill>
                <a:schemeClr val="tx1"/>
              </a:solidFill>
            </a:rPr>
            <a:t>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88303" y="918101"/>
        <a:ext cx="2138961" cy="1386154"/>
      </dsp:txXfrm>
    </dsp:sp>
    <dsp:sp modelId="{DEA199C6-4245-41C3-95C1-06022DEFE248}">
      <dsp:nvSpPr>
        <dsp:cNvPr id="0" name=""/>
        <dsp:cNvSpPr/>
      </dsp:nvSpPr>
      <dsp:spPr>
        <a:xfrm>
          <a:off x="1564653" y="1246009"/>
          <a:ext cx="2495186" cy="2495186"/>
        </a:xfrm>
        <a:prstGeom prst="leftCircularArrow">
          <a:avLst>
            <a:gd name="adj1" fmla="val 3697"/>
            <a:gd name="adj2" fmla="val 460854"/>
            <a:gd name="adj3" fmla="val 2236364"/>
            <a:gd name="adj4" fmla="val 9024489"/>
            <a:gd name="adj5" fmla="val 431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A2B8CA-C887-4505-9BC4-52A97A45ED14}">
      <dsp:nvSpPr>
        <dsp:cNvPr id="0" name=""/>
        <dsp:cNvSpPr/>
      </dsp:nvSpPr>
      <dsp:spPr>
        <a:xfrm>
          <a:off x="863627" y="2304256"/>
          <a:ext cx="1901299" cy="756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BASE LEGAL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863627" y="2304256"/>
        <a:ext cx="1901299" cy="756084"/>
      </dsp:txXfrm>
    </dsp:sp>
    <dsp:sp modelId="{37CF7FCD-D288-4659-99F8-48B0BA621B60}">
      <dsp:nvSpPr>
        <dsp:cNvPr id="0" name=""/>
        <dsp:cNvSpPr/>
      </dsp:nvSpPr>
      <dsp:spPr>
        <a:xfrm>
          <a:off x="3204175" y="918102"/>
          <a:ext cx="2138961" cy="176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794703"/>
              <a:satOff val="0"/>
              <a:lumOff val="-6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</a:rPr>
            <a:t>Se lo realiza desde el 01 de octubre hasta el 30 de noviembre del año en curso para el ejercicio económico siguiente.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3204175" y="1296144"/>
        <a:ext cx="2138961" cy="1386154"/>
      </dsp:txXfrm>
    </dsp:sp>
    <dsp:sp modelId="{DE0A2308-5533-4813-94BC-44F8BB64C624}">
      <dsp:nvSpPr>
        <dsp:cNvPr id="0" name=""/>
        <dsp:cNvSpPr/>
      </dsp:nvSpPr>
      <dsp:spPr>
        <a:xfrm>
          <a:off x="4362701" y="-209968"/>
          <a:ext cx="2768498" cy="2768498"/>
        </a:xfrm>
        <a:prstGeom prst="circularArrow">
          <a:avLst>
            <a:gd name="adj1" fmla="val 3332"/>
            <a:gd name="adj2" fmla="val 411755"/>
            <a:gd name="adj3" fmla="val 19412734"/>
            <a:gd name="adj4" fmla="val 12575511"/>
            <a:gd name="adj5" fmla="val 3887"/>
          </a:avLst>
        </a:prstGeom>
        <a:gradFill rotWithShape="0">
          <a:gsLst>
            <a:gs pos="0">
              <a:schemeClr val="accent3">
                <a:hueOff val="9589406"/>
                <a:satOff val="0"/>
                <a:lumOff val="-12353"/>
                <a:alphaOff val="0"/>
                <a:tint val="43000"/>
                <a:satMod val="165000"/>
              </a:schemeClr>
            </a:gs>
            <a:gs pos="55000">
              <a:schemeClr val="accent3">
                <a:hueOff val="9589406"/>
                <a:satOff val="0"/>
                <a:lumOff val="-12353"/>
                <a:alphaOff val="0"/>
                <a:tint val="83000"/>
                <a:satMod val="155000"/>
              </a:schemeClr>
            </a:gs>
            <a:gs pos="100000">
              <a:schemeClr val="accent3">
                <a:hueOff val="9589406"/>
                <a:satOff val="0"/>
                <a:lumOff val="-1235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56EF1-D327-49BF-8ADB-D21B91E1A451}">
      <dsp:nvSpPr>
        <dsp:cNvPr id="0" name=""/>
        <dsp:cNvSpPr/>
      </dsp:nvSpPr>
      <dsp:spPr>
        <a:xfrm>
          <a:off x="3679500" y="540060"/>
          <a:ext cx="1901299" cy="756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794703"/>
                <a:satOff val="0"/>
                <a:lumOff val="-6177"/>
                <a:alphaOff val="0"/>
                <a:tint val="43000"/>
                <a:satMod val="165000"/>
              </a:schemeClr>
            </a:gs>
            <a:gs pos="55000">
              <a:schemeClr val="accent3">
                <a:hueOff val="4794703"/>
                <a:satOff val="0"/>
                <a:lumOff val="-6177"/>
                <a:alphaOff val="0"/>
                <a:tint val="83000"/>
                <a:satMod val="155000"/>
              </a:schemeClr>
            </a:gs>
            <a:gs pos="100000">
              <a:schemeClr val="accent3">
                <a:hueOff val="4794703"/>
                <a:satOff val="0"/>
                <a:lumOff val="-617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EL PLAN FINANCIERO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3679500" y="540060"/>
        <a:ext cx="1901299" cy="756084"/>
      </dsp:txXfrm>
    </dsp:sp>
    <dsp:sp modelId="{0783A777-2B8A-45C8-A003-F18B2C3539A8}">
      <dsp:nvSpPr>
        <dsp:cNvPr id="0" name=""/>
        <dsp:cNvSpPr/>
      </dsp:nvSpPr>
      <dsp:spPr>
        <a:xfrm>
          <a:off x="6020048" y="918101"/>
          <a:ext cx="2138961" cy="1764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589406"/>
              <a:satOff val="0"/>
              <a:lumOff val="-1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>
              <a:solidFill>
                <a:schemeClr val="tx1"/>
              </a:solidFill>
            </a:rPr>
            <a:t>El 01 de enero de cada año, en la cual se debe presentar al Consejo de Administración.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020048" y="918101"/>
        <a:ext cx="2138961" cy="1386154"/>
      </dsp:txXfrm>
    </dsp:sp>
    <dsp:sp modelId="{04BE7F07-A4D5-422E-9744-CBBCA48C8262}">
      <dsp:nvSpPr>
        <dsp:cNvPr id="0" name=""/>
        <dsp:cNvSpPr/>
      </dsp:nvSpPr>
      <dsp:spPr>
        <a:xfrm>
          <a:off x="6495373" y="2304256"/>
          <a:ext cx="1901299" cy="7560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589406"/>
                <a:satOff val="0"/>
                <a:lumOff val="-12353"/>
                <a:alphaOff val="0"/>
                <a:tint val="43000"/>
                <a:satMod val="165000"/>
              </a:schemeClr>
            </a:gs>
            <a:gs pos="55000">
              <a:schemeClr val="accent3">
                <a:hueOff val="9589406"/>
                <a:satOff val="0"/>
                <a:lumOff val="-12353"/>
                <a:alphaOff val="0"/>
                <a:tint val="83000"/>
                <a:satMod val="155000"/>
              </a:schemeClr>
            </a:gs>
            <a:gs pos="100000">
              <a:schemeClr val="accent3">
                <a:hueOff val="9589406"/>
                <a:satOff val="0"/>
                <a:lumOff val="-1235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SE LO PONE EN PRÁCTICA: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6495373" y="2304256"/>
        <a:ext cx="1901299" cy="75608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EECE62-7C34-45D7-8799-B40CEF0D1209}">
      <dsp:nvSpPr>
        <dsp:cNvPr id="0" name=""/>
        <dsp:cNvSpPr/>
      </dsp:nvSpPr>
      <dsp:spPr>
        <a:xfrm>
          <a:off x="457199" y="0"/>
          <a:ext cx="5181600" cy="2204864"/>
        </a:xfrm>
        <a:prstGeom prst="rightArrow">
          <a:avLst/>
        </a:prstGeom>
        <a:solidFill>
          <a:schemeClr val="accent1"/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B9E4D2-09E0-407B-8F58-956365974F61}">
      <dsp:nvSpPr>
        <dsp:cNvPr id="0" name=""/>
        <dsp:cNvSpPr/>
      </dsp:nvSpPr>
      <dsp:spPr>
        <a:xfrm>
          <a:off x="133349" y="661459"/>
          <a:ext cx="2762250" cy="88194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500" kern="1200" dirty="0"/>
        </a:p>
      </dsp:txBody>
      <dsp:txXfrm>
        <a:off x="133349" y="661459"/>
        <a:ext cx="2762250" cy="881945"/>
      </dsp:txXfrm>
    </dsp:sp>
    <dsp:sp modelId="{9967DC68-34C3-4799-876F-5C1E932C6BB0}">
      <dsp:nvSpPr>
        <dsp:cNvPr id="0" name=""/>
        <dsp:cNvSpPr/>
      </dsp:nvSpPr>
      <dsp:spPr>
        <a:xfrm>
          <a:off x="3200400" y="661459"/>
          <a:ext cx="2762250" cy="88194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594204"/>
                <a:satOff val="0"/>
                <a:lumOff val="48303"/>
                <a:alphaOff val="0"/>
                <a:tint val="1000"/>
                <a:satMod val="255000"/>
              </a:schemeClr>
            </a:gs>
            <a:gs pos="55000">
              <a:schemeClr val="accent3">
                <a:shade val="50000"/>
                <a:hueOff val="-594204"/>
                <a:satOff val="0"/>
                <a:lumOff val="48303"/>
                <a:alphaOff val="0"/>
                <a:tint val="12000"/>
                <a:satMod val="255000"/>
              </a:schemeClr>
            </a:gs>
            <a:gs pos="100000">
              <a:schemeClr val="accent3">
                <a:shade val="50000"/>
                <a:hueOff val="-594204"/>
                <a:satOff val="0"/>
                <a:lumOff val="4830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El Modelo de Gestión Financiera se lo realizará de acuerdo  a la fecha establecida en la Ley</a:t>
          </a:r>
          <a:endParaRPr lang="es-MX" sz="1400" kern="1200" dirty="0" smtClean="0"/>
        </a:p>
      </dsp:txBody>
      <dsp:txXfrm>
        <a:off x="3200400" y="661459"/>
        <a:ext cx="2762250" cy="88194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7FA05-58A6-4E9B-B45E-4602DCD6CA59}">
      <dsp:nvSpPr>
        <dsp:cNvPr id="0" name=""/>
        <dsp:cNvSpPr/>
      </dsp:nvSpPr>
      <dsp:spPr>
        <a:xfrm>
          <a:off x="2278" y="547267"/>
          <a:ext cx="2775824" cy="1110329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500" kern="1200" dirty="0"/>
        </a:p>
      </dsp:txBody>
      <dsp:txXfrm>
        <a:off x="2278" y="547267"/>
        <a:ext cx="2775824" cy="1110329"/>
      </dsp:txXfrm>
    </dsp:sp>
    <dsp:sp modelId="{E9D009F6-BA27-423A-9BFF-E5F8E61B9601}">
      <dsp:nvSpPr>
        <dsp:cNvPr id="0" name=""/>
        <dsp:cNvSpPr/>
      </dsp:nvSpPr>
      <dsp:spPr>
        <a:xfrm>
          <a:off x="2500519" y="547267"/>
          <a:ext cx="2775824" cy="1110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Mide la fortaleza para asimilar pérdidas.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500519" y="547267"/>
        <a:ext cx="2775824" cy="1110329"/>
      </dsp:txXfrm>
    </dsp:sp>
    <dsp:sp modelId="{3F9DF378-8E46-475E-9616-E70BD106D8B5}">
      <dsp:nvSpPr>
        <dsp:cNvPr id="0" name=""/>
        <dsp:cNvSpPr/>
      </dsp:nvSpPr>
      <dsp:spPr>
        <a:xfrm>
          <a:off x="4998761" y="547267"/>
          <a:ext cx="2775824" cy="1110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–Morosidad de préstamos.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 smtClean="0">
            <a:solidFill>
              <a:schemeClr val="tx1"/>
            </a:solidFill>
          </a:endParaRPr>
        </a:p>
      </dsp:txBody>
      <dsp:txXfrm>
        <a:off x="4998761" y="547267"/>
        <a:ext cx="2775824" cy="111032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7FA05-58A6-4E9B-B45E-4602DCD6CA59}">
      <dsp:nvSpPr>
        <dsp:cNvPr id="0" name=""/>
        <dsp:cNvSpPr/>
      </dsp:nvSpPr>
      <dsp:spPr>
        <a:xfrm>
          <a:off x="2278" y="547267"/>
          <a:ext cx="2775824" cy="1110329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500" kern="1200" dirty="0"/>
        </a:p>
      </dsp:txBody>
      <dsp:txXfrm>
        <a:off x="2278" y="547267"/>
        <a:ext cx="2775824" cy="1110329"/>
      </dsp:txXfrm>
    </dsp:sp>
    <dsp:sp modelId="{E9D009F6-BA27-423A-9BFF-E5F8E61B9601}">
      <dsp:nvSpPr>
        <dsp:cNvPr id="0" name=""/>
        <dsp:cNvSpPr/>
      </dsp:nvSpPr>
      <dsp:spPr>
        <a:xfrm>
          <a:off x="2500519" y="547267"/>
          <a:ext cx="2775824" cy="1110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Miden la composición de las cuentas más importantes del Balance General.</a:t>
          </a:r>
          <a:endParaRPr lang="es-EC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solidFill>
              <a:schemeClr val="tx1"/>
            </a:solidFill>
          </a:endParaRPr>
        </a:p>
      </dsp:txBody>
      <dsp:txXfrm>
        <a:off x="2500519" y="547267"/>
        <a:ext cx="2775824" cy="1110329"/>
      </dsp:txXfrm>
    </dsp:sp>
    <dsp:sp modelId="{3F9DF378-8E46-475E-9616-E70BD106D8B5}">
      <dsp:nvSpPr>
        <dsp:cNvPr id="0" name=""/>
        <dsp:cNvSpPr/>
      </dsp:nvSpPr>
      <dsp:spPr>
        <a:xfrm>
          <a:off x="4998761" y="547267"/>
          <a:ext cx="2775824" cy="1110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Estudia la capacidad de la cooperativa para generar los suficientes ingresos que permitan cubrir los costos financieros.</a:t>
          </a:r>
          <a:endParaRPr lang="es-EC" sz="1200" kern="1200" dirty="0" smtClean="0">
            <a:solidFill>
              <a:schemeClr val="tx1"/>
            </a:solidFill>
          </a:endParaRPr>
        </a:p>
      </dsp:txBody>
      <dsp:txXfrm>
        <a:off x="4998761" y="547267"/>
        <a:ext cx="2775824" cy="111032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7FA05-58A6-4E9B-B45E-4602DCD6CA59}">
      <dsp:nvSpPr>
        <dsp:cNvPr id="0" name=""/>
        <dsp:cNvSpPr/>
      </dsp:nvSpPr>
      <dsp:spPr>
        <a:xfrm>
          <a:off x="6835" y="0"/>
          <a:ext cx="4085891" cy="1412776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700" kern="1200" dirty="0"/>
        </a:p>
      </dsp:txBody>
      <dsp:txXfrm>
        <a:off x="6835" y="0"/>
        <a:ext cx="4085891" cy="1412776"/>
      </dsp:txXfrm>
    </dsp:sp>
    <dsp:sp modelId="{E9D009F6-BA27-423A-9BFF-E5F8E61B9601}">
      <dsp:nvSpPr>
        <dsp:cNvPr id="0" name=""/>
        <dsp:cNvSpPr/>
      </dsp:nvSpPr>
      <dsp:spPr>
        <a:xfrm>
          <a:off x="3684137" y="0"/>
          <a:ext cx="4085891" cy="1412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Ayuda a la Gerencia a calcular el rendimiento de ingresos y evaluar los gastos operativos.</a:t>
          </a:r>
          <a:endParaRPr lang="es-EC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3684137" y="0"/>
        <a:ext cx="4085891" cy="1412776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7FA05-58A6-4E9B-B45E-4602DCD6CA59}">
      <dsp:nvSpPr>
        <dsp:cNvPr id="0" name=""/>
        <dsp:cNvSpPr/>
      </dsp:nvSpPr>
      <dsp:spPr>
        <a:xfrm>
          <a:off x="4476" y="447124"/>
          <a:ext cx="2556459" cy="102258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200" kern="1200" dirty="0"/>
        </a:p>
      </dsp:txBody>
      <dsp:txXfrm>
        <a:off x="4476" y="447124"/>
        <a:ext cx="2556459" cy="1022583"/>
      </dsp:txXfrm>
    </dsp:sp>
    <dsp:sp modelId="{E9D009F6-BA27-423A-9BFF-E5F8E61B9601}">
      <dsp:nvSpPr>
        <dsp:cNvPr id="0" name=""/>
        <dsp:cNvSpPr/>
      </dsp:nvSpPr>
      <dsp:spPr>
        <a:xfrm>
          <a:off x="2305290" y="208376"/>
          <a:ext cx="3577560" cy="1500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Demuestran si la cooperativa  administra eficazmente  su efectivo para que pueda  satisfacer la demanda de retiros  por parte de los ahorrantes.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2305290" y="208376"/>
        <a:ext cx="3577560" cy="1500079"/>
      </dsp:txXfrm>
    </dsp:sp>
    <dsp:sp modelId="{3F9DF378-8E46-475E-9616-E70BD106D8B5}">
      <dsp:nvSpPr>
        <dsp:cNvPr id="0" name=""/>
        <dsp:cNvSpPr/>
      </dsp:nvSpPr>
      <dsp:spPr>
        <a:xfrm>
          <a:off x="5627205" y="192163"/>
          <a:ext cx="2937270" cy="15325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Reserva de liquidez: este indicador mide el porcentaje de depósitos de ahorro invertidos como activo liquido.</a:t>
          </a:r>
        </a:p>
      </dsp:txBody>
      <dsp:txXfrm>
        <a:off x="5627205" y="192163"/>
        <a:ext cx="2937270" cy="1532505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7FA05-58A6-4E9B-B45E-4602DCD6CA59}">
      <dsp:nvSpPr>
        <dsp:cNvPr id="0" name=""/>
        <dsp:cNvSpPr/>
      </dsp:nvSpPr>
      <dsp:spPr>
        <a:xfrm>
          <a:off x="2278" y="187227"/>
          <a:ext cx="2775824" cy="1110329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500" kern="1200" dirty="0"/>
        </a:p>
      </dsp:txBody>
      <dsp:txXfrm>
        <a:off x="2278" y="187227"/>
        <a:ext cx="2775824" cy="1110329"/>
      </dsp:txXfrm>
    </dsp:sp>
    <dsp:sp modelId="{E9D009F6-BA27-423A-9BFF-E5F8E61B9601}">
      <dsp:nvSpPr>
        <dsp:cNvPr id="0" name=""/>
        <dsp:cNvSpPr/>
      </dsp:nvSpPr>
      <dsp:spPr>
        <a:xfrm>
          <a:off x="2500519" y="187227"/>
          <a:ext cx="2775824" cy="1110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Los activos improductivos son aquellos que no generan ingresos.</a:t>
          </a:r>
          <a:endParaRPr lang="es-EC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 dirty="0">
            <a:solidFill>
              <a:schemeClr val="tx1"/>
            </a:solidFill>
          </a:endParaRPr>
        </a:p>
      </dsp:txBody>
      <dsp:txXfrm>
        <a:off x="2500519" y="187227"/>
        <a:ext cx="2775824" cy="1110329"/>
      </dsp:txXfrm>
    </dsp:sp>
    <dsp:sp modelId="{3F9DF378-8E46-475E-9616-E70BD106D8B5}">
      <dsp:nvSpPr>
        <dsp:cNvPr id="0" name=""/>
        <dsp:cNvSpPr/>
      </dsp:nvSpPr>
      <dsp:spPr>
        <a:xfrm>
          <a:off x="4998761" y="187227"/>
          <a:ext cx="2775824" cy="11103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Estos</a:t>
          </a:r>
          <a:r>
            <a:rPr lang="es-MX" sz="1200" kern="1200" baseline="0" dirty="0" smtClean="0">
              <a:solidFill>
                <a:schemeClr val="tx1"/>
              </a:solidFill>
            </a:rPr>
            <a:t> indicadores son: la morosidad de préstamos, activos improductivos (terreno, edificios, equipos).</a:t>
          </a:r>
          <a:endParaRPr lang="es-EC" sz="1200" kern="1200" dirty="0" smtClean="0">
            <a:solidFill>
              <a:schemeClr val="tx1"/>
            </a:solidFill>
          </a:endParaRPr>
        </a:p>
      </dsp:txBody>
      <dsp:txXfrm>
        <a:off x="4998761" y="187227"/>
        <a:ext cx="2775824" cy="111032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D7FA05-58A6-4E9B-B45E-4602DCD6CA59}">
      <dsp:nvSpPr>
        <dsp:cNvPr id="0" name=""/>
        <dsp:cNvSpPr/>
      </dsp:nvSpPr>
      <dsp:spPr>
        <a:xfrm>
          <a:off x="288" y="304493"/>
          <a:ext cx="2189493" cy="875797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288" y="304493"/>
        <a:ext cx="2189493" cy="875797"/>
      </dsp:txXfrm>
    </dsp:sp>
    <dsp:sp modelId="{E9D009F6-BA27-423A-9BFF-E5F8E61B9601}">
      <dsp:nvSpPr>
        <dsp:cNvPr id="0" name=""/>
        <dsp:cNvSpPr/>
      </dsp:nvSpPr>
      <dsp:spPr>
        <a:xfrm>
          <a:off x="1970832" y="304493"/>
          <a:ext cx="3947262" cy="875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Este indicador permite a los gerentes monitorear el incremento del capital según sea lo adecuado para mantener los niveles necesarios de capital, para los períodos de alto crecimiento.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970832" y="304493"/>
        <a:ext cx="3947262" cy="875797"/>
      </dsp:txXfrm>
    </dsp:sp>
    <dsp:sp modelId="{3F9DF378-8E46-475E-9616-E70BD106D8B5}">
      <dsp:nvSpPr>
        <dsp:cNvPr id="0" name=""/>
        <dsp:cNvSpPr/>
      </dsp:nvSpPr>
      <dsp:spPr>
        <a:xfrm>
          <a:off x="5699144" y="304493"/>
          <a:ext cx="2365462" cy="875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El crecimiento se mide a través de: préstamos, depósitos dé ahorro y capital institucional.</a:t>
          </a:r>
          <a:endParaRPr lang="es-EC" sz="1200" kern="1200" dirty="0" smtClean="0">
            <a:solidFill>
              <a:schemeClr val="tx1"/>
            </a:solidFill>
          </a:endParaRPr>
        </a:p>
      </dsp:txBody>
      <dsp:txXfrm>
        <a:off x="5699144" y="304493"/>
        <a:ext cx="2365462" cy="875797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BF7B54-530F-4B18-90F1-A7D95CA2DBDD}">
      <dsp:nvSpPr>
        <dsp:cNvPr id="0" name=""/>
        <dsp:cNvSpPr/>
      </dsp:nvSpPr>
      <dsp:spPr>
        <a:xfrm>
          <a:off x="4144" y="0"/>
          <a:ext cx="3986810" cy="57332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Conclusiones</a:t>
          </a:r>
          <a:endParaRPr lang="es-MX" sz="3600" kern="1200" dirty="0"/>
        </a:p>
      </dsp:txBody>
      <dsp:txXfrm>
        <a:off x="4144" y="0"/>
        <a:ext cx="3986810" cy="1719976"/>
      </dsp:txXfrm>
    </dsp:sp>
    <dsp:sp modelId="{490544D2-FA8B-417C-B68D-28E922B55DF2}">
      <dsp:nvSpPr>
        <dsp:cNvPr id="0" name=""/>
        <dsp:cNvSpPr/>
      </dsp:nvSpPr>
      <dsp:spPr>
        <a:xfrm>
          <a:off x="432040" y="1619829"/>
          <a:ext cx="3189448" cy="1045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 cooperativa de ahorro y crédito Construcción, Comercio y Producción Ltda., se encuentra ubicada en las cuatro regiones del país, en la cual no se ha podido evidenciar la demanda de créditos.</a:t>
          </a:r>
          <a:endParaRPr lang="es-MX" sz="1100" kern="1200" dirty="0"/>
        </a:p>
      </dsp:txBody>
      <dsp:txXfrm>
        <a:off x="432040" y="1619829"/>
        <a:ext cx="3189448" cy="1045501"/>
      </dsp:txXfrm>
    </dsp:sp>
    <dsp:sp modelId="{044150F4-F9F5-4D3E-A4CE-0CE09854DC5B}">
      <dsp:nvSpPr>
        <dsp:cNvPr id="0" name=""/>
        <dsp:cNvSpPr/>
      </dsp:nvSpPr>
      <dsp:spPr>
        <a:xfrm>
          <a:off x="402825" y="2828938"/>
          <a:ext cx="3189448" cy="9436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Los servicios y productos que brinda la cooperativa no son innovadores y sobre todo el personal de la cooperativa no da a conocer a sus clientes los beneficios de adquirir los servicios y productos. </a:t>
          </a:r>
          <a:endParaRPr lang="es-MX" sz="1100" kern="1200" dirty="0"/>
        </a:p>
      </dsp:txBody>
      <dsp:txXfrm>
        <a:off x="402825" y="2828938"/>
        <a:ext cx="3189448" cy="943626"/>
      </dsp:txXfrm>
    </dsp:sp>
    <dsp:sp modelId="{7E968447-A0AA-4BE7-987E-6F1A4972EE27}">
      <dsp:nvSpPr>
        <dsp:cNvPr id="0" name=""/>
        <dsp:cNvSpPr/>
      </dsp:nvSpPr>
      <dsp:spPr>
        <a:xfrm>
          <a:off x="402825" y="3834993"/>
          <a:ext cx="3189448" cy="7180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La cooperativa se encuentra en una posición financiera desfavorable en la cual no le permite tener una buena solvencia debido a que no tiene mayor captaciones. </a:t>
          </a:r>
          <a:endParaRPr lang="es-MX" sz="1100" kern="1200" dirty="0"/>
        </a:p>
      </dsp:txBody>
      <dsp:txXfrm>
        <a:off x="402825" y="3834993"/>
        <a:ext cx="3189448" cy="718005"/>
      </dsp:txXfrm>
    </dsp:sp>
    <dsp:sp modelId="{BDA26AF2-D246-463E-87C0-CE7B1523310C}">
      <dsp:nvSpPr>
        <dsp:cNvPr id="0" name=""/>
        <dsp:cNvSpPr/>
      </dsp:nvSpPr>
      <dsp:spPr>
        <a:xfrm>
          <a:off x="432040" y="4617693"/>
          <a:ext cx="3189448" cy="830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 la aplicación del sistema PERLAS el 80% de los indicadores más representativos indican valores bajos y negativos, por lo cual se demuestra que el sistema PERLAS no es adecuado aplicar en la cooperativa.</a:t>
          </a:r>
          <a:endParaRPr lang="es-MX" sz="1100" kern="1200" dirty="0"/>
        </a:p>
      </dsp:txBody>
      <dsp:txXfrm>
        <a:off x="432040" y="4617693"/>
        <a:ext cx="3189448" cy="830134"/>
      </dsp:txXfrm>
    </dsp:sp>
    <dsp:sp modelId="{FD00C0F9-BF18-4250-9119-31664937BBBA}">
      <dsp:nvSpPr>
        <dsp:cNvPr id="0" name=""/>
        <dsp:cNvSpPr/>
      </dsp:nvSpPr>
      <dsp:spPr>
        <a:xfrm>
          <a:off x="4289965" y="0"/>
          <a:ext cx="3986810" cy="57332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Recomendaciones</a:t>
          </a:r>
          <a:endParaRPr lang="es-MX" sz="3600" kern="1200" dirty="0"/>
        </a:p>
      </dsp:txBody>
      <dsp:txXfrm>
        <a:off x="4289965" y="0"/>
        <a:ext cx="3986810" cy="1719976"/>
      </dsp:txXfrm>
    </dsp:sp>
    <dsp:sp modelId="{FCF4E687-7B8F-4233-B54C-F2BF275F3943}">
      <dsp:nvSpPr>
        <dsp:cNvPr id="0" name=""/>
        <dsp:cNvSpPr/>
      </dsp:nvSpPr>
      <dsp:spPr>
        <a:xfrm>
          <a:off x="4688646" y="1721356"/>
          <a:ext cx="3189448" cy="1046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Promover capacitaciones al personal de atención al cliente con la finalidad de mejorar la comunicación entre los clientes y personal de la cooperativa con el beneficio de que les comuniquen cuales son los servicios y productos que brinda la cooperativa.</a:t>
          </a:r>
          <a:endParaRPr lang="es-MX" sz="1100" kern="1200" dirty="0"/>
        </a:p>
      </dsp:txBody>
      <dsp:txXfrm>
        <a:off x="4688646" y="1721356"/>
        <a:ext cx="3189448" cy="1046143"/>
      </dsp:txXfrm>
    </dsp:sp>
    <dsp:sp modelId="{7F3AB015-FB4E-4941-ADAE-8C72E41B9B1E}">
      <dsp:nvSpPr>
        <dsp:cNvPr id="0" name=""/>
        <dsp:cNvSpPr/>
      </dsp:nvSpPr>
      <dsp:spPr>
        <a:xfrm>
          <a:off x="4688646" y="2882697"/>
          <a:ext cx="3189448" cy="748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Crear campañas publicitarias a través de redes sociales y radio con la finalidad de que la cooperativa de ahorro y crédito se dé a conocer.</a:t>
          </a:r>
          <a:endParaRPr lang="es-MX" sz="1100" kern="1200" dirty="0"/>
        </a:p>
      </dsp:txBody>
      <dsp:txXfrm>
        <a:off x="4688646" y="2882697"/>
        <a:ext cx="3189448" cy="748780"/>
      </dsp:txXfrm>
    </dsp:sp>
    <dsp:sp modelId="{3A2E2268-F0D4-406F-9DE7-06B859737D3A}">
      <dsp:nvSpPr>
        <dsp:cNvPr id="0" name=""/>
        <dsp:cNvSpPr/>
      </dsp:nvSpPr>
      <dsp:spPr>
        <a:xfrm>
          <a:off x="4688646" y="3746674"/>
          <a:ext cx="3189448" cy="748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Reformar los servicios y productos a través de la página web, con la finalidad de captar más clientes.</a:t>
          </a:r>
          <a:endParaRPr lang="es-MX" sz="1100" kern="1200" dirty="0"/>
        </a:p>
      </dsp:txBody>
      <dsp:txXfrm>
        <a:off x="4688646" y="3746674"/>
        <a:ext cx="3189448" cy="748780"/>
      </dsp:txXfrm>
    </dsp:sp>
    <dsp:sp modelId="{4DF85796-781E-458B-B55D-0E853A481D46}">
      <dsp:nvSpPr>
        <dsp:cNvPr id="0" name=""/>
        <dsp:cNvSpPr/>
      </dsp:nvSpPr>
      <dsp:spPr>
        <a:xfrm>
          <a:off x="4688646" y="4610652"/>
          <a:ext cx="3189448" cy="834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El modelo de gestión financiera a través del Sistema </a:t>
          </a:r>
          <a:r>
            <a:rPr lang="es-EC" sz="1100" kern="1200" smtClean="0"/>
            <a:t>PERLAS, no </a:t>
          </a:r>
          <a:r>
            <a:rPr lang="es-EC" sz="1100" kern="1200" dirty="0" smtClean="0"/>
            <a:t>es aplicable, ya que no presenta una buena posición financiera. Será aplicable cuando la situación financiera sea favorable.</a:t>
          </a:r>
          <a:endParaRPr lang="es-MX" sz="1100" kern="1200" dirty="0"/>
        </a:p>
      </dsp:txBody>
      <dsp:txXfrm>
        <a:off x="4688646" y="4610652"/>
        <a:ext cx="3189448" cy="8345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526FA-8BE2-4094-8896-8F7BEEEF8F46}">
      <dsp:nvSpPr>
        <dsp:cNvPr id="0" name=""/>
        <dsp:cNvSpPr/>
      </dsp:nvSpPr>
      <dsp:spPr>
        <a:xfrm rot="5400000">
          <a:off x="-168412" y="169876"/>
          <a:ext cx="1122749" cy="785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solidFill>
                <a:schemeClr val="tx1"/>
              </a:solidFill>
            </a:rPr>
            <a:t>1988</a:t>
          </a:r>
          <a:endParaRPr lang="es-MX" sz="2300" kern="1200" dirty="0">
            <a:solidFill>
              <a:schemeClr val="tx1"/>
            </a:solidFill>
          </a:endParaRPr>
        </a:p>
      </dsp:txBody>
      <dsp:txXfrm rot="5400000">
        <a:off x="-168412" y="169876"/>
        <a:ext cx="1122749" cy="785924"/>
      </dsp:txXfrm>
    </dsp:sp>
    <dsp:sp modelId="{B8E7E9ED-71A4-4E01-B1D8-635943B60599}">
      <dsp:nvSpPr>
        <dsp:cNvPr id="0" name=""/>
        <dsp:cNvSpPr/>
      </dsp:nvSpPr>
      <dsp:spPr>
        <a:xfrm rot="5400000">
          <a:off x="3316264" y="-2528876"/>
          <a:ext cx="729787" cy="579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La institución fue puesta en funcionamiento mediante Acuerdo Ministerial 1841 del 28 de Julio de 1988 por parte del Ministerio de Bienestar Social. </a:t>
          </a:r>
          <a:endParaRPr lang="es-MX" sz="1600" kern="1200" dirty="0">
            <a:solidFill>
              <a:schemeClr val="tx1"/>
            </a:solidFill>
          </a:endParaRPr>
        </a:p>
      </dsp:txBody>
      <dsp:txXfrm rot="5400000">
        <a:off x="3316264" y="-2528876"/>
        <a:ext cx="729787" cy="5790467"/>
      </dsp:txXfrm>
    </dsp:sp>
    <dsp:sp modelId="{318DA7DA-5F79-414B-804B-8C2D3D74B030}">
      <dsp:nvSpPr>
        <dsp:cNvPr id="0" name=""/>
        <dsp:cNvSpPr/>
      </dsp:nvSpPr>
      <dsp:spPr>
        <a:xfrm rot="5400000">
          <a:off x="-168412" y="1144058"/>
          <a:ext cx="1122749" cy="785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solidFill>
                <a:schemeClr val="tx1"/>
              </a:solidFill>
            </a:rPr>
            <a:t>2003</a:t>
          </a:r>
          <a:endParaRPr lang="es-MX" sz="2300" kern="1200" dirty="0">
            <a:solidFill>
              <a:schemeClr val="tx1"/>
            </a:solidFill>
          </a:endParaRPr>
        </a:p>
      </dsp:txBody>
      <dsp:txXfrm rot="5400000">
        <a:off x="-168412" y="1144058"/>
        <a:ext cx="1122749" cy="785924"/>
      </dsp:txXfrm>
    </dsp:sp>
    <dsp:sp modelId="{D2E58E7A-DC6F-42E0-B997-349E3E1BCF08}">
      <dsp:nvSpPr>
        <dsp:cNvPr id="0" name=""/>
        <dsp:cNvSpPr/>
      </dsp:nvSpPr>
      <dsp:spPr>
        <a:xfrm rot="5400000">
          <a:off x="3316264" y="-1554693"/>
          <a:ext cx="729787" cy="579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Pasa al Control de la Superintendencia de Bancos y Seguros.</a:t>
          </a:r>
          <a:endParaRPr lang="es-MX" sz="1600" kern="1200" dirty="0">
            <a:solidFill>
              <a:schemeClr val="tx1"/>
            </a:solidFill>
          </a:endParaRPr>
        </a:p>
      </dsp:txBody>
      <dsp:txXfrm rot="5400000">
        <a:off x="3316264" y="-1554693"/>
        <a:ext cx="729787" cy="5790467"/>
      </dsp:txXfrm>
    </dsp:sp>
    <dsp:sp modelId="{A2893571-0425-455F-B2F0-4D40A8C743D5}">
      <dsp:nvSpPr>
        <dsp:cNvPr id="0" name=""/>
        <dsp:cNvSpPr/>
      </dsp:nvSpPr>
      <dsp:spPr>
        <a:xfrm rot="5400000">
          <a:off x="-168412" y="2118240"/>
          <a:ext cx="1122749" cy="785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solidFill>
                <a:schemeClr val="tx1"/>
              </a:solidFill>
            </a:rPr>
            <a:t>2013</a:t>
          </a:r>
          <a:endParaRPr lang="es-MX" sz="2300" kern="1200" dirty="0">
            <a:solidFill>
              <a:schemeClr val="tx1"/>
            </a:solidFill>
          </a:endParaRPr>
        </a:p>
      </dsp:txBody>
      <dsp:txXfrm rot="5400000">
        <a:off x="-168412" y="2118240"/>
        <a:ext cx="1122749" cy="785924"/>
      </dsp:txXfrm>
    </dsp:sp>
    <dsp:sp modelId="{FEA1FE20-821A-4ED0-B6EE-D3884902F9BA}">
      <dsp:nvSpPr>
        <dsp:cNvPr id="0" name=""/>
        <dsp:cNvSpPr/>
      </dsp:nvSpPr>
      <dsp:spPr>
        <a:xfrm rot="5400000">
          <a:off x="3316264" y="-580511"/>
          <a:ext cx="729787" cy="579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En la actualidad la COOPCCP pasa al control de la SEPS.</a:t>
          </a:r>
          <a:endParaRPr lang="es-MX" sz="1600" kern="1200" dirty="0">
            <a:solidFill>
              <a:schemeClr val="tx1"/>
            </a:solidFill>
          </a:endParaRPr>
        </a:p>
      </dsp:txBody>
      <dsp:txXfrm rot="5400000">
        <a:off x="3316264" y="-580511"/>
        <a:ext cx="729787" cy="5790467"/>
      </dsp:txXfrm>
    </dsp:sp>
    <dsp:sp modelId="{71F8468C-EED8-4725-8957-5E53D4DE64A9}">
      <dsp:nvSpPr>
        <dsp:cNvPr id="0" name=""/>
        <dsp:cNvSpPr/>
      </dsp:nvSpPr>
      <dsp:spPr>
        <a:xfrm rot="5400000">
          <a:off x="-168412" y="3092422"/>
          <a:ext cx="1122749" cy="785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 dirty="0">
            <a:solidFill>
              <a:schemeClr val="tx1"/>
            </a:solidFill>
          </a:endParaRPr>
        </a:p>
      </dsp:txBody>
      <dsp:txXfrm rot="5400000">
        <a:off x="-168412" y="3092422"/>
        <a:ext cx="1122749" cy="785924"/>
      </dsp:txXfrm>
    </dsp:sp>
    <dsp:sp modelId="{191187C1-7F2F-4A68-8E84-FD8A47C05472}">
      <dsp:nvSpPr>
        <dsp:cNvPr id="0" name=""/>
        <dsp:cNvSpPr/>
      </dsp:nvSpPr>
      <dsp:spPr>
        <a:xfrm rot="5400000">
          <a:off x="3316264" y="393670"/>
          <a:ext cx="729787" cy="579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solidFill>
                <a:schemeClr val="tx1"/>
              </a:solidFill>
            </a:rPr>
            <a:t>Están ubicados en las 4 regiones del Ecuador, cuentan con 15 agencias a nivel nacional.</a:t>
          </a:r>
          <a:endParaRPr lang="es-MX" sz="1600" kern="1200" dirty="0">
            <a:solidFill>
              <a:schemeClr val="tx1"/>
            </a:solidFill>
          </a:endParaRPr>
        </a:p>
      </dsp:txBody>
      <dsp:txXfrm rot="5400000">
        <a:off x="3316264" y="393670"/>
        <a:ext cx="729787" cy="57904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1EDD1-A4D2-4992-869E-B9CFF8B9495A}">
      <dsp:nvSpPr>
        <dsp:cNvPr id="0" name=""/>
        <dsp:cNvSpPr/>
      </dsp:nvSpPr>
      <dsp:spPr>
        <a:xfrm rot="5400000">
          <a:off x="5134454" y="-1819051"/>
          <a:ext cx="1531070" cy="55529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Times New Roman" pitchFamily="18" charset="0"/>
              <a:cs typeface="Times New Roman" pitchFamily="18" charset="0"/>
            </a:rPr>
            <a:t>Crear soluciones financieras con función social, para el bienestar de nuestros socios.</a:t>
          </a: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34454" y="-1819051"/>
        <a:ext cx="1531070" cy="5552931"/>
      </dsp:txXfrm>
    </dsp:sp>
    <dsp:sp modelId="{7B502CA3-925A-4B2E-B7DA-D3A05EF470B8}">
      <dsp:nvSpPr>
        <dsp:cNvPr id="0" name=""/>
        <dsp:cNvSpPr/>
      </dsp:nvSpPr>
      <dsp:spPr>
        <a:xfrm>
          <a:off x="0" y="495"/>
          <a:ext cx="3123523" cy="19138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latin typeface="Times New Roman" pitchFamily="18" charset="0"/>
              <a:cs typeface="Times New Roman" pitchFamily="18" charset="0"/>
            </a:rPr>
            <a:t>MISIÓN.</a:t>
          </a:r>
          <a:endParaRPr lang="es-EC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95"/>
        <a:ext cx="3123523" cy="1913837"/>
      </dsp:txXfrm>
    </dsp:sp>
    <dsp:sp modelId="{96E4A781-CDF1-4B61-853C-AB3E0FA5E133}">
      <dsp:nvSpPr>
        <dsp:cNvPr id="0" name=""/>
        <dsp:cNvSpPr/>
      </dsp:nvSpPr>
      <dsp:spPr>
        <a:xfrm rot="5400000">
          <a:off x="4879916" y="250581"/>
          <a:ext cx="2028621" cy="55475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i="0" kern="1200" dirty="0" smtClean="0"/>
            <a:t>“</a:t>
          </a:r>
          <a:r>
            <a:rPr lang="es-EC" sz="1800" kern="1200" dirty="0" smtClean="0"/>
            <a:t>Ser una Cooperativa líder en su segmento en el mercado ecuatoriano.”</a:t>
          </a:r>
          <a:endParaRPr lang="es-EC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879916" y="250581"/>
        <a:ext cx="2028621" cy="5547508"/>
      </dsp:txXfrm>
    </dsp:sp>
    <dsp:sp modelId="{526751E4-9786-48EA-9CDB-59D942E448D5}">
      <dsp:nvSpPr>
        <dsp:cNvPr id="0" name=""/>
        <dsp:cNvSpPr/>
      </dsp:nvSpPr>
      <dsp:spPr>
        <a:xfrm>
          <a:off x="0" y="2067417"/>
          <a:ext cx="3120473" cy="19138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Times New Roman" pitchFamily="18" charset="0"/>
              <a:cs typeface="Times New Roman" pitchFamily="18" charset="0"/>
            </a:rPr>
            <a:t>VISIÓN.</a:t>
          </a:r>
          <a:endParaRPr lang="es-EC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67417"/>
        <a:ext cx="3120473" cy="1913837"/>
      </dsp:txXfrm>
    </dsp:sp>
    <dsp:sp modelId="{8932A75A-312E-4310-B1F4-153F7DECFD7E}">
      <dsp:nvSpPr>
        <dsp:cNvPr id="0" name=""/>
        <dsp:cNvSpPr/>
      </dsp:nvSpPr>
      <dsp:spPr>
        <a:xfrm rot="5400000">
          <a:off x="4982311" y="2314792"/>
          <a:ext cx="1835354" cy="55529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Código de buena conducta.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Constancia.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Disciplina.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Honestidad.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Lealtad.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itchFamily="18" charset="0"/>
              <a:cs typeface="Times New Roman" pitchFamily="18" charset="0"/>
            </a:rPr>
            <a:t>Responsabilidad.</a:t>
          </a:r>
          <a:endParaRPr lang="es-EC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82311" y="2314792"/>
        <a:ext cx="1835354" cy="5552931"/>
      </dsp:txXfrm>
    </dsp:sp>
    <dsp:sp modelId="{DEA732B1-CACB-4756-B8BD-442B6EF668BA}">
      <dsp:nvSpPr>
        <dsp:cNvPr id="0" name=""/>
        <dsp:cNvSpPr/>
      </dsp:nvSpPr>
      <dsp:spPr>
        <a:xfrm>
          <a:off x="0" y="4134338"/>
          <a:ext cx="3123523" cy="19138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Times New Roman" pitchFamily="18" charset="0"/>
              <a:cs typeface="Times New Roman" pitchFamily="18" charset="0"/>
            </a:rPr>
            <a:t>VALORES</a:t>
          </a:r>
          <a:endParaRPr lang="es-EC" sz="2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34338"/>
        <a:ext cx="3123523" cy="19138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154A5-886B-449E-B324-9C748A63AC68}">
      <dsp:nvSpPr>
        <dsp:cNvPr id="0" name=""/>
        <dsp:cNvSpPr/>
      </dsp:nvSpPr>
      <dsp:spPr>
        <a:xfrm>
          <a:off x="0" y="0"/>
          <a:ext cx="4344144" cy="1394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Ahorro a la vista.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290" y="0"/>
        <a:ext cx="3335853" cy="1394621"/>
      </dsp:txXfrm>
    </dsp:sp>
    <dsp:sp modelId="{0CE102A7-3900-4BC1-85A0-1B59B240403A}">
      <dsp:nvSpPr>
        <dsp:cNvPr id="0" name=""/>
        <dsp:cNvSpPr/>
      </dsp:nvSpPr>
      <dsp:spPr>
        <a:xfrm>
          <a:off x="139462" y="139462"/>
          <a:ext cx="868828" cy="11156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214427-02C3-4B64-97D9-748C14F9FB9A}">
      <dsp:nvSpPr>
        <dsp:cNvPr id="0" name=""/>
        <dsp:cNvSpPr/>
      </dsp:nvSpPr>
      <dsp:spPr>
        <a:xfrm>
          <a:off x="0" y="1534084"/>
          <a:ext cx="4344144" cy="1394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Ahorro Futuro.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290" y="1534084"/>
        <a:ext cx="3335853" cy="1394621"/>
      </dsp:txXfrm>
    </dsp:sp>
    <dsp:sp modelId="{41FB1431-EEC4-4E0B-BA87-459E973152F8}">
      <dsp:nvSpPr>
        <dsp:cNvPr id="0" name=""/>
        <dsp:cNvSpPr/>
      </dsp:nvSpPr>
      <dsp:spPr>
        <a:xfrm>
          <a:off x="139462" y="1673546"/>
          <a:ext cx="868828" cy="11156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6A7B48-DEBC-46AE-9C1C-6F69FC1701FA}">
      <dsp:nvSpPr>
        <dsp:cNvPr id="0" name=""/>
        <dsp:cNvSpPr/>
      </dsp:nvSpPr>
      <dsp:spPr>
        <a:xfrm>
          <a:off x="0" y="3068168"/>
          <a:ext cx="4344144" cy="13946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Depósito a Plazo Fijo.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290" y="3068168"/>
        <a:ext cx="3335853" cy="1394621"/>
      </dsp:txXfrm>
    </dsp:sp>
    <dsp:sp modelId="{B447338D-1C2F-4D9D-BA1C-E9462D1CEAD5}">
      <dsp:nvSpPr>
        <dsp:cNvPr id="0" name=""/>
        <dsp:cNvSpPr/>
      </dsp:nvSpPr>
      <dsp:spPr>
        <a:xfrm>
          <a:off x="139462" y="3207630"/>
          <a:ext cx="868828" cy="11156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FBAD7-32EE-480A-B327-CCC81C3D2F96}">
      <dsp:nvSpPr>
        <dsp:cNvPr id="0" name=""/>
        <dsp:cNvSpPr/>
      </dsp:nvSpPr>
      <dsp:spPr>
        <a:xfrm>
          <a:off x="0" y="0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Crédito de consumo.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0"/>
        <a:ext cx="3376211" cy="991035"/>
      </dsp:txXfrm>
    </dsp:sp>
    <dsp:sp modelId="{BEA984FE-383C-4C90-8977-B6A8763DA84B}">
      <dsp:nvSpPr>
        <dsp:cNvPr id="0" name=""/>
        <dsp:cNvSpPr/>
      </dsp:nvSpPr>
      <dsp:spPr>
        <a:xfrm>
          <a:off x="99103" y="99103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C94657-AF24-4F7E-903D-AC564A82614B}">
      <dsp:nvSpPr>
        <dsp:cNvPr id="0" name=""/>
        <dsp:cNvSpPr/>
      </dsp:nvSpPr>
      <dsp:spPr>
        <a:xfrm>
          <a:off x="0" y="1090138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Microcrédito.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1090138"/>
        <a:ext cx="3376211" cy="991035"/>
      </dsp:txXfrm>
    </dsp:sp>
    <dsp:sp modelId="{BB1D843F-AA83-428C-AB74-CE3EF5001E3D}">
      <dsp:nvSpPr>
        <dsp:cNvPr id="0" name=""/>
        <dsp:cNvSpPr/>
      </dsp:nvSpPr>
      <dsp:spPr>
        <a:xfrm>
          <a:off x="99103" y="1189242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8CDBAB-A9FD-4121-B55E-B4ABE3542013}">
      <dsp:nvSpPr>
        <dsp:cNvPr id="0" name=""/>
        <dsp:cNvSpPr/>
      </dsp:nvSpPr>
      <dsp:spPr>
        <a:xfrm>
          <a:off x="0" y="2180277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Crédito de Vivienda.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2180277"/>
        <a:ext cx="3376211" cy="991035"/>
      </dsp:txXfrm>
    </dsp:sp>
    <dsp:sp modelId="{DCE2B0D0-D6C0-47EA-9C52-AA7A8BAB0DD9}">
      <dsp:nvSpPr>
        <dsp:cNvPr id="0" name=""/>
        <dsp:cNvSpPr/>
      </dsp:nvSpPr>
      <dsp:spPr>
        <a:xfrm>
          <a:off x="99103" y="2279381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4DEFF-D1AF-4D9E-B5AD-1B27D7026161}">
      <dsp:nvSpPr>
        <dsp:cNvPr id="0" name=""/>
        <dsp:cNvSpPr/>
      </dsp:nvSpPr>
      <dsp:spPr>
        <a:xfrm>
          <a:off x="0" y="3270416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Crédito Comercial.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3270416"/>
        <a:ext cx="3376211" cy="991035"/>
      </dsp:txXfrm>
    </dsp:sp>
    <dsp:sp modelId="{E3F13E51-C82B-4069-9253-FDB4C51459C9}">
      <dsp:nvSpPr>
        <dsp:cNvPr id="0" name=""/>
        <dsp:cNvSpPr/>
      </dsp:nvSpPr>
      <dsp:spPr>
        <a:xfrm>
          <a:off x="99103" y="3369519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48DDD9-ADC0-494B-BA6F-C211EA1CE9BA}">
      <dsp:nvSpPr>
        <dsp:cNvPr id="0" name=""/>
        <dsp:cNvSpPr/>
      </dsp:nvSpPr>
      <dsp:spPr>
        <a:xfrm>
          <a:off x="0" y="0"/>
          <a:ext cx="4344144" cy="103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Acreditación a nómina.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3" y="0"/>
        <a:ext cx="3371590" cy="1037250"/>
      </dsp:txXfrm>
    </dsp:sp>
    <dsp:sp modelId="{42A33767-8495-45BB-A36B-7EBD2DC09426}">
      <dsp:nvSpPr>
        <dsp:cNvPr id="0" name=""/>
        <dsp:cNvSpPr/>
      </dsp:nvSpPr>
      <dsp:spPr>
        <a:xfrm>
          <a:off x="103725" y="103725"/>
          <a:ext cx="868828" cy="8298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7C81AE-1385-4CA5-B17B-B400E55CFFA9}">
      <dsp:nvSpPr>
        <dsp:cNvPr id="0" name=""/>
        <dsp:cNvSpPr/>
      </dsp:nvSpPr>
      <dsp:spPr>
        <a:xfrm>
          <a:off x="0" y="1140975"/>
          <a:ext cx="4344144" cy="103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Servicio </a:t>
          </a:r>
          <a:r>
            <a:rPr lang="es-EC" sz="2000" b="0" kern="1200" dirty="0" err="1" smtClean="0">
              <a:latin typeface="Times New Roman" pitchFamily="18" charset="0"/>
              <a:cs typeface="Times New Roman" pitchFamily="18" charset="0"/>
            </a:rPr>
            <a:t>Exequial</a:t>
          </a: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3" y="1140975"/>
        <a:ext cx="3371590" cy="1037250"/>
      </dsp:txXfrm>
    </dsp:sp>
    <dsp:sp modelId="{B5078AAE-928D-4C30-B36A-6A6850ACDDAE}">
      <dsp:nvSpPr>
        <dsp:cNvPr id="0" name=""/>
        <dsp:cNvSpPr/>
      </dsp:nvSpPr>
      <dsp:spPr>
        <a:xfrm>
          <a:off x="103725" y="1244700"/>
          <a:ext cx="868828" cy="8298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26CA82-4788-4152-B125-4CCE077C94E6}">
      <dsp:nvSpPr>
        <dsp:cNvPr id="0" name=""/>
        <dsp:cNvSpPr/>
      </dsp:nvSpPr>
      <dsp:spPr>
        <a:xfrm>
          <a:off x="0" y="2281950"/>
          <a:ext cx="4344144" cy="103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Seguro de Desgravamen.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3" y="2281950"/>
        <a:ext cx="3371590" cy="1037250"/>
      </dsp:txXfrm>
    </dsp:sp>
    <dsp:sp modelId="{08DE020E-306B-4597-967E-F6E8802AB102}">
      <dsp:nvSpPr>
        <dsp:cNvPr id="0" name=""/>
        <dsp:cNvSpPr/>
      </dsp:nvSpPr>
      <dsp:spPr>
        <a:xfrm>
          <a:off x="103725" y="2385675"/>
          <a:ext cx="868828" cy="8298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C5A843-6B58-43A6-9F69-281ED54C6209}">
      <dsp:nvSpPr>
        <dsp:cNvPr id="0" name=""/>
        <dsp:cNvSpPr/>
      </dsp:nvSpPr>
      <dsp:spPr>
        <a:xfrm>
          <a:off x="0" y="3422925"/>
          <a:ext cx="4344144" cy="1037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Tarjeta de Débito.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3" y="3422925"/>
        <a:ext cx="3371590" cy="1037250"/>
      </dsp:txXfrm>
    </dsp:sp>
    <dsp:sp modelId="{A5086E10-DE6B-49E6-ACA7-2A6186A9626E}">
      <dsp:nvSpPr>
        <dsp:cNvPr id="0" name=""/>
        <dsp:cNvSpPr/>
      </dsp:nvSpPr>
      <dsp:spPr>
        <a:xfrm>
          <a:off x="103725" y="3526650"/>
          <a:ext cx="868828" cy="8298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1D522-0604-4D93-B00B-402D280E511C}">
      <dsp:nvSpPr>
        <dsp:cNvPr id="0" name=""/>
        <dsp:cNvSpPr/>
      </dsp:nvSpPr>
      <dsp:spPr>
        <a:xfrm>
          <a:off x="0" y="0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Transferencias.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0"/>
        <a:ext cx="3376211" cy="991035"/>
      </dsp:txXfrm>
    </dsp:sp>
    <dsp:sp modelId="{4EBDF083-9CCA-4F73-9AB9-091C86C210CA}">
      <dsp:nvSpPr>
        <dsp:cNvPr id="0" name=""/>
        <dsp:cNvSpPr/>
      </dsp:nvSpPr>
      <dsp:spPr>
        <a:xfrm>
          <a:off x="99103" y="99103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A40997-0E81-4401-AE58-1D64071CB8B0}">
      <dsp:nvSpPr>
        <dsp:cNvPr id="0" name=""/>
        <dsp:cNvSpPr/>
      </dsp:nvSpPr>
      <dsp:spPr>
        <a:xfrm>
          <a:off x="0" y="1090138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Remesas.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1090138"/>
        <a:ext cx="3376211" cy="991035"/>
      </dsp:txXfrm>
    </dsp:sp>
    <dsp:sp modelId="{AF8E9DBE-3D04-4C4F-968B-68F53D192DE4}">
      <dsp:nvSpPr>
        <dsp:cNvPr id="0" name=""/>
        <dsp:cNvSpPr/>
      </dsp:nvSpPr>
      <dsp:spPr>
        <a:xfrm>
          <a:off x="99103" y="1189242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67B8C9-6B34-402E-9BC2-FEAC32519588}">
      <dsp:nvSpPr>
        <dsp:cNvPr id="0" name=""/>
        <dsp:cNvSpPr/>
      </dsp:nvSpPr>
      <dsp:spPr>
        <a:xfrm>
          <a:off x="0" y="2180277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Bono de la Vivienda.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2180277"/>
        <a:ext cx="3376211" cy="991035"/>
      </dsp:txXfrm>
    </dsp:sp>
    <dsp:sp modelId="{5A3916DF-3491-444C-BC6A-B50A575E6EE2}">
      <dsp:nvSpPr>
        <dsp:cNvPr id="0" name=""/>
        <dsp:cNvSpPr/>
      </dsp:nvSpPr>
      <dsp:spPr>
        <a:xfrm>
          <a:off x="99103" y="2279381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438C7-BC17-4DEB-A09C-008B92D437DC}">
      <dsp:nvSpPr>
        <dsp:cNvPr id="0" name=""/>
        <dsp:cNvSpPr/>
      </dsp:nvSpPr>
      <dsp:spPr>
        <a:xfrm>
          <a:off x="0" y="3270416"/>
          <a:ext cx="4344144" cy="991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latin typeface="Times New Roman" pitchFamily="18" charset="0"/>
              <a:cs typeface="Times New Roman" pitchFamily="18" charset="0"/>
            </a:rPr>
            <a:t>SOAT</a:t>
          </a:r>
          <a:endParaRPr lang="es-EC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7932" y="3270416"/>
        <a:ext cx="3376211" cy="991035"/>
      </dsp:txXfrm>
    </dsp:sp>
    <dsp:sp modelId="{6E551426-BD6A-4F6B-8ADF-7EE7340A3398}">
      <dsp:nvSpPr>
        <dsp:cNvPr id="0" name=""/>
        <dsp:cNvSpPr/>
      </dsp:nvSpPr>
      <dsp:spPr>
        <a:xfrm>
          <a:off x="99103" y="3369519"/>
          <a:ext cx="868828" cy="792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9F367-4A73-491A-9819-F793BFB212C4}">
      <dsp:nvSpPr>
        <dsp:cNvPr id="0" name=""/>
        <dsp:cNvSpPr/>
      </dsp:nvSpPr>
      <dsp:spPr>
        <a:xfrm>
          <a:off x="43329" y="220493"/>
          <a:ext cx="3077941" cy="18957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Logros del Gobierno de la Revolución Ciudadana, se destaca la elaboración de la nueva constitución para el Ecuador. </a:t>
          </a:r>
          <a:endParaRPr lang="es-E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Se reforma aspectos de la economía y administración del estado en base a la equidad social y económica.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43329" y="220493"/>
        <a:ext cx="3077941" cy="1895740"/>
      </dsp:txXfrm>
    </dsp:sp>
    <dsp:sp modelId="{C2853361-F6B4-4347-AED4-32FB572E925C}">
      <dsp:nvSpPr>
        <dsp:cNvPr id="0" name=""/>
        <dsp:cNvSpPr/>
      </dsp:nvSpPr>
      <dsp:spPr>
        <a:xfrm>
          <a:off x="1578" y="2116234"/>
          <a:ext cx="3128682" cy="815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Rafael Correa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578" y="2116234"/>
        <a:ext cx="2203297" cy="815168"/>
      </dsp:txXfrm>
    </dsp:sp>
    <dsp:sp modelId="{671EC135-0D71-4F77-B702-613D48A67FC2}">
      <dsp:nvSpPr>
        <dsp:cNvPr id="0" name=""/>
        <dsp:cNvSpPr/>
      </dsp:nvSpPr>
      <dsp:spPr>
        <a:xfrm>
          <a:off x="2156406" y="2245716"/>
          <a:ext cx="888851" cy="8888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F9D32-E0EC-47D9-9B17-820C9D6EAD05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FFA5-E806-4FFF-AA7D-62BA9EE28D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37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FFA5-E806-4FFF-AA7D-62BA9EE28DD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776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 smtClean="0"/>
          </a:p>
          <a:p>
            <a:endParaRPr lang="es-ES" dirty="0" smtClean="0"/>
          </a:p>
          <a:p>
            <a:endParaRPr lang="es-MX" dirty="0" smtClean="0"/>
          </a:p>
          <a:p>
            <a:endParaRPr lang="es-MX" baseline="0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5133-2758-4DB2-BC9E-2626BF4A095B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2309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05133-2758-4DB2-BC9E-2626BF4A095B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2309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E660C4-192F-4E15-9E19-D2FE56D81770}" type="datetimeFigureOut">
              <a:rPr lang="es-ES" smtClean="0"/>
              <a:pPr/>
              <a:t>23/10/2013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87CA299-76ED-4375-AB78-4BA3D3A3B2C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diagramLayout" Target="../diagrams/layout15.xml"/><Relationship Id="rId7" Type="http://schemas.openxmlformats.org/officeDocument/2006/relationships/image" Target="../media/image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32.emf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47.emf"/><Relationship Id="rId7" Type="http://schemas.openxmlformats.org/officeDocument/2006/relationships/diagramColors" Target="../diagrams/colors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49.emf"/><Relationship Id="rId7" Type="http://schemas.openxmlformats.org/officeDocument/2006/relationships/diagramColors" Target="../diagrams/colors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54.emf"/><Relationship Id="rId7" Type="http://schemas.openxmlformats.org/officeDocument/2006/relationships/diagramColors" Target="../diagrams/colors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APLICACI&#211;N%20MGF%20PERLAS.xls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coopccp.com/oficinas_sierra.html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www.coopccp.com/oficinas_cost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www.coopccp.com/oficinas_galapagos.html" TargetMode="External"/><Relationship Id="rId4" Type="http://schemas.openxmlformats.org/officeDocument/2006/relationships/hyperlink" Target="http://www.coopccp.com/oficinas_oriente.html" TargetMode="Externa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si0.twimg.com/profile_images/378800000295174188/65b3fa4491761c849f7ad453da4ec7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520280" cy="13681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971600" y="1988841"/>
            <a:ext cx="7200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“MODELO  DE GESTIÓN FINANCIERA PARA LA COOPERATIVA DE AHORRO Y CRÉDITO CONSTRUCCIÓN, COMERCIO Y PRODUCCIÓN, LTDA.”</a:t>
            </a:r>
          </a:p>
          <a:p>
            <a:pPr algn="ctr">
              <a:defRPr/>
            </a:pPr>
            <a:endParaRPr lang="es-E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s-E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s-E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s-E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GABRIELA KARINA </a:t>
            </a:r>
            <a:r>
              <a:rPr lang="es-E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VILEMA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s-E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CHACHAPOYA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.</a:t>
            </a:r>
          </a:p>
          <a:p>
            <a:pPr algn="ctr">
              <a:defRPr/>
            </a:pPr>
            <a:endParaRPr lang="es-E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DIRECTOR: ING. EDGAR GUERRERO.</a:t>
            </a:r>
          </a:p>
          <a:p>
            <a:pPr algn="ctr">
              <a:defRPr/>
            </a:pP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CODIRECTOR: ING. LUIS </a:t>
            </a:r>
            <a:r>
              <a:rPr lang="es-E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TIPÁN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.</a:t>
            </a:r>
          </a:p>
          <a:p>
            <a:pPr algn="ctr">
              <a:defRPr/>
            </a:pPr>
            <a:endParaRPr lang="es-E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47106" name="Picture 2" descr="http://www.coopccp.com/3D-Logo-2.jpg"/>
          <p:cNvPicPr>
            <a:picLocks noChangeAspect="1" noChangeArrowheads="1"/>
          </p:cNvPicPr>
          <p:nvPr/>
        </p:nvPicPr>
        <p:blipFill>
          <a:blip r:embed="rId4" cstate="print"/>
          <a:srcRect l="5333" r="59112"/>
          <a:stretch>
            <a:fillRect/>
          </a:stretch>
        </p:blipFill>
        <p:spPr bwMode="auto">
          <a:xfrm>
            <a:off x="2987824" y="3789040"/>
            <a:ext cx="3528392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95536" y="1700808"/>
            <a:ext cx="277230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 smtClean="0"/>
              <a:t>Factor POLÍTICO</a:t>
            </a:r>
            <a:endParaRPr lang="es-ES" sz="1600" b="1" dirty="0"/>
          </a:p>
        </p:txBody>
      </p:sp>
      <p:sp>
        <p:nvSpPr>
          <p:cNvPr id="5" name="4 Flecha curvada hacia la derecha"/>
          <p:cNvSpPr/>
          <p:nvPr/>
        </p:nvSpPr>
        <p:spPr>
          <a:xfrm>
            <a:off x="357190" y="2352300"/>
            <a:ext cx="714380" cy="857256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xmlns="" val="3622831523"/>
              </p:ext>
            </p:extLst>
          </p:nvPr>
        </p:nvGraphicFramePr>
        <p:xfrm>
          <a:off x="1" y="3356992"/>
          <a:ext cx="3131840" cy="335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ortar rectángulo de esquina sencilla"/>
          <p:cNvSpPr/>
          <p:nvPr/>
        </p:nvSpPr>
        <p:spPr>
          <a:xfrm>
            <a:off x="3779912" y="332656"/>
            <a:ext cx="2559228" cy="432048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accent4"/>
                </a:solidFill>
              </a:rPr>
              <a:t>MACROAMBIENTE</a:t>
            </a:r>
            <a:endParaRPr lang="es-MX" sz="1400" b="1" dirty="0">
              <a:solidFill>
                <a:schemeClr val="accent4"/>
              </a:solidFill>
            </a:endParaRPr>
          </a:p>
        </p:txBody>
      </p:sp>
      <p:pic>
        <p:nvPicPr>
          <p:cNvPr id="11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graphicFrame>
        <p:nvGraphicFramePr>
          <p:cNvPr id="13" name="12 Diagrama"/>
          <p:cNvGraphicFramePr/>
          <p:nvPr/>
        </p:nvGraphicFramePr>
        <p:xfrm>
          <a:off x="3275856" y="0"/>
          <a:ext cx="5616624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20852635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4766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MX" b="1" dirty="0">
                <a:solidFill>
                  <a:schemeClr val="accent4"/>
                </a:solidFill>
              </a:rPr>
              <a:t>ORGANISMOS DE CONTROL.</a:t>
            </a:r>
            <a:endParaRPr lang="es-EC" sz="1200" dirty="0">
              <a:solidFill>
                <a:schemeClr val="accent4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78" b="9104"/>
          <a:stretch/>
        </p:blipFill>
        <p:spPr bwMode="auto">
          <a:xfrm>
            <a:off x="1043608" y="1867107"/>
            <a:ext cx="3528392" cy="408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829364639"/>
              </p:ext>
            </p:extLst>
          </p:nvPr>
        </p:nvGraphicFramePr>
        <p:xfrm>
          <a:off x="3851920" y="923133"/>
          <a:ext cx="6096000" cy="593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60029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macenamiento interno"/>
          <p:cNvSpPr/>
          <p:nvPr/>
        </p:nvSpPr>
        <p:spPr>
          <a:xfrm>
            <a:off x="183675" y="739510"/>
            <a:ext cx="3672408" cy="504056"/>
          </a:xfrm>
          <a:prstGeom prst="flowChartInternalStorag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/>
              <a:t>1. Barrera de Entrada.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145733465"/>
              </p:ext>
            </p:extLst>
          </p:nvPr>
        </p:nvGraphicFramePr>
        <p:xfrm>
          <a:off x="251520" y="1412776"/>
          <a:ext cx="410445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4427984" y="764704"/>
          <a:ext cx="44644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251520" y="2564904"/>
          <a:ext cx="3672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4283968" y="260648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accent4"/>
                </a:solidFill>
              </a:rPr>
              <a:t>MICROAMBIENTE</a:t>
            </a:r>
            <a:endParaRPr lang="es-EC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11797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macenamiento interno"/>
          <p:cNvSpPr/>
          <p:nvPr/>
        </p:nvSpPr>
        <p:spPr>
          <a:xfrm>
            <a:off x="251520" y="692696"/>
            <a:ext cx="5400600" cy="360040"/>
          </a:xfrm>
          <a:prstGeom prst="flowChartInternalStorag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 smtClean="0"/>
              <a:t>2. Rivalidad </a:t>
            </a:r>
            <a:r>
              <a:rPr lang="es-ES" b="1" dirty="0"/>
              <a:t>entre Competidores.</a:t>
            </a:r>
            <a:endParaRPr lang="es-EC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79512" y="1124744"/>
          <a:ext cx="64323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628800"/>
            <a:ext cx="6984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924944"/>
            <a:ext cx="76993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0" cstate="print"/>
          <a:srcRect l="19483" r="19632" b="38146"/>
          <a:stretch>
            <a:fillRect/>
          </a:stretch>
        </p:blipFill>
        <p:spPr bwMode="auto">
          <a:xfrm>
            <a:off x="6732240" y="980728"/>
            <a:ext cx="21237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467854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macenamiento interno"/>
          <p:cNvSpPr/>
          <p:nvPr/>
        </p:nvSpPr>
        <p:spPr>
          <a:xfrm>
            <a:off x="0" y="692696"/>
            <a:ext cx="4139952" cy="648072"/>
          </a:xfrm>
          <a:prstGeom prst="flowChartInternalStorag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 smtClean="0"/>
              <a:t>3. </a:t>
            </a:r>
            <a:r>
              <a:rPr lang="es-EC" b="1" dirty="0" smtClean="0"/>
              <a:t>Poder </a:t>
            </a:r>
            <a:r>
              <a:rPr lang="es-EC" b="1" dirty="0"/>
              <a:t>de negociación </a:t>
            </a:r>
            <a:r>
              <a:rPr lang="es-EC" b="1" dirty="0" smtClean="0"/>
              <a:t>con </a:t>
            </a:r>
            <a:r>
              <a:rPr lang="es-EC" b="1" dirty="0"/>
              <a:t>los proveedores.</a:t>
            </a:r>
            <a:endParaRPr lang="es-EC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528" y="1556792"/>
            <a:ext cx="3419872" cy="76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35620822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N° 2.15 </a:t>
            </a:r>
            <a:r>
              <a:rPr kumimoji="0" lang="es-ES" sz="1200" b="1" i="0" u="none" strike="noStrike" cap="none" normalizeH="0" baseline="0" dirty="0" smtClean="0" bmk="_Toc356208222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TRATO CON EL PERSONAL DE LA COOPCCP.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27584" y="3789040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Encuesta Proveedores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Gabriela Karina </a:t>
            </a:r>
            <a:r>
              <a:rPr kumimoji="0" lang="es-EC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Vilema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764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15 Diagrama"/>
          <p:cNvGraphicFramePr/>
          <p:nvPr/>
        </p:nvGraphicFramePr>
        <p:xfrm>
          <a:off x="4211960" y="836712"/>
          <a:ext cx="460851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843808" y="4293096"/>
            <a:ext cx="4608512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35620822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N° 2.21 </a:t>
            </a:r>
            <a:r>
              <a:rPr kumimoji="0" lang="es-ES" sz="1200" b="1" i="0" u="none" strike="noStrike" cap="none" normalizeH="0" baseline="0" dirty="0" smtClean="0" bmk="_Toc356208228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COMUNICACIÓN CON LA COOPCCP.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491880" y="6457890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Encuesta Proveedores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Gabriela Karina </a:t>
            </a:r>
            <a:r>
              <a:rPr kumimoji="0" lang="es-EC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Vilema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653136"/>
            <a:ext cx="38552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5148064" y="1412776"/>
            <a:ext cx="3563888" cy="76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 bmk="_Toc35620822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GRÁFICO N° 2.19 </a:t>
            </a:r>
            <a:r>
              <a:rPr kumimoji="0" lang="es-ES" sz="1200" b="1" i="0" u="none" strike="noStrike" cap="none" normalizeH="0" baseline="0" dirty="0" smtClean="0" bmk="_Toc356208226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CUMPLIMIENTO DE PAGOS  A  PROVEEDORES.</a:t>
            </a:r>
            <a:endParaRPr kumimoji="0" lang="es-E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292080" y="3789040"/>
            <a:ext cx="3456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FUENTE: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Encuesta Proveedores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POR: 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Gabriela Karina </a:t>
            </a:r>
            <a:r>
              <a:rPr kumimoji="0" lang="es-EC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Vilema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916832"/>
            <a:ext cx="399390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381283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macenamiento interno"/>
          <p:cNvSpPr/>
          <p:nvPr/>
        </p:nvSpPr>
        <p:spPr>
          <a:xfrm>
            <a:off x="251520" y="620688"/>
            <a:ext cx="7416824" cy="360040"/>
          </a:xfrm>
          <a:prstGeom prst="flowChartInternalStorag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b="1" dirty="0" smtClean="0"/>
              <a:t>4.</a:t>
            </a:r>
            <a:r>
              <a:rPr lang="es-EC" b="1" dirty="0" smtClean="0"/>
              <a:t>Poder </a:t>
            </a:r>
            <a:r>
              <a:rPr lang="es-EC" b="1" dirty="0"/>
              <a:t>de negociación </a:t>
            </a:r>
            <a:r>
              <a:rPr lang="es-EC" b="1" dirty="0" smtClean="0"/>
              <a:t>con </a:t>
            </a:r>
            <a:r>
              <a:rPr lang="es-EC" b="1" dirty="0"/>
              <a:t>los clientes.</a:t>
            </a:r>
            <a:endParaRPr lang="es-EC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2" t="43033" r="30385" b="8256"/>
          <a:stretch/>
        </p:blipFill>
        <p:spPr bwMode="auto">
          <a:xfrm>
            <a:off x="32763" y="1052736"/>
            <a:ext cx="50405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406653831"/>
              </p:ext>
            </p:extLst>
          </p:nvPr>
        </p:nvGraphicFramePr>
        <p:xfrm>
          <a:off x="4572000" y="1196752"/>
          <a:ext cx="43559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2 Gráfico"/>
          <p:cNvGraphicFramePr/>
          <p:nvPr/>
        </p:nvGraphicFramePr>
        <p:xfrm>
          <a:off x="4572000" y="3429000"/>
          <a:ext cx="4392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077580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95936" y="404664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200" b="1" i="1" dirty="0" smtClean="0">
                <a:solidFill>
                  <a:schemeClr val="accent4"/>
                </a:solidFill>
              </a:rPr>
              <a:t>FODA</a:t>
            </a:r>
            <a:endParaRPr lang="es-EC" sz="3200" b="1" i="1" dirty="0">
              <a:solidFill>
                <a:schemeClr val="accent4"/>
              </a:solidFill>
            </a:endParaRPr>
          </a:p>
        </p:txBody>
      </p:sp>
      <p:pic>
        <p:nvPicPr>
          <p:cNvPr id="7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33760" t="22266" r="30267" b="13751"/>
          <a:stretch>
            <a:fillRect/>
          </a:stretch>
        </p:blipFill>
        <p:spPr bwMode="auto">
          <a:xfrm>
            <a:off x="827584" y="908720"/>
            <a:ext cx="77048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971600" y="836712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4"/>
                </a:solidFill>
              </a:rPr>
              <a:t>MODELO DE GESTIÓN FINANCIERA PARA LA COOPERATIVA DE AHORRO Y CRÉDITO CONSTRUCCIÓN, COMERCIO Y PRODUCCIÓN LTDA.</a:t>
            </a:r>
            <a:endParaRPr lang="es-EC" sz="2000" b="1" dirty="0">
              <a:solidFill>
                <a:schemeClr val="accent4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971600" y="1484784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www.coopccp.com/3D-Logo-2.jpg"/>
          <p:cNvPicPr>
            <a:picLocks noChangeAspect="1" noChangeArrowheads="1"/>
          </p:cNvPicPr>
          <p:nvPr/>
        </p:nvPicPr>
        <p:blipFill>
          <a:blip r:embed="rId8" cstate="print"/>
          <a:srcRect l="5333" r="59112"/>
          <a:stretch>
            <a:fillRect/>
          </a:stretch>
        </p:blipFill>
        <p:spPr bwMode="auto">
          <a:xfrm>
            <a:off x="2915816" y="4653136"/>
            <a:ext cx="3528392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619672" y="620688"/>
            <a:ext cx="5976664" cy="40011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4"/>
                </a:solidFill>
              </a:rPr>
              <a:t>SISTEMA PERLAS</a:t>
            </a:r>
            <a:endParaRPr lang="es-EC" sz="2000" b="1" dirty="0">
              <a:solidFill>
                <a:schemeClr val="accent4"/>
              </a:solidFill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0" y="1124744"/>
          <a:ext cx="413995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4283968" y="1052736"/>
          <a:ext cx="4680520" cy="541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2266" r="20033" b="12766"/>
          <a:stretch>
            <a:fillRect/>
          </a:stretch>
        </p:blipFill>
        <p:spPr bwMode="auto">
          <a:xfrm>
            <a:off x="539552" y="692696"/>
            <a:ext cx="8784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</p:pic>
      <p:pic>
        <p:nvPicPr>
          <p:cNvPr id="3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27784" y="292006"/>
            <a:ext cx="4464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chemeClr val="accent4"/>
                </a:solidFill>
              </a:rPr>
              <a:t>JUSTIFICACIÓN.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996419740"/>
              </p:ext>
            </p:extLst>
          </p:nvPr>
        </p:nvGraphicFramePr>
        <p:xfrm>
          <a:off x="467544" y="908719"/>
          <a:ext cx="8064896" cy="266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4139952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C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3789040"/>
          <a:ext cx="8568952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464595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/>
                </a:solidFill>
              </a:rPr>
              <a:t>Desarrollo práctico del Modelo de Gestión Financiera propuesto para la Cooperativa de Ahorro y Crédito Construcción, Comercio y Producción Ltda.</a:t>
            </a:r>
            <a:endParaRPr lang="es-EC" sz="1600" b="1" dirty="0">
              <a:solidFill>
                <a:schemeClr val="accent4"/>
              </a:solidFill>
            </a:endParaRPr>
          </a:p>
        </p:txBody>
      </p:sp>
      <p:pic>
        <p:nvPicPr>
          <p:cNvPr id="3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graphicFrame>
        <p:nvGraphicFramePr>
          <p:cNvPr id="4" name="3 Diagrama"/>
          <p:cNvGraphicFramePr/>
          <p:nvPr/>
        </p:nvGraphicFramePr>
        <p:xfrm>
          <a:off x="179512" y="1412776"/>
          <a:ext cx="87849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763688" y="4653136"/>
          <a:ext cx="6096000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69269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/>
                </a:solidFill>
              </a:rPr>
              <a:t>MODELO DEL SISTEMA PERLAS.</a:t>
            </a:r>
            <a:endParaRPr lang="es-EC" sz="1600" b="1" dirty="0">
              <a:solidFill>
                <a:schemeClr val="accent4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6453336"/>
            <a:ext cx="26789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ELABORADO POR: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Gabriela Karina </a:t>
            </a:r>
            <a:r>
              <a:rPr kumimoji="0" lang="es-EC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Vilema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619428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41176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smtClean="0">
                <a:solidFill>
                  <a:schemeClr val="accent4"/>
                </a:solidFill>
              </a:rPr>
              <a:t>ESTRUCTURA DE LOS INDICADORES PRINCIPALES DEL SISTEMA PERLAS</a:t>
            </a:r>
            <a:endParaRPr lang="es-EC" b="1" dirty="0">
              <a:solidFill>
                <a:schemeClr val="accent4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755576" y="4653136"/>
          <a:ext cx="7776864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47971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ELABORADO POR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Gabriela Karina </a:t>
            </a:r>
            <a:r>
              <a:rPr kumimoji="0" lang="es-EC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Vilema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24" y="1584499"/>
            <a:ext cx="8676456" cy="32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4704"/>
            <a:ext cx="8892480" cy="34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Diagrama"/>
          <p:cNvGraphicFramePr/>
          <p:nvPr/>
        </p:nvGraphicFramePr>
        <p:xfrm>
          <a:off x="827584" y="4509120"/>
          <a:ext cx="7776864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6409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agrama"/>
          <p:cNvGraphicFramePr/>
          <p:nvPr/>
        </p:nvGraphicFramePr>
        <p:xfrm>
          <a:off x="971600" y="5445224"/>
          <a:ext cx="7776864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107504" y="4797152"/>
          <a:ext cx="8568952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196752"/>
            <a:ext cx="87129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827584" y="5229200"/>
          <a:ext cx="7776864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692696"/>
            <a:ext cx="89289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Diagrama"/>
          <p:cNvGraphicFramePr/>
          <p:nvPr/>
        </p:nvGraphicFramePr>
        <p:xfrm>
          <a:off x="827584" y="5229200"/>
          <a:ext cx="8064896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483768" y="1340768"/>
            <a:ext cx="4572000" cy="1938992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s-EC" sz="4000" b="1" dirty="0" smtClean="0">
                <a:solidFill>
                  <a:schemeClr val="accent4"/>
                </a:solidFill>
                <a:hlinkClick r:id="rId3" action="ppaction://hlinkfile"/>
              </a:rPr>
              <a:t>APLICACIÓN DEL SISTEMA PERLAS.</a:t>
            </a:r>
            <a:endParaRPr lang="es-EC" sz="4000" b="1" dirty="0">
              <a:solidFill>
                <a:schemeClr val="accent4"/>
              </a:solidFill>
            </a:endParaRP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20083" t="10972" r="61623" b="80366"/>
          <a:stretch>
            <a:fillRect/>
          </a:stretch>
        </p:blipFill>
        <p:spPr bwMode="auto">
          <a:xfrm>
            <a:off x="2195736" y="3573016"/>
            <a:ext cx="5112568" cy="1535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6206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Reseña Histórica de la Cooperativa de Ahorro y Crédito Construcción, Comercio y Producción Ltda.</a:t>
            </a:r>
            <a:endParaRPr lang="es-MX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657639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7" name="Picture 2" descr="http://www.coopccp.com/3D-Logo-2.jpg"/>
          <p:cNvPicPr>
            <a:picLocks noChangeAspect="1" noChangeArrowheads="1"/>
          </p:cNvPicPr>
          <p:nvPr/>
        </p:nvPicPr>
        <p:blipFill>
          <a:blip r:embed="rId8" cstate="print"/>
          <a:srcRect l="5333" r="59112"/>
          <a:stretch>
            <a:fillRect/>
          </a:stretch>
        </p:blipFill>
        <p:spPr bwMode="auto">
          <a:xfrm>
            <a:off x="3275856" y="5157192"/>
            <a:ext cx="3528392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graphicFrame>
        <p:nvGraphicFramePr>
          <p:cNvPr id="3" name="2 Diagrama"/>
          <p:cNvGraphicFramePr/>
          <p:nvPr/>
        </p:nvGraphicFramePr>
        <p:xfrm>
          <a:off x="539552" y="1124744"/>
          <a:ext cx="828092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2267744" y="620688"/>
            <a:ext cx="5328592" cy="36933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es-EC" b="1" dirty="0" smtClean="0">
                <a:solidFill>
                  <a:schemeClr val="accent4"/>
                </a:solidFill>
              </a:rPr>
              <a:t>CONCLUSIONES Y RECOMENDACIONES</a:t>
            </a:r>
            <a:endParaRPr lang="es-EC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4077072"/>
            <a:ext cx="61302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s-ES" sz="88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GRACIAS.</a:t>
            </a:r>
            <a:endParaRPr lang="es-ES" sz="88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00800" cy="14401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532294713"/>
              </p:ext>
            </p:extLst>
          </p:nvPr>
        </p:nvGraphicFramePr>
        <p:xfrm>
          <a:off x="0" y="620688"/>
          <a:ext cx="867645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2843808" y="548680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solidFill>
                  <a:schemeClr val="accent4"/>
                </a:solidFill>
              </a:rPr>
              <a:t>FILOSOFIA </a:t>
            </a:r>
            <a:r>
              <a:rPr lang="en-US" b="1" dirty="0" smtClean="0">
                <a:solidFill>
                  <a:schemeClr val="accent4"/>
                </a:solidFill>
              </a:rPr>
              <a:t>CORPORATIVA.</a:t>
            </a:r>
            <a:endParaRPr lang="es-EC" sz="1200" dirty="0">
              <a:solidFill>
                <a:schemeClr val="accent4"/>
              </a:solidFill>
            </a:endParaRPr>
          </a:p>
        </p:txBody>
      </p:sp>
      <p:pic>
        <p:nvPicPr>
          <p:cNvPr id="5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955088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99792" y="548680"/>
            <a:ext cx="4424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ORGANIGRAMA   ESTRUCTURAL</a:t>
            </a:r>
            <a:r>
              <a:rPr lang="es-EC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sz="20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b="4286"/>
          <a:stretch>
            <a:fillRect/>
          </a:stretch>
        </p:blipFill>
        <p:spPr bwMode="auto">
          <a:xfrm>
            <a:off x="395536" y="1052736"/>
            <a:ext cx="8496944" cy="5328592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115" name="Picture 2" descr="http://www.coopccp.com/3D-Logo-2.jpg"/>
          <p:cNvPicPr>
            <a:picLocks noChangeAspect="1" noChangeArrowheads="1"/>
          </p:cNvPicPr>
          <p:nvPr/>
        </p:nvPicPr>
        <p:blipFill>
          <a:blip r:embed="rId4" cstate="print"/>
          <a:srcRect l="5333" r="59112"/>
          <a:stretch>
            <a:fillRect/>
          </a:stretch>
        </p:blipFill>
        <p:spPr bwMode="auto">
          <a:xfrm>
            <a:off x="5796136" y="1268760"/>
            <a:ext cx="2916832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56215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915816" y="692696"/>
            <a:ext cx="422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PRODUCTOS Y SERVICIOS.</a:t>
            </a:r>
            <a:endParaRPr lang="es-MX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75656" y="1397298"/>
            <a:ext cx="192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CAPTACIONES: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1591208772"/>
              </p:ext>
            </p:extLst>
          </p:nvPr>
        </p:nvGraphicFramePr>
        <p:xfrm>
          <a:off x="98956" y="1916832"/>
          <a:ext cx="4344144" cy="446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xmlns="" val="1687468960"/>
              </p:ext>
            </p:extLst>
          </p:nvPr>
        </p:nvGraphicFramePr>
        <p:xfrm>
          <a:off x="4644008" y="1916832"/>
          <a:ext cx="4344144" cy="426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6012160" y="1394307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COLOCACIONES: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699792" y="764704"/>
            <a:ext cx="422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PRODUCTOS Y SERVICIOS.</a:t>
            </a:r>
            <a:endParaRPr lang="es-MX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424283238"/>
              </p:ext>
            </p:extLst>
          </p:nvPr>
        </p:nvGraphicFramePr>
        <p:xfrm>
          <a:off x="98956" y="1916832"/>
          <a:ext cx="4344144" cy="446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xmlns="" val="4083862573"/>
              </p:ext>
            </p:extLst>
          </p:nvPr>
        </p:nvGraphicFramePr>
        <p:xfrm>
          <a:off x="4644008" y="1916832"/>
          <a:ext cx="4344144" cy="426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1 Rectángulo"/>
          <p:cNvSpPr/>
          <p:nvPr/>
        </p:nvSpPr>
        <p:spPr>
          <a:xfrm>
            <a:off x="3814648" y="1412776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SERVICIOS</a:t>
            </a:r>
          </a:p>
        </p:txBody>
      </p:sp>
      <p:pic>
        <p:nvPicPr>
          <p:cNvPr id="6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080205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iagonal"/>
          <p:cNvSpPr/>
          <p:nvPr/>
        </p:nvSpPr>
        <p:spPr>
          <a:xfrm>
            <a:off x="683568" y="692696"/>
            <a:ext cx="8136904" cy="93610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600" u="sng" dirty="0" smtClean="0">
              <a:solidFill>
                <a:schemeClr val="tx1"/>
              </a:solidFill>
            </a:endParaRPr>
          </a:p>
          <a:p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Ubicada en las cuatro regiones del Ecuador. Tiene 15 oficinas distribuidas en cada una de las regiones como: </a:t>
            </a:r>
            <a:r>
              <a:rPr lang="es-EC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Costa</a:t>
            </a:r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-  </a:t>
            </a:r>
            <a:r>
              <a:rPr lang="es-EC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Sierra</a:t>
            </a:r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-  </a:t>
            </a:r>
            <a:r>
              <a:rPr lang="es-EC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Oriente</a:t>
            </a:r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 -  </a:t>
            </a:r>
            <a:r>
              <a:rPr lang="es-EC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Galápagos</a:t>
            </a:r>
            <a:endParaRPr lang="es-MX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/>
          </a:p>
        </p:txBody>
      </p:sp>
      <p:pic>
        <p:nvPicPr>
          <p:cNvPr id="4" name="3 Imagen" descr="http://www.coopccp.com/imagenes/mapaecuado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843808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7" cstate="print"/>
          <a:srcRect l="34586" t="28172" r="30548" b="8829"/>
          <a:stretch>
            <a:fillRect/>
          </a:stretch>
        </p:blipFill>
        <p:spPr bwMode="auto">
          <a:xfrm>
            <a:off x="0" y="1700808"/>
            <a:ext cx="601216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pic>
        <p:nvPicPr>
          <p:cNvPr id="6" name="Picture 2" descr="http://www.coopccp.com/3D-Logo-2.jpg"/>
          <p:cNvPicPr>
            <a:picLocks noChangeAspect="1" noChangeArrowheads="1"/>
          </p:cNvPicPr>
          <p:nvPr/>
        </p:nvPicPr>
        <p:blipFill>
          <a:blip r:embed="rId9" cstate="print"/>
          <a:srcRect l="5333" r="59112"/>
          <a:stretch>
            <a:fillRect/>
          </a:stretch>
        </p:blipFill>
        <p:spPr bwMode="auto">
          <a:xfrm>
            <a:off x="5940152" y="1844824"/>
            <a:ext cx="2916832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ortar rectángulo de esquina sencilla"/>
          <p:cNvSpPr/>
          <p:nvPr/>
        </p:nvSpPr>
        <p:spPr>
          <a:xfrm>
            <a:off x="3491880" y="404664"/>
            <a:ext cx="3312368" cy="432048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accent4"/>
                </a:solidFill>
              </a:rPr>
              <a:t>ANÁLISIS SITUACIONAL</a:t>
            </a:r>
            <a:endParaRPr lang="es-MX" sz="1600" b="1" dirty="0">
              <a:solidFill>
                <a:schemeClr val="accent4"/>
              </a:solidFill>
            </a:endParaRPr>
          </a:p>
        </p:txBody>
      </p:sp>
      <p:sp>
        <p:nvSpPr>
          <p:cNvPr id="16" name="15 Recortar rectángulo de esquina sencilla"/>
          <p:cNvSpPr/>
          <p:nvPr/>
        </p:nvSpPr>
        <p:spPr>
          <a:xfrm>
            <a:off x="3923928" y="1052736"/>
            <a:ext cx="2559228" cy="432048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accent4"/>
                </a:solidFill>
              </a:rPr>
              <a:t>MACROAMBIENTE</a:t>
            </a:r>
            <a:endParaRPr lang="es-MX" sz="1400" b="1" dirty="0">
              <a:solidFill>
                <a:schemeClr val="accent4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049919" y="1776340"/>
            <a:ext cx="29069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1400" b="1" dirty="0"/>
          </a:p>
        </p:txBody>
      </p:sp>
      <p:graphicFrame>
        <p:nvGraphicFramePr>
          <p:cNvPr id="11" name="10 Gráfico"/>
          <p:cNvGraphicFramePr/>
          <p:nvPr/>
        </p:nvGraphicFramePr>
        <p:xfrm>
          <a:off x="251520" y="2204864"/>
          <a:ext cx="4032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4355976" y="2276872"/>
          <a:ext cx="463060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2008"/>
            <a:ext cx="2915816" cy="47667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051720" y="1844824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4"/>
                </a:solidFill>
              </a:rPr>
              <a:t>FACTOR ECONÓMICO -  FACTOR SOCIAL</a:t>
            </a:r>
            <a:endParaRPr lang="es-EC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2635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14">
      <a:dk1>
        <a:srgbClr val="000000"/>
      </a:dk1>
      <a:lt1>
        <a:sysClr val="window" lastClr="FFFFFF"/>
      </a:lt1>
      <a:dk2>
        <a:srgbClr val="92D050"/>
      </a:dk2>
      <a:lt2>
        <a:srgbClr val="FFFFFF"/>
      </a:lt2>
      <a:accent1>
        <a:srgbClr val="CCFF33"/>
      </a:accent1>
      <a:accent2>
        <a:srgbClr val="FFFF66"/>
      </a:accent2>
      <a:accent3>
        <a:srgbClr val="FFC000"/>
      </a:accent3>
      <a:accent4>
        <a:srgbClr val="0070C0"/>
      </a:accent4>
      <a:accent5>
        <a:srgbClr val="0070C0"/>
      </a:accent5>
      <a:accent6>
        <a:srgbClr val="FF0000"/>
      </a:accent6>
      <a:hlink>
        <a:srgbClr val="92D050"/>
      </a:hlink>
      <a:folHlink>
        <a:srgbClr val="FFC42F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28965</TotalTime>
  <Words>1598</Words>
  <Application>Microsoft Office PowerPoint</Application>
  <PresentationFormat>Presentación en pantalla (4:3)</PresentationFormat>
  <Paragraphs>195</Paragraphs>
  <Slides>31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Urbano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VAIO</cp:lastModifiedBy>
  <cp:revision>340</cp:revision>
  <dcterms:created xsi:type="dcterms:W3CDTF">2012-06-20T15:08:06Z</dcterms:created>
  <dcterms:modified xsi:type="dcterms:W3CDTF">2013-10-24T01:29:14Z</dcterms:modified>
</cp:coreProperties>
</file>