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351" r:id="rId3"/>
    <p:sldId id="352" r:id="rId4"/>
    <p:sldId id="354" r:id="rId5"/>
    <p:sldId id="369" r:id="rId6"/>
    <p:sldId id="355" r:id="rId7"/>
    <p:sldId id="386" r:id="rId8"/>
    <p:sldId id="383" r:id="rId9"/>
    <p:sldId id="390" r:id="rId10"/>
    <p:sldId id="389" r:id="rId11"/>
    <p:sldId id="387" r:id="rId12"/>
    <p:sldId id="385" r:id="rId13"/>
    <p:sldId id="388" r:id="rId14"/>
    <p:sldId id="391" r:id="rId15"/>
    <p:sldId id="392" r:id="rId16"/>
    <p:sldId id="356" r:id="rId17"/>
    <p:sldId id="357" r:id="rId18"/>
    <p:sldId id="359" r:id="rId19"/>
    <p:sldId id="370" r:id="rId20"/>
    <p:sldId id="379" r:id="rId21"/>
    <p:sldId id="393" r:id="rId22"/>
    <p:sldId id="366" r:id="rId23"/>
    <p:sldId id="394" r:id="rId24"/>
    <p:sldId id="382" r:id="rId25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400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801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20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603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FFCCFF"/>
    <a:srgbClr val="FFFFCC"/>
    <a:srgbClr val="CCFF66"/>
    <a:srgbClr val="CCFF33"/>
    <a:srgbClr val="66FF66"/>
    <a:srgbClr val="66FFCC"/>
    <a:srgbClr val="94FA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71" autoAdjust="0"/>
  </p:normalViewPr>
  <p:slideViewPr>
    <p:cSldViewPr>
      <p:cViewPr>
        <p:scale>
          <a:sx n="50" d="100"/>
          <a:sy n="50" d="100"/>
        </p:scale>
        <p:origin x="-1158" y="-8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DEMANDA%20oferta%20y%20FINANCIERO.pptx" TargetMode="Externa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hyperlink" Target="DEMANDA%20oferta%20y%20FINANCIERO.pptx" TargetMode="External"/><Relationship Id="rId1" Type="http://schemas.openxmlformats.org/officeDocument/2006/relationships/hyperlink" Target="chiva.jpg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DEMANDA%20oferta%20y%20FINANCIERO.pptx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DEMANDA%20oferta%20y%20FINANCIERO.pptx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1.png"/><Relationship Id="rId1" Type="http://schemas.openxmlformats.org/officeDocument/2006/relationships/image" Target="../media/image71.png"/><Relationship Id="rId4" Type="http://schemas.openxmlformats.org/officeDocument/2006/relationships/image" Target="../media/image9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hyperlink" Target="DEMANDA%20oferta%20y%20FINANCIERO.pptx#-1,16,Diapositiva 16" TargetMode="External"/><Relationship Id="rId3" Type="http://schemas.openxmlformats.org/officeDocument/2006/relationships/hyperlink" Target="DEMANDA%20oferta%20y%20FINANCIERO.pptx#5. Presentaci&#243;n de PowerPoint" TargetMode="External"/><Relationship Id="rId7" Type="http://schemas.openxmlformats.org/officeDocument/2006/relationships/hyperlink" Target="DEMANDA%20oferta%20y%20FINANCIERO.pptx#14. Diapositiva 14" TargetMode="External"/><Relationship Id="rId2" Type="http://schemas.openxmlformats.org/officeDocument/2006/relationships/hyperlink" Target="DEMANDA%20oferta%20y%20FINANCIERO.pptx#-1,3,Diapositiva 3" TargetMode="External"/><Relationship Id="rId1" Type="http://schemas.openxmlformats.org/officeDocument/2006/relationships/hyperlink" Target="DEMANDA%20oferta%20y%20FINANCIERO.pptx#-1,1,Diapositiva 1" TargetMode="External"/><Relationship Id="rId6" Type="http://schemas.openxmlformats.org/officeDocument/2006/relationships/hyperlink" Target="DEMANDA%20oferta%20y%20FINANCIERO.pptx#-1,12,Diapositiva 12" TargetMode="External"/><Relationship Id="rId5" Type="http://schemas.openxmlformats.org/officeDocument/2006/relationships/hyperlink" Target="DEMANDA%20oferta%20y%20FINANCIERO.pptx#-1,10,Diapositiva 10" TargetMode="External"/><Relationship Id="rId4" Type="http://schemas.openxmlformats.org/officeDocument/2006/relationships/hyperlink" Target="DEMANDA%20oferta%20y%20FINANCIERO.pptx#-1,8,Diapositiva 8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DEMANDA%20oferta%20y%20FINANCIERO.pptx#26. Presentaci&#243;n de PowerPoint" TargetMode="External"/><Relationship Id="rId2" Type="http://schemas.openxmlformats.org/officeDocument/2006/relationships/hyperlink" Target="DEMANDA%20oferta%20y%20FINANCIERO.pptx#-1,18,Diapositiva 18" TargetMode="External"/><Relationship Id="rId1" Type="http://schemas.openxmlformats.org/officeDocument/2006/relationships/hyperlink" Target="chiva.jpg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DEMANDA%20oferta%20y%20FINANCIERO.pptx#43. Presentaci&#243;n de PowerPoint" TargetMode="External"/><Relationship Id="rId2" Type="http://schemas.openxmlformats.org/officeDocument/2006/relationships/hyperlink" Target="DEMANDA%20oferta%20y%20FINANCIERO.pptx#39. Presentaci&#243;n de PowerPoint" TargetMode="External"/><Relationship Id="rId1" Type="http://schemas.openxmlformats.org/officeDocument/2006/relationships/hyperlink" Target="DEMANDA%20oferta%20y%20FINANCIERO.pptx#34. Presentaci&#243;n de PowerPoint" TargetMode="External"/><Relationship Id="rId4" Type="http://schemas.openxmlformats.org/officeDocument/2006/relationships/hyperlink" Target="DEMANDA%20oferta%20y%20FINANCIERO.pptx#45. Presentaci&#243;n de PowerPoi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F726E-80C9-492E-B70F-CD022819E913}" type="doc">
      <dgm:prSet loTypeId="urn:microsoft.com/office/officeart/2005/8/layout/hList3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EAC888EA-B396-42AA-9891-E72596FFA5FE}">
      <dgm:prSet phldrT="[Texto]" custT="1"/>
      <dgm:spPr>
        <a:solidFill>
          <a:srgbClr val="66FFCC"/>
        </a:solidFill>
      </dgm:spPr>
      <dgm:t>
        <a:bodyPr/>
        <a:lstStyle/>
        <a:p>
          <a:pPr algn="ctr"/>
          <a:r>
            <a:rPr lang="es-ES" sz="2600" b="1" u="sng" dirty="0" smtClean="0">
              <a:solidFill>
                <a:schemeClr val="tx1"/>
              </a:solidFill>
            </a:rPr>
            <a:t>NIVEL INTERNACIONAL</a:t>
          </a:r>
        </a:p>
        <a:p>
          <a:pPr algn="ctr"/>
          <a:endParaRPr lang="es-ES" sz="2600" b="1" u="sng" dirty="0" smtClean="0">
            <a:solidFill>
              <a:schemeClr val="tx1"/>
            </a:solidFill>
          </a:endParaRPr>
        </a:p>
        <a:p>
          <a:pPr algn="ctr"/>
          <a:r>
            <a:rPr lang="es-ES" sz="2600" dirty="0" smtClean="0">
              <a:solidFill>
                <a:schemeClr val="tx1"/>
              </a:solidFill>
            </a:rPr>
            <a:t> </a:t>
          </a:r>
          <a:r>
            <a:rPr lang="es-ES" sz="2600" b="1" dirty="0" smtClean="0">
              <a:solidFill>
                <a:schemeClr val="tx1"/>
              </a:solidFill>
            </a:rPr>
            <a:t>ORIGEN:</a:t>
          </a:r>
        </a:p>
        <a:p>
          <a:pPr algn="ctr"/>
          <a:r>
            <a:rPr lang="es-ES" sz="2600" b="1" dirty="0" smtClean="0">
              <a:solidFill>
                <a:schemeClr val="tx1"/>
              </a:solidFill>
            </a:rPr>
            <a:t>PROVINCIA DE BURGOS ESPAÑA</a:t>
          </a:r>
        </a:p>
        <a:p>
          <a:pPr algn="ctr"/>
          <a:r>
            <a:rPr lang="es-ES" sz="2600" b="1" dirty="0" smtClean="0">
              <a:solidFill>
                <a:schemeClr val="tx1"/>
              </a:solidFill>
            </a:rPr>
            <a:t>                                       </a:t>
          </a:r>
        </a:p>
        <a:p>
          <a:pPr algn="ctr"/>
          <a:r>
            <a:rPr lang="es-ES" sz="2600" b="1" dirty="0" smtClean="0">
              <a:solidFill>
                <a:schemeClr val="tx1"/>
              </a:solidFill>
            </a:rPr>
            <a:t>GRECIA</a:t>
          </a:r>
        </a:p>
        <a:p>
          <a:pPr algn="ctr"/>
          <a:r>
            <a:rPr lang="es-ES" sz="2600" b="1" dirty="0" smtClean="0">
              <a:solidFill>
                <a:schemeClr val="tx1"/>
              </a:solidFill>
            </a:rPr>
            <a:t>ROMA</a:t>
          </a:r>
        </a:p>
        <a:p>
          <a:pPr algn="ctr"/>
          <a:r>
            <a:rPr lang="es-ES" sz="2600" b="1" dirty="0" smtClean="0">
              <a:solidFill>
                <a:schemeClr val="tx1"/>
              </a:solidFill>
            </a:rPr>
            <a:t> </a:t>
          </a:r>
        </a:p>
        <a:p>
          <a:pPr algn="ctr"/>
          <a:r>
            <a:rPr lang="es-ES" sz="2600" b="1" dirty="0" smtClean="0">
              <a:solidFill>
                <a:schemeClr val="tx1"/>
              </a:solidFill>
            </a:rPr>
            <a:t>“LEY DE LAS 12 TABLAS”</a:t>
          </a:r>
        </a:p>
        <a:p>
          <a:pPr algn="ctr"/>
          <a:endParaRPr lang="es-ES" sz="2600" dirty="0" smtClean="0">
            <a:solidFill>
              <a:schemeClr val="tx1"/>
            </a:solidFill>
          </a:endParaRPr>
        </a:p>
        <a:p>
          <a:pPr algn="ctr"/>
          <a:endParaRPr lang="es-ES" sz="2600" dirty="0" smtClean="0">
            <a:solidFill>
              <a:schemeClr val="tx1"/>
            </a:solidFill>
          </a:endParaRPr>
        </a:p>
      </dgm:t>
    </dgm:pt>
    <dgm:pt modelId="{F90110C5-2068-4A71-8A55-AF82393D62E2}" type="parTrans" cxnId="{83210BA2-1D40-48C9-8275-9908D4FA399B}">
      <dgm:prSet/>
      <dgm:spPr/>
      <dgm:t>
        <a:bodyPr/>
        <a:lstStyle/>
        <a:p>
          <a:pPr algn="ctr"/>
          <a:endParaRPr lang="es-ES"/>
        </a:p>
      </dgm:t>
    </dgm:pt>
    <dgm:pt modelId="{251FCD99-FF9C-4945-9AEB-26066EC5D423}" type="sibTrans" cxnId="{83210BA2-1D40-48C9-8275-9908D4FA399B}">
      <dgm:prSet/>
      <dgm:spPr/>
      <dgm:t>
        <a:bodyPr/>
        <a:lstStyle/>
        <a:p>
          <a:pPr algn="ctr"/>
          <a:endParaRPr lang="es-ES"/>
        </a:p>
      </dgm:t>
    </dgm:pt>
    <dgm:pt modelId="{B2087DE5-E921-4FF4-860D-10F5B6FF6B0C}">
      <dgm:prSet phldrT="[Texto]" custT="1"/>
      <dgm:spPr>
        <a:solidFill>
          <a:srgbClr val="66FF66"/>
        </a:solidFill>
      </dgm:spPr>
      <dgm:t>
        <a:bodyPr/>
        <a:lstStyle/>
        <a:p>
          <a:pPr algn="ctr"/>
          <a:endParaRPr lang="es-ES" sz="2600" b="1" u="sng" dirty="0" smtClean="0">
            <a:solidFill>
              <a:schemeClr val="tx1"/>
            </a:solidFill>
          </a:endParaRPr>
        </a:p>
        <a:p>
          <a:pPr algn="ctr"/>
          <a:r>
            <a:rPr lang="es-ES" sz="2600" b="1" u="sng" dirty="0" smtClean="0">
              <a:solidFill>
                <a:schemeClr val="tx1"/>
              </a:solidFill>
            </a:rPr>
            <a:t>NIVEL NACIONAL</a:t>
          </a:r>
        </a:p>
        <a:p>
          <a:pPr algn="ctr"/>
          <a:endParaRPr lang="es-ES" sz="2600" b="0" u="none" dirty="0" smtClean="0">
            <a:solidFill>
              <a:schemeClr val="tx1"/>
            </a:solidFill>
          </a:endParaRPr>
        </a:p>
        <a:p>
          <a:pPr algn="just"/>
          <a:r>
            <a:rPr lang="es-ES" sz="2600" b="0" u="none" dirty="0" smtClean="0">
              <a:solidFill>
                <a:schemeClr val="tx1"/>
              </a:solidFill>
            </a:rPr>
            <a:t> -</a:t>
          </a:r>
          <a:r>
            <a:rPr lang="es-ES" sz="2600" b="1" u="none" dirty="0" smtClean="0">
              <a:solidFill>
                <a:schemeClr val="tx1"/>
              </a:solidFill>
            </a:rPr>
            <a:t>1980 DIVISIÓN NACIONAL DE REHABILITACIÓN INTEGRAL DE MINUSVALIDOS (DINARIM).</a:t>
          </a:r>
        </a:p>
        <a:p>
          <a:pPr algn="just"/>
          <a:r>
            <a:rPr lang="es-ES" sz="2600" b="1" u="none" dirty="0" smtClean="0">
              <a:solidFill>
                <a:schemeClr val="tx1"/>
              </a:solidFill>
            </a:rPr>
            <a:t>-INSTITUTO NACIONAL DEL NINIO Y LA FAMILIA (INNFA)</a:t>
          </a:r>
        </a:p>
        <a:p>
          <a:pPr algn="just"/>
          <a:r>
            <a:rPr lang="es-ES" sz="2600" b="1" u="none" dirty="0" smtClean="0">
              <a:solidFill>
                <a:schemeClr val="tx1"/>
              </a:solidFill>
            </a:rPr>
            <a:t> -1992 CONSEJO NACIONAL DE DISCAPACIDADES (CONADIS)</a:t>
          </a:r>
        </a:p>
        <a:p>
          <a:pPr algn="just"/>
          <a:r>
            <a:rPr lang="es-ES" sz="2600" b="1" u="none" dirty="0" smtClean="0">
              <a:solidFill>
                <a:schemeClr val="tx1"/>
              </a:solidFill>
            </a:rPr>
            <a:t> </a:t>
          </a:r>
        </a:p>
        <a:p>
          <a:pPr algn="just"/>
          <a:r>
            <a:rPr lang="es-ES" sz="2600" b="0" u="none" dirty="0" smtClean="0">
              <a:solidFill>
                <a:schemeClr val="tx1"/>
              </a:solidFill>
            </a:rPr>
            <a:t>  </a:t>
          </a:r>
        </a:p>
        <a:p>
          <a:pPr algn="ctr"/>
          <a:endParaRPr lang="es-ES" sz="2600" b="1" u="sng" dirty="0" smtClean="0">
            <a:solidFill>
              <a:schemeClr val="tx1"/>
            </a:solidFill>
          </a:endParaRPr>
        </a:p>
        <a:p>
          <a:pPr algn="ctr"/>
          <a:endParaRPr lang="es-ES" sz="2600" b="0" dirty="0" smtClean="0">
            <a:solidFill>
              <a:schemeClr val="tx1"/>
            </a:solidFill>
          </a:endParaRPr>
        </a:p>
        <a:p>
          <a:pPr algn="ctr"/>
          <a:r>
            <a:rPr lang="es-ES" sz="3000" b="0" dirty="0" smtClean="0">
              <a:solidFill>
                <a:schemeClr val="tx1"/>
              </a:solidFill>
            </a:rPr>
            <a:t>   </a:t>
          </a:r>
          <a:endParaRPr lang="es-ES" sz="3000" b="0" dirty="0">
            <a:solidFill>
              <a:schemeClr val="tx1"/>
            </a:solidFill>
          </a:endParaRPr>
        </a:p>
      </dgm:t>
    </dgm:pt>
    <dgm:pt modelId="{DE190F55-4F72-4974-B628-3DB140C46F50}" type="parTrans" cxnId="{6245DB5D-59B6-47C0-93CC-C79BE943169E}">
      <dgm:prSet/>
      <dgm:spPr/>
      <dgm:t>
        <a:bodyPr/>
        <a:lstStyle/>
        <a:p>
          <a:pPr algn="ctr"/>
          <a:endParaRPr lang="es-ES"/>
        </a:p>
      </dgm:t>
    </dgm:pt>
    <dgm:pt modelId="{E7A0A3DC-2EED-4B92-850A-C022429D3CAE}" type="sibTrans" cxnId="{6245DB5D-59B6-47C0-93CC-C79BE943169E}">
      <dgm:prSet/>
      <dgm:spPr/>
      <dgm:t>
        <a:bodyPr/>
        <a:lstStyle/>
        <a:p>
          <a:pPr algn="ctr"/>
          <a:endParaRPr lang="es-ES"/>
        </a:p>
      </dgm:t>
    </dgm:pt>
    <dgm:pt modelId="{472673DB-3AF5-452E-BAB4-ED1CC0381605}">
      <dgm:prSet phldrT="[Texto]" custT="1"/>
      <dgm:spPr>
        <a:solidFill>
          <a:srgbClr val="CCFF33"/>
        </a:solidFill>
      </dgm:spPr>
      <dgm:t>
        <a:bodyPr/>
        <a:lstStyle/>
        <a:p>
          <a:pPr algn="ctr"/>
          <a:r>
            <a:rPr lang="es-ES" sz="2800" b="1" dirty="0" smtClean="0">
              <a:solidFill>
                <a:schemeClr val="tx1"/>
              </a:solidFill>
            </a:rPr>
            <a:t>ASPECTOS GENERALES CON RESPECTO A LA HISTORIA DE LAS DISCAPACIDADES </a:t>
          </a:r>
          <a:endParaRPr lang="es-ES" sz="2800" dirty="0">
            <a:solidFill>
              <a:schemeClr val="tx1"/>
            </a:solidFill>
          </a:endParaRPr>
        </a:p>
      </dgm:t>
    </dgm:pt>
    <dgm:pt modelId="{8E53DE09-DAAA-4B01-A09C-CF2A2E87DA0D}" type="sibTrans" cxnId="{954AAD22-95C0-4F6E-B03F-8D105A59FCB0}">
      <dgm:prSet/>
      <dgm:spPr/>
      <dgm:t>
        <a:bodyPr/>
        <a:lstStyle/>
        <a:p>
          <a:pPr algn="ctr"/>
          <a:endParaRPr lang="es-ES"/>
        </a:p>
      </dgm:t>
    </dgm:pt>
    <dgm:pt modelId="{A7B38309-0ABE-4C1D-965B-0D45749F2860}" type="parTrans" cxnId="{954AAD22-95C0-4F6E-B03F-8D105A59FCB0}">
      <dgm:prSet/>
      <dgm:spPr/>
      <dgm:t>
        <a:bodyPr/>
        <a:lstStyle/>
        <a:p>
          <a:pPr algn="ctr"/>
          <a:endParaRPr lang="es-ES"/>
        </a:p>
      </dgm:t>
    </dgm:pt>
    <dgm:pt modelId="{EAFC0F7F-FBCA-4977-9BA8-B70BC89A67E5}" type="pres">
      <dgm:prSet presAssocID="{F79F726E-80C9-492E-B70F-CD022819E9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F73A00-1363-4833-A419-629826F16CB7}" type="pres">
      <dgm:prSet presAssocID="{472673DB-3AF5-452E-BAB4-ED1CC0381605}" presName="roof" presStyleLbl="dkBgShp" presStyleIdx="0" presStyleCnt="2"/>
      <dgm:spPr/>
      <dgm:t>
        <a:bodyPr/>
        <a:lstStyle/>
        <a:p>
          <a:endParaRPr lang="es-ES"/>
        </a:p>
      </dgm:t>
    </dgm:pt>
    <dgm:pt modelId="{467A18EA-B381-424D-ABB6-B433A6811728}" type="pres">
      <dgm:prSet presAssocID="{472673DB-3AF5-452E-BAB4-ED1CC0381605}" presName="pillars" presStyleCnt="0"/>
      <dgm:spPr/>
      <dgm:t>
        <a:bodyPr/>
        <a:lstStyle/>
        <a:p>
          <a:endParaRPr lang="es-ES"/>
        </a:p>
      </dgm:t>
    </dgm:pt>
    <dgm:pt modelId="{F86C8570-EA28-48B8-9C0D-3B7551C27C6F}" type="pres">
      <dgm:prSet presAssocID="{472673DB-3AF5-452E-BAB4-ED1CC0381605}" presName="pillar1" presStyleLbl="node1" presStyleIdx="0" presStyleCnt="2" custLinFactNeighborX="-648" custLinFactNeighborY="2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29700-CD4A-4E05-A1D9-11572C4E8F21}" type="pres">
      <dgm:prSet presAssocID="{B2087DE5-E921-4FF4-860D-10F5B6FF6B0C}" presName="pillarX" presStyleLbl="node1" presStyleIdx="1" presStyleCnt="2" custLinFactNeighborX="-233" custLinFactNeighborY="2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FDF03-0D16-4E5E-8948-4134EB821E52}" type="pres">
      <dgm:prSet presAssocID="{472673DB-3AF5-452E-BAB4-ED1CC0381605}" presName="base" presStyleLbl="dkBgShp" presStyleIdx="1" presStyleCnt="2"/>
      <dgm:spPr/>
      <dgm:t>
        <a:bodyPr/>
        <a:lstStyle/>
        <a:p>
          <a:endParaRPr lang="es-ES"/>
        </a:p>
      </dgm:t>
    </dgm:pt>
  </dgm:ptLst>
  <dgm:cxnLst>
    <dgm:cxn modelId="{83210BA2-1D40-48C9-8275-9908D4FA399B}" srcId="{472673DB-3AF5-452E-BAB4-ED1CC0381605}" destId="{EAC888EA-B396-42AA-9891-E72596FFA5FE}" srcOrd="0" destOrd="0" parTransId="{F90110C5-2068-4A71-8A55-AF82393D62E2}" sibTransId="{251FCD99-FF9C-4945-9AEB-26066EC5D423}"/>
    <dgm:cxn modelId="{56B2D9F1-C914-4CB9-A3F7-0102BF03FDF3}" type="presOf" srcId="{F79F726E-80C9-492E-B70F-CD022819E913}" destId="{EAFC0F7F-FBCA-4977-9BA8-B70BC89A67E5}" srcOrd="0" destOrd="0" presId="urn:microsoft.com/office/officeart/2005/8/layout/hList3"/>
    <dgm:cxn modelId="{7811C3AE-D23A-4132-A800-546846CF5AB8}" type="presOf" srcId="{EAC888EA-B396-42AA-9891-E72596FFA5FE}" destId="{F86C8570-EA28-48B8-9C0D-3B7551C27C6F}" srcOrd="0" destOrd="0" presId="urn:microsoft.com/office/officeart/2005/8/layout/hList3"/>
    <dgm:cxn modelId="{07CDE8F9-47BF-48B1-BE51-FDB4B30ED5AC}" type="presOf" srcId="{472673DB-3AF5-452E-BAB4-ED1CC0381605}" destId="{EEF73A00-1363-4833-A419-629826F16CB7}" srcOrd="0" destOrd="0" presId="urn:microsoft.com/office/officeart/2005/8/layout/hList3"/>
    <dgm:cxn modelId="{6245DB5D-59B6-47C0-93CC-C79BE943169E}" srcId="{472673DB-3AF5-452E-BAB4-ED1CC0381605}" destId="{B2087DE5-E921-4FF4-860D-10F5B6FF6B0C}" srcOrd="1" destOrd="0" parTransId="{DE190F55-4F72-4974-B628-3DB140C46F50}" sibTransId="{E7A0A3DC-2EED-4B92-850A-C022429D3CAE}"/>
    <dgm:cxn modelId="{86E0F9D6-1805-48AA-8090-838CBC641CA9}" type="presOf" srcId="{B2087DE5-E921-4FF4-860D-10F5B6FF6B0C}" destId="{64A29700-CD4A-4E05-A1D9-11572C4E8F21}" srcOrd="0" destOrd="0" presId="urn:microsoft.com/office/officeart/2005/8/layout/hList3"/>
    <dgm:cxn modelId="{954AAD22-95C0-4F6E-B03F-8D105A59FCB0}" srcId="{F79F726E-80C9-492E-B70F-CD022819E913}" destId="{472673DB-3AF5-452E-BAB4-ED1CC0381605}" srcOrd="0" destOrd="0" parTransId="{A7B38309-0ABE-4C1D-965B-0D45749F2860}" sibTransId="{8E53DE09-DAAA-4B01-A09C-CF2A2E87DA0D}"/>
    <dgm:cxn modelId="{4E7D9CFF-BA62-4B9C-B42F-B9E74E0059DF}" type="presParOf" srcId="{EAFC0F7F-FBCA-4977-9BA8-B70BC89A67E5}" destId="{EEF73A00-1363-4833-A419-629826F16CB7}" srcOrd="0" destOrd="0" presId="urn:microsoft.com/office/officeart/2005/8/layout/hList3"/>
    <dgm:cxn modelId="{E3452BB4-17AE-4BFA-9AD1-21B21F06832C}" type="presParOf" srcId="{EAFC0F7F-FBCA-4977-9BA8-B70BC89A67E5}" destId="{467A18EA-B381-424D-ABB6-B433A6811728}" srcOrd="1" destOrd="0" presId="urn:microsoft.com/office/officeart/2005/8/layout/hList3"/>
    <dgm:cxn modelId="{1578A29D-C395-4DD1-8971-A9D2F8511491}" type="presParOf" srcId="{467A18EA-B381-424D-ABB6-B433A6811728}" destId="{F86C8570-EA28-48B8-9C0D-3B7551C27C6F}" srcOrd="0" destOrd="0" presId="urn:microsoft.com/office/officeart/2005/8/layout/hList3"/>
    <dgm:cxn modelId="{AF9B9D7A-5C27-4196-9C33-814853EC8931}" type="presParOf" srcId="{467A18EA-B381-424D-ABB6-B433A6811728}" destId="{64A29700-CD4A-4E05-A1D9-11572C4E8F21}" srcOrd="1" destOrd="0" presId="urn:microsoft.com/office/officeart/2005/8/layout/hList3"/>
    <dgm:cxn modelId="{034B7291-3F14-495E-A2CF-E14D31CDD4C9}" type="presParOf" srcId="{EAFC0F7F-FBCA-4977-9BA8-B70BC89A67E5}" destId="{8AEFDF03-0D16-4E5E-8948-4134EB821E52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7E2307-263C-4C71-B5AE-A77F830DB061}" type="doc">
      <dgm:prSet loTypeId="urn:microsoft.com/office/officeart/2005/8/layout/radial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923EF2D-7B0D-4041-B8AA-87A0DB8B8615}">
      <dgm:prSet phldrT="[Texto]" custT="1"/>
      <dgm:spPr/>
      <dgm:t>
        <a:bodyPr/>
        <a:lstStyle/>
        <a:p>
          <a:r>
            <a:rPr lang="es-ES" sz="2400" dirty="0" smtClean="0"/>
            <a:t>ESTRUCTURA</a:t>
          </a:r>
          <a:r>
            <a:rPr lang="es-ES" sz="1900" dirty="0" smtClean="0"/>
            <a:t>L</a:t>
          </a:r>
          <a:endParaRPr lang="es-ES" sz="1900" dirty="0"/>
        </a:p>
      </dgm:t>
    </dgm:pt>
    <dgm:pt modelId="{C436104D-AA81-46F7-8921-BD3896B63686}" type="parTrans" cxnId="{84ADBA15-BD5B-4B56-BE58-425F30242449}">
      <dgm:prSet/>
      <dgm:spPr/>
      <dgm:t>
        <a:bodyPr/>
        <a:lstStyle/>
        <a:p>
          <a:endParaRPr lang="es-ES"/>
        </a:p>
      </dgm:t>
    </dgm:pt>
    <dgm:pt modelId="{BE2BA5CA-8DB5-4D5E-82F0-0B0624C1B796}" type="sibTrans" cxnId="{84ADBA15-BD5B-4B56-BE58-425F30242449}">
      <dgm:prSet/>
      <dgm:spPr/>
      <dgm:t>
        <a:bodyPr/>
        <a:lstStyle/>
        <a:p>
          <a:endParaRPr lang="es-ES"/>
        </a:p>
      </dgm:t>
    </dgm:pt>
    <dgm:pt modelId="{A01C60BC-FE63-4C8D-B1E5-9FB5993E4031}">
      <dgm:prSet phldrT="[Texto]" custT="1"/>
      <dgm:spPr/>
      <dgm:t>
        <a:bodyPr/>
        <a:lstStyle/>
        <a:p>
          <a:r>
            <a:rPr lang="es-ES" sz="2400" dirty="0" smtClean="0"/>
            <a:t>FUNCIONAL</a:t>
          </a:r>
          <a:endParaRPr lang="es-ES" sz="2400" dirty="0"/>
        </a:p>
      </dgm:t>
    </dgm:pt>
    <dgm:pt modelId="{4E78D7E6-6151-4976-93DA-4C6E7E2E7FC6}" type="parTrans" cxnId="{6B854B67-4F89-4653-8124-D27B49BD7D62}">
      <dgm:prSet/>
      <dgm:spPr/>
      <dgm:t>
        <a:bodyPr/>
        <a:lstStyle/>
        <a:p>
          <a:endParaRPr lang="es-ES"/>
        </a:p>
      </dgm:t>
    </dgm:pt>
    <dgm:pt modelId="{2B453ADF-9157-409E-8A4C-13E837490189}" type="sibTrans" cxnId="{6B854B67-4F89-4653-8124-D27B49BD7D62}">
      <dgm:prSet/>
      <dgm:spPr/>
      <dgm:t>
        <a:bodyPr/>
        <a:lstStyle/>
        <a:p>
          <a:endParaRPr lang="es-ES"/>
        </a:p>
      </dgm:t>
    </dgm:pt>
    <dgm:pt modelId="{9896C8BC-8810-46BE-AE3D-C3C1F630E6A4}" type="pres">
      <dgm:prSet presAssocID="{2C7E2307-263C-4C71-B5AE-A77F830DB06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9BD5C7-620C-4C84-9613-28732515FEF2}" type="pres">
      <dgm:prSet presAssocID="{2C7E2307-263C-4C71-B5AE-A77F830DB061}" presName="cycle" presStyleCnt="0"/>
      <dgm:spPr/>
    </dgm:pt>
    <dgm:pt modelId="{60BE4A32-2463-4394-8DEF-FF0E4D4A815C}" type="pres">
      <dgm:prSet presAssocID="{2C7E2307-263C-4C71-B5AE-A77F830DB061}" presName="centerShape" presStyleCnt="0"/>
      <dgm:spPr/>
    </dgm:pt>
    <dgm:pt modelId="{69C22F1A-FC02-478A-AE07-ED4E5B390270}" type="pres">
      <dgm:prSet presAssocID="{2C7E2307-263C-4C71-B5AE-A77F830DB061}" presName="connSite" presStyleLbl="node1" presStyleIdx="0" presStyleCnt="3"/>
      <dgm:spPr/>
    </dgm:pt>
    <dgm:pt modelId="{B33EB589-FB61-4C3F-A427-065E96BA8A0D}" type="pres">
      <dgm:prSet presAssocID="{2C7E2307-263C-4C71-B5AE-A77F830DB061}" presName="visible" presStyleLbl="node1" presStyleIdx="0" presStyleCnt="3"/>
      <dgm:spPr/>
    </dgm:pt>
    <dgm:pt modelId="{AF0BD144-AE09-4F1D-8BFC-4ECEC8192B7B}" type="pres">
      <dgm:prSet presAssocID="{C436104D-AA81-46F7-8921-BD3896B63686}" presName="Name25" presStyleLbl="parChTrans1D1" presStyleIdx="0" presStyleCnt="2"/>
      <dgm:spPr/>
      <dgm:t>
        <a:bodyPr/>
        <a:lstStyle/>
        <a:p>
          <a:endParaRPr lang="es-ES"/>
        </a:p>
      </dgm:t>
    </dgm:pt>
    <dgm:pt modelId="{7870A80B-0EDA-4FA1-9BC1-38B5C56CA236}" type="pres">
      <dgm:prSet presAssocID="{C923EF2D-7B0D-4041-B8AA-87A0DB8B8615}" presName="node" presStyleCnt="0"/>
      <dgm:spPr/>
    </dgm:pt>
    <dgm:pt modelId="{DECE7EC7-5889-4F61-9D45-A851F9F79CF4}" type="pres">
      <dgm:prSet presAssocID="{C923EF2D-7B0D-4041-B8AA-87A0DB8B8615}" presName="parentNode" presStyleLbl="node1" presStyleIdx="1" presStyleCnt="3" custScaleX="136308" custLinFactNeighborX="85034" custLinFactNeighborY="-31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887B6-DB28-4D68-95E3-F9E79B2D379D}" type="pres">
      <dgm:prSet presAssocID="{C923EF2D-7B0D-4041-B8AA-87A0DB8B86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2CA961-E021-46E5-B5D1-AF18D225FE7D}" type="pres">
      <dgm:prSet presAssocID="{4E78D7E6-6151-4976-93DA-4C6E7E2E7FC6}" presName="Name25" presStyleLbl="parChTrans1D1" presStyleIdx="1" presStyleCnt="2"/>
      <dgm:spPr/>
      <dgm:t>
        <a:bodyPr/>
        <a:lstStyle/>
        <a:p>
          <a:endParaRPr lang="es-ES"/>
        </a:p>
      </dgm:t>
    </dgm:pt>
    <dgm:pt modelId="{8EA1743E-AB55-41DE-857B-1DC779E34CFB}" type="pres">
      <dgm:prSet presAssocID="{A01C60BC-FE63-4C8D-B1E5-9FB5993E4031}" presName="node" presStyleCnt="0"/>
      <dgm:spPr/>
    </dgm:pt>
    <dgm:pt modelId="{347A5570-EFFF-4C55-A7EA-462848D2D97B}" type="pres">
      <dgm:prSet presAssocID="{A01C60BC-FE63-4C8D-B1E5-9FB5993E4031}" presName="parentNode" presStyleLbl="node1" presStyleIdx="2" presStyleCnt="3" custScaleX="152175" custLinFactNeighborX="94950" custLinFactNeighborY="-8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CE2D63-C2A9-4923-A26A-D7571C2C72D4}" type="pres">
      <dgm:prSet presAssocID="{A01C60BC-FE63-4C8D-B1E5-9FB5993E403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BCDA18-1D57-462A-A5FD-5B64D6A3A433}" type="presOf" srcId="{2C7E2307-263C-4C71-B5AE-A77F830DB061}" destId="{9896C8BC-8810-46BE-AE3D-C3C1F630E6A4}" srcOrd="0" destOrd="0" presId="urn:microsoft.com/office/officeart/2005/8/layout/radial2"/>
    <dgm:cxn modelId="{4965F927-5BA9-4427-ACDB-6D82CBDDA2F1}" type="presOf" srcId="{4E78D7E6-6151-4976-93DA-4C6E7E2E7FC6}" destId="{982CA961-E021-46E5-B5D1-AF18D225FE7D}" srcOrd="0" destOrd="0" presId="urn:microsoft.com/office/officeart/2005/8/layout/radial2"/>
    <dgm:cxn modelId="{3D450156-D8BB-49AD-81D2-EA17D8C41997}" type="presOf" srcId="{A01C60BC-FE63-4C8D-B1E5-9FB5993E4031}" destId="{347A5570-EFFF-4C55-A7EA-462848D2D97B}" srcOrd="0" destOrd="0" presId="urn:microsoft.com/office/officeart/2005/8/layout/radial2"/>
    <dgm:cxn modelId="{64470B44-D70E-4268-969A-EDB487098197}" type="presOf" srcId="{C436104D-AA81-46F7-8921-BD3896B63686}" destId="{AF0BD144-AE09-4F1D-8BFC-4ECEC8192B7B}" srcOrd="0" destOrd="0" presId="urn:microsoft.com/office/officeart/2005/8/layout/radial2"/>
    <dgm:cxn modelId="{84ADBA15-BD5B-4B56-BE58-425F30242449}" srcId="{2C7E2307-263C-4C71-B5AE-A77F830DB061}" destId="{C923EF2D-7B0D-4041-B8AA-87A0DB8B8615}" srcOrd="0" destOrd="0" parTransId="{C436104D-AA81-46F7-8921-BD3896B63686}" sibTransId="{BE2BA5CA-8DB5-4D5E-82F0-0B0624C1B796}"/>
    <dgm:cxn modelId="{8BC4F968-738E-44CA-B810-397FAC6853E5}" type="presOf" srcId="{C923EF2D-7B0D-4041-B8AA-87A0DB8B8615}" destId="{DECE7EC7-5889-4F61-9D45-A851F9F79CF4}" srcOrd="0" destOrd="0" presId="urn:microsoft.com/office/officeart/2005/8/layout/radial2"/>
    <dgm:cxn modelId="{6B854B67-4F89-4653-8124-D27B49BD7D62}" srcId="{2C7E2307-263C-4C71-B5AE-A77F830DB061}" destId="{A01C60BC-FE63-4C8D-B1E5-9FB5993E4031}" srcOrd="1" destOrd="0" parTransId="{4E78D7E6-6151-4976-93DA-4C6E7E2E7FC6}" sibTransId="{2B453ADF-9157-409E-8A4C-13E837490189}"/>
    <dgm:cxn modelId="{6C2C7E16-7091-4BC0-9B6D-5A9B19CED9FE}" type="presParOf" srcId="{9896C8BC-8810-46BE-AE3D-C3C1F630E6A4}" destId="{1A9BD5C7-620C-4C84-9613-28732515FEF2}" srcOrd="0" destOrd="0" presId="urn:microsoft.com/office/officeart/2005/8/layout/radial2"/>
    <dgm:cxn modelId="{B28EC6F1-7368-4DD8-AD20-D2AFF238B657}" type="presParOf" srcId="{1A9BD5C7-620C-4C84-9613-28732515FEF2}" destId="{60BE4A32-2463-4394-8DEF-FF0E4D4A815C}" srcOrd="0" destOrd="0" presId="urn:microsoft.com/office/officeart/2005/8/layout/radial2"/>
    <dgm:cxn modelId="{7E483AFB-FD26-4B12-8C23-BA0B00DB76BE}" type="presParOf" srcId="{60BE4A32-2463-4394-8DEF-FF0E4D4A815C}" destId="{69C22F1A-FC02-478A-AE07-ED4E5B390270}" srcOrd="0" destOrd="0" presId="urn:microsoft.com/office/officeart/2005/8/layout/radial2"/>
    <dgm:cxn modelId="{5305D48A-9E3E-4C5C-800B-46D00CD15882}" type="presParOf" srcId="{60BE4A32-2463-4394-8DEF-FF0E4D4A815C}" destId="{B33EB589-FB61-4C3F-A427-065E96BA8A0D}" srcOrd="1" destOrd="0" presId="urn:microsoft.com/office/officeart/2005/8/layout/radial2"/>
    <dgm:cxn modelId="{B0366484-0980-4F13-9BAE-93CAEE982349}" type="presParOf" srcId="{1A9BD5C7-620C-4C84-9613-28732515FEF2}" destId="{AF0BD144-AE09-4F1D-8BFC-4ECEC8192B7B}" srcOrd="1" destOrd="0" presId="urn:microsoft.com/office/officeart/2005/8/layout/radial2"/>
    <dgm:cxn modelId="{AD40CA8F-C4A9-4CA0-8D9E-D0A23D07695D}" type="presParOf" srcId="{1A9BD5C7-620C-4C84-9613-28732515FEF2}" destId="{7870A80B-0EDA-4FA1-9BC1-38B5C56CA236}" srcOrd="2" destOrd="0" presId="urn:microsoft.com/office/officeart/2005/8/layout/radial2"/>
    <dgm:cxn modelId="{B665A1FA-D8BF-494C-80F2-F49D353890F7}" type="presParOf" srcId="{7870A80B-0EDA-4FA1-9BC1-38B5C56CA236}" destId="{DECE7EC7-5889-4F61-9D45-A851F9F79CF4}" srcOrd="0" destOrd="0" presId="urn:microsoft.com/office/officeart/2005/8/layout/radial2"/>
    <dgm:cxn modelId="{E2C6428D-DC9F-45DF-BD5F-0B912C70BE5F}" type="presParOf" srcId="{7870A80B-0EDA-4FA1-9BC1-38B5C56CA236}" destId="{E30887B6-DB28-4D68-95E3-F9E79B2D379D}" srcOrd="1" destOrd="0" presId="urn:microsoft.com/office/officeart/2005/8/layout/radial2"/>
    <dgm:cxn modelId="{0CB5DA0F-D206-4459-8874-3C2AA68E0AB1}" type="presParOf" srcId="{1A9BD5C7-620C-4C84-9613-28732515FEF2}" destId="{982CA961-E021-46E5-B5D1-AF18D225FE7D}" srcOrd="3" destOrd="0" presId="urn:microsoft.com/office/officeart/2005/8/layout/radial2"/>
    <dgm:cxn modelId="{D203D495-309C-458E-A4BE-2CF750EB61CC}" type="presParOf" srcId="{1A9BD5C7-620C-4C84-9613-28732515FEF2}" destId="{8EA1743E-AB55-41DE-857B-1DC779E34CFB}" srcOrd="4" destOrd="0" presId="urn:microsoft.com/office/officeart/2005/8/layout/radial2"/>
    <dgm:cxn modelId="{5888BE63-A4FD-4E73-86C7-3C2627C35BF7}" type="presParOf" srcId="{8EA1743E-AB55-41DE-857B-1DC779E34CFB}" destId="{347A5570-EFFF-4C55-A7EA-462848D2D97B}" srcOrd="0" destOrd="0" presId="urn:microsoft.com/office/officeart/2005/8/layout/radial2"/>
    <dgm:cxn modelId="{49B298F6-01C3-4088-80EF-88996437B09C}" type="presParOf" srcId="{8EA1743E-AB55-41DE-857B-1DC779E34CFB}" destId="{26CE2D63-C2A9-4923-A26A-D7571C2C72D4}" srcOrd="1" destOrd="0" presId="urn:microsoft.com/office/officeart/2005/8/layout/radial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370176-3FEF-4F23-ADD2-1F5B4C857E24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B83945E-A703-49F3-A371-D50ECAD2570C}">
      <dgm:prSet phldrT="[Texto]"/>
      <dgm:spPr/>
      <dgm:t>
        <a:bodyPr/>
        <a:lstStyle/>
        <a:p>
          <a:r>
            <a:rPr lang="es-ES" b="1" dirty="0" smtClean="0"/>
            <a:t>ESTRATÉGIAS</a:t>
          </a:r>
          <a:r>
            <a:rPr lang="es-ES" dirty="0" smtClean="0"/>
            <a:t> </a:t>
          </a:r>
          <a:r>
            <a:rPr lang="es-ES" b="1" dirty="0" smtClean="0"/>
            <a:t>PARA PROCESOS</a:t>
          </a:r>
          <a:endParaRPr lang="es-ES" b="1" dirty="0"/>
        </a:p>
      </dgm:t>
    </dgm:pt>
    <dgm:pt modelId="{DEA4F635-B9B4-43C6-94F6-85251DAE9413}" type="parTrans" cxnId="{3E318811-0B0C-4427-BBCB-7572CAB29816}">
      <dgm:prSet/>
      <dgm:spPr/>
      <dgm:t>
        <a:bodyPr/>
        <a:lstStyle/>
        <a:p>
          <a:endParaRPr lang="es-ES"/>
        </a:p>
      </dgm:t>
    </dgm:pt>
    <dgm:pt modelId="{9B4DF8EF-8AE8-4CBB-9A06-3AED426D8222}" type="sibTrans" cxnId="{3E318811-0B0C-4427-BBCB-7572CAB29816}">
      <dgm:prSet/>
      <dgm:spPr/>
      <dgm:t>
        <a:bodyPr/>
        <a:lstStyle/>
        <a:p>
          <a:endParaRPr lang="es-ES"/>
        </a:p>
      </dgm:t>
    </dgm:pt>
    <dgm:pt modelId="{C85A3883-9EF6-4958-A524-479FF6E90458}">
      <dgm:prSet phldrT="[Texto]"/>
      <dgm:spPr/>
      <dgm:t>
        <a:bodyPr/>
        <a:lstStyle/>
        <a:p>
          <a:r>
            <a:rPr lang="es-ES" dirty="0" smtClean="0"/>
            <a:t>Recepción</a:t>
          </a:r>
          <a:endParaRPr lang="es-ES" dirty="0"/>
        </a:p>
      </dgm:t>
    </dgm:pt>
    <dgm:pt modelId="{7E01917F-259C-4FAC-B75B-76095FCD0918}" type="parTrans" cxnId="{7B0FB2FA-6905-4B4C-BF73-8BDFAC6420BF}">
      <dgm:prSet/>
      <dgm:spPr/>
      <dgm:t>
        <a:bodyPr/>
        <a:lstStyle/>
        <a:p>
          <a:endParaRPr lang="es-ES"/>
        </a:p>
      </dgm:t>
    </dgm:pt>
    <dgm:pt modelId="{FB1B960F-014C-480E-9178-6A7E4066CD4B}" type="sibTrans" cxnId="{7B0FB2FA-6905-4B4C-BF73-8BDFAC6420BF}">
      <dgm:prSet/>
      <dgm:spPr/>
      <dgm:t>
        <a:bodyPr/>
        <a:lstStyle/>
        <a:p>
          <a:endParaRPr lang="es-ES"/>
        </a:p>
      </dgm:t>
    </dgm:pt>
    <dgm:pt modelId="{18E90713-F337-4C3E-BDE2-C620F1CCCD1A}">
      <dgm:prSet phldrT="[Texto]"/>
      <dgm:spPr/>
      <dgm:t>
        <a:bodyPr/>
        <a:lstStyle/>
        <a:p>
          <a:r>
            <a:rPr lang="es-ES" dirty="0" smtClean="0"/>
            <a:t>Personal</a:t>
          </a:r>
          <a:endParaRPr lang="es-ES" dirty="0"/>
        </a:p>
      </dgm:t>
    </dgm:pt>
    <dgm:pt modelId="{C15130AB-A460-48B5-BDC0-5C9AE9A77E1A}" type="parTrans" cxnId="{06E73C6C-1D3D-4CCE-ABD0-FBF74B80E078}">
      <dgm:prSet/>
      <dgm:spPr/>
      <dgm:t>
        <a:bodyPr/>
        <a:lstStyle/>
        <a:p>
          <a:endParaRPr lang="es-ES"/>
        </a:p>
      </dgm:t>
    </dgm:pt>
    <dgm:pt modelId="{59CB2941-BFFE-4E47-9BE0-1AAD4D76EA29}" type="sibTrans" cxnId="{06E73C6C-1D3D-4CCE-ABD0-FBF74B80E078}">
      <dgm:prSet/>
      <dgm:spPr/>
      <dgm:t>
        <a:bodyPr/>
        <a:lstStyle/>
        <a:p>
          <a:endParaRPr lang="es-ES"/>
        </a:p>
      </dgm:t>
    </dgm:pt>
    <dgm:pt modelId="{57075F8C-2794-47A3-B574-D1824DD1DBF9}">
      <dgm:prSet phldrT="[Texto]"/>
      <dgm:spPr/>
      <dgm:t>
        <a:bodyPr/>
        <a:lstStyle/>
        <a:p>
          <a:r>
            <a:rPr lang="es-ES" dirty="0" smtClean="0"/>
            <a:t>Comunicación</a:t>
          </a:r>
          <a:endParaRPr lang="es-ES" dirty="0"/>
        </a:p>
      </dgm:t>
    </dgm:pt>
    <dgm:pt modelId="{498F99AD-22C9-4B13-B8BE-8F1B06E9461C}" type="parTrans" cxnId="{E523537F-882E-4316-BC1A-B1990FF0B1BF}">
      <dgm:prSet/>
      <dgm:spPr/>
      <dgm:t>
        <a:bodyPr/>
        <a:lstStyle/>
        <a:p>
          <a:endParaRPr lang="es-ES"/>
        </a:p>
      </dgm:t>
    </dgm:pt>
    <dgm:pt modelId="{179B65C8-AD1A-40A1-B554-F756615B65B1}" type="sibTrans" cxnId="{E523537F-882E-4316-BC1A-B1990FF0B1BF}">
      <dgm:prSet/>
      <dgm:spPr/>
      <dgm:t>
        <a:bodyPr/>
        <a:lstStyle/>
        <a:p>
          <a:endParaRPr lang="es-ES"/>
        </a:p>
      </dgm:t>
    </dgm:pt>
    <dgm:pt modelId="{A41E1544-D9D8-4DD2-9C06-D5F69B284654}">
      <dgm:prSet phldrT="[Texto]"/>
      <dgm:spPr/>
      <dgm:t>
        <a:bodyPr/>
        <a:lstStyle/>
        <a:p>
          <a:r>
            <a:rPr lang="es-ES" dirty="0" smtClean="0"/>
            <a:t>Precios</a:t>
          </a:r>
          <a:endParaRPr lang="es-ES" dirty="0"/>
        </a:p>
      </dgm:t>
    </dgm:pt>
    <dgm:pt modelId="{6F2F1263-7430-47F3-9393-446311EDB1DA}" type="parTrans" cxnId="{EC032E75-FFF9-4080-8859-F955D2655420}">
      <dgm:prSet/>
      <dgm:spPr/>
      <dgm:t>
        <a:bodyPr/>
        <a:lstStyle/>
        <a:p>
          <a:endParaRPr lang="es-ES"/>
        </a:p>
      </dgm:t>
    </dgm:pt>
    <dgm:pt modelId="{85549DF1-D2FE-4F46-96B0-AD6FD4CD070E}" type="sibTrans" cxnId="{EC032E75-FFF9-4080-8859-F955D2655420}">
      <dgm:prSet/>
      <dgm:spPr/>
      <dgm:t>
        <a:bodyPr/>
        <a:lstStyle/>
        <a:p>
          <a:endParaRPr lang="es-ES"/>
        </a:p>
      </dgm:t>
    </dgm:pt>
    <dgm:pt modelId="{3DD510F8-D4C4-4885-888F-ABFF0F291E7D}">
      <dgm:prSet phldrT="[Texto]"/>
      <dgm:spPr/>
      <dgm:t>
        <a:bodyPr/>
        <a:lstStyle/>
        <a:p>
          <a:r>
            <a:rPr lang="es-ES" dirty="0" smtClean="0"/>
            <a:t>Evidencia Física</a:t>
          </a:r>
          <a:endParaRPr lang="es-ES" dirty="0"/>
        </a:p>
      </dgm:t>
    </dgm:pt>
    <dgm:pt modelId="{766E0BEA-5A9E-40D2-A075-9FFEBF5B984E}" type="parTrans" cxnId="{774F9ED4-A2DA-4B2D-B401-10BBDCE8186F}">
      <dgm:prSet/>
      <dgm:spPr/>
      <dgm:t>
        <a:bodyPr/>
        <a:lstStyle/>
        <a:p>
          <a:endParaRPr lang="es-ES"/>
        </a:p>
      </dgm:t>
    </dgm:pt>
    <dgm:pt modelId="{81C5528A-0BCE-40B1-A069-DE6610FF44A3}" type="sibTrans" cxnId="{774F9ED4-A2DA-4B2D-B401-10BBDCE8186F}">
      <dgm:prSet/>
      <dgm:spPr/>
      <dgm:t>
        <a:bodyPr/>
        <a:lstStyle/>
        <a:p>
          <a:endParaRPr lang="es-ES"/>
        </a:p>
      </dgm:t>
    </dgm:pt>
    <dgm:pt modelId="{76604057-F699-4AB4-BCA3-3EE68C527622}" type="pres">
      <dgm:prSet presAssocID="{E6370176-3FEF-4F23-ADD2-1F5B4C857E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7DBE77-ECC7-4D8A-AF30-E62B27910C91}" type="pres">
      <dgm:prSet presAssocID="{5B83945E-A703-49F3-A371-D50ECAD2570C}" presName="centerShape" presStyleLbl="node0" presStyleIdx="0" presStyleCnt="1" custScaleX="137217" custScaleY="148938"/>
      <dgm:spPr/>
      <dgm:t>
        <a:bodyPr/>
        <a:lstStyle/>
        <a:p>
          <a:endParaRPr lang="es-ES"/>
        </a:p>
      </dgm:t>
    </dgm:pt>
    <dgm:pt modelId="{AC388331-3BDC-4EDA-84F8-A5C5348A9A82}" type="pres">
      <dgm:prSet presAssocID="{7E01917F-259C-4FAC-B75B-76095FCD0918}" presName="parTrans" presStyleLbl="bgSibTrans2D1" presStyleIdx="0" presStyleCnt="5"/>
      <dgm:spPr/>
      <dgm:t>
        <a:bodyPr/>
        <a:lstStyle/>
        <a:p>
          <a:endParaRPr lang="es-ES"/>
        </a:p>
      </dgm:t>
    </dgm:pt>
    <dgm:pt modelId="{7B627BC0-E342-4709-BE7F-A1C743F473FC}" type="pres">
      <dgm:prSet presAssocID="{C85A3883-9EF6-4958-A524-479FF6E90458}" presName="node" presStyleLbl="node1" presStyleIdx="0" presStyleCnt="5" custRadScaleRad="104095" custRadScaleInc="-2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10A95B-DC7D-432E-BCE9-CE0722157842}" type="pres">
      <dgm:prSet presAssocID="{C15130AB-A460-48B5-BDC0-5C9AE9A77E1A}" presName="parTrans" presStyleLbl="bgSibTrans2D1" presStyleIdx="1" presStyleCnt="5"/>
      <dgm:spPr/>
      <dgm:t>
        <a:bodyPr/>
        <a:lstStyle/>
        <a:p>
          <a:endParaRPr lang="es-ES"/>
        </a:p>
      </dgm:t>
    </dgm:pt>
    <dgm:pt modelId="{A064100A-ECD0-40A0-9D8A-EDD88DA6D86C}" type="pres">
      <dgm:prSet presAssocID="{18E90713-F337-4C3E-BDE2-C620F1CCCD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752802-D864-4667-95A0-C6EF7609223F}" type="pres">
      <dgm:prSet presAssocID="{498F99AD-22C9-4B13-B8BE-8F1B06E9461C}" presName="parTrans" presStyleLbl="bgSibTrans2D1" presStyleIdx="2" presStyleCnt="5"/>
      <dgm:spPr/>
      <dgm:t>
        <a:bodyPr/>
        <a:lstStyle/>
        <a:p>
          <a:endParaRPr lang="es-ES"/>
        </a:p>
      </dgm:t>
    </dgm:pt>
    <dgm:pt modelId="{7D8FDAA4-737C-458A-A554-8F952C087310}" type="pres">
      <dgm:prSet presAssocID="{57075F8C-2794-47A3-B574-D1824DD1DB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CB95F7-7F53-4C71-95F4-8A01623A53E4}" type="pres">
      <dgm:prSet presAssocID="{6F2F1263-7430-47F3-9393-446311EDB1DA}" presName="parTrans" presStyleLbl="bgSibTrans2D1" presStyleIdx="3" presStyleCnt="5"/>
      <dgm:spPr/>
      <dgm:t>
        <a:bodyPr/>
        <a:lstStyle/>
        <a:p>
          <a:endParaRPr lang="es-ES"/>
        </a:p>
      </dgm:t>
    </dgm:pt>
    <dgm:pt modelId="{0F80C674-452A-4A8A-951D-5BCD9D830939}" type="pres">
      <dgm:prSet presAssocID="{A41E1544-D9D8-4DD2-9C06-D5F69B2846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72FF43-9195-40FB-8683-4B6BC69E0D17}" type="pres">
      <dgm:prSet presAssocID="{766E0BEA-5A9E-40D2-A075-9FFEBF5B984E}" presName="parTrans" presStyleLbl="bgSibTrans2D1" presStyleIdx="4" presStyleCnt="5"/>
      <dgm:spPr/>
      <dgm:t>
        <a:bodyPr/>
        <a:lstStyle/>
        <a:p>
          <a:endParaRPr lang="es-ES"/>
        </a:p>
      </dgm:t>
    </dgm:pt>
    <dgm:pt modelId="{1219490A-473C-45BF-A9D8-27A141FA3EED}" type="pres">
      <dgm:prSet presAssocID="{3DD510F8-D4C4-4885-888F-ABFF0F291E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F8BA67-7D74-4851-9D41-91FEB35D31E0}" type="presOf" srcId="{E6370176-3FEF-4F23-ADD2-1F5B4C857E24}" destId="{76604057-F699-4AB4-BCA3-3EE68C527622}" srcOrd="0" destOrd="0" presId="urn:microsoft.com/office/officeart/2005/8/layout/radial4"/>
    <dgm:cxn modelId="{06E73C6C-1D3D-4CCE-ABD0-FBF74B80E078}" srcId="{5B83945E-A703-49F3-A371-D50ECAD2570C}" destId="{18E90713-F337-4C3E-BDE2-C620F1CCCD1A}" srcOrd="1" destOrd="0" parTransId="{C15130AB-A460-48B5-BDC0-5C9AE9A77E1A}" sibTransId="{59CB2941-BFFE-4E47-9BE0-1AAD4D76EA29}"/>
    <dgm:cxn modelId="{E523537F-882E-4316-BC1A-B1990FF0B1BF}" srcId="{5B83945E-A703-49F3-A371-D50ECAD2570C}" destId="{57075F8C-2794-47A3-B574-D1824DD1DBF9}" srcOrd="2" destOrd="0" parTransId="{498F99AD-22C9-4B13-B8BE-8F1B06E9461C}" sibTransId="{179B65C8-AD1A-40A1-B554-F756615B65B1}"/>
    <dgm:cxn modelId="{7B0FB2FA-6905-4B4C-BF73-8BDFAC6420BF}" srcId="{5B83945E-A703-49F3-A371-D50ECAD2570C}" destId="{C85A3883-9EF6-4958-A524-479FF6E90458}" srcOrd="0" destOrd="0" parTransId="{7E01917F-259C-4FAC-B75B-76095FCD0918}" sibTransId="{FB1B960F-014C-480E-9178-6A7E4066CD4B}"/>
    <dgm:cxn modelId="{AE31F9F6-CC34-42EF-A19C-31486CB86B33}" type="presOf" srcId="{18E90713-F337-4C3E-BDE2-C620F1CCCD1A}" destId="{A064100A-ECD0-40A0-9D8A-EDD88DA6D86C}" srcOrd="0" destOrd="0" presId="urn:microsoft.com/office/officeart/2005/8/layout/radial4"/>
    <dgm:cxn modelId="{E48CF0D4-695A-40DF-9FAA-9C5354E0CBAC}" type="presOf" srcId="{5B83945E-A703-49F3-A371-D50ECAD2570C}" destId="{077DBE77-ECC7-4D8A-AF30-E62B27910C91}" srcOrd="0" destOrd="0" presId="urn:microsoft.com/office/officeart/2005/8/layout/radial4"/>
    <dgm:cxn modelId="{638A4BEA-43A5-4240-B0DB-1C86F865FAE1}" type="presOf" srcId="{7E01917F-259C-4FAC-B75B-76095FCD0918}" destId="{AC388331-3BDC-4EDA-84F8-A5C5348A9A82}" srcOrd="0" destOrd="0" presId="urn:microsoft.com/office/officeart/2005/8/layout/radial4"/>
    <dgm:cxn modelId="{F9F7AD8C-626D-4EBE-9369-BC39DB98FDB2}" type="presOf" srcId="{C85A3883-9EF6-4958-A524-479FF6E90458}" destId="{7B627BC0-E342-4709-BE7F-A1C743F473FC}" srcOrd="0" destOrd="0" presId="urn:microsoft.com/office/officeart/2005/8/layout/radial4"/>
    <dgm:cxn modelId="{3E318811-0B0C-4427-BBCB-7572CAB29816}" srcId="{E6370176-3FEF-4F23-ADD2-1F5B4C857E24}" destId="{5B83945E-A703-49F3-A371-D50ECAD2570C}" srcOrd="0" destOrd="0" parTransId="{DEA4F635-B9B4-43C6-94F6-85251DAE9413}" sibTransId="{9B4DF8EF-8AE8-4CBB-9A06-3AED426D8222}"/>
    <dgm:cxn modelId="{3FB6226A-9237-4C1A-B6B0-E7810DF0E466}" type="presOf" srcId="{C15130AB-A460-48B5-BDC0-5C9AE9A77E1A}" destId="{B910A95B-DC7D-432E-BCE9-CE0722157842}" srcOrd="0" destOrd="0" presId="urn:microsoft.com/office/officeart/2005/8/layout/radial4"/>
    <dgm:cxn modelId="{01314FD8-B0C1-4763-B459-022B342F991F}" type="presOf" srcId="{766E0BEA-5A9E-40D2-A075-9FFEBF5B984E}" destId="{6B72FF43-9195-40FB-8683-4B6BC69E0D17}" srcOrd="0" destOrd="0" presId="urn:microsoft.com/office/officeart/2005/8/layout/radial4"/>
    <dgm:cxn modelId="{EC032E75-FFF9-4080-8859-F955D2655420}" srcId="{5B83945E-A703-49F3-A371-D50ECAD2570C}" destId="{A41E1544-D9D8-4DD2-9C06-D5F69B284654}" srcOrd="3" destOrd="0" parTransId="{6F2F1263-7430-47F3-9393-446311EDB1DA}" sibTransId="{85549DF1-D2FE-4F46-96B0-AD6FD4CD070E}"/>
    <dgm:cxn modelId="{9A71DB95-2935-4252-9A64-D04BA41A49F0}" type="presOf" srcId="{A41E1544-D9D8-4DD2-9C06-D5F69B284654}" destId="{0F80C674-452A-4A8A-951D-5BCD9D830939}" srcOrd="0" destOrd="0" presId="urn:microsoft.com/office/officeart/2005/8/layout/radial4"/>
    <dgm:cxn modelId="{22C81D94-6ED4-4532-8D70-A750ADB2C58A}" type="presOf" srcId="{57075F8C-2794-47A3-B574-D1824DD1DBF9}" destId="{7D8FDAA4-737C-458A-A554-8F952C087310}" srcOrd="0" destOrd="0" presId="urn:microsoft.com/office/officeart/2005/8/layout/radial4"/>
    <dgm:cxn modelId="{774F9ED4-A2DA-4B2D-B401-10BBDCE8186F}" srcId="{5B83945E-A703-49F3-A371-D50ECAD2570C}" destId="{3DD510F8-D4C4-4885-888F-ABFF0F291E7D}" srcOrd="4" destOrd="0" parTransId="{766E0BEA-5A9E-40D2-A075-9FFEBF5B984E}" sibTransId="{81C5528A-0BCE-40B1-A069-DE6610FF44A3}"/>
    <dgm:cxn modelId="{ADFDF688-1729-43DA-8D31-08CBFA4499D6}" type="presOf" srcId="{3DD510F8-D4C4-4885-888F-ABFF0F291E7D}" destId="{1219490A-473C-45BF-A9D8-27A141FA3EED}" srcOrd="0" destOrd="0" presId="urn:microsoft.com/office/officeart/2005/8/layout/radial4"/>
    <dgm:cxn modelId="{04E9987C-F410-4A4C-BD8A-944603154F79}" type="presOf" srcId="{498F99AD-22C9-4B13-B8BE-8F1B06E9461C}" destId="{0C752802-D864-4667-95A0-C6EF7609223F}" srcOrd="0" destOrd="0" presId="urn:microsoft.com/office/officeart/2005/8/layout/radial4"/>
    <dgm:cxn modelId="{5AE3C12D-C1A4-4CB6-8BCC-EB9FE188567D}" type="presOf" srcId="{6F2F1263-7430-47F3-9393-446311EDB1DA}" destId="{75CB95F7-7F53-4C71-95F4-8A01623A53E4}" srcOrd="0" destOrd="0" presId="urn:microsoft.com/office/officeart/2005/8/layout/radial4"/>
    <dgm:cxn modelId="{C8862031-8FCC-4D12-9C16-7E17C204923A}" type="presParOf" srcId="{76604057-F699-4AB4-BCA3-3EE68C527622}" destId="{077DBE77-ECC7-4D8A-AF30-E62B27910C91}" srcOrd="0" destOrd="0" presId="urn:microsoft.com/office/officeart/2005/8/layout/radial4"/>
    <dgm:cxn modelId="{5A0B3554-2A1B-460F-952F-CAAA4BEFE71F}" type="presParOf" srcId="{76604057-F699-4AB4-BCA3-3EE68C527622}" destId="{AC388331-3BDC-4EDA-84F8-A5C5348A9A82}" srcOrd="1" destOrd="0" presId="urn:microsoft.com/office/officeart/2005/8/layout/radial4"/>
    <dgm:cxn modelId="{AD323899-27BC-4D34-803B-55E1E8133BFE}" type="presParOf" srcId="{76604057-F699-4AB4-BCA3-3EE68C527622}" destId="{7B627BC0-E342-4709-BE7F-A1C743F473FC}" srcOrd="2" destOrd="0" presId="urn:microsoft.com/office/officeart/2005/8/layout/radial4"/>
    <dgm:cxn modelId="{107A98F5-8A01-4285-948E-C50292B0190A}" type="presParOf" srcId="{76604057-F699-4AB4-BCA3-3EE68C527622}" destId="{B910A95B-DC7D-432E-BCE9-CE0722157842}" srcOrd="3" destOrd="0" presId="urn:microsoft.com/office/officeart/2005/8/layout/radial4"/>
    <dgm:cxn modelId="{CEDCEB3B-7205-48BC-A7DE-294946B25F36}" type="presParOf" srcId="{76604057-F699-4AB4-BCA3-3EE68C527622}" destId="{A064100A-ECD0-40A0-9D8A-EDD88DA6D86C}" srcOrd="4" destOrd="0" presId="urn:microsoft.com/office/officeart/2005/8/layout/radial4"/>
    <dgm:cxn modelId="{BE03C853-6296-49A6-9B38-D309C7E6642F}" type="presParOf" srcId="{76604057-F699-4AB4-BCA3-3EE68C527622}" destId="{0C752802-D864-4667-95A0-C6EF7609223F}" srcOrd="5" destOrd="0" presId="urn:microsoft.com/office/officeart/2005/8/layout/radial4"/>
    <dgm:cxn modelId="{13405197-EF0B-441E-9342-54FBFD62A208}" type="presParOf" srcId="{76604057-F699-4AB4-BCA3-3EE68C527622}" destId="{7D8FDAA4-737C-458A-A554-8F952C087310}" srcOrd="6" destOrd="0" presId="urn:microsoft.com/office/officeart/2005/8/layout/radial4"/>
    <dgm:cxn modelId="{628F921E-8B35-4AFF-9459-B4C995E19992}" type="presParOf" srcId="{76604057-F699-4AB4-BCA3-3EE68C527622}" destId="{75CB95F7-7F53-4C71-95F4-8A01623A53E4}" srcOrd="7" destOrd="0" presId="urn:microsoft.com/office/officeart/2005/8/layout/radial4"/>
    <dgm:cxn modelId="{3997836B-F2FA-41A2-A9D6-70DFD8D9DC93}" type="presParOf" srcId="{76604057-F699-4AB4-BCA3-3EE68C527622}" destId="{0F80C674-452A-4A8A-951D-5BCD9D830939}" srcOrd="8" destOrd="0" presId="urn:microsoft.com/office/officeart/2005/8/layout/radial4"/>
    <dgm:cxn modelId="{B7A827E4-D721-48B1-82F7-DD0E183E8DA8}" type="presParOf" srcId="{76604057-F699-4AB4-BCA3-3EE68C527622}" destId="{6B72FF43-9195-40FB-8683-4B6BC69E0D17}" srcOrd="9" destOrd="0" presId="urn:microsoft.com/office/officeart/2005/8/layout/radial4"/>
    <dgm:cxn modelId="{83042F17-2A5A-4DCD-87C3-C98FEF54ADC2}" type="presParOf" srcId="{76604057-F699-4AB4-BCA3-3EE68C527622}" destId="{1219490A-473C-45BF-A9D8-27A141FA3EED}" srcOrd="10" destOrd="0" presId="urn:microsoft.com/office/officeart/2005/8/layout/radial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079413-1A94-497B-BF3B-A95642D2B0E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3C83757-72E0-489F-8643-AABBD92A3A73}">
      <dgm:prSet phldrT="[Texto]" custT="1"/>
      <dgm:spPr/>
      <dgm:t>
        <a:bodyPr/>
        <a:lstStyle/>
        <a:p>
          <a:r>
            <a:rPr lang="es-EC" sz="3200" dirty="0" smtClean="0">
              <a:solidFill>
                <a:schemeClr val="tx1"/>
              </a:solidFill>
            </a:rPr>
            <a:t>Cliente Final</a:t>
          </a:r>
          <a:endParaRPr lang="es-EC" sz="3200" dirty="0">
            <a:solidFill>
              <a:schemeClr val="tx1"/>
            </a:solidFill>
          </a:endParaRPr>
        </a:p>
      </dgm:t>
    </dgm:pt>
    <dgm:pt modelId="{E50F7A28-1A3A-480B-99E8-1A3F0ADA7F4D}" type="parTrans" cxnId="{C1EDB6D6-4889-45EB-AAD8-0D33C1D78654}">
      <dgm:prSet/>
      <dgm:spPr/>
      <dgm:t>
        <a:bodyPr/>
        <a:lstStyle/>
        <a:p>
          <a:endParaRPr lang="es-EC"/>
        </a:p>
      </dgm:t>
    </dgm:pt>
    <dgm:pt modelId="{97039C20-A553-4157-89D4-CA6E1E73E454}" type="sibTrans" cxnId="{C1EDB6D6-4889-45EB-AAD8-0D33C1D78654}">
      <dgm:prSet/>
      <dgm:spPr/>
      <dgm:t>
        <a:bodyPr/>
        <a:lstStyle/>
        <a:p>
          <a:endParaRPr lang="es-EC"/>
        </a:p>
      </dgm:t>
    </dgm:pt>
    <dgm:pt modelId="{CB6962B3-8484-42B5-A136-A5759E3A8323}">
      <dgm:prSet phldrT="[Texto]" custT="1"/>
      <dgm:spPr/>
      <dgm:t>
        <a:bodyPr/>
        <a:lstStyle/>
        <a:p>
          <a:r>
            <a:rPr lang="es-EC" sz="2400" dirty="0" smtClean="0"/>
            <a:t>Uso de Instalaciones </a:t>
          </a:r>
          <a:endParaRPr lang="es-EC" sz="2400" dirty="0"/>
        </a:p>
      </dgm:t>
    </dgm:pt>
    <dgm:pt modelId="{E822FE26-F1E5-4C35-BB64-639EA0A84E8A}" type="parTrans" cxnId="{5AB8BD0E-E9B8-40D6-B912-4FD94E60A3D4}">
      <dgm:prSet/>
      <dgm:spPr/>
      <dgm:t>
        <a:bodyPr/>
        <a:lstStyle/>
        <a:p>
          <a:endParaRPr lang="es-EC"/>
        </a:p>
      </dgm:t>
    </dgm:pt>
    <dgm:pt modelId="{821D5D55-9407-4628-8309-C36A111AB791}" type="sibTrans" cxnId="{5AB8BD0E-E9B8-40D6-B912-4FD94E60A3D4}">
      <dgm:prSet/>
      <dgm:spPr/>
      <dgm:t>
        <a:bodyPr/>
        <a:lstStyle/>
        <a:p>
          <a:endParaRPr lang="es-EC"/>
        </a:p>
      </dgm:t>
    </dgm:pt>
    <dgm:pt modelId="{67E20F3C-6120-421B-8298-3506BACBE9D6}">
      <dgm:prSet phldrT="[Texto]" custT="1"/>
      <dgm:spPr/>
      <dgm:t>
        <a:bodyPr/>
        <a:lstStyle/>
        <a:p>
          <a:r>
            <a:rPr lang="es-EC" sz="3200" dirty="0" smtClean="0">
              <a:solidFill>
                <a:schemeClr val="tx1"/>
              </a:solidFill>
            </a:rPr>
            <a:t>Cliente</a:t>
          </a:r>
          <a:r>
            <a:rPr lang="es-EC" sz="3200" dirty="0" smtClean="0"/>
            <a:t> </a:t>
          </a:r>
          <a:r>
            <a:rPr lang="es-EC" sz="3200" dirty="0" smtClean="0">
              <a:solidFill>
                <a:schemeClr val="tx1"/>
              </a:solidFill>
            </a:rPr>
            <a:t>Corporativo</a:t>
          </a:r>
          <a:endParaRPr lang="es-EC" sz="3200" dirty="0">
            <a:solidFill>
              <a:schemeClr val="tx1"/>
            </a:solidFill>
          </a:endParaRPr>
        </a:p>
      </dgm:t>
    </dgm:pt>
    <dgm:pt modelId="{FEB1726B-3AAB-410F-BD4B-FDCD178C36AF}" type="parTrans" cxnId="{8A8C6A28-A56E-4324-9917-AC7BBDBDD04A}">
      <dgm:prSet/>
      <dgm:spPr/>
      <dgm:t>
        <a:bodyPr/>
        <a:lstStyle/>
        <a:p>
          <a:endParaRPr lang="es-EC"/>
        </a:p>
      </dgm:t>
    </dgm:pt>
    <dgm:pt modelId="{21C2B819-2EB3-4296-924E-86781FE2A69F}" type="sibTrans" cxnId="{8A8C6A28-A56E-4324-9917-AC7BBDBDD04A}">
      <dgm:prSet/>
      <dgm:spPr/>
      <dgm:t>
        <a:bodyPr/>
        <a:lstStyle/>
        <a:p>
          <a:endParaRPr lang="es-EC"/>
        </a:p>
      </dgm:t>
    </dgm:pt>
    <dgm:pt modelId="{1C287D08-F438-476C-8A55-1A8FF3A8C75B}">
      <dgm:prSet phldrT="[Texto]" custT="1"/>
      <dgm:spPr/>
      <dgm:t>
        <a:bodyPr/>
        <a:lstStyle/>
        <a:p>
          <a:r>
            <a:rPr lang="es-EC" sz="2400" dirty="0" smtClean="0"/>
            <a:t>Boletería del Complejo Turístico   </a:t>
          </a:r>
          <a:r>
            <a:rPr lang="es-EC" sz="2000" dirty="0" smtClean="0"/>
            <a:t>	</a:t>
          </a:r>
          <a:endParaRPr lang="es-EC" sz="2000" dirty="0"/>
        </a:p>
      </dgm:t>
    </dgm:pt>
    <dgm:pt modelId="{D38FAA1C-E23D-45CF-AAEF-F0985FFCB3F6}" type="parTrans" cxnId="{EA235EC1-F906-43F0-A198-A4261B7EA29B}">
      <dgm:prSet/>
      <dgm:spPr/>
      <dgm:t>
        <a:bodyPr/>
        <a:lstStyle/>
        <a:p>
          <a:endParaRPr lang="es-EC"/>
        </a:p>
      </dgm:t>
    </dgm:pt>
    <dgm:pt modelId="{BA8AB1AB-8645-4CDC-84B8-620A50BA6F79}" type="sibTrans" cxnId="{EA235EC1-F906-43F0-A198-A4261B7EA29B}">
      <dgm:prSet/>
      <dgm:spPr/>
      <dgm:t>
        <a:bodyPr/>
        <a:lstStyle/>
        <a:p>
          <a:endParaRPr lang="es-EC"/>
        </a:p>
      </dgm:t>
    </dgm:pt>
    <dgm:pt modelId="{74383589-DB23-4AD9-8023-7734748E7FD1}">
      <dgm:prSet phldrT="[Texto]" custT="1"/>
      <dgm:spPr/>
      <dgm:t>
        <a:bodyPr/>
        <a:lstStyle/>
        <a:p>
          <a:r>
            <a:rPr lang="es-EC" sz="3200" dirty="0" smtClean="0">
              <a:solidFill>
                <a:schemeClr val="tx1"/>
              </a:solidFill>
            </a:rPr>
            <a:t>Agencia</a:t>
          </a:r>
          <a:r>
            <a:rPr lang="es-EC" sz="3200" dirty="0" smtClean="0"/>
            <a:t> </a:t>
          </a:r>
          <a:r>
            <a:rPr lang="es-EC" sz="3200" dirty="0" smtClean="0">
              <a:solidFill>
                <a:schemeClr val="tx1"/>
              </a:solidFill>
            </a:rPr>
            <a:t>De</a:t>
          </a:r>
          <a:r>
            <a:rPr lang="es-EC" sz="3200" dirty="0" smtClean="0"/>
            <a:t> </a:t>
          </a:r>
          <a:r>
            <a:rPr lang="es-EC" sz="3200" dirty="0" smtClean="0">
              <a:solidFill>
                <a:schemeClr val="tx1"/>
              </a:solidFill>
            </a:rPr>
            <a:t>Viajes</a:t>
          </a:r>
          <a:endParaRPr lang="es-EC" sz="3200" dirty="0">
            <a:solidFill>
              <a:schemeClr val="tx1"/>
            </a:solidFill>
          </a:endParaRPr>
        </a:p>
      </dgm:t>
    </dgm:pt>
    <dgm:pt modelId="{A429C353-6E4D-494E-BA4F-CC0EC86099B5}" type="sibTrans" cxnId="{B319C034-7288-4859-9C9A-18B646E5C474}">
      <dgm:prSet/>
      <dgm:spPr/>
      <dgm:t>
        <a:bodyPr/>
        <a:lstStyle/>
        <a:p>
          <a:endParaRPr lang="es-EC"/>
        </a:p>
      </dgm:t>
    </dgm:pt>
    <dgm:pt modelId="{3A635B52-3612-4348-9BDF-8D4FA5539D55}" type="parTrans" cxnId="{B319C034-7288-4859-9C9A-18B646E5C474}">
      <dgm:prSet/>
      <dgm:spPr/>
      <dgm:t>
        <a:bodyPr/>
        <a:lstStyle/>
        <a:p>
          <a:endParaRPr lang="es-EC"/>
        </a:p>
      </dgm:t>
    </dgm:pt>
    <dgm:pt modelId="{AA03C9D5-3892-4C02-9FEB-55ED10B8A643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2800" dirty="0"/>
        </a:p>
      </dgm:t>
    </dgm:pt>
    <dgm:pt modelId="{6D828A55-38C8-4092-A716-0ED0A1F00B1B}" type="sibTrans" cxnId="{D9A6B7A1-FFDE-42A9-BE13-50087C4DE1CB}">
      <dgm:prSet/>
      <dgm:spPr/>
      <dgm:t>
        <a:bodyPr/>
        <a:lstStyle/>
        <a:p>
          <a:endParaRPr lang="es-EC"/>
        </a:p>
      </dgm:t>
    </dgm:pt>
    <dgm:pt modelId="{36A0B7BB-2264-4A1A-97D1-7280E82685A4}" type="parTrans" cxnId="{D9A6B7A1-FFDE-42A9-BE13-50087C4DE1CB}">
      <dgm:prSet/>
      <dgm:spPr/>
      <dgm:t>
        <a:bodyPr/>
        <a:lstStyle/>
        <a:p>
          <a:endParaRPr lang="es-EC"/>
        </a:p>
      </dgm:t>
    </dgm:pt>
    <dgm:pt modelId="{ADF85D44-15B7-493C-A24E-3038233327DD}" type="pres">
      <dgm:prSet presAssocID="{49079413-1A94-497B-BF3B-A95642D2B0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6CC534-A519-40F0-A100-D941204F8D6A}" type="pres">
      <dgm:prSet presAssocID="{13C83757-72E0-489F-8643-AABBD92A3A73}" presName="composite" presStyleCnt="0"/>
      <dgm:spPr/>
    </dgm:pt>
    <dgm:pt modelId="{C8CD25A5-3439-4F9A-AB7B-18826D4735EA}" type="pres">
      <dgm:prSet presAssocID="{13C83757-72E0-489F-8643-AABBD92A3A73}" presName="parentText" presStyleLbl="alignNode1" presStyleIdx="0" presStyleCnt="3" custScaleX="15456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134329-6B7B-48CA-A2E3-0304E14F0ECD}" type="pres">
      <dgm:prSet presAssocID="{13C83757-72E0-489F-8643-AABBD92A3A73}" presName="descendantText" presStyleLbl="alignAcc1" presStyleIdx="0" presStyleCnt="3" custScaleX="75953" custLinFactNeighborX="1498" custLinFactNeighborY="106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A5B4D2-0E19-4CA5-AD18-D3457E27FD6E}" type="pres">
      <dgm:prSet presAssocID="{97039C20-A553-4157-89D4-CA6E1E73E454}" presName="sp" presStyleCnt="0"/>
      <dgm:spPr/>
    </dgm:pt>
    <dgm:pt modelId="{8BFB9F06-EEB7-4DA8-AEA0-10F9C752F116}" type="pres">
      <dgm:prSet presAssocID="{67E20F3C-6120-421B-8298-3506BACBE9D6}" presName="composite" presStyleCnt="0"/>
      <dgm:spPr/>
    </dgm:pt>
    <dgm:pt modelId="{F456E6B5-9C76-4F1C-B142-6C250D6A1D5A}" type="pres">
      <dgm:prSet presAssocID="{67E20F3C-6120-421B-8298-3506BACBE9D6}" presName="parentText" presStyleLbl="alignNode1" presStyleIdx="1" presStyleCnt="3" custScaleX="14438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4E7A35-83D6-43BC-A531-43D8E1AF50AF}" type="pres">
      <dgm:prSet presAssocID="{67E20F3C-6120-421B-8298-3506BACBE9D6}" presName="descendantText" presStyleLbl="alignAcc1" presStyleIdx="1" presStyleCnt="3" custScaleX="41196" custLinFactNeighborX="12498" custLinFactNeighborY="22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3C23C3-8324-4F40-920F-9B93DD63FB4E}" type="pres">
      <dgm:prSet presAssocID="{21C2B819-2EB3-4296-924E-86781FE2A69F}" presName="sp" presStyleCnt="0"/>
      <dgm:spPr/>
    </dgm:pt>
    <dgm:pt modelId="{E3A44FDC-9820-4E70-A5F8-1AA909F7FF82}" type="pres">
      <dgm:prSet presAssocID="{74383589-DB23-4AD9-8023-7734748E7FD1}" presName="composite" presStyleCnt="0"/>
      <dgm:spPr/>
    </dgm:pt>
    <dgm:pt modelId="{0A56098C-BA1E-458F-8748-F21932353B3C}" type="pres">
      <dgm:prSet presAssocID="{74383589-DB23-4AD9-8023-7734748E7FD1}" presName="parentText" presStyleLbl="alignNode1" presStyleIdx="2" presStyleCnt="3" custScaleX="16474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236FA3-8721-479C-901F-5E9EA752EC12}" type="pres">
      <dgm:prSet presAssocID="{74383589-DB23-4AD9-8023-7734748E7FD1}" presName="descendantText" presStyleLbl="alignAcc1" presStyleIdx="2" presStyleCnt="3" custFlipVert="1" custFlipHor="1" custScaleX="33015" custScaleY="72680" custLinFactNeighborX="3740" custLinFactNeighborY="1433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EA235EC1-F906-43F0-A198-A4261B7EA29B}" srcId="{13C83757-72E0-489F-8643-AABBD92A3A73}" destId="{1C287D08-F438-476C-8A55-1A8FF3A8C75B}" srcOrd="1" destOrd="0" parTransId="{D38FAA1C-E23D-45CF-AAEF-F0985FFCB3F6}" sibTransId="{BA8AB1AB-8645-4CDC-84B8-620A50BA6F79}"/>
    <dgm:cxn modelId="{4613B41A-41DA-45C4-AE05-CA60675D7E31}" type="presOf" srcId="{49079413-1A94-497B-BF3B-A95642D2B0E7}" destId="{ADF85D44-15B7-493C-A24E-3038233327DD}" srcOrd="0" destOrd="0" presId="urn:microsoft.com/office/officeart/2005/8/layout/chevron2"/>
    <dgm:cxn modelId="{B319C034-7288-4859-9C9A-18B646E5C474}" srcId="{49079413-1A94-497B-BF3B-A95642D2B0E7}" destId="{74383589-DB23-4AD9-8023-7734748E7FD1}" srcOrd="2" destOrd="0" parTransId="{3A635B52-3612-4348-9BDF-8D4FA5539D55}" sibTransId="{A429C353-6E4D-494E-BA4F-CC0EC86099B5}"/>
    <dgm:cxn modelId="{8A8C6A28-A56E-4324-9917-AC7BBDBDD04A}" srcId="{49079413-1A94-497B-BF3B-A95642D2B0E7}" destId="{67E20F3C-6120-421B-8298-3506BACBE9D6}" srcOrd="1" destOrd="0" parTransId="{FEB1726B-3AAB-410F-BD4B-FDCD178C36AF}" sibTransId="{21C2B819-2EB3-4296-924E-86781FE2A69F}"/>
    <dgm:cxn modelId="{C1EDB6D6-4889-45EB-AAD8-0D33C1D78654}" srcId="{49079413-1A94-497B-BF3B-A95642D2B0E7}" destId="{13C83757-72E0-489F-8643-AABBD92A3A73}" srcOrd="0" destOrd="0" parTransId="{E50F7A28-1A3A-480B-99E8-1A3F0ADA7F4D}" sibTransId="{97039C20-A553-4157-89D4-CA6E1E73E454}"/>
    <dgm:cxn modelId="{79CA42C7-B6F9-48AC-A30E-0841F278EF11}" type="presOf" srcId="{13C83757-72E0-489F-8643-AABBD92A3A73}" destId="{C8CD25A5-3439-4F9A-AB7B-18826D4735EA}" srcOrd="0" destOrd="0" presId="urn:microsoft.com/office/officeart/2005/8/layout/chevron2"/>
    <dgm:cxn modelId="{39FE410F-54B6-4E2D-ABD3-E2D2D9EFA439}" type="presOf" srcId="{1C287D08-F438-476C-8A55-1A8FF3A8C75B}" destId="{93134329-6B7B-48CA-A2E3-0304E14F0ECD}" srcOrd="0" destOrd="1" presId="urn:microsoft.com/office/officeart/2005/8/layout/chevron2"/>
    <dgm:cxn modelId="{2988182D-08E5-44CE-B054-D84776F11161}" type="presOf" srcId="{74383589-DB23-4AD9-8023-7734748E7FD1}" destId="{0A56098C-BA1E-458F-8748-F21932353B3C}" srcOrd="0" destOrd="0" presId="urn:microsoft.com/office/officeart/2005/8/layout/chevron2"/>
    <dgm:cxn modelId="{7C9B5BAA-4E3A-4DC4-8446-351ECDD7671C}" type="presOf" srcId="{AA03C9D5-3892-4C02-9FEB-55ED10B8A643}" destId="{2B4E7A35-83D6-43BC-A531-43D8E1AF50AF}" srcOrd="0" destOrd="0" presId="urn:microsoft.com/office/officeart/2005/8/layout/chevron2"/>
    <dgm:cxn modelId="{D9A6B7A1-FFDE-42A9-BE13-50087C4DE1CB}" srcId="{67E20F3C-6120-421B-8298-3506BACBE9D6}" destId="{AA03C9D5-3892-4C02-9FEB-55ED10B8A643}" srcOrd="0" destOrd="0" parTransId="{36A0B7BB-2264-4A1A-97D1-7280E82685A4}" sibTransId="{6D828A55-38C8-4092-A716-0ED0A1F00B1B}"/>
    <dgm:cxn modelId="{B22BA631-A7B2-46A6-9BA7-9E2F23540BD1}" type="presOf" srcId="{67E20F3C-6120-421B-8298-3506BACBE9D6}" destId="{F456E6B5-9C76-4F1C-B142-6C250D6A1D5A}" srcOrd="0" destOrd="0" presId="urn:microsoft.com/office/officeart/2005/8/layout/chevron2"/>
    <dgm:cxn modelId="{8F757B77-5A27-4155-8C75-050721E1AD55}" type="presOf" srcId="{CB6962B3-8484-42B5-A136-A5759E3A8323}" destId="{93134329-6B7B-48CA-A2E3-0304E14F0ECD}" srcOrd="0" destOrd="0" presId="urn:microsoft.com/office/officeart/2005/8/layout/chevron2"/>
    <dgm:cxn modelId="{5AB8BD0E-E9B8-40D6-B912-4FD94E60A3D4}" srcId="{13C83757-72E0-489F-8643-AABBD92A3A73}" destId="{CB6962B3-8484-42B5-A136-A5759E3A8323}" srcOrd="0" destOrd="0" parTransId="{E822FE26-F1E5-4C35-BB64-639EA0A84E8A}" sibTransId="{821D5D55-9407-4628-8309-C36A111AB791}"/>
    <dgm:cxn modelId="{006D5CFE-3502-42F9-99B0-2E5F0E7FCFC1}" type="presParOf" srcId="{ADF85D44-15B7-493C-A24E-3038233327DD}" destId="{466CC534-A519-40F0-A100-D941204F8D6A}" srcOrd="0" destOrd="0" presId="urn:microsoft.com/office/officeart/2005/8/layout/chevron2"/>
    <dgm:cxn modelId="{C3C80EB2-0C36-4E00-B175-A2EB50C8C5DC}" type="presParOf" srcId="{466CC534-A519-40F0-A100-D941204F8D6A}" destId="{C8CD25A5-3439-4F9A-AB7B-18826D4735EA}" srcOrd="0" destOrd="0" presId="urn:microsoft.com/office/officeart/2005/8/layout/chevron2"/>
    <dgm:cxn modelId="{093B55FE-AD02-4529-A94B-F0157FCD16DB}" type="presParOf" srcId="{466CC534-A519-40F0-A100-D941204F8D6A}" destId="{93134329-6B7B-48CA-A2E3-0304E14F0ECD}" srcOrd="1" destOrd="0" presId="urn:microsoft.com/office/officeart/2005/8/layout/chevron2"/>
    <dgm:cxn modelId="{CA7201F5-5766-41D0-ABA8-0D92506674C1}" type="presParOf" srcId="{ADF85D44-15B7-493C-A24E-3038233327DD}" destId="{53A5B4D2-0E19-4CA5-AD18-D3457E27FD6E}" srcOrd="1" destOrd="0" presId="urn:microsoft.com/office/officeart/2005/8/layout/chevron2"/>
    <dgm:cxn modelId="{2A52BE0A-F740-43AC-AA30-3EB04CD8B099}" type="presParOf" srcId="{ADF85D44-15B7-493C-A24E-3038233327DD}" destId="{8BFB9F06-EEB7-4DA8-AEA0-10F9C752F116}" srcOrd="2" destOrd="0" presId="urn:microsoft.com/office/officeart/2005/8/layout/chevron2"/>
    <dgm:cxn modelId="{D1F465BA-3CE4-402C-8F11-0E3E79AA8B95}" type="presParOf" srcId="{8BFB9F06-EEB7-4DA8-AEA0-10F9C752F116}" destId="{F456E6B5-9C76-4F1C-B142-6C250D6A1D5A}" srcOrd="0" destOrd="0" presId="urn:microsoft.com/office/officeart/2005/8/layout/chevron2"/>
    <dgm:cxn modelId="{F5025B15-C945-40C6-A05F-5A55E3E61AD2}" type="presParOf" srcId="{8BFB9F06-EEB7-4DA8-AEA0-10F9C752F116}" destId="{2B4E7A35-83D6-43BC-A531-43D8E1AF50AF}" srcOrd="1" destOrd="0" presId="urn:microsoft.com/office/officeart/2005/8/layout/chevron2"/>
    <dgm:cxn modelId="{FF2FDA2C-0A84-449D-BC75-2083DEF0B1F8}" type="presParOf" srcId="{ADF85D44-15B7-493C-A24E-3038233327DD}" destId="{613C23C3-8324-4F40-920F-9B93DD63FB4E}" srcOrd="3" destOrd="0" presId="urn:microsoft.com/office/officeart/2005/8/layout/chevron2"/>
    <dgm:cxn modelId="{1177658A-777A-4A4E-B666-4E821D1D45AD}" type="presParOf" srcId="{ADF85D44-15B7-493C-A24E-3038233327DD}" destId="{E3A44FDC-9820-4E70-A5F8-1AA909F7FF82}" srcOrd="4" destOrd="0" presId="urn:microsoft.com/office/officeart/2005/8/layout/chevron2"/>
    <dgm:cxn modelId="{766ABD04-64A1-4CED-B392-EBA119357874}" type="presParOf" srcId="{E3A44FDC-9820-4E70-A5F8-1AA909F7FF82}" destId="{0A56098C-BA1E-458F-8748-F21932353B3C}" srcOrd="0" destOrd="0" presId="urn:microsoft.com/office/officeart/2005/8/layout/chevron2"/>
    <dgm:cxn modelId="{8AAC11F1-DC0D-4A3E-AA4C-1BBAF9A6237B}" type="presParOf" srcId="{E3A44FDC-9820-4E70-A5F8-1AA909F7FF82}" destId="{06236FA3-8721-479C-901F-5E9EA752EC12}" srcOrd="1" destOrd="0" presId="urn:microsoft.com/office/officeart/2005/8/layout/chevron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753AB9-5DA3-42FE-8D41-77CDB3171CE1}" type="doc">
      <dgm:prSet loTypeId="urn:microsoft.com/office/officeart/2005/8/layout/radial6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7B7FA57-963A-4913-9995-E3F03B8CDF1F}">
      <dgm:prSet phldrT="[Texto]" custT="1"/>
      <dgm:spPr/>
      <dgm:t>
        <a:bodyPr/>
        <a:lstStyle/>
        <a:p>
          <a:r>
            <a:rPr lang="es-EC" sz="2400" b="1" dirty="0" smtClean="0"/>
            <a:t>Distribución Física</a:t>
          </a:r>
          <a:endParaRPr lang="es-EC" sz="2400" b="1" dirty="0"/>
        </a:p>
      </dgm:t>
    </dgm:pt>
    <dgm:pt modelId="{918E64FC-1864-4A07-AE20-6F0924AB3E6B}" type="parTrans" cxnId="{9A0CC82D-7C96-41B4-8229-DDB0FB9B3E66}">
      <dgm:prSet/>
      <dgm:spPr/>
      <dgm:t>
        <a:bodyPr/>
        <a:lstStyle/>
        <a:p>
          <a:endParaRPr lang="es-EC" sz="2400"/>
        </a:p>
      </dgm:t>
    </dgm:pt>
    <dgm:pt modelId="{D1A3E255-6573-4D42-A8BC-6B62D9795F07}" type="sibTrans" cxnId="{9A0CC82D-7C96-41B4-8229-DDB0FB9B3E66}">
      <dgm:prSet/>
      <dgm:spPr/>
      <dgm:t>
        <a:bodyPr/>
        <a:lstStyle/>
        <a:p>
          <a:endParaRPr lang="es-EC" sz="2400"/>
        </a:p>
      </dgm:t>
    </dgm:pt>
    <dgm:pt modelId="{B8AF58A0-509A-4CA7-82AB-ED12D7D58408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pres?slideindex=1&amp;slidetitle=Diapositiva 1"/>
            </a:rPr>
            <a:t>Alojamiento</a:t>
          </a:r>
          <a:endParaRPr lang="es-EC" sz="2400" dirty="0"/>
        </a:p>
      </dgm:t>
    </dgm:pt>
    <dgm:pt modelId="{7B6275BA-E91B-4D08-B975-4BF64562AE02}" type="parTrans" cxnId="{A5E2D0F5-9486-4252-809A-B9890C2E0E90}">
      <dgm:prSet/>
      <dgm:spPr/>
      <dgm:t>
        <a:bodyPr/>
        <a:lstStyle/>
        <a:p>
          <a:endParaRPr lang="es-EC" sz="2400"/>
        </a:p>
      </dgm:t>
    </dgm:pt>
    <dgm:pt modelId="{051DA8C3-BBE8-49DA-90FB-6CD7E5D062F1}" type="sibTrans" cxnId="{A5E2D0F5-9486-4252-809A-B9890C2E0E90}">
      <dgm:prSet/>
      <dgm:spPr/>
      <dgm:t>
        <a:bodyPr/>
        <a:lstStyle/>
        <a:p>
          <a:endParaRPr lang="es-EC" sz="2400"/>
        </a:p>
      </dgm:t>
    </dgm:pt>
    <dgm:pt modelId="{E9CEC3A9-BFAE-4D52-B7DC-A7A31D9E689D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pres?slideindex=3&amp;slidetitle=Diapositiva 3"/>
            </a:rPr>
            <a:t>Zona Húmeda</a:t>
          </a:r>
          <a:endParaRPr lang="es-EC" sz="2400" dirty="0"/>
        </a:p>
      </dgm:t>
    </dgm:pt>
    <dgm:pt modelId="{BC41B124-F676-4E03-B98D-464E4003BD00}" type="parTrans" cxnId="{C8052101-38A1-41B1-A269-99D8D2658EC8}">
      <dgm:prSet/>
      <dgm:spPr/>
      <dgm:t>
        <a:bodyPr/>
        <a:lstStyle/>
        <a:p>
          <a:endParaRPr lang="es-EC" sz="2400"/>
        </a:p>
      </dgm:t>
    </dgm:pt>
    <dgm:pt modelId="{81DF3071-F65A-4D16-9684-A6F776BCA8EE}" type="sibTrans" cxnId="{C8052101-38A1-41B1-A269-99D8D2658EC8}">
      <dgm:prSet/>
      <dgm:spPr/>
      <dgm:t>
        <a:bodyPr/>
        <a:lstStyle/>
        <a:p>
          <a:endParaRPr lang="es-EC" sz="2400"/>
        </a:p>
      </dgm:t>
    </dgm:pt>
    <dgm:pt modelId="{57D4536B-DCAD-4907-ADD1-F1DCBEB85AA8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pres?slideindex=5&amp;slidetitle=Presentación de PowerPoint"/>
            </a:rPr>
            <a:t>Restaurante</a:t>
          </a:r>
          <a:endParaRPr lang="es-EC" sz="2400" dirty="0"/>
        </a:p>
      </dgm:t>
    </dgm:pt>
    <dgm:pt modelId="{A925027D-C496-459C-A2E1-4D4E478092EF}" type="parTrans" cxnId="{51D6A44F-3ABD-4D23-B2CE-0E3CB7971C2A}">
      <dgm:prSet/>
      <dgm:spPr/>
      <dgm:t>
        <a:bodyPr/>
        <a:lstStyle/>
        <a:p>
          <a:endParaRPr lang="es-EC" sz="2400"/>
        </a:p>
      </dgm:t>
    </dgm:pt>
    <dgm:pt modelId="{FA233F56-0033-43B5-90E2-DFF595A6CD84}" type="sibTrans" cxnId="{51D6A44F-3ABD-4D23-B2CE-0E3CB7971C2A}">
      <dgm:prSet/>
      <dgm:spPr/>
      <dgm:t>
        <a:bodyPr/>
        <a:lstStyle/>
        <a:p>
          <a:endParaRPr lang="es-EC" sz="2400"/>
        </a:p>
      </dgm:t>
    </dgm:pt>
    <dgm:pt modelId="{CE4F3F19-5E57-4F0D-819E-A21F80BEFD57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pres?slideindex=8&amp;slidetitle=Diapositiva 8"/>
            </a:rPr>
            <a:t>Áreas Verdes y de Camping</a:t>
          </a:r>
          <a:endParaRPr lang="es-EC" sz="2400" dirty="0"/>
        </a:p>
      </dgm:t>
    </dgm:pt>
    <dgm:pt modelId="{F189D4EA-DD12-4676-BB16-033C8159B28A}" type="parTrans" cxnId="{5876544D-5859-4332-97B0-7CAA4E204BA9}">
      <dgm:prSet/>
      <dgm:spPr/>
      <dgm:t>
        <a:bodyPr/>
        <a:lstStyle/>
        <a:p>
          <a:endParaRPr lang="es-EC" sz="2400"/>
        </a:p>
      </dgm:t>
    </dgm:pt>
    <dgm:pt modelId="{4153C2AB-4E4A-49A1-BD8E-7B662AB6A7A7}" type="sibTrans" cxnId="{5876544D-5859-4332-97B0-7CAA4E204BA9}">
      <dgm:prSet/>
      <dgm:spPr/>
      <dgm:t>
        <a:bodyPr/>
        <a:lstStyle/>
        <a:p>
          <a:endParaRPr lang="es-EC" sz="2400"/>
        </a:p>
      </dgm:t>
    </dgm:pt>
    <dgm:pt modelId="{6D9E9776-3821-41C0-A460-64F112DD2FE6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pres?slideindex=10&amp;slidetitle=Diapositiva 10"/>
            </a:rPr>
            <a:t>Estacionamiento</a:t>
          </a:r>
          <a:endParaRPr lang="es-EC" sz="2400" dirty="0"/>
        </a:p>
      </dgm:t>
    </dgm:pt>
    <dgm:pt modelId="{D63F2A94-139A-45EF-A5FF-65425A578396}" type="parTrans" cxnId="{82E195F7-3931-4DC6-B828-0496267CC4A3}">
      <dgm:prSet/>
      <dgm:spPr/>
      <dgm:t>
        <a:bodyPr/>
        <a:lstStyle/>
        <a:p>
          <a:endParaRPr lang="es-EC" sz="2400"/>
        </a:p>
      </dgm:t>
    </dgm:pt>
    <dgm:pt modelId="{44C2DA97-BF74-4596-8C06-59223B2EBDBD}" type="sibTrans" cxnId="{82E195F7-3931-4DC6-B828-0496267CC4A3}">
      <dgm:prSet/>
      <dgm:spPr/>
      <dgm:t>
        <a:bodyPr/>
        <a:lstStyle/>
        <a:p>
          <a:endParaRPr lang="es-EC" sz="2400"/>
        </a:p>
      </dgm:t>
    </dgm:pt>
    <dgm:pt modelId="{003A0C41-BE23-4E96-8F28-B221ED352E3E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pres?slideindex=12&amp;slidetitle=Diapositiva 12"/>
            </a:rPr>
            <a:t>Servicios Higiénicos</a:t>
          </a:r>
          <a:endParaRPr lang="es-EC" sz="2400" dirty="0"/>
        </a:p>
      </dgm:t>
    </dgm:pt>
    <dgm:pt modelId="{9EF48EB4-2DDE-4FE0-90DA-C5F3984C954E}" type="parTrans" cxnId="{0B75E9B3-82D8-4C18-BD5F-864AEE5592C9}">
      <dgm:prSet/>
      <dgm:spPr/>
      <dgm:t>
        <a:bodyPr/>
        <a:lstStyle/>
        <a:p>
          <a:endParaRPr lang="es-EC" sz="2400"/>
        </a:p>
      </dgm:t>
    </dgm:pt>
    <dgm:pt modelId="{80A03F98-D9B2-40FF-9174-339718C7FD16}" type="sibTrans" cxnId="{0B75E9B3-82D8-4C18-BD5F-864AEE5592C9}">
      <dgm:prSet/>
      <dgm:spPr/>
      <dgm:t>
        <a:bodyPr/>
        <a:lstStyle/>
        <a:p>
          <a:endParaRPr lang="es-EC" sz="2400"/>
        </a:p>
      </dgm:t>
    </dgm:pt>
    <dgm:pt modelId="{86DCD326-F042-4140-AA6D-A360F5C3A5E5}">
      <dgm:prSet phldrT="[Texto]"/>
      <dgm:spPr/>
      <dgm:t>
        <a:bodyPr/>
        <a:lstStyle/>
        <a:p>
          <a:endParaRPr lang="es-EC" sz="2400" dirty="0"/>
        </a:p>
      </dgm:t>
    </dgm:pt>
    <dgm:pt modelId="{4515F9B1-33B4-4733-8777-1C992230A584}" type="parTrans" cxnId="{D3C05A32-28A4-4095-9C50-658462EEA393}">
      <dgm:prSet/>
      <dgm:spPr/>
      <dgm:t>
        <a:bodyPr/>
        <a:lstStyle/>
        <a:p>
          <a:endParaRPr lang="es-EC" sz="2400"/>
        </a:p>
      </dgm:t>
    </dgm:pt>
    <dgm:pt modelId="{D55BF188-C1AE-4C3A-AF53-54B98BF2033F}" type="sibTrans" cxnId="{D3C05A32-28A4-4095-9C50-658462EEA393}">
      <dgm:prSet/>
      <dgm:spPr/>
      <dgm:t>
        <a:bodyPr/>
        <a:lstStyle/>
        <a:p>
          <a:endParaRPr lang="es-EC" sz="2400"/>
        </a:p>
      </dgm:t>
    </dgm:pt>
    <dgm:pt modelId="{24DD3653-3CA5-4370-9EF7-59586EEF5A2B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pres?slideindex=14&amp;slidetitle=Diapositiva 14"/>
            </a:rPr>
            <a:t>Aula Multiusos</a:t>
          </a:r>
          <a:endParaRPr lang="es-EC" sz="2400" dirty="0"/>
        </a:p>
      </dgm:t>
    </dgm:pt>
    <dgm:pt modelId="{7537DAC6-1943-4B23-805F-F59E0128A493}" type="parTrans" cxnId="{EEE0AD5B-DA8B-4D3A-8C3C-BF3919834FFE}">
      <dgm:prSet/>
      <dgm:spPr/>
      <dgm:t>
        <a:bodyPr/>
        <a:lstStyle/>
        <a:p>
          <a:endParaRPr lang="es-EC" sz="2400"/>
        </a:p>
      </dgm:t>
    </dgm:pt>
    <dgm:pt modelId="{3F3B6BED-1BA1-4B32-B879-ECA52D390587}" type="sibTrans" cxnId="{EEE0AD5B-DA8B-4D3A-8C3C-BF3919834FFE}">
      <dgm:prSet/>
      <dgm:spPr/>
      <dgm:t>
        <a:bodyPr/>
        <a:lstStyle/>
        <a:p>
          <a:endParaRPr lang="es-EC" sz="2400"/>
        </a:p>
      </dgm:t>
    </dgm:pt>
    <dgm:pt modelId="{21606289-7ACB-4606-AD63-5A2B35EAB3F0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pres?slideindex=16&amp;slidetitle=Diapositiva 16"/>
            </a:rPr>
            <a:t>Dpto. Médico</a:t>
          </a:r>
          <a:endParaRPr lang="es-EC" sz="2400" dirty="0"/>
        </a:p>
      </dgm:t>
    </dgm:pt>
    <dgm:pt modelId="{4810AA74-8844-43D9-8836-430B870AFEC4}" type="parTrans" cxnId="{985C4933-F825-4E85-933A-8D57B2D40099}">
      <dgm:prSet/>
      <dgm:spPr/>
      <dgm:t>
        <a:bodyPr/>
        <a:lstStyle/>
        <a:p>
          <a:endParaRPr lang="es-EC" sz="2400"/>
        </a:p>
      </dgm:t>
    </dgm:pt>
    <dgm:pt modelId="{48FF1AB5-EA2B-4433-849C-4DD311CF2F3E}" type="sibTrans" cxnId="{985C4933-F825-4E85-933A-8D57B2D40099}">
      <dgm:prSet/>
      <dgm:spPr/>
      <dgm:t>
        <a:bodyPr/>
        <a:lstStyle/>
        <a:p>
          <a:endParaRPr lang="es-EC" sz="2400"/>
        </a:p>
      </dgm:t>
    </dgm:pt>
    <dgm:pt modelId="{25BE7188-47D5-41CD-A7A8-A20B098E5F7D}" type="pres">
      <dgm:prSet presAssocID="{05753AB9-5DA3-42FE-8D41-77CDB3171C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599C4C-C0FE-4EB8-B0E6-E549AD78A293}" type="pres">
      <dgm:prSet presAssocID="{17B7FA57-963A-4913-9995-E3F03B8CDF1F}" presName="centerShape" presStyleLbl="node0" presStyleIdx="0" presStyleCnt="1" custScaleX="200824" custLinFactNeighborX="6299" custLinFactNeighborY="-1547"/>
      <dgm:spPr/>
      <dgm:t>
        <a:bodyPr/>
        <a:lstStyle/>
        <a:p>
          <a:endParaRPr lang="es-EC"/>
        </a:p>
      </dgm:t>
    </dgm:pt>
    <dgm:pt modelId="{1F259188-5BEF-44D5-B974-7CDB24486248}" type="pres">
      <dgm:prSet presAssocID="{B8AF58A0-509A-4CA7-82AB-ED12D7D58408}" presName="node" presStyleLbl="node1" presStyleIdx="0" presStyleCnt="8" custScaleX="235025" custRadScaleRad="105081" custRadScaleInc="257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52294D-4D64-4393-B8D2-C9925E545909}" type="pres">
      <dgm:prSet presAssocID="{B8AF58A0-509A-4CA7-82AB-ED12D7D58408}" presName="dummy" presStyleCnt="0"/>
      <dgm:spPr/>
    </dgm:pt>
    <dgm:pt modelId="{6DAEBCF4-3A6B-4E4B-8881-0A6FB22C50BF}" type="pres">
      <dgm:prSet presAssocID="{051DA8C3-BBE8-49DA-90FB-6CD7E5D062F1}" presName="sibTrans" presStyleLbl="sibTrans2D1" presStyleIdx="0" presStyleCnt="8"/>
      <dgm:spPr/>
      <dgm:t>
        <a:bodyPr/>
        <a:lstStyle/>
        <a:p>
          <a:endParaRPr lang="es-EC"/>
        </a:p>
      </dgm:t>
    </dgm:pt>
    <dgm:pt modelId="{F4863C0F-A42B-495E-B659-EE1120FDD1BB}" type="pres">
      <dgm:prSet presAssocID="{E9CEC3A9-BFAE-4D52-B7DC-A7A31D9E689D}" presName="node" presStyleLbl="node1" presStyleIdx="1" presStyleCnt="8" custScaleX="242144" custRadScaleRad="161933" custRadScaleInc="1369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0A25D0-C55F-4E54-A51B-BC8253613EE1}" type="pres">
      <dgm:prSet presAssocID="{E9CEC3A9-BFAE-4D52-B7DC-A7A31D9E689D}" presName="dummy" presStyleCnt="0"/>
      <dgm:spPr/>
    </dgm:pt>
    <dgm:pt modelId="{0D0ABFA0-2E0B-454C-A569-D1633C703930}" type="pres">
      <dgm:prSet presAssocID="{81DF3071-F65A-4D16-9684-A6F776BCA8EE}" presName="sibTrans" presStyleLbl="sibTrans2D1" presStyleIdx="1" presStyleCnt="8"/>
      <dgm:spPr/>
      <dgm:t>
        <a:bodyPr/>
        <a:lstStyle/>
        <a:p>
          <a:endParaRPr lang="es-EC"/>
        </a:p>
      </dgm:t>
    </dgm:pt>
    <dgm:pt modelId="{1631EE23-72A8-4A8C-AF37-962937D5937D}" type="pres">
      <dgm:prSet presAssocID="{57D4536B-DCAD-4907-ADD1-F1DCBEB85AA8}" presName="node" presStyleLbl="node1" presStyleIdx="2" presStyleCnt="8" custScaleX="207454" custRadScaleRad="161028" custRadScaleInc="-21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3AD95C-905C-4581-B5B4-D0087AF05E0C}" type="pres">
      <dgm:prSet presAssocID="{57D4536B-DCAD-4907-ADD1-F1DCBEB85AA8}" presName="dummy" presStyleCnt="0"/>
      <dgm:spPr/>
    </dgm:pt>
    <dgm:pt modelId="{39599F6A-D9C0-4033-9848-997CBC60DD8A}" type="pres">
      <dgm:prSet presAssocID="{FA233F56-0033-43B5-90E2-DFF595A6CD84}" presName="sibTrans" presStyleLbl="sibTrans2D1" presStyleIdx="2" presStyleCnt="8"/>
      <dgm:spPr/>
      <dgm:t>
        <a:bodyPr/>
        <a:lstStyle/>
        <a:p>
          <a:endParaRPr lang="es-EC"/>
        </a:p>
      </dgm:t>
    </dgm:pt>
    <dgm:pt modelId="{2DA5B095-5975-4250-A4C3-FAF13FFDBC5E}" type="pres">
      <dgm:prSet presAssocID="{CE4F3F19-5E57-4F0D-819E-A21F80BEFD57}" presName="node" presStyleLbl="node1" presStyleIdx="3" presStyleCnt="8" custScaleX="175562" custScaleY="148478" custRadScaleRad="158384" custRadScaleInc="-1232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83EB50-2A13-4D7D-B619-9982FDF64B64}" type="pres">
      <dgm:prSet presAssocID="{CE4F3F19-5E57-4F0D-819E-A21F80BEFD57}" presName="dummy" presStyleCnt="0"/>
      <dgm:spPr/>
    </dgm:pt>
    <dgm:pt modelId="{EA3C8B05-C0D5-4CCA-8F21-AD00D6C4725B}" type="pres">
      <dgm:prSet presAssocID="{4153C2AB-4E4A-49A1-BD8E-7B662AB6A7A7}" presName="sibTrans" presStyleLbl="sibTrans2D1" presStyleIdx="3" presStyleCnt="8"/>
      <dgm:spPr/>
      <dgm:t>
        <a:bodyPr/>
        <a:lstStyle/>
        <a:p>
          <a:endParaRPr lang="es-EC"/>
        </a:p>
      </dgm:t>
    </dgm:pt>
    <dgm:pt modelId="{3C0C0355-EAEE-4009-BA6D-D88842E72889}" type="pres">
      <dgm:prSet presAssocID="{6D9E9776-3821-41C0-A460-64F112DD2FE6}" presName="node" presStyleLbl="node1" presStyleIdx="4" presStyleCnt="8" custScaleX="270666" custRadScaleRad="108607" custRadScaleInc="-809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1DAD85-B04D-424C-A062-5546DF9796E7}" type="pres">
      <dgm:prSet presAssocID="{6D9E9776-3821-41C0-A460-64F112DD2FE6}" presName="dummy" presStyleCnt="0"/>
      <dgm:spPr/>
    </dgm:pt>
    <dgm:pt modelId="{F64CACF6-AF47-4031-A9AA-3E35BDFBD563}" type="pres">
      <dgm:prSet presAssocID="{44C2DA97-BF74-4596-8C06-59223B2EBDBD}" presName="sibTrans" presStyleLbl="sibTrans2D1" presStyleIdx="4" presStyleCnt="8"/>
      <dgm:spPr/>
      <dgm:t>
        <a:bodyPr/>
        <a:lstStyle/>
        <a:p>
          <a:endParaRPr lang="es-EC"/>
        </a:p>
      </dgm:t>
    </dgm:pt>
    <dgm:pt modelId="{C5B618A5-756A-4A94-BD65-227477DA521F}" type="pres">
      <dgm:prSet presAssocID="{003A0C41-BE23-4E96-8F28-B221ED352E3E}" presName="node" presStyleLbl="node1" presStyleIdx="5" presStyleCnt="8" custScaleX="253602" custRadScaleRad="135814" custRadScaleInc="1383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BA5BF4-09E7-47F3-8ECA-9CD919876FC6}" type="pres">
      <dgm:prSet presAssocID="{003A0C41-BE23-4E96-8F28-B221ED352E3E}" presName="dummy" presStyleCnt="0"/>
      <dgm:spPr/>
    </dgm:pt>
    <dgm:pt modelId="{BCD2986E-73BE-4FA0-9F55-138587679688}" type="pres">
      <dgm:prSet presAssocID="{80A03F98-D9B2-40FF-9174-339718C7FD16}" presName="sibTrans" presStyleLbl="sibTrans2D1" presStyleIdx="5" presStyleCnt="8"/>
      <dgm:spPr/>
      <dgm:t>
        <a:bodyPr/>
        <a:lstStyle/>
        <a:p>
          <a:endParaRPr lang="es-EC"/>
        </a:p>
      </dgm:t>
    </dgm:pt>
    <dgm:pt modelId="{2ADDDBE1-3F9F-40A7-8B3B-D7F50DBB092A}" type="pres">
      <dgm:prSet presAssocID="{24DD3653-3CA5-4370-9EF7-59586EEF5A2B}" presName="node" presStyleLbl="node1" presStyleIdx="6" presStyleCnt="8" custScaleX="256081" custRadScaleRad="133078" custRadScaleInc="297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6AD63D-9286-489A-9142-57F93D9A5BAC}" type="pres">
      <dgm:prSet presAssocID="{24DD3653-3CA5-4370-9EF7-59586EEF5A2B}" presName="dummy" presStyleCnt="0"/>
      <dgm:spPr/>
    </dgm:pt>
    <dgm:pt modelId="{2AFDECEC-CB13-4086-A900-6F1F7C0721CF}" type="pres">
      <dgm:prSet presAssocID="{3F3B6BED-1BA1-4B32-B879-ECA52D390587}" presName="sibTrans" presStyleLbl="sibTrans2D1" presStyleIdx="6" presStyleCnt="8"/>
      <dgm:spPr/>
      <dgm:t>
        <a:bodyPr/>
        <a:lstStyle/>
        <a:p>
          <a:endParaRPr lang="es-EC"/>
        </a:p>
      </dgm:t>
    </dgm:pt>
    <dgm:pt modelId="{91567698-F8E0-48A3-BC92-7C6E1D8C46ED}" type="pres">
      <dgm:prSet presAssocID="{21606289-7ACB-4606-AD63-5A2B35EAB3F0}" presName="node" presStyleLbl="node1" presStyleIdx="7" presStyleCnt="8" custScaleX="264818" custRadScaleRad="139003" custRadScaleInc="-56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43DB74-6BA2-45E2-AB8B-FCD20A3FD37B}" type="pres">
      <dgm:prSet presAssocID="{21606289-7ACB-4606-AD63-5A2B35EAB3F0}" presName="dummy" presStyleCnt="0"/>
      <dgm:spPr/>
    </dgm:pt>
    <dgm:pt modelId="{EF5861D3-6893-4380-80BA-49DA9D6E1CFA}" type="pres">
      <dgm:prSet presAssocID="{48FF1AB5-EA2B-4433-849C-4DD311CF2F3E}" presName="sibTrans" presStyleLbl="sibTrans2D1" presStyleIdx="7" presStyleCnt="8"/>
      <dgm:spPr/>
      <dgm:t>
        <a:bodyPr/>
        <a:lstStyle/>
        <a:p>
          <a:endParaRPr lang="es-EC"/>
        </a:p>
      </dgm:t>
    </dgm:pt>
  </dgm:ptLst>
  <dgm:cxnLst>
    <dgm:cxn modelId="{EEE0AD5B-DA8B-4D3A-8C3C-BF3919834FFE}" srcId="{17B7FA57-963A-4913-9995-E3F03B8CDF1F}" destId="{24DD3653-3CA5-4370-9EF7-59586EEF5A2B}" srcOrd="6" destOrd="0" parTransId="{7537DAC6-1943-4B23-805F-F59E0128A493}" sibTransId="{3F3B6BED-1BA1-4B32-B879-ECA52D390587}"/>
    <dgm:cxn modelId="{B184661F-827C-444F-8658-B947E78D95D5}" type="presOf" srcId="{003A0C41-BE23-4E96-8F28-B221ED352E3E}" destId="{C5B618A5-756A-4A94-BD65-227477DA521F}" srcOrd="0" destOrd="0" presId="urn:microsoft.com/office/officeart/2005/8/layout/radial6"/>
    <dgm:cxn modelId="{4B155A27-4621-4F88-8D74-36EDBD9FEFDE}" type="presOf" srcId="{80A03F98-D9B2-40FF-9174-339718C7FD16}" destId="{BCD2986E-73BE-4FA0-9F55-138587679688}" srcOrd="0" destOrd="0" presId="urn:microsoft.com/office/officeart/2005/8/layout/radial6"/>
    <dgm:cxn modelId="{7F0F9348-1ACF-456C-BAE3-FCE1A1CCD3C8}" type="presOf" srcId="{FA233F56-0033-43B5-90E2-DFF595A6CD84}" destId="{39599F6A-D9C0-4033-9848-997CBC60DD8A}" srcOrd="0" destOrd="0" presId="urn:microsoft.com/office/officeart/2005/8/layout/radial6"/>
    <dgm:cxn modelId="{A69570CE-A16F-46C4-B708-805D5A15FBF4}" type="presOf" srcId="{17B7FA57-963A-4913-9995-E3F03B8CDF1F}" destId="{17599C4C-C0FE-4EB8-B0E6-E549AD78A293}" srcOrd="0" destOrd="0" presId="urn:microsoft.com/office/officeart/2005/8/layout/radial6"/>
    <dgm:cxn modelId="{94DCC066-DD3B-4868-9719-B93968E3B11A}" type="presOf" srcId="{24DD3653-3CA5-4370-9EF7-59586EEF5A2B}" destId="{2ADDDBE1-3F9F-40A7-8B3B-D7F50DBB092A}" srcOrd="0" destOrd="0" presId="urn:microsoft.com/office/officeart/2005/8/layout/radial6"/>
    <dgm:cxn modelId="{E18C7997-3217-45B0-9704-1445D5BC9FB0}" type="presOf" srcId="{05753AB9-5DA3-42FE-8D41-77CDB3171CE1}" destId="{25BE7188-47D5-41CD-A7A8-A20B098E5F7D}" srcOrd="0" destOrd="0" presId="urn:microsoft.com/office/officeart/2005/8/layout/radial6"/>
    <dgm:cxn modelId="{2835D5AF-DC10-4015-A42B-410E772A0185}" type="presOf" srcId="{57D4536B-DCAD-4907-ADD1-F1DCBEB85AA8}" destId="{1631EE23-72A8-4A8C-AF37-962937D5937D}" srcOrd="0" destOrd="0" presId="urn:microsoft.com/office/officeart/2005/8/layout/radial6"/>
    <dgm:cxn modelId="{D3C05A32-28A4-4095-9C50-658462EEA393}" srcId="{05753AB9-5DA3-42FE-8D41-77CDB3171CE1}" destId="{86DCD326-F042-4140-AA6D-A360F5C3A5E5}" srcOrd="1" destOrd="0" parTransId="{4515F9B1-33B4-4733-8777-1C992230A584}" sibTransId="{D55BF188-C1AE-4C3A-AF53-54B98BF2033F}"/>
    <dgm:cxn modelId="{82E195F7-3931-4DC6-B828-0496267CC4A3}" srcId="{17B7FA57-963A-4913-9995-E3F03B8CDF1F}" destId="{6D9E9776-3821-41C0-A460-64F112DD2FE6}" srcOrd="4" destOrd="0" parTransId="{D63F2A94-139A-45EF-A5FF-65425A578396}" sibTransId="{44C2DA97-BF74-4596-8C06-59223B2EBDBD}"/>
    <dgm:cxn modelId="{A4FF7E90-D64C-44CC-8616-0EC073686395}" type="presOf" srcId="{21606289-7ACB-4606-AD63-5A2B35EAB3F0}" destId="{91567698-F8E0-48A3-BC92-7C6E1D8C46ED}" srcOrd="0" destOrd="0" presId="urn:microsoft.com/office/officeart/2005/8/layout/radial6"/>
    <dgm:cxn modelId="{9A0CC82D-7C96-41B4-8229-DDB0FB9B3E66}" srcId="{05753AB9-5DA3-42FE-8D41-77CDB3171CE1}" destId="{17B7FA57-963A-4913-9995-E3F03B8CDF1F}" srcOrd="0" destOrd="0" parTransId="{918E64FC-1864-4A07-AE20-6F0924AB3E6B}" sibTransId="{D1A3E255-6573-4D42-A8BC-6B62D9795F07}"/>
    <dgm:cxn modelId="{479A4D08-19CC-40B0-BEC1-C43AA720FE91}" type="presOf" srcId="{051DA8C3-BBE8-49DA-90FB-6CD7E5D062F1}" destId="{6DAEBCF4-3A6B-4E4B-8881-0A6FB22C50BF}" srcOrd="0" destOrd="0" presId="urn:microsoft.com/office/officeart/2005/8/layout/radial6"/>
    <dgm:cxn modelId="{63CD60C6-2839-4F9F-AD29-F104AFEE72DE}" type="presOf" srcId="{6D9E9776-3821-41C0-A460-64F112DD2FE6}" destId="{3C0C0355-EAEE-4009-BA6D-D88842E72889}" srcOrd="0" destOrd="0" presId="urn:microsoft.com/office/officeart/2005/8/layout/radial6"/>
    <dgm:cxn modelId="{1B63F2FC-C456-420B-8FF8-033516D040C4}" type="presOf" srcId="{44C2DA97-BF74-4596-8C06-59223B2EBDBD}" destId="{F64CACF6-AF47-4031-A9AA-3E35BDFBD563}" srcOrd="0" destOrd="0" presId="urn:microsoft.com/office/officeart/2005/8/layout/radial6"/>
    <dgm:cxn modelId="{985C4933-F825-4E85-933A-8D57B2D40099}" srcId="{17B7FA57-963A-4913-9995-E3F03B8CDF1F}" destId="{21606289-7ACB-4606-AD63-5A2B35EAB3F0}" srcOrd="7" destOrd="0" parTransId="{4810AA74-8844-43D9-8836-430B870AFEC4}" sibTransId="{48FF1AB5-EA2B-4433-849C-4DD311CF2F3E}"/>
    <dgm:cxn modelId="{D652C395-03C0-41CE-B623-3833F95EC615}" type="presOf" srcId="{E9CEC3A9-BFAE-4D52-B7DC-A7A31D9E689D}" destId="{F4863C0F-A42B-495E-B659-EE1120FDD1BB}" srcOrd="0" destOrd="0" presId="urn:microsoft.com/office/officeart/2005/8/layout/radial6"/>
    <dgm:cxn modelId="{C6810D80-8315-4694-9A8B-EB59D485E31B}" type="presOf" srcId="{CE4F3F19-5E57-4F0D-819E-A21F80BEFD57}" destId="{2DA5B095-5975-4250-A4C3-FAF13FFDBC5E}" srcOrd="0" destOrd="0" presId="urn:microsoft.com/office/officeart/2005/8/layout/radial6"/>
    <dgm:cxn modelId="{1EAC697E-E33E-44C5-AEDF-F864BF03DAB3}" type="presOf" srcId="{4153C2AB-4E4A-49A1-BD8E-7B662AB6A7A7}" destId="{EA3C8B05-C0D5-4CCA-8F21-AD00D6C4725B}" srcOrd="0" destOrd="0" presId="urn:microsoft.com/office/officeart/2005/8/layout/radial6"/>
    <dgm:cxn modelId="{5895E529-2219-44BF-AC2C-021E3BB6C877}" type="presOf" srcId="{81DF3071-F65A-4D16-9684-A6F776BCA8EE}" destId="{0D0ABFA0-2E0B-454C-A569-D1633C703930}" srcOrd="0" destOrd="0" presId="urn:microsoft.com/office/officeart/2005/8/layout/radial6"/>
    <dgm:cxn modelId="{510C2405-9971-4893-B28C-340B7C8444B4}" type="presOf" srcId="{48FF1AB5-EA2B-4433-849C-4DD311CF2F3E}" destId="{EF5861D3-6893-4380-80BA-49DA9D6E1CFA}" srcOrd="0" destOrd="0" presId="urn:microsoft.com/office/officeart/2005/8/layout/radial6"/>
    <dgm:cxn modelId="{C8052101-38A1-41B1-A269-99D8D2658EC8}" srcId="{17B7FA57-963A-4913-9995-E3F03B8CDF1F}" destId="{E9CEC3A9-BFAE-4D52-B7DC-A7A31D9E689D}" srcOrd="1" destOrd="0" parTransId="{BC41B124-F676-4E03-B98D-464E4003BD00}" sibTransId="{81DF3071-F65A-4D16-9684-A6F776BCA8EE}"/>
    <dgm:cxn modelId="{7316D793-6BF5-4498-A7AC-BE0A1F2D1705}" type="presOf" srcId="{B8AF58A0-509A-4CA7-82AB-ED12D7D58408}" destId="{1F259188-5BEF-44D5-B974-7CDB24486248}" srcOrd="0" destOrd="0" presId="urn:microsoft.com/office/officeart/2005/8/layout/radial6"/>
    <dgm:cxn modelId="{A5E2D0F5-9486-4252-809A-B9890C2E0E90}" srcId="{17B7FA57-963A-4913-9995-E3F03B8CDF1F}" destId="{B8AF58A0-509A-4CA7-82AB-ED12D7D58408}" srcOrd="0" destOrd="0" parTransId="{7B6275BA-E91B-4D08-B975-4BF64562AE02}" sibTransId="{051DA8C3-BBE8-49DA-90FB-6CD7E5D062F1}"/>
    <dgm:cxn modelId="{0B75E9B3-82D8-4C18-BD5F-864AEE5592C9}" srcId="{17B7FA57-963A-4913-9995-E3F03B8CDF1F}" destId="{003A0C41-BE23-4E96-8F28-B221ED352E3E}" srcOrd="5" destOrd="0" parTransId="{9EF48EB4-2DDE-4FE0-90DA-C5F3984C954E}" sibTransId="{80A03F98-D9B2-40FF-9174-339718C7FD16}"/>
    <dgm:cxn modelId="{51D6A44F-3ABD-4D23-B2CE-0E3CB7971C2A}" srcId="{17B7FA57-963A-4913-9995-E3F03B8CDF1F}" destId="{57D4536B-DCAD-4907-ADD1-F1DCBEB85AA8}" srcOrd="2" destOrd="0" parTransId="{A925027D-C496-459C-A2E1-4D4E478092EF}" sibTransId="{FA233F56-0033-43B5-90E2-DFF595A6CD84}"/>
    <dgm:cxn modelId="{E9059DD0-FBD4-4EC4-8A49-D493F6EC85B8}" type="presOf" srcId="{3F3B6BED-1BA1-4B32-B879-ECA52D390587}" destId="{2AFDECEC-CB13-4086-A900-6F1F7C0721CF}" srcOrd="0" destOrd="0" presId="urn:microsoft.com/office/officeart/2005/8/layout/radial6"/>
    <dgm:cxn modelId="{5876544D-5859-4332-97B0-7CAA4E204BA9}" srcId="{17B7FA57-963A-4913-9995-E3F03B8CDF1F}" destId="{CE4F3F19-5E57-4F0D-819E-A21F80BEFD57}" srcOrd="3" destOrd="0" parTransId="{F189D4EA-DD12-4676-BB16-033C8159B28A}" sibTransId="{4153C2AB-4E4A-49A1-BD8E-7B662AB6A7A7}"/>
    <dgm:cxn modelId="{E8DD874A-6178-4D2D-A422-7FAB820546EA}" type="presParOf" srcId="{25BE7188-47D5-41CD-A7A8-A20B098E5F7D}" destId="{17599C4C-C0FE-4EB8-B0E6-E549AD78A293}" srcOrd="0" destOrd="0" presId="urn:microsoft.com/office/officeart/2005/8/layout/radial6"/>
    <dgm:cxn modelId="{77014706-2A97-48F4-AEA6-E77000828DBE}" type="presParOf" srcId="{25BE7188-47D5-41CD-A7A8-A20B098E5F7D}" destId="{1F259188-5BEF-44D5-B974-7CDB24486248}" srcOrd="1" destOrd="0" presId="urn:microsoft.com/office/officeart/2005/8/layout/radial6"/>
    <dgm:cxn modelId="{BBC2DDF4-2D7C-4B12-9C33-F11CAB6BC321}" type="presParOf" srcId="{25BE7188-47D5-41CD-A7A8-A20B098E5F7D}" destId="{6352294D-4D64-4393-B8D2-C9925E545909}" srcOrd="2" destOrd="0" presId="urn:microsoft.com/office/officeart/2005/8/layout/radial6"/>
    <dgm:cxn modelId="{39FBCF6B-B31E-4A81-852E-01D44B808E58}" type="presParOf" srcId="{25BE7188-47D5-41CD-A7A8-A20B098E5F7D}" destId="{6DAEBCF4-3A6B-4E4B-8881-0A6FB22C50BF}" srcOrd="3" destOrd="0" presId="urn:microsoft.com/office/officeart/2005/8/layout/radial6"/>
    <dgm:cxn modelId="{777F031F-EE7A-4FA5-B3AF-300BDCA43F23}" type="presParOf" srcId="{25BE7188-47D5-41CD-A7A8-A20B098E5F7D}" destId="{F4863C0F-A42B-495E-B659-EE1120FDD1BB}" srcOrd="4" destOrd="0" presId="urn:microsoft.com/office/officeart/2005/8/layout/radial6"/>
    <dgm:cxn modelId="{DF5C370E-0E37-47F3-A873-C66848B12AC9}" type="presParOf" srcId="{25BE7188-47D5-41CD-A7A8-A20B098E5F7D}" destId="{AA0A25D0-C55F-4E54-A51B-BC8253613EE1}" srcOrd="5" destOrd="0" presId="urn:microsoft.com/office/officeart/2005/8/layout/radial6"/>
    <dgm:cxn modelId="{CB06E6A4-D201-41F9-91E4-5A97CA3D166C}" type="presParOf" srcId="{25BE7188-47D5-41CD-A7A8-A20B098E5F7D}" destId="{0D0ABFA0-2E0B-454C-A569-D1633C703930}" srcOrd="6" destOrd="0" presId="urn:microsoft.com/office/officeart/2005/8/layout/radial6"/>
    <dgm:cxn modelId="{07E72D7A-FB70-4B30-8E0F-71F88E1CA567}" type="presParOf" srcId="{25BE7188-47D5-41CD-A7A8-A20B098E5F7D}" destId="{1631EE23-72A8-4A8C-AF37-962937D5937D}" srcOrd="7" destOrd="0" presId="urn:microsoft.com/office/officeart/2005/8/layout/radial6"/>
    <dgm:cxn modelId="{3DDE261E-BB9D-4F55-8367-9A42EBA675C6}" type="presParOf" srcId="{25BE7188-47D5-41CD-A7A8-A20B098E5F7D}" destId="{BD3AD95C-905C-4581-B5B4-D0087AF05E0C}" srcOrd="8" destOrd="0" presId="urn:microsoft.com/office/officeart/2005/8/layout/radial6"/>
    <dgm:cxn modelId="{CF373894-C45B-4106-AA1E-43DE4C3FEDC1}" type="presParOf" srcId="{25BE7188-47D5-41CD-A7A8-A20B098E5F7D}" destId="{39599F6A-D9C0-4033-9848-997CBC60DD8A}" srcOrd="9" destOrd="0" presId="urn:microsoft.com/office/officeart/2005/8/layout/radial6"/>
    <dgm:cxn modelId="{DB52381A-9DB8-4224-B373-6540428257A8}" type="presParOf" srcId="{25BE7188-47D5-41CD-A7A8-A20B098E5F7D}" destId="{2DA5B095-5975-4250-A4C3-FAF13FFDBC5E}" srcOrd="10" destOrd="0" presId="urn:microsoft.com/office/officeart/2005/8/layout/radial6"/>
    <dgm:cxn modelId="{1C447358-A33F-4F3B-A8AA-5D2FC266247F}" type="presParOf" srcId="{25BE7188-47D5-41CD-A7A8-A20B098E5F7D}" destId="{5A83EB50-2A13-4D7D-B619-9982FDF64B64}" srcOrd="11" destOrd="0" presId="urn:microsoft.com/office/officeart/2005/8/layout/radial6"/>
    <dgm:cxn modelId="{728B44B0-098F-4F6E-AA4C-F644A83A823F}" type="presParOf" srcId="{25BE7188-47D5-41CD-A7A8-A20B098E5F7D}" destId="{EA3C8B05-C0D5-4CCA-8F21-AD00D6C4725B}" srcOrd="12" destOrd="0" presId="urn:microsoft.com/office/officeart/2005/8/layout/radial6"/>
    <dgm:cxn modelId="{F7990034-F201-42F9-82E7-F0AE63FF6377}" type="presParOf" srcId="{25BE7188-47D5-41CD-A7A8-A20B098E5F7D}" destId="{3C0C0355-EAEE-4009-BA6D-D88842E72889}" srcOrd="13" destOrd="0" presId="urn:microsoft.com/office/officeart/2005/8/layout/radial6"/>
    <dgm:cxn modelId="{0C0DDA00-1105-4043-9B1B-4A27E8488F53}" type="presParOf" srcId="{25BE7188-47D5-41CD-A7A8-A20B098E5F7D}" destId="{811DAD85-B04D-424C-A062-5546DF9796E7}" srcOrd="14" destOrd="0" presId="urn:microsoft.com/office/officeart/2005/8/layout/radial6"/>
    <dgm:cxn modelId="{9BA693A3-C0C8-436D-885E-54BFC86FB484}" type="presParOf" srcId="{25BE7188-47D5-41CD-A7A8-A20B098E5F7D}" destId="{F64CACF6-AF47-4031-A9AA-3E35BDFBD563}" srcOrd="15" destOrd="0" presId="urn:microsoft.com/office/officeart/2005/8/layout/radial6"/>
    <dgm:cxn modelId="{DFAB5E08-9D9C-4800-89C0-AC15ECF469C6}" type="presParOf" srcId="{25BE7188-47D5-41CD-A7A8-A20B098E5F7D}" destId="{C5B618A5-756A-4A94-BD65-227477DA521F}" srcOrd="16" destOrd="0" presId="urn:microsoft.com/office/officeart/2005/8/layout/radial6"/>
    <dgm:cxn modelId="{0E6B2334-4170-4167-B438-98B3DF5A3261}" type="presParOf" srcId="{25BE7188-47D5-41CD-A7A8-A20B098E5F7D}" destId="{FDBA5BF4-09E7-47F3-8ECA-9CD919876FC6}" srcOrd="17" destOrd="0" presId="urn:microsoft.com/office/officeart/2005/8/layout/radial6"/>
    <dgm:cxn modelId="{7C591D48-B2F7-4601-9D0E-66EA1F0D7744}" type="presParOf" srcId="{25BE7188-47D5-41CD-A7A8-A20B098E5F7D}" destId="{BCD2986E-73BE-4FA0-9F55-138587679688}" srcOrd="18" destOrd="0" presId="urn:microsoft.com/office/officeart/2005/8/layout/radial6"/>
    <dgm:cxn modelId="{66543946-B70F-49FF-8DA5-ED65B27F3C38}" type="presParOf" srcId="{25BE7188-47D5-41CD-A7A8-A20B098E5F7D}" destId="{2ADDDBE1-3F9F-40A7-8B3B-D7F50DBB092A}" srcOrd="19" destOrd="0" presId="urn:microsoft.com/office/officeart/2005/8/layout/radial6"/>
    <dgm:cxn modelId="{2D108938-32B2-499E-8EF6-476FD4F7E9C9}" type="presParOf" srcId="{25BE7188-47D5-41CD-A7A8-A20B098E5F7D}" destId="{2A6AD63D-9286-489A-9142-57F93D9A5BAC}" srcOrd="20" destOrd="0" presId="urn:microsoft.com/office/officeart/2005/8/layout/radial6"/>
    <dgm:cxn modelId="{EC30ABCC-8A36-42AC-AF79-E551BC1D4311}" type="presParOf" srcId="{25BE7188-47D5-41CD-A7A8-A20B098E5F7D}" destId="{2AFDECEC-CB13-4086-A900-6F1F7C0721CF}" srcOrd="21" destOrd="0" presId="urn:microsoft.com/office/officeart/2005/8/layout/radial6"/>
    <dgm:cxn modelId="{5849701C-073F-4B74-936F-CD9FE9D9D6CC}" type="presParOf" srcId="{25BE7188-47D5-41CD-A7A8-A20B098E5F7D}" destId="{91567698-F8E0-48A3-BC92-7C6E1D8C46ED}" srcOrd="22" destOrd="0" presId="urn:microsoft.com/office/officeart/2005/8/layout/radial6"/>
    <dgm:cxn modelId="{B41D35AC-5838-4C5D-87C9-79F9BA8FBBED}" type="presParOf" srcId="{25BE7188-47D5-41CD-A7A8-A20B098E5F7D}" destId="{FA43DB74-6BA2-45E2-AB8B-FCD20A3FD37B}" srcOrd="23" destOrd="0" presId="urn:microsoft.com/office/officeart/2005/8/layout/radial6"/>
    <dgm:cxn modelId="{18153A7D-74F6-4F5C-A399-D79B3A592089}" type="presParOf" srcId="{25BE7188-47D5-41CD-A7A8-A20B098E5F7D}" destId="{EF5861D3-6893-4380-80BA-49DA9D6E1CFA}" srcOrd="24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4CA88A-BBAE-4326-8725-799A4159B360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3184D7D-14A3-4F96-8A36-4595897569EA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SERVICIOS OPCIONALES y ADICIONALES</a:t>
          </a:r>
          <a:endParaRPr lang="es-EC" sz="2000" b="1" dirty="0">
            <a:solidFill>
              <a:schemeClr val="tx1"/>
            </a:solidFill>
          </a:endParaRPr>
        </a:p>
      </dgm:t>
    </dgm:pt>
    <dgm:pt modelId="{191A05DF-26DE-4DAC-BB62-89B63EA6C8AB}" type="parTrans" cxnId="{FF9E28E1-DA1E-489E-9847-AF82B892BC4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59D4C53-CCED-4442-8453-39AA78034A44}" type="sibTrans" cxnId="{FF9E28E1-DA1E-489E-9847-AF82B892BC4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D05732F-0864-466C-8D76-4A457C0493E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Bebida de la Casa denominada “El Chauchita”</a:t>
          </a:r>
          <a:endParaRPr lang="es-EC" sz="2000" dirty="0">
            <a:solidFill>
              <a:schemeClr val="tx1"/>
            </a:solidFill>
          </a:endParaRPr>
        </a:p>
      </dgm:t>
    </dgm:pt>
    <dgm:pt modelId="{4BC938BD-6529-413D-9F4C-E913C666A578}" type="parTrans" cxnId="{CAB1CF61-62FF-445E-AFE5-BBEF2DB099EE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EF056E71-84A9-496A-961C-A6BC4EC3BAB4}" type="sibTrans" cxnId="{CAB1CF61-62FF-445E-AFE5-BBEF2DB099EE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2CC8EF7B-08FC-403E-A537-42A8507E1BD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Menú Tradicional </a:t>
          </a:r>
        </a:p>
        <a:p>
          <a:r>
            <a:rPr lang="es-EC" sz="2000" dirty="0" smtClean="0">
              <a:solidFill>
                <a:schemeClr val="tx1"/>
              </a:solidFill>
            </a:rPr>
            <a:t>“ El Colibrí”</a:t>
          </a:r>
          <a:endParaRPr lang="es-EC" sz="2000" dirty="0">
            <a:solidFill>
              <a:schemeClr val="tx1"/>
            </a:solidFill>
          </a:endParaRPr>
        </a:p>
      </dgm:t>
    </dgm:pt>
    <dgm:pt modelId="{AAB5A0AA-420E-4191-9F44-28CB5ABDB25F}" type="parTrans" cxnId="{681DB140-8230-4125-BCC9-4DF80E1D467C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8C46BA1F-1ACC-4E03-84EF-DE140CB34B40}" type="sibTrans" cxnId="{681DB140-8230-4125-BCC9-4DF80E1D467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AAF250C-FBAD-4645-AB72-659B8CE5BE7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Programa de bienvenida llamado ‘’Dejando Huella”</a:t>
          </a:r>
          <a:endParaRPr lang="es-EC" sz="2000" dirty="0">
            <a:solidFill>
              <a:schemeClr val="tx1"/>
            </a:solidFill>
          </a:endParaRPr>
        </a:p>
      </dgm:t>
    </dgm:pt>
    <dgm:pt modelId="{4D32A118-B16C-4DFA-9BED-9D50117F0F6B}" type="parTrans" cxnId="{9B321661-CBB5-4D36-B911-B3E3B015CB75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2D8758B1-A8AC-447F-A2FD-3F77058175BD}" type="sibTrans" cxnId="{9B321661-CBB5-4D36-B911-B3E3B015CB7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AA1A03F-B95B-4F18-915F-2744B858AC4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 Chiva accesible con banda de pueblo</a:t>
          </a:r>
          <a:endParaRPr lang="es-EC" sz="2000" dirty="0">
            <a:solidFill>
              <a:schemeClr val="tx1"/>
            </a:solidFill>
          </a:endParaRPr>
        </a:p>
      </dgm:t>
    </dgm:pt>
    <dgm:pt modelId="{9CEF5A5D-0A46-4143-92DC-BFDFE72705BD}" type="parTrans" cxnId="{719E61B5-6449-47C6-9D39-9620CA11D576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238D1E0E-B664-4339-8D76-DB4E9420ABD4}" type="sibTrans" cxnId="{719E61B5-6449-47C6-9D39-9620CA11D576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A73255B1-3B51-45FF-9079-FDA34899A81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Terapia Física</a:t>
          </a:r>
          <a:endParaRPr lang="es-EC" sz="2000" dirty="0">
            <a:solidFill>
              <a:schemeClr val="tx1"/>
            </a:solidFill>
          </a:endParaRPr>
        </a:p>
      </dgm:t>
    </dgm:pt>
    <dgm:pt modelId="{0E02331C-953A-48D8-95BB-F5AED6F2F6AF}" type="parTrans" cxnId="{703FA0A2-9AC6-4CA8-AE2D-081503BA0998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2DF366CC-1CF8-4C29-861A-009DE3A036F7}" type="sibTrans" cxnId="{703FA0A2-9AC6-4CA8-AE2D-081503BA0998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8D5D837-D6C9-462E-A882-8AD7053714E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hlinkClick xmlns:r="http://schemas.openxmlformats.org/officeDocument/2006/relationships" r:id="rId2" action="ppaction://hlinkpres?slideindex=18&amp;slidetitle=Diapositiva 18"/>
            </a:rPr>
            <a:t>Paquetes Turísticos</a:t>
          </a:r>
          <a:endParaRPr lang="es-EC" sz="2000" dirty="0">
            <a:solidFill>
              <a:schemeClr val="tx1"/>
            </a:solidFill>
          </a:endParaRPr>
        </a:p>
      </dgm:t>
    </dgm:pt>
    <dgm:pt modelId="{8052E5BB-34A9-43AE-B3CD-7DB916DDBEE3}" type="parTrans" cxnId="{42CE1E6E-A078-4637-A7CE-110231938C11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0D907825-20EA-4A81-B949-A3A5407D4424}" type="sibTrans" cxnId="{42CE1E6E-A078-4637-A7CE-110231938C11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190124F-8311-4184-A497-144F7CA0ECF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Cine Retro</a:t>
          </a:r>
          <a:endParaRPr lang="es-EC" sz="2000" dirty="0">
            <a:solidFill>
              <a:schemeClr val="tx1"/>
            </a:solidFill>
          </a:endParaRPr>
        </a:p>
      </dgm:t>
    </dgm:pt>
    <dgm:pt modelId="{E693D5EA-6F54-4CB6-9E89-F926914359B1}" type="parTrans" cxnId="{0C205843-6665-4B37-A03B-9EB7878A5D3B}">
      <dgm:prSet custT="1"/>
      <dgm:spPr/>
      <dgm:t>
        <a:bodyPr/>
        <a:lstStyle/>
        <a:p>
          <a:endParaRPr lang="es-EC" sz="2000"/>
        </a:p>
      </dgm:t>
    </dgm:pt>
    <dgm:pt modelId="{D1C917E7-3F94-4E8B-9BDA-468F6F8B399A}" type="sibTrans" cxnId="{0C205843-6665-4B37-A03B-9EB7878A5D3B}">
      <dgm:prSet/>
      <dgm:spPr/>
      <dgm:t>
        <a:bodyPr/>
        <a:lstStyle/>
        <a:p>
          <a:endParaRPr lang="es-EC" sz="2000"/>
        </a:p>
      </dgm:t>
    </dgm:pt>
    <dgm:pt modelId="{F2CBE474-DF86-4B62-BA26-FBA54DCAEFF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Teatro</a:t>
          </a:r>
          <a:endParaRPr lang="es-EC" sz="2000" dirty="0">
            <a:solidFill>
              <a:schemeClr val="tx1"/>
            </a:solidFill>
          </a:endParaRPr>
        </a:p>
      </dgm:t>
    </dgm:pt>
    <dgm:pt modelId="{08DA21F2-C6F5-44C8-999F-6BE0DD108E77}" type="parTrans" cxnId="{FC1E1079-C006-4EB7-ABC2-AF3CAC2DDDA6}">
      <dgm:prSet custT="1"/>
      <dgm:spPr/>
      <dgm:t>
        <a:bodyPr/>
        <a:lstStyle/>
        <a:p>
          <a:endParaRPr lang="es-EC" sz="2000"/>
        </a:p>
      </dgm:t>
    </dgm:pt>
    <dgm:pt modelId="{5F06D9DD-3983-4F79-806A-3A42D24946E4}" type="sibTrans" cxnId="{FC1E1079-C006-4EB7-ABC2-AF3CAC2DDDA6}">
      <dgm:prSet/>
      <dgm:spPr/>
      <dgm:t>
        <a:bodyPr/>
        <a:lstStyle/>
        <a:p>
          <a:endParaRPr lang="es-EC" sz="2000"/>
        </a:p>
      </dgm:t>
    </dgm:pt>
    <dgm:pt modelId="{85C0FEEB-56EC-49F2-9695-87585FD5E9C7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hlinkClick xmlns:r="http://schemas.openxmlformats.org/officeDocument/2006/relationships" r:id="rId2" action="ppaction://hlinkpres?slideindex=26&amp;slidetitle=Presentación de PowerPoint"/>
            </a:rPr>
            <a:t>Transfer - Restaurante</a:t>
          </a:r>
          <a:endParaRPr lang="es-EC" sz="2000" dirty="0">
            <a:solidFill>
              <a:schemeClr val="tx1"/>
            </a:solidFill>
          </a:endParaRPr>
        </a:p>
      </dgm:t>
    </dgm:pt>
    <dgm:pt modelId="{CB04D1D0-6431-4C65-9B19-7547A3C83367}" type="parTrans" cxnId="{C38AC11D-1280-411C-B38B-335A17FA60A3}">
      <dgm:prSet/>
      <dgm:spPr/>
      <dgm:t>
        <a:bodyPr/>
        <a:lstStyle/>
        <a:p>
          <a:endParaRPr lang="es-EC"/>
        </a:p>
      </dgm:t>
    </dgm:pt>
    <dgm:pt modelId="{CD28A40B-5095-4790-837B-8A9E18A9781E}" type="sibTrans" cxnId="{C38AC11D-1280-411C-B38B-335A17FA60A3}">
      <dgm:prSet/>
      <dgm:spPr/>
      <dgm:t>
        <a:bodyPr/>
        <a:lstStyle/>
        <a:p>
          <a:endParaRPr lang="es-EC"/>
        </a:p>
      </dgm:t>
    </dgm:pt>
    <dgm:pt modelId="{CABE1C13-72BE-462D-BE1A-9215A2EE34D7}" type="pres">
      <dgm:prSet presAssocID="{034CA88A-BBAE-4326-8725-799A4159B3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5E2EC6-BA45-45D5-AB03-67D2B1A0F7E7}" type="pres">
      <dgm:prSet presAssocID="{73184D7D-14A3-4F96-8A36-4595897569EA}" presName="centerShape" presStyleLbl="node0" presStyleIdx="0" presStyleCnt="1" custScaleX="232112"/>
      <dgm:spPr/>
      <dgm:t>
        <a:bodyPr/>
        <a:lstStyle/>
        <a:p>
          <a:endParaRPr lang="es-EC"/>
        </a:p>
      </dgm:t>
    </dgm:pt>
    <dgm:pt modelId="{F89E620A-AF38-4372-803E-24B04B580537}" type="pres">
      <dgm:prSet presAssocID="{4BC938BD-6529-413D-9F4C-E913C666A578}" presName="Name9" presStyleLbl="parChTrans1D2" presStyleIdx="0" presStyleCnt="9"/>
      <dgm:spPr/>
      <dgm:t>
        <a:bodyPr/>
        <a:lstStyle/>
        <a:p>
          <a:endParaRPr lang="es-EC"/>
        </a:p>
      </dgm:t>
    </dgm:pt>
    <dgm:pt modelId="{460DDC92-2CED-4CA7-83EB-02187448D11B}" type="pres">
      <dgm:prSet presAssocID="{4BC938BD-6529-413D-9F4C-E913C666A578}" presName="connTx" presStyleLbl="parChTrans1D2" presStyleIdx="0" presStyleCnt="9"/>
      <dgm:spPr/>
      <dgm:t>
        <a:bodyPr/>
        <a:lstStyle/>
        <a:p>
          <a:endParaRPr lang="es-EC"/>
        </a:p>
      </dgm:t>
    </dgm:pt>
    <dgm:pt modelId="{C9A7F7A0-424B-4506-9D95-0995D2FE74A0}" type="pres">
      <dgm:prSet presAssocID="{7D05732F-0864-466C-8D76-4A457C0493EF}" presName="node" presStyleLbl="node1" presStyleIdx="0" presStyleCnt="9" custScaleX="158614" custScaleY="1342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CD80F8-91B2-40BD-ACB7-B04CB4B5B554}" type="pres">
      <dgm:prSet presAssocID="{AAB5A0AA-420E-4191-9F44-28CB5ABDB25F}" presName="Name9" presStyleLbl="parChTrans1D2" presStyleIdx="1" presStyleCnt="9"/>
      <dgm:spPr/>
      <dgm:t>
        <a:bodyPr/>
        <a:lstStyle/>
        <a:p>
          <a:endParaRPr lang="es-EC"/>
        </a:p>
      </dgm:t>
    </dgm:pt>
    <dgm:pt modelId="{3E42A63C-F075-4902-BDBC-6139986DEC64}" type="pres">
      <dgm:prSet presAssocID="{AAB5A0AA-420E-4191-9F44-28CB5ABDB25F}" presName="connTx" presStyleLbl="parChTrans1D2" presStyleIdx="1" presStyleCnt="9"/>
      <dgm:spPr/>
      <dgm:t>
        <a:bodyPr/>
        <a:lstStyle/>
        <a:p>
          <a:endParaRPr lang="es-EC"/>
        </a:p>
      </dgm:t>
    </dgm:pt>
    <dgm:pt modelId="{D761D7CD-22D4-4BE9-A07C-C5A6EA37F122}" type="pres">
      <dgm:prSet presAssocID="{2CC8EF7B-08FC-403E-A537-42A8507E1BDA}" presName="node" presStyleLbl="node1" presStyleIdx="1" presStyleCnt="9" custScaleX="175548" custScaleY="110120" custRadScaleRad="187052" custRadScaleInc="499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8C0DF6-86C8-42AF-89F4-52CDD7F71A11}" type="pres">
      <dgm:prSet presAssocID="{4D32A118-B16C-4DFA-9BED-9D50117F0F6B}" presName="Name9" presStyleLbl="parChTrans1D2" presStyleIdx="2" presStyleCnt="9"/>
      <dgm:spPr/>
      <dgm:t>
        <a:bodyPr/>
        <a:lstStyle/>
        <a:p>
          <a:endParaRPr lang="es-EC"/>
        </a:p>
      </dgm:t>
    </dgm:pt>
    <dgm:pt modelId="{1569F668-4F09-4432-91B1-E8B022F06A47}" type="pres">
      <dgm:prSet presAssocID="{4D32A118-B16C-4DFA-9BED-9D50117F0F6B}" presName="connTx" presStyleLbl="parChTrans1D2" presStyleIdx="2" presStyleCnt="9"/>
      <dgm:spPr/>
      <dgm:t>
        <a:bodyPr/>
        <a:lstStyle/>
        <a:p>
          <a:endParaRPr lang="es-EC"/>
        </a:p>
      </dgm:t>
    </dgm:pt>
    <dgm:pt modelId="{3E77E112-C213-49CA-8F55-B919B1F1CC41}" type="pres">
      <dgm:prSet presAssocID="{5AAF250C-FBAD-4645-AB72-659B8CE5BE7F}" presName="node" presStyleLbl="node1" presStyleIdx="2" presStyleCnt="9" custScaleX="168354" custScaleY="145937" custRadScaleRad="176590" custRadScaleInc="8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56EEAC-EE9D-4BEC-9BE1-E7910CE95AEA}" type="pres">
      <dgm:prSet presAssocID="{9CEF5A5D-0A46-4143-92DC-BFDFE72705BD}" presName="Name9" presStyleLbl="parChTrans1D2" presStyleIdx="3" presStyleCnt="9"/>
      <dgm:spPr/>
      <dgm:t>
        <a:bodyPr/>
        <a:lstStyle/>
        <a:p>
          <a:endParaRPr lang="es-EC"/>
        </a:p>
      </dgm:t>
    </dgm:pt>
    <dgm:pt modelId="{ACC71106-8DC2-4B00-ADC8-BBA2FF69B39C}" type="pres">
      <dgm:prSet presAssocID="{9CEF5A5D-0A46-4143-92DC-BFDFE72705BD}" presName="connTx" presStyleLbl="parChTrans1D2" presStyleIdx="3" presStyleCnt="9"/>
      <dgm:spPr/>
      <dgm:t>
        <a:bodyPr/>
        <a:lstStyle/>
        <a:p>
          <a:endParaRPr lang="es-EC"/>
        </a:p>
      </dgm:t>
    </dgm:pt>
    <dgm:pt modelId="{4FE5863C-4991-4380-AB4B-3FE7B67304C4}" type="pres">
      <dgm:prSet presAssocID="{4AA1A03F-B95B-4F18-915F-2744B858AC4F}" presName="node" presStyleLbl="node1" presStyleIdx="3" presStyleCnt="9" custScaleX="181315" custScaleY="140859" custRadScaleRad="150080" custRadScaleInc="-432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C2D51A-AA5A-47A1-B841-03C3A99148BC}" type="pres">
      <dgm:prSet presAssocID="{0E02331C-953A-48D8-95BB-F5AED6F2F6AF}" presName="Name9" presStyleLbl="parChTrans1D2" presStyleIdx="4" presStyleCnt="9"/>
      <dgm:spPr/>
      <dgm:t>
        <a:bodyPr/>
        <a:lstStyle/>
        <a:p>
          <a:endParaRPr lang="es-EC"/>
        </a:p>
      </dgm:t>
    </dgm:pt>
    <dgm:pt modelId="{642C9267-4200-4FFC-B278-6E0BA6113D19}" type="pres">
      <dgm:prSet presAssocID="{0E02331C-953A-48D8-95BB-F5AED6F2F6AF}" presName="connTx" presStyleLbl="parChTrans1D2" presStyleIdx="4" presStyleCnt="9"/>
      <dgm:spPr/>
      <dgm:t>
        <a:bodyPr/>
        <a:lstStyle/>
        <a:p>
          <a:endParaRPr lang="es-EC"/>
        </a:p>
      </dgm:t>
    </dgm:pt>
    <dgm:pt modelId="{78371456-0C63-4FC8-83C6-A3048E228BDE}" type="pres">
      <dgm:prSet presAssocID="{A73255B1-3B51-45FF-9079-FDA34899A811}" presName="node" presStyleLbl="node1" presStyleIdx="4" presStyleCnt="9" custScaleX="160302" custScaleY="138869" custRadScaleRad="105419" custRadScaleInc="-347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A97555-298E-4A89-B675-DFF4D0987C5D}" type="pres">
      <dgm:prSet presAssocID="{8052E5BB-34A9-43AE-B3CD-7DB916DDBEE3}" presName="Name9" presStyleLbl="parChTrans1D2" presStyleIdx="5" presStyleCnt="9"/>
      <dgm:spPr/>
      <dgm:t>
        <a:bodyPr/>
        <a:lstStyle/>
        <a:p>
          <a:endParaRPr lang="es-EC"/>
        </a:p>
      </dgm:t>
    </dgm:pt>
    <dgm:pt modelId="{88071A64-7ECC-4EF5-8DCB-FE20FFCC0F1F}" type="pres">
      <dgm:prSet presAssocID="{8052E5BB-34A9-43AE-B3CD-7DB916DDBEE3}" presName="connTx" presStyleLbl="parChTrans1D2" presStyleIdx="5" presStyleCnt="9"/>
      <dgm:spPr/>
      <dgm:t>
        <a:bodyPr/>
        <a:lstStyle/>
        <a:p>
          <a:endParaRPr lang="es-EC"/>
        </a:p>
      </dgm:t>
    </dgm:pt>
    <dgm:pt modelId="{EF3F2E05-E52A-4EBC-8504-89F544D5BD26}" type="pres">
      <dgm:prSet presAssocID="{58D5D837-D6C9-462E-A882-8AD7053714E1}" presName="node" presStyleLbl="node1" presStyleIdx="5" presStyleCnt="9" custScaleX="165177" custScaleY="136751" custRadScaleRad="188422" custRadScaleInc="-262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0DACA1-9D0A-42BF-994C-8ED4E4D6C121}" type="pres">
      <dgm:prSet presAssocID="{E693D5EA-6F54-4CB6-9E89-F926914359B1}" presName="Name9" presStyleLbl="parChTrans1D2" presStyleIdx="6" presStyleCnt="9"/>
      <dgm:spPr/>
      <dgm:t>
        <a:bodyPr/>
        <a:lstStyle/>
        <a:p>
          <a:endParaRPr lang="es-EC"/>
        </a:p>
      </dgm:t>
    </dgm:pt>
    <dgm:pt modelId="{934CC63C-7801-4821-ABDB-C0436223A6FD}" type="pres">
      <dgm:prSet presAssocID="{E693D5EA-6F54-4CB6-9E89-F926914359B1}" presName="connTx" presStyleLbl="parChTrans1D2" presStyleIdx="6" presStyleCnt="9"/>
      <dgm:spPr/>
      <dgm:t>
        <a:bodyPr/>
        <a:lstStyle/>
        <a:p>
          <a:endParaRPr lang="es-EC"/>
        </a:p>
      </dgm:t>
    </dgm:pt>
    <dgm:pt modelId="{BC85818D-EAE9-4511-8E8C-63C1285C2D42}" type="pres">
      <dgm:prSet presAssocID="{B190124F-8311-4184-A497-144F7CA0ECF1}" presName="node" presStyleLbl="node1" presStyleIdx="6" presStyleCnt="9" custScaleX="154786" custScaleY="133674" custRadScaleRad="146087" custRadScaleInc="80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7AB6B3-129A-4C5B-8424-500CCD79A5D5}" type="pres">
      <dgm:prSet presAssocID="{08DA21F2-C6F5-44C8-999F-6BE0DD108E77}" presName="Name9" presStyleLbl="parChTrans1D2" presStyleIdx="7" presStyleCnt="9"/>
      <dgm:spPr/>
      <dgm:t>
        <a:bodyPr/>
        <a:lstStyle/>
        <a:p>
          <a:endParaRPr lang="es-EC"/>
        </a:p>
      </dgm:t>
    </dgm:pt>
    <dgm:pt modelId="{FDD1866D-7CC6-4417-8021-5EA1BDE6FBA2}" type="pres">
      <dgm:prSet presAssocID="{08DA21F2-C6F5-44C8-999F-6BE0DD108E77}" presName="connTx" presStyleLbl="parChTrans1D2" presStyleIdx="7" presStyleCnt="9"/>
      <dgm:spPr/>
      <dgm:t>
        <a:bodyPr/>
        <a:lstStyle/>
        <a:p>
          <a:endParaRPr lang="es-EC"/>
        </a:p>
      </dgm:t>
    </dgm:pt>
    <dgm:pt modelId="{D071EF82-B628-4B1C-AE92-C67D2C5B4A00}" type="pres">
      <dgm:prSet presAssocID="{F2CBE474-DF86-4B62-BA26-FBA54DCAEFFF}" presName="node" presStyleLbl="node1" presStyleIdx="7" presStyleCnt="9" custScaleX="175146" custScaleY="122450" custRadScaleRad="146556" custRadScaleInc="-449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775C6F-F24C-4F38-A42C-15DE6A10C5DC}" type="pres">
      <dgm:prSet presAssocID="{CB04D1D0-6431-4C65-9B19-7547A3C83367}" presName="Name9" presStyleLbl="parChTrans1D2" presStyleIdx="8" presStyleCnt="9"/>
      <dgm:spPr/>
      <dgm:t>
        <a:bodyPr/>
        <a:lstStyle/>
        <a:p>
          <a:endParaRPr lang="es-EC"/>
        </a:p>
      </dgm:t>
    </dgm:pt>
    <dgm:pt modelId="{2F8F429D-33D7-444A-A9E7-8015E9240506}" type="pres">
      <dgm:prSet presAssocID="{CB04D1D0-6431-4C65-9B19-7547A3C83367}" presName="connTx" presStyleLbl="parChTrans1D2" presStyleIdx="8" presStyleCnt="9"/>
      <dgm:spPr/>
      <dgm:t>
        <a:bodyPr/>
        <a:lstStyle/>
        <a:p>
          <a:endParaRPr lang="es-EC"/>
        </a:p>
      </dgm:t>
    </dgm:pt>
    <dgm:pt modelId="{9F506F68-2B8B-4E56-A6E6-C968C004A76D}" type="pres">
      <dgm:prSet presAssocID="{85C0FEEB-56EC-49F2-9695-87585FD5E9C7}" presName="node" presStyleLbl="node1" presStyleIdx="8" presStyleCnt="9" custScaleX="175548" custScaleY="110120" custRadScaleRad="187052" custRadScaleInc="499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4867B7-7E63-4ABA-BAFF-80D94A705D76}" type="presOf" srcId="{A73255B1-3B51-45FF-9079-FDA34899A811}" destId="{78371456-0C63-4FC8-83C6-A3048E228BDE}" srcOrd="0" destOrd="0" presId="urn:microsoft.com/office/officeart/2005/8/layout/radial1"/>
    <dgm:cxn modelId="{CAB1CF61-62FF-445E-AFE5-BBEF2DB099EE}" srcId="{73184D7D-14A3-4F96-8A36-4595897569EA}" destId="{7D05732F-0864-466C-8D76-4A457C0493EF}" srcOrd="0" destOrd="0" parTransId="{4BC938BD-6529-413D-9F4C-E913C666A578}" sibTransId="{EF056E71-84A9-496A-961C-A6BC4EC3BAB4}"/>
    <dgm:cxn modelId="{E47EF802-BDF7-41B4-B4C9-319AFFE7D577}" type="presOf" srcId="{4AA1A03F-B95B-4F18-915F-2744B858AC4F}" destId="{4FE5863C-4991-4380-AB4B-3FE7B67304C4}" srcOrd="0" destOrd="0" presId="urn:microsoft.com/office/officeart/2005/8/layout/radial1"/>
    <dgm:cxn modelId="{DA907BA8-7D43-48F8-80BD-C86A34A2E0A7}" type="presOf" srcId="{73184D7D-14A3-4F96-8A36-4595897569EA}" destId="{885E2EC6-BA45-45D5-AB03-67D2B1A0F7E7}" srcOrd="0" destOrd="0" presId="urn:microsoft.com/office/officeart/2005/8/layout/radial1"/>
    <dgm:cxn modelId="{0C205843-6665-4B37-A03B-9EB7878A5D3B}" srcId="{73184D7D-14A3-4F96-8A36-4595897569EA}" destId="{B190124F-8311-4184-A497-144F7CA0ECF1}" srcOrd="6" destOrd="0" parTransId="{E693D5EA-6F54-4CB6-9E89-F926914359B1}" sibTransId="{D1C917E7-3F94-4E8B-9BDA-468F6F8B399A}"/>
    <dgm:cxn modelId="{036FFA17-8133-4790-8DFB-700AA1132A80}" type="presOf" srcId="{9CEF5A5D-0A46-4143-92DC-BFDFE72705BD}" destId="{8F56EEAC-EE9D-4BEC-9BE1-E7910CE95AEA}" srcOrd="0" destOrd="0" presId="urn:microsoft.com/office/officeart/2005/8/layout/radial1"/>
    <dgm:cxn modelId="{7F5BC74C-E30F-4B6B-AE3D-E87D1F644FFC}" type="presOf" srcId="{2CC8EF7B-08FC-403E-A537-42A8507E1BDA}" destId="{D761D7CD-22D4-4BE9-A07C-C5A6EA37F122}" srcOrd="0" destOrd="0" presId="urn:microsoft.com/office/officeart/2005/8/layout/radial1"/>
    <dgm:cxn modelId="{AE763B7D-41F9-41AD-8C78-8E31941A82C0}" type="presOf" srcId="{E693D5EA-6F54-4CB6-9E89-F926914359B1}" destId="{934CC63C-7801-4821-ABDB-C0436223A6FD}" srcOrd="1" destOrd="0" presId="urn:microsoft.com/office/officeart/2005/8/layout/radial1"/>
    <dgm:cxn modelId="{373CBC7E-60B3-48A9-B427-761286EC4B56}" type="presOf" srcId="{9CEF5A5D-0A46-4143-92DC-BFDFE72705BD}" destId="{ACC71106-8DC2-4B00-ADC8-BBA2FF69B39C}" srcOrd="1" destOrd="0" presId="urn:microsoft.com/office/officeart/2005/8/layout/radial1"/>
    <dgm:cxn modelId="{5C39AB4C-A5FB-4EAD-8864-F9230E8F5235}" type="presOf" srcId="{E693D5EA-6F54-4CB6-9E89-F926914359B1}" destId="{8C0DACA1-9D0A-42BF-994C-8ED4E4D6C121}" srcOrd="0" destOrd="0" presId="urn:microsoft.com/office/officeart/2005/8/layout/radial1"/>
    <dgm:cxn modelId="{42CE1E6E-A078-4637-A7CE-110231938C11}" srcId="{73184D7D-14A3-4F96-8A36-4595897569EA}" destId="{58D5D837-D6C9-462E-A882-8AD7053714E1}" srcOrd="5" destOrd="0" parTransId="{8052E5BB-34A9-43AE-B3CD-7DB916DDBEE3}" sibTransId="{0D907825-20EA-4A81-B949-A3A5407D4424}"/>
    <dgm:cxn modelId="{B0C241B6-A96B-4B40-A91A-CA562C097BCE}" type="presOf" srcId="{4BC938BD-6529-413D-9F4C-E913C666A578}" destId="{F89E620A-AF38-4372-803E-24B04B580537}" srcOrd="0" destOrd="0" presId="urn:microsoft.com/office/officeart/2005/8/layout/radial1"/>
    <dgm:cxn modelId="{FF9E28E1-DA1E-489E-9847-AF82B892BC4D}" srcId="{034CA88A-BBAE-4326-8725-799A4159B360}" destId="{73184D7D-14A3-4F96-8A36-4595897569EA}" srcOrd="0" destOrd="0" parTransId="{191A05DF-26DE-4DAC-BB62-89B63EA6C8AB}" sibTransId="{759D4C53-CCED-4442-8453-39AA78034A44}"/>
    <dgm:cxn modelId="{0CD3B403-74CE-444E-8F53-108B62D6F641}" type="presOf" srcId="{034CA88A-BBAE-4326-8725-799A4159B360}" destId="{CABE1C13-72BE-462D-BE1A-9215A2EE34D7}" srcOrd="0" destOrd="0" presId="urn:microsoft.com/office/officeart/2005/8/layout/radial1"/>
    <dgm:cxn modelId="{37B5FDAE-37B5-412A-A0CE-8BC5E7A28119}" type="presOf" srcId="{CB04D1D0-6431-4C65-9B19-7547A3C83367}" destId="{55775C6F-F24C-4F38-A42C-15DE6A10C5DC}" srcOrd="0" destOrd="0" presId="urn:microsoft.com/office/officeart/2005/8/layout/radial1"/>
    <dgm:cxn modelId="{681DB140-8230-4125-BCC9-4DF80E1D467C}" srcId="{73184D7D-14A3-4F96-8A36-4595897569EA}" destId="{2CC8EF7B-08FC-403E-A537-42A8507E1BDA}" srcOrd="1" destOrd="0" parTransId="{AAB5A0AA-420E-4191-9F44-28CB5ABDB25F}" sibTransId="{8C46BA1F-1ACC-4E03-84EF-DE140CB34B40}"/>
    <dgm:cxn modelId="{F7B47FAB-E351-4AD7-A8E2-5D002AE50784}" type="presOf" srcId="{58D5D837-D6C9-462E-A882-8AD7053714E1}" destId="{EF3F2E05-E52A-4EBC-8504-89F544D5BD26}" srcOrd="0" destOrd="0" presId="urn:microsoft.com/office/officeart/2005/8/layout/radial1"/>
    <dgm:cxn modelId="{854F5DD5-113C-4111-8825-5B7B327E49E9}" type="presOf" srcId="{CB04D1D0-6431-4C65-9B19-7547A3C83367}" destId="{2F8F429D-33D7-444A-A9E7-8015E9240506}" srcOrd="1" destOrd="0" presId="urn:microsoft.com/office/officeart/2005/8/layout/radial1"/>
    <dgm:cxn modelId="{8060D87C-FAE9-4165-806A-2FA7CD076602}" type="presOf" srcId="{7D05732F-0864-466C-8D76-4A457C0493EF}" destId="{C9A7F7A0-424B-4506-9D95-0995D2FE74A0}" srcOrd="0" destOrd="0" presId="urn:microsoft.com/office/officeart/2005/8/layout/radial1"/>
    <dgm:cxn modelId="{77A5A283-9201-4BE1-BA30-7A8BC9874E2A}" type="presOf" srcId="{4BC938BD-6529-413D-9F4C-E913C666A578}" destId="{460DDC92-2CED-4CA7-83EB-02187448D11B}" srcOrd="1" destOrd="0" presId="urn:microsoft.com/office/officeart/2005/8/layout/radial1"/>
    <dgm:cxn modelId="{9B321661-CBB5-4D36-B911-B3E3B015CB75}" srcId="{73184D7D-14A3-4F96-8A36-4595897569EA}" destId="{5AAF250C-FBAD-4645-AB72-659B8CE5BE7F}" srcOrd="2" destOrd="0" parTransId="{4D32A118-B16C-4DFA-9BED-9D50117F0F6B}" sibTransId="{2D8758B1-A8AC-447F-A2FD-3F77058175BD}"/>
    <dgm:cxn modelId="{703FA0A2-9AC6-4CA8-AE2D-081503BA0998}" srcId="{73184D7D-14A3-4F96-8A36-4595897569EA}" destId="{A73255B1-3B51-45FF-9079-FDA34899A811}" srcOrd="4" destOrd="0" parTransId="{0E02331C-953A-48D8-95BB-F5AED6F2F6AF}" sibTransId="{2DF366CC-1CF8-4C29-861A-009DE3A036F7}"/>
    <dgm:cxn modelId="{719E61B5-6449-47C6-9D39-9620CA11D576}" srcId="{73184D7D-14A3-4F96-8A36-4595897569EA}" destId="{4AA1A03F-B95B-4F18-915F-2744B858AC4F}" srcOrd="3" destOrd="0" parTransId="{9CEF5A5D-0A46-4143-92DC-BFDFE72705BD}" sibTransId="{238D1E0E-B664-4339-8D76-DB4E9420ABD4}"/>
    <dgm:cxn modelId="{0C44F4B6-2051-4D1D-93DC-F20DDAF2653F}" type="presOf" srcId="{4D32A118-B16C-4DFA-9BED-9D50117F0F6B}" destId="{1569F668-4F09-4432-91B1-E8B022F06A47}" srcOrd="1" destOrd="0" presId="urn:microsoft.com/office/officeart/2005/8/layout/radial1"/>
    <dgm:cxn modelId="{2BE09BB9-FB4E-4BD2-8F27-BF59A9737C2B}" type="presOf" srcId="{0E02331C-953A-48D8-95BB-F5AED6F2F6AF}" destId="{60C2D51A-AA5A-47A1-B841-03C3A99148BC}" srcOrd="0" destOrd="0" presId="urn:microsoft.com/office/officeart/2005/8/layout/radial1"/>
    <dgm:cxn modelId="{16A5CD10-A804-4AAC-AE17-898B147FA48D}" type="presOf" srcId="{AAB5A0AA-420E-4191-9F44-28CB5ABDB25F}" destId="{1ECD80F8-91B2-40BD-ACB7-B04CB4B5B554}" srcOrd="0" destOrd="0" presId="urn:microsoft.com/office/officeart/2005/8/layout/radial1"/>
    <dgm:cxn modelId="{67AC2E8F-73DD-41F0-8B14-E774E770E66D}" type="presOf" srcId="{8052E5BB-34A9-43AE-B3CD-7DB916DDBEE3}" destId="{88071A64-7ECC-4EF5-8DCB-FE20FFCC0F1F}" srcOrd="1" destOrd="0" presId="urn:microsoft.com/office/officeart/2005/8/layout/radial1"/>
    <dgm:cxn modelId="{E7BAA058-B60D-455E-B144-C41BE7007191}" type="presOf" srcId="{B190124F-8311-4184-A497-144F7CA0ECF1}" destId="{BC85818D-EAE9-4511-8E8C-63C1285C2D42}" srcOrd="0" destOrd="0" presId="urn:microsoft.com/office/officeart/2005/8/layout/radial1"/>
    <dgm:cxn modelId="{5AB8193C-DF25-454F-AEC5-F311476FB866}" type="presOf" srcId="{F2CBE474-DF86-4B62-BA26-FBA54DCAEFFF}" destId="{D071EF82-B628-4B1C-AE92-C67D2C5B4A00}" srcOrd="0" destOrd="0" presId="urn:microsoft.com/office/officeart/2005/8/layout/radial1"/>
    <dgm:cxn modelId="{C194725D-755C-4342-B2E3-9AF7AECADB85}" type="presOf" srcId="{85C0FEEB-56EC-49F2-9695-87585FD5E9C7}" destId="{9F506F68-2B8B-4E56-A6E6-C968C004A76D}" srcOrd="0" destOrd="0" presId="urn:microsoft.com/office/officeart/2005/8/layout/radial1"/>
    <dgm:cxn modelId="{97534FAC-CFCD-4A0F-8E70-0933347CDECD}" type="presOf" srcId="{AAB5A0AA-420E-4191-9F44-28CB5ABDB25F}" destId="{3E42A63C-F075-4902-BDBC-6139986DEC64}" srcOrd="1" destOrd="0" presId="urn:microsoft.com/office/officeart/2005/8/layout/radial1"/>
    <dgm:cxn modelId="{8D2B014D-67DC-4B52-8970-75F5289D46D2}" type="presOf" srcId="{4D32A118-B16C-4DFA-9BED-9D50117F0F6B}" destId="{668C0DF6-86C8-42AF-89F4-52CDD7F71A11}" srcOrd="0" destOrd="0" presId="urn:microsoft.com/office/officeart/2005/8/layout/radial1"/>
    <dgm:cxn modelId="{606FA67E-7268-4D56-B108-A9AAA7FA697A}" type="presOf" srcId="{08DA21F2-C6F5-44C8-999F-6BE0DD108E77}" destId="{FDD1866D-7CC6-4417-8021-5EA1BDE6FBA2}" srcOrd="1" destOrd="0" presId="urn:microsoft.com/office/officeart/2005/8/layout/radial1"/>
    <dgm:cxn modelId="{B43DFEE0-92E2-492F-9396-53A540EA4D04}" type="presOf" srcId="{0E02331C-953A-48D8-95BB-F5AED6F2F6AF}" destId="{642C9267-4200-4FFC-B278-6E0BA6113D19}" srcOrd="1" destOrd="0" presId="urn:microsoft.com/office/officeart/2005/8/layout/radial1"/>
    <dgm:cxn modelId="{FC1E1079-C006-4EB7-ABC2-AF3CAC2DDDA6}" srcId="{73184D7D-14A3-4F96-8A36-4595897569EA}" destId="{F2CBE474-DF86-4B62-BA26-FBA54DCAEFFF}" srcOrd="7" destOrd="0" parTransId="{08DA21F2-C6F5-44C8-999F-6BE0DD108E77}" sibTransId="{5F06D9DD-3983-4F79-806A-3A42D24946E4}"/>
    <dgm:cxn modelId="{C38AC11D-1280-411C-B38B-335A17FA60A3}" srcId="{73184D7D-14A3-4F96-8A36-4595897569EA}" destId="{85C0FEEB-56EC-49F2-9695-87585FD5E9C7}" srcOrd="8" destOrd="0" parTransId="{CB04D1D0-6431-4C65-9B19-7547A3C83367}" sibTransId="{CD28A40B-5095-4790-837B-8A9E18A9781E}"/>
    <dgm:cxn modelId="{07DF41C4-11E2-4FD0-A454-E8E7F87AD040}" type="presOf" srcId="{8052E5BB-34A9-43AE-B3CD-7DB916DDBEE3}" destId="{86A97555-298E-4A89-B675-DFF4D0987C5D}" srcOrd="0" destOrd="0" presId="urn:microsoft.com/office/officeart/2005/8/layout/radial1"/>
    <dgm:cxn modelId="{913CACF6-02FA-4FC7-BC86-49AEB066AE12}" type="presOf" srcId="{08DA21F2-C6F5-44C8-999F-6BE0DD108E77}" destId="{2E7AB6B3-129A-4C5B-8424-500CCD79A5D5}" srcOrd="0" destOrd="0" presId="urn:microsoft.com/office/officeart/2005/8/layout/radial1"/>
    <dgm:cxn modelId="{542678BB-AB24-4134-B5DA-119861877853}" type="presOf" srcId="{5AAF250C-FBAD-4645-AB72-659B8CE5BE7F}" destId="{3E77E112-C213-49CA-8F55-B919B1F1CC41}" srcOrd="0" destOrd="0" presId="urn:microsoft.com/office/officeart/2005/8/layout/radial1"/>
    <dgm:cxn modelId="{C7A361F4-0E84-4C8F-AABE-A4FC22927CDC}" type="presParOf" srcId="{CABE1C13-72BE-462D-BE1A-9215A2EE34D7}" destId="{885E2EC6-BA45-45D5-AB03-67D2B1A0F7E7}" srcOrd="0" destOrd="0" presId="urn:microsoft.com/office/officeart/2005/8/layout/radial1"/>
    <dgm:cxn modelId="{0215D6B2-8E2C-49C1-A7FE-6B4160D6FEEA}" type="presParOf" srcId="{CABE1C13-72BE-462D-BE1A-9215A2EE34D7}" destId="{F89E620A-AF38-4372-803E-24B04B580537}" srcOrd="1" destOrd="0" presId="urn:microsoft.com/office/officeart/2005/8/layout/radial1"/>
    <dgm:cxn modelId="{22F5CF92-AB96-426F-895F-B17A05876973}" type="presParOf" srcId="{F89E620A-AF38-4372-803E-24B04B580537}" destId="{460DDC92-2CED-4CA7-83EB-02187448D11B}" srcOrd="0" destOrd="0" presId="urn:microsoft.com/office/officeart/2005/8/layout/radial1"/>
    <dgm:cxn modelId="{2E552BDA-44A3-40AD-B2D5-EBDC689BDDFC}" type="presParOf" srcId="{CABE1C13-72BE-462D-BE1A-9215A2EE34D7}" destId="{C9A7F7A0-424B-4506-9D95-0995D2FE74A0}" srcOrd="2" destOrd="0" presId="urn:microsoft.com/office/officeart/2005/8/layout/radial1"/>
    <dgm:cxn modelId="{FDFD078A-97EF-423B-AE1D-5FF0BE2FAB6A}" type="presParOf" srcId="{CABE1C13-72BE-462D-BE1A-9215A2EE34D7}" destId="{1ECD80F8-91B2-40BD-ACB7-B04CB4B5B554}" srcOrd="3" destOrd="0" presId="urn:microsoft.com/office/officeart/2005/8/layout/radial1"/>
    <dgm:cxn modelId="{3AA5EE0F-E6C6-4305-8749-C2CF8A264078}" type="presParOf" srcId="{1ECD80F8-91B2-40BD-ACB7-B04CB4B5B554}" destId="{3E42A63C-F075-4902-BDBC-6139986DEC64}" srcOrd="0" destOrd="0" presId="urn:microsoft.com/office/officeart/2005/8/layout/radial1"/>
    <dgm:cxn modelId="{43E6B913-07A3-4701-B53C-7A0F342A1CC1}" type="presParOf" srcId="{CABE1C13-72BE-462D-BE1A-9215A2EE34D7}" destId="{D761D7CD-22D4-4BE9-A07C-C5A6EA37F122}" srcOrd="4" destOrd="0" presId="urn:microsoft.com/office/officeart/2005/8/layout/radial1"/>
    <dgm:cxn modelId="{48F102DF-6C78-450F-9BEB-33D357C59C56}" type="presParOf" srcId="{CABE1C13-72BE-462D-BE1A-9215A2EE34D7}" destId="{668C0DF6-86C8-42AF-89F4-52CDD7F71A11}" srcOrd="5" destOrd="0" presId="urn:microsoft.com/office/officeart/2005/8/layout/radial1"/>
    <dgm:cxn modelId="{60EEAB8C-A307-4874-9B5B-2CDCACFEB18C}" type="presParOf" srcId="{668C0DF6-86C8-42AF-89F4-52CDD7F71A11}" destId="{1569F668-4F09-4432-91B1-E8B022F06A47}" srcOrd="0" destOrd="0" presId="urn:microsoft.com/office/officeart/2005/8/layout/radial1"/>
    <dgm:cxn modelId="{F860732F-B65D-42D4-8C91-9A2207B8B2B9}" type="presParOf" srcId="{CABE1C13-72BE-462D-BE1A-9215A2EE34D7}" destId="{3E77E112-C213-49CA-8F55-B919B1F1CC41}" srcOrd="6" destOrd="0" presId="urn:microsoft.com/office/officeart/2005/8/layout/radial1"/>
    <dgm:cxn modelId="{203919B7-DF2A-4AB6-A053-2DBE664B8C88}" type="presParOf" srcId="{CABE1C13-72BE-462D-BE1A-9215A2EE34D7}" destId="{8F56EEAC-EE9D-4BEC-9BE1-E7910CE95AEA}" srcOrd="7" destOrd="0" presId="urn:microsoft.com/office/officeart/2005/8/layout/radial1"/>
    <dgm:cxn modelId="{C7480380-6F7A-4D0C-BC34-637142D82ED4}" type="presParOf" srcId="{8F56EEAC-EE9D-4BEC-9BE1-E7910CE95AEA}" destId="{ACC71106-8DC2-4B00-ADC8-BBA2FF69B39C}" srcOrd="0" destOrd="0" presId="urn:microsoft.com/office/officeart/2005/8/layout/radial1"/>
    <dgm:cxn modelId="{2B865C9A-129E-4CFD-848B-CCBD55B1A823}" type="presParOf" srcId="{CABE1C13-72BE-462D-BE1A-9215A2EE34D7}" destId="{4FE5863C-4991-4380-AB4B-3FE7B67304C4}" srcOrd="8" destOrd="0" presId="urn:microsoft.com/office/officeart/2005/8/layout/radial1"/>
    <dgm:cxn modelId="{96193065-2D48-41EF-B83E-BAEE18B859FD}" type="presParOf" srcId="{CABE1C13-72BE-462D-BE1A-9215A2EE34D7}" destId="{60C2D51A-AA5A-47A1-B841-03C3A99148BC}" srcOrd="9" destOrd="0" presId="urn:microsoft.com/office/officeart/2005/8/layout/radial1"/>
    <dgm:cxn modelId="{55D3510D-E49B-4BDB-BE0D-885604BCC967}" type="presParOf" srcId="{60C2D51A-AA5A-47A1-B841-03C3A99148BC}" destId="{642C9267-4200-4FFC-B278-6E0BA6113D19}" srcOrd="0" destOrd="0" presId="urn:microsoft.com/office/officeart/2005/8/layout/radial1"/>
    <dgm:cxn modelId="{730D0A30-A691-43D8-9E23-9014D754FE78}" type="presParOf" srcId="{CABE1C13-72BE-462D-BE1A-9215A2EE34D7}" destId="{78371456-0C63-4FC8-83C6-A3048E228BDE}" srcOrd="10" destOrd="0" presId="urn:microsoft.com/office/officeart/2005/8/layout/radial1"/>
    <dgm:cxn modelId="{E6415EAE-4CAD-4916-86C6-50C71A4442BA}" type="presParOf" srcId="{CABE1C13-72BE-462D-BE1A-9215A2EE34D7}" destId="{86A97555-298E-4A89-B675-DFF4D0987C5D}" srcOrd="11" destOrd="0" presId="urn:microsoft.com/office/officeart/2005/8/layout/radial1"/>
    <dgm:cxn modelId="{15C56FA6-4A84-461B-BAE9-C19153965DBE}" type="presParOf" srcId="{86A97555-298E-4A89-B675-DFF4D0987C5D}" destId="{88071A64-7ECC-4EF5-8DCB-FE20FFCC0F1F}" srcOrd="0" destOrd="0" presId="urn:microsoft.com/office/officeart/2005/8/layout/radial1"/>
    <dgm:cxn modelId="{B0799544-1A04-4567-862B-1DEABB58EF9A}" type="presParOf" srcId="{CABE1C13-72BE-462D-BE1A-9215A2EE34D7}" destId="{EF3F2E05-E52A-4EBC-8504-89F544D5BD26}" srcOrd="12" destOrd="0" presId="urn:microsoft.com/office/officeart/2005/8/layout/radial1"/>
    <dgm:cxn modelId="{352F5B67-22DB-4836-A08C-89CF861B7F0B}" type="presParOf" srcId="{CABE1C13-72BE-462D-BE1A-9215A2EE34D7}" destId="{8C0DACA1-9D0A-42BF-994C-8ED4E4D6C121}" srcOrd="13" destOrd="0" presId="urn:microsoft.com/office/officeart/2005/8/layout/radial1"/>
    <dgm:cxn modelId="{09D1226B-DD25-4EA2-B4AE-E4B2EBCB7DC3}" type="presParOf" srcId="{8C0DACA1-9D0A-42BF-994C-8ED4E4D6C121}" destId="{934CC63C-7801-4821-ABDB-C0436223A6FD}" srcOrd="0" destOrd="0" presId="urn:microsoft.com/office/officeart/2005/8/layout/radial1"/>
    <dgm:cxn modelId="{7FC5A99D-00CB-42E9-8C28-1DBE83AB597A}" type="presParOf" srcId="{CABE1C13-72BE-462D-BE1A-9215A2EE34D7}" destId="{BC85818D-EAE9-4511-8E8C-63C1285C2D42}" srcOrd="14" destOrd="0" presId="urn:microsoft.com/office/officeart/2005/8/layout/radial1"/>
    <dgm:cxn modelId="{E94EDDBE-0B03-46D4-AD6B-FE9620C73AB1}" type="presParOf" srcId="{CABE1C13-72BE-462D-BE1A-9215A2EE34D7}" destId="{2E7AB6B3-129A-4C5B-8424-500CCD79A5D5}" srcOrd="15" destOrd="0" presId="urn:microsoft.com/office/officeart/2005/8/layout/radial1"/>
    <dgm:cxn modelId="{45A0AA83-2F3E-4282-BDA3-36888120B84A}" type="presParOf" srcId="{2E7AB6B3-129A-4C5B-8424-500CCD79A5D5}" destId="{FDD1866D-7CC6-4417-8021-5EA1BDE6FBA2}" srcOrd="0" destOrd="0" presId="urn:microsoft.com/office/officeart/2005/8/layout/radial1"/>
    <dgm:cxn modelId="{9BFDD382-AAF4-4EBD-B0DD-776FF9B44D22}" type="presParOf" srcId="{CABE1C13-72BE-462D-BE1A-9215A2EE34D7}" destId="{D071EF82-B628-4B1C-AE92-C67D2C5B4A00}" srcOrd="16" destOrd="0" presId="urn:microsoft.com/office/officeart/2005/8/layout/radial1"/>
    <dgm:cxn modelId="{53E747BE-3AC8-4747-BE0C-63AA668DFF10}" type="presParOf" srcId="{CABE1C13-72BE-462D-BE1A-9215A2EE34D7}" destId="{55775C6F-F24C-4F38-A42C-15DE6A10C5DC}" srcOrd="17" destOrd="0" presId="urn:microsoft.com/office/officeart/2005/8/layout/radial1"/>
    <dgm:cxn modelId="{79283E48-E95C-43D6-9BE5-FBECD5B193D7}" type="presParOf" srcId="{55775C6F-F24C-4F38-A42C-15DE6A10C5DC}" destId="{2F8F429D-33D7-444A-A9E7-8015E9240506}" srcOrd="0" destOrd="0" presId="urn:microsoft.com/office/officeart/2005/8/layout/radial1"/>
    <dgm:cxn modelId="{184E2EF3-AB65-49CC-BEFA-B45D800CF03A}" type="presParOf" srcId="{CABE1C13-72BE-462D-BE1A-9215A2EE34D7}" destId="{9F506F68-2B8B-4E56-A6E6-C968C004A76D}" srcOrd="1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C03300-F138-4305-872B-004FCDA36B77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4A87C0-1970-4E66-9385-6DC110DD8610}">
      <dgm:prSet phldrT="[Texto]" custT="1"/>
      <dgm:spPr/>
      <dgm:t>
        <a:bodyPr/>
        <a:lstStyle/>
        <a:p>
          <a:r>
            <a:rPr lang="es-EC" sz="4800" b="1" dirty="0" smtClean="0"/>
            <a:t>PROYECCIONES</a:t>
          </a:r>
          <a:endParaRPr lang="es-EC" sz="4800" b="1" dirty="0"/>
        </a:p>
      </dgm:t>
    </dgm:pt>
    <dgm:pt modelId="{F3EE4F52-4A1A-4B18-9CB8-540ADD4E7241}" type="parTrans" cxnId="{79DF678F-10D0-4329-A7D7-5FA1EB0691DA}">
      <dgm:prSet/>
      <dgm:spPr/>
      <dgm:t>
        <a:bodyPr/>
        <a:lstStyle/>
        <a:p>
          <a:endParaRPr lang="es-EC"/>
        </a:p>
      </dgm:t>
    </dgm:pt>
    <dgm:pt modelId="{BA2D14F0-02B4-428E-B210-5174016BB452}" type="sibTrans" cxnId="{79DF678F-10D0-4329-A7D7-5FA1EB0691DA}">
      <dgm:prSet/>
      <dgm:spPr/>
      <dgm:t>
        <a:bodyPr/>
        <a:lstStyle/>
        <a:p>
          <a:endParaRPr lang="es-EC"/>
        </a:p>
      </dgm:t>
    </dgm:pt>
    <dgm:pt modelId="{0221C747-26D1-4E79-9844-B5F9E1EC57CE}">
      <dgm:prSet phldrT="[Texto]" custT="1"/>
      <dgm:spPr/>
      <dgm:t>
        <a:bodyPr/>
        <a:lstStyle/>
        <a:p>
          <a:r>
            <a:rPr lang="es-EC" sz="4800" dirty="0" smtClean="0">
              <a:solidFill>
                <a:schemeClr val="tx1"/>
              </a:solidFill>
            </a:rPr>
            <a:t>Inversión</a:t>
          </a:r>
          <a:endParaRPr lang="es-EC" sz="4800" dirty="0">
            <a:solidFill>
              <a:schemeClr val="tx1"/>
            </a:solidFill>
          </a:endParaRPr>
        </a:p>
      </dgm:t>
    </dgm:pt>
    <dgm:pt modelId="{06E7DB81-5C7E-49B1-BE12-27C2E069200D}" type="parTrans" cxnId="{BE99C61F-134B-4F9B-8FF8-3C696E9AE57C}">
      <dgm:prSet/>
      <dgm:spPr/>
      <dgm:t>
        <a:bodyPr/>
        <a:lstStyle/>
        <a:p>
          <a:endParaRPr lang="es-EC"/>
        </a:p>
      </dgm:t>
    </dgm:pt>
    <dgm:pt modelId="{CC88E5B1-E84F-45EE-8E9E-3419118352B9}" type="sibTrans" cxnId="{BE99C61F-134B-4F9B-8FF8-3C696E9AE57C}">
      <dgm:prSet/>
      <dgm:spPr/>
      <dgm:t>
        <a:bodyPr/>
        <a:lstStyle/>
        <a:p>
          <a:endParaRPr lang="es-EC"/>
        </a:p>
      </dgm:t>
    </dgm:pt>
    <dgm:pt modelId="{71103613-C256-40CE-B322-94D549C2E9ED}">
      <dgm:prSet phldrT="[Texto]" custT="1"/>
      <dgm:spPr/>
      <dgm:t>
        <a:bodyPr/>
        <a:lstStyle/>
        <a:p>
          <a:r>
            <a:rPr lang="es-EC" sz="4800" dirty="0" smtClean="0">
              <a:solidFill>
                <a:schemeClr val="tx1"/>
              </a:solidFill>
              <a:hlinkClick xmlns:r="http://schemas.openxmlformats.org/officeDocument/2006/relationships" r:id="rId1" action="ppaction://hlinkpres?slideindex=39&amp;slidetitle=Presentación de PowerPoint"/>
            </a:rPr>
            <a:t>INGRESOS</a:t>
          </a:r>
          <a:endParaRPr lang="es-EC" sz="4800" dirty="0">
            <a:solidFill>
              <a:schemeClr val="tx1"/>
            </a:solidFill>
          </a:endParaRPr>
        </a:p>
      </dgm:t>
    </dgm:pt>
    <dgm:pt modelId="{5FAEC05F-BDBC-46D4-970C-26DFA86F1DA9}" type="parTrans" cxnId="{607A895F-5AA4-4C50-A155-9A233BE94CAC}">
      <dgm:prSet/>
      <dgm:spPr/>
      <dgm:t>
        <a:bodyPr/>
        <a:lstStyle/>
        <a:p>
          <a:endParaRPr lang="es-EC"/>
        </a:p>
      </dgm:t>
    </dgm:pt>
    <dgm:pt modelId="{53EE6377-4310-4835-A1D4-05399695ACEA}" type="sibTrans" cxnId="{607A895F-5AA4-4C50-A155-9A233BE94CAC}">
      <dgm:prSet/>
      <dgm:spPr/>
      <dgm:t>
        <a:bodyPr/>
        <a:lstStyle/>
        <a:p>
          <a:endParaRPr lang="es-EC"/>
        </a:p>
      </dgm:t>
    </dgm:pt>
    <dgm:pt modelId="{716A2205-3EF8-4744-8BB4-32C98480361F}">
      <dgm:prSet phldrT="[Texto]" custT="1"/>
      <dgm:spPr/>
      <dgm:t>
        <a:bodyPr/>
        <a:lstStyle/>
        <a:p>
          <a:r>
            <a:rPr lang="es-EC" sz="4800" dirty="0" smtClean="0">
              <a:solidFill>
                <a:schemeClr val="tx1"/>
              </a:solidFill>
            </a:rPr>
            <a:t>Gastos</a:t>
          </a:r>
          <a:endParaRPr lang="es-EC" sz="4800" dirty="0">
            <a:solidFill>
              <a:schemeClr val="tx1"/>
            </a:solidFill>
          </a:endParaRPr>
        </a:p>
      </dgm:t>
    </dgm:pt>
    <dgm:pt modelId="{EC0EC763-07FB-48BD-8E51-005D0709F6C9}" type="parTrans" cxnId="{6C3556DC-D3B5-4B0F-AADC-618021902F72}">
      <dgm:prSet/>
      <dgm:spPr/>
      <dgm:t>
        <a:bodyPr/>
        <a:lstStyle/>
        <a:p>
          <a:endParaRPr lang="es-EC"/>
        </a:p>
      </dgm:t>
    </dgm:pt>
    <dgm:pt modelId="{8AD72D04-5DA1-415A-9FD7-3645F7D048C6}" type="sibTrans" cxnId="{6C3556DC-D3B5-4B0F-AADC-618021902F72}">
      <dgm:prSet/>
      <dgm:spPr/>
      <dgm:t>
        <a:bodyPr/>
        <a:lstStyle/>
        <a:p>
          <a:endParaRPr lang="es-EC"/>
        </a:p>
      </dgm:t>
    </dgm:pt>
    <dgm:pt modelId="{38802525-2C34-49A5-A135-DDD7FE13A498}">
      <dgm:prSet phldrT="[Texto]" custT="1"/>
      <dgm:spPr/>
      <dgm:t>
        <a:bodyPr/>
        <a:lstStyle/>
        <a:p>
          <a:r>
            <a:rPr lang="es-EC" sz="4800" dirty="0" smtClean="0">
              <a:solidFill>
                <a:schemeClr val="tx1"/>
              </a:solidFill>
            </a:rPr>
            <a:t>Flujo de Caja Proyectado</a:t>
          </a:r>
          <a:endParaRPr lang="es-EC" sz="4800" dirty="0">
            <a:solidFill>
              <a:schemeClr val="tx1"/>
            </a:solidFill>
          </a:endParaRPr>
        </a:p>
      </dgm:t>
    </dgm:pt>
    <dgm:pt modelId="{A448725A-A39F-4AE8-A5E0-2F5AFBEFAD61}" type="parTrans" cxnId="{D31AE212-3646-49F4-AF8F-5B3D566E1BCB}">
      <dgm:prSet/>
      <dgm:spPr/>
      <dgm:t>
        <a:bodyPr/>
        <a:lstStyle/>
        <a:p>
          <a:endParaRPr lang="es-EC"/>
        </a:p>
      </dgm:t>
    </dgm:pt>
    <dgm:pt modelId="{F297D7E3-4494-4176-A20A-B3EE0252CA3F}" type="sibTrans" cxnId="{D31AE212-3646-49F4-AF8F-5B3D566E1BCB}">
      <dgm:prSet/>
      <dgm:spPr/>
      <dgm:t>
        <a:bodyPr/>
        <a:lstStyle/>
        <a:p>
          <a:endParaRPr lang="es-EC"/>
        </a:p>
      </dgm:t>
    </dgm:pt>
    <dgm:pt modelId="{D89A4ACE-15D6-495C-957C-D8A4903A0713}" type="pres">
      <dgm:prSet presAssocID="{ACC03300-F138-4305-872B-004FCDA36B7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F8A84A-A158-44B1-BCE0-0D939AAA1418}" type="pres">
      <dgm:prSet presAssocID="{ACC03300-F138-4305-872B-004FCDA36B77}" presName="matrix" presStyleCnt="0"/>
      <dgm:spPr/>
    </dgm:pt>
    <dgm:pt modelId="{A7D14813-0784-4A58-A594-4D66978DA1A6}" type="pres">
      <dgm:prSet presAssocID="{ACC03300-F138-4305-872B-004FCDA36B77}" presName="tile1" presStyleLbl="node1" presStyleIdx="0" presStyleCnt="4"/>
      <dgm:spPr/>
      <dgm:t>
        <a:bodyPr/>
        <a:lstStyle/>
        <a:p>
          <a:endParaRPr lang="es-ES"/>
        </a:p>
      </dgm:t>
    </dgm:pt>
    <dgm:pt modelId="{CD7329A5-D3B9-4E91-9F19-EB1083DFA006}" type="pres">
      <dgm:prSet presAssocID="{ACC03300-F138-4305-872B-004FCDA36B7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155CAE-82CD-47C0-A95C-31A48276CBF9}" type="pres">
      <dgm:prSet presAssocID="{ACC03300-F138-4305-872B-004FCDA36B77}" presName="tile2" presStyleLbl="node1" presStyleIdx="1" presStyleCnt="4" custLinFactNeighborY="-13905"/>
      <dgm:spPr/>
      <dgm:t>
        <a:bodyPr/>
        <a:lstStyle/>
        <a:p>
          <a:endParaRPr lang="es-ES"/>
        </a:p>
      </dgm:t>
    </dgm:pt>
    <dgm:pt modelId="{B71BE3E8-7DC9-449A-A7D4-61D81A340C31}" type="pres">
      <dgm:prSet presAssocID="{ACC03300-F138-4305-872B-004FCDA36B7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62371B-3D23-4306-9388-0FBCAA0F7711}" type="pres">
      <dgm:prSet presAssocID="{ACC03300-F138-4305-872B-004FCDA36B77}" presName="tile3" presStyleLbl="node1" presStyleIdx="2" presStyleCnt="4" custLinFactNeighborX="-3795" custLinFactNeighborY="1389"/>
      <dgm:spPr/>
      <dgm:t>
        <a:bodyPr/>
        <a:lstStyle/>
        <a:p>
          <a:endParaRPr lang="es-EC"/>
        </a:p>
      </dgm:t>
    </dgm:pt>
    <dgm:pt modelId="{FD1013E9-8E51-4414-BC6E-BDE280A085F3}" type="pres">
      <dgm:prSet presAssocID="{ACC03300-F138-4305-872B-004FCDA36B7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20B895-E15A-470C-8713-A387BFCE5465}" type="pres">
      <dgm:prSet presAssocID="{ACC03300-F138-4305-872B-004FCDA36B77}" presName="tile4" presStyleLbl="node1" presStyleIdx="3" presStyleCnt="4"/>
      <dgm:spPr/>
      <dgm:t>
        <a:bodyPr/>
        <a:lstStyle/>
        <a:p>
          <a:endParaRPr lang="es-EC"/>
        </a:p>
      </dgm:t>
    </dgm:pt>
    <dgm:pt modelId="{D0D693EC-FE39-4CBC-8A4F-88CEC8A07DF3}" type="pres">
      <dgm:prSet presAssocID="{ACC03300-F138-4305-872B-004FCDA36B7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F49A1E-0416-40C3-A62D-C57186DAE4E4}" type="pres">
      <dgm:prSet presAssocID="{ACC03300-F138-4305-872B-004FCDA36B77}" presName="centerTile" presStyleLbl="fgShp" presStyleIdx="0" presStyleCnt="1" custScaleX="18562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8E409E80-3CB0-4DCB-A660-E6528B2E8EF3}" type="presOf" srcId="{ACC03300-F138-4305-872B-004FCDA36B77}" destId="{D89A4ACE-15D6-495C-957C-D8A4903A0713}" srcOrd="0" destOrd="0" presId="urn:microsoft.com/office/officeart/2005/8/layout/matrix1"/>
    <dgm:cxn modelId="{12BF3FA2-9271-4A08-A520-701690DB7585}" type="presOf" srcId="{0221C747-26D1-4E79-9844-B5F9E1EC57CE}" destId="{CD7329A5-D3B9-4E91-9F19-EB1083DFA006}" srcOrd="1" destOrd="0" presId="urn:microsoft.com/office/officeart/2005/8/layout/matrix1"/>
    <dgm:cxn modelId="{D31AE212-3646-49F4-AF8F-5B3D566E1BCB}" srcId="{634A87C0-1970-4E66-9385-6DC110DD8610}" destId="{38802525-2C34-49A5-A135-DDD7FE13A498}" srcOrd="3" destOrd="0" parTransId="{A448725A-A39F-4AE8-A5E0-2F5AFBEFAD61}" sibTransId="{F297D7E3-4494-4176-A20A-B3EE0252CA3F}"/>
    <dgm:cxn modelId="{BE99C61F-134B-4F9B-8FF8-3C696E9AE57C}" srcId="{634A87C0-1970-4E66-9385-6DC110DD8610}" destId="{0221C747-26D1-4E79-9844-B5F9E1EC57CE}" srcOrd="0" destOrd="0" parTransId="{06E7DB81-5C7E-49B1-BE12-27C2E069200D}" sibTransId="{CC88E5B1-E84F-45EE-8E9E-3419118352B9}"/>
    <dgm:cxn modelId="{A2389749-67A1-488C-9D23-73C9DA4D4CD6}" type="presOf" srcId="{0221C747-26D1-4E79-9844-B5F9E1EC57CE}" destId="{A7D14813-0784-4A58-A594-4D66978DA1A6}" srcOrd="0" destOrd="0" presId="urn:microsoft.com/office/officeart/2005/8/layout/matrix1"/>
    <dgm:cxn modelId="{AE052E58-4057-4964-BAF1-42990920D2B0}" type="presOf" srcId="{71103613-C256-40CE-B322-94D549C2E9ED}" destId="{87155CAE-82CD-47C0-A95C-31A48276CBF9}" srcOrd="0" destOrd="0" presId="urn:microsoft.com/office/officeart/2005/8/layout/matrix1"/>
    <dgm:cxn modelId="{3FAF1296-C47A-4B78-9A04-AE2D5000D529}" type="presOf" srcId="{71103613-C256-40CE-B322-94D549C2E9ED}" destId="{B71BE3E8-7DC9-449A-A7D4-61D81A340C31}" srcOrd="1" destOrd="0" presId="urn:microsoft.com/office/officeart/2005/8/layout/matrix1"/>
    <dgm:cxn modelId="{B72DF079-1238-48A8-96C3-FEF85BE8C86C}" type="presOf" srcId="{716A2205-3EF8-4744-8BB4-32C98480361F}" destId="{FD1013E9-8E51-4414-BC6E-BDE280A085F3}" srcOrd="1" destOrd="0" presId="urn:microsoft.com/office/officeart/2005/8/layout/matrix1"/>
    <dgm:cxn modelId="{81A3C197-8C4B-4B02-A38A-2EC981D11086}" type="presOf" srcId="{38802525-2C34-49A5-A135-DDD7FE13A498}" destId="{0720B895-E15A-470C-8713-A387BFCE5465}" srcOrd="0" destOrd="0" presId="urn:microsoft.com/office/officeart/2005/8/layout/matrix1"/>
    <dgm:cxn modelId="{D955FC32-0E4F-480D-B629-03A245FFD483}" type="presOf" srcId="{716A2205-3EF8-4744-8BB4-32C98480361F}" destId="{9B62371B-3D23-4306-9388-0FBCAA0F7711}" srcOrd="0" destOrd="0" presId="urn:microsoft.com/office/officeart/2005/8/layout/matrix1"/>
    <dgm:cxn modelId="{4235ABA2-8C7F-4EFB-960E-FBE9EE3AD9EC}" type="presOf" srcId="{634A87C0-1970-4E66-9385-6DC110DD8610}" destId="{93F49A1E-0416-40C3-A62D-C57186DAE4E4}" srcOrd="0" destOrd="0" presId="urn:microsoft.com/office/officeart/2005/8/layout/matrix1"/>
    <dgm:cxn modelId="{79DF678F-10D0-4329-A7D7-5FA1EB0691DA}" srcId="{ACC03300-F138-4305-872B-004FCDA36B77}" destId="{634A87C0-1970-4E66-9385-6DC110DD8610}" srcOrd="0" destOrd="0" parTransId="{F3EE4F52-4A1A-4B18-9CB8-540ADD4E7241}" sibTransId="{BA2D14F0-02B4-428E-B210-5174016BB452}"/>
    <dgm:cxn modelId="{6C3556DC-D3B5-4B0F-AADC-618021902F72}" srcId="{634A87C0-1970-4E66-9385-6DC110DD8610}" destId="{716A2205-3EF8-4744-8BB4-32C98480361F}" srcOrd="2" destOrd="0" parTransId="{EC0EC763-07FB-48BD-8E51-005D0709F6C9}" sibTransId="{8AD72D04-5DA1-415A-9FD7-3645F7D048C6}"/>
    <dgm:cxn modelId="{607A895F-5AA4-4C50-A155-9A233BE94CAC}" srcId="{634A87C0-1970-4E66-9385-6DC110DD8610}" destId="{71103613-C256-40CE-B322-94D549C2E9ED}" srcOrd="1" destOrd="0" parTransId="{5FAEC05F-BDBC-46D4-970C-26DFA86F1DA9}" sibTransId="{53EE6377-4310-4835-A1D4-05399695ACEA}"/>
    <dgm:cxn modelId="{51E1A4BA-7499-498D-B94F-55BA665ED686}" type="presOf" srcId="{38802525-2C34-49A5-A135-DDD7FE13A498}" destId="{D0D693EC-FE39-4CBC-8A4F-88CEC8A07DF3}" srcOrd="1" destOrd="0" presId="urn:microsoft.com/office/officeart/2005/8/layout/matrix1"/>
    <dgm:cxn modelId="{D4318B0B-21A4-44AE-AEB0-C4256CAD5833}" type="presParOf" srcId="{D89A4ACE-15D6-495C-957C-D8A4903A0713}" destId="{0DF8A84A-A158-44B1-BCE0-0D939AAA1418}" srcOrd="0" destOrd="0" presId="urn:microsoft.com/office/officeart/2005/8/layout/matrix1"/>
    <dgm:cxn modelId="{7A72B08A-E331-4E5F-8E72-E315FD795690}" type="presParOf" srcId="{0DF8A84A-A158-44B1-BCE0-0D939AAA1418}" destId="{A7D14813-0784-4A58-A594-4D66978DA1A6}" srcOrd="0" destOrd="0" presId="urn:microsoft.com/office/officeart/2005/8/layout/matrix1"/>
    <dgm:cxn modelId="{F596CA40-0B5F-4355-86DB-D53646A38C1E}" type="presParOf" srcId="{0DF8A84A-A158-44B1-BCE0-0D939AAA1418}" destId="{CD7329A5-D3B9-4E91-9F19-EB1083DFA006}" srcOrd="1" destOrd="0" presId="urn:microsoft.com/office/officeart/2005/8/layout/matrix1"/>
    <dgm:cxn modelId="{CBEFF955-982E-4051-A22C-1A5C4FF09AA0}" type="presParOf" srcId="{0DF8A84A-A158-44B1-BCE0-0D939AAA1418}" destId="{87155CAE-82CD-47C0-A95C-31A48276CBF9}" srcOrd="2" destOrd="0" presId="urn:microsoft.com/office/officeart/2005/8/layout/matrix1"/>
    <dgm:cxn modelId="{D90EA496-F866-48C5-AC57-C9CEDD6B4B65}" type="presParOf" srcId="{0DF8A84A-A158-44B1-BCE0-0D939AAA1418}" destId="{B71BE3E8-7DC9-449A-A7D4-61D81A340C31}" srcOrd="3" destOrd="0" presId="urn:microsoft.com/office/officeart/2005/8/layout/matrix1"/>
    <dgm:cxn modelId="{A37FBD1C-DB93-4170-8A3C-541EC5E318CE}" type="presParOf" srcId="{0DF8A84A-A158-44B1-BCE0-0D939AAA1418}" destId="{9B62371B-3D23-4306-9388-0FBCAA0F7711}" srcOrd="4" destOrd="0" presId="urn:microsoft.com/office/officeart/2005/8/layout/matrix1"/>
    <dgm:cxn modelId="{1B6F048A-F6EA-4CD4-AE3F-9D1FB8E61E9F}" type="presParOf" srcId="{0DF8A84A-A158-44B1-BCE0-0D939AAA1418}" destId="{FD1013E9-8E51-4414-BC6E-BDE280A085F3}" srcOrd="5" destOrd="0" presId="urn:microsoft.com/office/officeart/2005/8/layout/matrix1"/>
    <dgm:cxn modelId="{92BC76FD-8A65-4FA9-8462-694D4F5BAD8F}" type="presParOf" srcId="{0DF8A84A-A158-44B1-BCE0-0D939AAA1418}" destId="{0720B895-E15A-470C-8713-A387BFCE5465}" srcOrd="6" destOrd="0" presId="urn:microsoft.com/office/officeart/2005/8/layout/matrix1"/>
    <dgm:cxn modelId="{0B8CE161-36B8-4B85-943F-7C222CDBE787}" type="presParOf" srcId="{0DF8A84A-A158-44B1-BCE0-0D939AAA1418}" destId="{D0D693EC-FE39-4CBC-8A4F-88CEC8A07DF3}" srcOrd="7" destOrd="0" presId="urn:microsoft.com/office/officeart/2005/8/layout/matrix1"/>
    <dgm:cxn modelId="{7C4D9B1C-813F-4FF9-9CA6-DF05A5524DB2}" type="presParOf" srcId="{D89A4ACE-15D6-495C-957C-D8A4903A0713}" destId="{93F49A1E-0416-40C3-A62D-C57186DAE4E4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248DA-EC97-4218-9BF4-53DB4CC77159}" type="doc">
      <dgm:prSet loTypeId="urn:microsoft.com/office/officeart/2005/8/layout/target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F1B75EB-CDBF-4953-B6A5-24F09177D27A}">
      <dgm:prSet phldrT="[Texto]"/>
      <dgm:spPr/>
      <dgm:t>
        <a:bodyPr/>
        <a:lstStyle/>
        <a:p>
          <a:r>
            <a:rPr lang="es-ES" dirty="0" smtClean="0"/>
            <a:t>CONSTITUCIÓN DEL ECUADOR </a:t>
          </a:r>
          <a:endParaRPr lang="es-EC" dirty="0"/>
        </a:p>
      </dgm:t>
    </dgm:pt>
    <dgm:pt modelId="{7AE05813-7048-4892-BAC2-5A8981A033BB}" type="parTrans" cxnId="{AEEF306A-7D5F-4B13-95A7-3202D35FCA17}">
      <dgm:prSet/>
      <dgm:spPr/>
      <dgm:t>
        <a:bodyPr/>
        <a:lstStyle/>
        <a:p>
          <a:endParaRPr lang="es-EC"/>
        </a:p>
      </dgm:t>
    </dgm:pt>
    <dgm:pt modelId="{6ED5F113-1640-427B-B234-30DC8E3A6A5F}" type="sibTrans" cxnId="{AEEF306A-7D5F-4B13-95A7-3202D35FCA17}">
      <dgm:prSet/>
      <dgm:spPr/>
      <dgm:t>
        <a:bodyPr/>
        <a:lstStyle/>
        <a:p>
          <a:endParaRPr lang="es-EC"/>
        </a:p>
      </dgm:t>
    </dgm:pt>
    <dgm:pt modelId="{CDD0F03D-CAE4-40A7-BA29-5939FFE8CAF3}">
      <dgm:prSet phldrT="[Texto]"/>
      <dgm:spPr/>
      <dgm:t>
        <a:bodyPr/>
        <a:lstStyle/>
        <a:p>
          <a:r>
            <a:rPr lang="es-ES" dirty="0" smtClean="0"/>
            <a:t>PLAN NACIONAL DEL BUEN VIVIR </a:t>
          </a:r>
          <a:endParaRPr lang="es-EC" dirty="0"/>
        </a:p>
      </dgm:t>
    </dgm:pt>
    <dgm:pt modelId="{A5F056FB-6D0D-4473-92D7-600E4757A47D}" type="parTrans" cxnId="{A623723F-BAA4-4575-89A3-EE3E4B3722DE}">
      <dgm:prSet/>
      <dgm:spPr/>
      <dgm:t>
        <a:bodyPr/>
        <a:lstStyle/>
        <a:p>
          <a:endParaRPr lang="es-EC"/>
        </a:p>
      </dgm:t>
    </dgm:pt>
    <dgm:pt modelId="{2226B791-250A-4324-BF3B-0E8FD21DB6CB}" type="sibTrans" cxnId="{A623723F-BAA4-4575-89A3-EE3E4B3722DE}">
      <dgm:prSet/>
      <dgm:spPr/>
      <dgm:t>
        <a:bodyPr/>
        <a:lstStyle/>
        <a:p>
          <a:endParaRPr lang="es-EC"/>
        </a:p>
      </dgm:t>
    </dgm:pt>
    <dgm:pt modelId="{E2C6FC38-F650-4D50-A70B-3B9C60A54DF0}">
      <dgm:prSet phldrT="[Texto]"/>
      <dgm:spPr/>
      <dgm:t>
        <a:bodyPr/>
        <a:lstStyle/>
        <a:p>
          <a:r>
            <a:rPr lang="es-ES" dirty="0" smtClean="0"/>
            <a:t>LEYES</a:t>
          </a:r>
          <a:endParaRPr lang="es-EC" dirty="0"/>
        </a:p>
      </dgm:t>
    </dgm:pt>
    <dgm:pt modelId="{5077858F-EF3E-492B-9456-127A265B4C95}" type="parTrans" cxnId="{FCCF37B0-64BE-4C8C-8F7C-76E6AD3DCF79}">
      <dgm:prSet/>
      <dgm:spPr/>
      <dgm:t>
        <a:bodyPr/>
        <a:lstStyle/>
        <a:p>
          <a:endParaRPr lang="es-EC"/>
        </a:p>
      </dgm:t>
    </dgm:pt>
    <dgm:pt modelId="{7E6B48A8-E621-43AD-B26B-DC29310E9C8B}" type="sibTrans" cxnId="{FCCF37B0-64BE-4C8C-8F7C-76E6AD3DCF79}">
      <dgm:prSet/>
      <dgm:spPr/>
      <dgm:t>
        <a:bodyPr/>
        <a:lstStyle/>
        <a:p>
          <a:endParaRPr lang="es-EC"/>
        </a:p>
      </dgm:t>
    </dgm:pt>
    <dgm:pt modelId="{D600D40D-DE39-4763-9685-F4CB6960E148}">
      <dgm:prSet phldrT="[Texto]"/>
      <dgm:spPr/>
      <dgm:t>
        <a:bodyPr/>
        <a:lstStyle/>
        <a:p>
          <a:r>
            <a:rPr lang="es-ES" dirty="0" smtClean="0"/>
            <a:t>LEY DE  TURISMO</a:t>
          </a:r>
          <a:endParaRPr lang="es-EC" dirty="0"/>
        </a:p>
      </dgm:t>
    </dgm:pt>
    <dgm:pt modelId="{DDB2A740-75BE-4FB6-B351-BC6F3C7BB653}" type="parTrans" cxnId="{437CEE35-8779-4D9D-9519-6D07CF8EA009}">
      <dgm:prSet/>
      <dgm:spPr/>
      <dgm:t>
        <a:bodyPr/>
        <a:lstStyle/>
        <a:p>
          <a:endParaRPr lang="es-EC"/>
        </a:p>
      </dgm:t>
    </dgm:pt>
    <dgm:pt modelId="{52D8588D-9BC9-44A0-B3DD-E9740A09336B}" type="sibTrans" cxnId="{437CEE35-8779-4D9D-9519-6D07CF8EA009}">
      <dgm:prSet/>
      <dgm:spPr/>
      <dgm:t>
        <a:bodyPr/>
        <a:lstStyle/>
        <a:p>
          <a:endParaRPr lang="es-EC"/>
        </a:p>
      </dgm:t>
    </dgm:pt>
    <dgm:pt modelId="{823306E2-7720-4AC5-AF52-879BF4D520DE}">
      <dgm:prSet phldrT="[Texto]"/>
      <dgm:spPr/>
      <dgm:t>
        <a:bodyPr/>
        <a:lstStyle/>
        <a:p>
          <a:r>
            <a:rPr lang="es-ES" dirty="0" smtClean="0"/>
            <a:t>REGLAMENTO</a:t>
          </a:r>
          <a:endParaRPr lang="es-EC" dirty="0"/>
        </a:p>
      </dgm:t>
    </dgm:pt>
    <dgm:pt modelId="{4F320348-675D-4062-86EE-778D77B304BF}" type="parTrans" cxnId="{366C154B-557C-425B-B73E-68BC043BE773}">
      <dgm:prSet/>
      <dgm:spPr/>
      <dgm:t>
        <a:bodyPr/>
        <a:lstStyle/>
        <a:p>
          <a:endParaRPr lang="es-EC"/>
        </a:p>
      </dgm:t>
    </dgm:pt>
    <dgm:pt modelId="{2597E471-D21A-4751-BA17-C6ACD6B6099A}" type="sibTrans" cxnId="{366C154B-557C-425B-B73E-68BC043BE773}">
      <dgm:prSet/>
      <dgm:spPr/>
      <dgm:t>
        <a:bodyPr/>
        <a:lstStyle/>
        <a:p>
          <a:endParaRPr lang="es-EC"/>
        </a:p>
      </dgm:t>
    </dgm:pt>
    <dgm:pt modelId="{59ADF22C-240A-4A8F-A0A5-CDADB2DE47A3}">
      <dgm:prSet phldrT="[Texto]"/>
      <dgm:spPr/>
      <dgm:t>
        <a:bodyPr/>
        <a:lstStyle/>
        <a:p>
          <a:r>
            <a:rPr lang="es-ES" dirty="0" smtClean="0"/>
            <a:t>REGLAMENTO GENERAL DE ACTIVIDADES TURÍSTICAS</a:t>
          </a:r>
          <a:endParaRPr lang="es-EC" dirty="0"/>
        </a:p>
      </dgm:t>
    </dgm:pt>
    <dgm:pt modelId="{32A6C191-E070-497F-A5B7-21C702F2417B}" type="parTrans" cxnId="{38EC3480-C860-4C0D-B4A6-887CF6B27A33}">
      <dgm:prSet/>
      <dgm:spPr/>
      <dgm:t>
        <a:bodyPr/>
        <a:lstStyle/>
        <a:p>
          <a:endParaRPr lang="es-EC"/>
        </a:p>
      </dgm:t>
    </dgm:pt>
    <dgm:pt modelId="{998A8367-94A0-4D76-9D64-4646578BB967}" type="sibTrans" cxnId="{38EC3480-C860-4C0D-B4A6-887CF6B27A33}">
      <dgm:prSet/>
      <dgm:spPr/>
      <dgm:t>
        <a:bodyPr/>
        <a:lstStyle/>
        <a:p>
          <a:endParaRPr lang="es-EC"/>
        </a:p>
      </dgm:t>
    </dgm:pt>
    <dgm:pt modelId="{0BD36749-6023-463F-9A52-4F70B6EA2D49}">
      <dgm:prSet/>
      <dgm:spPr/>
      <dgm:t>
        <a:bodyPr/>
        <a:lstStyle/>
        <a:p>
          <a:r>
            <a:rPr lang="es-ES" dirty="0" smtClean="0"/>
            <a:t>LEGISLACIÓN SOBRE LAS DISCAPACIDADES</a:t>
          </a:r>
          <a:endParaRPr lang="es-ES" dirty="0"/>
        </a:p>
      </dgm:t>
    </dgm:pt>
    <dgm:pt modelId="{62AAEB6A-DB13-41F4-807C-C16EE010F922}" type="parTrans" cxnId="{006C6EEB-4F3C-4F6A-80A9-3654F8712C14}">
      <dgm:prSet/>
      <dgm:spPr/>
      <dgm:t>
        <a:bodyPr/>
        <a:lstStyle/>
        <a:p>
          <a:endParaRPr lang="es-EC"/>
        </a:p>
      </dgm:t>
    </dgm:pt>
    <dgm:pt modelId="{8FDBC225-1486-4AF3-8D44-48393DD9C386}" type="sibTrans" cxnId="{006C6EEB-4F3C-4F6A-80A9-3654F8712C14}">
      <dgm:prSet/>
      <dgm:spPr/>
      <dgm:t>
        <a:bodyPr/>
        <a:lstStyle/>
        <a:p>
          <a:endParaRPr lang="es-EC"/>
        </a:p>
      </dgm:t>
    </dgm:pt>
    <dgm:pt modelId="{E2FED92F-93DB-4BE4-A49F-7B43BF68BCE2}" type="pres">
      <dgm:prSet presAssocID="{47C248DA-EC97-4218-9BF4-53DB4CC771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A1023E-7107-4289-8335-79F6C5A58D1A}" type="pres">
      <dgm:prSet presAssocID="{7F1B75EB-CDBF-4953-B6A5-24F09177D27A}" presName="circle1" presStyleLbl="node1" presStyleIdx="0" presStyleCnt="3"/>
      <dgm:spPr/>
    </dgm:pt>
    <dgm:pt modelId="{12451C47-7C2B-449F-91D7-9EC4116A7AFB}" type="pres">
      <dgm:prSet presAssocID="{7F1B75EB-CDBF-4953-B6A5-24F09177D27A}" presName="space" presStyleCnt="0"/>
      <dgm:spPr/>
    </dgm:pt>
    <dgm:pt modelId="{B2B14040-CAB4-4ED8-BCA1-C17D9A956659}" type="pres">
      <dgm:prSet presAssocID="{7F1B75EB-CDBF-4953-B6A5-24F09177D27A}" presName="rect1" presStyleLbl="alignAcc1" presStyleIdx="0" presStyleCnt="3"/>
      <dgm:spPr/>
      <dgm:t>
        <a:bodyPr/>
        <a:lstStyle/>
        <a:p>
          <a:endParaRPr lang="es-EC"/>
        </a:p>
      </dgm:t>
    </dgm:pt>
    <dgm:pt modelId="{3549ED7C-A117-4D54-B2E3-04B55FD1B2ED}" type="pres">
      <dgm:prSet presAssocID="{E2C6FC38-F650-4D50-A70B-3B9C60A54DF0}" presName="vertSpace2" presStyleLbl="node1" presStyleIdx="0" presStyleCnt="3"/>
      <dgm:spPr/>
    </dgm:pt>
    <dgm:pt modelId="{0CF02065-1D5E-4968-9789-B14DD119B94B}" type="pres">
      <dgm:prSet presAssocID="{E2C6FC38-F650-4D50-A70B-3B9C60A54DF0}" presName="circle2" presStyleLbl="node1" presStyleIdx="1" presStyleCnt="3"/>
      <dgm:spPr/>
    </dgm:pt>
    <dgm:pt modelId="{8A2D0F1B-C523-42D9-BA5D-5A39BD54CDE2}" type="pres">
      <dgm:prSet presAssocID="{E2C6FC38-F650-4D50-A70B-3B9C60A54DF0}" presName="rect2" presStyleLbl="alignAcc1" presStyleIdx="1" presStyleCnt="3"/>
      <dgm:spPr/>
      <dgm:t>
        <a:bodyPr/>
        <a:lstStyle/>
        <a:p>
          <a:endParaRPr lang="es-EC"/>
        </a:p>
      </dgm:t>
    </dgm:pt>
    <dgm:pt modelId="{3934C01C-C0EB-4EC9-BE66-08ACC9139FC2}" type="pres">
      <dgm:prSet presAssocID="{823306E2-7720-4AC5-AF52-879BF4D520DE}" presName="vertSpace3" presStyleLbl="node1" presStyleIdx="1" presStyleCnt="3"/>
      <dgm:spPr/>
    </dgm:pt>
    <dgm:pt modelId="{2767CE9B-31D8-4F07-8B77-6801DA092273}" type="pres">
      <dgm:prSet presAssocID="{823306E2-7720-4AC5-AF52-879BF4D520DE}" presName="circle3" presStyleLbl="node1" presStyleIdx="2" presStyleCnt="3"/>
      <dgm:spPr/>
    </dgm:pt>
    <dgm:pt modelId="{FCC58FB8-8AD5-49E7-9F2F-1BD96DD8FBB1}" type="pres">
      <dgm:prSet presAssocID="{823306E2-7720-4AC5-AF52-879BF4D520DE}" presName="rect3" presStyleLbl="alignAcc1" presStyleIdx="2" presStyleCnt="3"/>
      <dgm:spPr/>
      <dgm:t>
        <a:bodyPr/>
        <a:lstStyle/>
        <a:p>
          <a:endParaRPr lang="es-EC"/>
        </a:p>
      </dgm:t>
    </dgm:pt>
    <dgm:pt modelId="{A8F473F9-B48A-433A-B537-3DD7B61DF6A8}" type="pres">
      <dgm:prSet presAssocID="{7F1B75EB-CDBF-4953-B6A5-24F09177D27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BAAF3-516A-4C19-AE66-E601FAFB2A67}" type="pres">
      <dgm:prSet presAssocID="{7F1B75EB-CDBF-4953-B6A5-24F09177D27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80DD8-A870-451E-B3D3-075243D4498D}" type="pres">
      <dgm:prSet presAssocID="{E2C6FC38-F650-4D50-A70B-3B9C60A54DF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2F1AF1-AF80-458D-BBB8-F7C913159F28}" type="pres">
      <dgm:prSet presAssocID="{E2C6FC38-F650-4D50-A70B-3B9C60A54DF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0F195A-5C4A-43B7-B834-345F82DB5E73}" type="pres">
      <dgm:prSet presAssocID="{823306E2-7720-4AC5-AF52-879BF4D520D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7F7C9C-09CE-4F51-BD77-CA313F9DD4A8}" type="pres">
      <dgm:prSet presAssocID="{823306E2-7720-4AC5-AF52-879BF4D520D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8418EC1-86DA-4DCE-AB13-4ABC88C967F1}" type="presOf" srcId="{823306E2-7720-4AC5-AF52-879BF4D520DE}" destId="{160F195A-5C4A-43B7-B834-345F82DB5E73}" srcOrd="1" destOrd="0" presId="urn:microsoft.com/office/officeart/2005/8/layout/target3"/>
    <dgm:cxn modelId="{AEEF306A-7D5F-4B13-95A7-3202D35FCA17}" srcId="{47C248DA-EC97-4218-9BF4-53DB4CC77159}" destId="{7F1B75EB-CDBF-4953-B6A5-24F09177D27A}" srcOrd="0" destOrd="0" parTransId="{7AE05813-7048-4892-BAC2-5A8981A033BB}" sibTransId="{6ED5F113-1640-427B-B234-30DC8E3A6A5F}"/>
    <dgm:cxn modelId="{8AFD09A5-182F-4025-8382-47878034491F}" type="presOf" srcId="{47C248DA-EC97-4218-9BF4-53DB4CC77159}" destId="{E2FED92F-93DB-4BE4-A49F-7B43BF68BCE2}" srcOrd="0" destOrd="0" presId="urn:microsoft.com/office/officeart/2005/8/layout/target3"/>
    <dgm:cxn modelId="{897E799F-FD71-40BC-9894-46C292C4010A}" type="presOf" srcId="{7F1B75EB-CDBF-4953-B6A5-24F09177D27A}" destId="{A8F473F9-B48A-433A-B537-3DD7B61DF6A8}" srcOrd="1" destOrd="0" presId="urn:microsoft.com/office/officeart/2005/8/layout/target3"/>
    <dgm:cxn modelId="{38EC3480-C860-4C0D-B4A6-887CF6B27A33}" srcId="{823306E2-7720-4AC5-AF52-879BF4D520DE}" destId="{59ADF22C-240A-4A8F-A0A5-CDADB2DE47A3}" srcOrd="0" destOrd="0" parTransId="{32A6C191-E070-497F-A5B7-21C702F2417B}" sibTransId="{998A8367-94A0-4D76-9D64-4646578BB967}"/>
    <dgm:cxn modelId="{04256FE0-1969-4A7D-A625-67313AF14001}" type="presOf" srcId="{823306E2-7720-4AC5-AF52-879BF4D520DE}" destId="{FCC58FB8-8AD5-49E7-9F2F-1BD96DD8FBB1}" srcOrd="0" destOrd="0" presId="urn:microsoft.com/office/officeart/2005/8/layout/target3"/>
    <dgm:cxn modelId="{366C154B-557C-425B-B73E-68BC043BE773}" srcId="{47C248DA-EC97-4218-9BF4-53DB4CC77159}" destId="{823306E2-7720-4AC5-AF52-879BF4D520DE}" srcOrd="2" destOrd="0" parTransId="{4F320348-675D-4062-86EE-778D77B304BF}" sibTransId="{2597E471-D21A-4751-BA17-C6ACD6B6099A}"/>
    <dgm:cxn modelId="{A623723F-BAA4-4575-89A3-EE3E4B3722DE}" srcId="{7F1B75EB-CDBF-4953-B6A5-24F09177D27A}" destId="{CDD0F03D-CAE4-40A7-BA29-5939FFE8CAF3}" srcOrd="0" destOrd="0" parTransId="{A5F056FB-6D0D-4473-92D7-600E4757A47D}" sibTransId="{2226B791-250A-4324-BF3B-0E8FD21DB6CB}"/>
    <dgm:cxn modelId="{4388DC52-E586-4ED7-949B-86FFD98EA44E}" type="presOf" srcId="{E2C6FC38-F650-4D50-A70B-3B9C60A54DF0}" destId="{15380DD8-A870-451E-B3D3-075243D4498D}" srcOrd="1" destOrd="0" presId="urn:microsoft.com/office/officeart/2005/8/layout/target3"/>
    <dgm:cxn modelId="{568686E1-9E7F-45D1-AE88-FC1B91785182}" type="presOf" srcId="{D600D40D-DE39-4763-9685-F4CB6960E148}" destId="{B12F1AF1-AF80-458D-BBB8-F7C913159F28}" srcOrd="0" destOrd="0" presId="urn:microsoft.com/office/officeart/2005/8/layout/target3"/>
    <dgm:cxn modelId="{C614430A-7167-4813-A54A-B2A9D26A985F}" type="presOf" srcId="{CDD0F03D-CAE4-40A7-BA29-5939FFE8CAF3}" destId="{47ABAAF3-516A-4C19-AE66-E601FAFB2A67}" srcOrd="0" destOrd="0" presId="urn:microsoft.com/office/officeart/2005/8/layout/target3"/>
    <dgm:cxn modelId="{D93EF7BB-0E4C-4F5B-8AA1-B887F849BCBF}" type="presOf" srcId="{0BD36749-6023-463F-9A52-4F70B6EA2D49}" destId="{B12F1AF1-AF80-458D-BBB8-F7C913159F28}" srcOrd="0" destOrd="1" presId="urn:microsoft.com/office/officeart/2005/8/layout/target3"/>
    <dgm:cxn modelId="{3D7B4D84-AFB1-4F7F-B6F1-331B40F824C4}" type="presOf" srcId="{7F1B75EB-CDBF-4953-B6A5-24F09177D27A}" destId="{B2B14040-CAB4-4ED8-BCA1-C17D9A956659}" srcOrd="0" destOrd="0" presId="urn:microsoft.com/office/officeart/2005/8/layout/target3"/>
    <dgm:cxn modelId="{4B5CCDFD-CAA0-470F-8695-FE0DF1F09830}" type="presOf" srcId="{59ADF22C-240A-4A8F-A0A5-CDADB2DE47A3}" destId="{607F7C9C-09CE-4F51-BD77-CA313F9DD4A8}" srcOrd="0" destOrd="0" presId="urn:microsoft.com/office/officeart/2005/8/layout/target3"/>
    <dgm:cxn modelId="{425A5576-741B-4924-B921-CC87587DB02D}" type="presOf" srcId="{E2C6FC38-F650-4D50-A70B-3B9C60A54DF0}" destId="{8A2D0F1B-C523-42D9-BA5D-5A39BD54CDE2}" srcOrd="0" destOrd="0" presId="urn:microsoft.com/office/officeart/2005/8/layout/target3"/>
    <dgm:cxn modelId="{437CEE35-8779-4D9D-9519-6D07CF8EA009}" srcId="{E2C6FC38-F650-4D50-A70B-3B9C60A54DF0}" destId="{D600D40D-DE39-4763-9685-F4CB6960E148}" srcOrd="0" destOrd="0" parTransId="{DDB2A740-75BE-4FB6-B351-BC6F3C7BB653}" sibTransId="{52D8588D-9BC9-44A0-B3DD-E9740A09336B}"/>
    <dgm:cxn modelId="{FCCF37B0-64BE-4C8C-8F7C-76E6AD3DCF79}" srcId="{47C248DA-EC97-4218-9BF4-53DB4CC77159}" destId="{E2C6FC38-F650-4D50-A70B-3B9C60A54DF0}" srcOrd="1" destOrd="0" parTransId="{5077858F-EF3E-492B-9456-127A265B4C95}" sibTransId="{7E6B48A8-E621-43AD-B26B-DC29310E9C8B}"/>
    <dgm:cxn modelId="{006C6EEB-4F3C-4F6A-80A9-3654F8712C14}" srcId="{E2C6FC38-F650-4D50-A70B-3B9C60A54DF0}" destId="{0BD36749-6023-463F-9A52-4F70B6EA2D49}" srcOrd="1" destOrd="0" parTransId="{62AAEB6A-DB13-41F4-807C-C16EE010F922}" sibTransId="{8FDBC225-1486-4AF3-8D44-48393DD9C386}"/>
    <dgm:cxn modelId="{39979764-D9C0-4E93-AA92-6F224A58D538}" type="presParOf" srcId="{E2FED92F-93DB-4BE4-A49F-7B43BF68BCE2}" destId="{F7A1023E-7107-4289-8335-79F6C5A58D1A}" srcOrd="0" destOrd="0" presId="urn:microsoft.com/office/officeart/2005/8/layout/target3"/>
    <dgm:cxn modelId="{0F12DDFC-B3E1-4A23-875C-12212784B47F}" type="presParOf" srcId="{E2FED92F-93DB-4BE4-A49F-7B43BF68BCE2}" destId="{12451C47-7C2B-449F-91D7-9EC4116A7AFB}" srcOrd="1" destOrd="0" presId="urn:microsoft.com/office/officeart/2005/8/layout/target3"/>
    <dgm:cxn modelId="{AD0C5790-701A-4127-BC0F-0849878E9E07}" type="presParOf" srcId="{E2FED92F-93DB-4BE4-A49F-7B43BF68BCE2}" destId="{B2B14040-CAB4-4ED8-BCA1-C17D9A956659}" srcOrd="2" destOrd="0" presId="urn:microsoft.com/office/officeart/2005/8/layout/target3"/>
    <dgm:cxn modelId="{D3D4A584-F164-48A0-84BD-C3494511C9F4}" type="presParOf" srcId="{E2FED92F-93DB-4BE4-A49F-7B43BF68BCE2}" destId="{3549ED7C-A117-4D54-B2E3-04B55FD1B2ED}" srcOrd="3" destOrd="0" presId="urn:microsoft.com/office/officeart/2005/8/layout/target3"/>
    <dgm:cxn modelId="{E3F5F2D4-6E25-4294-A352-B11FE53FECA3}" type="presParOf" srcId="{E2FED92F-93DB-4BE4-A49F-7B43BF68BCE2}" destId="{0CF02065-1D5E-4968-9789-B14DD119B94B}" srcOrd="4" destOrd="0" presId="urn:microsoft.com/office/officeart/2005/8/layout/target3"/>
    <dgm:cxn modelId="{96832C4F-3C2F-4F49-A6CD-561F20A7B495}" type="presParOf" srcId="{E2FED92F-93DB-4BE4-A49F-7B43BF68BCE2}" destId="{8A2D0F1B-C523-42D9-BA5D-5A39BD54CDE2}" srcOrd="5" destOrd="0" presId="urn:microsoft.com/office/officeart/2005/8/layout/target3"/>
    <dgm:cxn modelId="{CB3C8CA4-4694-46CF-BE44-F4537EC6492D}" type="presParOf" srcId="{E2FED92F-93DB-4BE4-A49F-7B43BF68BCE2}" destId="{3934C01C-C0EB-4EC9-BE66-08ACC9139FC2}" srcOrd="6" destOrd="0" presId="urn:microsoft.com/office/officeart/2005/8/layout/target3"/>
    <dgm:cxn modelId="{2F5C0377-D4B9-4CFE-AF72-C0B23C969E52}" type="presParOf" srcId="{E2FED92F-93DB-4BE4-A49F-7B43BF68BCE2}" destId="{2767CE9B-31D8-4F07-8B77-6801DA092273}" srcOrd="7" destOrd="0" presId="urn:microsoft.com/office/officeart/2005/8/layout/target3"/>
    <dgm:cxn modelId="{6959484B-E3E0-4C5E-A441-41439F26E1D4}" type="presParOf" srcId="{E2FED92F-93DB-4BE4-A49F-7B43BF68BCE2}" destId="{FCC58FB8-8AD5-49E7-9F2F-1BD96DD8FBB1}" srcOrd="8" destOrd="0" presId="urn:microsoft.com/office/officeart/2005/8/layout/target3"/>
    <dgm:cxn modelId="{25DFF36C-C8B8-4F5B-B087-52F9D5CEFCAC}" type="presParOf" srcId="{E2FED92F-93DB-4BE4-A49F-7B43BF68BCE2}" destId="{A8F473F9-B48A-433A-B537-3DD7B61DF6A8}" srcOrd="9" destOrd="0" presId="urn:microsoft.com/office/officeart/2005/8/layout/target3"/>
    <dgm:cxn modelId="{53946482-2D9D-4D0B-B18D-1879ED0562D7}" type="presParOf" srcId="{E2FED92F-93DB-4BE4-A49F-7B43BF68BCE2}" destId="{47ABAAF3-516A-4C19-AE66-E601FAFB2A67}" srcOrd="10" destOrd="0" presId="urn:microsoft.com/office/officeart/2005/8/layout/target3"/>
    <dgm:cxn modelId="{A0D7CBD8-9D7E-424F-AD7E-7D5C864FDA36}" type="presParOf" srcId="{E2FED92F-93DB-4BE4-A49F-7B43BF68BCE2}" destId="{15380DD8-A870-451E-B3D3-075243D4498D}" srcOrd="11" destOrd="0" presId="urn:microsoft.com/office/officeart/2005/8/layout/target3"/>
    <dgm:cxn modelId="{5CE3637B-E76A-44D6-A84A-0E1E9D04C051}" type="presParOf" srcId="{E2FED92F-93DB-4BE4-A49F-7B43BF68BCE2}" destId="{B12F1AF1-AF80-458D-BBB8-F7C913159F28}" srcOrd="12" destOrd="0" presId="urn:microsoft.com/office/officeart/2005/8/layout/target3"/>
    <dgm:cxn modelId="{CA07D584-F3E8-48FC-A8CA-7F49A02E3B88}" type="presParOf" srcId="{E2FED92F-93DB-4BE4-A49F-7B43BF68BCE2}" destId="{160F195A-5C4A-43B7-B834-345F82DB5E73}" srcOrd="13" destOrd="0" presId="urn:microsoft.com/office/officeart/2005/8/layout/target3"/>
    <dgm:cxn modelId="{999C8E04-5D3C-458C-8362-DC17C6A9336F}" type="presParOf" srcId="{E2FED92F-93DB-4BE4-A49F-7B43BF68BCE2}" destId="{607F7C9C-09CE-4F51-BD77-CA313F9DD4A8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543EA0-BDD1-459D-A829-EE3C4BB4B455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A421739F-75C9-41D2-972C-A0228A5831C0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3200" b="1" dirty="0">
            <a:solidFill>
              <a:schemeClr val="tx1"/>
            </a:solidFill>
          </a:endParaRPr>
        </a:p>
      </dgm:t>
    </dgm:pt>
    <dgm:pt modelId="{47902FCF-2A88-451E-996B-BB4F6D65B463}" type="parTrans" cxnId="{AA392239-14BB-43C9-AFDF-FC4EEE7904FF}">
      <dgm:prSet/>
      <dgm:spPr/>
      <dgm:t>
        <a:bodyPr/>
        <a:lstStyle/>
        <a:p>
          <a:endParaRPr lang="es-EC"/>
        </a:p>
      </dgm:t>
    </dgm:pt>
    <dgm:pt modelId="{93DDA9F8-39BB-4882-ACCC-FEF8332D82EB}" type="sibTrans" cxnId="{AA392239-14BB-43C9-AFDF-FC4EEE7904FF}">
      <dgm:prSet/>
      <dgm:spPr/>
      <dgm:t>
        <a:bodyPr/>
        <a:lstStyle/>
        <a:p>
          <a:endParaRPr lang="es-EC"/>
        </a:p>
      </dgm:t>
    </dgm:pt>
    <dgm:pt modelId="{CE8109A9-5C23-4096-973B-D850973CCD25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3200" b="1" dirty="0">
            <a:solidFill>
              <a:schemeClr val="tx1"/>
            </a:solidFill>
          </a:endParaRPr>
        </a:p>
      </dgm:t>
    </dgm:pt>
    <dgm:pt modelId="{E636363D-29E3-430F-A2D4-8EFCF9E9329D}" type="parTrans" cxnId="{C370C26E-9566-45F0-B406-0581BE1A4262}">
      <dgm:prSet/>
      <dgm:spPr>
        <a:solidFill>
          <a:srgbClr val="7030A0"/>
        </a:solidFill>
      </dgm:spPr>
      <dgm:t>
        <a:bodyPr/>
        <a:lstStyle/>
        <a:p>
          <a:endParaRPr lang="es-EC"/>
        </a:p>
      </dgm:t>
    </dgm:pt>
    <dgm:pt modelId="{605C3EC1-B74A-480C-9F65-34AFE9F38FEE}" type="sibTrans" cxnId="{C370C26E-9566-45F0-B406-0581BE1A4262}">
      <dgm:prSet/>
      <dgm:spPr/>
      <dgm:t>
        <a:bodyPr/>
        <a:lstStyle/>
        <a:p>
          <a:endParaRPr lang="es-EC"/>
        </a:p>
      </dgm:t>
    </dgm:pt>
    <dgm:pt modelId="{0A510415-F96A-4196-AB47-50DE68DE2FBE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3200" b="1" dirty="0">
            <a:solidFill>
              <a:schemeClr val="tx1"/>
            </a:solidFill>
          </a:endParaRPr>
        </a:p>
      </dgm:t>
    </dgm:pt>
    <dgm:pt modelId="{CA35502D-79E8-41A5-828B-D6B6B56DC394}" type="parTrans" cxnId="{0466EC85-9847-4C02-8425-D94372EAEF04}">
      <dgm:prSet/>
      <dgm:spPr>
        <a:solidFill>
          <a:srgbClr val="7030A0"/>
        </a:solidFill>
      </dgm:spPr>
      <dgm:t>
        <a:bodyPr/>
        <a:lstStyle/>
        <a:p>
          <a:endParaRPr lang="es-EC"/>
        </a:p>
      </dgm:t>
    </dgm:pt>
    <dgm:pt modelId="{E5345371-9355-4D3C-8460-8C4810B0D865}" type="sibTrans" cxnId="{0466EC85-9847-4C02-8425-D94372EAEF04}">
      <dgm:prSet/>
      <dgm:spPr/>
      <dgm:t>
        <a:bodyPr/>
        <a:lstStyle/>
        <a:p>
          <a:endParaRPr lang="es-EC"/>
        </a:p>
      </dgm:t>
    </dgm:pt>
    <dgm:pt modelId="{32078F08-6737-462B-80AB-C5476AAB86BB}" type="pres">
      <dgm:prSet presAssocID="{A7543EA0-BDD1-459D-A829-EE3C4BB4B4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BA7FDF-A760-4DB5-AFF5-FF67268BDA0F}" type="pres">
      <dgm:prSet presAssocID="{A421739F-75C9-41D2-972C-A0228A5831C0}" presName="centerShape" presStyleLbl="node0" presStyleIdx="0" presStyleCnt="1"/>
      <dgm:spPr/>
      <dgm:t>
        <a:bodyPr/>
        <a:lstStyle/>
        <a:p>
          <a:endParaRPr lang="es-EC"/>
        </a:p>
      </dgm:t>
    </dgm:pt>
    <dgm:pt modelId="{68204AD3-565A-447D-9E2D-0A70CDDFF44A}" type="pres">
      <dgm:prSet presAssocID="{E636363D-29E3-430F-A2D4-8EFCF9E9329D}" presName="parTrans" presStyleLbl="bgSibTrans2D1" presStyleIdx="0" presStyleCnt="2" custLinFactY="29169" custLinFactNeighborX="-8728" custLinFactNeighborY="100000"/>
      <dgm:spPr/>
      <dgm:t>
        <a:bodyPr/>
        <a:lstStyle/>
        <a:p>
          <a:endParaRPr lang="es-EC"/>
        </a:p>
      </dgm:t>
    </dgm:pt>
    <dgm:pt modelId="{EAA0C0D9-FF54-4AED-811B-10A404706BCC}" type="pres">
      <dgm:prSet presAssocID="{CE8109A9-5C23-4096-973B-D850973CCD25}" presName="node" presStyleLbl="node1" presStyleIdx="0" presStyleCnt="2" custScaleY="98093" custRadScaleRad="98035" custRadScaleInc="-2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C641EA-3BA5-40DD-B806-738F545222C5}" type="pres">
      <dgm:prSet presAssocID="{CA35502D-79E8-41A5-828B-D6B6B56DC394}" presName="parTrans" presStyleLbl="bgSibTrans2D1" presStyleIdx="1" presStyleCnt="2" custLinFactY="18595" custLinFactNeighborX="8611" custLinFactNeighborY="100000"/>
      <dgm:spPr/>
      <dgm:t>
        <a:bodyPr/>
        <a:lstStyle/>
        <a:p>
          <a:endParaRPr lang="es-EC"/>
        </a:p>
      </dgm:t>
    </dgm:pt>
    <dgm:pt modelId="{3F6AAECF-2E11-46DA-8DDF-A16D1C6E1AC7}" type="pres">
      <dgm:prSet presAssocID="{0A510415-F96A-4196-AB47-50DE68DE2FB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0B8E2C-8F87-4FFF-8A8B-11AE336D3A00}" type="presOf" srcId="{E636363D-29E3-430F-A2D4-8EFCF9E9329D}" destId="{68204AD3-565A-447D-9E2D-0A70CDDFF44A}" srcOrd="0" destOrd="0" presId="urn:microsoft.com/office/officeart/2005/8/layout/radial4"/>
    <dgm:cxn modelId="{0466EC85-9847-4C02-8425-D94372EAEF04}" srcId="{A421739F-75C9-41D2-972C-A0228A5831C0}" destId="{0A510415-F96A-4196-AB47-50DE68DE2FBE}" srcOrd="1" destOrd="0" parTransId="{CA35502D-79E8-41A5-828B-D6B6B56DC394}" sibTransId="{E5345371-9355-4D3C-8460-8C4810B0D865}"/>
    <dgm:cxn modelId="{A32560E3-9C40-4725-B7A1-F29674EAA118}" type="presOf" srcId="{A421739F-75C9-41D2-972C-A0228A5831C0}" destId="{5ABA7FDF-A760-4DB5-AFF5-FF67268BDA0F}" srcOrd="0" destOrd="0" presId="urn:microsoft.com/office/officeart/2005/8/layout/radial4"/>
    <dgm:cxn modelId="{F993E797-8C5B-4C8F-AE61-2250895714B6}" type="presOf" srcId="{A7543EA0-BDD1-459D-A829-EE3C4BB4B455}" destId="{32078F08-6737-462B-80AB-C5476AAB86BB}" srcOrd="0" destOrd="0" presId="urn:microsoft.com/office/officeart/2005/8/layout/radial4"/>
    <dgm:cxn modelId="{BA11435B-F726-46D7-9D21-D46DC3FB7F3C}" type="presOf" srcId="{CA35502D-79E8-41A5-828B-D6B6B56DC394}" destId="{7DC641EA-3BA5-40DD-B806-738F545222C5}" srcOrd="0" destOrd="0" presId="urn:microsoft.com/office/officeart/2005/8/layout/radial4"/>
    <dgm:cxn modelId="{AA392239-14BB-43C9-AFDF-FC4EEE7904FF}" srcId="{A7543EA0-BDD1-459D-A829-EE3C4BB4B455}" destId="{A421739F-75C9-41D2-972C-A0228A5831C0}" srcOrd="0" destOrd="0" parTransId="{47902FCF-2A88-451E-996B-BB4F6D65B463}" sibTransId="{93DDA9F8-39BB-4882-ACCC-FEF8332D82EB}"/>
    <dgm:cxn modelId="{C370C26E-9566-45F0-B406-0581BE1A4262}" srcId="{A421739F-75C9-41D2-972C-A0228A5831C0}" destId="{CE8109A9-5C23-4096-973B-D850973CCD25}" srcOrd="0" destOrd="0" parTransId="{E636363D-29E3-430F-A2D4-8EFCF9E9329D}" sibTransId="{605C3EC1-B74A-480C-9F65-34AFE9F38FEE}"/>
    <dgm:cxn modelId="{E0E63671-195A-4A54-A220-1D5DE44F4F4B}" type="presOf" srcId="{CE8109A9-5C23-4096-973B-D850973CCD25}" destId="{EAA0C0D9-FF54-4AED-811B-10A404706BCC}" srcOrd="0" destOrd="0" presId="urn:microsoft.com/office/officeart/2005/8/layout/radial4"/>
    <dgm:cxn modelId="{CA3BA436-AA30-4E7A-84E4-E638F40D8A2B}" type="presOf" srcId="{0A510415-F96A-4196-AB47-50DE68DE2FBE}" destId="{3F6AAECF-2E11-46DA-8DDF-A16D1C6E1AC7}" srcOrd="0" destOrd="0" presId="urn:microsoft.com/office/officeart/2005/8/layout/radial4"/>
    <dgm:cxn modelId="{BAF8C98F-3D1F-4374-83DB-D6C4A46D13FD}" type="presParOf" srcId="{32078F08-6737-462B-80AB-C5476AAB86BB}" destId="{5ABA7FDF-A760-4DB5-AFF5-FF67268BDA0F}" srcOrd="0" destOrd="0" presId="urn:microsoft.com/office/officeart/2005/8/layout/radial4"/>
    <dgm:cxn modelId="{08A5E018-829D-495F-9B16-EBBAE1ACC288}" type="presParOf" srcId="{32078F08-6737-462B-80AB-C5476AAB86BB}" destId="{68204AD3-565A-447D-9E2D-0A70CDDFF44A}" srcOrd="1" destOrd="0" presId="urn:microsoft.com/office/officeart/2005/8/layout/radial4"/>
    <dgm:cxn modelId="{B689386B-A1A2-4CD3-82D5-81D4E657B8EA}" type="presParOf" srcId="{32078F08-6737-462B-80AB-C5476AAB86BB}" destId="{EAA0C0D9-FF54-4AED-811B-10A404706BCC}" srcOrd="2" destOrd="0" presId="urn:microsoft.com/office/officeart/2005/8/layout/radial4"/>
    <dgm:cxn modelId="{4B6979F2-82EA-4BB2-9C1B-90664760ABD8}" type="presParOf" srcId="{32078F08-6737-462B-80AB-C5476AAB86BB}" destId="{7DC641EA-3BA5-40DD-B806-738F545222C5}" srcOrd="3" destOrd="0" presId="urn:microsoft.com/office/officeart/2005/8/layout/radial4"/>
    <dgm:cxn modelId="{86FD5914-658B-4F11-AED5-4C38D7079A78}" type="presParOf" srcId="{32078F08-6737-462B-80AB-C5476AAB86BB}" destId="{3F6AAECF-2E11-46DA-8DDF-A16D1C6E1AC7}" srcOrd="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F93994-7A46-4BFF-A03E-949880C32A57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43DE409-74AD-4D64-9EE5-54F1993E2C5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359012B3-871F-4392-9EFB-82BEE541B7CC}" type="parTrans" cxnId="{50E6F954-9600-476F-8CAD-8657DF26C94E}">
      <dgm:prSet/>
      <dgm:spPr/>
      <dgm:t>
        <a:bodyPr/>
        <a:lstStyle/>
        <a:p>
          <a:endParaRPr lang="es-EC"/>
        </a:p>
      </dgm:t>
    </dgm:pt>
    <dgm:pt modelId="{BCC7B6DE-1263-4E84-B5B3-9D453B3322F5}" type="sibTrans" cxnId="{50E6F954-9600-476F-8CAD-8657DF26C94E}">
      <dgm:prSet/>
      <dgm:spPr/>
      <dgm:t>
        <a:bodyPr/>
        <a:lstStyle/>
        <a:p>
          <a:endParaRPr lang="es-EC"/>
        </a:p>
      </dgm:t>
    </dgm:pt>
    <dgm:pt modelId="{A476AE74-F17B-4131-AF1C-CFD124246C8E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349EA3C8-CFA0-4827-9EDE-45A60D5845CD}" type="parTrans" cxnId="{0F91CBA1-CF88-4938-A600-7508739FC86E}">
      <dgm:prSet/>
      <dgm:spPr/>
      <dgm:t>
        <a:bodyPr/>
        <a:lstStyle/>
        <a:p>
          <a:endParaRPr lang="es-EC"/>
        </a:p>
      </dgm:t>
    </dgm:pt>
    <dgm:pt modelId="{449E1A7A-C552-4DEE-9258-1AFF9021B546}" type="sibTrans" cxnId="{0F91CBA1-CF88-4938-A600-7508739FC86E}">
      <dgm:prSet/>
      <dgm:spPr/>
      <dgm:t>
        <a:bodyPr/>
        <a:lstStyle/>
        <a:p>
          <a:endParaRPr lang="es-EC"/>
        </a:p>
      </dgm:t>
    </dgm:pt>
    <dgm:pt modelId="{C11C0B5A-6DFB-4AE7-9398-9007CFE7AB3D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2D16D938-6E75-4264-B465-98C09ED0A3A3}" type="parTrans" cxnId="{AA9B5977-A300-452D-AB53-D61BBF72DFA9}">
      <dgm:prSet/>
      <dgm:spPr/>
      <dgm:t>
        <a:bodyPr/>
        <a:lstStyle/>
        <a:p>
          <a:endParaRPr lang="es-EC"/>
        </a:p>
      </dgm:t>
    </dgm:pt>
    <dgm:pt modelId="{86C8FACC-A666-455A-9C72-E0708C45AC5B}" type="sibTrans" cxnId="{AA9B5977-A300-452D-AB53-D61BBF72DFA9}">
      <dgm:prSet/>
      <dgm:spPr/>
      <dgm:t>
        <a:bodyPr/>
        <a:lstStyle/>
        <a:p>
          <a:endParaRPr lang="es-EC"/>
        </a:p>
      </dgm:t>
    </dgm:pt>
    <dgm:pt modelId="{B70E1602-0DB2-4907-9B4C-AC10726FD56C}">
      <dgm:prSet phldrT="[Texto]"/>
      <dgm:spPr/>
      <dgm:t>
        <a:bodyPr/>
        <a:lstStyle/>
        <a:p>
          <a:r>
            <a:rPr lang="es-EC" b="1" dirty="0" smtClean="0"/>
            <a:t>ORGANISMOS DE REGULARIZACIÓN PARA UN COMPLEJO TURÍSTICO</a:t>
          </a:r>
          <a:endParaRPr lang="es-EC" b="1" dirty="0"/>
        </a:p>
      </dgm:t>
    </dgm:pt>
    <dgm:pt modelId="{67E09ACC-C9F7-43AD-856A-7102F802F4E8}" type="parTrans" cxnId="{52A8E46D-8BB2-4643-8E39-696B24D31047}">
      <dgm:prSet/>
      <dgm:spPr/>
      <dgm:t>
        <a:bodyPr/>
        <a:lstStyle/>
        <a:p>
          <a:endParaRPr lang="es-EC"/>
        </a:p>
      </dgm:t>
    </dgm:pt>
    <dgm:pt modelId="{053407EF-961B-4770-97F1-B99318D456CD}" type="sibTrans" cxnId="{52A8E46D-8BB2-4643-8E39-696B24D31047}">
      <dgm:prSet/>
      <dgm:spPr/>
      <dgm:t>
        <a:bodyPr/>
        <a:lstStyle/>
        <a:p>
          <a:endParaRPr lang="es-EC"/>
        </a:p>
      </dgm:t>
    </dgm:pt>
    <dgm:pt modelId="{0B03CCF8-4DDF-4D1E-BA4D-66450BEB4CC8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6B792367-4056-4272-8B69-D87FBDCC8DA4}" type="sibTrans" cxnId="{E70411A3-79E4-409A-A013-7E9FF19ABC99}">
      <dgm:prSet/>
      <dgm:spPr/>
      <dgm:t>
        <a:bodyPr/>
        <a:lstStyle/>
        <a:p>
          <a:endParaRPr lang="es-EC"/>
        </a:p>
      </dgm:t>
    </dgm:pt>
    <dgm:pt modelId="{E987A039-AEF9-4F2C-8DAF-B9EE4CA4DB56}" type="parTrans" cxnId="{E70411A3-79E4-409A-A013-7E9FF19ABC99}">
      <dgm:prSet/>
      <dgm:spPr/>
      <dgm:t>
        <a:bodyPr/>
        <a:lstStyle/>
        <a:p>
          <a:endParaRPr lang="es-EC"/>
        </a:p>
      </dgm:t>
    </dgm:pt>
    <dgm:pt modelId="{0000323F-7746-429C-BF8E-A0436EB3B8FB}" type="pres">
      <dgm:prSet presAssocID="{C9F93994-7A46-4BFF-A03E-949880C32A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95F74A-6722-46FA-B546-CCFEF9C1A52E}" type="pres">
      <dgm:prSet presAssocID="{343DE409-74AD-4D64-9EE5-54F1993E2C5C}" presName="node" presStyleLbl="node1" presStyleIdx="0" presStyleCnt="5" custScaleX="141565" custLinFactNeighborX="-20634" custLinFactNeighborY="990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B77678-283E-4C7B-95CB-D590E3BE1CEA}" type="pres">
      <dgm:prSet presAssocID="{BCC7B6DE-1263-4E84-B5B3-9D453B3322F5}" presName="sibTrans" presStyleCnt="0"/>
      <dgm:spPr/>
    </dgm:pt>
    <dgm:pt modelId="{7F6AD659-67E4-430B-92D5-A57653E95843}" type="pres">
      <dgm:prSet presAssocID="{0B03CCF8-4DDF-4D1E-BA4D-66450BEB4CC8}" presName="node" presStyleLbl="node1" presStyleIdx="1" presStyleCnt="5" custScaleX="87983" custScaleY="58058" custLinFactNeighborX="-11083" custLinFactNeighborY="782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5ECFC2-EB92-4813-98B9-880BFA4E8528}" type="pres">
      <dgm:prSet presAssocID="{6B792367-4056-4272-8B69-D87FBDCC8DA4}" presName="sibTrans" presStyleCnt="0"/>
      <dgm:spPr/>
    </dgm:pt>
    <dgm:pt modelId="{CC0C60A1-B260-494F-BDBE-76D3157F9799}" type="pres">
      <dgm:prSet presAssocID="{A476AE74-F17B-4131-AF1C-CFD124246C8E}" presName="node" presStyleLbl="node1" presStyleIdx="2" presStyleCnt="5" custScaleX="133660" custLinFactY="9135" custLinFactNeighborX="-3194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680032-639D-4FAA-B689-35E0542B1ECE}" type="pres">
      <dgm:prSet presAssocID="{449E1A7A-C552-4DEE-9258-1AFF9021B546}" presName="sibTrans" presStyleCnt="0"/>
      <dgm:spPr/>
    </dgm:pt>
    <dgm:pt modelId="{0E27454E-A736-4491-872A-F9F568E3423D}" type="pres">
      <dgm:prSet presAssocID="{C11C0B5A-6DFB-4AE7-9398-9007CFE7AB3D}" presName="node" presStyleLbl="node1" presStyleIdx="3" presStyleCnt="5" custScaleX="147129" custLinFactY="9135" custLinFactNeighborX="5206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5F772-37B4-4254-B696-A2D9B3A44518}" type="pres">
      <dgm:prSet presAssocID="{86C8FACC-A666-455A-9C72-E0708C45AC5B}" presName="sibTrans" presStyleCnt="0"/>
      <dgm:spPr/>
    </dgm:pt>
    <dgm:pt modelId="{C2059F93-D661-49D4-BAF6-E54A3B75B48B}" type="pres">
      <dgm:prSet presAssocID="{B70E1602-0DB2-4907-9B4C-AC10726FD56C}" presName="node" presStyleLbl="node1" presStyleIdx="4" presStyleCnt="5" custScaleX="159004" custLinFactY="-149271" custLinFactNeighborX="1875" custLinFactNeighborY="-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A9B5977-A300-452D-AB53-D61BBF72DFA9}" srcId="{C9F93994-7A46-4BFF-A03E-949880C32A57}" destId="{C11C0B5A-6DFB-4AE7-9398-9007CFE7AB3D}" srcOrd="3" destOrd="0" parTransId="{2D16D938-6E75-4264-B465-98C09ED0A3A3}" sibTransId="{86C8FACC-A666-455A-9C72-E0708C45AC5B}"/>
    <dgm:cxn modelId="{E70411A3-79E4-409A-A013-7E9FF19ABC99}" srcId="{C9F93994-7A46-4BFF-A03E-949880C32A57}" destId="{0B03CCF8-4DDF-4D1E-BA4D-66450BEB4CC8}" srcOrd="1" destOrd="0" parTransId="{E987A039-AEF9-4F2C-8DAF-B9EE4CA4DB56}" sibTransId="{6B792367-4056-4272-8B69-D87FBDCC8DA4}"/>
    <dgm:cxn modelId="{50E6F954-9600-476F-8CAD-8657DF26C94E}" srcId="{C9F93994-7A46-4BFF-A03E-949880C32A57}" destId="{343DE409-74AD-4D64-9EE5-54F1993E2C5C}" srcOrd="0" destOrd="0" parTransId="{359012B3-871F-4392-9EFB-82BEE541B7CC}" sibTransId="{BCC7B6DE-1263-4E84-B5B3-9D453B3322F5}"/>
    <dgm:cxn modelId="{CCBBC066-CB77-4645-A5F6-29DF185DF13A}" type="presOf" srcId="{C11C0B5A-6DFB-4AE7-9398-9007CFE7AB3D}" destId="{0E27454E-A736-4491-872A-F9F568E3423D}" srcOrd="0" destOrd="0" presId="urn:microsoft.com/office/officeart/2005/8/layout/default#1"/>
    <dgm:cxn modelId="{A5AD5D29-BCD0-4A93-AB89-8BB648958A39}" type="presOf" srcId="{0B03CCF8-4DDF-4D1E-BA4D-66450BEB4CC8}" destId="{7F6AD659-67E4-430B-92D5-A57653E95843}" srcOrd="0" destOrd="0" presId="urn:microsoft.com/office/officeart/2005/8/layout/default#1"/>
    <dgm:cxn modelId="{CA768162-14F7-4168-AED1-34C3AB1A3846}" type="presOf" srcId="{C9F93994-7A46-4BFF-A03E-949880C32A57}" destId="{0000323F-7746-429C-BF8E-A0436EB3B8FB}" srcOrd="0" destOrd="0" presId="urn:microsoft.com/office/officeart/2005/8/layout/default#1"/>
    <dgm:cxn modelId="{2D98D29A-CB6F-49A0-B5A4-1FD791D94941}" type="presOf" srcId="{343DE409-74AD-4D64-9EE5-54F1993E2C5C}" destId="{ED95F74A-6722-46FA-B546-CCFEF9C1A52E}" srcOrd="0" destOrd="0" presId="urn:microsoft.com/office/officeart/2005/8/layout/default#1"/>
    <dgm:cxn modelId="{52A8E46D-8BB2-4643-8E39-696B24D31047}" srcId="{C9F93994-7A46-4BFF-A03E-949880C32A57}" destId="{B70E1602-0DB2-4907-9B4C-AC10726FD56C}" srcOrd="4" destOrd="0" parTransId="{67E09ACC-C9F7-43AD-856A-7102F802F4E8}" sibTransId="{053407EF-961B-4770-97F1-B99318D456CD}"/>
    <dgm:cxn modelId="{41F7C5B6-E262-4FC7-A48A-562BEF4C10B8}" type="presOf" srcId="{A476AE74-F17B-4131-AF1C-CFD124246C8E}" destId="{CC0C60A1-B260-494F-BDBE-76D3157F9799}" srcOrd="0" destOrd="0" presId="urn:microsoft.com/office/officeart/2005/8/layout/default#1"/>
    <dgm:cxn modelId="{1534654F-32E6-4D9E-98E8-C11C0F4BA795}" type="presOf" srcId="{B70E1602-0DB2-4907-9B4C-AC10726FD56C}" destId="{C2059F93-D661-49D4-BAF6-E54A3B75B48B}" srcOrd="0" destOrd="0" presId="urn:microsoft.com/office/officeart/2005/8/layout/default#1"/>
    <dgm:cxn modelId="{0F91CBA1-CF88-4938-A600-7508739FC86E}" srcId="{C9F93994-7A46-4BFF-A03E-949880C32A57}" destId="{A476AE74-F17B-4131-AF1C-CFD124246C8E}" srcOrd="2" destOrd="0" parTransId="{349EA3C8-CFA0-4827-9EDE-45A60D5845CD}" sibTransId="{449E1A7A-C552-4DEE-9258-1AFF9021B546}"/>
    <dgm:cxn modelId="{EC16F48C-F630-46EA-9277-2AEF48A64B78}" type="presParOf" srcId="{0000323F-7746-429C-BF8E-A0436EB3B8FB}" destId="{ED95F74A-6722-46FA-B546-CCFEF9C1A52E}" srcOrd="0" destOrd="0" presId="urn:microsoft.com/office/officeart/2005/8/layout/default#1"/>
    <dgm:cxn modelId="{04E8CA72-0E44-43CE-B188-F193E14E0B76}" type="presParOf" srcId="{0000323F-7746-429C-BF8E-A0436EB3B8FB}" destId="{29B77678-283E-4C7B-95CB-D590E3BE1CEA}" srcOrd="1" destOrd="0" presId="urn:microsoft.com/office/officeart/2005/8/layout/default#1"/>
    <dgm:cxn modelId="{0BE120AB-8ED0-42F6-B5D8-5937C00775D1}" type="presParOf" srcId="{0000323F-7746-429C-BF8E-A0436EB3B8FB}" destId="{7F6AD659-67E4-430B-92D5-A57653E95843}" srcOrd="2" destOrd="0" presId="urn:microsoft.com/office/officeart/2005/8/layout/default#1"/>
    <dgm:cxn modelId="{6C3ADC4E-10D8-412E-8CEF-95A58C934648}" type="presParOf" srcId="{0000323F-7746-429C-BF8E-A0436EB3B8FB}" destId="{875ECFC2-EB92-4813-98B9-880BFA4E8528}" srcOrd="3" destOrd="0" presId="urn:microsoft.com/office/officeart/2005/8/layout/default#1"/>
    <dgm:cxn modelId="{DC84B3ED-5213-4292-BA2A-5A5CA5DDA1E0}" type="presParOf" srcId="{0000323F-7746-429C-BF8E-A0436EB3B8FB}" destId="{CC0C60A1-B260-494F-BDBE-76D3157F9799}" srcOrd="4" destOrd="0" presId="urn:microsoft.com/office/officeart/2005/8/layout/default#1"/>
    <dgm:cxn modelId="{32ED495B-D055-4C35-9B24-006C74AD4FE9}" type="presParOf" srcId="{0000323F-7746-429C-BF8E-A0436EB3B8FB}" destId="{99680032-639D-4FAA-B689-35E0542B1ECE}" srcOrd="5" destOrd="0" presId="urn:microsoft.com/office/officeart/2005/8/layout/default#1"/>
    <dgm:cxn modelId="{9951785F-8B1E-46BC-BB27-C42D96C11805}" type="presParOf" srcId="{0000323F-7746-429C-BF8E-A0436EB3B8FB}" destId="{0E27454E-A736-4491-872A-F9F568E3423D}" srcOrd="6" destOrd="0" presId="urn:microsoft.com/office/officeart/2005/8/layout/default#1"/>
    <dgm:cxn modelId="{B39CDDB1-ED56-4DB6-BA48-D06CD3F08138}" type="presParOf" srcId="{0000323F-7746-429C-BF8E-A0436EB3B8FB}" destId="{4925F772-37B4-4254-B696-A2D9B3A44518}" srcOrd="7" destOrd="0" presId="urn:microsoft.com/office/officeart/2005/8/layout/default#1"/>
    <dgm:cxn modelId="{527435B6-A365-4413-92E0-C0D840752E29}" type="presParOf" srcId="{0000323F-7746-429C-BF8E-A0436EB3B8FB}" destId="{C2059F93-D661-49D4-BAF6-E54A3B75B48B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915973-A1D5-412E-AF64-04EE5080F869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C422BD2-992C-468C-A3B6-AA8FCB39C1DF}">
      <dgm:prSet phldrT="[Texto]"/>
      <dgm:spPr/>
      <dgm:t>
        <a:bodyPr/>
        <a:lstStyle/>
        <a:p>
          <a:r>
            <a:rPr lang="es-ES" dirty="0" smtClean="0"/>
            <a:t>78 PERSONAS QUE POSEEN ALGÚN FAMILIAR CON ALGUN TIPO DE DISCAPACIDAD</a:t>
          </a:r>
          <a:endParaRPr lang="es-ES" dirty="0"/>
        </a:p>
      </dgm:t>
    </dgm:pt>
    <dgm:pt modelId="{4202B0D6-86F4-47F4-8AA8-FE1805231B02}" type="parTrans" cxnId="{1D7A5F56-7689-420F-AC72-B09140E5027B}">
      <dgm:prSet/>
      <dgm:spPr/>
      <dgm:t>
        <a:bodyPr/>
        <a:lstStyle/>
        <a:p>
          <a:endParaRPr lang="es-ES"/>
        </a:p>
      </dgm:t>
    </dgm:pt>
    <dgm:pt modelId="{0A62158D-EFBC-44ED-BB6C-4FF1DCD4A0C7}" type="sibTrans" cxnId="{1D7A5F56-7689-420F-AC72-B09140E5027B}">
      <dgm:prSet/>
      <dgm:spPr/>
      <dgm:t>
        <a:bodyPr/>
        <a:lstStyle/>
        <a:p>
          <a:endParaRPr lang="es-ES"/>
        </a:p>
      </dgm:t>
    </dgm:pt>
    <dgm:pt modelId="{0BA1253A-E4CC-43D5-AE1F-D2ED69956CA7}">
      <dgm:prSet phldrT="[Texto]"/>
      <dgm:spPr/>
      <dgm:t>
        <a:bodyPr/>
        <a:lstStyle/>
        <a:p>
          <a:r>
            <a:rPr lang="es-ES" dirty="0" smtClean="0"/>
            <a:t>72 PERSONAS CON DISCAPACIDAD</a:t>
          </a:r>
          <a:endParaRPr lang="es-ES" dirty="0"/>
        </a:p>
      </dgm:t>
    </dgm:pt>
    <dgm:pt modelId="{8314DE5D-CECE-4F50-AFB2-334C7D044863}" type="parTrans" cxnId="{DFDEC2BE-8464-460B-9F1D-422A14435FE0}">
      <dgm:prSet/>
      <dgm:spPr/>
      <dgm:t>
        <a:bodyPr/>
        <a:lstStyle/>
        <a:p>
          <a:endParaRPr lang="es-ES"/>
        </a:p>
      </dgm:t>
    </dgm:pt>
    <dgm:pt modelId="{5C34F465-F0CC-4CB7-A76B-DCE854C657E6}" type="sibTrans" cxnId="{DFDEC2BE-8464-460B-9F1D-422A14435FE0}">
      <dgm:prSet/>
      <dgm:spPr/>
      <dgm:t>
        <a:bodyPr/>
        <a:lstStyle/>
        <a:p>
          <a:endParaRPr lang="es-ES"/>
        </a:p>
      </dgm:t>
    </dgm:pt>
    <dgm:pt modelId="{DFE88B0E-6B92-458F-B379-9D2C8A88FC1F}">
      <dgm:prSet phldrT="[Texto]"/>
      <dgm:spPr/>
      <dgm:t>
        <a:bodyPr/>
        <a:lstStyle/>
        <a:p>
          <a:r>
            <a:rPr lang="es-ES" dirty="0" smtClean="0"/>
            <a:t>150 ENCUESTADOS NACIONALES</a:t>
          </a:r>
          <a:endParaRPr lang="es-ES" dirty="0"/>
        </a:p>
      </dgm:t>
    </dgm:pt>
    <dgm:pt modelId="{95BAC6BE-4798-4891-9D3F-B9A9328546A6}" type="parTrans" cxnId="{FFC8C0F8-EB1A-4126-A610-ED7ACE4529EE}">
      <dgm:prSet/>
      <dgm:spPr/>
      <dgm:t>
        <a:bodyPr/>
        <a:lstStyle/>
        <a:p>
          <a:endParaRPr lang="es-ES"/>
        </a:p>
      </dgm:t>
    </dgm:pt>
    <dgm:pt modelId="{34405451-AF16-4856-B659-2419094EDFA2}" type="sibTrans" cxnId="{FFC8C0F8-EB1A-4126-A610-ED7ACE4529EE}">
      <dgm:prSet/>
      <dgm:spPr/>
      <dgm:t>
        <a:bodyPr/>
        <a:lstStyle/>
        <a:p>
          <a:endParaRPr lang="es-ES"/>
        </a:p>
      </dgm:t>
    </dgm:pt>
    <dgm:pt modelId="{97E3CE9E-9303-4260-ABF2-462B5BD45EAB}" type="pres">
      <dgm:prSet presAssocID="{47915973-A1D5-412E-AF64-04EE5080F8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24032C-AB5A-4DF5-9563-6818E177514C}" type="pres">
      <dgm:prSet presAssocID="{47915973-A1D5-412E-AF64-04EE5080F869}" presName="ellipse" presStyleLbl="trBgShp" presStyleIdx="0" presStyleCnt="1"/>
      <dgm:spPr/>
    </dgm:pt>
    <dgm:pt modelId="{225219CA-8E97-4145-919E-661FC3E4D56E}" type="pres">
      <dgm:prSet presAssocID="{47915973-A1D5-412E-AF64-04EE5080F869}" presName="arrow1" presStyleLbl="fgShp" presStyleIdx="0" presStyleCnt="1"/>
      <dgm:spPr/>
    </dgm:pt>
    <dgm:pt modelId="{3FB55996-9AE9-4348-8D37-3436123D552A}" type="pres">
      <dgm:prSet presAssocID="{47915973-A1D5-412E-AF64-04EE5080F86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69FF6-ED26-4FF7-9B2D-8F710D141727}" type="pres">
      <dgm:prSet presAssocID="{0BA1253A-E4CC-43D5-AE1F-D2ED69956CA7}" presName="item1" presStyleLbl="node1" presStyleIdx="0" presStyleCnt="2" custScaleX="141074" custScaleY="123217" custLinFactNeighborX="-96158" custLinFactNeighborY="-573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70B43-68AE-4CD1-A988-C8C6131CAFCC}" type="pres">
      <dgm:prSet presAssocID="{DFE88B0E-6B92-458F-B379-9D2C8A88FC1F}" presName="item2" presStyleLbl="node1" presStyleIdx="1" presStyleCnt="2" custScaleX="144642" custScaleY="117858" custLinFactX="55754" custLinFactNeighborX="100000" custLinFactNeighborY="150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7149B0-6D33-4069-B396-36B7459B3556}" type="pres">
      <dgm:prSet presAssocID="{47915973-A1D5-412E-AF64-04EE5080F869}" presName="funnel" presStyleLbl="trAlignAcc1" presStyleIdx="0" presStyleCnt="1" custScaleX="143048" custLinFactNeighborX="-1659" custLinFactNeighborY="16725"/>
      <dgm:spPr/>
    </dgm:pt>
  </dgm:ptLst>
  <dgm:cxnLst>
    <dgm:cxn modelId="{DFDEC2BE-8464-460B-9F1D-422A14435FE0}" srcId="{47915973-A1D5-412E-AF64-04EE5080F869}" destId="{0BA1253A-E4CC-43D5-AE1F-D2ED69956CA7}" srcOrd="1" destOrd="0" parTransId="{8314DE5D-CECE-4F50-AFB2-334C7D044863}" sibTransId="{5C34F465-F0CC-4CB7-A76B-DCE854C657E6}"/>
    <dgm:cxn modelId="{C5400565-9744-400E-BC8F-159E07F745AE}" type="presOf" srcId="{DFE88B0E-6B92-458F-B379-9D2C8A88FC1F}" destId="{3FB55996-9AE9-4348-8D37-3436123D552A}" srcOrd="0" destOrd="0" presId="urn:microsoft.com/office/officeart/2005/8/layout/funnel1"/>
    <dgm:cxn modelId="{FFC8C0F8-EB1A-4126-A610-ED7ACE4529EE}" srcId="{47915973-A1D5-412E-AF64-04EE5080F869}" destId="{DFE88B0E-6B92-458F-B379-9D2C8A88FC1F}" srcOrd="2" destOrd="0" parTransId="{95BAC6BE-4798-4891-9D3F-B9A9328546A6}" sibTransId="{34405451-AF16-4856-B659-2419094EDFA2}"/>
    <dgm:cxn modelId="{3342AA26-7CA6-4FAF-93E6-D2119996B24C}" type="presOf" srcId="{8C422BD2-992C-468C-A3B6-AA8FCB39C1DF}" destId="{34A70B43-68AE-4CD1-A988-C8C6131CAFCC}" srcOrd="0" destOrd="0" presId="urn:microsoft.com/office/officeart/2005/8/layout/funnel1"/>
    <dgm:cxn modelId="{FC29123A-7480-4F68-AFDC-804D23F26A09}" type="presOf" srcId="{47915973-A1D5-412E-AF64-04EE5080F869}" destId="{97E3CE9E-9303-4260-ABF2-462B5BD45EAB}" srcOrd="0" destOrd="0" presId="urn:microsoft.com/office/officeart/2005/8/layout/funnel1"/>
    <dgm:cxn modelId="{7BA151B3-39F2-45CD-9540-278272B8C7AF}" type="presOf" srcId="{0BA1253A-E4CC-43D5-AE1F-D2ED69956CA7}" destId="{9E769FF6-ED26-4FF7-9B2D-8F710D141727}" srcOrd="0" destOrd="0" presId="urn:microsoft.com/office/officeart/2005/8/layout/funnel1"/>
    <dgm:cxn modelId="{1D7A5F56-7689-420F-AC72-B09140E5027B}" srcId="{47915973-A1D5-412E-AF64-04EE5080F869}" destId="{8C422BD2-992C-468C-A3B6-AA8FCB39C1DF}" srcOrd="0" destOrd="0" parTransId="{4202B0D6-86F4-47F4-8AA8-FE1805231B02}" sibTransId="{0A62158D-EFBC-44ED-BB6C-4FF1DCD4A0C7}"/>
    <dgm:cxn modelId="{38B8CBF8-1550-40DC-98C5-546F39F40A98}" type="presParOf" srcId="{97E3CE9E-9303-4260-ABF2-462B5BD45EAB}" destId="{C224032C-AB5A-4DF5-9563-6818E177514C}" srcOrd="0" destOrd="0" presId="urn:microsoft.com/office/officeart/2005/8/layout/funnel1"/>
    <dgm:cxn modelId="{4B4F5C4D-97AB-4CEE-BF60-AEBFDA212DE5}" type="presParOf" srcId="{97E3CE9E-9303-4260-ABF2-462B5BD45EAB}" destId="{225219CA-8E97-4145-919E-661FC3E4D56E}" srcOrd="1" destOrd="0" presId="urn:microsoft.com/office/officeart/2005/8/layout/funnel1"/>
    <dgm:cxn modelId="{31E61CB7-6BB4-47DE-8A00-27BFB7244F7A}" type="presParOf" srcId="{97E3CE9E-9303-4260-ABF2-462B5BD45EAB}" destId="{3FB55996-9AE9-4348-8D37-3436123D552A}" srcOrd="2" destOrd="0" presId="urn:microsoft.com/office/officeart/2005/8/layout/funnel1"/>
    <dgm:cxn modelId="{BB5F8789-9ED2-4178-93E0-EA806A224B7B}" type="presParOf" srcId="{97E3CE9E-9303-4260-ABF2-462B5BD45EAB}" destId="{9E769FF6-ED26-4FF7-9B2D-8F710D141727}" srcOrd="3" destOrd="0" presId="urn:microsoft.com/office/officeart/2005/8/layout/funnel1"/>
    <dgm:cxn modelId="{F614A9D9-1E62-4F12-855C-091FA44100E5}" type="presParOf" srcId="{97E3CE9E-9303-4260-ABF2-462B5BD45EAB}" destId="{34A70B43-68AE-4CD1-A988-C8C6131CAFCC}" srcOrd="4" destOrd="0" presId="urn:microsoft.com/office/officeart/2005/8/layout/funnel1"/>
    <dgm:cxn modelId="{201F8D62-105D-497D-92CC-3C84D95634F1}" type="presParOf" srcId="{97E3CE9E-9303-4260-ABF2-462B5BD45EAB}" destId="{6C7149B0-6D33-4069-B396-36B7459B3556}" srcOrd="5" destOrd="0" presId="urn:microsoft.com/office/officeart/2005/8/layout/funnel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DDC2D4-D44D-44DE-A811-F0FC08D5AD25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0C937F5-1054-416E-BEFA-E3198B57DFD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4000" b="1" dirty="0" smtClean="0">
              <a:solidFill>
                <a:schemeClr val="tx1"/>
              </a:solidFill>
            </a:rPr>
            <a:t>PROYECCIONES</a:t>
          </a:r>
          <a:endParaRPr lang="es-EC" sz="4000" b="1" dirty="0">
            <a:solidFill>
              <a:schemeClr val="tx1"/>
            </a:solidFill>
          </a:endParaRPr>
        </a:p>
      </dgm:t>
    </dgm:pt>
    <dgm:pt modelId="{DF420E97-C5DC-4478-AD50-40AAC6701897}" type="parTrans" cxnId="{58B7E93C-2A25-4069-99BC-DD232E157052}">
      <dgm:prSet/>
      <dgm:spPr/>
      <dgm:t>
        <a:bodyPr/>
        <a:lstStyle/>
        <a:p>
          <a:endParaRPr lang="es-EC"/>
        </a:p>
      </dgm:t>
    </dgm:pt>
    <dgm:pt modelId="{0378091D-5B0E-4B52-9214-C72D61CC89DB}" type="sibTrans" cxnId="{58B7E93C-2A25-4069-99BC-DD232E157052}">
      <dgm:prSet/>
      <dgm:spPr/>
      <dgm:t>
        <a:bodyPr/>
        <a:lstStyle/>
        <a:p>
          <a:endParaRPr lang="es-EC"/>
        </a:p>
      </dgm:t>
    </dgm:pt>
    <dgm:pt modelId="{D67EF1AF-DFBA-4974-9FEB-732A88B93D8D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  <a:hlinkClick xmlns:r="http://schemas.openxmlformats.org/officeDocument/2006/relationships" r:id="rId1" action="ppaction://hlinkpres?slideindex=32&amp;slidetitle=Presentación de PowerPoint"/>
            </a:rPr>
            <a:t>OFERTA</a:t>
          </a:r>
          <a:endParaRPr lang="es-EC" dirty="0">
            <a:solidFill>
              <a:schemeClr val="tx1"/>
            </a:solidFill>
          </a:endParaRPr>
        </a:p>
      </dgm:t>
    </dgm:pt>
    <dgm:pt modelId="{1013AD24-1E64-4306-85E0-BA2CEDC46D12}" type="parTrans" cxnId="{B080F57D-B658-4553-A2A6-AA7B97D5882A}">
      <dgm:prSet/>
      <dgm:spPr/>
      <dgm:t>
        <a:bodyPr/>
        <a:lstStyle/>
        <a:p>
          <a:endParaRPr lang="es-EC"/>
        </a:p>
      </dgm:t>
    </dgm:pt>
    <dgm:pt modelId="{03551896-04C8-42CB-98BD-B1B3F99AFDB9}" type="sibTrans" cxnId="{B080F57D-B658-4553-A2A6-AA7B97D5882A}">
      <dgm:prSet/>
      <dgm:spPr/>
      <dgm:t>
        <a:bodyPr/>
        <a:lstStyle/>
        <a:p>
          <a:endParaRPr lang="es-EC"/>
        </a:p>
      </dgm:t>
    </dgm:pt>
    <dgm:pt modelId="{38EDFD42-C315-4F31-AC7D-4658BAB64870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u="none" dirty="0" smtClean="0">
              <a:solidFill>
                <a:schemeClr val="tx1"/>
              </a:solidFill>
              <a:hlinkClick xmlns:r="http://schemas.openxmlformats.org/officeDocument/2006/relationships" r:id="rId1" action="ppaction://hlinkpres?slideindex=28&amp;slidetitle=Presentación de PowerPoint"/>
            </a:rPr>
            <a:t>DEMANDA</a:t>
          </a:r>
          <a:endParaRPr lang="es-EC" u="none" dirty="0">
            <a:solidFill>
              <a:schemeClr val="tx1"/>
            </a:solidFill>
          </a:endParaRPr>
        </a:p>
      </dgm:t>
    </dgm:pt>
    <dgm:pt modelId="{E79214B0-885B-4BB1-9B81-C20B27D5F9A9}" type="parTrans" cxnId="{E891952E-2AB1-403D-9F45-653DFD7B7808}">
      <dgm:prSet/>
      <dgm:spPr/>
      <dgm:t>
        <a:bodyPr/>
        <a:lstStyle/>
        <a:p>
          <a:endParaRPr lang="es-EC"/>
        </a:p>
      </dgm:t>
    </dgm:pt>
    <dgm:pt modelId="{A33B5F27-B168-4B70-B2D3-C86FC0D3B02D}" type="sibTrans" cxnId="{E891952E-2AB1-403D-9F45-653DFD7B7808}">
      <dgm:prSet/>
      <dgm:spPr/>
      <dgm:t>
        <a:bodyPr/>
        <a:lstStyle/>
        <a:p>
          <a:endParaRPr lang="es-EC"/>
        </a:p>
      </dgm:t>
    </dgm:pt>
    <dgm:pt modelId="{FEC381CA-BFA5-426A-9417-E7F80CAB9073}" type="pres">
      <dgm:prSet presAssocID="{4ADDC2D4-D44D-44DE-A811-F0FC08D5AD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5A115B-D828-48FC-BB8B-B797E7905324}" type="pres">
      <dgm:prSet presAssocID="{D0C937F5-1054-416E-BEFA-E3198B57DFD1}" presName="node" presStyleLbl="node1" presStyleIdx="0" presStyleCnt="3" custScaleX="1710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C2784F-7FA4-4890-8D39-BC489EAB2778}" type="pres">
      <dgm:prSet presAssocID="{0378091D-5B0E-4B52-9214-C72D61CC89DB}" presName="sibTrans" presStyleLbl="sibTrans2D1" presStyleIdx="0" presStyleCnt="3"/>
      <dgm:spPr/>
      <dgm:t>
        <a:bodyPr/>
        <a:lstStyle/>
        <a:p>
          <a:endParaRPr lang="es-ES"/>
        </a:p>
      </dgm:t>
    </dgm:pt>
    <dgm:pt modelId="{123C713F-29A0-403A-A957-F41CFD032668}" type="pres">
      <dgm:prSet presAssocID="{0378091D-5B0E-4B52-9214-C72D61CC89DB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45806CE7-52DE-4903-8DC4-63DD150162A5}" type="pres">
      <dgm:prSet presAssocID="{D67EF1AF-DFBA-4974-9FEB-732A88B93D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00F26C-8283-4902-B58A-653A41FC1E14}" type="pres">
      <dgm:prSet presAssocID="{03551896-04C8-42CB-98BD-B1B3F99AFDB9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6B5767A-0DDC-450F-908E-3C4DAE8F4D6C}" type="pres">
      <dgm:prSet presAssocID="{03551896-04C8-42CB-98BD-B1B3F99AFDB9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502E6D38-832A-4995-ADAF-5A454A511D37}" type="pres">
      <dgm:prSet presAssocID="{38EDFD42-C315-4F31-AC7D-4658BAB648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4A8BA0-9AA5-4931-A287-BA13EE9A1C2B}" type="pres">
      <dgm:prSet presAssocID="{A33B5F27-B168-4B70-B2D3-C86FC0D3B02D}" presName="sibTrans" presStyleLbl="sibTrans2D1" presStyleIdx="2" presStyleCnt="3"/>
      <dgm:spPr/>
      <dgm:t>
        <a:bodyPr/>
        <a:lstStyle/>
        <a:p>
          <a:endParaRPr lang="es-ES"/>
        </a:p>
      </dgm:t>
    </dgm:pt>
    <dgm:pt modelId="{299FE9C8-F0FB-40A6-AC9A-AC2265166343}" type="pres">
      <dgm:prSet presAssocID="{A33B5F27-B168-4B70-B2D3-C86FC0D3B02D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A8818DD-0FEB-42AA-82D2-D474F22340DE}" type="presOf" srcId="{03551896-04C8-42CB-98BD-B1B3F99AFDB9}" destId="{C6B5767A-0DDC-450F-908E-3C4DAE8F4D6C}" srcOrd="1" destOrd="0" presId="urn:microsoft.com/office/officeart/2005/8/layout/cycle7"/>
    <dgm:cxn modelId="{B080F57D-B658-4553-A2A6-AA7B97D5882A}" srcId="{4ADDC2D4-D44D-44DE-A811-F0FC08D5AD25}" destId="{D67EF1AF-DFBA-4974-9FEB-732A88B93D8D}" srcOrd="1" destOrd="0" parTransId="{1013AD24-1E64-4306-85E0-BA2CEDC46D12}" sibTransId="{03551896-04C8-42CB-98BD-B1B3F99AFDB9}"/>
    <dgm:cxn modelId="{45AA1BA5-EF93-4086-B0E6-2A66D13235B3}" type="presOf" srcId="{D67EF1AF-DFBA-4974-9FEB-732A88B93D8D}" destId="{45806CE7-52DE-4903-8DC4-63DD150162A5}" srcOrd="0" destOrd="0" presId="urn:microsoft.com/office/officeart/2005/8/layout/cycle7"/>
    <dgm:cxn modelId="{7C07F010-CCC9-4B46-BB70-407145267E2E}" type="presOf" srcId="{A33B5F27-B168-4B70-B2D3-C86FC0D3B02D}" destId="{299FE9C8-F0FB-40A6-AC9A-AC2265166343}" srcOrd="1" destOrd="0" presId="urn:microsoft.com/office/officeart/2005/8/layout/cycle7"/>
    <dgm:cxn modelId="{62CE71FE-09FC-4CCF-AD9D-E61C9CFF9410}" type="presOf" srcId="{0378091D-5B0E-4B52-9214-C72D61CC89DB}" destId="{123C713F-29A0-403A-A957-F41CFD032668}" srcOrd="1" destOrd="0" presId="urn:microsoft.com/office/officeart/2005/8/layout/cycle7"/>
    <dgm:cxn modelId="{E891952E-2AB1-403D-9F45-653DFD7B7808}" srcId="{4ADDC2D4-D44D-44DE-A811-F0FC08D5AD25}" destId="{38EDFD42-C315-4F31-AC7D-4658BAB64870}" srcOrd="2" destOrd="0" parTransId="{E79214B0-885B-4BB1-9B81-C20B27D5F9A9}" sibTransId="{A33B5F27-B168-4B70-B2D3-C86FC0D3B02D}"/>
    <dgm:cxn modelId="{0E8BB51A-BEA0-4406-BD5F-8B5330BB7E4F}" type="presOf" srcId="{A33B5F27-B168-4B70-B2D3-C86FC0D3B02D}" destId="{A34A8BA0-9AA5-4931-A287-BA13EE9A1C2B}" srcOrd="0" destOrd="0" presId="urn:microsoft.com/office/officeart/2005/8/layout/cycle7"/>
    <dgm:cxn modelId="{B3FC224F-A79B-4407-ABDF-06A84E521A8B}" type="presOf" srcId="{D0C937F5-1054-416E-BEFA-E3198B57DFD1}" destId="{D95A115B-D828-48FC-BB8B-B797E7905324}" srcOrd="0" destOrd="0" presId="urn:microsoft.com/office/officeart/2005/8/layout/cycle7"/>
    <dgm:cxn modelId="{E46BC9B6-7D3C-403D-8117-B24534E11FB4}" type="presOf" srcId="{0378091D-5B0E-4B52-9214-C72D61CC89DB}" destId="{8FC2784F-7FA4-4890-8D39-BC489EAB2778}" srcOrd="0" destOrd="0" presId="urn:microsoft.com/office/officeart/2005/8/layout/cycle7"/>
    <dgm:cxn modelId="{4AE07081-0F1E-4C6C-8C08-0B44EDCDBDDA}" type="presOf" srcId="{4ADDC2D4-D44D-44DE-A811-F0FC08D5AD25}" destId="{FEC381CA-BFA5-426A-9417-E7F80CAB9073}" srcOrd="0" destOrd="0" presId="urn:microsoft.com/office/officeart/2005/8/layout/cycle7"/>
    <dgm:cxn modelId="{CE017F02-324E-4FE9-8A00-40F2AF41E209}" type="presOf" srcId="{38EDFD42-C315-4F31-AC7D-4658BAB64870}" destId="{502E6D38-832A-4995-ADAF-5A454A511D37}" srcOrd="0" destOrd="0" presId="urn:microsoft.com/office/officeart/2005/8/layout/cycle7"/>
    <dgm:cxn modelId="{58B7E93C-2A25-4069-99BC-DD232E157052}" srcId="{4ADDC2D4-D44D-44DE-A811-F0FC08D5AD25}" destId="{D0C937F5-1054-416E-BEFA-E3198B57DFD1}" srcOrd="0" destOrd="0" parTransId="{DF420E97-C5DC-4478-AD50-40AAC6701897}" sibTransId="{0378091D-5B0E-4B52-9214-C72D61CC89DB}"/>
    <dgm:cxn modelId="{72B6E8F5-1F8A-4E0F-92BD-68F77B6DEE71}" type="presOf" srcId="{03551896-04C8-42CB-98BD-B1B3F99AFDB9}" destId="{C500F26C-8283-4902-B58A-653A41FC1E14}" srcOrd="0" destOrd="0" presId="urn:microsoft.com/office/officeart/2005/8/layout/cycle7"/>
    <dgm:cxn modelId="{8A7709D2-7420-4EBC-8F5F-014F40AAE6C1}" type="presParOf" srcId="{FEC381CA-BFA5-426A-9417-E7F80CAB9073}" destId="{D95A115B-D828-48FC-BB8B-B797E7905324}" srcOrd="0" destOrd="0" presId="urn:microsoft.com/office/officeart/2005/8/layout/cycle7"/>
    <dgm:cxn modelId="{34A5E11E-44A2-4106-90BB-FE13C4D6BBCA}" type="presParOf" srcId="{FEC381CA-BFA5-426A-9417-E7F80CAB9073}" destId="{8FC2784F-7FA4-4890-8D39-BC489EAB2778}" srcOrd="1" destOrd="0" presId="urn:microsoft.com/office/officeart/2005/8/layout/cycle7"/>
    <dgm:cxn modelId="{91543653-109E-4353-B768-33122DB3A116}" type="presParOf" srcId="{8FC2784F-7FA4-4890-8D39-BC489EAB2778}" destId="{123C713F-29A0-403A-A957-F41CFD032668}" srcOrd="0" destOrd="0" presId="urn:microsoft.com/office/officeart/2005/8/layout/cycle7"/>
    <dgm:cxn modelId="{8AFB1A47-AE3D-4BCF-8E28-6BC617C37D15}" type="presParOf" srcId="{FEC381CA-BFA5-426A-9417-E7F80CAB9073}" destId="{45806CE7-52DE-4903-8DC4-63DD150162A5}" srcOrd="2" destOrd="0" presId="urn:microsoft.com/office/officeart/2005/8/layout/cycle7"/>
    <dgm:cxn modelId="{C9E87E0D-2B10-4356-AE1B-416C38D2B0C3}" type="presParOf" srcId="{FEC381CA-BFA5-426A-9417-E7F80CAB9073}" destId="{C500F26C-8283-4902-B58A-653A41FC1E14}" srcOrd="3" destOrd="0" presId="urn:microsoft.com/office/officeart/2005/8/layout/cycle7"/>
    <dgm:cxn modelId="{38B16B2B-3181-4B2B-90D9-6B75B09401DB}" type="presParOf" srcId="{C500F26C-8283-4902-B58A-653A41FC1E14}" destId="{C6B5767A-0DDC-450F-908E-3C4DAE8F4D6C}" srcOrd="0" destOrd="0" presId="urn:microsoft.com/office/officeart/2005/8/layout/cycle7"/>
    <dgm:cxn modelId="{1C75239D-29BE-4E36-B27F-126CBAF0A737}" type="presParOf" srcId="{FEC381CA-BFA5-426A-9417-E7F80CAB9073}" destId="{502E6D38-832A-4995-ADAF-5A454A511D37}" srcOrd="4" destOrd="0" presId="urn:microsoft.com/office/officeart/2005/8/layout/cycle7"/>
    <dgm:cxn modelId="{79B46058-6BEF-4AB0-B90D-18364210168A}" type="presParOf" srcId="{FEC381CA-BFA5-426A-9417-E7F80CAB9073}" destId="{A34A8BA0-9AA5-4931-A287-BA13EE9A1C2B}" srcOrd="5" destOrd="0" presId="urn:microsoft.com/office/officeart/2005/8/layout/cycle7"/>
    <dgm:cxn modelId="{55F06B32-E049-4D95-ABDF-6A2E2DCA83FF}" type="presParOf" srcId="{A34A8BA0-9AA5-4931-A287-BA13EE9A1C2B}" destId="{299FE9C8-F0FB-40A6-AC9A-AC2265166343}" srcOrd="0" destOrd="0" presId="urn:microsoft.com/office/officeart/2005/8/layout/cycle7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70A2D2-1180-4143-A691-E154F1C02D2F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8C8ABF4-F30A-41A2-B273-1FD1F0D54E1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COMPETENCIA INDIRECTA</a:t>
          </a:r>
          <a:endParaRPr lang="es-ES" dirty="0">
            <a:solidFill>
              <a:schemeClr val="tx1"/>
            </a:solidFill>
          </a:endParaRPr>
        </a:p>
      </dgm:t>
    </dgm:pt>
    <dgm:pt modelId="{70D1BB0B-B2E5-45D0-BDBB-EBB61977FA1A}" type="parTrans" cxnId="{2282AB92-C868-4D44-A659-14F607F87DA0}">
      <dgm:prSet/>
      <dgm:spPr/>
      <dgm:t>
        <a:bodyPr/>
        <a:lstStyle/>
        <a:p>
          <a:endParaRPr lang="es-ES"/>
        </a:p>
      </dgm:t>
    </dgm:pt>
    <dgm:pt modelId="{CB6DA49D-26C5-4D91-AA50-3C70187D187E}" type="sibTrans" cxnId="{2282AB92-C868-4D44-A659-14F607F87DA0}">
      <dgm:prSet/>
      <dgm:spPr/>
      <dgm:t>
        <a:bodyPr/>
        <a:lstStyle/>
        <a:p>
          <a:endParaRPr lang="es-ES"/>
        </a:p>
      </dgm:t>
    </dgm:pt>
    <dgm:pt modelId="{75B0E7EC-0B86-47A3-8573-85224F8DC4C7}" type="pres">
      <dgm:prSet presAssocID="{5B70A2D2-1180-4143-A691-E154F1C02D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358FCC-A23D-4546-ACC7-FDCA43BB884F}" type="pres">
      <dgm:prSet presAssocID="{58C8ABF4-F30A-41A2-B273-1FD1F0D54E19}" presName="centerShape" presStyleLbl="node0" presStyleIdx="0" presStyleCnt="1"/>
      <dgm:spPr/>
      <dgm:t>
        <a:bodyPr/>
        <a:lstStyle/>
        <a:p>
          <a:endParaRPr lang="es-ES"/>
        </a:p>
      </dgm:t>
    </dgm:pt>
  </dgm:ptLst>
  <dgm:cxnLst>
    <dgm:cxn modelId="{547970EA-434A-44D0-8C98-EF30D6102376}" type="presOf" srcId="{5B70A2D2-1180-4143-A691-E154F1C02D2F}" destId="{75B0E7EC-0B86-47A3-8573-85224F8DC4C7}" srcOrd="0" destOrd="0" presId="urn:microsoft.com/office/officeart/2005/8/layout/radial1"/>
    <dgm:cxn modelId="{2282AB92-C868-4D44-A659-14F607F87DA0}" srcId="{5B70A2D2-1180-4143-A691-E154F1C02D2F}" destId="{58C8ABF4-F30A-41A2-B273-1FD1F0D54E19}" srcOrd="0" destOrd="0" parTransId="{70D1BB0B-B2E5-45D0-BDBB-EBB61977FA1A}" sibTransId="{CB6DA49D-26C5-4D91-AA50-3C70187D187E}"/>
    <dgm:cxn modelId="{3E13B8A9-8E2F-4A03-A269-F5C36035DD09}" type="presOf" srcId="{58C8ABF4-F30A-41A2-B273-1FD1F0D54E19}" destId="{02358FCC-A23D-4546-ACC7-FDCA43BB884F}" srcOrd="0" destOrd="0" presId="urn:microsoft.com/office/officeart/2005/8/layout/radial1"/>
    <dgm:cxn modelId="{8C697225-489C-4CC5-A844-27071B35C6F4}" type="presParOf" srcId="{75B0E7EC-0B86-47A3-8573-85224F8DC4C7}" destId="{02358FCC-A23D-4546-ACC7-FDCA43BB884F}" srcOrd="0" destOrd="0" presId="urn:microsoft.com/office/officeart/2005/8/layout/radial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6E11F3-DACE-4FDC-A808-5D536177E8DD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9583F49-7ADD-489C-9AB3-CB1DE1417F72}">
      <dgm:prSet phldrT="[Texto]"/>
      <dgm:spPr>
        <a:solidFill>
          <a:srgbClr val="FFC000"/>
        </a:solidFill>
      </dgm:spPr>
      <dgm:t>
        <a:bodyPr/>
        <a:lstStyle/>
        <a:p>
          <a:r>
            <a:rPr lang="es-ES" smtClean="0">
              <a:solidFill>
                <a:schemeClr val="tx1"/>
              </a:solidFill>
            </a:rPr>
            <a:t>VISIÓN INCLUYENTE </a:t>
          </a:r>
          <a:endParaRPr lang="es-ES" dirty="0">
            <a:solidFill>
              <a:schemeClr val="tx1"/>
            </a:solidFill>
          </a:endParaRPr>
        </a:p>
      </dgm:t>
    </dgm:pt>
    <dgm:pt modelId="{B2AB0F57-A1B2-4DA0-8B54-C4DD014CAD65}" type="parTrans" cxnId="{DDF9E8D9-184E-4BB8-BC94-A6C3EE2D92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69D30CB-A3E2-4154-8D6A-4AE108680BCF}" type="sibTrans" cxnId="{DDF9E8D9-184E-4BB8-BC94-A6C3EE2D92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CCDBE7-04D2-4F10-9055-077DC3E43708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HACIA OTRO TIPO DE DISCAPACIDADES</a:t>
          </a:r>
          <a:endParaRPr lang="es-ES" dirty="0">
            <a:solidFill>
              <a:schemeClr val="tx1"/>
            </a:solidFill>
          </a:endParaRPr>
        </a:p>
      </dgm:t>
    </dgm:pt>
    <dgm:pt modelId="{484CECFC-E1E2-4A43-B5FD-127824B143B2}" type="parTrans" cxnId="{506F128F-0CAD-4EDE-A7DB-E5627F159D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AA30E-D213-4F38-BDB7-3FF19B782750}" type="sibTrans" cxnId="{506F128F-0CAD-4EDE-A7DB-E5627F159D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049993-6232-4B33-BC9D-ADD788B63BDD}">
      <dgm:prSet phldrT="[Texto]"/>
      <dgm:spPr/>
      <dgm:t>
        <a:bodyPr/>
        <a:lstStyle/>
        <a:p>
          <a:endParaRPr lang="es-ES" smtClean="0">
            <a:solidFill>
              <a:schemeClr val="tx1"/>
            </a:solidFill>
          </a:endParaRPr>
        </a:p>
        <a:p>
          <a:r>
            <a:rPr lang="es-ES" smtClean="0">
              <a:solidFill>
                <a:schemeClr val="tx1"/>
              </a:solidFill>
            </a:rPr>
            <a:t>ESTUDIO DE MERCADO</a:t>
          </a:r>
          <a:endParaRPr lang="es-ES" dirty="0">
            <a:solidFill>
              <a:schemeClr val="tx1"/>
            </a:solidFill>
          </a:endParaRPr>
        </a:p>
      </dgm:t>
    </dgm:pt>
    <dgm:pt modelId="{B08912DE-B57A-4145-BC63-293D9667EF24}" type="parTrans" cxnId="{C32DAEBA-0BF6-4950-BE2A-7D21E9B838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D43F0D-8392-4505-BADE-6B573BC56EBC}" type="sibTrans" cxnId="{C32DAEBA-0BF6-4950-BE2A-7D21E9B838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C6FA287-459B-4D25-A0C9-0AD28645B22B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SEGMENTACIÓN</a:t>
          </a:r>
          <a:endParaRPr lang="es-ES" dirty="0">
            <a:solidFill>
              <a:schemeClr val="tx1"/>
            </a:solidFill>
          </a:endParaRPr>
        </a:p>
      </dgm:t>
    </dgm:pt>
    <dgm:pt modelId="{9778ECA4-1E39-4C12-95C2-2992B3AC5DAD}" type="parTrans" cxnId="{4D4F887E-E001-42FB-9DF8-2910617C78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16E657-DF36-4C78-A45A-7A97EDE544E3}" type="sibTrans" cxnId="{4D4F887E-E001-42FB-9DF8-2910617C78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7A75A9-FD56-4CA0-90F9-DBD74E96EEDC}">
      <dgm:prSet phldrT="[Texto]" custT="1"/>
      <dgm:spPr/>
      <dgm:t>
        <a:bodyPr/>
        <a:lstStyle/>
        <a:p>
          <a:r>
            <a:rPr lang="es-ES" sz="4000" b="1" cap="none" spc="0" smtClean="0">
              <a:ln/>
              <a:solidFill>
                <a:schemeClr val="tx1"/>
              </a:solidFill>
              <a:effectLst/>
            </a:rPr>
            <a:t>TIPO DE CLIENTE</a:t>
          </a:r>
          <a:endParaRPr lang="es-ES" sz="4000" dirty="0">
            <a:solidFill>
              <a:schemeClr val="tx1"/>
            </a:solidFill>
          </a:endParaRPr>
        </a:p>
      </dgm:t>
    </dgm:pt>
    <dgm:pt modelId="{3F00C26C-455B-4A3F-BF22-371B387101E7}" type="parTrans" cxnId="{68444A3A-2632-48F3-A34F-24FB32D935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41A688-4C47-4E66-86AF-E032B976CE0B}" type="sibTrans" cxnId="{68444A3A-2632-48F3-A34F-24FB32D935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62760F8-F5D8-4683-A95F-96C87F289EB8}">
      <dgm:prSet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PERSONAS CON DISCAPACIDAD FÍSCO- MOTORA</a:t>
          </a:r>
          <a:endParaRPr lang="es-ES" dirty="0">
            <a:solidFill>
              <a:schemeClr val="tx1"/>
            </a:solidFill>
          </a:endParaRPr>
        </a:p>
      </dgm:t>
    </dgm:pt>
    <dgm:pt modelId="{E4273511-4CFB-42A0-97EF-9C3EFDF16EFF}" type="parTrans" cxnId="{FAFB2D38-562C-4366-A4B7-1525DA0B3B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C1CB00-10E0-4689-B468-BC265A69B869}" type="sibTrans" cxnId="{FAFB2D38-562C-4366-A4B7-1525DA0B3B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5AF9A8-CA54-4B44-B078-87A48CFA92A6}">
      <dgm:prSet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INVERSIÓN PRIVADA</a:t>
          </a:r>
          <a:endParaRPr lang="es-ES" dirty="0">
            <a:solidFill>
              <a:schemeClr val="tx1"/>
            </a:solidFill>
          </a:endParaRPr>
        </a:p>
      </dgm:t>
    </dgm:pt>
    <dgm:pt modelId="{37B7E80A-9CAA-45DA-97F0-C683D121AEA3}" type="parTrans" cxnId="{2B52D353-2E3B-4E0D-A8F2-A639C96AE0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CB4A-8CF9-4FE9-AB7A-15209DEED9D9}" type="sibTrans" cxnId="{2B52D353-2E3B-4E0D-A8F2-A639C96AE0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B08368-3F69-4D51-A26B-4D32C576E172}" type="pres">
      <dgm:prSet presAssocID="{D06E11F3-DACE-4FDC-A808-5D536177E8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53FD5D-747F-4E29-9381-FE060EA23B07}" type="pres">
      <dgm:prSet presAssocID="{C9583F49-7ADD-489C-9AB3-CB1DE1417F72}" presName="node" presStyleLbl="node1" presStyleIdx="0" presStyleCnt="7" custLinFactNeighborX="-4127" custLinFactNeighborY="34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87F67-D3C9-4883-8112-26D813F5AF01}" type="pres">
      <dgm:prSet presAssocID="{E69D30CB-A3E2-4154-8D6A-4AE108680BCF}" presName="sibTrans" presStyleCnt="0"/>
      <dgm:spPr/>
    </dgm:pt>
    <dgm:pt modelId="{C3241873-D74F-4197-BDC6-9D5DF73A1640}" type="pres">
      <dgm:prSet presAssocID="{CDCCDBE7-04D2-4F10-9055-077DC3E43708}" presName="node" presStyleLbl="node1" presStyleIdx="1" presStyleCnt="7" custLinFactNeighborX="6149" custLinFactNeighborY="-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802955-4C2A-4AB8-8A8A-5E513202AF60}" type="pres">
      <dgm:prSet presAssocID="{F23AA30E-D213-4F38-BDB7-3FF19B782750}" presName="sibTrans" presStyleCnt="0"/>
      <dgm:spPr/>
    </dgm:pt>
    <dgm:pt modelId="{C78E6FA2-5DA0-4B52-BE10-BADA0871679E}" type="pres">
      <dgm:prSet presAssocID="{2E5AF9A8-CA54-4B44-B078-87A48CFA92A6}" presName="node" presStyleLbl="node1" presStyleIdx="2" presStyleCnt="7" custLinFactX="100000" custLinFactY="-33037" custLinFactNeighborX="11892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4256A1-5135-4790-988A-0D9C3C7BD8AB}" type="pres">
      <dgm:prSet presAssocID="{1A18CB4A-8CF9-4FE9-AB7A-15209DEED9D9}" presName="sibTrans" presStyleCnt="0"/>
      <dgm:spPr/>
    </dgm:pt>
    <dgm:pt modelId="{B1579397-D7D4-4D09-8B94-6FDE044CAA0F}" type="pres">
      <dgm:prSet presAssocID="{54049993-6232-4B33-BC9D-ADD788B63BDD}" presName="node" presStyleLbl="node1" presStyleIdx="3" presStyleCnt="7" custLinFactNeighborX="-6632" custLinFactNeighborY="3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E8D0B3-8AF2-4434-9390-C1132F4BC617}" type="pres">
      <dgm:prSet presAssocID="{CED43F0D-8392-4505-BADE-6B573BC56EBC}" presName="sibTrans" presStyleCnt="0"/>
      <dgm:spPr/>
    </dgm:pt>
    <dgm:pt modelId="{73ED5D17-4F11-41B2-9A64-A6CF13F7A854}" type="pres">
      <dgm:prSet presAssocID="{E62760F8-F5D8-4683-A95F-96C87F289EB8}" presName="node" presStyleLbl="node1" presStyleIdx="4" presStyleCnt="7" custLinFactX="33943" custLinFactNeighborX="100000" custLinFactNeighborY="12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904AAE-2B5A-4503-B209-E3E695BB261F}" type="pres">
      <dgm:prSet presAssocID="{D3C1CB00-10E0-4689-B468-BC265A69B869}" presName="sibTrans" presStyleCnt="0"/>
      <dgm:spPr/>
    </dgm:pt>
    <dgm:pt modelId="{3FF021A2-548D-452F-8957-88948DCFF2B4}" type="pres">
      <dgm:prSet presAssocID="{4C6FA287-459B-4D25-A0C9-0AD28645B22B}" presName="node" presStyleLbl="node1" presStyleIdx="5" presStyleCnt="7" custLinFactX="-6356" custLinFactNeighborX="-100000" custLinFactNeighborY="7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B8E825-BE74-4440-A408-4629788CB5FD}" type="pres">
      <dgm:prSet presAssocID="{F716E657-DF36-4C78-A45A-7A97EDE544E3}" presName="sibTrans" presStyleCnt="0"/>
      <dgm:spPr/>
    </dgm:pt>
    <dgm:pt modelId="{00690E64-15F7-4625-B7F7-82BF97DD13AB}" type="pres">
      <dgm:prSet presAssocID="{787A75A9-FD56-4CA0-90F9-DBD74E96EEDC}" presName="node" presStyleLbl="node1" presStyleIdx="6" presStyleCnt="7" custScaleX="171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FE8864-A72A-43E2-B9BC-5EAFFB931FC7}" type="presOf" srcId="{2E5AF9A8-CA54-4B44-B078-87A48CFA92A6}" destId="{C78E6FA2-5DA0-4B52-BE10-BADA0871679E}" srcOrd="0" destOrd="0" presId="urn:microsoft.com/office/officeart/2005/8/layout/default"/>
    <dgm:cxn modelId="{5986C045-2CA9-4AB1-B1B1-5C688CF3815A}" type="presOf" srcId="{D06E11F3-DACE-4FDC-A808-5D536177E8DD}" destId="{D3B08368-3F69-4D51-A26B-4D32C576E172}" srcOrd="0" destOrd="0" presId="urn:microsoft.com/office/officeart/2005/8/layout/default"/>
    <dgm:cxn modelId="{19A11AD9-8573-4054-B3F4-AEF737FE193F}" type="presOf" srcId="{787A75A9-FD56-4CA0-90F9-DBD74E96EEDC}" destId="{00690E64-15F7-4625-B7F7-82BF97DD13AB}" srcOrd="0" destOrd="0" presId="urn:microsoft.com/office/officeart/2005/8/layout/default"/>
    <dgm:cxn modelId="{FAFB2D38-562C-4366-A4B7-1525DA0B3BFF}" srcId="{D06E11F3-DACE-4FDC-A808-5D536177E8DD}" destId="{E62760F8-F5D8-4683-A95F-96C87F289EB8}" srcOrd="4" destOrd="0" parTransId="{E4273511-4CFB-42A0-97EF-9C3EFDF16EFF}" sibTransId="{D3C1CB00-10E0-4689-B468-BC265A69B869}"/>
    <dgm:cxn modelId="{80891AE8-01BA-426F-B158-082C39E92FC1}" type="presOf" srcId="{E62760F8-F5D8-4683-A95F-96C87F289EB8}" destId="{73ED5D17-4F11-41B2-9A64-A6CF13F7A854}" srcOrd="0" destOrd="0" presId="urn:microsoft.com/office/officeart/2005/8/layout/default"/>
    <dgm:cxn modelId="{2B52D353-2E3B-4E0D-A8F2-A639C96AE02B}" srcId="{D06E11F3-DACE-4FDC-A808-5D536177E8DD}" destId="{2E5AF9A8-CA54-4B44-B078-87A48CFA92A6}" srcOrd="2" destOrd="0" parTransId="{37B7E80A-9CAA-45DA-97F0-C683D121AEA3}" sibTransId="{1A18CB4A-8CF9-4FE9-AB7A-15209DEED9D9}"/>
    <dgm:cxn modelId="{DDF9E8D9-184E-4BB8-BC94-A6C3EE2D921B}" srcId="{D06E11F3-DACE-4FDC-A808-5D536177E8DD}" destId="{C9583F49-7ADD-489C-9AB3-CB1DE1417F72}" srcOrd="0" destOrd="0" parTransId="{B2AB0F57-A1B2-4DA0-8B54-C4DD014CAD65}" sibTransId="{E69D30CB-A3E2-4154-8D6A-4AE108680BCF}"/>
    <dgm:cxn modelId="{B594B56E-19C7-498E-B86E-612A5878026A}" type="presOf" srcId="{C9583F49-7ADD-489C-9AB3-CB1DE1417F72}" destId="{2853FD5D-747F-4E29-9381-FE060EA23B07}" srcOrd="0" destOrd="0" presId="urn:microsoft.com/office/officeart/2005/8/layout/default"/>
    <dgm:cxn modelId="{73C34F75-902E-4C9B-A050-FC9E0A90AB6A}" type="presOf" srcId="{54049993-6232-4B33-BC9D-ADD788B63BDD}" destId="{B1579397-D7D4-4D09-8B94-6FDE044CAA0F}" srcOrd="0" destOrd="0" presId="urn:microsoft.com/office/officeart/2005/8/layout/default"/>
    <dgm:cxn modelId="{17B10C03-A39F-4A71-852D-E4B122FE1F99}" type="presOf" srcId="{4C6FA287-459B-4D25-A0C9-0AD28645B22B}" destId="{3FF021A2-548D-452F-8957-88948DCFF2B4}" srcOrd="0" destOrd="0" presId="urn:microsoft.com/office/officeart/2005/8/layout/default"/>
    <dgm:cxn modelId="{84FA4EDF-AB2A-4916-98F4-2DAD99DE63CC}" type="presOf" srcId="{CDCCDBE7-04D2-4F10-9055-077DC3E43708}" destId="{C3241873-D74F-4197-BDC6-9D5DF73A1640}" srcOrd="0" destOrd="0" presId="urn:microsoft.com/office/officeart/2005/8/layout/default"/>
    <dgm:cxn modelId="{C32DAEBA-0BF6-4950-BE2A-7D21E9B83815}" srcId="{D06E11F3-DACE-4FDC-A808-5D536177E8DD}" destId="{54049993-6232-4B33-BC9D-ADD788B63BDD}" srcOrd="3" destOrd="0" parTransId="{B08912DE-B57A-4145-BC63-293D9667EF24}" sibTransId="{CED43F0D-8392-4505-BADE-6B573BC56EBC}"/>
    <dgm:cxn modelId="{506F128F-0CAD-4EDE-A7DB-E5627F159D16}" srcId="{D06E11F3-DACE-4FDC-A808-5D536177E8DD}" destId="{CDCCDBE7-04D2-4F10-9055-077DC3E43708}" srcOrd="1" destOrd="0" parTransId="{484CECFC-E1E2-4A43-B5FD-127824B143B2}" sibTransId="{F23AA30E-D213-4F38-BDB7-3FF19B782750}"/>
    <dgm:cxn modelId="{68444A3A-2632-48F3-A34F-24FB32D935B0}" srcId="{D06E11F3-DACE-4FDC-A808-5D536177E8DD}" destId="{787A75A9-FD56-4CA0-90F9-DBD74E96EEDC}" srcOrd="6" destOrd="0" parTransId="{3F00C26C-455B-4A3F-BF22-371B387101E7}" sibTransId="{8641A688-4C47-4E66-86AF-E032B976CE0B}"/>
    <dgm:cxn modelId="{4D4F887E-E001-42FB-9DF8-2910617C783B}" srcId="{D06E11F3-DACE-4FDC-A808-5D536177E8DD}" destId="{4C6FA287-459B-4D25-A0C9-0AD28645B22B}" srcOrd="5" destOrd="0" parTransId="{9778ECA4-1E39-4C12-95C2-2992B3AC5DAD}" sibTransId="{F716E657-DF36-4C78-A45A-7A97EDE544E3}"/>
    <dgm:cxn modelId="{673C8E41-0472-4C67-B147-DB39400AC1FF}" type="presParOf" srcId="{D3B08368-3F69-4D51-A26B-4D32C576E172}" destId="{2853FD5D-747F-4E29-9381-FE060EA23B07}" srcOrd="0" destOrd="0" presId="urn:microsoft.com/office/officeart/2005/8/layout/default"/>
    <dgm:cxn modelId="{DFD687AB-DE14-4DD0-B971-E3206A82FF10}" type="presParOf" srcId="{D3B08368-3F69-4D51-A26B-4D32C576E172}" destId="{C6687F67-D3C9-4883-8112-26D813F5AF01}" srcOrd="1" destOrd="0" presId="urn:microsoft.com/office/officeart/2005/8/layout/default"/>
    <dgm:cxn modelId="{3359E4AB-4534-406E-ADC2-B3C7E2B4B63C}" type="presParOf" srcId="{D3B08368-3F69-4D51-A26B-4D32C576E172}" destId="{C3241873-D74F-4197-BDC6-9D5DF73A1640}" srcOrd="2" destOrd="0" presId="urn:microsoft.com/office/officeart/2005/8/layout/default"/>
    <dgm:cxn modelId="{10E782AD-3C62-4096-ADE7-8828E9AA7425}" type="presParOf" srcId="{D3B08368-3F69-4D51-A26B-4D32C576E172}" destId="{CB802955-4C2A-4AB8-8A8A-5E513202AF60}" srcOrd="3" destOrd="0" presId="urn:microsoft.com/office/officeart/2005/8/layout/default"/>
    <dgm:cxn modelId="{4C700342-932C-4441-BEC5-AB00767848FD}" type="presParOf" srcId="{D3B08368-3F69-4D51-A26B-4D32C576E172}" destId="{C78E6FA2-5DA0-4B52-BE10-BADA0871679E}" srcOrd="4" destOrd="0" presId="urn:microsoft.com/office/officeart/2005/8/layout/default"/>
    <dgm:cxn modelId="{D8F6472B-B7A6-4E7F-BA38-67BCA6F5158E}" type="presParOf" srcId="{D3B08368-3F69-4D51-A26B-4D32C576E172}" destId="{904256A1-5135-4790-988A-0D9C3C7BD8AB}" srcOrd="5" destOrd="0" presId="urn:microsoft.com/office/officeart/2005/8/layout/default"/>
    <dgm:cxn modelId="{85AA4A91-A43B-461F-8CD1-DCC220C785E8}" type="presParOf" srcId="{D3B08368-3F69-4D51-A26B-4D32C576E172}" destId="{B1579397-D7D4-4D09-8B94-6FDE044CAA0F}" srcOrd="6" destOrd="0" presId="urn:microsoft.com/office/officeart/2005/8/layout/default"/>
    <dgm:cxn modelId="{4359ADCF-11ED-40DB-9A21-4D859CD7A011}" type="presParOf" srcId="{D3B08368-3F69-4D51-A26B-4D32C576E172}" destId="{EFE8D0B3-8AF2-4434-9390-C1132F4BC617}" srcOrd="7" destOrd="0" presId="urn:microsoft.com/office/officeart/2005/8/layout/default"/>
    <dgm:cxn modelId="{8E55C74E-4A31-426A-992F-9BD01675A1AA}" type="presParOf" srcId="{D3B08368-3F69-4D51-A26B-4D32C576E172}" destId="{73ED5D17-4F11-41B2-9A64-A6CF13F7A854}" srcOrd="8" destOrd="0" presId="urn:microsoft.com/office/officeart/2005/8/layout/default"/>
    <dgm:cxn modelId="{9030186C-5F08-4C09-B1B9-DFAEC5588DF7}" type="presParOf" srcId="{D3B08368-3F69-4D51-A26B-4D32C576E172}" destId="{45904AAE-2B5A-4503-B209-E3E695BB261F}" srcOrd="9" destOrd="0" presId="urn:microsoft.com/office/officeart/2005/8/layout/default"/>
    <dgm:cxn modelId="{D67023E4-5BEE-474A-85E2-44A5F7C06179}" type="presParOf" srcId="{D3B08368-3F69-4D51-A26B-4D32C576E172}" destId="{3FF021A2-548D-452F-8957-88948DCFF2B4}" srcOrd="10" destOrd="0" presId="urn:microsoft.com/office/officeart/2005/8/layout/default"/>
    <dgm:cxn modelId="{8CD62023-9B64-407E-99C7-F45CA9FDA080}" type="presParOf" srcId="{D3B08368-3F69-4D51-A26B-4D32C576E172}" destId="{92B8E825-BE74-4440-A408-4629788CB5FD}" srcOrd="11" destOrd="0" presId="urn:microsoft.com/office/officeart/2005/8/layout/default"/>
    <dgm:cxn modelId="{BBE81095-9026-4A1C-B810-A39D3C3A8B11}" type="presParOf" srcId="{D3B08368-3F69-4D51-A26B-4D32C576E172}" destId="{00690E64-15F7-4625-B7F7-82BF97DD13AB}" srcOrd="12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5A02B7-B079-4DCB-BEF1-74B22EB78F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8B2465B-35A4-4111-AFF4-6B159F2F950C}">
      <dgm:prSet phldrT="[Texto]"/>
      <dgm:spPr/>
      <dgm:t>
        <a:bodyPr/>
        <a:lstStyle/>
        <a:p>
          <a:r>
            <a:rPr lang="es-ES" b="1" dirty="0" smtClean="0"/>
            <a:t>LOGOTIPO</a:t>
          </a:r>
          <a:endParaRPr lang="es-ES" b="1" dirty="0"/>
        </a:p>
      </dgm:t>
    </dgm:pt>
    <dgm:pt modelId="{255C1501-B89B-4545-A906-D13C43F4952A}" type="parTrans" cxnId="{6DB92DE1-00B7-43C5-987D-6F18231C3491}">
      <dgm:prSet/>
      <dgm:spPr/>
      <dgm:t>
        <a:bodyPr/>
        <a:lstStyle/>
        <a:p>
          <a:endParaRPr lang="es-ES"/>
        </a:p>
      </dgm:t>
    </dgm:pt>
    <dgm:pt modelId="{9F4DCC82-1C09-4DB1-A631-AFD22A72964F}" type="sibTrans" cxnId="{6DB92DE1-00B7-43C5-987D-6F18231C3491}">
      <dgm:prSet/>
      <dgm:spPr/>
      <dgm:t>
        <a:bodyPr/>
        <a:lstStyle/>
        <a:p>
          <a:endParaRPr lang="es-ES"/>
        </a:p>
      </dgm:t>
    </dgm:pt>
    <dgm:pt modelId="{883C63D8-0601-4B8B-B62F-93F4D1D40BDF}">
      <dgm:prSet phldrT="[Texto]"/>
      <dgm:spPr/>
      <dgm:t>
        <a:bodyPr/>
        <a:lstStyle/>
        <a:p>
          <a:r>
            <a:rPr lang="es-ES" b="1" dirty="0" smtClean="0"/>
            <a:t>SLOGAN</a:t>
          </a:r>
          <a:endParaRPr lang="es-ES" b="1" dirty="0"/>
        </a:p>
      </dgm:t>
    </dgm:pt>
    <dgm:pt modelId="{10C979F7-3492-4AD1-A223-22A4A8BAA12C}" type="parTrans" cxnId="{B1012DBF-1B8A-4112-9F9D-F59FAA85735B}">
      <dgm:prSet/>
      <dgm:spPr/>
      <dgm:t>
        <a:bodyPr/>
        <a:lstStyle/>
        <a:p>
          <a:endParaRPr lang="es-ES"/>
        </a:p>
      </dgm:t>
    </dgm:pt>
    <dgm:pt modelId="{DBEDD969-F7B2-4A1B-9382-D38B6373DA1D}" type="sibTrans" cxnId="{B1012DBF-1B8A-4112-9F9D-F59FAA85735B}">
      <dgm:prSet/>
      <dgm:spPr/>
      <dgm:t>
        <a:bodyPr/>
        <a:lstStyle/>
        <a:p>
          <a:endParaRPr lang="es-ES"/>
        </a:p>
      </dgm:t>
    </dgm:pt>
    <dgm:pt modelId="{6D9D82EE-9353-4285-966D-6186D0C5BFE3}">
      <dgm:prSet phldrT="[Texto]"/>
      <dgm:spPr/>
      <dgm:t>
        <a:bodyPr/>
        <a:lstStyle/>
        <a:p>
          <a:r>
            <a:rPr lang="es-ES" b="1" dirty="0" smtClean="0"/>
            <a:t>MISIÓN</a:t>
          </a:r>
          <a:endParaRPr lang="es-ES" b="1" dirty="0"/>
        </a:p>
      </dgm:t>
    </dgm:pt>
    <dgm:pt modelId="{C5BF2AE6-71CC-4522-90B3-D823895C4D8D}" type="parTrans" cxnId="{135CA69A-B4D9-4532-B570-8C529479F402}">
      <dgm:prSet/>
      <dgm:spPr/>
      <dgm:t>
        <a:bodyPr/>
        <a:lstStyle/>
        <a:p>
          <a:endParaRPr lang="es-ES"/>
        </a:p>
      </dgm:t>
    </dgm:pt>
    <dgm:pt modelId="{39C9251D-13B4-4A70-9F5B-617105369A2D}" type="sibTrans" cxnId="{135CA69A-B4D9-4532-B570-8C529479F402}">
      <dgm:prSet/>
      <dgm:spPr/>
      <dgm:t>
        <a:bodyPr/>
        <a:lstStyle/>
        <a:p>
          <a:endParaRPr lang="es-ES"/>
        </a:p>
      </dgm:t>
    </dgm:pt>
    <dgm:pt modelId="{34D2832C-5798-476E-BDD4-866E0974FA68}">
      <dgm:prSet phldrT="[Texto]"/>
      <dgm:spPr/>
      <dgm:t>
        <a:bodyPr/>
        <a:lstStyle/>
        <a:p>
          <a:r>
            <a:rPr lang="es-ES" b="1" dirty="0" smtClean="0"/>
            <a:t>VISIÓN</a:t>
          </a:r>
          <a:endParaRPr lang="es-ES" b="1" dirty="0"/>
        </a:p>
      </dgm:t>
    </dgm:pt>
    <dgm:pt modelId="{BD366C9C-12E7-45E2-A292-3FE266E08886}" type="parTrans" cxnId="{B7F4FBD4-8283-46F9-87B3-FFC49EFA81F0}">
      <dgm:prSet/>
      <dgm:spPr/>
      <dgm:t>
        <a:bodyPr/>
        <a:lstStyle/>
        <a:p>
          <a:endParaRPr lang="es-ES"/>
        </a:p>
      </dgm:t>
    </dgm:pt>
    <dgm:pt modelId="{81338ECC-9AD4-4204-B067-A50978C8F843}" type="sibTrans" cxnId="{B7F4FBD4-8283-46F9-87B3-FFC49EFA81F0}">
      <dgm:prSet/>
      <dgm:spPr/>
      <dgm:t>
        <a:bodyPr/>
        <a:lstStyle/>
        <a:p>
          <a:endParaRPr lang="es-ES"/>
        </a:p>
      </dgm:t>
    </dgm:pt>
    <dgm:pt modelId="{DF53A35D-0DFF-4435-B7EB-8C7898D6D58D}">
      <dgm:prSet phldrT="[Texto]"/>
      <dgm:spPr/>
      <dgm:t>
        <a:bodyPr/>
        <a:lstStyle/>
        <a:p>
          <a:r>
            <a:rPr lang="es-ES" b="1" dirty="0" smtClean="0"/>
            <a:t>VALORES</a:t>
          </a:r>
          <a:endParaRPr lang="es-ES" b="1" dirty="0"/>
        </a:p>
      </dgm:t>
    </dgm:pt>
    <dgm:pt modelId="{8A1B5C6A-16B6-45E9-ACB6-7139F513CF0C}" type="parTrans" cxnId="{E1CD293A-7107-4C0F-B755-5564A497F6DF}">
      <dgm:prSet/>
      <dgm:spPr/>
      <dgm:t>
        <a:bodyPr/>
        <a:lstStyle/>
        <a:p>
          <a:endParaRPr lang="es-ES"/>
        </a:p>
      </dgm:t>
    </dgm:pt>
    <dgm:pt modelId="{43471E5E-DE61-4AAD-980B-90348CEF7B99}" type="sibTrans" cxnId="{E1CD293A-7107-4C0F-B755-5564A497F6DF}">
      <dgm:prSet/>
      <dgm:spPr/>
      <dgm:t>
        <a:bodyPr/>
        <a:lstStyle/>
        <a:p>
          <a:endParaRPr lang="es-ES"/>
        </a:p>
      </dgm:t>
    </dgm:pt>
    <dgm:pt modelId="{1BFC6061-D29E-4442-892F-30F304132409}">
      <dgm:prSet phldrT="[Texto]"/>
      <dgm:spPr/>
      <dgm:t>
        <a:bodyPr/>
        <a:lstStyle/>
        <a:p>
          <a:endParaRPr lang="es-ES" dirty="0"/>
        </a:p>
      </dgm:t>
    </dgm:pt>
    <dgm:pt modelId="{FDA40B64-7C48-4D6C-8CA5-5397C8C478A5}" type="parTrans" cxnId="{D76BA85D-0E8C-4332-B886-414F821CDC15}">
      <dgm:prSet/>
      <dgm:spPr/>
      <dgm:t>
        <a:bodyPr/>
        <a:lstStyle/>
        <a:p>
          <a:endParaRPr lang="es-ES"/>
        </a:p>
      </dgm:t>
    </dgm:pt>
    <dgm:pt modelId="{B3559DFA-D43C-484C-895F-FE378D307EB1}" type="sibTrans" cxnId="{D76BA85D-0E8C-4332-B886-414F821CDC15}">
      <dgm:prSet/>
      <dgm:spPr/>
      <dgm:t>
        <a:bodyPr/>
        <a:lstStyle/>
        <a:p>
          <a:endParaRPr lang="es-ES"/>
        </a:p>
      </dgm:t>
    </dgm:pt>
    <dgm:pt modelId="{AC75223C-5F98-4D7C-A605-A5DAD655BE17}">
      <dgm:prSet phldrT="[Texto]"/>
      <dgm:spPr/>
      <dgm:t>
        <a:bodyPr/>
        <a:lstStyle/>
        <a:p>
          <a:endParaRPr lang="es-ES"/>
        </a:p>
      </dgm:t>
    </dgm:pt>
    <dgm:pt modelId="{2B1744AF-2FD9-4041-AA19-93F5BD6890E3}" type="parTrans" cxnId="{C18DBA70-406A-4873-A4C7-6DFDA62AC21D}">
      <dgm:prSet/>
      <dgm:spPr/>
      <dgm:t>
        <a:bodyPr/>
        <a:lstStyle/>
        <a:p>
          <a:endParaRPr lang="es-ES"/>
        </a:p>
      </dgm:t>
    </dgm:pt>
    <dgm:pt modelId="{B608E06A-5503-4502-AC3E-C9F2B1D9EBE3}" type="sibTrans" cxnId="{C18DBA70-406A-4873-A4C7-6DFDA62AC21D}">
      <dgm:prSet/>
      <dgm:spPr/>
      <dgm:t>
        <a:bodyPr/>
        <a:lstStyle/>
        <a:p>
          <a:endParaRPr lang="es-ES"/>
        </a:p>
      </dgm:t>
    </dgm:pt>
    <dgm:pt modelId="{A556B54D-CC10-4492-83F9-71D80D3F5376}">
      <dgm:prSet phldrT="[Texto]"/>
      <dgm:spPr/>
      <dgm:t>
        <a:bodyPr/>
        <a:lstStyle/>
        <a:p>
          <a:endParaRPr lang="es-ES" dirty="0"/>
        </a:p>
      </dgm:t>
    </dgm:pt>
    <dgm:pt modelId="{D61F7DD4-5D4C-43A8-9AEC-AF06E438CD8B}" type="parTrans" cxnId="{70049DDD-6D3A-4FB1-97ED-57C01B35AE6C}">
      <dgm:prSet/>
      <dgm:spPr/>
      <dgm:t>
        <a:bodyPr/>
        <a:lstStyle/>
        <a:p>
          <a:endParaRPr lang="es-ES"/>
        </a:p>
      </dgm:t>
    </dgm:pt>
    <dgm:pt modelId="{4715E390-F60E-4F16-8D94-740B23FFF7C7}" type="sibTrans" cxnId="{70049DDD-6D3A-4FB1-97ED-57C01B35AE6C}">
      <dgm:prSet/>
      <dgm:spPr/>
      <dgm:t>
        <a:bodyPr/>
        <a:lstStyle/>
        <a:p>
          <a:endParaRPr lang="es-ES"/>
        </a:p>
      </dgm:t>
    </dgm:pt>
    <dgm:pt modelId="{67E03EE8-16CF-45DF-833C-5F39000C986D}" type="pres">
      <dgm:prSet presAssocID="{FC5A02B7-B079-4DCB-BEF1-74B22EB78FC6}" presName="arrowDiagram" presStyleCnt="0">
        <dgm:presLayoutVars>
          <dgm:chMax val="5"/>
          <dgm:dir/>
          <dgm:resizeHandles val="exact"/>
        </dgm:presLayoutVars>
      </dgm:prSet>
      <dgm:spPr/>
    </dgm:pt>
    <dgm:pt modelId="{F25ED01D-92A6-460E-A82D-88E4CD545400}" type="pres">
      <dgm:prSet presAssocID="{FC5A02B7-B079-4DCB-BEF1-74B22EB78FC6}" presName="arrow" presStyleLbl="bgShp" presStyleIdx="0" presStyleCnt="1" custLinFactNeighborX="-14219" custLinFactNeighborY="3622"/>
      <dgm:spPr/>
    </dgm:pt>
    <dgm:pt modelId="{2DB181EE-0664-4A63-A3A4-8D7175E2907C}" type="pres">
      <dgm:prSet presAssocID="{FC5A02B7-B079-4DCB-BEF1-74B22EB78FC6}" presName="arrowDiagram5" presStyleCnt="0"/>
      <dgm:spPr/>
    </dgm:pt>
    <dgm:pt modelId="{E1A06E26-468A-4000-9607-CE562208CDCD}" type="pres">
      <dgm:prSet presAssocID="{08B2465B-35A4-4111-AFF4-6B159F2F950C}" presName="bullet5a" presStyleLbl="node1" presStyleIdx="0" presStyleCnt="5" custLinFactX="-104975" custLinFactY="44811" custLinFactNeighborX="-200000" custLinFactNeighborY="100000"/>
      <dgm:spPr/>
    </dgm:pt>
    <dgm:pt modelId="{0BEFAA11-316D-43D7-8D8E-7A4FF04038AF}" type="pres">
      <dgm:prSet presAssocID="{08B2465B-35A4-4111-AFF4-6B159F2F950C}" presName="textBox5a" presStyleLbl="revTx" presStyleIdx="0" presStyleCnt="5" custScaleY="60534" custLinFactNeighborX="-45042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79AF1A-9ADE-4445-AA45-C41CD53EE878}" type="pres">
      <dgm:prSet presAssocID="{883C63D8-0601-4B8B-B62F-93F4D1D40BDF}" presName="bullet5b" presStyleLbl="node1" presStyleIdx="1" presStyleCnt="5" custLinFactX="-100000" custLinFactY="10380" custLinFactNeighborX="-147211" custLinFactNeighborY="100000"/>
      <dgm:spPr/>
    </dgm:pt>
    <dgm:pt modelId="{3BB7425E-AE6D-40F6-8D4D-6837E5472848}" type="pres">
      <dgm:prSet presAssocID="{883C63D8-0601-4B8B-B62F-93F4D1D40BDF}" presName="textBox5b" presStyleLbl="revTx" presStyleIdx="1" presStyleCnt="5" custLinFactNeighborX="-46272" custLinFactNeighborY="227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5F27DC-DC65-4089-96AC-418CA879FE62}" type="pres">
      <dgm:prSet presAssocID="{6D9D82EE-9353-4285-966D-6186D0C5BFE3}" presName="bullet5c" presStyleLbl="node1" presStyleIdx="2" presStyleCnt="5" custLinFactX="-100000" custLinFactNeighborX="-104312" custLinFactNeighborY="45661"/>
      <dgm:spPr/>
    </dgm:pt>
    <dgm:pt modelId="{E80DA486-1FD1-4E57-83C3-7C1DCF492F3C}" type="pres">
      <dgm:prSet presAssocID="{6D9D82EE-9353-4285-966D-6186D0C5BFE3}" presName="textBox5c" presStyleLbl="revTx" presStyleIdx="2" presStyleCnt="5" custLinFactNeighborX="-35879" custLinFactNeighborY="8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6C95B-BFD3-441C-94D9-3C222894159F}" type="pres">
      <dgm:prSet presAssocID="{34D2832C-5798-476E-BDD4-866E0974FA68}" presName="bullet5d" presStyleLbl="node1" presStyleIdx="3" presStyleCnt="5" custLinFactX="-90405" custLinFactNeighborX="-100000" custLinFactNeighborY="9454"/>
      <dgm:spPr/>
    </dgm:pt>
    <dgm:pt modelId="{32DAF07E-0840-4420-9BB8-B55781F8C287}" type="pres">
      <dgm:prSet presAssocID="{34D2832C-5798-476E-BDD4-866E0974FA68}" presName="textBox5d" presStyleLbl="revTx" presStyleIdx="3" presStyleCnt="5" custLinFactNeighborX="-55660" custLinFactNeighborY="-5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FD1E6-9F13-4C6C-83C4-689C6A00D26E}" type="pres">
      <dgm:prSet presAssocID="{DF53A35D-0DFF-4435-B7EB-8C7898D6D58D}" presName="bullet5e" presStyleLbl="node1" presStyleIdx="4" presStyleCnt="5" custLinFactX="-62582" custLinFactNeighborX="-100000" custLinFactNeighborY="3528"/>
      <dgm:spPr/>
      <dgm:t>
        <a:bodyPr/>
        <a:lstStyle/>
        <a:p>
          <a:endParaRPr lang="es-ES"/>
        </a:p>
      </dgm:t>
    </dgm:pt>
    <dgm:pt modelId="{2F64C2B0-36D6-4B58-A646-4D10DDC85110}" type="pres">
      <dgm:prSet presAssocID="{DF53A35D-0DFF-4435-B7EB-8C7898D6D58D}" presName="textBox5e" presStyleLbl="revTx" presStyleIdx="4" presStyleCnt="5" custLinFactNeighborX="-53785" custLinFactNeighborY="3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B92DE1-00B7-43C5-987D-6F18231C3491}" srcId="{FC5A02B7-B079-4DCB-BEF1-74B22EB78FC6}" destId="{08B2465B-35A4-4111-AFF4-6B159F2F950C}" srcOrd="0" destOrd="0" parTransId="{255C1501-B89B-4545-A906-D13C43F4952A}" sibTransId="{9F4DCC82-1C09-4DB1-A631-AFD22A72964F}"/>
    <dgm:cxn modelId="{7A6799AE-3E3D-47D9-853E-D6E091C1F111}" type="presOf" srcId="{DF53A35D-0DFF-4435-B7EB-8C7898D6D58D}" destId="{2F64C2B0-36D6-4B58-A646-4D10DDC85110}" srcOrd="0" destOrd="0" presId="urn:microsoft.com/office/officeart/2005/8/layout/arrow2"/>
    <dgm:cxn modelId="{70049DDD-6D3A-4FB1-97ED-57C01B35AE6C}" srcId="{FC5A02B7-B079-4DCB-BEF1-74B22EB78FC6}" destId="{A556B54D-CC10-4492-83F9-71D80D3F5376}" srcOrd="5" destOrd="0" parTransId="{D61F7DD4-5D4C-43A8-9AEC-AF06E438CD8B}" sibTransId="{4715E390-F60E-4F16-8D94-740B23FFF7C7}"/>
    <dgm:cxn modelId="{D76BA85D-0E8C-4332-B886-414F821CDC15}" srcId="{FC5A02B7-B079-4DCB-BEF1-74B22EB78FC6}" destId="{1BFC6061-D29E-4442-892F-30F304132409}" srcOrd="7" destOrd="0" parTransId="{FDA40B64-7C48-4D6C-8CA5-5397C8C478A5}" sibTransId="{B3559DFA-D43C-484C-895F-FE378D307EB1}"/>
    <dgm:cxn modelId="{E1CD293A-7107-4C0F-B755-5564A497F6DF}" srcId="{FC5A02B7-B079-4DCB-BEF1-74B22EB78FC6}" destId="{DF53A35D-0DFF-4435-B7EB-8C7898D6D58D}" srcOrd="4" destOrd="0" parTransId="{8A1B5C6A-16B6-45E9-ACB6-7139F513CF0C}" sibTransId="{43471E5E-DE61-4AAD-980B-90348CEF7B99}"/>
    <dgm:cxn modelId="{37AAD4F2-501D-4C1C-8EB7-D02418117728}" type="presOf" srcId="{FC5A02B7-B079-4DCB-BEF1-74B22EB78FC6}" destId="{67E03EE8-16CF-45DF-833C-5F39000C986D}" srcOrd="0" destOrd="0" presId="urn:microsoft.com/office/officeart/2005/8/layout/arrow2"/>
    <dgm:cxn modelId="{B7F4FBD4-8283-46F9-87B3-FFC49EFA81F0}" srcId="{FC5A02B7-B079-4DCB-BEF1-74B22EB78FC6}" destId="{34D2832C-5798-476E-BDD4-866E0974FA68}" srcOrd="3" destOrd="0" parTransId="{BD366C9C-12E7-45E2-A292-3FE266E08886}" sibTransId="{81338ECC-9AD4-4204-B067-A50978C8F843}"/>
    <dgm:cxn modelId="{B1012DBF-1B8A-4112-9F9D-F59FAA85735B}" srcId="{FC5A02B7-B079-4DCB-BEF1-74B22EB78FC6}" destId="{883C63D8-0601-4B8B-B62F-93F4D1D40BDF}" srcOrd="1" destOrd="0" parTransId="{10C979F7-3492-4AD1-A223-22A4A8BAA12C}" sibTransId="{DBEDD969-F7B2-4A1B-9382-D38B6373DA1D}"/>
    <dgm:cxn modelId="{F456B5B1-A787-42D6-AB78-F7042A6E0663}" type="presOf" srcId="{883C63D8-0601-4B8B-B62F-93F4D1D40BDF}" destId="{3BB7425E-AE6D-40F6-8D4D-6837E5472848}" srcOrd="0" destOrd="0" presId="urn:microsoft.com/office/officeart/2005/8/layout/arrow2"/>
    <dgm:cxn modelId="{135CA69A-B4D9-4532-B570-8C529479F402}" srcId="{FC5A02B7-B079-4DCB-BEF1-74B22EB78FC6}" destId="{6D9D82EE-9353-4285-966D-6186D0C5BFE3}" srcOrd="2" destOrd="0" parTransId="{C5BF2AE6-71CC-4522-90B3-D823895C4D8D}" sibTransId="{39C9251D-13B4-4A70-9F5B-617105369A2D}"/>
    <dgm:cxn modelId="{D42BFE89-67F5-4537-BF73-C08BEDB053FB}" type="presOf" srcId="{08B2465B-35A4-4111-AFF4-6B159F2F950C}" destId="{0BEFAA11-316D-43D7-8D8E-7A4FF04038AF}" srcOrd="0" destOrd="0" presId="urn:microsoft.com/office/officeart/2005/8/layout/arrow2"/>
    <dgm:cxn modelId="{5425F8A9-FFC8-4FD8-8F66-F966CDF09783}" type="presOf" srcId="{6D9D82EE-9353-4285-966D-6186D0C5BFE3}" destId="{E80DA486-1FD1-4E57-83C3-7C1DCF492F3C}" srcOrd="0" destOrd="0" presId="urn:microsoft.com/office/officeart/2005/8/layout/arrow2"/>
    <dgm:cxn modelId="{C18DBA70-406A-4873-A4C7-6DFDA62AC21D}" srcId="{FC5A02B7-B079-4DCB-BEF1-74B22EB78FC6}" destId="{AC75223C-5F98-4D7C-A605-A5DAD655BE17}" srcOrd="6" destOrd="0" parTransId="{2B1744AF-2FD9-4041-AA19-93F5BD6890E3}" sibTransId="{B608E06A-5503-4502-AC3E-C9F2B1D9EBE3}"/>
    <dgm:cxn modelId="{3945E6E7-1DF0-461D-8D48-39B86CB073C6}" type="presOf" srcId="{34D2832C-5798-476E-BDD4-866E0974FA68}" destId="{32DAF07E-0840-4420-9BB8-B55781F8C287}" srcOrd="0" destOrd="0" presId="urn:microsoft.com/office/officeart/2005/8/layout/arrow2"/>
    <dgm:cxn modelId="{C7CFC30D-C58E-4B4B-876F-B9B5541CA80D}" type="presParOf" srcId="{67E03EE8-16CF-45DF-833C-5F39000C986D}" destId="{F25ED01D-92A6-460E-A82D-88E4CD545400}" srcOrd="0" destOrd="0" presId="urn:microsoft.com/office/officeart/2005/8/layout/arrow2"/>
    <dgm:cxn modelId="{5FBF99DD-E5B4-4BD3-9B07-C4B5686B31B4}" type="presParOf" srcId="{67E03EE8-16CF-45DF-833C-5F39000C986D}" destId="{2DB181EE-0664-4A63-A3A4-8D7175E2907C}" srcOrd="1" destOrd="0" presId="urn:microsoft.com/office/officeart/2005/8/layout/arrow2"/>
    <dgm:cxn modelId="{3812481D-2753-4071-817B-34C1B404C68D}" type="presParOf" srcId="{2DB181EE-0664-4A63-A3A4-8D7175E2907C}" destId="{E1A06E26-468A-4000-9607-CE562208CDCD}" srcOrd="0" destOrd="0" presId="urn:microsoft.com/office/officeart/2005/8/layout/arrow2"/>
    <dgm:cxn modelId="{D54976E3-C8F3-485C-A6CE-DA8D5E9D795E}" type="presParOf" srcId="{2DB181EE-0664-4A63-A3A4-8D7175E2907C}" destId="{0BEFAA11-316D-43D7-8D8E-7A4FF04038AF}" srcOrd="1" destOrd="0" presId="urn:microsoft.com/office/officeart/2005/8/layout/arrow2"/>
    <dgm:cxn modelId="{2B3B98E4-90C2-4B18-B893-0EE7F12F2769}" type="presParOf" srcId="{2DB181EE-0664-4A63-A3A4-8D7175E2907C}" destId="{2A79AF1A-9ADE-4445-AA45-C41CD53EE878}" srcOrd="2" destOrd="0" presId="urn:microsoft.com/office/officeart/2005/8/layout/arrow2"/>
    <dgm:cxn modelId="{20E6EAC3-C66C-4504-933B-7987FCDD8A1D}" type="presParOf" srcId="{2DB181EE-0664-4A63-A3A4-8D7175E2907C}" destId="{3BB7425E-AE6D-40F6-8D4D-6837E5472848}" srcOrd="3" destOrd="0" presId="urn:microsoft.com/office/officeart/2005/8/layout/arrow2"/>
    <dgm:cxn modelId="{7EB223DB-0226-4B80-90C2-B6F8808A1A54}" type="presParOf" srcId="{2DB181EE-0664-4A63-A3A4-8D7175E2907C}" destId="{B45F27DC-DC65-4089-96AC-418CA879FE62}" srcOrd="4" destOrd="0" presId="urn:microsoft.com/office/officeart/2005/8/layout/arrow2"/>
    <dgm:cxn modelId="{09E65B41-45EC-42C9-8FEC-1E77F210F598}" type="presParOf" srcId="{2DB181EE-0664-4A63-A3A4-8D7175E2907C}" destId="{E80DA486-1FD1-4E57-83C3-7C1DCF492F3C}" srcOrd="5" destOrd="0" presId="urn:microsoft.com/office/officeart/2005/8/layout/arrow2"/>
    <dgm:cxn modelId="{A50136DF-C9DB-4805-ABD6-155CD701412E}" type="presParOf" srcId="{2DB181EE-0664-4A63-A3A4-8D7175E2907C}" destId="{6196C95B-BFD3-441C-94D9-3C222894159F}" srcOrd="6" destOrd="0" presId="urn:microsoft.com/office/officeart/2005/8/layout/arrow2"/>
    <dgm:cxn modelId="{5DC3C34A-3ACC-40AA-B14D-3D998B204FA6}" type="presParOf" srcId="{2DB181EE-0664-4A63-A3A4-8D7175E2907C}" destId="{32DAF07E-0840-4420-9BB8-B55781F8C287}" srcOrd="7" destOrd="0" presId="urn:microsoft.com/office/officeart/2005/8/layout/arrow2"/>
    <dgm:cxn modelId="{A42E7C12-BC1B-4BCA-9F96-C0E4E09FB4E4}" type="presParOf" srcId="{2DB181EE-0664-4A63-A3A4-8D7175E2907C}" destId="{C2BFD1E6-9F13-4C6C-83C4-689C6A00D26E}" srcOrd="8" destOrd="0" presId="urn:microsoft.com/office/officeart/2005/8/layout/arrow2"/>
    <dgm:cxn modelId="{994CE2C6-9BDB-4D5C-9A04-E55EC9691158}" type="presParOf" srcId="{2DB181EE-0664-4A63-A3A4-8D7175E2907C}" destId="{2F64C2B0-36D6-4B58-A646-4D10DDC85110}" srcOrd="9" destOrd="0" presId="urn:microsoft.com/office/officeart/2005/8/layout/arrow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3A00-1363-4833-A419-629826F16CB7}">
      <dsp:nvSpPr>
        <dsp:cNvPr id="0" name=""/>
        <dsp:cNvSpPr/>
      </dsp:nvSpPr>
      <dsp:spPr>
        <a:xfrm>
          <a:off x="0" y="0"/>
          <a:ext cx="11017882" cy="2268252"/>
        </a:xfrm>
        <a:prstGeom prst="rect">
          <a:avLst/>
        </a:prstGeom>
        <a:solidFill>
          <a:srgbClr val="CCFF33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</a:rPr>
            <a:t>ASPECTOS GENERALES CON RESPECTO A LA HISTORIA DE LAS DISCAPACIDADES 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0" y="0"/>
        <a:ext cx="11017882" cy="2268252"/>
      </dsp:txXfrm>
    </dsp:sp>
    <dsp:sp modelId="{F86C8570-EA28-48B8-9C0D-3B7551C27C6F}">
      <dsp:nvSpPr>
        <dsp:cNvPr id="0" name=""/>
        <dsp:cNvSpPr/>
      </dsp:nvSpPr>
      <dsp:spPr>
        <a:xfrm>
          <a:off x="0" y="2376284"/>
          <a:ext cx="5508941" cy="4763329"/>
        </a:xfrm>
        <a:prstGeom prst="rect">
          <a:avLst/>
        </a:prstGeom>
        <a:solidFill>
          <a:srgbClr val="66FF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dirty="0" smtClean="0">
              <a:solidFill>
                <a:schemeClr val="tx1"/>
              </a:solidFill>
            </a:rPr>
            <a:t>NIVEL INTERNACIONAL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1" u="sng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 </a:t>
          </a:r>
          <a:r>
            <a:rPr lang="es-ES" sz="2600" b="1" kern="1200" dirty="0" smtClean="0">
              <a:solidFill>
                <a:schemeClr val="tx1"/>
              </a:solidFill>
            </a:rPr>
            <a:t>ORIGEN: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PROVINCIA DE BURGOS ESPAÑA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                                      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GRECIA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ROMA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“LEY DE LAS 12 TABLAS”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 smtClean="0">
            <a:solidFill>
              <a:schemeClr val="tx1"/>
            </a:solidFill>
          </a:endParaRPr>
        </a:p>
      </dsp:txBody>
      <dsp:txXfrm>
        <a:off x="0" y="2376284"/>
        <a:ext cx="5508941" cy="4763329"/>
      </dsp:txXfrm>
    </dsp:sp>
    <dsp:sp modelId="{64A29700-CD4A-4E05-A1D9-11572C4E8F21}">
      <dsp:nvSpPr>
        <dsp:cNvPr id="0" name=""/>
        <dsp:cNvSpPr/>
      </dsp:nvSpPr>
      <dsp:spPr>
        <a:xfrm>
          <a:off x="5496105" y="2376284"/>
          <a:ext cx="5508941" cy="4763329"/>
        </a:xfrm>
        <a:prstGeom prst="rect">
          <a:avLst/>
        </a:prstGeom>
        <a:solidFill>
          <a:srgbClr val="66FF6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1" u="sng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sng" kern="1200" dirty="0" smtClean="0">
              <a:solidFill>
                <a:schemeClr val="tx1"/>
              </a:solidFill>
            </a:rPr>
            <a:t>NIVEL NACIONAL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0" u="none" kern="1200" dirty="0" smtClean="0">
            <a:solidFill>
              <a:schemeClr val="tx1"/>
            </a:solidFill>
          </a:endParaRP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u="none" kern="1200" dirty="0" smtClean="0">
              <a:solidFill>
                <a:schemeClr val="tx1"/>
              </a:solidFill>
            </a:rPr>
            <a:t> -</a:t>
          </a:r>
          <a:r>
            <a:rPr lang="es-ES" sz="2600" b="1" u="none" kern="1200" dirty="0" smtClean="0">
              <a:solidFill>
                <a:schemeClr val="tx1"/>
              </a:solidFill>
            </a:rPr>
            <a:t>1980 DIVISIÓN NACIONAL DE REHABILITACIÓN INTEGRAL DE MINUSVALIDOS (DINARIM).</a:t>
          </a: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none" kern="1200" dirty="0" smtClean="0">
              <a:solidFill>
                <a:schemeClr val="tx1"/>
              </a:solidFill>
            </a:rPr>
            <a:t>-INSTITUTO NACIONAL DEL NINIO Y LA FAMILIA (INNFA)</a:t>
          </a: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none" kern="1200" dirty="0" smtClean="0">
              <a:solidFill>
                <a:schemeClr val="tx1"/>
              </a:solidFill>
            </a:rPr>
            <a:t> -1992 CONSEJO NACIONAL DE DISCAPACIDADES (CONADIS)</a:t>
          </a: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u="none" kern="1200" dirty="0" smtClean="0">
              <a:solidFill>
                <a:schemeClr val="tx1"/>
              </a:solidFill>
            </a:rPr>
            <a:t> </a:t>
          </a: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u="none" kern="1200" dirty="0" smtClean="0">
              <a:solidFill>
                <a:schemeClr val="tx1"/>
              </a:solidFill>
            </a:rPr>
            <a:t> 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1" u="sng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b="0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0" kern="1200" dirty="0" smtClean="0">
              <a:solidFill>
                <a:schemeClr val="tx1"/>
              </a:solidFill>
            </a:rPr>
            <a:t>   </a:t>
          </a:r>
          <a:endParaRPr lang="es-ES" sz="3000" b="0" kern="1200" dirty="0">
            <a:solidFill>
              <a:schemeClr val="tx1"/>
            </a:solidFill>
          </a:endParaRPr>
        </a:p>
      </dsp:txBody>
      <dsp:txXfrm>
        <a:off x="5496105" y="2376284"/>
        <a:ext cx="5508941" cy="4763329"/>
      </dsp:txXfrm>
    </dsp:sp>
    <dsp:sp modelId="{8AEFDF03-0D16-4E5E-8948-4134EB821E52}">
      <dsp:nvSpPr>
        <dsp:cNvPr id="0" name=""/>
        <dsp:cNvSpPr/>
      </dsp:nvSpPr>
      <dsp:spPr>
        <a:xfrm>
          <a:off x="0" y="7031581"/>
          <a:ext cx="11017882" cy="52925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1023E-7107-4289-8335-79F6C5A58D1A}">
      <dsp:nvSpPr>
        <dsp:cNvPr id="0" name=""/>
        <dsp:cNvSpPr/>
      </dsp:nvSpPr>
      <dsp:spPr>
        <a:xfrm>
          <a:off x="0" y="284479"/>
          <a:ext cx="5120640" cy="5120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14040-CAB4-4ED8-BCA1-C17D9A956659}">
      <dsp:nvSpPr>
        <dsp:cNvPr id="0" name=""/>
        <dsp:cNvSpPr/>
      </dsp:nvSpPr>
      <dsp:spPr>
        <a:xfrm>
          <a:off x="2560320" y="284480"/>
          <a:ext cx="5974080" cy="5120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CONSTITUCIÓN DEL ECUADOR </a:t>
          </a:r>
          <a:endParaRPr lang="es-EC" sz="3400" kern="1200" dirty="0"/>
        </a:p>
      </dsp:txBody>
      <dsp:txXfrm>
        <a:off x="2560320" y="284480"/>
        <a:ext cx="2987040" cy="1536195"/>
      </dsp:txXfrm>
    </dsp:sp>
    <dsp:sp modelId="{0CF02065-1D5E-4968-9789-B14DD119B94B}">
      <dsp:nvSpPr>
        <dsp:cNvPr id="0" name=""/>
        <dsp:cNvSpPr/>
      </dsp:nvSpPr>
      <dsp:spPr>
        <a:xfrm>
          <a:off x="896113" y="1820675"/>
          <a:ext cx="3328412" cy="33284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2D0F1B-C523-42D9-BA5D-5A39BD54CDE2}">
      <dsp:nvSpPr>
        <dsp:cNvPr id="0" name=""/>
        <dsp:cNvSpPr/>
      </dsp:nvSpPr>
      <dsp:spPr>
        <a:xfrm>
          <a:off x="2560320" y="1820675"/>
          <a:ext cx="5974080" cy="33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LEYES</a:t>
          </a:r>
          <a:endParaRPr lang="es-EC" sz="3400" kern="1200" dirty="0"/>
        </a:p>
      </dsp:txBody>
      <dsp:txXfrm>
        <a:off x="2560320" y="1820675"/>
        <a:ext cx="2987040" cy="1536190"/>
      </dsp:txXfrm>
    </dsp:sp>
    <dsp:sp modelId="{2767CE9B-31D8-4F07-8B77-6801DA092273}">
      <dsp:nvSpPr>
        <dsp:cNvPr id="0" name=""/>
        <dsp:cNvSpPr/>
      </dsp:nvSpPr>
      <dsp:spPr>
        <a:xfrm>
          <a:off x="1792224" y="3356865"/>
          <a:ext cx="1536190" cy="15361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58FB8-8AD5-49E7-9F2F-1BD96DD8FBB1}">
      <dsp:nvSpPr>
        <dsp:cNvPr id="0" name=""/>
        <dsp:cNvSpPr/>
      </dsp:nvSpPr>
      <dsp:spPr>
        <a:xfrm>
          <a:off x="2560320" y="3356865"/>
          <a:ext cx="5974080" cy="1536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REGLAMENTO</a:t>
          </a:r>
          <a:endParaRPr lang="es-EC" sz="3400" kern="1200" dirty="0"/>
        </a:p>
      </dsp:txBody>
      <dsp:txXfrm>
        <a:off x="2560320" y="3356865"/>
        <a:ext cx="2987040" cy="1536190"/>
      </dsp:txXfrm>
    </dsp:sp>
    <dsp:sp modelId="{47ABAAF3-516A-4C19-AE66-E601FAFB2A67}">
      <dsp:nvSpPr>
        <dsp:cNvPr id="0" name=""/>
        <dsp:cNvSpPr/>
      </dsp:nvSpPr>
      <dsp:spPr>
        <a:xfrm>
          <a:off x="5547360" y="284480"/>
          <a:ext cx="2987040" cy="153619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PLAN NACIONAL DEL BUEN VIVIR </a:t>
          </a:r>
          <a:endParaRPr lang="es-EC" sz="2300" kern="1200" dirty="0"/>
        </a:p>
      </dsp:txBody>
      <dsp:txXfrm>
        <a:off x="5547360" y="284480"/>
        <a:ext cx="2987040" cy="1536195"/>
      </dsp:txXfrm>
    </dsp:sp>
    <dsp:sp modelId="{B12F1AF1-AF80-458D-BBB8-F7C913159F28}">
      <dsp:nvSpPr>
        <dsp:cNvPr id="0" name=""/>
        <dsp:cNvSpPr/>
      </dsp:nvSpPr>
      <dsp:spPr>
        <a:xfrm>
          <a:off x="5547360" y="1820675"/>
          <a:ext cx="2987040" cy="153619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LEY DE  TURISMO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LEGISLACIÓN SOBRE LAS DISCAPACIDADES</a:t>
          </a:r>
          <a:endParaRPr lang="es-ES" sz="2300" kern="1200" dirty="0"/>
        </a:p>
      </dsp:txBody>
      <dsp:txXfrm>
        <a:off x="5547360" y="1820675"/>
        <a:ext cx="2987040" cy="1536190"/>
      </dsp:txXfrm>
    </dsp:sp>
    <dsp:sp modelId="{607F7C9C-09CE-4F51-BD77-CA313F9DD4A8}">
      <dsp:nvSpPr>
        <dsp:cNvPr id="0" name=""/>
        <dsp:cNvSpPr/>
      </dsp:nvSpPr>
      <dsp:spPr>
        <a:xfrm>
          <a:off x="5547360" y="3356865"/>
          <a:ext cx="2987040" cy="153619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REGLAMENTO GENERAL DE ACTIVIDADES TURÍSTICAS</a:t>
          </a:r>
          <a:endParaRPr lang="es-EC" sz="2300" kern="1200" dirty="0"/>
        </a:p>
      </dsp:txBody>
      <dsp:txXfrm>
        <a:off x="5547360" y="3356865"/>
        <a:ext cx="2987040" cy="1536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7FDF-A760-4DB5-AFF5-FF67268BDA0F}">
      <dsp:nvSpPr>
        <dsp:cNvPr id="0" name=""/>
        <dsp:cNvSpPr/>
      </dsp:nvSpPr>
      <dsp:spPr>
        <a:xfrm>
          <a:off x="3942710" y="2542635"/>
          <a:ext cx="3636654" cy="36366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b="1" kern="1200" dirty="0">
            <a:solidFill>
              <a:schemeClr val="tx1"/>
            </a:solidFill>
          </a:endParaRPr>
        </a:p>
      </dsp:txBody>
      <dsp:txXfrm>
        <a:off x="4475286" y="3075211"/>
        <a:ext cx="2571502" cy="2571502"/>
      </dsp:txXfrm>
    </dsp:sp>
    <dsp:sp modelId="{68204AD3-565A-447D-9E2D-0A70CDDFF44A}">
      <dsp:nvSpPr>
        <dsp:cNvPr id="0" name=""/>
        <dsp:cNvSpPr/>
      </dsp:nvSpPr>
      <dsp:spPr>
        <a:xfrm rot="12885582">
          <a:off x="1298853" y="3241571"/>
          <a:ext cx="2838149" cy="103644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0C0D9-FF54-4AED-811B-10A404706BCC}">
      <dsp:nvSpPr>
        <dsp:cNvPr id="0" name=""/>
        <dsp:cNvSpPr/>
      </dsp:nvSpPr>
      <dsp:spPr>
        <a:xfrm>
          <a:off x="72389" y="256385"/>
          <a:ext cx="3454822" cy="2711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b="1" kern="1200" dirty="0">
            <a:solidFill>
              <a:schemeClr val="tx1"/>
            </a:solidFill>
          </a:endParaRPr>
        </a:p>
      </dsp:txBody>
      <dsp:txXfrm>
        <a:off x="151796" y="335792"/>
        <a:ext cx="3296008" cy="2552336"/>
      </dsp:txXfrm>
    </dsp:sp>
    <dsp:sp modelId="{7DC641EA-3BA5-40DD-B806-738F545222C5}">
      <dsp:nvSpPr>
        <dsp:cNvPr id="0" name=""/>
        <dsp:cNvSpPr/>
      </dsp:nvSpPr>
      <dsp:spPr>
        <a:xfrm rot="19500000">
          <a:off x="7377550" y="3091029"/>
          <a:ext cx="2929478" cy="103644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AAECF-2E11-46DA-8DDF-A16D1C6E1AC7}">
      <dsp:nvSpPr>
        <dsp:cNvPr id="0" name=""/>
        <dsp:cNvSpPr/>
      </dsp:nvSpPr>
      <dsp:spPr>
        <a:xfrm>
          <a:off x="8062465" y="158010"/>
          <a:ext cx="3454822" cy="27638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b="1" kern="1200" dirty="0">
            <a:solidFill>
              <a:schemeClr val="tx1"/>
            </a:solidFill>
          </a:endParaRPr>
        </a:p>
      </dsp:txBody>
      <dsp:txXfrm>
        <a:off x="8143416" y="238961"/>
        <a:ext cx="3292920" cy="2601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5F74A-6722-46FA-B546-CCFEF9C1A52E}">
      <dsp:nvSpPr>
        <dsp:cNvPr id="0" name=""/>
        <dsp:cNvSpPr/>
      </dsp:nvSpPr>
      <dsp:spPr>
        <a:xfrm>
          <a:off x="710598" y="2643728"/>
          <a:ext cx="5632176" cy="23871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400" kern="1200" dirty="0"/>
        </a:p>
      </dsp:txBody>
      <dsp:txXfrm>
        <a:off x="710598" y="2643728"/>
        <a:ext cx="5632176" cy="2387105"/>
      </dsp:txXfrm>
    </dsp:sp>
    <dsp:sp modelId="{7F6AD659-67E4-430B-92D5-A57653E95843}">
      <dsp:nvSpPr>
        <dsp:cNvPr id="0" name=""/>
        <dsp:cNvSpPr/>
      </dsp:nvSpPr>
      <dsp:spPr>
        <a:xfrm>
          <a:off x="7120613" y="2648717"/>
          <a:ext cx="3500411" cy="138590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400" kern="1200" dirty="0"/>
        </a:p>
      </dsp:txBody>
      <dsp:txXfrm>
        <a:off x="7120613" y="2648717"/>
        <a:ext cx="3500411" cy="1385905"/>
      </dsp:txXfrm>
    </dsp:sp>
    <dsp:sp modelId="{CC0C60A1-B260-494F-BDBE-76D3157F9799}">
      <dsp:nvSpPr>
        <dsp:cNvPr id="0" name=""/>
        <dsp:cNvSpPr/>
      </dsp:nvSpPr>
      <dsp:spPr>
        <a:xfrm>
          <a:off x="385136" y="5669949"/>
          <a:ext cx="5317675" cy="238710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400" kern="1200" dirty="0"/>
        </a:p>
      </dsp:txBody>
      <dsp:txXfrm>
        <a:off x="385136" y="5669949"/>
        <a:ext cx="5317675" cy="2387105"/>
      </dsp:txXfrm>
    </dsp:sp>
    <dsp:sp modelId="{0E27454E-A736-4491-872A-F9F568E3423D}">
      <dsp:nvSpPr>
        <dsp:cNvPr id="0" name=""/>
        <dsp:cNvSpPr/>
      </dsp:nvSpPr>
      <dsp:spPr>
        <a:xfrm>
          <a:off x="6434857" y="5669949"/>
          <a:ext cx="5853540" cy="2387105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400" kern="1200" dirty="0"/>
        </a:p>
      </dsp:txBody>
      <dsp:txXfrm>
        <a:off x="6434857" y="5669949"/>
        <a:ext cx="5853540" cy="2387105"/>
      </dsp:txXfrm>
    </dsp:sp>
    <dsp:sp modelId="{C2059F93-D661-49D4-BAF6-E54A3B75B48B}">
      <dsp:nvSpPr>
        <dsp:cNvPr id="0" name=""/>
        <dsp:cNvSpPr/>
      </dsp:nvSpPr>
      <dsp:spPr>
        <a:xfrm>
          <a:off x="3208346" y="0"/>
          <a:ext cx="6325988" cy="238710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b="1" kern="1200" dirty="0" smtClean="0"/>
            <a:t>ORGANISMOS DE REGULARIZACIÓN PARA UN COMPLEJO TURÍSTICO</a:t>
          </a:r>
          <a:endParaRPr lang="es-EC" sz="4400" b="1" kern="1200" dirty="0"/>
        </a:p>
      </dsp:txBody>
      <dsp:txXfrm>
        <a:off x="3208346" y="0"/>
        <a:ext cx="6325988" cy="2387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861D3-6893-4380-80BA-49DA9D6E1CFA}">
      <dsp:nvSpPr>
        <dsp:cNvPr id="0" name=""/>
        <dsp:cNvSpPr/>
      </dsp:nvSpPr>
      <dsp:spPr>
        <a:xfrm>
          <a:off x="2818423" y="237114"/>
          <a:ext cx="4652544" cy="4652544"/>
        </a:xfrm>
        <a:prstGeom prst="blockArc">
          <a:avLst>
            <a:gd name="adj1" fmla="val 13489103"/>
            <a:gd name="adj2" fmla="val 17913725"/>
            <a:gd name="adj3" fmla="val 3438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FDECEC-CB13-4086-A900-6F1F7C0721CF}">
      <dsp:nvSpPr>
        <dsp:cNvPr id="0" name=""/>
        <dsp:cNvSpPr/>
      </dsp:nvSpPr>
      <dsp:spPr>
        <a:xfrm>
          <a:off x="2989954" y="43764"/>
          <a:ext cx="4652544" cy="4652544"/>
        </a:xfrm>
        <a:prstGeom prst="blockArc">
          <a:avLst>
            <a:gd name="adj1" fmla="val 10441458"/>
            <a:gd name="adj2" fmla="val 13100249"/>
            <a:gd name="adj3" fmla="val 3438"/>
          </a:avLst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D2986E-73BE-4FA0-9F55-138587679688}">
      <dsp:nvSpPr>
        <dsp:cNvPr id="0" name=""/>
        <dsp:cNvSpPr/>
      </dsp:nvSpPr>
      <dsp:spPr>
        <a:xfrm>
          <a:off x="2953471" y="752138"/>
          <a:ext cx="4652544" cy="4652544"/>
        </a:xfrm>
        <a:prstGeom prst="blockArc">
          <a:avLst>
            <a:gd name="adj1" fmla="val 9173487"/>
            <a:gd name="adj2" fmla="val 11512332"/>
            <a:gd name="adj3" fmla="val 3438"/>
          </a:avLst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4CACF6-AF47-4031-A9AA-3E35BDFBD563}">
      <dsp:nvSpPr>
        <dsp:cNvPr id="0" name=""/>
        <dsp:cNvSpPr/>
      </dsp:nvSpPr>
      <dsp:spPr>
        <a:xfrm>
          <a:off x="3020276" y="894509"/>
          <a:ext cx="4652544" cy="4652544"/>
        </a:xfrm>
        <a:prstGeom prst="blockArc">
          <a:avLst>
            <a:gd name="adj1" fmla="val 3409080"/>
            <a:gd name="adj2" fmla="val 9410004"/>
            <a:gd name="adj3" fmla="val 3438"/>
          </a:avLst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3C8B05-C0D5-4CCA-8F21-AD00D6C4725B}">
      <dsp:nvSpPr>
        <dsp:cNvPr id="0" name=""/>
        <dsp:cNvSpPr/>
      </dsp:nvSpPr>
      <dsp:spPr>
        <a:xfrm>
          <a:off x="5196281" y="717052"/>
          <a:ext cx="4652544" cy="4652544"/>
        </a:xfrm>
        <a:prstGeom prst="blockArc">
          <a:avLst>
            <a:gd name="adj1" fmla="val 2300158"/>
            <a:gd name="adj2" fmla="val 6831449"/>
            <a:gd name="adj3" fmla="val 3438"/>
          </a:avLst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599F6A-D9C0-4033-9848-997CBC60DD8A}">
      <dsp:nvSpPr>
        <dsp:cNvPr id="0" name=""/>
        <dsp:cNvSpPr/>
      </dsp:nvSpPr>
      <dsp:spPr>
        <a:xfrm>
          <a:off x="5160171" y="763950"/>
          <a:ext cx="4652544" cy="4652544"/>
        </a:xfrm>
        <a:prstGeom prst="blockArc">
          <a:avLst>
            <a:gd name="adj1" fmla="val 21198905"/>
            <a:gd name="adj2" fmla="val 2211156"/>
            <a:gd name="adj3" fmla="val 3438"/>
          </a:avLst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0ABFA0-2E0B-454C-A569-D1633C703930}">
      <dsp:nvSpPr>
        <dsp:cNvPr id="0" name=""/>
        <dsp:cNvSpPr/>
      </dsp:nvSpPr>
      <dsp:spPr>
        <a:xfrm>
          <a:off x="5167401" y="175912"/>
          <a:ext cx="4652544" cy="4652544"/>
        </a:xfrm>
        <a:prstGeom prst="blockArc">
          <a:avLst>
            <a:gd name="adj1" fmla="val 19717594"/>
            <a:gd name="adj2" fmla="val 485625"/>
            <a:gd name="adj3" fmla="val 3438"/>
          </a:avLst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AEBCF4-3A6B-4E4B-8881-0A6FB22C50BF}">
      <dsp:nvSpPr>
        <dsp:cNvPr id="0" name=""/>
        <dsp:cNvSpPr/>
      </dsp:nvSpPr>
      <dsp:spPr>
        <a:xfrm>
          <a:off x="5151696" y="149766"/>
          <a:ext cx="4652544" cy="4652544"/>
        </a:xfrm>
        <a:prstGeom prst="blockArc">
          <a:avLst>
            <a:gd name="adj1" fmla="val 14229004"/>
            <a:gd name="adj2" fmla="val 19763455"/>
            <a:gd name="adj3" fmla="val 343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599C4C-C0FE-4EB8-B0E6-E549AD78A293}">
      <dsp:nvSpPr>
        <dsp:cNvPr id="0" name=""/>
        <dsp:cNvSpPr/>
      </dsp:nvSpPr>
      <dsp:spPr>
        <a:xfrm>
          <a:off x="4770482" y="1980717"/>
          <a:ext cx="3186454" cy="15866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Distribución Física</a:t>
          </a:r>
          <a:endParaRPr lang="es-EC" sz="2400" b="1" kern="1200" dirty="0"/>
        </a:p>
      </dsp:txBody>
      <dsp:txXfrm>
        <a:off x="5237127" y="2213082"/>
        <a:ext cx="2253164" cy="1121959"/>
      </dsp:txXfrm>
    </dsp:sp>
    <dsp:sp modelId="{1F259188-5BEF-44D5-B974-7CDB24486248}">
      <dsp:nvSpPr>
        <dsp:cNvPr id="0" name=""/>
        <dsp:cNvSpPr/>
      </dsp:nvSpPr>
      <dsp:spPr>
        <a:xfrm>
          <a:off x="4932602" y="0"/>
          <a:ext cx="2610382" cy="11106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rId1" action="ppaction://hlinkpres?slideindex=1&amp;slidetitle=Diapositiva 1"/>
            </a:rPr>
            <a:t>Alojamiento</a:t>
          </a:r>
          <a:endParaRPr lang="es-EC" sz="2400" kern="1200" dirty="0"/>
        </a:p>
      </dsp:txBody>
      <dsp:txXfrm>
        <a:off x="5314884" y="162656"/>
        <a:ext cx="1845818" cy="785370"/>
      </dsp:txXfrm>
    </dsp:sp>
    <dsp:sp modelId="{F4863C0F-A42B-495E-B659-EE1120FDD1BB}">
      <dsp:nvSpPr>
        <dsp:cNvPr id="0" name=""/>
        <dsp:cNvSpPr/>
      </dsp:nvSpPr>
      <dsp:spPr>
        <a:xfrm>
          <a:off x="8100962" y="756569"/>
          <a:ext cx="2689452" cy="1110682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rId2" action="ppaction://hlinkpres?slideindex=3&amp;slidetitle=Diapositiva 3"/>
            </a:rPr>
            <a:t>Zona Húmeda</a:t>
          </a:r>
          <a:endParaRPr lang="es-EC" sz="2400" kern="1200" dirty="0"/>
        </a:p>
      </dsp:txBody>
      <dsp:txXfrm>
        <a:off x="8494823" y="919225"/>
        <a:ext cx="1901730" cy="785370"/>
      </dsp:txXfrm>
    </dsp:sp>
    <dsp:sp modelId="{1631EE23-72A8-4A8C-AF37-962937D5937D}">
      <dsp:nvSpPr>
        <dsp:cNvPr id="0" name=""/>
        <dsp:cNvSpPr/>
      </dsp:nvSpPr>
      <dsp:spPr>
        <a:xfrm>
          <a:off x="8605109" y="2268736"/>
          <a:ext cx="2304156" cy="1110682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rId3" action="ppaction://hlinkpres?slideindex=5&amp;slidetitle=Presentación de PowerPoint"/>
            </a:rPr>
            <a:t>Restaurante</a:t>
          </a:r>
          <a:endParaRPr lang="es-EC" sz="2400" kern="1200" dirty="0"/>
        </a:p>
      </dsp:txBody>
      <dsp:txXfrm>
        <a:off x="8942545" y="2431392"/>
        <a:ext cx="1629284" cy="785370"/>
      </dsp:txXfrm>
    </dsp:sp>
    <dsp:sp modelId="{2DA5B095-5975-4250-A4C3-FAF13FFDBC5E}">
      <dsp:nvSpPr>
        <dsp:cNvPr id="0" name=""/>
        <dsp:cNvSpPr/>
      </dsp:nvSpPr>
      <dsp:spPr>
        <a:xfrm>
          <a:off x="8340919" y="3636883"/>
          <a:ext cx="1949937" cy="1649119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rId4" action="ppaction://hlinkpres?slideindex=8&amp;slidetitle=Diapositiva 8"/>
            </a:rPr>
            <a:t>Áreas Verdes y de Camping</a:t>
          </a:r>
          <a:endParaRPr lang="es-EC" sz="2400" kern="1200" dirty="0"/>
        </a:p>
      </dsp:txBody>
      <dsp:txXfrm>
        <a:off x="8626481" y="3878391"/>
        <a:ext cx="1378813" cy="1166103"/>
      </dsp:txXfrm>
    </dsp:sp>
    <dsp:sp modelId="{3C0C0355-EAEE-4009-BA6D-D88842E72889}">
      <dsp:nvSpPr>
        <dsp:cNvPr id="0" name=""/>
        <dsp:cNvSpPr/>
      </dsp:nvSpPr>
      <dsp:spPr>
        <a:xfrm>
          <a:off x="5094714" y="4578917"/>
          <a:ext cx="3006241" cy="1110682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rId5" action="ppaction://hlinkpres?slideindex=10&amp;slidetitle=Diapositiva 10"/>
            </a:rPr>
            <a:t>Estacionamiento</a:t>
          </a:r>
          <a:endParaRPr lang="es-EC" sz="2400" kern="1200" dirty="0"/>
        </a:p>
      </dsp:txBody>
      <dsp:txXfrm>
        <a:off x="5534968" y="4741573"/>
        <a:ext cx="2125733" cy="785370"/>
      </dsp:txXfrm>
    </dsp:sp>
    <dsp:sp modelId="{C5B618A5-756A-4A94-BD65-227477DA521F}">
      <dsp:nvSpPr>
        <dsp:cNvPr id="0" name=""/>
        <dsp:cNvSpPr/>
      </dsp:nvSpPr>
      <dsp:spPr>
        <a:xfrm>
          <a:off x="1836259" y="3564879"/>
          <a:ext cx="2816714" cy="1110682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rId6" action="ppaction://hlinkpres?slideindex=12&amp;slidetitle=Diapositiva 12"/>
            </a:rPr>
            <a:t>Servicios Higiénicos</a:t>
          </a:r>
          <a:endParaRPr lang="es-EC" sz="2400" kern="1200" dirty="0"/>
        </a:p>
      </dsp:txBody>
      <dsp:txXfrm>
        <a:off x="2248757" y="3727535"/>
        <a:ext cx="1991718" cy="785370"/>
      </dsp:txXfrm>
    </dsp:sp>
    <dsp:sp modelId="{2ADDDBE1-3F9F-40A7-8B3B-D7F50DBB092A}">
      <dsp:nvSpPr>
        <dsp:cNvPr id="0" name=""/>
        <dsp:cNvSpPr/>
      </dsp:nvSpPr>
      <dsp:spPr>
        <a:xfrm>
          <a:off x="1620238" y="2052712"/>
          <a:ext cx="2844248" cy="1110682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rId7" action="ppaction://hlinkpres?slideindex=14&amp;slidetitle=Diapositiva 14"/>
            </a:rPr>
            <a:t>Aula Multiusos</a:t>
          </a:r>
          <a:endParaRPr lang="es-EC" sz="2400" kern="1200" dirty="0"/>
        </a:p>
      </dsp:txBody>
      <dsp:txXfrm>
        <a:off x="2036768" y="2215368"/>
        <a:ext cx="2011188" cy="785370"/>
      </dsp:txXfrm>
    </dsp:sp>
    <dsp:sp modelId="{91567698-F8E0-48A3-BC92-7C6E1D8C46ED}">
      <dsp:nvSpPr>
        <dsp:cNvPr id="0" name=""/>
        <dsp:cNvSpPr/>
      </dsp:nvSpPr>
      <dsp:spPr>
        <a:xfrm>
          <a:off x="2052285" y="396528"/>
          <a:ext cx="2941288" cy="111068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rId8" action="ppaction://hlinkpres?slideindex=16&amp;slidetitle=Diapositiva 16"/>
            </a:rPr>
            <a:t>Dpto. Médico</a:t>
          </a:r>
          <a:endParaRPr lang="es-EC" sz="2400" kern="1200" dirty="0"/>
        </a:p>
      </dsp:txBody>
      <dsp:txXfrm>
        <a:off x="2483027" y="559184"/>
        <a:ext cx="2079804" cy="785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E2EC6-BA45-45D5-AB03-67D2B1A0F7E7}">
      <dsp:nvSpPr>
        <dsp:cNvPr id="0" name=""/>
        <dsp:cNvSpPr/>
      </dsp:nvSpPr>
      <dsp:spPr>
        <a:xfrm>
          <a:off x="3601725" y="2298262"/>
          <a:ext cx="2793248" cy="12034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SERVICIOS OPCIONALES y ADICIONALES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010787" y="2474497"/>
        <a:ext cx="1975124" cy="850935"/>
      </dsp:txXfrm>
    </dsp:sp>
    <dsp:sp modelId="{F89E620A-AF38-4372-803E-24B04B580537}">
      <dsp:nvSpPr>
        <dsp:cNvPr id="0" name=""/>
        <dsp:cNvSpPr/>
      </dsp:nvSpPr>
      <dsp:spPr>
        <a:xfrm rot="16200000">
          <a:off x="4558420" y="1847453"/>
          <a:ext cx="879858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879858" y="108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4976353" y="1836336"/>
        <a:ext cx="43992" cy="43992"/>
      </dsp:txXfrm>
    </dsp:sp>
    <dsp:sp modelId="{C9A7F7A0-424B-4506-9D95-0995D2FE74A0}">
      <dsp:nvSpPr>
        <dsp:cNvPr id="0" name=""/>
        <dsp:cNvSpPr/>
      </dsp:nvSpPr>
      <dsp:spPr>
        <a:xfrm>
          <a:off x="4043965" y="-197276"/>
          <a:ext cx="1908769" cy="16156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Bebida de la Casa denominada “El Chauchita”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323498" y="39335"/>
        <a:ext cx="1349703" cy="1142457"/>
      </dsp:txXfrm>
    </dsp:sp>
    <dsp:sp modelId="{1ECD80F8-91B2-40BD-ACB7-B04CB4B5B554}">
      <dsp:nvSpPr>
        <dsp:cNvPr id="0" name=""/>
        <dsp:cNvSpPr/>
      </dsp:nvSpPr>
      <dsp:spPr>
        <a:xfrm rot="19542113">
          <a:off x="5552703" y="1759894"/>
          <a:ext cx="2202192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2202192" y="108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6598745" y="1715717"/>
        <a:ext cx="110109" cy="110109"/>
      </dsp:txXfrm>
    </dsp:sp>
    <dsp:sp modelId="{D761D7CD-22D4-4BE9-A07C-C5A6EA37F122}">
      <dsp:nvSpPr>
        <dsp:cNvPr id="0" name=""/>
        <dsp:cNvSpPr/>
      </dsp:nvSpPr>
      <dsp:spPr>
        <a:xfrm>
          <a:off x="7222165" y="0"/>
          <a:ext cx="2112553" cy="1325189"/>
        </a:xfrm>
        <a:prstGeom prst="ellips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Menú Tradicional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“ El Colibrí”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7531541" y="194069"/>
        <a:ext cx="1493801" cy="937051"/>
      </dsp:txXfrm>
    </dsp:sp>
    <dsp:sp modelId="{668C0DF6-86C8-42AF-89F4-52CDD7F71A11}">
      <dsp:nvSpPr>
        <dsp:cNvPr id="0" name=""/>
        <dsp:cNvSpPr/>
      </dsp:nvSpPr>
      <dsp:spPr>
        <a:xfrm rot="21090159">
          <a:off x="6308855" y="2570426"/>
          <a:ext cx="1644741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644741" y="108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7090107" y="2540186"/>
        <a:ext cx="82237" cy="82237"/>
      </dsp:txXfrm>
    </dsp:sp>
    <dsp:sp modelId="{3E77E112-C213-49CA-8F55-B919B1F1CC41}">
      <dsp:nvSpPr>
        <dsp:cNvPr id="0" name=""/>
        <dsp:cNvSpPr/>
      </dsp:nvSpPr>
      <dsp:spPr>
        <a:xfrm>
          <a:off x="7929851" y="1432535"/>
          <a:ext cx="2025980" cy="1756213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Programa de bienvenida llamado ‘’Dejando Huella”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8226549" y="1689726"/>
        <a:ext cx="1432584" cy="1241831"/>
      </dsp:txXfrm>
    </dsp:sp>
    <dsp:sp modelId="{8F56EEAC-EE9D-4BEC-9BE1-E7910CE95AEA}">
      <dsp:nvSpPr>
        <dsp:cNvPr id="0" name=""/>
        <dsp:cNvSpPr/>
      </dsp:nvSpPr>
      <dsp:spPr>
        <a:xfrm rot="1280460">
          <a:off x="5989061" y="3525986"/>
          <a:ext cx="1278809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278809" y="108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6596496" y="3504894"/>
        <a:ext cx="63940" cy="63940"/>
      </dsp:txXfrm>
    </dsp:sp>
    <dsp:sp modelId="{4FE5863C-4991-4380-AB4B-3FE7B67304C4}">
      <dsp:nvSpPr>
        <dsp:cNvPr id="0" name=""/>
        <dsp:cNvSpPr/>
      </dsp:nvSpPr>
      <dsp:spPr>
        <a:xfrm>
          <a:off x="7107708" y="3302809"/>
          <a:ext cx="2181954" cy="1695104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 Chiva accesible con banda de pueblo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7427248" y="3551051"/>
        <a:ext cx="1542874" cy="1198620"/>
      </dsp:txXfrm>
    </dsp:sp>
    <dsp:sp modelId="{60C2D51A-AA5A-47A1-B841-03C3A99148BC}">
      <dsp:nvSpPr>
        <dsp:cNvPr id="0" name=""/>
        <dsp:cNvSpPr/>
      </dsp:nvSpPr>
      <dsp:spPr>
        <a:xfrm rot="3782868">
          <a:off x="5052206" y="3876291"/>
          <a:ext cx="896225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896225" y="108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5477913" y="3864764"/>
        <a:ext cx="44811" cy="44811"/>
      </dsp:txXfrm>
    </dsp:sp>
    <dsp:sp modelId="{78371456-0C63-4FC8-83C6-A3048E228BDE}">
      <dsp:nvSpPr>
        <dsp:cNvPr id="0" name=""/>
        <dsp:cNvSpPr/>
      </dsp:nvSpPr>
      <dsp:spPr>
        <a:xfrm>
          <a:off x="5127703" y="4215711"/>
          <a:ext cx="1929082" cy="167115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Terapia Física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5410211" y="4460446"/>
        <a:ext cx="1364066" cy="1181686"/>
      </dsp:txXfrm>
    </dsp:sp>
    <dsp:sp modelId="{86A97555-298E-4A89-B675-DFF4D0987C5D}">
      <dsp:nvSpPr>
        <dsp:cNvPr id="0" name=""/>
        <dsp:cNvSpPr/>
      </dsp:nvSpPr>
      <dsp:spPr>
        <a:xfrm rot="7023361">
          <a:off x="4039989" y="3879643"/>
          <a:ext cx="904852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904852" y="108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chemeClr val="tx1"/>
            </a:solidFill>
          </a:endParaRPr>
        </a:p>
      </dsp:txBody>
      <dsp:txXfrm rot="10800000">
        <a:off x="4469793" y="3867900"/>
        <a:ext cx="45242" cy="45242"/>
      </dsp:txXfrm>
    </dsp:sp>
    <dsp:sp modelId="{EF3F2E05-E52A-4EBC-8504-89F544D5BD26}">
      <dsp:nvSpPr>
        <dsp:cNvPr id="0" name=""/>
        <dsp:cNvSpPr/>
      </dsp:nvSpPr>
      <dsp:spPr>
        <a:xfrm>
          <a:off x="2905665" y="4228464"/>
          <a:ext cx="1987748" cy="1645668"/>
        </a:xfrm>
        <a:prstGeom prst="ellipse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hlinkClick xmlns:r="http://schemas.openxmlformats.org/officeDocument/2006/relationships" r:id="rId2" action="ppaction://hlinkpres?slideindex=18&amp;slidetitle=Diapositiva 18"/>
            </a:rPr>
            <a:t>Paquetes Turísticos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196764" y="4469466"/>
        <a:ext cx="1405550" cy="1163664"/>
      </dsp:txXfrm>
    </dsp:sp>
    <dsp:sp modelId="{8C0DACA1-9D0A-42BF-994C-8ED4E4D6C121}">
      <dsp:nvSpPr>
        <dsp:cNvPr id="0" name=""/>
        <dsp:cNvSpPr/>
      </dsp:nvSpPr>
      <dsp:spPr>
        <a:xfrm rot="9096180">
          <a:off x="2757992" y="3706263"/>
          <a:ext cx="1457659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457659" y="108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3450380" y="3680700"/>
        <a:ext cx="72882" cy="72882"/>
      </dsp:txXfrm>
    </dsp:sp>
    <dsp:sp modelId="{BC85818D-EAE9-4511-8E8C-63C1285C2D42}">
      <dsp:nvSpPr>
        <dsp:cNvPr id="0" name=""/>
        <dsp:cNvSpPr/>
      </dsp:nvSpPr>
      <dsp:spPr>
        <a:xfrm>
          <a:off x="1124914" y="3686224"/>
          <a:ext cx="1862702" cy="1608639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Cine Retro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397700" y="3921804"/>
        <a:ext cx="1317130" cy="1137479"/>
      </dsp:txXfrm>
    </dsp:sp>
    <dsp:sp modelId="{2E7AB6B3-129A-4C5B-8424-500CCD79A5D5}">
      <dsp:nvSpPr>
        <dsp:cNvPr id="0" name=""/>
        <dsp:cNvSpPr/>
      </dsp:nvSpPr>
      <dsp:spPr>
        <a:xfrm rot="10860432">
          <a:off x="2697067" y="2856590"/>
          <a:ext cx="905889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905889" y="108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3127365" y="2844822"/>
        <a:ext cx="45294" cy="45294"/>
      </dsp:txXfrm>
    </dsp:sp>
    <dsp:sp modelId="{D071EF82-B628-4B1C-AE92-C67D2C5B4A00}">
      <dsp:nvSpPr>
        <dsp:cNvPr id="0" name=""/>
        <dsp:cNvSpPr/>
      </dsp:nvSpPr>
      <dsp:spPr>
        <a:xfrm>
          <a:off x="589754" y="2104200"/>
          <a:ext cx="2107716" cy="1473569"/>
        </a:xfrm>
        <a:prstGeom prst="ellips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Teatro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898422" y="2319999"/>
        <a:ext cx="1490380" cy="1041971"/>
      </dsp:txXfrm>
    </dsp:sp>
    <dsp:sp modelId="{55775C6F-F24C-4F38-A42C-15DE6A10C5DC}">
      <dsp:nvSpPr>
        <dsp:cNvPr id="0" name=""/>
        <dsp:cNvSpPr/>
      </dsp:nvSpPr>
      <dsp:spPr>
        <a:xfrm rot="13575079">
          <a:off x="3162723" y="1776299"/>
          <a:ext cx="1540827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540827" y="108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3894616" y="1748657"/>
        <a:ext cx="77041" cy="77041"/>
      </dsp:txXfrm>
    </dsp:sp>
    <dsp:sp modelId="{9F506F68-2B8B-4E56-A6E6-C968C004A76D}">
      <dsp:nvSpPr>
        <dsp:cNvPr id="0" name=""/>
        <dsp:cNvSpPr/>
      </dsp:nvSpPr>
      <dsp:spPr>
        <a:xfrm>
          <a:off x="1800356" y="0"/>
          <a:ext cx="2112553" cy="132518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hlinkClick xmlns:r="http://schemas.openxmlformats.org/officeDocument/2006/relationships" r:id="rId3" action="ppaction://hlinkpres?slideindex=26&amp;slidetitle=Presentación de PowerPoint"/>
            </a:rPr>
            <a:t>Transfer - Restaurante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109732" y="194069"/>
        <a:ext cx="1493801" cy="9370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14813-0784-4A58-A594-4D66978DA1A6}">
      <dsp:nvSpPr>
        <dsp:cNvPr id="0" name=""/>
        <dsp:cNvSpPr/>
      </dsp:nvSpPr>
      <dsp:spPr>
        <a:xfrm rot="16200000">
          <a:off x="711199" y="-711199"/>
          <a:ext cx="2844800" cy="42672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solidFill>
                <a:schemeClr val="tx1"/>
              </a:solidFill>
              <a:hlinkClick xmlns:r="http://schemas.openxmlformats.org/officeDocument/2006/relationships" r:id="rId1" action="ppaction://hlinkpres?slideindex=34&amp;slidetitle=Presentación de PowerPoint"/>
            </a:rPr>
            <a:t>GASTOS</a:t>
          </a:r>
          <a:endParaRPr lang="es-EC" sz="4800" kern="1200" dirty="0">
            <a:solidFill>
              <a:schemeClr val="tx1"/>
            </a:solidFill>
          </a:endParaRPr>
        </a:p>
      </dsp:txBody>
      <dsp:txXfrm rot="5400000">
        <a:off x="-1" y="1"/>
        <a:ext cx="4267200" cy="2133600"/>
      </dsp:txXfrm>
    </dsp:sp>
    <dsp:sp modelId="{87155CAE-82CD-47C0-A95C-31A48276CBF9}">
      <dsp:nvSpPr>
        <dsp:cNvPr id="0" name=""/>
        <dsp:cNvSpPr/>
      </dsp:nvSpPr>
      <dsp:spPr>
        <a:xfrm>
          <a:off x="4267200" y="0"/>
          <a:ext cx="4267200" cy="2844800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solidFill>
                <a:schemeClr val="tx1"/>
              </a:solidFill>
              <a:hlinkClick xmlns:r="http://schemas.openxmlformats.org/officeDocument/2006/relationships" r:id="rId2" action="ppaction://hlinkpres?slideindex=39&amp;slidetitle=Presentación de PowerPoint"/>
            </a:rPr>
            <a:t>INGRESOS</a:t>
          </a:r>
          <a:endParaRPr lang="es-EC" sz="4800" kern="1200" dirty="0">
            <a:solidFill>
              <a:schemeClr val="tx1"/>
            </a:solidFill>
          </a:endParaRPr>
        </a:p>
      </dsp:txBody>
      <dsp:txXfrm>
        <a:off x="4267200" y="0"/>
        <a:ext cx="4267200" cy="2133600"/>
      </dsp:txXfrm>
    </dsp:sp>
    <dsp:sp modelId="{9B62371B-3D23-4306-9388-0FBCAA0F7711}">
      <dsp:nvSpPr>
        <dsp:cNvPr id="0" name=""/>
        <dsp:cNvSpPr/>
      </dsp:nvSpPr>
      <dsp:spPr>
        <a:xfrm rot="10800000">
          <a:off x="0" y="2844800"/>
          <a:ext cx="4267200" cy="2844800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solidFill>
                <a:schemeClr val="tx1"/>
              </a:solidFill>
              <a:hlinkClick xmlns:r="http://schemas.openxmlformats.org/officeDocument/2006/relationships" r:id="rId3" action="ppaction://hlinkpres?slideindex=43&amp;slidetitle=Presentación de PowerPoint"/>
            </a:rPr>
            <a:t>TIR-VAN</a:t>
          </a:r>
          <a:endParaRPr lang="es-EC" sz="4800" kern="1200" dirty="0">
            <a:solidFill>
              <a:schemeClr val="tx1"/>
            </a:solidFill>
          </a:endParaRPr>
        </a:p>
      </dsp:txBody>
      <dsp:txXfrm rot="10800000">
        <a:off x="0" y="3556000"/>
        <a:ext cx="4267200" cy="2133600"/>
      </dsp:txXfrm>
    </dsp:sp>
    <dsp:sp modelId="{0720B895-E15A-470C-8713-A387BFCE5465}">
      <dsp:nvSpPr>
        <dsp:cNvPr id="0" name=""/>
        <dsp:cNvSpPr/>
      </dsp:nvSpPr>
      <dsp:spPr>
        <a:xfrm rot="5400000">
          <a:off x="4978400" y="2133600"/>
          <a:ext cx="2844800" cy="42672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solidFill>
                <a:schemeClr val="tx1"/>
              </a:solidFill>
              <a:hlinkClick xmlns:r="http://schemas.openxmlformats.org/officeDocument/2006/relationships" r:id="rId4" action="ppaction://hlinkpres?slideindex=45&amp;slidetitle=Presentación de PowerPoint"/>
            </a:rPr>
            <a:t>PIR</a:t>
          </a:r>
          <a:endParaRPr lang="es-EC" sz="4800" kern="1200" dirty="0">
            <a:solidFill>
              <a:schemeClr val="tx1"/>
            </a:solidFill>
          </a:endParaRPr>
        </a:p>
      </dsp:txBody>
      <dsp:txXfrm rot="-5400000">
        <a:off x="4267200" y="3556000"/>
        <a:ext cx="4267200" cy="2133600"/>
      </dsp:txXfrm>
    </dsp:sp>
    <dsp:sp modelId="{93F49A1E-0416-40C3-A62D-C57186DAE4E4}">
      <dsp:nvSpPr>
        <dsp:cNvPr id="0" name=""/>
        <dsp:cNvSpPr/>
      </dsp:nvSpPr>
      <dsp:spPr>
        <a:xfrm>
          <a:off x="1890941" y="2133600"/>
          <a:ext cx="4752517" cy="14224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b="1" kern="1200" dirty="0" smtClean="0"/>
            <a:t>PROYECCIONES</a:t>
          </a:r>
          <a:endParaRPr lang="es-EC" sz="4800" b="1" kern="1200" dirty="0"/>
        </a:p>
      </dsp:txBody>
      <dsp:txXfrm>
        <a:off x="1960377" y="2203036"/>
        <a:ext cx="4613645" cy="128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D0D27-9FB8-49C0-B1AC-8582658F1CA2}" type="datetimeFigureOut">
              <a:rPr lang="es-EC" smtClean="0"/>
              <a:pPr/>
              <a:t>05/08/2013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1AB1B-7D6A-4F84-B13A-5BEF5DB2863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80878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AB1B-7D6A-4F84-B13A-5BEF5DB28630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324807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4B16-FA93-409F-B6B4-3608C1397AB6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C064-A614-4476-A6EB-5F3DBE2A94B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3E16-046D-453D-AF95-6F18D3187C6E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1F98-CE20-45CB-8B49-94B4189724E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0352-ACBD-4236-8337-1FBA2E742AE6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D320-3161-4DA1-93AF-AC9CB24126C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4AB8-D417-42EB-8638-E1EB1A407050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3EAF-E1E3-4179-B536-F064445A405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DB2B-0AC8-4F5F-8C44-E37991361465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E048-4D9E-4F63-B5C6-F875FC99D69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0715-9C51-4D33-AE86-BC520723AE09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3884-5111-4350-89C4-B5EE08EEB0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9A24-022A-45C8-A4E5-2733C6344690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2B29-3725-4B30-9158-DB17B9B7F00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A9BC-1EEC-41E3-A616-93E3CDF3A75D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C683-A5ED-4E79-AEE0-54EDFA3EBA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5CCA-C810-4605-87F0-20F3D8D94176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CDDD-951F-401E-96DF-50FF2D7A95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D4C7-113F-47E5-8855-29A851F343E5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80DF-1274-4FC2-BA64-B42E2A3E73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3178-7DA4-4794-83D1-588E9524AD7E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E725-3162-4EE2-A547-2826E08C45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40080" y="2240281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08EF3A-881D-422B-849D-9ADD44B52DE4}" type="datetimeFigureOut">
              <a:rPr lang="es-ES"/>
              <a:pPr>
                <a:defRPr/>
              </a:pPr>
              <a:t>05/08/2013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A8875B-E956-496F-A2D2-CE106F2A6E8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7.xml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2.xml"/><Relationship Id="rId7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2.emf"/><Relationship Id="rId4" Type="http://schemas.openxmlformats.org/officeDocument/2006/relationships/diagramLayout" Target="../diagrams/layout12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Entrevista%20Nery%20Fas.wmv" TargetMode="External"/><Relationship Id="rId2" Type="http://schemas.openxmlformats.org/officeDocument/2006/relationships/hyperlink" Target="Entrevista%20Las%20Granadillas.wmv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Entrevista%20EcuaGolosinas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3 Marcador de contenido"/>
          <p:cNvSpPr txBox="1">
            <a:spLocks/>
          </p:cNvSpPr>
          <p:nvPr/>
        </p:nvSpPr>
        <p:spPr bwMode="auto">
          <a:xfrm>
            <a:off x="956995" y="1070586"/>
            <a:ext cx="11542171" cy="764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algn="ctr" defTabSz="1280160">
              <a:spcBef>
                <a:spcPct val="20000"/>
              </a:spcBef>
              <a:defRPr/>
            </a:pPr>
            <a:endParaRPr lang="es-ES_tradnl" sz="34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>
              <a:spcBef>
                <a:spcPct val="20000"/>
              </a:spcBef>
              <a:defRPr/>
            </a:pPr>
            <a:r>
              <a:rPr lang="es-ES_tradnl" sz="3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Johanna Figueroa – Patricio Reyes</a:t>
            </a:r>
          </a:p>
          <a:p>
            <a:pPr algn="ctr" defTabSz="1280160">
              <a:spcBef>
                <a:spcPct val="20000"/>
              </a:spcBef>
              <a:defRPr/>
            </a:pPr>
            <a:endParaRPr lang="es-ES_tradnl" sz="3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>
              <a:spcBef>
                <a:spcPct val="20000"/>
              </a:spcBef>
              <a:defRPr/>
            </a:pPr>
            <a:r>
              <a:rPr lang="es-ES_tradnl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INGENIERÍA EN ADMINISTRACIÓN TURÍSTICA Y HOTELERA </a:t>
            </a: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S_tradnl" sz="3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r>
              <a:rPr lang="es-EC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       Ing. Marcela Viteri			              Ing. Alexandra Parra</a:t>
            </a:r>
          </a:p>
          <a:p>
            <a:pPr algn="ctr" defTabSz="1280160" eaLnBrk="0" hangingPunct="0">
              <a:spcBef>
                <a:spcPct val="20000"/>
              </a:spcBef>
              <a:defRPr/>
            </a:pPr>
            <a:r>
              <a:rPr lang="es-EC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DIRECTOR DE TESIS       			  CO DIRECTOR DE TESIS</a:t>
            </a:r>
            <a:endParaRPr lang="es-EC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C" sz="3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 eaLnBrk="0" hangingPunct="0">
              <a:spcBef>
                <a:spcPct val="20000"/>
              </a:spcBef>
              <a:defRPr/>
            </a:pPr>
            <a:endParaRPr lang="es-EC" sz="3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defTabSz="1280160">
              <a:spcBef>
                <a:spcPct val="20000"/>
              </a:spcBef>
              <a:defRPr/>
            </a:pPr>
            <a:endParaRPr lang="es-ES_tradnl" sz="3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075" name="12 CuadroTexto"/>
          <p:cNvSpPr txBox="1">
            <a:spLocks noChangeArrowheads="1"/>
          </p:cNvSpPr>
          <p:nvPr/>
        </p:nvSpPr>
        <p:spPr bwMode="auto">
          <a:xfrm>
            <a:off x="1763485" y="4185162"/>
            <a:ext cx="10383554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s-EC" sz="2800" b="1" dirty="0" smtClean="0">
                <a:latin typeface="Constantia" pitchFamily="18" charset="0"/>
              </a:rPr>
              <a:t>“</a:t>
            </a:r>
            <a:r>
              <a:rPr lang="es-ES" sz="2800" b="1" dirty="0" smtClean="0">
                <a:latin typeface="Constantia" pitchFamily="18" charset="0"/>
              </a:rPr>
              <a:t>DISEÑO DE UN PLAN DE NEGOCIOS”PARA LA CREACIÓN DE UN COMPLEJO TURÍSTICO PARA PERSONAS CON DISCAPACIDAD UBICADO EN LA PARROQUIA DE PINTAG,CANTÓN QUITO,PROVINCIA DE PICHINCHA</a:t>
            </a:r>
            <a:r>
              <a:rPr lang="es-EC" sz="2800" b="1" dirty="0" smtClean="0">
                <a:latin typeface="Constantia" pitchFamily="18" charset="0"/>
              </a:rPr>
              <a:t>”</a:t>
            </a:r>
          </a:p>
          <a:p>
            <a:pPr algn="ctr"/>
            <a:endParaRPr lang="es-ES_tradnl" sz="2800" dirty="0">
              <a:solidFill>
                <a:srgbClr val="FF0000"/>
              </a:solidFill>
              <a:latin typeface="Andy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/>
        </p:nvGraphicFramePr>
        <p:xfrm>
          <a:off x="2257396" y="3157526"/>
          <a:ext cx="8534400" cy="320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t="6637"/>
          <a:stretch>
            <a:fillRect/>
          </a:stretch>
        </p:blipFill>
        <p:spPr bwMode="auto">
          <a:xfrm>
            <a:off x="4471974" y="1014386"/>
            <a:ext cx="34956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44006" y="3657592"/>
            <a:ext cx="3305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884" y="3514716"/>
            <a:ext cx="346714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6354" y="7086616"/>
            <a:ext cx="251743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 de flecha"/>
          <p:cNvCxnSpPr/>
          <p:nvPr/>
        </p:nvCxnSpPr>
        <p:spPr>
          <a:xfrm rot="5400000" flipH="1" flipV="1">
            <a:off x="5865809" y="2692385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1027" idx="1"/>
          </p:cNvCxnSpPr>
          <p:nvPr/>
        </p:nvCxnSpPr>
        <p:spPr>
          <a:xfrm flipV="1">
            <a:off x="8043874" y="4419592"/>
            <a:ext cx="1000132" cy="3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>
            <a:off x="3971908" y="465772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>
            <a:off x="6043610" y="672942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042950" y="1955800"/>
          <a:ext cx="10501386" cy="570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7 Conector angular"/>
          <p:cNvCxnSpPr/>
          <p:nvPr/>
        </p:nvCxnSpPr>
        <p:spPr>
          <a:xfrm rot="16200000" flipV="1">
            <a:off x="2936057" y="5836451"/>
            <a:ext cx="928694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329098" y="48006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829560" y="487203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11544336" y="48006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19 Conector angular"/>
          <p:cNvCxnSpPr/>
          <p:nvPr/>
        </p:nvCxnSpPr>
        <p:spPr>
          <a:xfrm rot="16200000" flipV="1">
            <a:off x="328570" y="2800336"/>
            <a:ext cx="1143008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28570" y="272889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471974" y="28003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900998" y="280033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5400000" flipH="1" flipV="1">
            <a:off x="11758650" y="430053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rot="10800000">
            <a:off x="1400140" y="3871906"/>
            <a:ext cx="107871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543280" y="657196"/>
            <a:ext cx="600079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PERFIL</a:t>
            </a:r>
            <a:r>
              <a:rPr lang="es-E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DEL CLIENTE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828900" y="942948"/>
            <a:ext cx="6771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FILOSOFÍA EMPRESARIAL</a:t>
            </a:r>
            <a:endParaRPr lang="es-E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828636" y="1728766"/>
          <a:ext cx="10501386" cy="5916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/>
          <p:cNvSpPr/>
          <p:nvPr/>
        </p:nvSpPr>
        <p:spPr>
          <a:xfrm>
            <a:off x="9329758" y="2514584"/>
            <a:ext cx="747862" cy="7478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7 Grupo"/>
          <p:cNvGrpSpPr/>
          <p:nvPr/>
        </p:nvGrpSpPr>
        <p:grpSpPr>
          <a:xfrm>
            <a:off x="9829824" y="2800336"/>
            <a:ext cx="1893322" cy="4354642"/>
            <a:chOff x="7072353" y="1561991"/>
            <a:chExt cx="1893322" cy="4354642"/>
          </a:xfrm>
        </p:grpSpPr>
        <p:sp>
          <p:nvSpPr>
            <p:cNvPr id="9" name="8 Rectángulo"/>
            <p:cNvSpPr/>
            <p:nvPr/>
          </p:nvSpPr>
          <p:spPr>
            <a:xfrm>
              <a:off x="7072353" y="1561991"/>
              <a:ext cx="1893322" cy="43546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7072353" y="1561991"/>
              <a:ext cx="1893322" cy="4354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6277" tIns="0" rIns="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CÓDIGO DE ÉTICA</a:t>
              </a:r>
              <a:endParaRPr lang="es-ES" sz="2000" b="1" kern="12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1685892" y="1371576"/>
          <a:ext cx="9196422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614454" y="351471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TIPOS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 DE ORGANIGRAMAS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1614454" y="1228700"/>
          <a:ext cx="9787006" cy="613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227469419"/>
              </p:ext>
            </p:extLst>
          </p:nvPr>
        </p:nvGraphicFramePr>
        <p:xfrm>
          <a:off x="424136" y="1920280"/>
          <a:ext cx="11593288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800400" y="55212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PROPUESTA ESTRATEGICA</a:t>
            </a:r>
            <a:endParaRPr lang="es-EC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489" y="2249240"/>
            <a:ext cx="1957387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49" y="3827616"/>
            <a:ext cx="1968500" cy="127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94" y="5952728"/>
            <a:ext cx="2757807" cy="98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83" y="5974000"/>
            <a:ext cx="1512169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2277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20280" y="480120"/>
            <a:ext cx="91450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PROPUESTA </a:t>
            </a:r>
            <a:r>
              <a:rPr lang="es-EC" sz="4000" b="1" dirty="0"/>
              <a:t>T</a:t>
            </a:r>
            <a:r>
              <a:rPr lang="es-EC" sz="4000" b="1" dirty="0" smtClean="0"/>
              <a:t>URÍSTICA</a:t>
            </a:r>
            <a:endParaRPr lang="es-EC" sz="40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176676460"/>
              </p:ext>
            </p:extLst>
          </p:nvPr>
        </p:nvGraphicFramePr>
        <p:xfrm>
          <a:off x="568152" y="1955800"/>
          <a:ext cx="1188132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88428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53585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877980" y="840160"/>
            <a:ext cx="61916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sz="4000" b="1" dirty="0"/>
              <a:t>PROPUESTA TURÍSTICA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3838155657"/>
              </p:ext>
            </p:extLst>
          </p:nvPr>
        </p:nvGraphicFramePr>
        <p:xfrm>
          <a:off x="1144216" y="1920280"/>
          <a:ext cx="9955832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74707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5423915"/>
              </p:ext>
            </p:extLst>
          </p:nvPr>
        </p:nvGraphicFramePr>
        <p:xfrm>
          <a:off x="568152" y="120080"/>
          <a:ext cx="11328717" cy="882827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5614231"/>
                <a:gridCol w="5714486"/>
              </a:tblGrid>
              <a:tr h="2946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dirty="0">
                          <a:effectLst/>
                        </a:rPr>
                        <a:t>ANÁLISIS FODA</a:t>
                      </a: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dirty="0">
                          <a:effectLst/>
                        </a:rPr>
                        <a:t>ÁMBITO INTERNO</a:t>
                      </a: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b="1" dirty="0">
                          <a:effectLst/>
                        </a:rPr>
                        <a:t>ÁMBITO EXTERNO</a:t>
                      </a: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</a:tr>
              <a:tr h="3722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FORTALEZAS</a:t>
                      </a:r>
                      <a:endParaRPr lang="es-EC" sz="1800" kern="1200" dirty="0" smtClean="0"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kern="1200" dirty="0" smtClean="0">
                          <a:effectLst/>
                        </a:rPr>
                        <a:t>Ubicación Geográfica de las instalaciones del Complejo.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kern="1200" dirty="0" smtClean="0">
                          <a:effectLst/>
                        </a:rPr>
                        <a:t>Modelo de Inclusión de Servicios Turísticos y Hoteleros con accesibilidad.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kern="1200" dirty="0" smtClean="0">
                          <a:effectLst/>
                        </a:rPr>
                        <a:t>Contar</a:t>
                      </a:r>
                      <a:r>
                        <a:rPr lang="es-EC" sz="1800" kern="1200" baseline="0" dirty="0" smtClean="0">
                          <a:effectLst/>
                        </a:rPr>
                        <a:t> con transporte accesible que facilite la movilización de las personas con discapacidad al Complejo Turístico.</a:t>
                      </a:r>
                      <a:endParaRPr lang="es-EC" sz="1800" kern="1200" dirty="0" smtClean="0"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kern="1200" dirty="0" smtClean="0">
                          <a:effectLst/>
                        </a:rPr>
                        <a:t>Contar con paquetes turísticos que oferten terapia física en un lugar de recreación y esparcimiento a precios asequibles.</a:t>
                      </a:r>
                      <a:endParaRPr lang="es-ES" sz="1800" dirty="0">
                        <a:effectLst/>
                      </a:endParaRP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La Corporación Financiera Nacional apoya con créditos a proyectos innovadores y de inclusión social, que fomenten el buen vivir, 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la inclusión laboral de las personas con alguna condición discapacitante.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Fomento</a:t>
                      </a:r>
                      <a:r>
                        <a:rPr lang="es-EC" sz="18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un </a:t>
                      </a: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turismo de conciencia, mediante las relaciones entre humanos y naturaleza.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La existencia de empresas privadas que se encuentren interesadas en contribuir con lugar de recreación y esparcimiento a precios asequibles.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308" marR="55308" marT="0" marB="0"/>
                </a:tc>
              </a:tr>
              <a:tr h="29469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900" dirty="0" smtClean="0">
                          <a:effectLst/>
                        </a:rPr>
                        <a:t>                             DEBILIDADES</a:t>
                      </a:r>
                      <a:endParaRPr lang="es-ES" sz="19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900" b="1" dirty="0" smtClean="0">
                          <a:effectLst/>
                        </a:rPr>
                        <a:t>                               AMENAZAS </a:t>
                      </a:r>
                      <a:endParaRPr lang="es-ES" sz="19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308" marR="55308" marT="0" marB="0"/>
                </a:tc>
              </a:tr>
              <a:tr h="3602721"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C" sz="1800" kern="1200" dirty="0" smtClean="0">
                          <a:effectLst/>
                        </a:rPr>
                        <a:t>Escasez</a:t>
                      </a:r>
                      <a:r>
                        <a:rPr lang="es-EC" sz="1800" kern="1200" baseline="0" dirty="0" smtClean="0">
                          <a:effectLst/>
                        </a:rPr>
                        <a:t> de cartera de clientes y proveedores.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C" sz="1800" kern="1200" dirty="0" smtClean="0">
                          <a:effectLst/>
                        </a:rPr>
                        <a:t>La inexperiencia en el mercado turístico accesible  no facilita</a:t>
                      </a:r>
                      <a:r>
                        <a:rPr lang="es-EC" sz="1800" kern="1200" baseline="0" dirty="0" smtClean="0">
                          <a:effectLst/>
                        </a:rPr>
                        <a:t> determinar </a:t>
                      </a:r>
                      <a:r>
                        <a:rPr lang="es-EC" sz="1800" kern="1200" dirty="0" smtClean="0">
                          <a:effectLst/>
                        </a:rPr>
                        <a:t>temporadas alta y baja en el primer año</a:t>
                      </a:r>
                      <a:r>
                        <a:rPr lang="es-EC" sz="1800" kern="1200" baseline="0" dirty="0" smtClean="0">
                          <a:effectLst/>
                        </a:rPr>
                        <a:t> de existencia.</a:t>
                      </a:r>
                      <a:endParaRPr lang="es-EC" sz="1800" kern="1200" dirty="0" smtClean="0">
                        <a:effectLst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C" sz="1800" kern="1200" dirty="0" smtClean="0">
                          <a:effectLst/>
                        </a:rPr>
                        <a:t>Impericia</a:t>
                      </a:r>
                      <a:r>
                        <a:rPr lang="es-EC" sz="1800" kern="1200" baseline="0" dirty="0" smtClean="0">
                          <a:effectLst/>
                        </a:rPr>
                        <a:t> </a:t>
                      </a:r>
                      <a:r>
                        <a:rPr lang="es-EC" sz="1800" kern="1200" dirty="0" smtClean="0">
                          <a:effectLst/>
                        </a:rPr>
                        <a:t> al establecer un presupuestos de promoción, con base al promedio de la industria, ya que no existe competencia directa.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C" sz="1800" kern="1200" dirty="0" smtClean="0">
                          <a:effectLst/>
                        </a:rPr>
                        <a:t>La falta de una  lista referencial de precios, por la escaza competencia.</a:t>
                      </a:r>
                      <a:endParaRPr lang="es-ES" sz="1800" dirty="0" smtClean="0">
                        <a:effectLst/>
                      </a:endParaRP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marL="8001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effectLst/>
                        </a:rPr>
                        <a:t>Asentamientos poblacionales  dispersos  en el sector rural, lo cual</a:t>
                      </a:r>
                      <a:r>
                        <a:rPr lang="es-EC" sz="1800" b="1" kern="1200" baseline="0" dirty="0" smtClean="0">
                          <a:effectLst/>
                        </a:rPr>
                        <a:t> </a:t>
                      </a:r>
                      <a:r>
                        <a:rPr lang="es-EC" sz="1800" b="1" kern="1200" dirty="0" smtClean="0">
                          <a:effectLst/>
                        </a:rPr>
                        <a:t>podría representar una competencia indirecta.</a:t>
                      </a:r>
                    </a:p>
                    <a:p>
                      <a:pPr marL="8001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effectLst/>
                        </a:rPr>
                        <a:t>Comportamiento que ocasionen</a:t>
                      </a:r>
                      <a:r>
                        <a:rPr lang="es-EC" sz="1800" b="1" kern="1200" baseline="0" dirty="0" smtClean="0">
                          <a:effectLst/>
                        </a:rPr>
                        <a:t> que personas  en </a:t>
                      </a:r>
                      <a:r>
                        <a:rPr lang="es-EC" sz="1800" b="1" kern="1200" dirty="0" smtClean="0">
                          <a:effectLst/>
                        </a:rPr>
                        <a:t>condición discapacitante declinen de continuar asistiendo a terapias, en un sitio  de relax y esparcimiento. </a:t>
                      </a:r>
                    </a:p>
                    <a:p>
                      <a:pPr marL="8001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effectLst/>
                        </a:rPr>
                        <a:t>Falta de datos históricos sobre el crecimiento o decrecimiento de las personas con discapacidad a nivel nacional.</a:t>
                      </a:r>
                    </a:p>
                    <a:p>
                      <a:pPr marL="8001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1800" b="1" kern="1200" dirty="0" smtClean="0">
                          <a:effectLst/>
                        </a:rPr>
                        <a:t>Fenómenos naturales.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84736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4693882"/>
              </p:ext>
            </p:extLst>
          </p:nvPr>
        </p:nvGraphicFramePr>
        <p:xfrm>
          <a:off x="736441" y="1128192"/>
          <a:ext cx="11328717" cy="665962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614231"/>
                <a:gridCol w="5714486"/>
              </a:tblGrid>
              <a:tr h="294696">
                <a:tc gridSpan="2">
                  <a:txBody>
                    <a:bodyPr/>
                    <a:lstStyle/>
                    <a:p>
                      <a:pPr marL="0" marR="0" lvl="1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kern="1200" dirty="0" smtClean="0">
                          <a:effectLst/>
                        </a:rPr>
                        <a:t>IMPACTOS CRUZADOS (ESTRATEGIAS OFENSIVAS Y DEFENSIVAS)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469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500" kern="1200" dirty="0" smtClean="0">
                          <a:effectLst/>
                        </a:rPr>
                        <a:t>Estrategias ofensivas (F +O)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500" b="1" kern="1200" dirty="0" smtClean="0">
                          <a:effectLst/>
                        </a:rPr>
                        <a:t>Estrategias defensivas (F+A)</a:t>
                      </a:r>
                      <a:endParaRPr lang="es-ES" sz="1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08" marR="55308" marT="0" marB="0"/>
                </a:tc>
              </a:tr>
              <a:tr h="372210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2000" kern="1200" dirty="0" smtClean="0">
                          <a:effectLst/>
                        </a:rPr>
                        <a:t>La escaza existencia de competidores indirectos en el sector permitirá que el proyecto se desarrolle como modelo de inclusión social.</a:t>
                      </a:r>
                    </a:p>
                    <a:p>
                      <a:pPr marL="285750" marR="0" indent="-285750" algn="just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2000" kern="1200" dirty="0" smtClean="0">
                          <a:effectLst/>
                        </a:rPr>
                        <a:t>Realizar alianzas con clientes corporativos, para disminuir el costo de los servicios  y ofertar paquetes turísticos a precios asequibles.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2000" kern="1200" dirty="0" smtClean="0">
                          <a:effectLst/>
                        </a:rPr>
                        <a:t>Posicionar el complejo turístico a</a:t>
                      </a:r>
                      <a:r>
                        <a:rPr lang="es-EC" sz="2000" kern="1200" baseline="0" dirty="0" smtClean="0">
                          <a:effectLst/>
                        </a:rPr>
                        <a:t> través de </a:t>
                      </a:r>
                      <a:r>
                        <a:rPr lang="es-EC" sz="2000" kern="1200" dirty="0" smtClean="0">
                          <a:effectLst/>
                        </a:rPr>
                        <a:t>estrategias de comunicación, distribución y un servicio diferenciado, que beneficien tanto a clientes como a propietarios.</a:t>
                      </a:r>
                    </a:p>
                  </a:txBody>
                  <a:tcPr marL="55308" marR="55308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2000" b="1" kern="1200" dirty="0" smtClean="0">
                          <a:effectLst/>
                        </a:rPr>
                        <a:t>Capacitación continua del personal para obtener un servicio con diferenciación, que garantice el retorno de sus usuarios y estos se multipliquen.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2000" b="1" kern="1200" dirty="0" smtClean="0">
                          <a:effectLst/>
                        </a:rPr>
                        <a:t>Establecer estrategias de fidelización que permitan mantener la cartera de clientes, mediante el uso de herramientas comunicacionales que garanticen su lealtad evitando que desistan de continuar asistiendo al complejo.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s-EC" sz="2000" b="1" kern="1200" dirty="0" smtClean="0">
                          <a:effectLst/>
                        </a:rPr>
                        <a:t>Establecer estrategias de vinculación con la comunidad, a fin evitar que los pequeños asentamientos del sector se conviertan en posibles competidores indirectos.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308" marR="553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0419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93420" y="384493"/>
            <a:ext cx="11325860" cy="1600200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/>
              <a:t>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216224" y="1114500"/>
            <a:ext cx="9938305" cy="27219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Diseñar  </a:t>
            </a:r>
            <a:r>
              <a:rPr lang="es-ES" sz="2800" dirty="0">
                <a:solidFill>
                  <a:schemeClr val="tx1"/>
                </a:solidFill>
              </a:rPr>
              <a:t>un plan de negocios para un </a:t>
            </a:r>
            <a:r>
              <a:rPr lang="es-ES" sz="2800" dirty="0" smtClean="0">
                <a:solidFill>
                  <a:schemeClr val="tx1"/>
                </a:solidFill>
              </a:rPr>
              <a:t>Complejo </a:t>
            </a:r>
            <a:r>
              <a:rPr lang="es-ES" sz="2800" dirty="0">
                <a:solidFill>
                  <a:schemeClr val="tx1"/>
                </a:solidFill>
              </a:rPr>
              <a:t>t</a:t>
            </a:r>
            <a:r>
              <a:rPr lang="es-ES" sz="2800" dirty="0" smtClean="0">
                <a:solidFill>
                  <a:schemeClr val="tx1"/>
                </a:solidFill>
              </a:rPr>
              <a:t>urístico, que </a:t>
            </a:r>
            <a:r>
              <a:rPr lang="es-ES" sz="2800" dirty="0">
                <a:solidFill>
                  <a:schemeClr val="tx1"/>
                </a:solidFill>
              </a:rPr>
              <a:t>promueva la participación de personas con </a:t>
            </a:r>
            <a:r>
              <a:rPr lang="es-ES" sz="2800" dirty="0" smtClean="0">
                <a:solidFill>
                  <a:schemeClr val="tx1"/>
                </a:solidFill>
              </a:rPr>
              <a:t>discapacidad </a:t>
            </a:r>
            <a:r>
              <a:rPr lang="es-ES" sz="2800" dirty="0">
                <a:solidFill>
                  <a:schemeClr val="tx1"/>
                </a:solidFill>
              </a:rPr>
              <a:t>y sus familias a realizar actividades de ocio y esparcimiento a través de un estudio </a:t>
            </a:r>
            <a:r>
              <a:rPr lang="es-ES" sz="2800" dirty="0" smtClean="0">
                <a:solidFill>
                  <a:schemeClr val="tx1"/>
                </a:solidFill>
              </a:rPr>
              <a:t>que permita visualizar </a:t>
            </a:r>
            <a:r>
              <a:rPr lang="es-ES" sz="2800" dirty="0">
                <a:solidFill>
                  <a:schemeClr val="tx1"/>
                </a:solidFill>
              </a:rPr>
              <a:t>el origen</a:t>
            </a:r>
            <a:r>
              <a:rPr lang="es-ES" sz="2800" dirty="0" smtClean="0">
                <a:solidFill>
                  <a:schemeClr val="tx1"/>
                </a:solidFill>
              </a:rPr>
              <a:t>, entorno, necesidades </a:t>
            </a:r>
            <a:r>
              <a:rPr lang="es-ES" sz="2800" dirty="0">
                <a:solidFill>
                  <a:schemeClr val="tx1"/>
                </a:solidFill>
              </a:rPr>
              <a:t>y preferencias de las personas con alguna condición discapacitante .</a:t>
            </a:r>
          </a:p>
        </p:txBody>
      </p:sp>
      <p:sp>
        <p:nvSpPr>
          <p:cNvPr id="13" name="12 Recortar y redondear rectángulo de esquina sencilla"/>
          <p:cNvSpPr/>
          <p:nvPr/>
        </p:nvSpPr>
        <p:spPr>
          <a:xfrm>
            <a:off x="3166146" y="346976"/>
            <a:ext cx="6443515" cy="622801"/>
          </a:xfrm>
          <a:prstGeom prst="snip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OBJETIVO</a:t>
            </a:r>
            <a:endParaRPr lang="es-ES" sz="2800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4094445" y="4094922"/>
            <a:ext cx="4586910" cy="70567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PROBLEMÁTICA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524631" y="4800601"/>
            <a:ext cx="9938305" cy="40521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just"/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smtClean="0">
                <a:solidFill>
                  <a:schemeClr val="tx1"/>
                </a:solidFill>
              </a:rPr>
              <a:t>                         </a:t>
            </a:r>
            <a:endParaRPr lang="es-ES" sz="2800" dirty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sz="2800" dirty="0">
              <a:solidFill>
                <a:schemeClr val="tx1"/>
              </a:solidFill>
            </a:endParaRPr>
          </a:p>
          <a:p>
            <a:pPr algn="just"/>
            <a:endParaRPr lang="es-ES" sz="2800" dirty="0">
              <a:solidFill>
                <a:schemeClr val="tx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Mejorar la calidad de vida de las personas con capacidades diferentes y elevar su autoestima, ya  que existen individuos que atraviesan por estados altamente  depresivos o tienen pensamientos negativos acerca de sí mismos , por está razón es vital la existencia de centros turísticos que permitan, que este sector de la sociedad decida el uso de su tiempo libre con criterio ajustado a sus requerimientos, a realizar actividades de recreación y esparcimiento  que </a:t>
            </a:r>
            <a:r>
              <a:rPr lang="es-ES" sz="2800" dirty="0">
                <a:solidFill>
                  <a:schemeClr val="tx1"/>
                </a:solidFill>
              </a:rPr>
              <a:t>promuevan la inclusión al </a:t>
            </a:r>
            <a:r>
              <a:rPr lang="es-ES" sz="2800" dirty="0" smtClean="0">
                <a:solidFill>
                  <a:schemeClr val="tx1"/>
                </a:solidFill>
              </a:rPr>
              <a:t>igual que lo hace la población sin discapacidad</a:t>
            </a:r>
          </a:p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dirty="0" smtClean="0">
              <a:solidFill>
                <a:schemeClr val="tx1"/>
              </a:solidFill>
            </a:endParaRP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dirty="0" smtClean="0">
              <a:solidFill>
                <a:schemeClr val="tx1"/>
              </a:solidFill>
            </a:endParaRPr>
          </a:p>
          <a:p>
            <a:pPr marL="418891" indent="-418891" algn="just"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573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4212622325"/>
              </p:ext>
            </p:extLst>
          </p:nvPr>
        </p:nvGraphicFramePr>
        <p:xfrm>
          <a:off x="2133600" y="1416224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67791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471446" y="371444"/>
            <a:ext cx="4267200" cy="2844800"/>
            <a:chOff x="-1" y="1"/>
            <a:chExt cx="4267200" cy="2844800"/>
          </a:xfrm>
        </p:grpSpPr>
        <p:sp>
          <p:nvSpPr>
            <p:cNvPr id="4" name="3 Redondear rectángulo de esquina sencilla"/>
            <p:cNvSpPr/>
            <p:nvPr/>
          </p:nvSpPr>
          <p:spPr>
            <a:xfrm rot="16200000">
              <a:off x="711199" y="-711199"/>
              <a:ext cx="2844800" cy="4267200"/>
            </a:xfrm>
            <a:prstGeom prst="round1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00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dondear rectángulo de esquina sencilla 4"/>
            <p:cNvSpPr/>
            <p:nvPr/>
          </p:nvSpPr>
          <p:spPr>
            <a:xfrm rot="21600000">
              <a:off x="-1" y="1"/>
              <a:ext cx="4267200" cy="2133600"/>
            </a:xfrm>
            <a:prstGeom prst="rect">
              <a:avLst/>
            </a:prstGeom>
            <a:ln w="38100">
              <a:solidFill>
                <a:srgbClr val="0033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800" kern="1200" dirty="0" smtClean="0">
                  <a:solidFill>
                    <a:schemeClr val="tx1"/>
                  </a:solidFill>
                </a:rPr>
                <a:t>TIR-VAN</a:t>
              </a:r>
              <a:endParaRPr lang="es-EC" sz="4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7972436" y="5229228"/>
            <a:ext cx="4267200" cy="2844800"/>
            <a:chOff x="4267200" y="0"/>
            <a:chExt cx="4267200" cy="2844800"/>
          </a:xfrm>
          <a:solidFill>
            <a:srgbClr val="FFCCFF"/>
          </a:solidFill>
        </p:grpSpPr>
        <p:sp>
          <p:nvSpPr>
            <p:cNvPr id="7" name="6 Redondear rectángulo de esquina sencilla"/>
            <p:cNvSpPr/>
            <p:nvPr/>
          </p:nvSpPr>
          <p:spPr>
            <a:xfrm>
              <a:off x="4267200" y="0"/>
              <a:ext cx="4267200" cy="2844800"/>
            </a:xfrm>
            <a:prstGeom prst="round1Rect">
              <a:avLst/>
            </a:prstGeom>
            <a:grpFill/>
            <a:ln w="28575">
              <a:solidFill>
                <a:srgbClr val="00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dondear rectángulo de esquina sencilla 4"/>
            <p:cNvSpPr/>
            <p:nvPr/>
          </p:nvSpPr>
          <p:spPr>
            <a:xfrm>
              <a:off x="4267200" y="0"/>
              <a:ext cx="4267200" cy="2133600"/>
            </a:xfrm>
            <a:prstGeom prst="rect">
              <a:avLst/>
            </a:prstGeom>
            <a:grpFill/>
            <a:ln w="28575">
              <a:solidFill>
                <a:srgbClr val="0033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800" dirty="0" smtClean="0">
                  <a:solidFill>
                    <a:schemeClr val="tx1"/>
                  </a:solidFill>
                </a:rPr>
                <a:t>PR</a:t>
              </a:r>
              <a:endParaRPr lang="es-EC" sz="4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186222" y="3443278"/>
            <a:ext cx="4752517" cy="1422400"/>
            <a:chOff x="1890941" y="2133600"/>
            <a:chExt cx="4752517" cy="1422400"/>
          </a:xfrm>
        </p:grpSpPr>
        <p:sp>
          <p:nvSpPr>
            <p:cNvPr id="10" name="9 Rectángulo redondeado"/>
            <p:cNvSpPr/>
            <p:nvPr/>
          </p:nvSpPr>
          <p:spPr>
            <a:xfrm>
              <a:off x="1890941" y="2133600"/>
              <a:ext cx="4752517" cy="142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960377" y="2203036"/>
              <a:ext cx="4613645" cy="12835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800" b="1" kern="1200" dirty="0" smtClean="0"/>
                <a:t>PROYECCIONES</a:t>
              </a:r>
              <a:endParaRPr lang="es-EC" sz="4800" b="1" kern="1200" dirty="0"/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117" y="9012130"/>
            <a:ext cx="12801600" cy="62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2590178" y="304067"/>
            <a:ext cx="7644850" cy="465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</a:rPr>
              <a:t>CONCLUSIONES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614454" y="1157262"/>
            <a:ext cx="957269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Crear convenios o alianzas estratégicas, que garanticen ofertar un servicio a precios asequibles.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614454" y="6943740"/>
            <a:ext cx="950125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 Ministerio de Turismo (MINTUR), debería colaborar para incluir  planes de esta índole en eventos como la Feria Internacional de Turismo de España (FITUR).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14454" y="2586022"/>
            <a:ext cx="950125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Se determinó a través del Estudio de Mercado que en Quito la discapacidad más frecuente es la físico – motora, además de la existencia de una demanda insatisfecha con respecto a personas con condición discapacitante que deseen realizar actividades de recreación, esparcimiento, y que requieran mejorar su salud junto a su familia.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14454" y="5086352"/>
            <a:ext cx="964413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400" dirty="0" smtClean="0"/>
              <a:t> </a:t>
            </a:r>
            <a:r>
              <a:rPr lang="es-EC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El tipo de cliente al cual se direccionará  el complejo turístico son  las personas con discapacidad  físico-motriz, debido a la segmentación que se elaboró con la finalidad de obtener el perfil del cliente. </a:t>
            </a:r>
            <a:endParaRPr lang="es-ES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70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117" y="9012130"/>
            <a:ext cx="12801600" cy="62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1578" y="2371708"/>
            <a:ext cx="1014419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ncluir proyectos de vinculación social, que contribuyan con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el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desarrollo de sectores vulnerables de la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sociedad. a través de un estudio de mercado identifique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las necesidades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 atraviesan dichos sectores.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614586" y="1014386"/>
            <a:ext cx="7644850" cy="488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4046" tIns="67025" rIns="134046" bIns="67025"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</a:rPr>
              <a:t>RECOMENDACIONES</a:t>
            </a:r>
            <a:r>
              <a:rPr lang="es-ES" sz="4000" dirty="0" smtClean="0">
                <a:solidFill>
                  <a:schemeClr val="tx1"/>
                </a:solidFill>
              </a:rPr>
              <a:t>  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00141" y="4157658"/>
            <a:ext cx="1007275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sz="2400" dirty="0" smtClean="0">
                <a:latin typeface="Arial" pitchFamily="34" charset="0"/>
              </a:rPr>
              <a:t> Ampliar  en un futuro el servicio hacia otras discapacidades como la visual y del habla, mediante la incorporación de más inversionistas al proyecto. 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71578" y="5657856"/>
            <a:ext cx="98584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sz="2400" dirty="0" smtClean="0"/>
              <a:t>Finalmente es ventajoso el realizar un estudio financiero que  determine el valor de total de la inversión, el monto de la inversión y el tiempo de recuperación de la misma.</a:t>
            </a:r>
            <a:endParaRPr lang="es-E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VIDEOS ENTREVISTAS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929035" y="2208311"/>
            <a:ext cx="3311525" cy="6368951"/>
          </a:xfrm>
        </p:spPr>
        <p:txBody>
          <a:bodyPr/>
          <a:lstStyle/>
          <a:p>
            <a:r>
              <a:rPr lang="es-EC" dirty="0" smtClean="0">
                <a:hlinkClick r:id="rId2" action="ppaction://hlinkfile"/>
              </a:rPr>
              <a:t>ENTREVISTA GERENTE DE LA HOSTAL LAS GRANADILLAS</a:t>
            </a:r>
            <a:endParaRPr lang="es-EC" dirty="0" smtClean="0"/>
          </a:p>
        </p:txBody>
      </p:sp>
      <p:sp>
        <p:nvSpPr>
          <p:cNvPr id="17" name="3 Marcador de contenido"/>
          <p:cNvSpPr>
            <a:spLocks noGrp="1"/>
          </p:cNvSpPr>
          <p:nvPr>
            <p:ph sz="half" idx="2"/>
          </p:nvPr>
        </p:nvSpPr>
        <p:spPr>
          <a:xfrm>
            <a:off x="5177507" y="2208312"/>
            <a:ext cx="3311525" cy="6368951"/>
          </a:xfrm>
        </p:spPr>
        <p:txBody>
          <a:bodyPr/>
          <a:lstStyle/>
          <a:p>
            <a:r>
              <a:rPr lang="es-EC" dirty="0">
                <a:hlinkClick r:id="rId3" action="ppaction://hlinkfile"/>
              </a:rPr>
              <a:t>ENTREVISTA GERENTE </a:t>
            </a:r>
            <a:r>
              <a:rPr lang="es-EC" dirty="0" smtClean="0">
                <a:hlinkClick r:id="rId3" action="ppaction://hlinkfile"/>
              </a:rPr>
              <a:t>DE LA EMPRESA NERY FAS</a:t>
            </a:r>
            <a:endParaRPr lang="es-EC" dirty="0"/>
          </a:p>
        </p:txBody>
      </p:sp>
      <p:sp>
        <p:nvSpPr>
          <p:cNvPr id="18" name="3 Marcador de contenido"/>
          <p:cNvSpPr>
            <a:spLocks noGrp="1"/>
          </p:cNvSpPr>
          <p:nvPr>
            <p:ph sz="half" idx="2"/>
          </p:nvPr>
        </p:nvSpPr>
        <p:spPr>
          <a:xfrm>
            <a:off x="8633048" y="2208312"/>
            <a:ext cx="3960441" cy="6368951"/>
          </a:xfrm>
        </p:spPr>
        <p:txBody>
          <a:bodyPr/>
          <a:lstStyle/>
          <a:p>
            <a:r>
              <a:rPr lang="es-EC" dirty="0">
                <a:hlinkClick r:id="rId4" action="ppaction://hlinkfile"/>
              </a:rPr>
              <a:t>ENTREVISTA GERENTE </a:t>
            </a:r>
            <a:r>
              <a:rPr lang="es-EC" dirty="0" smtClean="0">
                <a:hlinkClick r:id="rId4" action="ppaction://hlinkfile"/>
              </a:rPr>
              <a:t>DE LA EMPRESA ECUAGOLOSINAS</a:t>
            </a:r>
            <a:endParaRPr lang="es-EC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7457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115963225"/>
              </p:ext>
            </p:extLst>
          </p:nvPr>
        </p:nvGraphicFramePr>
        <p:xfrm>
          <a:off x="927534" y="768152"/>
          <a:ext cx="11017882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Abrir llave"/>
          <p:cNvSpPr/>
          <p:nvPr/>
        </p:nvSpPr>
        <p:spPr>
          <a:xfrm>
            <a:off x="2550296" y="5088632"/>
            <a:ext cx="432048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1398168" y="56775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ANTIGUA</a:t>
            </a:r>
            <a:endParaRPr lang="es-EC" b="1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603576" y="6312768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1374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259430" y="192088"/>
            <a:ext cx="10988422" cy="935578"/>
          </a:xfrm>
          <a:prstGeom prst="rect">
            <a:avLst/>
          </a:prstGeom>
        </p:spPr>
        <p:txBody>
          <a:bodyPr wrap="square" lIns="134046" tIns="67025" rIns="134046" bIns="67025">
            <a:spAutoFit/>
          </a:bodyPr>
          <a:lstStyle/>
          <a:p>
            <a:pPr algn="ctr"/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4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1235689550"/>
              </p:ext>
            </p:extLst>
          </p:nvPr>
        </p:nvGraphicFramePr>
        <p:xfrm>
          <a:off x="2133600" y="1955800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b="1" dirty="0"/>
              <a:t>MARCO LEGAL </a:t>
            </a:r>
            <a:r>
              <a:rPr lang="es-ES" sz="3600" b="1" dirty="0" smtClean="0"/>
              <a:t>PARA EL DISEÑO DE UN PLAN DE NEGOCIOS PARA LA CREACIÓN DE UN COMPLEJO TURÍSTICO</a:t>
            </a:r>
            <a:endParaRPr lang="es-EC" sz="3600" dirty="0"/>
          </a:p>
        </p:txBody>
      </p:sp>
    </p:spTree>
    <p:extLst>
      <p:ext uri="{BB962C8B-B14F-4D97-AF65-F5344CB8AC3E}">
        <p14:creationId xmlns="" xmlns:p14="http://schemas.microsoft.com/office/powerpoint/2010/main" val="1496074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b="1" dirty="0"/>
              <a:t>MARCO LEGAL PARA EL DISEÑO DE UN PLAN DE NEGOCIOS PARA LA CREACIÓN DE UN COMPLEJO TURÍSTICO</a:t>
            </a:r>
            <a:endParaRPr lang="es-EC" sz="3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12856901"/>
              </p:ext>
            </p:extLst>
          </p:nvPr>
        </p:nvGraphicFramePr>
        <p:xfrm>
          <a:off x="639763" y="2239963"/>
          <a:ext cx="11522075" cy="633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086" y="6528792"/>
            <a:ext cx="2986765" cy="17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7375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568597237"/>
              </p:ext>
            </p:extLst>
          </p:nvPr>
        </p:nvGraphicFramePr>
        <p:xfrm>
          <a:off x="0" y="336104"/>
          <a:ext cx="12593488" cy="8516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60" y="4739462"/>
            <a:ext cx="3760357" cy="117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4101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26" y="8814435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206" y="1085824"/>
            <a:ext cx="9001188" cy="69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900734" y="300006"/>
            <a:ext cx="257176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CÁLCULO DE LA MUESTRA </a:t>
            </a:r>
            <a:endParaRPr lang="es-E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2773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2133600" y="1955800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2971776" y="800072"/>
            <a:ext cx="60836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TAMAÑO DE LA MUESTRA</a:t>
            </a:r>
            <a:endParaRPr lang="es-E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26" y="8814435"/>
            <a:ext cx="12801600" cy="7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1186306357"/>
              </p:ext>
            </p:extLst>
          </p:nvPr>
        </p:nvGraphicFramePr>
        <p:xfrm>
          <a:off x="2133600" y="1488232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96269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1179</Words>
  <Application>Microsoft Office PowerPoint</Application>
  <PresentationFormat>Papel A3 (297 x 420 mm)</PresentationFormat>
  <Paragraphs>183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 </vt:lpstr>
      <vt:lpstr>Diapositiva 3</vt:lpstr>
      <vt:lpstr>MARCO LEGAL PARA EL DISEÑO DE UN PLAN DE NEGOCIOS PARA LA CREACIÓN DE UN COMPLEJO TURÍSTICO</vt:lpstr>
      <vt:lpstr>MARCO LEGAL PARA EL DISEÑO DE UN PLAN DE NEGOCIOS PARA LA CREACIÓN DE UN COMPLEJO TURÍSTICO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VIDEOS ENTREVISTAS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Preferred Customer</dc:creator>
  <cp:lastModifiedBy>User</cp:lastModifiedBy>
  <cp:revision>325</cp:revision>
  <dcterms:created xsi:type="dcterms:W3CDTF">2008-02-06T00:24:11Z</dcterms:created>
  <dcterms:modified xsi:type="dcterms:W3CDTF">2013-08-05T13:20:01Z</dcterms:modified>
</cp:coreProperties>
</file>