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sldx" ContentType="application/vnd.openxmlformats-officedocument.presentationml.slide"/>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4"/>
  </p:notesMasterIdLst>
  <p:handoutMasterIdLst>
    <p:handoutMasterId r:id="rId25"/>
  </p:handoutMasterIdLst>
  <p:sldIdLst>
    <p:sldId id="257" r:id="rId4"/>
    <p:sldId id="258" r:id="rId5"/>
    <p:sldId id="270" r:id="rId6"/>
    <p:sldId id="273" r:id="rId7"/>
    <p:sldId id="259" r:id="rId8"/>
    <p:sldId id="272" r:id="rId9"/>
    <p:sldId id="271" r:id="rId10"/>
    <p:sldId id="279" r:id="rId11"/>
    <p:sldId id="261" r:id="rId12"/>
    <p:sldId id="285" r:id="rId13"/>
    <p:sldId id="281" r:id="rId14"/>
    <p:sldId id="282" r:id="rId15"/>
    <p:sldId id="280" r:id="rId16"/>
    <p:sldId id="274" r:id="rId17"/>
    <p:sldId id="283" r:id="rId18"/>
    <p:sldId id="284" r:id="rId19"/>
    <p:sldId id="278" r:id="rId20"/>
    <p:sldId id="277" r:id="rId21"/>
    <p:sldId id="276" r:id="rId22"/>
    <p:sldId id="26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CBD"/>
    <a:srgbClr val="990000"/>
    <a:srgbClr val="3536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094" autoAdjust="0"/>
  </p:normalViewPr>
  <p:slideViewPr>
    <p:cSldViewPr>
      <p:cViewPr varScale="1">
        <p:scale>
          <a:sx n="71" d="100"/>
          <a:sy n="71" d="100"/>
        </p:scale>
        <p:origin x="1380"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image" Target="../media/image29.jpeg"/><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package" Target="../embeddings/Hoja_de_c_lculo_de_Microsoft_Excel3.xlsx"/><Relationship Id="rId4" Type="http://schemas.openxmlformats.org/officeDocument/2006/relationships/image" Target="../media/image30.jpeg"/></Relationships>
</file>

<file path=ppt/charts/_rels/chart3.xml.rels><?xml version="1.0" encoding="UTF-8" standalone="yes"?>
<Relationships xmlns="http://schemas.openxmlformats.org/package/2006/relationships"><Relationship Id="rId3" Type="http://schemas.openxmlformats.org/officeDocument/2006/relationships/image" Target="../media/image28.jpeg"/><Relationship Id="rId2" Type="http://schemas.microsoft.com/office/2011/relationships/chartColorStyle" Target="colors3.xml"/><Relationship Id="rId1" Type="http://schemas.microsoft.com/office/2011/relationships/chartStyle" Target="style3.xml"/><Relationship Id="rId6" Type="http://schemas.openxmlformats.org/officeDocument/2006/relationships/package" Target="../embeddings/Hoja_de_c_lculo_de_Microsoft_Excel4.xlsx"/><Relationship Id="rId5" Type="http://schemas.openxmlformats.org/officeDocument/2006/relationships/image" Target="../media/image30.jpeg"/><Relationship Id="rId4" Type="http://schemas.openxmlformats.org/officeDocument/2006/relationships/image" Target="../media/image29.jpeg"/></Relationships>
</file>

<file path=ppt/charts/_rels/chart4.xml.rels><?xml version="1.0" encoding="UTF-8" standalone="yes"?>
<Relationships xmlns="http://schemas.openxmlformats.org/package/2006/relationships"><Relationship Id="rId3" Type="http://schemas.openxmlformats.org/officeDocument/2006/relationships/image" Target="../media/image29.jpeg"/><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package" Target="../embeddings/Hoja_de_c_lculo_de_Microsoft_Excel5.xlsx"/><Relationship Id="rId4" Type="http://schemas.openxmlformats.org/officeDocument/2006/relationships/image" Target="../media/image30.jpe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0.13131176121233021"/>
          <c:y val="0.19641293013555791"/>
          <c:w val="0.84192424852002989"/>
          <c:h val="0.61141444910627052"/>
        </c:manualLayout>
      </c:layout>
      <c:barChart>
        <c:barDir val="col"/>
        <c:grouping val="clustered"/>
        <c:varyColors val="0"/>
        <c:ser>
          <c:idx val="0"/>
          <c:order val="0"/>
          <c:tx>
            <c:strRef>
              <c:f>Hoja1!$B$1</c:f>
              <c:strCache>
                <c:ptCount val="1"/>
                <c:pt idx="0">
                  <c:v>Columna1</c:v>
                </c:pt>
              </c:strCache>
            </c:strRef>
          </c:tx>
          <c:spPr>
            <a:solidFill>
              <a:schemeClr val="accent1"/>
            </a:solidFill>
            <a:ln>
              <a:noFill/>
            </a:ln>
            <a:effectLst/>
          </c:spPr>
          <c:invertIfNegative val="0"/>
          <c:dPt>
            <c:idx val="1"/>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correcta</c:v>
                </c:pt>
                <c:pt idx="1">
                  <c:v>Incorrecta</c:v>
                </c:pt>
              </c:strCache>
            </c:strRef>
          </c:cat>
          <c:val>
            <c:numRef>
              <c:f>Hoja1!$B$2:$B$3</c:f>
              <c:numCache>
                <c:formatCode>General</c:formatCode>
                <c:ptCount val="2"/>
                <c:pt idx="0">
                  <c:v>15</c:v>
                </c:pt>
                <c:pt idx="1">
                  <c:v>25</c:v>
                </c:pt>
              </c:numCache>
            </c:numRef>
          </c:val>
        </c:ser>
        <c:dLbls>
          <c:dLblPos val="outEnd"/>
          <c:showLegendKey val="0"/>
          <c:showVal val="1"/>
          <c:showCatName val="0"/>
          <c:showSerName val="0"/>
          <c:showPercent val="0"/>
          <c:showBubbleSize val="0"/>
        </c:dLbls>
        <c:gapWidth val="219"/>
        <c:overlap val="-27"/>
        <c:axId val="315512648"/>
        <c:axId val="315513824"/>
      </c:barChart>
      <c:catAx>
        <c:axId val="315512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15513824"/>
        <c:crosses val="autoZero"/>
        <c:auto val="1"/>
        <c:lblAlgn val="ctr"/>
        <c:lblOffset val="100"/>
        <c:noMultiLvlLbl val="0"/>
      </c:catAx>
      <c:valAx>
        <c:axId val="315513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s-ES"/>
                  <a:t>Tiempo</a:t>
                </a: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15512648"/>
        <c:crosses val="autoZero"/>
        <c:crossBetween val="between"/>
      </c:valAx>
      <c:spPr>
        <a:noFill/>
        <a:ln>
          <a:noFill/>
        </a:ln>
        <a:effectLst/>
      </c:spPr>
    </c:plotArea>
    <c:plotVisOnly val="1"/>
    <c:dispBlanksAs val="gap"/>
    <c:showDLblsOverMax val="0"/>
  </c:chart>
  <c:spPr>
    <a:solidFill>
      <a:schemeClr val="bg1"/>
    </a:solidFill>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Columna1</c:v>
                </c:pt>
              </c:strCache>
            </c:strRef>
          </c:tx>
          <c:dPt>
            <c:idx val="0"/>
            <c:bubble3D val="0"/>
            <c:spPr>
              <a:blipFill>
                <a:blip xmlns:r="http://schemas.openxmlformats.org/officeDocument/2006/relationships" r:embed="rId3"/>
                <a:tile tx="0" ty="0" sx="100000" sy="100000" flip="none" algn="tl"/>
              </a:blipFill>
              <a:ln>
                <a:noFill/>
              </a:ln>
              <a:effectLst>
                <a:outerShdw blurRad="50800" dist="38100" dir="5400000" rotWithShape="0">
                  <a:srgbClr val="000000">
                    <a:alpha val="35000"/>
                  </a:srgbClr>
                </a:outerShdw>
              </a:effectLst>
              <a:sp3d/>
            </c:spPr>
          </c:dPt>
          <c:dPt>
            <c:idx val="1"/>
            <c:bubble3D val="0"/>
            <c:spPr>
              <a:blipFill>
                <a:blip xmlns:r="http://schemas.openxmlformats.org/officeDocument/2006/relationships" r:embed="rId4"/>
                <a:tile tx="0" ty="0" sx="100000" sy="100000" flip="none" algn="tl"/>
              </a:blipFill>
              <a:ln>
                <a:noFill/>
              </a:ln>
              <a:effectLst>
                <a:outerShdw blurRad="50800" dist="38100" dir="5400000" rotWithShape="0">
                  <a:srgbClr val="000000">
                    <a:alpha val="35000"/>
                  </a:srgbClr>
                </a:outerShdw>
              </a:effectLst>
              <a:sp3d/>
            </c:spPr>
          </c:dPt>
          <c:dLbls>
            <c:dLbl>
              <c:idx val="0"/>
              <c:layout>
                <c:manualLayout>
                  <c:x val="-3.0583661293314777E-2"/>
                  <c:y val="-0.38982908453937859"/>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S"/>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Hoja1!$A$2:$A$3</c:f>
              <c:strCache>
                <c:ptCount val="2"/>
                <c:pt idx="0">
                  <c:v>SI </c:v>
                </c:pt>
                <c:pt idx="1">
                  <c:v>NO</c:v>
                </c:pt>
              </c:strCache>
            </c:strRef>
          </c:cat>
          <c:val>
            <c:numRef>
              <c:f>Hoja1!$B$2:$B$3</c:f>
              <c:numCache>
                <c:formatCode>General</c:formatCode>
                <c:ptCount val="2"/>
                <c:pt idx="0">
                  <c:v>86</c:v>
                </c:pt>
                <c:pt idx="1">
                  <c:v>14</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5">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68886790356627"/>
          <c:y val="0.14142075788098676"/>
          <c:w val="0.81341094375757195"/>
          <c:h val="0.6569808619406915"/>
        </c:manualLayout>
      </c:layout>
      <c:pie3DChart>
        <c:varyColors val="1"/>
        <c:ser>
          <c:idx val="0"/>
          <c:order val="0"/>
          <c:tx>
            <c:strRef>
              <c:f>Hoja1!$B$1</c:f>
              <c:strCache>
                <c:ptCount val="1"/>
                <c:pt idx="0">
                  <c:v>Columna1</c:v>
                </c:pt>
              </c:strCache>
            </c:strRef>
          </c:tx>
          <c:spPr>
            <a:blipFill>
              <a:blip xmlns:r="http://schemas.openxmlformats.org/officeDocument/2006/relationships" r:embed="rId3"/>
              <a:tile tx="0" ty="0" sx="100000" sy="100000" flip="none" algn="tl"/>
            </a:blipFill>
            <a:ln w="9525" cap="flat" cmpd="sng" algn="ctr">
              <a:solidFill>
                <a:schemeClr val="accent6"/>
              </a:solidFill>
              <a:prstDash val="solid"/>
            </a:ln>
            <a:effectLst>
              <a:outerShdw blurRad="50800" dist="38100" dir="5400000" rotWithShape="0">
                <a:srgbClr val="000000">
                  <a:alpha val="35000"/>
                </a:srgbClr>
              </a:outerShdw>
            </a:effectLst>
          </c:spPr>
          <c:dPt>
            <c:idx val="0"/>
            <c:bubble3D val="0"/>
            <c:spPr>
              <a:blipFill>
                <a:blip xmlns:r="http://schemas.openxmlformats.org/officeDocument/2006/relationships" r:embed="rId4"/>
                <a:tile tx="0" ty="0" sx="100000" sy="100000" flip="none" algn="tl"/>
              </a:blipFill>
              <a:ln w="9525" cap="flat" cmpd="sng" algn="ctr">
                <a:solidFill>
                  <a:schemeClr val="accent6"/>
                </a:solidFill>
                <a:prstDash val="solid"/>
              </a:ln>
              <a:effectLst>
                <a:outerShdw blurRad="50800" dist="38100" dir="5400000" rotWithShape="0">
                  <a:srgbClr val="000000">
                    <a:alpha val="35000"/>
                  </a:srgbClr>
                </a:outerShdw>
              </a:effectLst>
              <a:sp3d contourW="9525">
                <a:contourClr>
                  <a:schemeClr val="accent6"/>
                </a:contourClr>
              </a:sp3d>
            </c:spPr>
          </c:dPt>
          <c:dPt>
            <c:idx val="1"/>
            <c:bubble3D val="0"/>
            <c:spPr>
              <a:blipFill>
                <a:blip xmlns:r="http://schemas.openxmlformats.org/officeDocument/2006/relationships" r:embed="rId5"/>
                <a:tile tx="0" ty="0" sx="100000" sy="100000" flip="none" algn="tl"/>
              </a:blipFill>
              <a:ln w="9525" cap="flat" cmpd="sng" algn="ctr">
                <a:solidFill>
                  <a:schemeClr val="accent6">
                    <a:lumMod val="75000"/>
                  </a:schemeClr>
                </a:solidFill>
                <a:prstDash val="solid"/>
              </a:ln>
              <a:effectLst>
                <a:outerShdw blurRad="50800" dist="38100" dir="5400000" rotWithShape="0">
                  <a:srgbClr val="000000">
                    <a:alpha val="35000"/>
                  </a:srgbClr>
                </a:outerShdw>
              </a:effectLst>
              <a:sp3d contourW="9525">
                <a:contourClr>
                  <a:schemeClr val="accent6">
                    <a:lumMod val="75000"/>
                  </a:schemeClr>
                </a:contourClr>
              </a:sp3d>
            </c:spPr>
          </c:dPt>
          <c:dLbls>
            <c:dLbl>
              <c:idx val="0"/>
              <c:layout>
                <c:manualLayout>
                  <c:x val="-3.0583661293314777E-2"/>
                  <c:y val="-0.38982908453937859"/>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s-ES"/>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Hoja1!$A$2:$A$3</c:f>
              <c:strCache>
                <c:ptCount val="2"/>
                <c:pt idx="0">
                  <c:v>SI </c:v>
                </c:pt>
                <c:pt idx="1">
                  <c:v>NO</c:v>
                </c:pt>
              </c:strCache>
            </c:strRef>
          </c:cat>
          <c:val>
            <c:numRef>
              <c:f>Hoja1!$B$2:$B$3</c:f>
              <c:numCache>
                <c:formatCode>General</c:formatCode>
                <c:ptCount val="2"/>
                <c:pt idx="0">
                  <c:v>60</c:v>
                </c:pt>
                <c:pt idx="1">
                  <c:v>3</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6">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Columna1</c:v>
                </c:pt>
              </c:strCache>
            </c:strRef>
          </c:tx>
          <c:dPt>
            <c:idx val="0"/>
            <c:bubble3D val="0"/>
            <c:spPr>
              <a:blipFill>
                <a:blip xmlns:r="http://schemas.openxmlformats.org/officeDocument/2006/relationships" r:embed="rId3"/>
                <a:tile tx="0" ty="0" sx="100000" sy="100000" flip="none" algn="tl"/>
              </a:blipFill>
              <a:ln>
                <a:noFill/>
              </a:ln>
              <a:effectLst>
                <a:outerShdw blurRad="50800" dist="38100" dir="5400000" rotWithShape="0">
                  <a:srgbClr val="000000">
                    <a:alpha val="35000"/>
                  </a:srgbClr>
                </a:outerShdw>
              </a:effectLst>
              <a:sp3d/>
            </c:spPr>
          </c:dPt>
          <c:dPt>
            <c:idx val="1"/>
            <c:bubble3D val="0"/>
            <c:spPr>
              <a:blipFill>
                <a:blip xmlns:r="http://schemas.openxmlformats.org/officeDocument/2006/relationships" r:embed="rId4"/>
                <a:tile tx="0" ty="0" sx="100000" sy="100000" flip="none" algn="tl"/>
              </a:blipFill>
              <a:ln>
                <a:noFill/>
              </a:ln>
              <a:effectLst>
                <a:outerShdw blurRad="50800" dist="38100" dir="5400000" rotWithShape="0">
                  <a:srgbClr val="000000">
                    <a:alpha val="35000"/>
                  </a:srgbClr>
                </a:outerShdw>
              </a:effectLst>
              <a:sp3d/>
            </c:spPr>
          </c:dPt>
          <c:dLbls>
            <c:dLbl>
              <c:idx val="0"/>
              <c:layout/>
              <c:tx>
                <c:rich>
                  <a:bodyPr/>
                  <a:lstStyle/>
                  <a:p>
                    <a:fld id="{EADDFF9B-85AC-4165-A652-5AD00FECA03A}" type="PERCENTAGE">
                      <a:rPr lang="en-US" baseline="0" smtClean="0"/>
                      <a:pPr/>
                      <a:t>[PORCENTAJE]</a:t>
                    </a:fld>
                    <a:endParaRPr lang="es-ES"/>
                  </a:p>
                </c:rich>
              </c:tx>
              <c:dLblPos val="ctr"/>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1"/>
              <c:layout>
                <c:manualLayout>
                  <c:x val="6.6043046702495528E-2"/>
                  <c:y val="0.16040704514228807"/>
                </c:manualLayout>
              </c:layout>
              <c:tx>
                <c:rich>
                  <a:bodyPr/>
                  <a:lstStyle/>
                  <a:p>
                    <a:fld id="{95C9E95C-09C9-4AD3-A043-7200734FAA45}" type="PERCENTAGE">
                      <a:rPr lang="en-US" baseline="0" smtClean="0"/>
                      <a:pPr/>
                      <a:t>[PORCENTAJE]</a:t>
                    </a:fld>
                    <a:endParaRPr lang="es-ES"/>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s-ES"/>
              </a:p>
            </c:txPr>
            <c:dLblPos val="ct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Hoja1!$A$2:$A$3</c:f>
              <c:strCache>
                <c:ptCount val="2"/>
                <c:pt idx="0">
                  <c:v>SI </c:v>
                </c:pt>
                <c:pt idx="1">
                  <c:v>NO</c:v>
                </c:pt>
              </c:strCache>
            </c:strRef>
          </c:cat>
          <c:val>
            <c:numRef>
              <c:f>Hoja1!$B$2:$B$3</c:f>
              <c:numCache>
                <c:formatCode>General</c:formatCode>
                <c:ptCount val="2"/>
                <c:pt idx="0">
                  <c:v>98</c:v>
                </c:pt>
                <c:pt idx="1">
                  <c:v>2</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5">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19.WMF"/></Relationships>
</file>

<file path=ppt/diagrams/_rels/data2.xml.rels><?xml version="1.0" encoding="UTF-8" standalone="yes"?>
<Relationships xmlns="http://schemas.openxmlformats.org/package/2006/relationships"><Relationship Id="rId1" Type="http://schemas.openxmlformats.org/officeDocument/2006/relationships/image" Target="../media/image22.png"/></Relationships>
</file>

<file path=ppt/diagrams/_rels/data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image" Target="../media/image32.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image" Target="../media/image19.WMF"/></Relationships>
</file>

<file path=ppt/diagrams/_rels/drawing2.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image" Target="../media/image32.jpe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B576D6-49BA-4483-A918-FCE6B0B12D49}" type="doc">
      <dgm:prSet loTypeId="urn:microsoft.com/office/officeart/2005/8/layout/hList7" loCatId="list" qsTypeId="urn:microsoft.com/office/officeart/2005/8/quickstyle/simple4" qsCatId="simple" csTypeId="urn:microsoft.com/office/officeart/2005/8/colors/accent2_4" csCatId="accent2" phldr="1"/>
      <dgm:spPr/>
      <dgm:t>
        <a:bodyPr/>
        <a:lstStyle/>
        <a:p>
          <a:endParaRPr lang="es-ES"/>
        </a:p>
      </dgm:t>
    </dgm:pt>
    <dgm:pt modelId="{742855EF-EF7A-4DE0-9FE6-458D790EB532}">
      <dgm:prSet/>
      <dgm:spPr/>
      <dgm:t>
        <a:bodyPr/>
        <a:lstStyle/>
        <a:p>
          <a:pPr algn="ctr" rtl="0"/>
          <a:r>
            <a:rPr lang="es-ES_tradnl" b="0" i="0" dirty="0" smtClean="0"/>
            <a:t>Accionar manual de las señales de alarma de los zafarranchos</a:t>
          </a:r>
          <a:endParaRPr lang="es-ES" dirty="0"/>
        </a:p>
      </dgm:t>
    </dgm:pt>
    <dgm:pt modelId="{A46D3407-759F-40E5-8470-979349CFAE39}" type="parTrans" cxnId="{6953C543-C706-42B2-AEA1-6F14709C87F6}">
      <dgm:prSet/>
      <dgm:spPr/>
      <dgm:t>
        <a:bodyPr/>
        <a:lstStyle/>
        <a:p>
          <a:endParaRPr lang="es-ES"/>
        </a:p>
      </dgm:t>
    </dgm:pt>
    <dgm:pt modelId="{831CB616-E1FC-4D8C-A5DB-DE67FD3B3F72}" type="sibTrans" cxnId="{6953C543-C706-42B2-AEA1-6F14709C87F6}">
      <dgm:prSet/>
      <dgm:spPr/>
      <dgm:t>
        <a:bodyPr/>
        <a:lstStyle/>
        <a:p>
          <a:endParaRPr lang="es-ES"/>
        </a:p>
      </dgm:t>
    </dgm:pt>
    <dgm:pt modelId="{A88803B2-A148-4C5C-89EC-8564E23EC723}">
      <dgm:prSet/>
      <dgm:spPr/>
      <dgm:t>
        <a:bodyPr/>
        <a:lstStyle/>
        <a:p>
          <a:pPr algn="ctr" rtl="0"/>
          <a:r>
            <a:rPr lang="es-ES_tradnl" dirty="0" smtClean="0"/>
            <a:t>En una emergencia el tiempo es factor fundamental  </a:t>
          </a:r>
          <a:endParaRPr lang="es-ES" dirty="0"/>
        </a:p>
      </dgm:t>
    </dgm:pt>
    <dgm:pt modelId="{85F2A406-EBD7-4892-8910-F182EDEEDEF0}" type="parTrans" cxnId="{2ECF25D7-FF68-4318-9C83-C39925CBE1C4}">
      <dgm:prSet/>
      <dgm:spPr/>
      <dgm:t>
        <a:bodyPr/>
        <a:lstStyle/>
        <a:p>
          <a:endParaRPr lang="es-ES"/>
        </a:p>
      </dgm:t>
    </dgm:pt>
    <dgm:pt modelId="{0E2DAF9B-D94F-4D62-81E1-53CE073677FF}" type="sibTrans" cxnId="{2ECF25D7-FF68-4318-9C83-C39925CBE1C4}">
      <dgm:prSet/>
      <dgm:spPr/>
      <dgm:t>
        <a:bodyPr/>
        <a:lstStyle/>
        <a:p>
          <a:endParaRPr lang="es-ES"/>
        </a:p>
      </dgm:t>
    </dgm:pt>
    <dgm:pt modelId="{98BA386A-C5C2-4491-A559-742C0ECB3D73}">
      <dgm:prSet/>
      <dgm:spPr/>
      <dgm:t>
        <a:bodyPr/>
        <a:lstStyle/>
        <a:p>
          <a:pPr algn="ctr" rtl="0"/>
          <a:r>
            <a:rPr lang="es-ES_tradnl" dirty="0" smtClean="0"/>
            <a:t>Contribuir en el desempeño eficiente del personal durante las prácticas de los zafarranchos.</a:t>
          </a:r>
          <a:endParaRPr lang="es-ES" dirty="0"/>
        </a:p>
      </dgm:t>
    </dgm:pt>
    <dgm:pt modelId="{E603C0DE-1BD1-45B4-8922-4FA162B26DEB}" type="sibTrans" cxnId="{30DDE8BE-7EA5-4A14-B721-B63C3F6ADEF4}">
      <dgm:prSet/>
      <dgm:spPr/>
      <dgm:t>
        <a:bodyPr/>
        <a:lstStyle/>
        <a:p>
          <a:endParaRPr lang="es-ES"/>
        </a:p>
      </dgm:t>
    </dgm:pt>
    <dgm:pt modelId="{15F93DCB-33B2-4AF5-8BC2-D68C7A264DF4}" type="parTrans" cxnId="{30DDE8BE-7EA5-4A14-B721-B63C3F6ADEF4}">
      <dgm:prSet/>
      <dgm:spPr/>
      <dgm:t>
        <a:bodyPr/>
        <a:lstStyle/>
        <a:p>
          <a:endParaRPr lang="es-ES"/>
        </a:p>
      </dgm:t>
    </dgm:pt>
    <dgm:pt modelId="{F4280406-38F4-49C8-9AD3-11D462798EB9}" type="pres">
      <dgm:prSet presAssocID="{DDB576D6-49BA-4483-A918-FCE6B0B12D49}" presName="Name0" presStyleCnt="0">
        <dgm:presLayoutVars>
          <dgm:dir/>
          <dgm:resizeHandles val="exact"/>
        </dgm:presLayoutVars>
      </dgm:prSet>
      <dgm:spPr/>
      <dgm:t>
        <a:bodyPr/>
        <a:lstStyle/>
        <a:p>
          <a:endParaRPr lang="es-ES"/>
        </a:p>
      </dgm:t>
    </dgm:pt>
    <dgm:pt modelId="{0AAD664A-25EF-40A8-BED4-F0A823D35419}" type="pres">
      <dgm:prSet presAssocID="{DDB576D6-49BA-4483-A918-FCE6B0B12D49}" presName="fgShape" presStyleLbl="fgShp" presStyleIdx="0" presStyleCnt="1"/>
      <dgm:spPr/>
    </dgm:pt>
    <dgm:pt modelId="{EAC4F301-0519-4FA6-95A7-65CED0E42C73}" type="pres">
      <dgm:prSet presAssocID="{DDB576D6-49BA-4483-A918-FCE6B0B12D49}" presName="linComp" presStyleCnt="0"/>
      <dgm:spPr/>
    </dgm:pt>
    <dgm:pt modelId="{024C7FA0-FA1A-4541-8E6B-F900048FA2D0}" type="pres">
      <dgm:prSet presAssocID="{742855EF-EF7A-4DE0-9FE6-458D790EB532}" presName="compNode" presStyleCnt="0"/>
      <dgm:spPr/>
    </dgm:pt>
    <dgm:pt modelId="{041C1775-8CD7-4F6B-883D-249A033A9E80}" type="pres">
      <dgm:prSet presAssocID="{742855EF-EF7A-4DE0-9FE6-458D790EB532}" presName="bkgdShape" presStyleLbl="node1" presStyleIdx="0" presStyleCnt="3" custLinFactX="3000" custLinFactNeighborX="100000" custLinFactNeighborY="338"/>
      <dgm:spPr/>
      <dgm:t>
        <a:bodyPr/>
        <a:lstStyle/>
        <a:p>
          <a:endParaRPr lang="es-ES"/>
        </a:p>
      </dgm:t>
    </dgm:pt>
    <dgm:pt modelId="{887044E3-01F9-42C1-B3B8-BC6708DA33C9}" type="pres">
      <dgm:prSet presAssocID="{742855EF-EF7A-4DE0-9FE6-458D790EB532}" presName="nodeTx" presStyleLbl="node1" presStyleIdx="0" presStyleCnt="3">
        <dgm:presLayoutVars>
          <dgm:bulletEnabled val="1"/>
        </dgm:presLayoutVars>
      </dgm:prSet>
      <dgm:spPr/>
      <dgm:t>
        <a:bodyPr/>
        <a:lstStyle/>
        <a:p>
          <a:endParaRPr lang="es-ES"/>
        </a:p>
      </dgm:t>
    </dgm:pt>
    <dgm:pt modelId="{606410C1-37B0-470D-94D0-C65C0FF49F00}" type="pres">
      <dgm:prSet presAssocID="{742855EF-EF7A-4DE0-9FE6-458D790EB532}" presName="invisiNode" presStyleLbl="node1" presStyleIdx="0" presStyleCnt="3"/>
      <dgm:spPr/>
    </dgm:pt>
    <dgm:pt modelId="{C2054AC4-DA30-48EF-8390-642C35910921}" type="pres">
      <dgm:prSet presAssocID="{742855EF-EF7A-4DE0-9FE6-458D790EB532}" presName="imagNode" presStyleLbl="fgImgPlace1" presStyleIdx="0" presStyleCnt="3" custLinFactX="207888" custLinFactNeighborX="300000" custLinFactNeighborY="26214"/>
      <dgm:spPr/>
    </dgm:pt>
    <dgm:pt modelId="{A0DF6818-A58D-45E4-AEAE-2E358FF34499}" type="pres">
      <dgm:prSet presAssocID="{831CB616-E1FC-4D8C-A5DB-DE67FD3B3F72}" presName="sibTrans" presStyleLbl="sibTrans2D1" presStyleIdx="0" presStyleCnt="0"/>
      <dgm:spPr/>
      <dgm:t>
        <a:bodyPr/>
        <a:lstStyle/>
        <a:p>
          <a:endParaRPr lang="es-ES"/>
        </a:p>
      </dgm:t>
    </dgm:pt>
    <dgm:pt modelId="{F1BCF435-2BCD-433A-92D4-7EEEBE5991BB}" type="pres">
      <dgm:prSet presAssocID="{A88803B2-A148-4C5C-89EC-8564E23EC723}" presName="compNode" presStyleCnt="0"/>
      <dgm:spPr/>
    </dgm:pt>
    <dgm:pt modelId="{55B79A24-33CE-4618-A2F4-7EB2779EFA21}" type="pres">
      <dgm:prSet presAssocID="{A88803B2-A148-4C5C-89EC-8564E23EC723}" presName="bkgdShape" presStyleLbl="node1" presStyleIdx="1" presStyleCnt="3" custLinFactX="-2963" custLinFactNeighborX="-100000" custLinFactNeighborY="338"/>
      <dgm:spPr/>
      <dgm:t>
        <a:bodyPr/>
        <a:lstStyle/>
        <a:p>
          <a:endParaRPr lang="es-ES"/>
        </a:p>
      </dgm:t>
    </dgm:pt>
    <dgm:pt modelId="{5C9AC3B3-B1A6-4422-AB8B-916234A9E42F}" type="pres">
      <dgm:prSet presAssocID="{A88803B2-A148-4C5C-89EC-8564E23EC723}" presName="nodeTx" presStyleLbl="node1" presStyleIdx="1" presStyleCnt="3">
        <dgm:presLayoutVars>
          <dgm:bulletEnabled val="1"/>
        </dgm:presLayoutVars>
      </dgm:prSet>
      <dgm:spPr/>
      <dgm:t>
        <a:bodyPr/>
        <a:lstStyle/>
        <a:p>
          <a:endParaRPr lang="es-ES"/>
        </a:p>
      </dgm:t>
    </dgm:pt>
    <dgm:pt modelId="{28247D35-9C0D-4EDE-8148-08DFF343F6A1}" type="pres">
      <dgm:prSet presAssocID="{A88803B2-A148-4C5C-89EC-8564E23EC723}" presName="invisiNode" presStyleLbl="node1" presStyleIdx="1" presStyleCnt="3"/>
      <dgm:spPr/>
    </dgm:pt>
    <dgm:pt modelId="{8FD778C6-7984-471B-97AC-B8E4BD1EC286}" type="pres">
      <dgm:prSet presAssocID="{A88803B2-A148-4C5C-89EC-8564E23EC723}" presName="imagNode" presStyleLbl="fgImgPlace1" presStyleIdx="1" presStyleCnt="3" custLinFactNeighborX="0" custLinFactNeighborY="1518"/>
      <dgm:spPr>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dgm:spPr>
      <dgm:t>
        <a:bodyPr/>
        <a:lstStyle/>
        <a:p>
          <a:endParaRPr lang="es-ES"/>
        </a:p>
      </dgm:t>
    </dgm:pt>
    <dgm:pt modelId="{D3E97FA8-E331-4EE2-98E5-90219722E742}" type="pres">
      <dgm:prSet presAssocID="{0E2DAF9B-D94F-4D62-81E1-53CE073677FF}" presName="sibTrans" presStyleLbl="sibTrans2D1" presStyleIdx="0" presStyleCnt="0"/>
      <dgm:spPr/>
      <dgm:t>
        <a:bodyPr/>
        <a:lstStyle/>
        <a:p>
          <a:endParaRPr lang="es-ES"/>
        </a:p>
      </dgm:t>
    </dgm:pt>
    <dgm:pt modelId="{B8FB5EBA-6588-44A2-9896-80F113D42FE3}" type="pres">
      <dgm:prSet presAssocID="{98BA386A-C5C2-4491-A559-742C0ECB3D73}" presName="compNode" presStyleCnt="0"/>
      <dgm:spPr/>
    </dgm:pt>
    <dgm:pt modelId="{09399589-8293-4F43-922F-3585B38E9F88}" type="pres">
      <dgm:prSet presAssocID="{98BA386A-C5C2-4491-A559-742C0ECB3D73}" presName="bkgdShape" presStyleLbl="node1" presStyleIdx="2" presStyleCnt="3"/>
      <dgm:spPr/>
      <dgm:t>
        <a:bodyPr/>
        <a:lstStyle/>
        <a:p>
          <a:endParaRPr lang="es-ES"/>
        </a:p>
      </dgm:t>
    </dgm:pt>
    <dgm:pt modelId="{574B6F9A-E835-4AB0-85D9-87EB35B0B7B3}" type="pres">
      <dgm:prSet presAssocID="{98BA386A-C5C2-4491-A559-742C0ECB3D73}" presName="nodeTx" presStyleLbl="node1" presStyleIdx="2" presStyleCnt="3">
        <dgm:presLayoutVars>
          <dgm:bulletEnabled val="1"/>
        </dgm:presLayoutVars>
      </dgm:prSet>
      <dgm:spPr/>
      <dgm:t>
        <a:bodyPr/>
        <a:lstStyle/>
        <a:p>
          <a:endParaRPr lang="es-ES"/>
        </a:p>
      </dgm:t>
    </dgm:pt>
    <dgm:pt modelId="{678BFF44-BE87-40D9-BB90-108CF4EB9FBF}" type="pres">
      <dgm:prSet presAssocID="{98BA386A-C5C2-4491-A559-742C0ECB3D73}" presName="invisiNode" presStyleLbl="node1" presStyleIdx="2" presStyleCnt="3"/>
      <dgm:spPr/>
    </dgm:pt>
    <dgm:pt modelId="{F10880F3-584E-43DD-BE63-C7FC70D9FE57}" type="pres">
      <dgm:prSet presAssocID="{98BA386A-C5C2-4491-A559-742C0ECB3D73}" presName="imagNode" presStyleLbl="fgImgPlace1" presStyleIdx="2"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Lst>
  <dgm:cxnLst>
    <dgm:cxn modelId="{960E69EF-A1C8-419F-803C-2738F926DE8B}" type="presOf" srcId="{98BA386A-C5C2-4491-A559-742C0ECB3D73}" destId="{574B6F9A-E835-4AB0-85D9-87EB35B0B7B3}" srcOrd="1" destOrd="0" presId="urn:microsoft.com/office/officeart/2005/8/layout/hList7"/>
    <dgm:cxn modelId="{BBC5F2A4-8D2A-4AE4-B3C4-5B1AEE1FD56E}" type="presOf" srcId="{98BA386A-C5C2-4491-A559-742C0ECB3D73}" destId="{09399589-8293-4F43-922F-3585B38E9F88}" srcOrd="0" destOrd="0" presId="urn:microsoft.com/office/officeart/2005/8/layout/hList7"/>
    <dgm:cxn modelId="{9764F0AE-1E40-457D-A24E-F6BAA91B4BF9}" type="presOf" srcId="{742855EF-EF7A-4DE0-9FE6-458D790EB532}" destId="{887044E3-01F9-42C1-B3B8-BC6708DA33C9}" srcOrd="1" destOrd="0" presId="urn:microsoft.com/office/officeart/2005/8/layout/hList7"/>
    <dgm:cxn modelId="{30DDE8BE-7EA5-4A14-B721-B63C3F6ADEF4}" srcId="{DDB576D6-49BA-4483-A918-FCE6B0B12D49}" destId="{98BA386A-C5C2-4491-A559-742C0ECB3D73}" srcOrd="2" destOrd="0" parTransId="{15F93DCB-33B2-4AF5-8BC2-D68C7A264DF4}" sibTransId="{E603C0DE-1BD1-45B4-8922-4FA162B26DEB}"/>
    <dgm:cxn modelId="{548CACA8-5EF9-437D-9432-0A4A8C9BBCF2}" type="presOf" srcId="{DDB576D6-49BA-4483-A918-FCE6B0B12D49}" destId="{F4280406-38F4-49C8-9AD3-11D462798EB9}" srcOrd="0" destOrd="0" presId="urn:microsoft.com/office/officeart/2005/8/layout/hList7"/>
    <dgm:cxn modelId="{F303CEA5-B546-4861-A4AC-A8253C54404D}" type="presOf" srcId="{A88803B2-A148-4C5C-89EC-8564E23EC723}" destId="{55B79A24-33CE-4618-A2F4-7EB2779EFA21}" srcOrd="0" destOrd="0" presId="urn:microsoft.com/office/officeart/2005/8/layout/hList7"/>
    <dgm:cxn modelId="{82FF4788-0B68-424F-88CF-3EC41A8E87D2}" type="presOf" srcId="{0E2DAF9B-D94F-4D62-81E1-53CE073677FF}" destId="{D3E97FA8-E331-4EE2-98E5-90219722E742}" srcOrd="0" destOrd="0" presId="urn:microsoft.com/office/officeart/2005/8/layout/hList7"/>
    <dgm:cxn modelId="{6953C543-C706-42B2-AEA1-6F14709C87F6}" srcId="{DDB576D6-49BA-4483-A918-FCE6B0B12D49}" destId="{742855EF-EF7A-4DE0-9FE6-458D790EB532}" srcOrd="0" destOrd="0" parTransId="{A46D3407-759F-40E5-8470-979349CFAE39}" sibTransId="{831CB616-E1FC-4D8C-A5DB-DE67FD3B3F72}"/>
    <dgm:cxn modelId="{F2657141-7B73-45AC-8EDC-BB8E4D4C20A8}" type="presOf" srcId="{A88803B2-A148-4C5C-89EC-8564E23EC723}" destId="{5C9AC3B3-B1A6-4422-AB8B-916234A9E42F}" srcOrd="1" destOrd="0" presId="urn:microsoft.com/office/officeart/2005/8/layout/hList7"/>
    <dgm:cxn modelId="{0A6ADA7D-CC8F-44BD-99F4-F60574940057}" type="presOf" srcId="{742855EF-EF7A-4DE0-9FE6-458D790EB532}" destId="{041C1775-8CD7-4F6B-883D-249A033A9E80}" srcOrd="0" destOrd="0" presId="urn:microsoft.com/office/officeart/2005/8/layout/hList7"/>
    <dgm:cxn modelId="{E08D6F48-DD66-4589-81B0-F9CFA935792A}" type="presOf" srcId="{831CB616-E1FC-4D8C-A5DB-DE67FD3B3F72}" destId="{A0DF6818-A58D-45E4-AEAE-2E358FF34499}" srcOrd="0" destOrd="0" presId="urn:microsoft.com/office/officeart/2005/8/layout/hList7"/>
    <dgm:cxn modelId="{2ECF25D7-FF68-4318-9C83-C39925CBE1C4}" srcId="{DDB576D6-49BA-4483-A918-FCE6B0B12D49}" destId="{A88803B2-A148-4C5C-89EC-8564E23EC723}" srcOrd="1" destOrd="0" parTransId="{85F2A406-EBD7-4892-8910-F182EDEEDEF0}" sibTransId="{0E2DAF9B-D94F-4D62-81E1-53CE073677FF}"/>
    <dgm:cxn modelId="{2AAC2E8B-290B-4923-B6FE-36E271F88ED4}" type="presParOf" srcId="{F4280406-38F4-49C8-9AD3-11D462798EB9}" destId="{0AAD664A-25EF-40A8-BED4-F0A823D35419}" srcOrd="0" destOrd="0" presId="urn:microsoft.com/office/officeart/2005/8/layout/hList7"/>
    <dgm:cxn modelId="{1AC6158B-44A5-4AEE-B390-32DC6E176C07}" type="presParOf" srcId="{F4280406-38F4-49C8-9AD3-11D462798EB9}" destId="{EAC4F301-0519-4FA6-95A7-65CED0E42C73}" srcOrd="1" destOrd="0" presId="urn:microsoft.com/office/officeart/2005/8/layout/hList7"/>
    <dgm:cxn modelId="{1C5C8BE2-09D0-41AF-A088-E673B7628165}" type="presParOf" srcId="{EAC4F301-0519-4FA6-95A7-65CED0E42C73}" destId="{024C7FA0-FA1A-4541-8E6B-F900048FA2D0}" srcOrd="0" destOrd="0" presId="urn:microsoft.com/office/officeart/2005/8/layout/hList7"/>
    <dgm:cxn modelId="{B4998680-F91A-4776-9F4F-3D8EBFA843DA}" type="presParOf" srcId="{024C7FA0-FA1A-4541-8E6B-F900048FA2D0}" destId="{041C1775-8CD7-4F6B-883D-249A033A9E80}" srcOrd="0" destOrd="0" presId="urn:microsoft.com/office/officeart/2005/8/layout/hList7"/>
    <dgm:cxn modelId="{EFE59581-5A3D-47F9-88FA-E9E79CD53D70}" type="presParOf" srcId="{024C7FA0-FA1A-4541-8E6B-F900048FA2D0}" destId="{887044E3-01F9-42C1-B3B8-BC6708DA33C9}" srcOrd="1" destOrd="0" presId="urn:microsoft.com/office/officeart/2005/8/layout/hList7"/>
    <dgm:cxn modelId="{F947A9D3-3C6E-41C8-89C7-40306541B2F5}" type="presParOf" srcId="{024C7FA0-FA1A-4541-8E6B-F900048FA2D0}" destId="{606410C1-37B0-470D-94D0-C65C0FF49F00}" srcOrd="2" destOrd="0" presId="urn:microsoft.com/office/officeart/2005/8/layout/hList7"/>
    <dgm:cxn modelId="{3654C0E5-480A-40C1-8448-978DF74BD243}" type="presParOf" srcId="{024C7FA0-FA1A-4541-8E6B-F900048FA2D0}" destId="{C2054AC4-DA30-48EF-8390-642C35910921}" srcOrd="3" destOrd="0" presId="urn:microsoft.com/office/officeart/2005/8/layout/hList7"/>
    <dgm:cxn modelId="{4A521178-7733-457E-A69F-9D5CC53C4FBE}" type="presParOf" srcId="{EAC4F301-0519-4FA6-95A7-65CED0E42C73}" destId="{A0DF6818-A58D-45E4-AEAE-2E358FF34499}" srcOrd="1" destOrd="0" presId="urn:microsoft.com/office/officeart/2005/8/layout/hList7"/>
    <dgm:cxn modelId="{39266A15-75F3-4B3F-9226-A2A7D167B69B}" type="presParOf" srcId="{EAC4F301-0519-4FA6-95A7-65CED0E42C73}" destId="{F1BCF435-2BCD-433A-92D4-7EEEBE5991BB}" srcOrd="2" destOrd="0" presId="urn:microsoft.com/office/officeart/2005/8/layout/hList7"/>
    <dgm:cxn modelId="{8626F125-DC22-4F5F-82F6-058323437175}" type="presParOf" srcId="{F1BCF435-2BCD-433A-92D4-7EEEBE5991BB}" destId="{55B79A24-33CE-4618-A2F4-7EB2779EFA21}" srcOrd="0" destOrd="0" presId="urn:microsoft.com/office/officeart/2005/8/layout/hList7"/>
    <dgm:cxn modelId="{69F1FC4B-1BAE-45E6-9D07-80528B7FC4C2}" type="presParOf" srcId="{F1BCF435-2BCD-433A-92D4-7EEEBE5991BB}" destId="{5C9AC3B3-B1A6-4422-AB8B-916234A9E42F}" srcOrd="1" destOrd="0" presId="urn:microsoft.com/office/officeart/2005/8/layout/hList7"/>
    <dgm:cxn modelId="{64CCDB2A-5F41-493F-8729-442B7386B087}" type="presParOf" srcId="{F1BCF435-2BCD-433A-92D4-7EEEBE5991BB}" destId="{28247D35-9C0D-4EDE-8148-08DFF343F6A1}" srcOrd="2" destOrd="0" presId="urn:microsoft.com/office/officeart/2005/8/layout/hList7"/>
    <dgm:cxn modelId="{5C82E19E-D9BD-4F30-8D6F-3C71195F2BEB}" type="presParOf" srcId="{F1BCF435-2BCD-433A-92D4-7EEEBE5991BB}" destId="{8FD778C6-7984-471B-97AC-B8E4BD1EC286}" srcOrd="3" destOrd="0" presId="urn:microsoft.com/office/officeart/2005/8/layout/hList7"/>
    <dgm:cxn modelId="{E400686F-60E8-4078-B512-AFAF8E771800}" type="presParOf" srcId="{EAC4F301-0519-4FA6-95A7-65CED0E42C73}" destId="{D3E97FA8-E331-4EE2-98E5-90219722E742}" srcOrd="3" destOrd="0" presId="urn:microsoft.com/office/officeart/2005/8/layout/hList7"/>
    <dgm:cxn modelId="{37C5A915-D5A1-49B9-AE27-BD5CB91DD676}" type="presParOf" srcId="{EAC4F301-0519-4FA6-95A7-65CED0E42C73}" destId="{B8FB5EBA-6588-44A2-9896-80F113D42FE3}" srcOrd="4" destOrd="0" presId="urn:microsoft.com/office/officeart/2005/8/layout/hList7"/>
    <dgm:cxn modelId="{515D0196-CDB6-4E0A-AC93-F506129F83D7}" type="presParOf" srcId="{B8FB5EBA-6588-44A2-9896-80F113D42FE3}" destId="{09399589-8293-4F43-922F-3585B38E9F88}" srcOrd="0" destOrd="0" presId="urn:microsoft.com/office/officeart/2005/8/layout/hList7"/>
    <dgm:cxn modelId="{C3177E6D-B673-4195-A22C-7CE65164F99B}" type="presParOf" srcId="{B8FB5EBA-6588-44A2-9896-80F113D42FE3}" destId="{574B6F9A-E835-4AB0-85D9-87EB35B0B7B3}" srcOrd="1" destOrd="0" presId="urn:microsoft.com/office/officeart/2005/8/layout/hList7"/>
    <dgm:cxn modelId="{EFE88FAE-2793-46E7-8C9D-5D7A89607804}" type="presParOf" srcId="{B8FB5EBA-6588-44A2-9896-80F113D42FE3}" destId="{678BFF44-BE87-40D9-BB90-108CF4EB9FBF}" srcOrd="2" destOrd="0" presId="urn:microsoft.com/office/officeart/2005/8/layout/hList7"/>
    <dgm:cxn modelId="{D399926A-4F98-4D6A-9C56-5FA3436ED282}" type="presParOf" srcId="{B8FB5EBA-6588-44A2-9896-80F113D42FE3}" destId="{F10880F3-584E-43DD-BE63-C7FC70D9FE5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FAC079-F83E-40E2-B800-BF0D048CF63B}"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s-ES"/>
        </a:p>
      </dgm:t>
    </dgm:pt>
    <dgm:pt modelId="{460D790F-E521-42BC-B65C-07900227B92D}">
      <dgm:prSet phldrT="[Texto]"/>
      <dgm:spPr/>
      <dgm:t>
        <a:bodyPr/>
        <a:lstStyle/>
        <a:p>
          <a:pPr algn="just"/>
          <a:r>
            <a:rPr lang="es-EC" dirty="0" smtClean="0"/>
            <a:t>Levantar información de los zafarranchos practicados a bordo del Buque Escuela Guayas en la ruta Lisboa – La Guaira.</a:t>
          </a:r>
          <a:endParaRPr lang="es-ES" dirty="0"/>
        </a:p>
      </dgm:t>
    </dgm:pt>
    <dgm:pt modelId="{6D9D49C0-F60F-455E-B999-2BFFF9455791}" type="parTrans" cxnId="{1F4BD5BE-45D2-4317-B6D5-B3421A188F7D}">
      <dgm:prSet/>
      <dgm:spPr/>
      <dgm:t>
        <a:bodyPr/>
        <a:lstStyle/>
        <a:p>
          <a:endParaRPr lang="es-ES"/>
        </a:p>
      </dgm:t>
    </dgm:pt>
    <dgm:pt modelId="{23089F8E-61CD-42FB-A58F-4B768C94780E}" type="sibTrans" cxnId="{1F4BD5BE-45D2-4317-B6D5-B3421A188F7D}">
      <dgm:prSet/>
      <dgm:spPr/>
      <dgm:t>
        <a:bodyPr/>
        <a:lstStyle/>
        <a:p>
          <a:endParaRPr lang="es-ES"/>
        </a:p>
      </dgm:t>
    </dgm:pt>
    <dgm:pt modelId="{788F630A-BDC0-4AAB-9322-036FD344500F}">
      <dgm:prSet phldrT="[Texto]"/>
      <dgm:spPr/>
      <dgm:t>
        <a:bodyPr/>
        <a:lstStyle/>
        <a:p>
          <a:pPr algn="just"/>
          <a:r>
            <a:rPr lang="es-EC" dirty="0" smtClean="0"/>
            <a:t>Determinar las incidencias de las comunicaciones navales en los zafarranchos </a:t>
          </a:r>
          <a:endParaRPr lang="es-ES" dirty="0"/>
        </a:p>
      </dgm:t>
    </dgm:pt>
    <dgm:pt modelId="{6A3FD13A-46E8-4DB8-AECD-99B29333844C}" type="parTrans" cxnId="{1A4980F1-DEC2-4A01-8566-0CECD1202796}">
      <dgm:prSet/>
      <dgm:spPr/>
      <dgm:t>
        <a:bodyPr/>
        <a:lstStyle/>
        <a:p>
          <a:endParaRPr lang="es-ES"/>
        </a:p>
      </dgm:t>
    </dgm:pt>
    <dgm:pt modelId="{818C6C1A-5D72-4871-BC02-7BAFE3963F50}" type="sibTrans" cxnId="{1A4980F1-DEC2-4A01-8566-0CECD1202796}">
      <dgm:prSet/>
      <dgm:spPr/>
      <dgm:t>
        <a:bodyPr/>
        <a:lstStyle/>
        <a:p>
          <a:endParaRPr lang="es-ES"/>
        </a:p>
      </dgm:t>
    </dgm:pt>
    <dgm:pt modelId="{A74B6A31-E200-4176-9184-29C8478C3637}">
      <dgm:prSet phldrT="[Texto]"/>
      <dgm:spPr/>
      <dgm:t>
        <a:bodyPr/>
        <a:lstStyle/>
        <a:p>
          <a:pPr algn="just"/>
          <a:r>
            <a:rPr lang="es-EC" dirty="0" smtClean="0"/>
            <a:t>Plantear una propuesta para la difusión oportuna del tipo de zafarrancho a bordo del Buque Escuela Guayas.</a:t>
          </a:r>
          <a:endParaRPr lang="es-ES" dirty="0"/>
        </a:p>
      </dgm:t>
    </dgm:pt>
    <dgm:pt modelId="{A2308667-A163-416F-9CF8-0200A46C6133}" type="parTrans" cxnId="{7C81913A-5F21-4E48-8056-89A8233647C1}">
      <dgm:prSet/>
      <dgm:spPr/>
      <dgm:t>
        <a:bodyPr/>
        <a:lstStyle/>
        <a:p>
          <a:endParaRPr lang="es-ES"/>
        </a:p>
      </dgm:t>
    </dgm:pt>
    <dgm:pt modelId="{B330C665-2DFB-4113-B9FF-B051A41880C4}" type="sibTrans" cxnId="{7C81913A-5F21-4E48-8056-89A8233647C1}">
      <dgm:prSet/>
      <dgm:spPr/>
      <dgm:t>
        <a:bodyPr/>
        <a:lstStyle/>
        <a:p>
          <a:endParaRPr lang="es-ES"/>
        </a:p>
      </dgm:t>
    </dgm:pt>
    <dgm:pt modelId="{4C761D25-E733-4469-BA89-5D2278B8C0F5}" type="pres">
      <dgm:prSet presAssocID="{CBFAC079-F83E-40E2-B800-BF0D048CF63B}" presName="Name0" presStyleCnt="0">
        <dgm:presLayoutVars>
          <dgm:chMax val="7"/>
          <dgm:chPref val="7"/>
          <dgm:dir/>
        </dgm:presLayoutVars>
      </dgm:prSet>
      <dgm:spPr/>
      <dgm:t>
        <a:bodyPr/>
        <a:lstStyle/>
        <a:p>
          <a:endParaRPr lang="es-ES"/>
        </a:p>
      </dgm:t>
    </dgm:pt>
    <dgm:pt modelId="{EE9EE15E-F438-46A2-8D69-913E70275EAF}" type="pres">
      <dgm:prSet presAssocID="{CBFAC079-F83E-40E2-B800-BF0D048CF63B}" presName="Name1" presStyleCnt="0"/>
      <dgm:spPr/>
      <dgm:t>
        <a:bodyPr/>
        <a:lstStyle/>
        <a:p>
          <a:endParaRPr lang="es-ES"/>
        </a:p>
      </dgm:t>
    </dgm:pt>
    <dgm:pt modelId="{6BC59FD2-AE58-4C81-9712-17FC0BC19958}" type="pres">
      <dgm:prSet presAssocID="{CBFAC079-F83E-40E2-B800-BF0D048CF63B}" presName="cycle" presStyleCnt="0"/>
      <dgm:spPr/>
      <dgm:t>
        <a:bodyPr/>
        <a:lstStyle/>
        <a:p>
          <a:endParaRPr lang="es-ES"/>
        </a:p>
      </dgm:t>
    </dgm:pt>
    <dgm:pt modelId="{ABEE50C2-F9CA-4424-B448-0CC9703A01FE}" type="pres">
      <dgm:prSet presAssocID="{CBFAC079-F83E-40E2-B800-BF0D048CF63B}" presName="srcNode" presStyleLbl="node1" presStyleIdx="0" presStyleCnt="3"/>
      <dgm:spPr/>
      <dgm:t>
        <a:bodyPr/>
        <a:lstStyle/>
        <a:p>
          <a:endParaRPr lang="es-ES"/>
        </a:p>
      </dgm:t>
    </dgm:pt>
    <dgm:pt modelId="{F8FC98C3-50A3-409D-A616-E397CA110114}" type="pres">
      <dgm:prSet presAssocID="{CBFAC079-F83E-40E2-B800-BF0D048CF63B}" presName="conn" presStyleLbl="parChTrans1D2" presStyleIdx="0" presStyleCnt="1"/>
      <dgm:spPr/>
      <dgm:t>
        <a:bodyPr/>
        <a:lstStyle/>
        <a:p>
          <a:endParaRPr lang="es-ES"/>
        </a:p>
      </dgm:t>
    </dgm:pt>
    <dgm:pt modelId="{461786E9-3972-428C-95EE-65C14A2A6279}" type="pres">
      <dgm:prSet presAssocID="{CBFAC079-F83E-40E2-B800-BF0D048CF63B}" presName="extraNode" presStyleLbl="node1" presStyleIdx="0" presStyleCnt="3"/>
      <dgm:spPr/>
      <dgm:t>
        <a:bodyPr/>
        <a:lstStyle/>
        <a:p>
          <a:endParaRPr lang="es-ES"/>
        </a:p>
      </dgm:t>
    </dgm:pt>
    <dgm:pt modelId="{7B8628FF-1EB8-4451-9DB0-DB2C26DDC688}" type="pres">
      <dgm:prSet presAssocID="{CBFAC079-F83E-40E2-B800-BF0D048CF63B}" presName="dstNode" presStyleLbl="node1" presStyleIdx="0" presStyleCnt="3"/>
      <dgm:spPr/>
      <dgm:t>
        <a:bodyPr/>
        <a:lstStyle/>
        <a:p>
          <a:endParaRPr lang="es-ES"/>
        </a:p>
      </dgm:t>
    </dgm:pt>
    <dgm:pt modelId="{E5F4032D-0409-42BE-B861-97537A7EC91D}" type="pres">
      <dgm:prSet presAssocID="{460D790F-E521-42BC-B65C-07900227B92D}" presName="text_1" presStyleLbl="node1" presStyleIdx="0" presStyleCnt="3">
        <dgm:presLayoutVars>
          <dgm:bulletEnabled val="1"/>
        </dgm:presLayoutVars>
      </dgm:prSet>
      <dgm:spPr/>
      <dgm:t>
        <a:bodyPr/>
        <a:lstStyle/>
        <a:p>
          <a:endParaRPr lang="es-ES"/>
        </a:p>
      </dgm:t>
    </dgm:pt>
    <dgm:pt modelId="{75B2048D-059C-4BD3-B683-344D27693EAA}" type="pres">
      <dgm:prSet presAssocID="{460D790F-E521-42BC-B65C-07900227B92D}" presName="accent_1" presStyleCnt="0"/>
      <dgm:spPr/>
      <dgm:t>
        <a:bodyPr/>
        <a:lstStyle/>
        <a:p>
          <a:endParaRPr lang="es-ES"/>
        </a:p>
      </dgm:t>
    </dgm:pt>
    <dgm:pt modelId="{4124482B-D0C3-4EA5-8774-CE960DE67628}" type="pres">
      <dgm:prSet presAssocID="{460D790F-E521-42BC-B65C-07900227B92D}"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es-ES"/>
        </a:p>
      </dgm:t>
    </dgm:pt>
    <dgm:pt modelId="{30DABEE6-D1FA-499B-8874-6766FAD1CD51}" type="pres">
      <dgm:prSet presAssocID="{788F630A-BDC0-4AAB-9322-036FD344500F}" presName="text_2" presStyleLbl="node1" presStyleIdx="1" presStyleCnt="3">
        <dgm:presLayoutVars>
          <dgm:bulletEnabled val="1"/>
        </dgm:presLayoutVars>
      </dgm:prSet>
      <dgm:spPr/>
      <dgm:t>
        <a:bodyPr/>
        <a:lstStyle/>
        <a:p>
          <a:endParaRPr lang="es-ES"/>
        </a:p>
      </dgm:t>
    </dgm:pt>
    <dgm:pt modelId="{84711504-C80C-4CCC-AE8E-8E465DDA847A}" type="pres">
      <dgm:prSet presAssocID="{788F630A-BDC0-4AAB-9322-036FD344500F}" presName="accent_2" presStyleCnt="0"/>
      <dgm:spPr/>
      <dgm:t>
        <a:bodyPr/>
        <a:lstStyle/>
        <a:p>
          <a:endParaRPr lang="es-ES"/>
        </a:p>
      </dgm:t>
    </dgm:pt>
    <dgm:pt modelId="{29D14B2E-65ED-4B18-8BAD-6B157B223E69}" type="pres">
      <dgm:prSet presAssocID="{788F630A-BDC0-4AAB-9322-036FD344500F}" presName="accentRepeatNode" presStyleLbl="solidFgAcc1" presStyleIdx="1" presStyleCnt="3"/>
      <dgm:spPr>
        <a:blipFill rotWithShape="0">
          <a:blip xmlns:r="http://schemas.openxmlformats.org/officeDocument/2006/relationships" r:embed="rId1"/>
          <a:stretch>
            <a:fillRect/>
          </a:stretch>
        </a:blipFill>
      </dgm:spPr>
      <dgm:t>
        <a:bodyPr/>
        <a:lstStyle/>
        <a:p>
          <a:endParaRPr lang="es-ES"/>
        </a:p>
      </dgm:t>
    </dgm:pt>
    <dgm:pt modelId="{C76476A0-E317-4886-8578-52064A0EEC0E}" type="pres">
      <dgm:prSet presAssocID="{A74B6A31-E200-4176-9184-29C8478C3637}" presName="text_3" presStyleLbl="node1" presStyleIdx="2" presStyleCnt="3">
        <dgm:presLayoutVars>
          <dgm:bulletEnabled val="1"/>
        </dgm:presLayoutVars>
      </dgm:prSet>
      <dgm:spPr/>
      <dgm:t>
        <a:bodyPr/>
        <a:lstStyle/>
        <a:p>
          <a:endParaRPr lang="es-ES"/>
        </a:p>
      </dgm:t>
    </dgm:pt>
    <dgm:pt modelId="{7127EAD6-6E21-4E74-AD51-ED753F5CA094}" type="pres">
      <dgm:prSet presAssocID="{A74B6A31-E200-4176-9184-29C8478C3637}" presName="accent_3" presStyleCnt="0"/>
      <dgm:spPr/>
      <dgm:t>
        <a:bodyPr/>
        <a:lstStyle/>
        <a:p>
          <a:endParaRPr lang="es-ES"/>
        </a:p>
      </dgm:t>
    </dgm:pt>
    <dgm:pt modelId="{DFFB2597-B675-4C84-B1AF-4A42974C2E0F}" type="pres">
      <dgm:prSet presAssocID="{A74B6A31-E200-4176-9184-29C8478C3637}" presName="accentRepeatNode" presStyleLbl="solidFgAcc1" presStyleIdx="2" presStyleCnt="3"/>
      <dgm:spPr>
        <a:blipFill rotWithShape="0">
          <a:blip xmlns:r="http://schemas.openxmlformats.org/officeDocument/2006/relationships" r:embed="rId1"/>
          <a:stretch>
            <a:fillRect/>
          </a:stretch>
        </a:blipFill>
      </dgm:spPr>
      <dgm:t>
        <a:bodyPr/>
        <a:lstStyle/>
        <a:p>
          <a:endParaRPr lang="es-ES"/>
        </a:p>
      </dgm:t>
    </dgm:pt>
  </dgm:ptLst>
  <dgm:cxnLst>
    <dgm:cxn modelId="{BC27344D-06CB-42A3-B163-13A7E11FD6FC}" type="presOf" srcId="{A74B6A31-E200-4176-9184-29C8478C3637}" destId="{C76476A0-E317-4886-8578-52064A0EEC0E}" srcOrd="0" destOrd="0" presId="urn:microsoft.com/office/officeart/2008/layout/VerticalCurvedList"/>
    <dgm:cxn modelId="{6E399BEC-EE9F-434E-A9DB-417721E7D9D1}" type="presOf" srcId="{CBFAC079-F83E-40E2-B800-BF0D048CF63B}" destId="{4C761D25-E733-4469-BA89-5D2278B8C0F5}" srcOrd="0" destOrd="0" presId="urn:microsoft.com/office/officeart/2008/layout/VerticalCurvedList"/>
    <dgm:cxn modelId="{753BDE76-08CC-4D5E-9473-8C61E764CEEE}" type="presOf" srcId="{23089F8E-61CD-42FB-A58F-4B768C94780E}" destId="{F8FC98C3-50A3-409D-A616-E397CA110114}" srcOrd="0" destOrd="0" presId="urn:microsoft.com/office/officeart/2008/layout/VerticalCurvedList"/>
    <dgm:cxn modelId="{785D0B6C-4A1C-4B4F-8D57-7501EAB3B991}" type="presOf" srcId="{788F630A-BDC0-4AAB-9322-036FD344500F}" destId="{30DABEE6-D1FA-499B-8874-6766FAD1CD51}" srcOrd="0" destOrd="0" presId="urn:microsoft.com/office/officeart/2008/layout/VerticalCurvedList"/>
    <dgm:cxn modelId="{32909D43-E79E-466A-83F8-F45BA5853374}" type="presOf" srcId="{460D790F-E521-42BC-B65C-07900227B92D}" destId="{E5F4032D-0409-42BE-B861-97537A7EC91D}" srcOrd="0" destOrd="0" presId="urn:microsoft.com/office/officeart/2008/layout/VerticalCurvedList"/>
    <dgm:cxn modelId="{7C81913A-5F21-4E48-8056-89A8233647C1}" srcId="{CBFAC079-F83E-40E2-B800-BF0D048CF63B}" destId="{A74B6A31-E200-4176-9184-29C8478C3637}" srcOrd="2" destOrd="0" parTransId="{A2308667-A163-416F-9CF8-0200A46C6133}" sibTransId="{B330C665-2DFB-4113-B9FF-B051A41880C4}"/>
    <dgm:cxn modelId="{1A4980F1-DEC2-4A01-8566-0CECD1202796}" srcId="{CBFAC079-F83E-40E2-B800-BF0D048CF63B}" destId="{788F630A-BDC0-4AAB-9322-036FD344500F}" srcOrd="1" destOrd="0" parTransId="{6A3FD13A-46E8-4DB8-AECD-99B29333844C}" sibTransId="{818C6C1A-5D72-4871-BC02-7BAFE3963F50}"/>
    <dgm:cxn modelId="{1F4BD5BE-45D2-4317-B6D5-B3421A188F7D}" srcId="{CBFAC079-F83E-40E2-B800-BF0D048CF63B}" destId="{460D790F-E521-42BC-B65C-07900227B92D}" srcOrd="0" destOrd="0" parTransId="{6D9D49C0-F60F-455E-B999-2BFFF9455791}" sibTransId="{23089F8E-61CD-42FB-A58F-4B768C94780E}"/>
    <dgm:cxn modelId="{1BDF3D54-38D4-42FF-B503-3039CBD6A7A4}" type="presParOf" srcId="{4C761D25-E733-4469-BA89-5D2278B8C0F5}" destId="{EE9EE15E-F438-46A2-8D69-913E70275EAF}" srcOrd="0" destOrd="0" presId="urn:microsoft.com/office/officeart/2008/layout/VerticalCurvedList"/>
    <dgm:cxn modelId="{710AD580-B871-406C-8852-980AF935ED9A}" type="presParOf" srcId="{EE9EE15E-F438-46A2-8D69-913E70275EAF}" destId="{6BC59FD2-AE58-4C81-9712-17FC0BC19958}" srcOrd="0" destOrd="0" presId="urn:microsoft.com/office/officeart/2008/layout/VerticalCurvedList"/>
    <dgm:cxn modelId="{23682579-41B5-4A2A-A743-7B24F86D533E}" type="presParOf" srcId="{6BC59FD2-AE58-4C81-9712-17FC0BC19958}" destId="{ABEE50C2-F9CA-4424-B448-0CC9703A01FE}" srcOrd="0" destOrd="0" presId="urn:microsoft.com/office/officeart/2008/layout/VerticalCurvedList"/>
    <dgm:cxn modelId="{2FC047D6-3090-4EE4-AB08-CD7536196E92}" type="presParOf" srcId="{6BC59FD2-AE58-4C81-9712-17FC0BC19958}" destId="{F8FC98C3-50A3-409D-A616-E397CA110114}" srcOrd="1" destOrd="0" presId="urn:microsoft.com/office/officeart/2008/layout/VerticalCurvedList"/>
    <dgm:cxn modelId="{0E317D52-B9B6-4D5F-B59F-116852E65B60}" type="presParOf" srcId="{6BC59FD2-AE58-4C81-9712-17FC0BC19958}" destId="{461786E9-3972-428C-95EE-65C14A2A6279}" srcOrd="2" destOrd="0" presId="urn:microsoft.com/office/officeart/2008/layout/VerticalCurvedList"/>
    <dgm:cxn modelId="{611FC350-B024-4583-85EF-F700380D475E}" type="presParOf" srcId="{6BC59FD2-AE58-4C81-9712-17FC0BC19958}" destId="{7B8628FF-1EB8-4451-9DB0-DB2C26DDC688}" srcOrd="3" destOrd="0" presId="urn:microsoft.com/office/officeart/2008/layout/VerticalCurvedList"/>
    <dgm:cxn modelId="{F7BD0970-CB79-43A8-A8BB-8FBDC63918C2}" type="presParOf" srcId="{EE9EE15E-F438-46A2-8D69-913E70275EAF}" destId="{E5F4032D-0409-42BE-B861-97537A7EC91D}" srcOrd="1" destOrd="0" presId="urn:microsoft.com/office/officeart/2008/layout/VerticalCurvedList"/>
    <dgm:cxn modelId="{03D62A5C-FB62-44C4-A2F3-58238EBA6FF1}" type="presParOf" srcId="{EE9EE15E-F438-46A2-8D69-913E70275EAF}" destId="{75B2048D-059C-4BD3-B683-344D27693EAA}" srcOrd="2" destOrd="0" presId="urn:microsoft.com/office/officeart/2008/layout/VerticalCurvedList"/>
    <dgm:cxn modelId="{A4696B86-BA02-430C-885E-060D09708340}" type="presParOf" srcId="{75B2048D-059C-4BD3-B683-344D27693EAA}" destId="{4124482B-D0C3-4EA5-8774-CE960DE67628}" srcOrd="0" destOrd="0" presId="urn:microsoft.com/office/officeart/2008/layout/VerticalCurvedList"/>
    <dgm:cxn modelId="{E0A70732-5BFC-47F9-B81F-C2C6E92AB7E4}" type="presParOf" srcId="{EE9EE15E-F438-46A2-8D69-913E70275EAF}" destId="{30DABEE6-D1FA-499B-8874-6766FAD1CD51}" srcOrd="3" destOrd="0" presId="urn:microsoft.com/office/officeart/2008/layout/VerticalCurvedList"/>
    <dgm:cxn modelId="{DEC1E1B2-49E0-49B7-B86C-CEA8504EFBB0}" type="presParOf" srcId="{EE9EE15E-F438-46A2-8D69-913E70275EAF}" destId="{84711504-C80C-4CCC-AE8E-8E465DDA847A}" srcOrd="4" destOrd="0" presId="urn:microsoft.com/office/officeart/2008/layout/VerticalCurvedList"/>
    <dgm:cxn modelId="{55A2A5DA-1B4C-4816-A0AE-E05821DD6484}" type="presParOf" srcId="{84711504-C80C-4CCC-AE8E-8E465DDA847A}" destId="{29D14B2E-65ED-4B18-8BAD-6B157B223E69}" srcOrd="0" destOrd="0" presId="urn:microsoft.com/office/officeart/2008/layout/VerticalCurvedList"/>
    <dgm:cxn modelId="{215D3E97-B615-4E54-8261-B4E16C888A61}" type="presParOf" srcId="{EE9EE15E-F438-46A2-8D69-913E70275EAF}" destId="{C76476A0-E317-4886-8578-52064A0EEC0E}" srcOrd="5" destOrd="0" presId="urn:microsoft.com/office/officeart/2008/layout/VerticalCurvedList"/>
    <dgm:cxn modelId="{E1C02820-E2E4-4533-9229-37D5F07742DD}" type="presParOf" srcId="{EE9EE15E-F438-46A2-8D69-913E70275EAF}" destId="{7127EAD6-6E21-4E74-AD51-ED753F5CA094}" srcOrd="6" destOrd="0" presId="urn:microsoft.com/office/officeart/2008/layout/VerticalCurvedList"/>
    <dgm:cxn modelId="{B7979CB7-62A9-46E1-B7AC-88E516F16088}" type="presParOf" srcId="{7127EAD6-6E21-4E74-AD51-ED753F5CA094}" destId="{DFFB2597-B675-4C84-B1AF-4A42974C2E0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F1267C-F378-480E-8890-4F082C07EF41}" type="doc">
      <dgm:prSet loTypeId="urn:microsoft.com/office/officeart/2005/8/layout/hierarchy2" loCatId="hierarchy" qsTypeId="urn:microsoft.com/office/officeart/2005/8/quickstyle/simple3" qsCatId="simple" csTypeId="urn:microsoft.com/office/officeart/2005/8/colors/accent6_3" csCatId="accent6" phldr="1"/>
      <dgm:spPr/>
      <dgm:t>
        <a:bodyPr/>
        <a:lstStyle/>
        <a:p>
          <a:endParaRPr lang="es-ES"/>
        </a:p>
      </dgm:t>
    </dgm:pt>
    <dgm:pt modelId="{A770551E-AD17-4C83-9FFF-FA22ADBF2038}">
      <dgm:prSet phldrT="[Texto]"/>
      <dgm:spPr/>
      <dgm:t>
        <a:bodyPr/>
        <a:lstStyle/>
        <a:p>
          <a:r>
            <a:rPr lang="es-ES" dirty="0" smtClean="0"/>
            <a:t>ZAFARRANCHOS</a:t>
          </a:r>
          <a:endParaRPr lang="es-ES" dirty="0"/>
        </a:p>
      </dgm:t>
    </dgm:pt>
    <dgm:pt modelId="{30ABF77D-7FA5-4B1F-9E5A-A7FB6EFA638D}" type="parTrans" cxnId="{0B51AD0C-E5EC-4CEC-8E57-58AD899505CE}">
      <dgm:prSet/>
      <dgm:spPr/>
      <dgm:t>
        <a:bodyPr/>
        <a:lstStyle/>
        <a:p>
          <a:endParaRPr lang="es-ES"/>
        </a:p>
      </dgm:t>
    </dgm:pt>
    <dgm:pt modelId="{565F7130-FAFE-4AA3-B96D-42CFE416222D}" type="sibTrans" cxnId="{0B51AD0C-E5EC-4CEC-8E57-58AD899505CE}">
      <dgm:prSet/>
      <dgm:spPr/>
      <dgm:t>
        <a:bodyPr/>
        <a:lstStyle/>
        <a:p>
          <a:endParaRPr lang="es-ES"/>
        </a:p>
      </dgm:t>
    </dgm:pt>
    <dgm:pt modelId="{9C08C00D-37DB-43D8-86DE-522BEF79AA43}">
      <dgm:prSet phldrT="[Texto]"/>
      <dgm:spPr/>
      <dgm:t>
        <a:bodyPr/>
        <a:lstStyle/>
        <a:p>
          <a:r>
            <a:rPr lang="es-ES" dirty="0" smtClean="0"/>
            <a:t>ADMINISTRATIVOS</a:t>
          </a:r>
          <a:endParaRPr lang="es-ES" dirty="0"/>
        </a:p>
      </dgm:t>
    </dgm:pt>
    <dgm:pt modelId="{C8401DC6-9AA1-4292-9643-050DE52E5FAA}" type="parTrans" cxnId="{86FD9D4D-21F3-4AE4-B057-890345D966A8}">
      <dgm:prSet/>
      <dgm:spPr/>
      <dgm:t>
        <a:bodyPr/>
        <a:lstStyle/>
        <a:p>
          <a:endParaRPr lang="es-ES"/>
        </a:p>
      </dgm:t>
    </dgm:pt>
    <dgm:pt modelId="{A311E01D-7AF0-4E55-9DEF-A3B95E341675}" type="sibTrans" cxnId="{86FD9D4D-21F3-4AE4-B057-890345D966A8}">
      <dgm:prSet/>
      <dgm:spPr/>
      <dgm:t>
        <a:bodyPr/>
        <a:lstStyle/>
        <a:p>
          <a:endParaRPr lang="es-ES"/>
        </a:p>
      </dgm:t>
    </dgm:pt>
    <dgm:pt modelId="{15B90C5F-0F15-4BAA-B488-12F05F1202EC}">
      <dgm:prSet phldrT="[Texto]"/>
      <dgm:spPr/>
      <dgm:t>
        <a:bodyPr/>
        <a:lstStyle/>
        <a:p>
          <a:r>
            <a:rPr lang="es-ES" dirty="0" smtClean="0"/>
            <a:t>OPERATIVOS</a:t>
          </a:r>
          <a:endParaRPr lang="es-ES" dirty="0"/>
        </a:p>
      </dgm:t>
    </dgm:pt>
    <dgm:pt modelId="{5D5A3A9A-13F3-4981-BF86-68F2A820BF42}" type="parTrans" cxnId="{456E7F90-E264-46F8-B28C-FE2CCC77D084}">
      <dgm:prSet/>
      <dgm:spPr/>
      <dgm:t>
        <a:bodyPr/>
        <a:lstStyle/>
        <a:p>
          <a:endParaRPr lang="es-ES" dirty="0"/>
        </a:p>
      </dgm:t>
    </dgm:pt>
    <dgm:pt modelId="{9EAC85B4-07BA-43EE-9CC3-F831EAA87987}" type="sibTrans" cxnId="{456E7F90-E264-46F8-B28C-FE2CCC77D084}">
      <dgm:prSet/>
      <dgm:spPr/>
      <dgm:t>
        <a:bodyPr/>
        <a:lstStyle/>
        <a:p>
          <a:endParaRPr lang="es-ES"/>
        </a:p>
      </dgm:t>
    </dgm:pt>
    <dgm:pt modelId="{0B4AE27E-4F39-4B38-BFD0-B2B3B5EA1481}">
      <dgm:prSet phldrT="[Texto]"/>
      <dgm:spPr/>
      <dgm:t>
        <a:bodyPr/>
        <a:lstStyle/>
        <a:p>
          <a:r>
            <a:rPr lang="es-ES" dirty="0" smtClean="0"/>
            <a:t>EMERGENCIAS</a:t>
          </a:r>
          <a:endParaRPr lang="es-ES" dirty="0"/>
        </a:p>
      </dgm:t>
    </dgm:pt>
    <dgm:pt modelId="{7A6FFAAA-299D-4AA3-8BAA-04F3036511CC}" type="parTrans" cxnId="{DFC4BDC2-F4F7-46D0-8A7C-0CFFE7B8E605}">
      <dgm:prSet/>
      <dgm:spPr/>
      <dgm:t>
        <a:bodyPr/>
        <a:lstStyle/>
        <a:p>
          <a:endParaRPr lang="es-ES"/>
        </a:p>
      </dgm:t>
    </dgm:pt>
    <dgm:pt modelId="{BC8D72C8-9C08-4BFD-9880-0F9D0FAA686A}" type="sibTrans" cxnId="{DFC4BDC2-F4F7-46D0-8A7C-0CFFE7B8E605}">
      <dgm:prSet/>
      <dgm:spPr/>
      <dgm:t>
        <a:bodyPr/>
        <a:lstStyle/>
        <a:p>
          <a:endParaRPr lang="es-ES"/>
        </a:p>
      </dgm:t>
    </dgm:pt>
    <dgm:pt modelId="{B18BF99E-4C81-4733-8E29-E233EC73BC95}" type="pres">
      <dgm:prSet presAssocID="{63F1267C-F378-480E-8890-4F082C07EF41}" presName="diagram" presStyleCnt="0">
        <dgm:presLayoutVars>
          <dgm:chPref val="1"/>
          <dgm:dir/>
          <dgm:animOne val="branch"/>
          <dgm:animLvl val="lvl"/>
          <dgm:resizeHandles val="exact"/>
        </dgm:presLayoutVars>
      </dgm:prSet>
      <dgm:spPr/>
      <dgm:t>
        <a:bodyPr/>
        <a:lstStyle/>
        <a:p>
          <a:endParaRPr lang="es-ES"/>
        </a:p>
      </dgm:t>
    </dgm:pt>
    <dgm:pt modelId="{E9F46811-E184-462B-A06D-7538E9EFDDD9}" type="pres">
      <dgm:prSet presAssocID="{A770551E-AD17-4C83-9FFF-FA22ADBF2038}" presName="root1" presStyleCnt="0"/>
      <dgm:spPr/>
      <dgm:t>
        <a:bodyPr/>
        <a:lstStyle/>
        <a:p>
          <a:endParaRPr lang="es-ES"/>
        </a:p>
      </dgm:t>
    </dgm:pt>
    <dgm:pt modelId="{272D0FA4-B1AB-4FE1-9C81-AA89CC7A083A}" type="pres">
      <dgm:prSet presAssocID="{A770551E-AD17-4C83-9FFF-FA22ADBF2038}" presName="LevelOneTextNode" presStyleLbl="node0" presStyleIdx="0" presStyleCnt="1">
        <dgm:presLayoutVars>
          <dgm:chPref val="3"/>
        </dgm:presLayoutVars>
      </dgm:prSet>
      <dgm:spPr/>
      <dgm:t>
        <a:bodyPr/>
        <a:lstStyle/>
        <a:p>
          <a:endParaRPr lang="es-ES"/>
        </a:p>
      </dgm:t>
    </dgm:pt>
    <dgm:pt modelId="{14B36382-4144-419C-A9C2-1AD1B5D39743}" type="pres">
      <dgm:prSet presAssocID="{A770551E-AD17-4C83-9FFF-FA22ADBF2038}" presName="level2hierChild" presStyleCnt="0"/>
      <dgm:spPr/>
      <dgm:t>
        <a:bodyPr/>
        <a:lstStyle/>
        <a:p>
          <a:endParaRPr lang="es-ES"/>
        </a:p>
      </dgm:t>
    </dgm:pt>
    <dgm:pt modelId="{448822D6-A986-4C56-8388-3ADABB70D0E5}" type="pres">
      <dgm:prSet presAssocID="{C8401DC6-9AA1-4292-9643-050DE52E5FAA}" presName="conn2-1" presStyleLbl="parChTrans1D2" presStyleIdx="0" presStyleCnt="3"/>
      <dgm:spPr/>
      <dgm:t>
        <a:bodyPr/>
        <a:lstStyle/>
        <a:p>
          <a:endParaRPr lang="es-ES"/>
        </a:p>
      </dgm:t>
    </dgm:pt>
    <dgm:pt modelId="{E644FAB8-64AD-4348-BC17-71084CCBFA4A}" type="pres">
      <dgm:prSet presAssocID="{C8401DC6-9AA1-4292-9643-050DE52E5FAA}" presName="connTx" presStyleLbl="parChTrans1D2" presStyleIdx="0" presStyleCnt="3"/>
      <dgm:spPr/>
      <dgm:t>
        <a:bodyPr/>
        <a:lstStyle/>
        <a:p>
          <a:endParaRPr lang="es-ES"/>
        </a:p>
      </dgm:t>
    </dgm:pt>
    <dgm:pt modelId="{0DD79BCB-02B0-4A2C-AF41-5771E09B1082}" type="pres">
      <dgm:prSet presAssocID="{9C08C00D-37DB-43D8-86DE-522BEF79AA43}" presName="root2" presStyleCnt="0"/>
      <dgm:spPr/>
      <dgm:t>
        <a:bodyPr/>
        <a:lstStyle/>
        <a:p>
          <a:endParaRPr lang="es-ES"/>
        </a:p>
      </dgm:t>
    </dgm:pt>
    <dgm:pt modelId="{387FE94E-F987-42DF-A79E-3F9E0B6B392C}" type="pres">
      <dgm:prSet presAssocID="{9C08C00D-37DB-43D8-86DE-522BEF79AA43}" presName="LevelTwoTextNode" presStyleLbl="node2" presStyleIdx="0" presStyleCnt="3">
        <dgm:presLayoutVars>
          <dgm:chPref val="3"/>
        </dgm:presLayoutVars>
      </dgm:prSet>
      <dgm:spPr/>
      <dgm:t>
        <a:bodyPr/>
        <a:lstStyle/>
        <a:p>
          <a:endParaRPr lang="es-ES"/>
        </a:p>
      </dgm:t>
    </dgm:pt>
    <dgm:pt modelId="{B1469B4C-D58F-4302-B139-3DAA1F6811D1}" type="pres">
      <dgm:prSet presAssocID="{9C08C00D-37DB-43D8-86DE-522BEF79AA43}" presName="level3hierChild" presStyleCnt="0"/>
      <dgm:spPr/>
      <dgm:t>
        <a:bodyPr/>
        <a:lstStyle/>
        <a:p>
          <a:endParaRPr lang="es-ES"/>
        </a:p>
      </dgm:t>
    </dgm:pt>
    <dgm:pt modelId="{AFD43AE3-E117-439C-A3C0-29E71C1ACC45}" type="pres">
      <dgm:prSet presAssocID="{5D5A3A9A-13F3-4981-BF86-68F2A820BF42}" presName="conn2-1" presStyleLbl="parChTrans1D2" presStyleIdx="1" presStyleCnt="3"/>
      <dgm:spPr/>
      <dgm:t>
        <a:bodyPr/>
        <a:lstStyle/>
        <a:p>
          <a:endParaRPr lang="es-ES"/>
        </a:p>
      </dgm:t>
    </dgm:pt>
    <dgm:pt modelId="{5FE31304-1A95-4A8A-B9F9-0100160B1006}" type="pres">
      <dgm:prSet presAssocID="{5D5A3A9A-13F3-4981-BF86-68F2A820BF42}" presName="connTx" presStyleLbl="parChTrans1D2" presStyleIdx="1" presStyleCnt="3"/>
      <dgm:spPr/>
      <dgm:t>
        <a:bodyPr/>
        <a:lstStyle/>
        <a:p>
          <a:endParaRPr lang="es-ES"/>
        </a:p>
      </dgm:t>
    </dgm:pt>
    <dgm:pt modelId="{4C226D67-3D0A-4379-9F06-DED8DB231B93}" type="pres">
      <dgm:prSet presAssocID="{15B90C5F-0F15-4BAA-B488-12F05F1202EC}" presName="root2" presStyleCnt="0"/>
      <dgm:spPr/>
      <dgm:t>
        <a:bodyPr/>
        <a:lstStyle/>
        <a:p>
          <a:endParaRPr lang="es-ES"/>
        </a:p>
      </dgm:t>
    </dgm:pt>
    <dgm:pt modelId="{6E2F05CA-6179-4315-A6B1-5C0C537A61ED}" type="pres">
      <dgm:prSet presAssocID="{15B90C5F-0F15-4BAA-B488-12F05F1202EC}" presName="LevelTwoTextNode" presStyleLbl="node2" presStyleIdx="1" presStyleCnt="3">
        <dgm:presLayoutVars>
          <dgm:chPref val="3"/>
        </dgm:presLayoutVars>
      </dgm:prSet>
      <dgm:spPr/>
      <dgm:t>
        <a:bodyPr/>
        <a:lstStyle/>
        <a:p>
          <a:endParaRPr lang="es-ES"/>
        </a:p>
      </dgm:t>
    </dgm:pt>
    <dgm:pt modelId="{584FCE8C-20B7-4AAC-B3FB-B9A1390E1397}" type="pres">
      <dgm:prSet presAssocID="{15B90C5F-0F15-4BAA-B488-12F05F1202EC}" presName="level3hierChild" presStyleCnt="0"/>
      <dgm:spPr/>
      <dgm:t>
        <a:bodyPr/>
        <a:lstStyle/>
        <a:p>
          <a:endParaRPr lang="es-ES"/>
        </a:p>
      </dgm:t>
    </dgm:pt>
    <dgm:pt modelId="{4AFF4DDB-AF35-4F05-8592-3DAAD12ECDB2}" type="pres">
      <dgm:prSet presAssocID="{7A6FFAAA-299D-4AA3-8BAA-04F3036511CC}" presName="conn2-1" presStyleLbl="parChTrans1D2" presStyleIdx="2" presStyleCnt="3"/>
      <dgm:spPr/>
      <dgm:t>
        <a:bodyPr/>
        <a:lstStyle/>
        <a:p>
          <a:endParaRPr lang="es-ES"/>
        </a:p>
      </dgm:t>
    </dgm:pt>
    <dgm:pt modelId="{A9C3814A-25FC-4ECB-9372-30F1DDB5C7AB}" type="pres">
      <dgm:prSet presAssocID="{7A6FFAAA-299D-4AA3-8BAA-04F3036511CC}" presName="connTx" presStyleLbl="parChTrans1D2" presStyleIdx="2" presStyleCnt="3"/>
      <dgm:spPr/>
      <dgm:t>
        <a:bodyPr/>
        <a:lstStyle/>
        <a:p>
          <a:endParaRPr lang="es-ES"/>
        </a:p>
      </dgm:t>
    </dgm:pt>
    <dgm:pt modelId="{183D28CE-5BE5-4380-BD80-63CA80F51EF6}" type="pres">
      <dgm:prSet presAssocID="{0B4AE27E-4F39-4B38-BFD0-B2B3B5EA1481}" presName="root2" presStyleCnt="0"/>
      <dgm:spPr/>
      <dgm:t>
        <a:bodyPr/>
        <a:lstStyle/>
        <a:p>
          <a:endParaRPr lang="es-ES"/>
        </a:p>
      </dgm:t>
    </dgm:pt>
    <dgm:pt modelId="{696571BA-B873-4F6B-AE2C-AD9B625CE929}" type="pres">
      <dgm:prSet presAssocID="{0B4AE27E-4F39-4B38-BFD0-B2B3B5EA1481}" presName="LevelTwoTextNode" presStyleLbl="node2" presStyleIdx="2" presStyleCnt="3">
        <dgm:presLayoutVars>
          <dgm:chPref val="3"/>
        </dgm:presLayoutVars>
      </dgm:prSet>
      <dgm:spPr/>
      <dgm:t>
        <a:bodyPr/>
        <a:lstStyle/>
        <a:p>
          <a:endParaRPr lang="es-ES"/>
        </a:p>
      </dgm:t>
    </dgm:pt>
    <dgm:pt modelId="{348A5204-F261-4BEF-8A49-1CC3DE121CD8}" type="pres">
      <dgm:prSet presAssocID="{0B4AE27E-4F39-4B38-BFD0-B2B3B5EA1481}" presName="level3hierChild" presStyleCnt="0"/>
      <dgm:spPr/>
      <dgm:t>
        <a:bodyPr/>
        <a:lstStyle/>
        <a:p>
          <a:endParaRPr lang="es-ES"/>
        </a:p>
      </dgm:t>
    </dgm:pt>
  </dgm:ptLst>
  <dgm:cxnLst>
    <dgm:cxn modelId="{133A5E6D-778B-4BB1-9758-A8551F002D87}" type="presOf" srcId="{5D5A3A9A-13F3-4981-BF86-68F2A820BF42}" destId="{AFD43AE3-E117-439C-A3C0-29E71C1ACC45}" srcOrd="0" destOrd="0" presId="urn:microsoft.com/office/officeart/2005/8/layout/hierarchy2"/>
    <dgm:cxn modelId="{EC2421B2-4204-4FCA-A919-46C2FCCB0786}" type="presOf" srcId="{C8401DC6-9AA1-4292-9643-050DE52E5FAA}" destId="{E644FAB8-64AD-4348-BC17-71084CCBFA4A}" srcOrd="1" destOrd="0" presId="urn:microsoft.com/office/officeart/2005/8/layout/hierarchy2"/>
    <dgm:cxn modelId="{478C38A6-9364-4530-9B9C-200839AE3CD2}" type="presOf" srcId="{0B4AE27E-4F39-4B38-BFD0-B2B3B5EA1481}" destId="{696571BA-B873-4F6B-AE2C-AD9B625CE929}" srcOrd="0" destOrd="0" presId="urn:microsoft.com/office/officeart/2005/8/layout/hierarchy2"/>
    <dgm:cxn modelId="{86FD9D4D-21F3-4AE4-B057-890345D966A8}" srcId="{A770551E-AD17-4C83-9FFF-FA22ADBF2038}" destId="{9C08C00D-37DB-43D8-86DE-522BEF79AA43}" srcOrd="0" destOrd="0" parTransId="{C8401DC6-9AA1-4292-9643-050DE52E5FAA}" sibTransId="{A311E01D-7AF0-4E55-9DEF-A3B95E341675}"/>
    <dgm:cxn modelId="{72D216F9-DF9A-4763-9F91-7FDA8BF8E7E4}" type="presOf" srcId="{9C08C00D-37DB-43D8-86DE-522BEF79AA43}" destId="{387FE94E-F987-42DF-A79E-3F9E0B6B392C}" srcOrd="0" destOrd="0" presId="urn:microsoft.com/office/officeart/2005/8/layout/hierarchy2"/>
    <dgm:cxn modelId="{C7D72905-4222-433E-974A-0E4CD4BF923B}" type="presOf" srcId="{C8401DC6-9AA1-4292-9643-050DE52E5FAA}" destId="{448822D6-A986-4C56-8388-3ADABB70D0E5}" srcOrd="0" destOrd="0" presId="urn:microsoft.com/office/officeart/2005/8/layout/hierarchy2"/>
    <dgm:cxn modelId="{4D807790-D5A9-4912-A053-E4CE4A97FA83}" type="presOf" srcId="{7A6FFAAA-299D-4AA3-8BAA-04F3036511CC}" destId="{A9C3814A-25FC-4ECB-9372-30F1DDB5C7AB}" srcOrd="1" destOrd="0" presId="urn:microsoft.com/office/officeart/2005/8/layout/hierarchy2"/>
    <dgm:cxn modelId="{99200A66-47E9-4DEC-A081-4E84E7A58465}" type="presOf" srcId="{63F1267C-F378-480E-8890-4F082C07EF41}" destId="{B18BF99E-4C81-4733-8E29-E233EC73BC95}" srcOrd="0" destOrd="0" presId="urn:microsoft.com/office/officeart/2005/8/layout/hierarchy2"/>
    <dgm:cxn modelId="{B2FEB7EB-46F1-46B5-9E02-301B644DAEB3}" type="presOf" srcId="{5D5A3A9A-13F3-4981-BF86-68F2A820BF42}" destId="{5FE31304-1A95-4A8A-B9F9-0100160B1006}" srcOrd="1" destOrd="0" presId="urn:microsoft.com/office/officeart/2005/8/layout/hierarchy2"/>
    <dgm:cxn modelId="{DFC4BDC2-F4F7-46D0-8A7C-0CFFE7B8E605}" srcId="{A770551E-AD17-4C83-9FFF-FA22ADBF2038}" destId="{0B4AE27E-4F39-4B38-BFD0-B2B3B5EA1481}" srcOrd="2" destOrd="0" parTransId="{7A6FFAAA-299D-4AA3-8BAA-04F3036511CC}" sibTransId="{BC8D72C8-9C08-4BFD-9880-0F9D0FAA686A}"/>
    <dgm:cxn modelId="{DDEEA6DE-47B6-438B-870C-6174A6AB2568}" type="presOf" srcId="{A770551E-AD17-4C83-9FFF-FA22ADBF2038}" destId="{272D0FA4-B1AB-4FE1-9C81-AA89CC7A083A}" srcOrd="0" destOrd="0" presId="urn:microsoft.com/office/officeart/2005/8/layout/hierarchy2"/>
    <dgm:cxn modelId="{0B51AD0C-E5EC-4CEC-8E57-58AD899505CE}" srcId="{63F1267C-F378-480E-8890-4F082C07EF41}" destId="{A770551E-AD17-4C83-9FFF-FA22ADBF2038}" srcOrd="0" destOrd="0" parTransId="{30ABF77D-7FA5-4B1F-9E5A-A7FB6EFA638D}" sibTransId="{565F7130-FAFE-4AA3-B96D-42CFE416222D}"/>
    <dgm:cxn modelId="{456E7F90-E264-46F8-B28C-FE2CCC77D084}" srcId="{A770551E-AD17-4C83-9FFF-FA22ADBF2038}" destId="{15B90C5F-0F15-4BAA-B488-12F05F1202EC}" srcOrd="1" destOrd="0" parTransId="{5D5A3A9A-13F3-4981-BF86-68F2A820BF42}" sibTransId="{9EAC85B4-07BA-43EE-9CC3-F831EAA87987}"/>
    <dgm:cxn modelId="{C4493CE5-9928-4A51-BC53-0D46358AB735}" type="presOf" srcId="{15B90C5F-0F15-4BAA-B488-12F05F1202EC}" destId="{6E2F05CA-6179-4315-A6B1-5C0C537A61ED}" srcOrd="0" destOrd="0" presId="urn:microsoft.com/office/officeart/2005/8/layout/hierarchy2"/>
    <dgm:cxn modelId="{4D3CED49-39E2-441C-AD76-3B58940BE21E}" type="presOf" srcId="{7A6FFAAA-299D-4AA3-8BAA-04F3036511CC}" destId="{4AFF4DDB-AF35-4F05-8592-3DAAD12ECDB2}" srcOrd="0" destOrd="0" presId="urn:microsoft.com/office/officeart/2005/8/layout/hierarchy2"/>
    <dgm:cxn modelId="{7B86CBB5-2FC5-438C-8418-F724599EA138}" type="presParOf" srcId="{B18BF99E-4C81-4733-8E29-E233EC73BC95}" destId="{E9F46811-E184-462B-A06D-7538E9EFDDD9}" srcOrd="0" destOrd="0" presId="urn:microsoft.com/office/officeart/2005/8/layout/hierarchy2"/>
    <dgm:cxn modelId="{F73495DB-E104-44B0-BE2E-05C09B2BD1CC}" type="presParOf" srcId="{E9F46811-E184-462B-A06D-7538E9EFDDD9}" destId="{272D0FA4-B1AB-4FE1-9C81-AA89CC7A083A}" srcOrd="0" destOrd="0" presId="urn:microsoft.com/office/officeart/2005/8/layout/hierarchy2"/>
    <dgm:cxn modelId="{2C26E487-1152-4F77-A272-CDA6227B1B40}" type="presParOf" srcId="{E9F46811-E184-462B-A06D-7538E9EFDDD9}" destId="{14B36382-4144-419C-A9C2-1AD1B5D39743}" srcOrd="1" destOrd="0" presId="urn:microsoft.com/office/officeart/2005/8/layout/hierarchy2"/>
    <dgm:cxn modelId="{A7A806B2-DDB2-4D9A-AB86-A9BABBAEE0D6}" type="presParOf" srcId="{14B36382-4144-419C-A9C2-1AD1B5D39743}" destId="{448822D6-A986-4C56-8388-3ADABB70D0E5}" srcOrd="0" destOrd="0" presId="urn:microsoft.com/office/officeart/2005/8/layout/hierarchy2"/>
    <dgm:cxn modelId="{DDB5EF84-95B0-44D0-8730-75F07861E820}" type="presParOf" srcId="{448822D6-A986-4C56-8388-3ADABB70D0E5}" destId="{E644FAB8-64AD-4348-BC17-71084CCBFA4A}" srcOrd="0" destOrd="0" presId="urn:microsoft.com/office/officeart/2005/8/layout/hierarchy2"/>
    <dgm:cxn modelId="{331C069D-4C04-48CA-AAAB-A5E6139AA2D8}" type="presParOf" srcId="{14B36382-4144-419C-A9C2-1AD1B5D39743}" destId="{0DD79BCB-02B0-4A2C-AF41-5771E09B1082}" srcOrd="1" destOrd="0" presId="urn:microsoft.com/office/officeart/2005/8/layout/hierarchy2"/>
    <dgm:cxn modelId="{C73B667B-AA08-472D-9A0F-C4D30245EF5E}" type="presParOf" srcId="{0DD79BCB-02B0-4A2C-AF41-5771E09B1082}" destId="{387FE94E-F987-42DF-A79E-3F9E0B6B392C}" srcOrd="0" destOrd="0" presId="urn:microsoft.com/office/officeart/2005/8/layout/hierarchy2"/>
    <dgm:cxn modelId="{22E8D251-37FD-4479-A8E2-42181FCC8942}" type="presParOf" srcId="{0DD79BCB-02B0-4A2C-AF41-5771E09B1082}" destId="{B1469B4C-D58F-4302-B139-3DAA1F6811D1}" srcOrd="1" destOrd="0" presId="urn:microsoft.com/office/officeart/2005/8/layout/hierarchy2"/>
    <dgm:cxn modelId="{E0DAE849-E0E3-45F4-9B14-447047DDF92B}" type="presParOf" srcId="{14B36382-4144-419C-A9C2-1AD1B5D39743}" destId="{AFD43AE3-E117-439C-A3C0-29E71C1ACC45}" srcOrd="2" destOrd="0" presId="urn:microsoft.com/office/officeart/2005/8/layout/hierarchy2"/>
    <dgm:cxn modelId="{59FEF229-2C79-455E-99EA-5EDD5CA4301A}" type="presParOf" srcId="{AFD43AE3-E117-439C-A3C0-29E71C1ACC45}" destId="{5FE31304-1A95-4A8A-B9F9-0100160B1006}" srcOrd="0" destOrd="0" presId="urn:microsoft.com/office/officeart/2005/8/layout/hierarchy2"/>
    <dgm:cxn modelId="{AE441A79-D969-46B8-B589-5BCB5031A104}" type="presParOf" srcId="{14B36382-4144-419C-A9C2-1AD1B5D39743}" destId="{4C226D67-3D0A-4379-9F06-DED8DB231B93}" srcOrd="3" destOrd="0" presId="urn:microsoft.com/office/officeart/2005/8/layout/hierarchy2"/>
    <dgm:cxn modelId="{87885894-39AC-4314-8851-80A14A3F94DF}" type="presParOf" srcId="{4C226D67-3D0A-4379-9F06-DED8DB231B93}" destId="{6E2F05CA-6179-4315-A6B1-5C0C537A61ED}" srcOrd="0" destOrd="0" presId="urn:microsoft.com/office/officeart/2005/8/layout/hierarchy2"/>
    <dgm:cxn modelId="{24100EFC-31C5-406E-A71B-696C5AB1435B}" type="presParOf" srcId="{4C226D67-3D0A-4379-9F06-DED8DB231B93}" destId="{584FCE8C-20B7-4AAC-B3FB-B9A1390E1397}" srcOrd="1" destOrd="0" presId="urn:microsoft.com/office/officeart/2005/8/layout/hierarchy2"/>
    <dgm:cxn modelId="{03386317-2D7B-4315-8758-3458C389C433}" type="presParOf" srcId="{14B36382-4144-419C-A9C2-1AD1B5D39743}" destId="{4AFF4DDB-AF35-4F05-8592-3DAAD12ECDB2}" srcOrd="4" destOrd="0" presId="urn:microsoft.com/office/officeart/2005/8/layout/hierarchy2"/>
    <dgm:cxn modelId="{B8AD3EEB-044B-4E1C-8C82-B09018B33ECD}" type="presParOf" srcId="{4AFF4DDB-AF35-4F05-8592-3DAAD12ECDB2}" destId="{A9C3814A-25FC-4ECB-9372-30F1DDB5C7AB}" srcOrd="0" destOrd="0" presId="urn:microsoft.com/office/officeart/2005/8/layout/hierarchy2"/>
    <dgm:cxn modelId="{BCA40A94-189F-4397-BB17-7EF5D3CDE1A5}" type="presParOf" srcId="{14B36382-4144-419C-A9C2-1AD1B5D39743}" destId="{183D28CE-5BE5-4380-BD80-63CA80F51EF6}" srcOrd="5" destOrd="0" presId="urn:microsoft.com/office/officeart/2005/8/layout/hierarchy2"/>
    <dgm:cxn modelId="{0D2528D3-35D8-4533-BE1E-E1966263B7B9}" type="presParOf" srcId="{183D28CE-5BE5-4380-BD80-63CA80F51EF6}" destId="{696571BA-B873-4F6B-AE2C-AD9B625CE929}" srcOrd="0" destOrd="0" presId="urn:microsoft.com/office/officeart/2005/8/layout/hierarchy2"/>
    <dgm:cxn modelId="{82BB5426-D280-4CE3-8944-E813D90F73A9}" type="presParOf" srcId="{183D28CE-5BE5-4380-BD80-63CA80F51EF6}" destId="{348A5204-F261-4BEF-8A49-1CC3DE121CD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DB301FC-B203-4F8C-BDE0-91CDB12001ED}" type="doc">
      <dgm:prSet loTypeId="urn:microsoft.com/office/officeart/2005/8/layout/hierarchy2" loCatId="hierarchy" qsTypeId="urn:microsoft.com/office/officeart/2005/8/quickstyle/simple3" qsCatId="simple" csTypeId="urn:microsoft.com/office/officeart/2005/8/colors/accent2_2" csCatId="accent2" phldr="1"/>
      <dgm:spPr/>
      <dgm:t>
        <a:bodyPr/>
        <a:lstStyle/>
        <a:p>
          <a:endParaRPr lang="es-ES"/>
        </a:p>
      </dgm:t>
    </dgm:pt>
    <dgm:pt modelId="{72F67A92-2844-420B-9C4A-C5EC6F9DB664}">
      <dgm:prSet phldrT="[Texto]"/>
      <dgm:spPr/>
      <dgm:t>
        <a:bodyPr/>
        <a:lstStyle/>
        <a:p>
          <a:r>
            <a:rPr lang="es-ES" dirty="0" smtClean="0"/>
            <a:t>COMUNICACIONES NAVALES</a:t>
          </a:r>
          <a:endParaRPr lang="es-ES" dirty="0"/>
        </a:p>
      </dgm:t>
    </dgm:pt>
    <dgm:pt modelId="{2CF0C38C-4AA6-4BEA-98AD-AEB8BFF1BC49}" type="parTrans" cxnId="{A2998AB7-EA04-4CCE-BAFC-FFD392F43061}">
      <dgm:prSet/>
      <dgm:spPr/>
      <dgm:t>
        <a:bodyPr/>
        <a:lstStyle/>
        <a:p>
          <a:endParaRPr lang="es-ES"/>
        </a:p>
      </dgm:t>
    </dgm:pt>
    <dgm:pt modelId="{C3E5A424-6CE9-42F6-A188-8A394EF65B27}" type="sibTrans" cxnId="{A2998AB7-EA04-4CCE-BAFC-FFD392F43061}">
      <dgm:prSet/>
      <dgm:spPr/>
      <dgm:t>
        <a:bodyPr/>
        <a:lstStyle/>
        <a:p>
          <a:endParaRPr lang="es-ES"/>
        </a:p>
      </dgm:t>
    </dgm:pt>
    <dgm:pt modelId="{9898AC13-A687-45D4-B853-586E0AC58547}">
      <dgm:prSet phldrT="[Texto]"/>
      <dgm:spPr/>
      <dgm:t>
        <a:bodyPr/>
        <a:lstStyle/>
        <a:p>
          <a:r>
            <a:rPr lang="es-ES" smtClean="0"/>
            <a:t>INTERNAS</a:t>
          </a:r>
          <a:endParaRPr lang="es-ES" dirty="0"/>
        </a:p>
      </dgm:t>
    </dgm:pt>
    <dgm:pt modelId="{C780DEE0-AB15-44BD-A9AE-29FA531062EA}" type="parTrans" cxnId="{A531F958-3EE7-4966-8B6E-F3990C79BBBA}">
      <dgm:prSet/>
      <dgm:spPr/>
      <dgm:t>
        <a:bodyPr/>
        <a:lstStyle/>
        <a:p>
          <a:endParaRPr lang="es-ES"/>
        </a:p>
      </dgm:t>
    </dgm:pt>
    <dgm:pt modelId="{C2C4040E-35EE-4C5F-9674-D98E4BF924BE}" type="sibTrans" cxnId="{A531F958-3EE7-4966-8B6E-F3990C79BBBA}">
      <dgm:prSet/>
      <dgm:spPr/>
      <dgm:t>
        <a:bodyPr/>
        <a:lstStyle/>
        <a:p>
          <a:endParaRPr lang="es-ES"/>
        </a:p>
      </dgm:t>
    </dgm:pt>
    <dgm:pt modelId="{8F79E1DF-767B-432C-915C-365C9C3626F9}">
      <dgm:prSet phldrT="[Texto]"/>
      <dgm:spPr/>
      <dgm:t>
        <a:bodyPr/>
        <a:lstStyle/>
        <a:p>
          <a:r>
            <a:rPr lang="es-ES" dirty="0" smtClean="0"/>
            <a:t>ANUNCIADOR GENERAL</a:t>
          </a:r>
          <a:endParaRPr lang="es-ES" dirty="0"/>
        </a:p>
      </dgm:t>
    </dgm:pt>
    <dgm:pt modelId="{AB44AC13-50D4-4E86-ADE9-2B4391A9D78A}" type="parTrans" cxnId="{F12455D8-CCC9-4AAB-BB57-061473C27886}">
      <dgm:prSet/>
      <dgm:spPr/>
      <dgm:t>
        <a:bodyPr/>
        <a:lstStyle/>
        <a:p>
          <a:endParaRPr lang="es-ES"/>
        </a:p>
      </dgm:t>
    </dgm:pt>
    <dgm:pt modelId="{CDB77E77-AF4B-4965-A0A7-2642CF759650}" type="sibTrans" cxnId="{F12455D8-CCC9-4AAB-BB57-061473C27886}">
      <dgm:prSet/>
      <dgm:spPr/>
      <dgm:t>
        <a:bodyPr/>
        <a:lstStyle/>
        <a:p>
          <a:endParaRPr lang="es-ES"/>
        </a:p>
      </dgm:t>
    </dgm:pt>
    <dgm:pt modelId="{D614DDD5-C7A4-4838-86A5-3BA65A9D149A}">
      <dgm:prSet phldrT="[Texto]"/>
      <dgm:spPr/>
      <dgm:t>
        <a:bodyPr/>
        <a:lstStyle/>
        <a:p>
          <a:r>
            <a:rPr lang="es-ES" dirty="0" smtClean="0"/>
            <a:t>TIMBRE ELECTRICO</a:t>
          </a:r>
          <a:endParaRPr lang="es-ES" dirty="0"/>
        </a:p>
      </dgm:t>
    </dgm:pt>
    <dgm:pt modelId="{402EAC1C-CD3C-4F33-AD5C-B15D90B234B8}" type="parTrans" cxnId="{8335940D-3284-4FC4-A941-C7B15383C8A9}">
      <dgm:prSet/>
      <dgm:spPr/>
      <dgm:t>
        <a:bodyPr/>
        <a:lstStyle/>
        <a:p>
          <a:endParaRPr lang="es-ES"/>
        </a:p>
      </dgm:t>
    </dgm:pt>
    <dgm:pt modelId="{AE5AEB02-D0AB-4048-A470-AC7016640FFF}" type="sibTrans" cxnId="{8335940D-3284-4FC4-A941-C7B15383C8A9}">
      <dgm:prSet/>
      <dgm:spPr/>
      <dgm:t>
        <a:bodyPr/>
        <a:lstStyle/>
        <a:p>
          <a:endParaRPr lang="es-ES"/>
        </a:p>
      </dgm:t>
    </dgm:pt>
    <dgm:pt modelId="{FC4627F8-5FF4-48C5-84FF-E084E5ED9E54}">
      <dgm:prSet phldrT="[Texto]"/>
      <dgm:spPr/>
      <dgm:t>
        <a:bodyPr/>
        <a:lstStyle/>
        <a:p>
          <a:r>
            <a:rPr lang="es-ES" dirty="0" smtClean="0"/>
            <a:t>PRUEBAS DE PITOS Y ALARMAS</a:t>
          </a:r>
          <a:endParaRPr lang="es-ES" dirty="0"/>
        </a:p>
      </dgm:t>
    </dgm:pt>
    <dgm:pt modelId="{CD0D464C-1A22-437B-B576-DBFAECB020C5}" type="parTrans" cxnId="{AF737B16-D911-45F7-8E5E-26B8F08E55EF}">
      <dgm:prSet/>
      <dgm:spPr/>
      <dgm:t>
        <a:bodyPr/>
        <a:lstStyle/>
        <a:p>
          <a:endParaRPr lang="es-ES"/>
        </a:p>
      </dgm:t>
    </dgm:pt>
    <dgm:pt modelId="{02F6EB1E-009D-45CF-BF4C-52D28208BBC7}" type="sibTrans" cxnId="{AF737B16-D911-45F7-8E5E-26B8F08E55EF}">
      <dgm:prSet/>
      <dgm:spPr/>
      <dgm:t>
        <a:bodyPr/>
        <a:lstStyle/>
        <a:p>
          <a:endParaRPr lang="es-ES"/>
        </a:p>
      </dgm:t>
    </dgm:pt>
    <dgm:pt modelId="{31BBB6CA-0C52-4357-9EC0-F0C7CAE33089}" type="pres">
      <dgm:prSet presAssocID="{5DB301FC-B203-4F8C-BDE0-91CDB12001ED}" presName="diagram" presStyleCnt="0">
        <dgm:presLayoutVars>
          <dgm:chPref val="1"/>
          <dgm:dir/>
          <dgm:animOne val="branch"/>
          <dgm:animLvl val="lvl"/>
          <dgm:resizeHandles val="exact"/>
        </dgm:presLayoutVars>
      </dgm:prSet>
      <dgm:spPr/>
      <dgm:t>
        <a:bodyPr/>
        <a:lstStyle/>
        <a:p>
          <a:endParaRPr lang="es-ES"/>
        </a:p>
      </dgm:t>
    </dgm:pt>
    <dgm:pt modelId="{CEB14FE5-F8DD-4195-A2F2-A457D59EDAA7}" type="pres">
      <dgm:prSet presAssocID="{72F67A92-2844-420B-9C4A-C5EC6F9DB664}" presName="root1" presStyleCnt="0"/>
      <dgm:spPr/>
      <dgm:t>
        <a:bodyPr/>
        <a:lstStyle/>
        <a:p>
          <a:endParaRPr lang="es-ES"/>
        </a:p>
      </dgm:t>
    </dgm:pt>
    <dgm:pt modelId="{ADD70989-9C70-4A64-BBE8-1BD79007775D}" type="pres">
      <dgm:prSet presAssocID="{72F67A92-2844-420B-9C4A-C5EC6F9DB664}" presName="LevelOneTextNode" presStyleLbl="node0" presStyleIdx="0" presStyleCnt="1">
        <dgm:presLayoutVars>
          <dgm:chPref val="3"/>
        </dgm:presLayoutVars>
      </dgm:prSet>
      <dgm:spPr/>
      <dgm:t>
        <a:bodyPr/>
        <a:lstStyle/>
        <a:p>
          <a:endParaRPr lang="es-ES"/>
        </a:p>
      </dgm:t>
    </dgm:pt>
    <dgm:pt modelId="{9B013C6D-6BF5-43F6-B9DC-2C9AB4981970}" type="pres">
      <dgm:prSet presAssocID="{72F67A92-2844-420B-9C4A-C5EC6F9DB664}" presName="level2hierChild" presStyleCnt="0"/>
      <dgm:spPr/>
      <dgm:t>
        <a:bodyPr/>
        <a:lstStyle/>
        <a:p>
          <a:endParaRPr lang="es-ES"/>
        </a:p>
      </dgm:t>
    </dgm:pt>
    <dgm:pt modelId="{25ED2F04-D97D-4B38-BBD3-D40470F875EC}" type="pres">
      <dgm:prSet presAssocID="{C780DEE0-AB15-44BD-A9AE-29FA531062EA}" presName="conn2-1" presStyleLbl="parChTrans1D2" presStyleIdx="0" presStyleCnt="1"/>
      <dgm:spPr/>
      <dgm:t>
        <a:bodyPr/>
        <a:lstStyle/>
        <a:p>
          <a:endParaRPr lang="es-ES"/>
        </a:p>
      </dgm:t>
    </dgm:pt>
    <dgm:pt modelId="{8E6FC4EE-601B-4651-89E8-87C5AE693C08}" type="pres">
      <dgm:prSet presAssocID="{C780DEE0-AB15-44BD-A9AE-29FA531062EA}" presName="connTx" presStyleLbl="parChTrans1D2" presStyleIdx="0" presStyleCnt="1"/>
      <dgm:spPr/>
      <dgm:t>
        <a:bodyPr/>
        <a:lstStyle/>
        <a:p>
          <a:endParaRPr lang="es-ES"/>
        </a:p>
      </dgm:t>
    </dgm:pt>
    <dgm:pt modelId="{010F7828-FC24-4674-BE1C-25FE1F7C0839}" type="pres">
      <dgm:prSet presAssocID="{9898AC13-A687-45D4-B853-586E0AC58547}" presName="root2" presStyleCnt="0"/>
      <dgm:spPr/>
      <dgm:t>
        <a:bodyPr/>
        <a:lstStyle/>
        <a:p>
          <a:endParaRPr lang="es-ES"/>
        </a:p>
      </dgm:t>
    </dgm:pt>
    <dgm:pt modelId="{D890D530-7FDA-4F49-BA9F-7452F3B6C880}" type="pres">
      <dgm:prSet presAssocID="{9898AC13-A687-45D4-B853-586E0AC58547}" presName="LevelTwoTextNode" presStyleLbl="node2" presStyleIdx="0" presStyleCnt="1">
        <dgm:presLayoutVars>
          <dgm:chPref val="3"/>
        </dgm:presLayoutVars>
      </dgm:prSet>
      <dgm:spPr/>
      <dgm:t>
        <a:bodyPr/>
        <a:lstStyle/>
        <a:p>
          <a:endParaRPr lang="es-ES"/>
        </a:p>
      </dgm:t>
    </dgm:pt>
    <dgm:pt modelId="{118A0947-DDC2-47BC-8A9A-A3B817D6E5AF}" type="pres">
      <dgm:prSet presAssocID="{9898AC13-A687-45D4-B853-586E0AC58547}" presName="level3hierChild" presStyleCnt="0"/>
      <dgm:spPr/>
      <dgm:t>
        <a:bodyPr/>
        <a:lstStyle/>
        <a:p>
          <a:endParaRPr lang="es-ES"/>
        </a:p>
      </dgm:t>
    </dgm:pt>
    <dgm:pt modelId="{037166EE-480B-4E34-B483-F32EF13B21A4}" type="pres">
      <dgm:prSet presAssocID="{AB44AC13-50D4-4E86-ADE9-2B4391A9D78A}" presName="conn2-1" presStyleLbl="parChTrans1D3" presStyleIdx="0" presStyleCnt="2"/>
      <dgm:spPr/>
      <dgm:t>
        <a:bodyPr/>
        <a:lstStyle/>
        <a:p>
          <a:endParaRPr lang="es-ES"/>
        </a:p>
      </dgm:t>
    </dgm:pt>
    <dgm:pt modelId="{C6A65CA4-2C80-40B2-A8F8-8AC932467220}" type="pres">
      <dgm:prSet presAssocID="{AB44AC13-50D4-4E86-ADE9-2B4391A9D78A}" presName="connTx" presStyleLbl="parChTrans1D3" presStyleIdx="0" presStyleCnt="2"/>
      <dgm:spPr/>
      <dgm:t>
        <a:bodyPr/>
        <a:lstStyle/>
        <a:p>
          <a:endParaRPr lang="es-ES"/>
        </a:p>
      </dgm:t>
    </dgm:pt>
    <dgm:pt modelId="{B7CA367F-393C-40C0-A585-EB023A90D545}" type="pres">
      <dgm:prSet presAssocID="{8F79E1DF-767B-432C-915C-365C9C3626F9}" presName="root2" presStyleCnt="0"/>
      <dgm:spPr/>
      <dgm:t>
        <a:bodyPr/>
        <a:lstStyle/>
        <a:p>
          <a:endParaRPr lang="es-ES"/>
        </a:p>
      </dgm:t>
    </dgm:pt>
    <dgm:pt modelId="{1A3B0EA4-2B15-417E-B079-C5E98700A284}" type="pres">
      <dgm:prSet presAssocID="{8F79E1DF-767B-432C-915C-365C9C3626F9}" presName="LevelTwoTextNode" presStyleLbl="node3" presStyleIdx="0" presStyleCnt="2" custLinFactY="24453" custLinFactNeighborX="215" custLinFactNeighborY="100000">
        <dgm:presLayoutVars>
          <dgm:chPref val="3"/>
        </dgm:presLayoutVars>
      </dgm:prSet>
      <dgm:spPr/>
      <dgm:t>
        <a:bodyPr/>
        <a:lstStyle/>
        <a:p>
          <a:endParaRPr lang="es-ES"/>
        </a:p>
      </dgm:t>
    </dgm:pt>
    <dgm:pt modelId="{ECE7594C-5CB8-49AC-9F92-A32715EBD1FF}" type="pres">
      <dgm:prSet presAssocID="{8F79E1DF-767B-432C-915C-365C9C3626F9}" presName="level3hierChild" presStyleCnt="0"/>
      <dgm:spPr/>
      <dgm:t>
        <a:bodyPr/>
        <a:lstStyle/>
        <a:p>
          <a:endParaRPr lang="es-ES"/>
        </a:p>
      </dgm:t>
    </dgm:pt>
    <dgm:pt modelId="{E2E1A047-6564-45FE-8434-DDAD4EA38B68}" type="pres">
      <dgm:prSet presAssocID="{402EAC1C-CD3C-4F33-AD5C-B15D90B234B8}" presName="conn2-1" presStyleLbl="parChTrans1D3" presStyleIdx="1" presStyleCnt="2"/>
      <dgm:spPr/>
      <dgm:t>
        <a:bodyPr/>
        <a:lstStyle/>
        <a:p>
          <a:endParaRPr lang="es-ES"/>
        </a:p>
      </dgm:t>
    </dgm:pt>
    <dgm:pt modelId="{C1E51AFA-71CA-465D-97B8-A3C42C7C715A}" type="pres">
      <dgm:prSet presAssocID="{402EAC1C-CD3C-4F33-AD5C-B15D90B234B8}" presName="connTx" presStyleLbl="parChTrans1D3" presStyleIdx="1" presStyleCnt="2"/>
      <dgm:spPr/>
      <dgm:t>
        <a:bodyPr/>
        <a:lstStyle/>
        <a:p>
          <a:endParaRPr lang="es-ES"/>
        </a:p>
      </dgm:t>
    </dgm:pt>
    <dgm:pt modelId="{9FF4A912-D3B0-40C1-9B00-4C3D1837DBF9}" type="pres">
      <dgm:prSet presAssocID="{D614DDD5-C7A4-4838-86A5-3BA65A9D149A}" presName="root2" presStyleCnt="0"/>
      <dgm:spPr/>
      <dgm:t>
        <a:bodyPr/>
        <a:lstStyle/>
        <a:p>
          <a:endParaRPr lang="es-ES"/>
        </a:p>
      </dgm:t>
    </dgm:pt>
    <dgm:pt modelId="{5FA7D4D0-5B95-4121-A19A-D014CD820038}" type="pres">
      <dgm:prSet presAssocID="{D614DDD5-C7A4-4838-86A5-3BA65A9D149A}" presName="LevelTwoTextNode" presStyleLbl="node3" presStyleIdx="1" presStyleCnt="2" custLinFactNeighborX="215" custLinFactNeighborY="-96733">
        <dgm:presLayoutVars>
          <dgm:chPref val="3"/>
        </dgm:presLayoutVars>
      </dgm:prSet>
      <dgm:spPr/>
      <dgm:t>
        <a:bodyPr/>
        <a:lstStyle/>
        <a:p>
          <a:endParaRPr lang="es-ES"/>
        </a:p>
      </dgm:t>
    </dgm:pt>
    <dgm:pt modelId="{C10254A5-E8C1-42A0-B19B-32D949CF0A97}" type="pres">
      <dgm:prSet presAssocID="{D614DDD5-C7A4-4838-86A5-3BA65A9D149A}" presName="level3hierChild" presStyleCnt="0"/>
      <dgm:spPr/>
      <dgm:t>
        <a:bodyPr/>
        <a:lstStyle/>
        <a:p>
          <a:endParaRPr lang="es-ES"/>
        </a:p>
      </dgm:t>
    </dgm:pt>
    <dgm:pt modelId="{55661FDE-ABB1-4181-9054-8E4288B78CB1}" type="pres">
      <dgm:prSet presAssocID="{CD0D464C-1A22-437B-B576-DBFAECB020C5}" presName="conn2-1" presStyleLbl="parChTrans1D4" presStyleIdx="0" presStyleCnt="1"/>
      <dgm:spPr/>
      <dgm:t>
        <a:bodyPr/>
        <a:lstStyle/>
        <a:p>
          <a:endParaRPr lang="es-ES"/>
        </a:p>
      </dgm:t>
    </dgm:pt>
    <dgm:pt modelId="{2C4AA4B6-D386-49F4-92B3-9FFEBAB7A1C2}" type="pres">
      <dgm:prSet presAssocID="{CD0D464C-1A22-437B-B576-DBFAECB020C5}" presName="connTx" presStyleLbl="parChTrans1D4" presStyleIdx="0" presStyleCnt="1"/>
      <dgm:spPr/>
      <dgm:t>
        <a:bodyPr/>
        <a:lstStyle/>
        <a:p>
          <a:endParaRPr lang="es-ES"/>
        </a:p>
      </dgm:t>
    </dgm:pt>
    <dgm:pt modelId="{8D5157BF-17B4-421E-8B57-70124196FCD1}" type="pres">
      <dgm:prSet presAssocID="{FC4627F8-5FF4-48C5-84FF-E084E5ED9E54}" presName="root2" presStyleCnt="0"/>
      <dgm:spPr/>
      <dgm:t>
        <a:bodyPr/>
        <a:lstStyle/>
        <a:p>
          <a:endParaRPr lang="es-ES"/>
        </a:p>
      </dgm:t>
    </dgm:pt>
    <dgm:pt modelId="{8C8F7E3F-8518-4009-8D2B-C1451DA0B425}" type="pres">
      <dgm:prSet presAssocID="{FC4627F8-5FF4-48C5-84FF-E084E5ED9E54}" presName="LevelTwoTextNode" presStyleLbl="node4" presStyleIdx="0" presStyleCnt="1" custLinFactNeighborX="-5065" custLinFactNeighborY="-46733">
        <dgm:presLayoutVars>
          <dgm:chPref val="3"/>
        </dgm:presLayoutVars>
      </dgm:prSet>
      <dgm:spPr/>
      <dgm:t>
        <a:bodyPr/>
        <a:lstStyle/>
        <a:p>
          <a:endParaRPr lang="es-ES"/>
        </a:p>
      </dgm:t>
    </dgm:pt>
    <dgm:pt modelId="{D1B573B7-D1B0-4BF7-8B45-0EC0FAFF524D}" type="pres">
      <dgm:prSet presAssocID="{FC4627F8-5FF4-48C5-84FF-E084E5ED9E54}" presName="level3hierChild" presStyleCnt="0"/>
      <dgm:spPr/>
      <dgm:t>
        <a:bodyPr/>
        <a:lstStyle/>
        <a:p>
          <a:endParaRPr lang="es-ES"/>
        </a:p>
      </dgm:t>
    </dgm:pt>
  </dgm:ptLst>
  <dgm:cxnLst>
    <dgm:cxn modelId="{96E19B94-BDB9-421F-9CEF-7E58F7381218}" type="presOf" srcId="{72F67A92-2844-420B-9C4A-C5EC6F9DB664}" destId="{ADD70989-9C70-4A64-BBE8-1BD79007775D}" srcOrd="0" destOrd="0" presId="urn:microsoft.com/office/officeart/2005/8/layout/hierarchy2"/>
    <dgm:cxn modelId="{8335940D-3284-4FC4-A941-C7B15383C8A9}" srcId="{9898AC13-A687-45D4-B853-586E0AC58547}" destId="{D614DDD5-C7A4-4838-86A5-3BA65A9D149A}" srcOrd="1" destOrd="0" parTransId="{402EAC1C-CD3C-4F33-AD5C-B15D90B234B8}" sibTransId="{AE5AEB02-D0AB-4048-A470-AC7016640FFF}"/>
    <dgm:cxn modelId="{378F43BE-7C0D-487D-881B-C05F76DC7D72}" type="presOf" srcId="{C780DEE0-AB15-44BD-A9AE-29FA531062EA}" destId="{8E6FC4EE-601B-4651-89E8-87C5AE693C08}" srcOrd="1" destOrd="0" presId="urn:microsoft.com/office/officeart/2005/8/layout/hierarchy2"/>
    <dgm:cxn modelId="{6C582665-3439-4378-AEA8-C284F7F4DFC9}" type="presOf" srcId="{AB44AC13-50D4-4E86-ADE9-2B4391A9D78A}" destId="{037166EE-480B-4E34-B483-F32EF13B21A4}" srcOrd="0" destOrd="0" presId="urn:microsoft.com/office/officeart/2005/8/layout/hierarchy2"/>
    <dgm:cxn modelId="{F2A3A77B-B9A0-4886-AA79-16F1300EE078}" type="presOf" srcId="{402EAC1C-CD3C-4F33-AD5C-B15D90B234B8}" destId="{E2E1A047-6564-45FE-8434-DDAD4EA38B68}" srcOrd="0" destOrd="0" presId="urn:microsoft.com/office/officeart/2005/8/layout/hierarchy2"/>
    <dgm:cxn modelId="{EB5AA279-A84E-43F3-A653-2D17B799ACBF}" type="presOf" srcId="{CD0D464C-1A22-437B-B576-DBFAECB020C5}" destId="{2C4AA4B6-D386-49F4-92B3-9FFEBAB7A1C2}" srcOrd="1" destOrd="0" presId="urn:microsoft.com/office/officeart/2005/8/layout/hierarchy2"/>
    <dgm:cxn modelId="{791FDC9D-AD67-4EE4-9999-29A1937C5C55}" type="presOf" srcId="{FC4627F8-5FF4-48C5-84FF-E084E5ED9E54}" destId="{8C8F7E3F-8518-4009-8D2B-C1451DA0B425}" srcOrd="0" destOrd="0" presId="urn:microsoft.com/office/officeart/2005/8/layout/hierarchy2"/>
    <dgm:cxn modelId="{AF737B16-D911-45F7-8E5E-26B8F08E55EF}" srcId="{D614DDD5-C7A4-4838-86A5-3BA65A9D149A}" destId="{FC4627F8-5FF4-48C5-84FF-E084E5ED9E54}" srcOrd="0" destOrd="0" parTransId="{CD0D464C-1A22-437B-B576-DBFAECB020C5}" sibTransId="{02F6EB1E-009D-45CF-BF4C-52D28208BBC7}"/>
    <dgm:cxn modelId="{3CCF147E-9CB2-4BDE-8D08-DD995442BEC9}" type="presOf" srcId="{AB44AC13-50D4-4E86-ADE9-2B4391A9D78A}" destId="{C6A65CA4-2C80-40B2-A8F8-8AC932467220}" srcOrd="1" destOrd="0" presId="urn:microsoft.com/office/officeart/2005/8/layout/hierarchy2"/>
    <dgm:cxn modelId="{7A9A7FFD-481F-4D20-B585-1938ABB96FF7}" type="presOf" srcId="{CD0D464C-1A22-437B-B576-DBFAECB020C5}" destId="{55661FDE-ABB1-4181-9054-8E4288B78CB1}" srcOrd="0" destOrd="0" presId="urn:microsoft.com/office/officeart/2005/8/layout/hierarchy2"/>
    <dgm:cxn modelId="{2D7BC51C-F9CB-4ADD-9542-7168B2516A02}" type="presOf" srcId="{402EAC1C-CD3C-4F33-AD5C-B15D90B234B8}" destId="{C1E51AFA-71CA-465D-97B8-A3C42C7C715A}" srcOrd="1" destOrd="0" presId="urn:microsoft.com/office/officeart/2005/8/layout/hierarchy2"/>
    <dgm:cxn modelId="{AE94635F-EEE0-4C5C-9042-60D90DC1D52B}" type="presOf" srcId="{C780DEE0-AB15-44BD-A9AE-29FA531062EA}" destId="{25ED2F04-D97D-4B38-BBD3-D40470F875EC}" srcOrd="0" destOrd="0" presId="urn:microsoft.com/office/officeart/2005/8/layout/hierarchy2"/>
    <dgm:cxn modelId="{BE3752B1-4C83-4993-8B56-A81FF230C2D8}" type="presOf" srcId="{D614DDD5-C7A4-4838-86A5-3BA65A9D149A}" destId="{5FA7D4D0-5B95-4121-A19A-D014CD820038}" srcOrd="0" destOrd="0" presId="urn:microsoft.com/office/officeart/2005/8/layout/hierarchy2"/>
    <dgm:cxn modelId="{0C23F740-DBE6-4723-A7A6-1A022F149D6A}" type="presOf" srcId="{8F79E1DF-767B-432C-915C-365C9C3626F9}" destId="{1A3B0EA4-2B15-417E-B079-C5E98700A284}" srcOrd="0" destOrd="0" presId="urn:microsoft.com/office/officeart/2005/8/layout/hierarchy2"/>
    <dgm:cxn modelId="{22D4CE16-3C72-40B5-8510-68D42EC6DEA8}" type="presOf" srcId="{5DB301FC-B203-4F8C-BDE0-91CDB12001ED}" destId="{31BBB6CA-0C52-4357-9EC0-F0C7CAE33089}" srcOrd="0" destOrd="0" presId="urn:microsoft.com/office/officeart/2005/8/layout/hierarchy2"/>
    <dgm:cxn modelId="{A531F958-3EE7-4966-8B6E-F3990C79BBBA}" srcId="{72F67A92-2844-420B-9C4A-C5EC6F9DB664}" destId="{9898AC13-A687-45D4-B853-586E0AC58547}" srcOrd="0" destOrd="0" parTransId="{C780DEE0-AB15-44BD-A9AE-29FA531062EA}" sibTransId="{C2C4040E-35EE-4C5F-9674-D98E4BF924BE}"/>
    <dgm:cxn modelId="{F12455D8-CCC9-4AAB-BB57-061473C27886}" srcId="{9898AC13-A687-45D4-B853-586E0AC58547}" destId="{8F79E1DF-767B-432C-915C-365C9C3626F9}" srcOrd="0" destOrd="0" parTransId="{AB44AC13-50D4-4E86-ADE9-2B4391A9D78A}" sibTransId="{CDB77E77-AF4B-4965-A0A7-2642CF759650}"/>
    <dgm:cxn modelId="{A2998AB7-EA04-4CCE-BAFC-FFD392F43061}" srcId="{5DB301FC-B203-4F8C-BDE0-91CDB12001ED}" destId="{72F67A92-2844-420B-9C4A-C5EC6F9DB664}" srcOrd="0" destOrd="0" parTransId="{2CF0C38C-4AA6-4BEA-98AD-AEB8BFF1BC49}" sibTransId="{C3E5A424-6CE9-42F6-A188-8A394EF65B27}"/>
    <dgm:cxn modelId="{C65D7FA9-CA48-446A-95BB-28D9F145D082}" type="presOf" srcId="{9898AC13-A687-45D4-B853-586E0AC58547}" destId="{D890D530-7FDA-4F49-BA9F-7452F3B6C880}" srcOrd="0" destOrd="0" presId="urn:microsoft.com/office/officeart/2005/8/layout/hierarchy2"/>
    <dgm:cxn modelId="{492BD048-87C6-48BD-B653-E5E172A2C82A}" type="presParOf" srcId="{31BBB6CA-0C52-4357-9EC0-F0C7CAE33089}" destId="{CEB14FE5-F8DD-4195-A2F2-A457D59EDAA7}" srcOrd="0" destOrd="0" presId="urn:microsoft.com/office/officeart/2005/8/layout/hierarchy2"/>
    <dgm:cxn modelId="{876CCC35-BCA8-4C89-BEA0-EE4C14D9EE6F}" type="presParOf" srcId="{CEB14FE5-F8DD-4195-A2F2-A457D59EDAA7}" destId="{ADD70989-9C70-4A64-BBE8-1BD79007775D}" srcOrd="0" destOrd="0" presId="urn:microsoft.com/office/officeart/2005/8/layout/hierarchy2"/>
    <dgm:cxn modelId="{8775F637-5013-4944-A215-E6DC8AA9020B}" type="presParOf" srcId="{CEB14FE5-F8DD-4195-A2F2-A457D59EDAA7}" destId="{9B013C6D-6BF5-43F6-B9DC-2C9AB4981970}" srcOrd="1" destOrd="0" presId="urn:microsoft.com/office/officeart/2005/8/layout/hierarchy2"/>
    <dgm:cxn modelId="{74BB1D2F-6EC7-4045-9B1E-D92A2FE51D58}" type="presParOf" srcId="{9B013C6D-6BF5-43F6-B9DC-2C9AB4981970}" destId="{25ED2F04-D97D-4B38-BBD3-D40470F875EC}" srcOrd="0" destOrd="0" presId="urn:microsoft.com/office/officeart/2005/8/layout/hierarchy2"/>
    <dgm:cxn modelId="{F31AF65C-847F-4413-AE89-AC11E49DA21B}" type="presParOf" srcId="{25ED2F04-D97D-4B38-BBD3-D40470F875EC}" destId="{8E6FC4EE-601B-4651-89E8-87C5AE693C08}" srcOrd="0" destOrd="0" presId="urn:microsoft.com/office/officeart/2005/8/layout/hierarchy2"/>
    <dgm:cxn modelId="{289F80AB-1E8D-4B0E-91B6-2279EA23969F}" type="presParOf" srcId="{9B013C6D-6BF5-43F6-B9DC-2C9AB4981970}" destId="{010F7828-FC24-4674-BE1C-25FE1F7C0839}" srcOrd="1" destOrd="0" presId="urn:microsoft.com/office/officeart/2005/8/layout/hierarchy2"/>
    <dgm:cxn modelId="{1DDDD6BD-9184-49E9-A3BE-3B13D7064160}" type="presParOf" srcId="{010F7828-FC24-4674-BE1C-25FE1F7C0839}" destId="{D890D530-7FDA-4F49-BA9F-7452F3B6C880}" srcOrd="0" destOrd="0" presId="urn:microsoft.com/office/officeart/2005/8/layout/hierarchy2"/>
    <dgm:cxn modelId="{3E7D8619-5428-4424-B53D-4DDF6C5734B0}" type="presParOf" srcId="{010F7828-FC24-4674-BE1C-25FE1F7C0839}" destId="{118A0947-DDC2-47BC-8A9A-A3B817D6E5AF}" srcOrd="1" destOrd="0" presId="urn:microsoft.com/office/officeart/2005/8/layout/hierarchy2"/>
    <dgm:cxn modelId="{D28F522F-20B8-4E8F-9C4B-1925F653F637}" type="presParOf" srcId="{118A0947-DDC2-47BC-8A9A-A3B817D6E5AF}" destId="{037166EE-480B-4E34-B483-F32EF13B21A4}" srcOrd="0" destOrd="0" presId="urn:microsoft.com/office/officeart/2005/8/layout/hierarchy2"/>
    <dgm:cxn modelId="{E15F56B4-5E3C-492F-AA10-F3F2F099208F}" type="presParOf" srcId="{037166EE-480B-4E34-B483-F32EF13B21A4}" destId="{C6A65CA4-2C80-40B2-A8F8-8AC932467220}" srcOrd="0" destOrd="0" presId="urn:microsoft.com/office/officeart/2005/8/layout/hierarchy2"/>
    <dgm:cxn modelId="{C140707F-16EA-40E0-AACF-212ADC82171C}" type="presParOf" srcId="{118A0947-DDC2-47BC-8A9A-A3B817D6E5AF}" destId="{B7CA367F-393C-40C0-A585-EB023A90D545}" srcOrd="1" destOrd="0" presId="urn:microsoft.com/office/officeart/2005/8/layout/hierarchy2"/>
    <dgm:cxn modelId="{47250F18-5321-41BB-9B4D-4488AD1E1947}" type="presParOf" srcId="{B7CA367F-393C-40C0-A585-EB023A90D545}" destId="{1A3B0EA4-2B15-417E-B079-C5E98700A284}" srcOrd="0" destOrd="0" presId="urn:microsoft.com/office/officeart/2005/8/layout/hierarchy2"/>
    <dgm:cxn modelId="{E558C947-4448-4892-8604-FE2F6AF265EB}" type="presParOf" srcId="{B7CA367F-393C-40C0-A585-EB023A90D545}" destId="{ECE7594C-5CB8-49AC-9F92-A32715EBD1FF}" srcOrd="1" destOrd="0" presId="urn:microsoft.com/office/officeart/2005/8/layout/hierarchy2"/>
    <dgm:cxn modelId="{30DC4833-79AE-4C46-B65F-632348C97351}" type="presParOf" srcId="{118A0947-DDC2-47BC-8A9A-A3B817D6E5AF}" destId="{E2E1A047-6564-45FE-8434-DDAD4EA38B68}" srcOrd="2" destOrd="0" presId="urn:microsoft.com/office/officeart/2005/8/layout/hierarchy2"/>
    <dgm:cxn modelId="{DABC7C7A-8B6D-4923-A653-BF5460F9EA05}" type="presParOf" srcId="{E2E1A047-6564-45FE-8434-DDAD4EA38B68}" destId="{C1E51AFA-71CA-465D-97B8-A3C42C7C715A}" srcOrd="0" destOrd="0" presId="urn:microsoft.com/office/officeart/2005/8/layout/hierarchy2"/>
    <dgm:cxn modelId="{19FF067B-5ECA-44B7-A9AD-58613EDD1BF5}" type="presParOf" srcId="{118A0947-DDC2-47BC-8A9A-A3B817D6E5AF}" destId="{9FF4A912-D3B0-40C1-9B00-4C3D1837DBF9}" srcOrd="3" destOrd="0" presId="urn:microsoft.com/office/officeart/2005/8/layout/hierarchy2"/>
    <dgm:cxn modelId="{4C12C9DA-C4E4-4DF5-9B62-91D730E08B1E}" type="presParOf" srcId="{9FF4A912-D3B0-40C1-9B00-4C3D1837DBF9}" destId="{5FA7D4D0-5B95-4121-A19A-D014CD820038}" srcOrd="0" destOrd="0" presId="urn:microsoft.com/office/officeart/2005/8/layout/hierarchy2"/>
    <dgm:cxn modelId="{AD652DBF-77C4-46BA-A9ED-5182A8CA324E}" type="presParOf" srcId="{9FF4A912-D3B0-40C1-9B00-4C3D1837DBF9}" destId="{C10254A5-E8C1-42A0-B19B-32D949CF0A97}" srcOrd="1" destOrd="0" presId="urn:microsoft.com/office/officeart/2005/8/layout/hierarchy2"/>
    <dgm:cxn modelId="{BE382A2B-9981-47DC-B01E-16DBEA0091EB}" type="presParOf" srcId="{C10254A5-E8C1-42A0-B19B-32D949CF0A97}" destId="{55661FDE-ABB1-4181-9054-8E4288B78CB1}" srcOrd="0" destOrd="0" presId="urn:microsoft.com/office/officeart/2005/8/layout/hierarchy2"/>
    <dgm:cxn modelId="{66A76478-1C75-4967-96F1-90F1EC86D57E}" type="presParOf" srcId="{55661FDE-ABB1-4181-9054-8E4288B78CB1}" destId="{2C4AA4B6-D386-49F4-92B3-9FFEBAB7A1C2}" srcOrd="0" destOrd="0" presId="urn:microsoft.com/office/officeart/2005/8/layout/hierarchy2"/>
    <dgm:cxn modelId="{2C9B6851-64BC-4E71-9CE5-51192BCD54F2}" type="presParOf" srcId="{C10254A5-E8C1-42A0-B19B-32D949CF0A97}" destId="{8D5157BF-17B4-421E-8B57-70124196FCD1}" srcOrd="1" destOrd="0" presId="urn:microsoft.com/office/officeart/2005/8/layout/hierarchy2"/>
    <dgm:cxn modelId="{F4BA80CA-3394-4107-A540-58BED7861082}" type="presParOf" srcId="{8D5157BF-17B4-421E-8B57-70124196FCD1}" destId="{8C8F7E3F-8518-4009-8D2B-C1451DA0B425}" srcOrd="0" destOrd="0" presId="urn:microsoft.com/office/officeart/2005/8/layout/hierarchy2"/>
    <dgm:cxn modelId="{7F141833-5438-4A9A-BB1A-D44514AE4FC9}" type="presParOf" srcId="{8D5157BF-17B4-421E-8B57-70124196FCD1}" destId="{D1B573B7-D1B0-4BF7-8B45-0EC0FAFF524D}" srcOrd="1" destOrd="0" presId="urn:microsoft.com/office/officeart/2005/8/layout/hierarchy2"/>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B02DC8-AF3A-4690-AC3B-77E682C55551}" type="doc">
      <dgm:prSet loTypeId="urn:microsoft.com/office/officeart/2005/8/layout/arrow2" loCatId="process" qsTypeId="urn:microsoft.com/office/officeart/2005/8/quickstyle/3d2" qsCatId="3D" csTypeId="urn:microsoft.com/office/officeart/2005/8/colors/accent6_1" csCatId="accent6" phldr="1"/>
      <dgm:spPr/>
    </dgm:pt>
    <dgm:pt modelId="{BAC21D7A-AB57-490F-911C-98910130ACF7}">
      <dgm:prSet phldrT="[Texto]" custT="1"/>
      <dgm:spPr/>
      <dgm:t>
        <a:bodyPr/>
        <a:lstStyle/>
        <a:p>
          <a:endParaRPr lang="es-ES" sz="900" dirty="0">
            <a:latin typeface="Comic Sans MS" panose="030F0702030302020204" pitchFamily="66" charset="0"/>
          </a:endParaRPr>
        </a:p>
      </dgm:t>
    </dgm:pt>
    <dgm:pt modelId="{5F9DDC26-767A-4B5B-8F44-D2FDD873F6F3}" type="sibTrans" cxnId="{9E8C4278-2D56-4313-A1AD-E2092AAA9CDB}">
      <dgm:prSet/>
      <dgm:spPr/>
      <dgm:t>
        <a:bodyPr/>
        <a:lstStyle/>
        <a:p>
          <a:endParaRPr lang="es-ES"/>
        </a:p>
      </dgm:t>
    </dgm:pt>
    <dgm:pt modelId="{77A4B875-A941-47CA-8B21-3D42C1AE4AEE}" type="parTrans" cxnId="{9E8C4278-2D56-4313-A1AD-E2092AAA9CDB}">
      <dgm:prSet/>
      <dgm:spPr/>
      <dgm:t>
        <a:bodyPr/>
        <a:lstStyle/>
        <a:p>
          <a:endParaRPr lang="es-ES"/>
        </a:p>
      </dgm:t>
    </dgm:pt>
    <dgm:pt modelId="{C62B0944-AB89-48E2-8C15-DA1917AA8B86}">
      <dgm:prSet phldrT="[Texto]" custT="1"/>
      <dgm:spPr/>
      <dgm:t>
        <a:bodyPr/>
        <a:lstStyle/>
        <a:p>
          <a:endParaRPr lang="es-ES" sz="900" dirty="0">
            <a:latin typeface="Comic Sans MS" panose="030F0702030302020204" pitchFamily="66" charset="0"/>
          </a:endParaRPr>
        </a:p>
      </dgm:t>
    </dgm:pt>
    <dgm:pt modelId="{81A1591E-9012-41C3-A32D-B8E02039C067}" type="sibTrans" cxnId="{BCA07ED0-ADD4-4240-B7E5-4ABCD203E899}">
      <dgm:prSet/>
      <dgm:spPr/>
      <dgm:t>
        <a:bodyPr/>
        <a:lstStyle/>
        <a:p>
          <a:endParaRPr lang="es-ES"/>
        </a:p>
      </dgm:t>
    </dgm:pt>
    <dgm:pt modelId="{037066A2-214E-4478-B9AE-8A74919F89AD}" type="parTrans" cxnId="{BCA07ED0-ADD4-4240-B7E5-4ABCD203E899}">
      <dgm:prSet/>
      <dgm:spPr/>
      <dgm:t>
        <a:bodyPr/>
        <a:lstStyle/>
        <a:p>
          <a:endParaRPr lang="es-ES"/>
        </a:p>
      </dgm:t>
    </dgm:pt>
    <dgm:pt modelId="{50202A2F-1BD1-4973-85C6-98D17831C66B}">
      <dgm:prSet phldrT="[Texto]" custT="1"/>
      <dgm:spPr/>
      <dgm:t>
        <a:bodyPr/>
        <a:lstStyle/>
        <a:p>
          <a:endParaRPr lang="es-ES" sz="900" dirty="0">
            <a:solidFill>
              <a:srgbClr val="002CBD"/>
            </a:solidFill>
            <a:latin typeface="Comic Sans MS" panose="030F0702030302020204" pitchFamily="66" charset="0"/>
          </a:endParaRPr>
        </a:p>
      </dgm:t>
    </dgm:pt>
    <dgm:pt modelId="{1B0AFBB3-78D5-406D-B0DE-9C9DE32A81AF}" type="sibTrans" cxnId="{8D8FA5AA-283E-4ED1-8F36-BAA2E3709DC5}">
      <dgm:prSet/>
      <dgm:spPr/>
      <dgm:t>
        <a:bodyPr/>
        <a:lstStyle/>
        <a:p>
          <a:endParaRPr lang="es-ES"/>
        </a:p>
      </dgm:t>
    </dgm:pt>
    <dgm:pt modelId="{9E72AF42-79DA-4792-BEE2-4132E2352D74}" type="parTrans" cxnId="{8D8FA5AA-283E-4ED1-8F36-BAA2E3709DC5}">
      <dgm:prSet/>
      <dgm:spPr/>
      <dgm:t>
        <a:bodyPr/>
        <a:lstStyle/>
        <a:p>
          <a:endParaRPr lang="es-ES"/>
        </a:p>
      </dgm:t>
    </dgm:pt>
    <dgm:pt modelId="{4C8A7C3A-D6A8-4C79-959E-7900B35EF107}">
      <dgm:prSet phldrT="[Texto]" custT="1"/>
      <dgm:spPr/>
      <dgm:t>
        <a:bodyPr/>
        <a:lstStyle/>
        <a:p>
          <a:endParaRPr lang="es-ES" sz="900" dirty="0">
            <a:latin typeface="Comic Sans MS" panose="030F0702030302020204" pitchFamily="66" charset="0"/>
          </a:endParaRPr>
        </a:p>
      </dgm:t>
    </dgm:pt>
    <dgm:pt modelId="{EBAF4A55-46DA-41EE-B4BC-7F7B342A78C8}" type="parTrans" cxnId="{D1D25A35-7AA9-4807-8232-724903F946FE}">
      <dgm:prSet/>
      <dgm:spPr/>
      <dgm:t>
        <a:bodyPr/>
        <a:lstStyle/>
        <a:p>
          <a:endParaRPr lang="es-ES"/>
        </a:p>
      </dgm:t>
    </dgm:pt>
    <dgm:pt modelId="{DA3DDAA8-9ECD-47E4-B037-DC08B34B0B9B}" type="sibTrans" cxnId="{D1D25A35-7AA9-4807-8232-724903F946FE}">
      <dgm:prSet/>
      <dgm:spPr/>
      <dgm:t>
        <a:bodyPr/>
        <a:lstStyle/>
        <a:p>
          <a:endParaRPr lang="es-ES"/>
        </a:p>
      </dgm:t>
    </dgm:pt>
    <dgm:pt modelId="{E7C713E6-6442-4C3E-8B1C-447EF1E5CC4F}">
      <dgm:prSet phldrT="[Texto]" custT="1"/>
      <dgm:spPr/>
      <dgm:t>
        <a:bodyPr/>
        <a:lstStyle/>
        <a:p>
          <a:endParaRPr lang="es-ES" sz="900" dirty="0">
            <a:latin typeface="Comic Sans MS" panose="030F0702030302020204" pitchFamily="66" charset="0"/>
          </a:endParaRPr>
        </a:p>
      </dgm:t>
    </dgm:pt>
    <dgm:pt modelId="{4B0860B1-A650-4F7B-98E9-E55D861AF4B7}" type="parTrans" cxnId="{38C9299F-968C-45CF-A494-C7172B43BC34}">
      <dgm:prSet/>
      <dgm:spPr/>
      <dgm:t>
        <a:bodyPr/>
        <a:lstStyle/>
        <a:p>
          <a:endParaRPr lang="es-ES"/>
        </a:p>
      </dgm:t>
    </dgm:pt>
    <dgm:pt modelId="{128AD9CC-A73B-4B20-AE94-33FB25CDB712}" type="sibTrans" cxnId="{38C9299F-968C-45CF-A494-C7172B43BC34}">
      <dgm:prSet/>
      <dgm:spPr/>
      <dgm:t>
        <a:bodyPr/>
        <a:lstStyle/>
        <a:p>
          <a:endParaRPr lang="es-ES"/>
        </a:p>
      </dgm:t>
    </dgm:pt>
    <dgm:pt modelId="{8D9F2FE1-F35E-488E-B809-EBEC5BDE0875}" type="pres">
      <dgm:prSet presAssocID="{3CB02DC8-AF3A-4690-AC3B-77E682C55551}" presName="arrowDiagram" presStyleCnt="0">
        <dgm:presLayoutVars>
          <dgm:chMax val="5"/>
          <dgm:dir/>
          <dgm:resizeHandles val="exact"/>
        </dgm:presLayoutVars>
      </dgm:prSet>
      <dgm:spPr/>
    </dgm:pt>
    <dgm:pt modelId="{0DF641EE-0CB5-43BE-86AB-1D75BE704E38}" type="pres">
      <dgm:prSet presAssocID="{3CB02DC8-AF3A-4690-AC3B-77E682C55551}" presName="arrow" presStyleLbl="bgShp" presStyleIdx="0" presStyleCnt="1"/>
      <dgm:spPr/>
    </dgm:pt>
    <dgm:pt modelId="{9FF0EA74-C215-4527-8887-0A95D5910E95}" type="pres">
      <dgm:prSet presAssocID="{3CB02DC8-AF3A-4690-AC3B-77E682C55551}" presName="arrowDiagram5" presStyleCnt="0"/>
      <dgm:spPr/>
    </dgm:pt>
    <dgm:pt modelId="{582684E3-B1BD-4F11-8BE4-7522FF04AEDF}" type="pres">
      <dgm:prSet presAssocID="{50202A2F-1BD1-4973-85C6-98D17831C66B}" presName="bullet5a" presStyleLbl="node1" presStyleIdx="0" presStyleCnt="5"/>
      <dgm:spPr/>
    </dgm:pt>
    <dgm:pt modelId="{1C376559-B993-48A6-BC31-C56747374A9B}" type="pres">
      <dgm:prSet presAssocID="{50202A2F-1BD1-4973-85C6-98D17831C66B}" presName="textBox5a" presStyleLbl="revTx" presStyleIdx="0" presStyleCnt="5">
        <dgm:presLayoutVars>
          <dgm:bulletEnabled val="1"/>
        </dgm:presLayoutVars>
      </dgm:prSet>
      <dgm:spPr/>
      <dgm:t>
        <a:bodyPr/>
        <a:lstStyle/>
        <a:p>
          <a:endParaRPr lang="es-ES"/>
        </a:p>
      </dgm:t>
    </dgm:pt>
    <dgm:pt modelId="{ED80FE2D-9FC0-4EBC-925B-2CA2C0BFBB96}" type="pres">
      <dgm:prSet presAssocID="{C62B0944-AB89-48E2-8C15-DA1917AA8B86}" presName="bullet5b" presStyleLbl="node1" presStyleIdx="1" presStyleCnt="5"/>
      <dgm:spPr/>
    </dgm:pt>
    <dgm:pt modelId="{1F4F13F2-F29A-41C2-8A7D-0334F1F1A34C}" type="pres">
      <dgm:prSet presAssocID="{C62B0944-AB89-48E2-8C15-DA1917AA8B86}" presName="textBox5b" presStyleLbl="revTx" presStyleIdx="1" presStyleCnt="5">
        <dgm:presLayoutVars>
          <dgm:bulletEnabled val="1"/>
        </dgm:presLayoutVars>
      </dgm:prSet>
      <dgm:spPr/>
      <dgm:t>
        <a:bodyPr/>
        <a:lstStyle/>
        <a:p>
          <a:endParaRPr lang="es-ES"/>
        </a:p>
      </dgm:t>
    </dgm:pt>
    <dgm:pt modelId="{9F9745E4-F776-456C-8063-9D734575B0E4}" type="pres">
      <dgm:prSet presAssocID="{BAC21D7A-AB57-490F-911C-98910130ACF7}" presName="bullet5c" presStyleLbl="node1" presStyleIdx="2" presStyleCnt="5"/>
      <dgm:spPr/>
    </dgm:pt>
    <dgm:pt modelId="{03F972F9-C913-4AEA-9A83-48B8801BBB99}" type="pres">
      <dgm:prSet presAssocID="{BAC21D7A-AB57-490F-911C-98910130ACF7}" presName="textBox5c" presStyleLbl="revTx" presStyleIdx="2" presStyleCnt="5">
        <dgm:presLayoutVars>
          <dgm:bulletEnabled val="1"/>
        </dgm:presLayoutVars>
      </dgm:prSet>
      <dgm:spPr/>
      <dgm:t>
        <a:bodyPr/>
        <a:lstStyle/>
        <a:p>
          <a:endParaRPr lang="es-ES"/>
        </a:p>
      </dgm:t>
    </dgm:pt>
    <dgm:pt modelId="{E91DC2D2-80C3-4E7E-A2B3-B176EA3E5301}" type="pres">
      <dgm:prSet presAssocID="{E7C713E6-6442-4C3E-8B1C-447EF1E5CC4F}" presName="bullet5d" presStyleLbl="node1" presStyleIdx="3" presStyleCnt="5"/>
      <dgm:spPr/>
    </dgm:pt>
    <dgm:pt modelId="{D6D29AD9-2C8F-4D51-960C-9B5976A5D66E}" type="pres">
      <dgm:prSet presAssocID="{E7C713E6-6442-4C3E-8B1C-447EF1E5CC4F}" presName="textBox5d" presStyleLbl="revTx" presStyleIdx="3" presStyleCnt="5">
        <dgm:presLayoutVars>
          <dgm:bulletEnabled val="1"/>
        </dgm:presLayoutVars>
      </dgm:prSet>
      <dgm:spPr/>
      <dgm:t>
        <a:bodyPr/>
        <a:lstStyle/>
        <a:p>
          <a:endParaRPr lang="es-ES"/>
        </a:p>
      </dgm:t>
    </dgm:pt>
    <dgm:pt modelId="{FFFFBCE6-EBF6-41C2-8B5D-67F82E477B5B}" type="pres">
      <dgm:prSet presAssocID="{4C8A7C3A-D6A8-4C79-959E-7900B35EF107}" presName="bullet5e" presStyleLbl="node1" presStyleIdx="4" presStyleCnt="5"/>
      <dgm:spPr/>
    </dgm:pt>
    <dgm:pt modelId="{43389054-2B8D-4A97-856B-4205912B56D4}" type="pres">
      <dgm:prSet presAssocID="{4C8A7C3A-D6A8-4C79-959E-7900B35EF107}" presName="textBox5e" presStyleLbl="revTx" presStyleIdx="4" presStyleCnt="5">
        <dgm:presLayoutVars>
          <dgm:bulletEnabled val="1"/>
        </dgm:presLayoutVars>
      </dgm:prSet>
      <dgm:spPr/>
      <dgm:t>
        <a:bodyPr/>
        <a:lstStyle/>
        <a:p>
          <a:endParaRPr lang="es-ES"/>
        </a:p>
      </dgm:t>
    </dgm:pt>
  </dgm:ptLst>
  <dgm:cxnLst>
    <dgm:cxn modelId="{38C9299F-968C-45CF-A494-C7172B43BC34}" srcId="{3CB02DC8-AF3A-4690-AC3B-77E682C55551}" destId="{E7C713E6-6442-4C3E-8B1C-447EF1E5CC4F}" srcOrd="3" destOrd="0" parTransId="{4B0860B1-A650-4F7B-98E9-E55D861AF4B7}" sibTransId="{128AD9CC-A73B-4B20-AE94-33FB25CDB712}"/>
    <dgm:cxn modelId="{B4324DED-52F6-4367-9C69-B9C09B188985}" type="presOf" srcId="{E7C713E6-6442-4C3E-8B1C-447EF1E5CC4F}" destId="{D6D29AD9-2C8F-4D51-960C-9B5976A5D66E}" srcOrd="0" destOrd="0" presId="urn:microsoft.com/office/officeart/2005/8/layout/arrow2"/>
    <dgm:cxn modelId="{5DCA4C87-45FB-41B9-AEF6-FA19506D52B0}" type="presOf" srcId="{BAC21D7A-AB57-490F-911C-98910130ACF7}" destId="{03F972F9-C913-4AEA-9A83-48B8801BBB99}" srcOrd="0" destOrd="0" presId="urn:microsoft.com/office/officeart/2005/8/layout/arrow2"/>
    <dgm:cxn modelId="{B55E0640-6A94-4275-B74A-637C0D540F94}" type="presOf" srcId="{C62B0944-AB89-48E2-8C15-DA1917AA8B86}" destId="{1F4F13F2-F29A-41C2-8A7D-0334F1F1A34C}" srcOrd="0" destOrd="0" presId="urn:microsoft.com/office/officeart/2005/8/layout/arrow2"/>
    <dgm:cxn modelId="{9E8C4278-2D56-4313-A1AD-E2092AAA9CDB}" srcId="{3CB02DC8-AF3A-4690-AC3B-77E682C55551}" destId="{BAC21D7A-AB57-490F-911C-98910130ACF7}" srcOrd="2" destOrd="0" parTransId="{77A4B875-A941-47CA-8B21-3D42C1AE4AEE}" sibTransId="{5F9DDC26-767A-4B5B-8F44-D2FDD873F6F3}"/>
    <dgm:cxn modelId="{8D8FA5AA-283E-4ED1-8F36-BAA2E3709DC5}" srcId="{3CB02DC8-AF3A-4690-AC3B-77E682C55551}" destId="{50202A2F-1BD1-4973-85C6-98D17831C66B}" srcOrd="0" destOrd="0" parTransId="{9E72AF42-79DA-4792-BEE2-4132E2352D74}" sibTransId="{1B0AFBB3-78D5-406D-B0DE-9C9DE32A81AF}"/>
    <dgm:cxn modelId="{6149854D-6D4C-4A61-9DDD-1516B73B9534}" type="presOf" srcId="{3CB02DC8-AF3A-4690-AC3B-77E682C55551}" destId="{8D9F2FE1-F35E-488E-B809-EBEC5BDE0875}" srcOrd="0" destOrd="0" presId="urn:microsoft.com/office/officeart/2005/8/layout/arrow2"/>
    <dgm:cxn modelId="{2E0EBE9C-E00D-4D8E-9DEC-0ED19014E212}" type="presOf" srcId="{50202A2F-1BD1-4973-85C6-98D17831C66B}" destId="{1C376559-B993-48A6-BC31-C56747374A9B}" srcOrd="0" destOrd="0" presId="urn:microsoft.com/office/officeart/2005/8/layout/arrow2"/>
    <dgm:cxn modelId="{09E3DF16-EF30-4A1E-968C-2DEFC6937BC8}" type="presOf" srcId="{4C8A7C3A-D6A8-4C79-959E-7900B35EF107}" destId="{43389054-2B8D-4A97-856B-4205912B56D4}" srcOrd="0" destOrd="0" presId="urn:microsoft.com/office/officeart/2005/8/layout/arrow2"/>
    <dgm:cxn modelId="{D1D25A35-7AA9-4807-8232-724903F946FE}" srcId="{3CB02DC8-AF3A-4690-AC3B-77E682C55551}" destId="{4C8A7C3A-D6A8-4C79-959E-7900B35EF107}" srcOrd="4" destOrd="0" parTransId="{EBAF4A55-46DA-41EE-B4BC-7F7B342A78C8}" sibTransId="{DA3DDAA8-9ECD-47E4-B037-DC08B34B0B9B}"/>
    <dgm:cxn modelId="{BCA07ED0-ADD4-4240-B7E5-4ABCD203E899}" srcId="{3CB02DC8-AF3A-4690-AC3B-77E682C55551}" destId="{C62B0944-AB89-48E2-8C15-DA1917AA8B86}" srcOrd="1" destOrd="0" parTransId="{037066A2-214E-4478-B9AE-8A74919F89AD}" sibTransId="{81A1591E-9012-41C3-A32D-B8E02039C067}"/>
    <dgm:cxn modelId="{902B97D9-F7C3-4E56-AFAC-159E1D2D1F47}" type="presParOf" srcId="{8D9F2FE1-F35E-488E-B809-EBEC5BDE0875}" destId="{0DF641EE-0CB5-43BE-86AB-1D75BE704E38}" srcOrd="0" destOrd="0" presId="urn:microsoft.com/office/officeart/2005/8/layout/arrow2"/>
    <dgm:cxn modelId="{E680CE64-11AE-4C40-A045-34E05FB7B44F}" type="presParOf" srcId="{8D9F2FE1-F35E-488E-B809-EBEC5BDE0875}" destId="{9FF0EA74-C215-4527-8887-0A95D5910E95}" srcOrd="1" destOrd="0" presId="urn:microsoft.com/office/officeart/2005/8/layout/arrow2"/>
    <dgm:cxn modelId="{042FEE41-1A1A-406E-8236-7B19918E4988}" type="presParOf" srcId="{9FF0EA74-C215-4527-8887-0A95D5910E95}" destId="{582684E3-B1BD-4F11-8BE4-7522FF04AEDF}" srcOrd="0" destOrd="0" presId="urn:microsoft.com/office/officeart/2005/8/layout/arrow2"/>
    <dgm:cxn modelId="{444642E6-745C-4824-8E5B-2A2E2AAE9B0F}" type="presParOf" srcId="{9FF0EA74-C215-4527-8887-0A95D5910E95}" destId="{1C376559-B993-48A6-BC31-C56747374A9B}" srcOrd="1" destOrd="0" presId="urn:microsoft.com/office/officeart/2005/8/layout/arrow2"/>
    <dgm:cxn modelId="{386264B9-EAA2-4485-BA9D-09465829C371}" type="presParOf" srcId="{9FF0EA74-C215-4527-8887-0A95D5910E95}" destId="{ED80FE2D-9FC0-4EBC-925B-2CA2C0BFBB96}" srcOrd="2" destOrd="0" presId="urn:microsoft.com/office/officeart/2005/8/layout/arrow2"/>
    <dgm:cxn modelId="{435F470C-7577-4CD3-897E-7005EA4D1569}" type="presParOf" srcId="{9FF0EA74-C215-4527-8887-0A95D5910E95}" destId="{1F4F13F2-F29A-41C2-8A7D-0334F1F1A34C}" srcOrd="3" destOrd="0" presId="urn:microsoft.com/office/officeart/2005/8/layout/arrow2"/>
    <dgm:cxn modelId="{A86AD335-C692-4EB8-A4C1-0013FB4DB924}" type="presParOf" srcId="{9FF0EA74-C215-4527-8887-0A95D5910E95}" destId="{9F9745E4-F776-456C-8063-9D734575B0E4}" srcOrd="4" destOrd="0" presId="urn:microsoft.com/office/officeart/2005/8/layout/arrow2"/>
    <dgm:cxn modelId="{3687B9CD-BB78-46F7-80B9-E69E793202D0}" type="presParOf" srcId="{9FF0EA74-C215-4527-8887-0A95D5910E95}" destId="{03F972F9-C913-4AEA-9A83-48B8801BBB99}" srcOrd="5" destOrd="0" presId="urn:microsoft.com/office/officeart/2005/8/layout/arrow2"/>
    <dgm:cxn modelId="{C7E8B51B-D5ED-4F19-8269-F003424125B6}" type="presParOf" srcId="{9FF0EA74-C215-4527-8887-0A95D5910E95}" destId="{E91DC2D2-80C3-4E7E-A2B3-B176EA3E5301}" srcOrd="6" destOrd="0" presId="urn:microsoft.com/office/officeart/2005/8/layout/arrow2"/>
    <dgm:cxn modelId="{9EA24FCA-90ED-4465-BAC0-773780A25A26}" type="presParOf" srcId="{9FF0EA74-C215-4527-8887-0A95D5910E95}" destId="{D6D29AD9-2C8F-4D51-960C-9B5976A5D66E}" srcOrd="7" destOrd="0" presId="urn:microsoft.com/office/officeart/2005/8/layout/arrow2"/>
    <dgm:cxn modelId="{D73CE420-94EE-412C-8473-99B7F440F346}" type="presParOf" srcId="{9FF0EA74-C215-4527-8887-0A95D5910E95}" destId="{FFFFBCE6-EBF6-41C2-8B5D-67F82E477B5B}" srcOrd="8" destOrd="0" presId="urn:microsoft.com/office/officeart/2005/8/layout/arrow2"/>
    <dgm:cxn modelId="{D970C282-7121-4292-BD51-0C288AE01413}" type="presParOf" srcId="{9FF0EA74-C215-4527-8887-0A95D5910E95}" destId="{43389054-2B8D-4A97-856B-4205912B56D4}" srcOrd="9"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2444FF-1D4E-4A78-92C9-51D01E7D4BF7}" type="doc">
      <dgm:prSet loTypeId="urn:microsoft.com/office/officeart/2005/8/layout/vList4" loCatId="picture" qsTypeId="urn:microsoft.com/office/officeart/2005/8/quickstyle/3d1" qsCatId="3D" csTypeId="urn:microsoft.com/office/officeart/2005/8/colors/accent1_1" csCatId="accent1" phldr="1"/>
      <dgm:spPr/>
      <dgm:t>
        <a:bodyPr/>
        <a:lstStyle/>
        <a:p>
          <a:endParaRPr lang="es-ES"/>
        </a:p>
      </dgm:t>
    </dgm:pt>
    <dgm:pt modelId="{22F332BB-BBB9-4A86-A18C-BA94CE346F63}">
      <dgm:prSet phldrT="[Texto]"/>
      <dgm:spPr/>
      <dgm:t>
        <a:bodyPr/>
        <a:lstStyle/>
        <a:p>
          <a:r>
            <a:rPr lang="es-ES" dirty="0" smtClean="0"/>
            <a:t>PODER ELÉCTRICO</a:t>
          </a:r>
          <a:endParaRPr lang="es-ES" dirty="0"/>
        </a:p>
      </dgm:t>
    </dgm:pt>
    <dgm:pt modelId="{FE22A568-929D-4C1D-9D51-E7F62CD78678}" type="parTrans" cxnId="{2530EFD2-4C8C-42E7-B4DA-8AC588F5284C}">
      <dgm:prSet/>
      <dgm:spPr/>
      <dgm:t>
        <a:bodyPr/>
        <a:lstStyle/>
        <a:p>
          <a:endParaRPr lang="es-ES"/>
        </a:p>
      </dgm:t>
    </dgm:pt>
    <dgm:pt modelId="{4E03F939-EB18-4169-B093-5C8F2C75256F}" type="sibTrans" cxnId="{2530EFD2-4C8C-42E7-B4DA-8AC588F5284C}">
      <dgm:prSet/>
      <dgm:spPr/>
      <dgm:t>
        <a:bodyPr/>
        <a:lstStyle/>
        <a:p>
          <a:endParaRPr lang="es-ES"/>
        </a:p>
      </dgm:t>
    </dgm:pt>
    <dgm:pt modelId="{CBC4730D-6A60-4435-9A04-C6EBE588CA83}">
      <dgm:prSet phldrT="[Texto]"/>
      <dgm:spPr/>
      <dgm:t>
        <a:bodyPr/>
        <a:lstStyle/>
        <a:p>
          <a:r>
            <a:rPr lang="es-ES" dirty="0" smtClean="0"/>
            <a:t>110 Voltios </a:t>
          </a:r>
          <a:endParaRPr lang="es-ES" dirty="0"/>
        </a:p>
      </dgm:t>
    </dgm:pt>
    <dgm:pt modelId="{8EA0CE77-2EB9-48A8-89C0-6863E6E81DAF}" type="parTrans" cxnId="{7D0E811D-634F-426B-BC62-E2DF0594C27A}">
      <dgm:prSet/>
      <dgm:spPr/>
      <dgm:t>
        <a:bodyPr/>
        <a:lstStyle/>
        <a:p>
          <a:endParaRPr lang="es-ES"/>
        </a:p>
      </dgm:t>
    </dgm:pt>
    <dgm:pt modelId="{A0862F6C-5D37-4DB7-9958-C4E889B0692B}" type="sibTrans" cxnId="{7D0E811D-634F-426B-BC62-E2DF0594C27A}">
      <dgm:prSet/>
      <dgm:spPr/>
      <dgm:t>
        <a:bodyPr/>
        <a:lstStyle/>
        <a:p>
          <a:endParaRPr lang="es-ES"/>
        </a:p>
      </dgm:t>
    </dgm:pt>
    <dgm:pt modelId="{1FFF348E-33F6-47D2-90D1-88B6BAE87A7C}">
      <dgm:prSet phldrT="[Texto]"/>
      <dgm:spPr/>
      <dgm:t>
        <a:bodyPr/>
        <a:lstStyle/>
        <a:p>
          <a:pPr algn="l"/>
          <a:r>
            <a:rPr lang="es-ES" dirty="0" smtClean="0"/>
            <a:t>HARDWARE</a:t>
          </a:r>
          <a:endParaRPr lang="es-ES" dirty="0"/>
        </a:p>
      </dgm:t>
    </dgm:pt>
    <dgm:pt modelId="{A5A32A3C-66B1-4331-AE66-B4FDF429CC6B}" type="parTrans" cxnId="{8A7E80F2-0240-42B9-BBD3-6EB7FF32C362}">
      <dgm:prSet/>
      <dgm:spPr/>
      <dgm:t>
        <a:bodyPr/>
        <a:lstStyle/>
        <a:p>
          <a:endParaRPr lang="es-ES"/>
        </a:p>
      </dgm:t>
    </dgm:pt>
    <dgm:pt modelId="{5871EAEC-99B4-4DE7-8CF9-CB82C1D2E6E5}" type="sibTrans" cxnId="{8A7E80F2-0240-42B9-BBD3-6EB7FF32C362}">
      <dgm:prSet/>
      <dgm:spPr/>
      <dgm:t>
        <a:bodyPr/>
        <a:lstStyle/>
        <a:p>
          <a:endParaRPr lang="es-ES"/>
        </a:p>
      </dgm:t>
    </dgm:pt>
    <dgm:pt modelId="{9341CEA7-C15D-474A-820B-3EE195C2DDD6}">
      <dgm:prSet phldrT="[Texto]"/>
      <dgm:spPr/>
      <dgm:t>
        <a:bodyPr/>
        <a:lstStyle/>
        <a:p>
          <a:pPr algn="l"/>
          <a:r>
            <a:rPr lang="es-ES" dirty="0" smtClean="0"/>
            <a:t>Transformador, cables de conexión, Puente H</a:t>
          </a:r>
          <a:endParaRPr lang="es-ES" dirty="0"/>
        </a:p>
      </dgm:t>
    </dgm:pt>
    <dgm:pt modelId="{98BB0E10-7B8B-4922-94C3-E55F5E8FD45A}" type="parTrans" cxnId="{2E3B9715-AAF7-4A40-A4ED-B1DD46AAA5CB}">
      <dgm:prSet/>
      <dgm:spPr/>
      <dgm:t>
        <a:bodyPr/>
        <a:lstStyle/>
        <a:p>
          <a:endParaRPr lang="es-ES"/>
        </a:p>
      </dgm:t>
    </dgm:pt>
    <dgm:pt modelId="{C17A9498-5F78-4654-8A8E-B95A92C3317A}" type="sibTrans" cxnId="{2E3B9715-AAF7-4A40-A4ED-B1DD46AAA5CB}">
      <dgm:prSet/>
      <dgm:spPr/>
      <dgm:t>
        <a:bodyPr/>
        <a:lstStyle/>
        <a:p>
          <a:endParaRPr lang="es-ES"/>
        </a:p>
      </dgm:t>
    </dgm:pt>
    <dgm:pt modelId="{0EB29003-47D4-44EF-9490-0EBA6B37131D}">
      <dgm:prSet phldrT="[Texto]"/>
      <dgm:spPr/>
      <dgm:t>
        <a:bodyPr/>
        <a:lstStyle/>
        <a:p>
          <a:r>
            <a:rPr lang="es-ES" dirty="0" smtClean="0"/>
            <a:t>SOFTWARE</a:t>
          </a:r>
          <a:endParaRPr lang="es-ES" dirty="0"/>
        </a:p>
      </dgm:t>
    </dgm:pt>
    <dgm:pt modelId="{F4D92011-EE54-4EF6-93CF-04C78D75B86C}" type="parTrans" cxnId="{905D645C-CAA4-4C13-A6F9-592FF4BD7CC3}">
      <dgm:prSet/>
      <dgm:spPr/>
      <dgm:t>
        <a:bodyPr/>
        <a:lstStyle/>
        <a:p>
          <a:endParaRPr lang="es-ES"/>
        </a:p>
      </dgm:t>
    </dgm:pt>
    <dgm:pt modelId="{9E5E355C-3492-4078-8AE2-497AC5F5009B}" type="sibTrans" cxnId="{905D645C-CAA4-4C13-A6F9-592FF4BD7CC3}">
      <dgm:prSet/>
      <dgm:spPr/>
      <dgm:t>
        <a:bodyPr/>
        <a:lstStyle/>
        <a:p>
          <a:endParaRPr lang="es-ES"/>
        </a:p>
      </dgm:t>
    </dgm:pt>
    <dgm:pt modelId="{1D5AB429-9128-4BBF-9672-3FB9D25C79C2}">
      <dgm:prSet phldrT="[Texto]"/>
      <dgm:spPr/>
      <dgm:t>
        <a:bodyPr/>
        <a:lstStyle/>
        <a:p>
          <a:r>
            <a:rPr lang="es-ES" dirty="0" smtClean="0"/>
            <a:t>Lenguaje de programación Arduino</a:t>
          </a:r>
          <a:endParaRPr lang="es-ES" dirty="0"/>
        </a:p>
      </dgm:t>
    </dgm:pt>
    <dgm:pt modelId="{FF0F0BF7-4EAD-48E2-93C9-993FEBD766D9}" type="parTrans" cxnId="{D05CE6DB-3F35-46D7-8553-E575FB48FA4F}">
      <dgm:prSet/>
      <dgm:spPr/>
      <dgm:t>
        <a:bodyPr/>
        <a:lstStyle/>
        <a:p>
          <a:endParaRPr lang="es-ES"/>
        </a:p>
      </dgm:t>
    </dgm:pt>
    <dgm:pt modelId="{9CDE0D34-BC71-4B4F-9CB4-74581F15EA2E}" type="sibTrans" cxnId="{D05CE6DB-3F35-46D7-8553-E575FB48FA4F}">
      <dgm:prSet/>
      <dgm:spPr/>
      <dgm:t>
        <a:bodyPr/>
        <a:lstStyle/>
        <a:p>
          <a:endParaRPr lang="es-ES"/>
        </a:p>
      </dgm:t>
    </dgm:pt>
    <dgm:pt modelId="{CFBFAE55-99E0-4A69-8D67-4B0EDF60DF5D}">
      <dgm:prSet phldrT="[Texto]"/>
      <dgm:spPr/>
      <dgm:t>
        <a:bodyPr/>
        <a:lstStyle/>
        <a:p>
          <a:r>
            <a:rPr lang="es-ES" dirty="0" smtClean="0"/>
            <a:t>Corriente CC</a:t>
          </a:r>
          <a:endParaRPr lang="es-ES" dirty="0"/>
        </a:p>
      </dgm:t>
    </dgm:pt>
    <dgm:pt modelId="{A0CA5631-8FB8-43C9-8DEF-D98D6472ECC0}" type="parTrans" cxnId="{2A1DC7BD-0A36-49DB-87A4-6DB3F6FC5BD1}">
      <dgm:prSet/>
      <dgm:spPr/>
      <dgm:t>
        <a:bodyPr/>
        <a:lstStyle/>
        <a:p>
          <a:endParaRPr lang="es-ES"/>
        </a:p>
      </dgm:t>
    </dgm:pt>
    <dgm:pt modelId="{6BDC8B20-2267-4A75-8E89-442124A35083}" type="sibTrans" cxnId="{2A1DC7BD-0A36-49DB-87A4-6DB3F6FC5BD1}">
      <dgm:prSet/>
      <dgm:spPr/>
      <dgm:t>
        <a:bodyPr/>
        <a:lstStyle/>
        <a:p>
          <a:endParaRPr lang="es-ES"/>
        </a:p>
      </dgm:t>
    </dgm:pt>
    <dgm:pt modelId="{B68D0060-55C5-4A34-9288-99968466B25E}">
      <dgm:prSet phldrT="[Texto]"/>
      <dgm:spPr/>
      <dgm:t>
        <a:bodyPr/>
        <a:lstStyle/>
        <a:p>
          <a:pPr algn="l"/>
          <a:r>
            <a:rPr lang="es-ES" dirty="0" smtClean="0"/>
            <a:t>Pulsadores, panel Arduino , microcontrolador Atmega328, Bocina del timbre</a:t>
          </a:r>
          <a:endParaRPr lang="es-ES" dirty="0"/>
        </a:p>
      </dgm:t>
    </dgm:pt>
    <dgm:pt modelId="{21A7B5DE-2B70-479B-BFED-7F769D39EAD1}" type="parTrans" cxnId="{DF324669-926D-496D-98C4-1E41AE9D687E}">
      <dgm:prSet/>
      <dgm:spPr/>
      <dgm:t>
        <a:bodyPr/>
        <a:lstStyle/>
        <a:p>
          <a:endParaRPr lang="es-ES"/>
        </a:p>
      </dgm:t>
    </dgm:pt>
    <dgm:pt modelId="{C31CB698-4D61-4BA2-9442-F746A90DE51B}" type="sibTrans" cxnId="{DF324669-926D-496D-98C4-1E41AE9D687E}">
      <dgm:prSet/>
      <dgm:spPr/>
      <dgm:t>
        <a:bodyPr/>
        <a:lstStyle/>
        <a:p>
          <a:endParaRPr lang="es-ES"/>
        </a:p>
      </dgm:t>
    </dgm:pt>
    <dgm:pt modelId="{28144A55-A198-4BEA-BBDE-2B7D3BB017AF}" type="pres">
      <dgm:prSet presAssocID="{C32444FF-1D4E-4A78-92C9-51D01E7D4BF7}" presName="linear" presStyleCnt="0">
        <dgm:presLayoutVars>
          <dgm:dir/>
          <dgm:resizeHandles val="exact"/>
        </dgm:presLayoutVars>
      </dgm:prSet>
      <dgm:spPr/>
      <dgm:t>
        <a:bodyPr/>
        <a:lstStyle/>
        <a:p>
          <a:endParaRPr lang="es-ES"/>
        </a:p>
      </dgm:t>
    </dgm:pt>
    <dgm:pt modelId="{9B654E57-EBF4-4959-927A-62B0804C16AF}" type="pres">
      <dgm:prSet presAssocID="{22F332BB-BBB9-4A86-A18C-BA94CE346F63}" presName="comp" presStyleCnt="0"/>
      <dgm:spPr/>
      <dgm:t>
        <a:bodyPr/>
        <a:lstStyle/>
        <a:p>
          <a:endParaRPr lang="es-ES"/>
        </a:p>
      </dgm:t>
    </dgm:pt>
    <dgm:pt modelId="{F4018EDD-E3BC-4FB5-A4F1-72C4EB3A464F}" type="pres">
      <dgm:prSet presAssocID="{22F332BB-BBB9-4A86-A18C-BA94CE346F63}" presName="box" presStyleLbl="node1" presStyleIdx="0" presStyleCnt="3"/>
      <dgm:spPr/>
      <dgm:t>
        <a:bodyPr/>
        <a:lstStyle/>
        <a:p>
          <a:endParaRPr lang="es-ES"/>
        </a:p>
      </dgm:t>
    </dgm:pt>
    <dgm:pt modelId="{D6BE2396-DAD2-4EAE-B080-505C70956B17}" type="pres">
      <dgm:prSet presAssocID="{22F332BB-BBB9-4A86-A18C-BA94CE346F63}"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6000" b="-6000"/>
          </a:stretch>
        </a:blipFill>
      </dgm:spPr>
      <dgm:t>
        <a:bodyPr/>
        <a:lstStyle/>
        <a:p>
          <a:endParaRPr lang="es-ES"/>
        </a:p>
      </dgm:t>
    </dgm:pt>
    <dgm:pt modelId="{080991DE-13E2-4291-A2D2-68FD86000046}" type="pres">
      <dgm:prSet presAssocID="{22F332BB-BBB9-4A86-A18C-BA94CE346F63}" presName="text" presStyleLbl="node1" presStyleIdx="0" presStyleCnt="3">
        <dgm:presLayoutVars>
          <dgm:bulletEnabled val="1"/>
        </dgm:presLayoutVars>
      </dgm:prSet>
      <dgm:spPr/>
      <dgm:t>
        <a:bodyPr/>
        <a:lstStyle/>
        <a:p>
          <a:endParaRPr lang="es-ES"/>
        </a:p>
      </dgm:t>
    </dgm:pt>
    <dgm:pt modelId="{DA5ECA11-FF18-4D6C-9657-F595626ED67A}" type="pres">
      <dgm:prSet presAssocID="{4E03F939-EB18-4169-B093-5C8F2C75256F}" presName="spacer" presStyleCnt="0"/>
      <dgm:spPr/>
      <dgm:t>
        <a:bodyPr/>
        <a:lstStyle/>
        <a:p>
          <a:endParaRPr lang="es-ES"/>
        </a:p>
      </dgm:t>
    </dgm:pt>
    <dgm:pt modelId="{5F849635-E813-485A-983E-C72C19688A8F}" type="pres">
      <dgm:prSet presAssocID="{1FFF348E-33F6-47D2-90D1-88B6BAE87A7C}" presName="comp" presStyleCnt="0"/>
      <dgm:spPr/>
      <dgm:t>
        <a:bodyPr/>
        <a:lstStyle/>
        <a:p>
          <a:endParaRPr lang="es-ES"/>
        </a:p>
      </dgm:t>
    </dgm:pt>
    <dgm:pt modelId="{82682A18-9E79-4C4B-984B-256973A89533}" type="pres">
      <dgm:prSet presAssocID="{1FFF348E-33F6-47D2-90D1-88B6BAE87A7C}" presName="box" presStyleLbl="node1" presStyleIdx="1" presStyleCnt="3"/>
      <dgm:spPr/>
      <dgm:t>
        <a:bodyPr/>
        <a:lstStyle/>
        <a:p>
          <a:endParaRPr lang="es-ES"/>
        </a:p>
      </dgm:t>
    </dgm:pt>
    <dgm:pt modelId="{B5C1BA9D-A87F-4ACD-8326-05E10842437F}" type="pres">
      <dgm:prSet presAssocID="{1FFF348E-33F6-47D2-90D1-88B6BAE87A7C}" presName="img" presStyleLbl="fgImgPlace1" presStyleIdx="1" presStyleCnt="3"/>
      <dgm:spPr/>
      <dgm:t>
        <a:bodyPr/>
        <a:lstStyle/>
        <a:p>
          <a:endParaRPr lang="es-ES"/>
        </a:p>
      </dgm:t>
    </dgm:pt>
    <dgm:pt modelId="{4B560562-D670-4FD4-BE50-CE330DD8A00F}" type="pres">
      <dgm:prSet presAssocID="{1FFF348E-33F6-47D2-90D1-88B6BAE87A7C}" presName="text" presStyleLbl="node1" presStyleIdx="1" presStyleCnt="3">
        <dgm:presLayoutVars>
          <dgm:bulletEnabled val="1"/>
        </dgm:presLayoutVars>
      </dgm:prSet>
      <dgm:spPr/>
      <dgm:t>
        <a:bodyPr/>
        <a:lstStyle/>
        <a:p>
          <a:endParaRPr lang="es-ES"/>
        </a:p>
      </dgm:t>
    </dgm:pt>
    <dgm:pt modelId="{E7B8233F-3A53-42A9-B704-F0A384E1C9C9}" type="pres">
      <dgm:prSet presAssocID="{5871EAEC-99B4-4DE7-8CF9-CB82C1D2E6E5}" presName="spacer" presStyleCnt="0"/>
      <dgm:spPr/>
      <dgm:t>
        <a:bodyPr/>
        <a:lstStyle/>
        <a:p>
          <a:endParaRPr lang="es-ES"/>
        </a:p>
      </dgm:t>
    </dgm:pt>
    <dgm:pt modelId="{595A6493-F4F1-429C-B5E2-7A01D1DFC6DC}" type="pres">
      <dgm:prSet presAssocID="{0EB29003-47D4-44EF-9490-0EBA6B37131D}" presName="comp" presStyleCnt="0"/>
      <dgm:spPr/>
      <dgm:t>
        <a:bodyPr/>
        <a:lstStyle/>
        <a:p>
          <a:endParaRPr lang="es-ES"/>
        </a:p>
      </dgm:t>
    </dgm:pt>
    <dgm:pt modelId="{90A891BC-243F-4AF5-8EAB-AA43A0A9ABE1}" type="pres">
      <dgm:prSet presAssocID="{0EB29003-47D4-44EF-9490-0EBA6B37131D}" presName="box" presStyleLbl="node1" presStyleIdx="2" presStyleCnt="3"/>
      <dgm:spPr/>
      <dgm:t>
        <a:bodyPr/>
        <a:lstStyle/>
        <a:p>
          <a:endParaRPr lang="es-ES"/>
        </a:p>
      </dgm:t>
    </dgm:pt>
    <dgm:pt modelId="{64D3448A-8196-46CF-8264-EB8EBDCE2165}" type="pres">
      <dgm:prSet presAssocID="{0EB29003-47D4-44EF-9490-0EBA6B37131D}" presName="img" presStyleLbl="fgImgPlace1" presStyleIdx="2"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9000" b="-9000"/>
          </a:stretch>
        </a:blipFill>
      </dgm:spPr>
      <dgm:t>
        <a:bodyPr/>
        <a:lstStyle/>
        <a:p>
          <a:endParaRPr lang="es-ES"/>
        </a:p>
      </dgm:t>
    </dgm:pt>
    <dgm:pt modelId="{12130C70-1EBC-4933-8519-1D90951859DC}" type="pres">
      <dgm:prSet presAssocID="{0EB29003-47D4-44EF-9490-0EBA6B37131D}" presName="text" presStyleLbl="node1" presStyleIdx="2" presStyleCnt="3">
        <dgm:presLayoutVars>
          <dgm:bulletEnabled val="1"/>
        </dgm:presLayoutVars>
      </dgm:prSet>
      <dgm:spPr/>
      <dgm:t>
        <a:bodyPr/>
        <a:lstStyle/>
        <a:p>
          <a:endParaRPr lang="es-ES"/>
        </a:p>
      </dgm:t>
    </dgm:pt>
  </dgm:ptLst>
  <dgm:cxnLst>
    <dgm:cxn modelId="{510D3FCE-BA86-496F-A2A4-367ABFE98CB1}" type="presOf" srcId="{1FFF348E-33F6-47D2-90D1-88B6BAE87A7C}" destId="{82682A18-9E79-4C4B-984B-256973A89533}" srcOrd="0" destOrd="0" presId="urn:microsoft.com/office/officeart/2005/8/layout/vList4"/>
    <dgm:cxn modelId="{973D222B-C2F0-4592-96F6-049542138BE1}" type="presOf" srcId="{22F332BB-BBB9-4A86-A18C-BA94CE346F63}" destId="{F4018EDD-E3BC-4FB5-A4F1-72C4EB3A464F}" srcOrd="0" destOrd="0" presId="urn:microsoft.com/office/officeart/2005/8/layout/vList4"/>
    <dgm:cxn modelId="{2A1DC7BD-0A36-49DB-87A4-6DB3F6FC5BD1}" srcId="{22F332BB-BBB9-4A86-A18C-BA94CE346F63}" destId="{CFBFAE55-99E0-4A69-8D67-4B0EDF60DF5D}" srcOrd="1" destOrd="0" parTransId="{A0CA5631-8FB8-43C9-8DEF-D98D6472ECC0}" sibTransId="{6BDC8B20-2267-4A75-8E89-442124A35083}"/>
    <dgm:cxn modelId="{ED0E0DEA-BE17-4692-AB72-6C5FF446EF01}" type="presOf" srcId="{CBC4730D-6A60-4435-9A04-C6EBE588CA83}" destId="{F4018EDD-E3BC-4FB5-A4F1-72C4EB3A464F}" srcOrd="0" destOrd="1" presId="urn:microsoft.com/office/officeart/2005/8/layout/vList4"/>
    <dgm:cxn modelId="{4C081EAE-A665-4378-8D2A-530BC32998B8}" type="presOf" srcId="{B68D0060-55C5-4A34-9288-99968466B25E}" destId="{82682A18-9E79-4C4B-984B-256973A89533}" srcOrd="0" destOrd="2" presId="urn:microsoft.com/office/officeart/2005/8/layout/vList4"/>
    <dgm:cxn modelId="{D05CE6DB-3F35-46D7-8553-E575FB48FA4F}" srcId="{0EB29003-47D4-44EF-9490-0EBA6B37131D}" destId="{1D5AB429-9128-4BBF-9672-3FB9D25C79C2}" srcOrd="0" destOrd="0" parTransId="{FF0F0BF7-4EAD-48E2-93C9-993FEBD766D9}" sibTransId="{9CDE0D34-BC71-4B4F-9CB4-74581F15EA2E}"/>
    <dgm:cxn modelId="{905D645C-CAA4-4C13-A6F9-592FF4BD7CC3}" srcId="{C32444FF-1D4E-4A78-92C9-51D01E7D4BF7}" destId="{0EB29003-47D4-44EF-9490-0EBA6B37131D}" srcOrd="2" destOrd="0" parTransId="{F4D92011-EE54-4EF6-93CF-04C78D75B86C}" sibTransId="{9E5E355C-3492-4078-8AE2-497AC5F5009B}"/>
    <dgm:cxn modelId="{2530EFD2-4C8C-42E7-B4DA-8AC588F5284C}" srcId="{C32444FF-1D4E-4A78-92C9-51D01E7D4BF7}" destId="{22F332BB-BBB9-4A86-A18C-BA94CE346F63}" srcOrd="0" destOrd="0" parTransId="{FE22A568-929D-4C1D-9D51-E7F62CD78678}" sibTransId="{4E03F939-EB18-4169-B093-5C8F2C75256F}"/>
    <dgm:cxn modelId="{DF324669-926D-496D-98C4-1E41AE9D687E}" srcId="{1FFF348E-33F6-47D2-90D1-88B6BAE87A7C}" destId="{B68D0060-55C5-4A34-9288-99968466B25E}" srcOrd="1" destOrd="0" parTransId="{21A7B5DE-2B70-479B-BFED-7F769D39EAD1}" sibTransId="{C31CB698-4D61-4BA2-9442-F746A90DE51B}"/>
    <dgm:cxn modelId="{E664B562-776B-4CB1-977D-8EC890ECA254}" type="presOf" srcId="{1D5AB429-9128-4BBF-9672-3FB9D25C79C2}" destId="{90A891BC-243F-4AF5-8EAB-AA43A0A9ABE1}" srcOrd="0" destOrd="1" presId="urn:microsoft.com/office/officeart/2005/8/layout/vList4"/>
    <dgm:cxn modelId="{CB1FE700-6913-430D-9BD4-E133CB57D088}" type="presOf" srcId="{CBC4730D-6A60-4435-9A04-C6EBE588CA83}" destId="{080991DE-13E2-4291-A2D2-68FD86000046}" srcOrd="1" destOrd="1" presId="urn:microsoft.com/office/officeart/2005/8/layout/vList4"/>
    <dgm:cxn modelId="{2E3B9715-AAF7-4A40-A4ED-B1DD46AAA5CB}" srcId="{1FFF348E-33F6-47D2-90D1-88B6BAE87A7C}" destId="{9341CEA7-C15D-474A-820B-3EE195C2DDD6}" srcOrd="0" destOrd="0" parTransId="{98BB0E10-7B8B-4922-94C3-E55F5E8FD45A}" sibTransId="{C17A9498-5F78-4654-8A8E-B95A92C3317A}"/>
    <dgm:cxn modelId="{9DC68CFB-8FEB-435D-AFAB-33A64D6624C1}" type="presOf" srcId="{9341CEA7-C15D-474A-820B-3EE195C2DDD6}" destId="{4B560562-D670-4FD4-BE50-CE330DD8A00F}" srcOrd="1" destOrd="1" presId="urn:microsoft.com/office/officeart/2005/8/layout/vList4"/>
    <dgm:cxn modelId="{F81079FB-00FE-4EA1-93DE-25BEB4A77E82}" type="presOf" srcId="{B68D0060-55C5-4A34-9288-99968466B25E}" destId="{4B560562-D670-4FD4-BE50-CE330DD8A00F}" srcOrd="1" destOrd="2" presId="urn:microsoft.com/office/officeart/2005/8/layout/vList4"/>
    <dgm:cxn modelId="{9B91E2E9-C7DE-4A32-9CAF-F70DA9807654}" type="presOf" srcId="{C32444FF-1D4E-4A78-92C9-51D01E7D4BF7}" destId="{28144A55-A198-4BEA-BBDE-2B7D3BB017AF}" srcOrd="0" destOrd="0" presId="urn:microsoft.com/office/officeart/2005/8/layout/vList4"/>
    <dgm:cxn modelId="{7A08BA88-1A9C-4519-B974-C9D7A2B19D45}" type="presOf" srcId="{0EB29003-47D4-44EF-9490-0EBA6B37131D}" destId="{12130C70-1EBC-4933-8519-1D90951859DC}" srcOrd="1" destOrd="0" presId="urn:microsoft.com/office/officeart/2005/8/layout/vList4"/>
    <dgm:cxn modelId="{482F1445-10E8-4CF7-9CF3-3072BEFACB94}" type="presOf" srcId="{22F332BB-BBB9-4A86-A18C-BA94CE346F63}" destId="{080991DE-13E2-4291-A2D2-68FD86000046}" srcOrd="1" destOrd="0" presId="urn:microsoft.com/office/officeart/2005/8/layout/vList4"/>
    <dgm:cxn modelId="{7D0E811D-634F-426B-BC62-E2DF0594C27A}" srcId="{22F332BB-BBB9-4A86-A18C-BA94CE346F63}" destId="{CBC4730D-6A60-4435-9A04-C6EBE588CA83}" srcOrd="0" destOrd="0" parTransId="{8EA0CE77-2EB9-48A8-89C0-6863E6E81DAF}" sibTransId="{A0862F6C-5D37-4DB7-9958-C4E889B0692B}"/>
    <dgm:cxn modelId="{8A7E80F2-0240-42B9-BBD3-6EB7FF32C362}" srcId="{C32444FF-1D4E-4A78-92C9-51D01E7D4BF7}" destId="{1FFF348E-33F6-47D2-90D1-88B6BAE87A7C}" srcOrd="1" destOrd="0" parTransId="{A5A32A3C-66B1-4331-AE66-B4FDF429CC6B}" sibTransId="{5871EAEC-99B4-4DE7-8CF9-CB82C1D2E6E5}"/>
    <dgm:cxn modelId="{E52465F7-1686-42B8-A8E8-4938BF2590AE}" type="presOf" srcId="{1D5AB429-9128-4BBF-9672-3FB9D25C79C2}" destId="{12130C70-1EBC-4933-8519-1D90951859DC}" srcOrd="1" destOrd="1" presId="urn:microsoft.com/office/officeart/2005/8/layout/vList4"/>
    <dgm:cxn modelId="{3B52BC7F-5C2D-4966-A5E6-67DB28447BF0}" type="presOf" srcId="{0EB29003-47D4-44EF-9490-0EBA6B37131D}" destId="{90A891BC-243F-4AF5-8EAB-AA43A0A9ABE1}" srcOrd="0" destOrd="0" presId="urn:microsoft.com/office/officeart/2005/8/layout/vList4"/>
    <dgm:cxn modelId="{C7C25624-60CB-4C29-B906-DC3C9C000BFC}" type="presOf" srcId="{1FFF348E-33F6-47D2-90D1-88B6BAE87A7C}" destId="{4B560562-D670-4FD4-BE50-CE330DD8A00F}" srcOrd="1" destOrd="0" presId="urn:microsoft.com/office/officeart/2005/8/layout/vList4"/>
    <dgm:cxn modelId="{88C5C6D9-69C5-4544-A885-ADBBD12DBC36}" type="presOf" srcId="{CFBFAE55-99E0-4A69-8D67-4B0EDF60DF5D}" destId="{F4018EDD-E3BC-4FB5-A4F1-72C4EB3A464F}" srcOrd="0" destOrd="2" presId="urn:microsoft.com/office/officeart/2005/8/layout/vList4"/>
    <dgm:cxn modelId="{E86951D9-F451-4C3D-AA5B-BB4EA817E079}" type="presOf" srcId="{CFBFAE55-99E0-4A69-8D67-4B0EDF60DF5D}" destId="{080991DE-13E2-4291-A2D2-68FD86000046}" srcOrd="1" destOrd="2" presId="urn:microsoft.com/office/officeart/2005/8/layout/vList4"/>
    <dgm:cxn modelId="{EF03A623-D5CA-41CE-8EBE-243829CD3FCA}" type="presOf" srcId="{9341CEA7-C15D-474A-820B-3EE195C2DDD6}" destId="{82682A18-9E79-4C4B-984B-256973A89533}" srcOrd="0" destOrd="1" presId="urn:microsoft.com/office/officeart/2005/8/layout/vList4"/>
    <dgm:cxn modelId="{8009B021-4DBD-4DF5-A753-E68FD331A6E3}" type="presParOf" srcId="{28144A55-A198-4BEA-BBDE-2B7D3BB017AF}" destId="{9B654E57-EBF4-4959-927A-62B0804C16AF}" srcOrd="0" destOrd="0" presId="urn:microsoft.com/office/officeart/2005/8/layout/vList4"/>
    <dgm:cxn modelId="{47DE5759-A803-4FA1-9082-0F6A975EFA49}" type="presParOf" srcId="{9B654E57-EBF4-4959-927A-62B0804C16AF}" destId="{F4018EDD-E3BC-4FB5-A4F1-72C4EB3A464F}" srcOrd="0" destOrd="0" presId="urn:microsoft.com/office/officeart/2005/8/layout/vList4"/>
    <dgm:cxn modelId="{CDFBED78-9F8F-40AA-9C8E-87242CDEDF4B}" type="presParOf" srcId="{9B654E57-EBF4-4959-927A-62B0804C16AF}" destId="{D6BE2396-DAD2-4EAE-B080-505C70956B17}" srcOrd="1" destOrd="0" presId="urn:microsoft.com/office/officeart/2005/8/layout/vList4"/>
    <dgm:cxn modelId="{45326ACF-C1CD-4AA3-8ED3-B7C87E6B285B}" type="presParOf" srcId="{9B654E57-EBF4-4959-927A-62B0804C16AF}" destId="{080991DE-13E2-4291-A2D2-68FD86000046}" srcOrd="2" destOrd="0" presId="urn:microsoft.com/office/officeart/2005/8/layout/vList4"/>
    <dgm:cxn modelId="{757221BD-89D0-4F40-8F61-998C0312127A}" type="presParOf" srcId="{28144A55-A198-4BEA-BBDE-2B7D3BB017AF}" destId="{DA5ECA11-FF18-4D6C-9657-F595626ED67A}" srcOrd="1" destOrd="0" presId="urn:microsoft.com/office/officeart/2005/8/layout/vList4"/>
    <dgm:cxn modelId="{F25EC52E-2959-4F0A-9121-C8317ACDE9DC}" type="presParOf" srcId="{28144A55-A198-4BEA-BBDE-2B7D3BB017AF}" destId="{5F849635-E813-485A-983E-C72C19688A8F}" srcOrd="2" destOrd="0" presId="urn:microsoft.com/office/officeart/2005/8/layout/vList4"/>
    <dgm:cxn modelId="{B20B9C1D-6B04-46F3-8056-E80EE9F9E6D1}" type="presParOf" srcId="{5F849635-E813-485A-983E-C72C19688A8F}" destId="{82682A18-9E79-4C4B-984B-256973A89533}" srcOrd="0" destOrd="0" presId="urn:microsoft.com/office/officeart/2005/8/layout/vList4"/>
    <dgm:cxn modelId="{62099AF9-FCEF-4C61-AB18-37B97C01771D}" type="presParOf" srcId="{5F849635-E813-485A-983E-C72C19688A8F}" destId="{B5C1BA9D-A87F-4ACD-8326-05E10842437F}" srcOrd="1" destOrd="0" presId="urn:microsoft.com/office/officeart/2005/8/layout/vList4"/>
    <dgm:cxn modelId="{EDB9A78A-D1BA-42C3-8FCD-EBA913BAF486}" type="presParOf" srcId="{5F849635-E813-485A-983E-C72C19688A8F}" destId="{4B560562-D670-4FD4-BE50-CE330DD8A00F}" srcOrd="2" destOrd="0" presId="urn:microsoft.com/office/officeart/2005/8/layout/vList4"/>
    <dgm:cxn modelId="{C54BA767-74DC-4D40-9872-2DC454ABE980}" type="presParOf" srcId="{28144A55-A198-4BEA-BBDE-2B7D3BB017AF}" destId="{E7B8233F-3A53-42A9-B704-F0A384E1C9C9}" srcOrd="3" destOrd="0" presId="urn:microsoft.com/office/officeart/2005/8/layout/vList4"/>
    <dgm:cxn modelId="{E8C46027-F88A-499C-9BF1-E0D31B007887}" type="presParOf" srcId="{28144A55-A198-4BEA-BBDE-2B7D3BB017AF}" destId="{595A6493-F4F1-429C-B5E2-7A01D1DFC6DC}" srcOrd="4" destOrd="0" presId="urn:microsoft.com/office/officeart/2005/8/layout/vList4"/>
    <dgm:cxn modelId="{A350DA10-2906-43B0-A02D-1190BF8BCB34}" type="presParOf" srcId="{595A6493-F4F1-429C-B5E2-7A01D1DFC6DC}" destId="{90A891BC-243F-4AF5-8EAB-AA43A0A9ABE1}" srcOrd="0" destOrd="0" presId="urn:microsoft.com/office/officeart/2005/8/layout/vList4"/>
    <dgm:cxn modelId="{B55E03AD-FF97-4542-8E91-15C3E7A1A9B6}" type="presParOf" srcId="{595A6493-F4F1-429C-B5E2-7A01D1DFC6DC}" destId="{64D3448A-8196-46CF-8264-EB8EBDCE2165}" srcOrd="1" destOrd="0" presId="urn:microsoft.com/office/officeart/2005/8/layout/vList4"/>
    <dgm:cxn modelId="{426AF247-EA0E-48A2-8A5D-0C3F439C4B44}" type="presParOf" srcId="{595A6493-F4F1-429C-B5E2-7A01D1DFC6DC}" destId="{12130C70-1EBC-4933-8519-1D90951859D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E2A650-E22A-416A-ABDF-8BA7B19A1094}" type="doc">
      <dgm:prSet loTypeId="urn:microsoft.com/office/officeart/2005/8/layout/funnel1" loCatId="process" qsTypeId="urn:microsoft.com/office/officeart/2005/8/quickstyle/simple1" qsCatId="simple" csTypeId="urn:microsoft.com/office/officeart/2005/8/colors/accent0_1" csCatId="mainScheme" phldr="1"/>
      <dgm:spPr/>
    </dgm:pt>
    <dgm:pt modelId="{4387A9AA-0532-4582-9C7D-4BF2A9812677}">
      <dgm:prSet phldrT="[Texto]" custT="1"/>
      <dgm:spPr/>
      <dgm:t>
        <a:bodyPr/>
        <a:lstStyle/>
        <a:p>
          <a:r>
            <a:rPr lang="es-ES" sz="1100" dirty="0" smtClean="0"/>
            <a:t>ECONÓMICA</a:t>
          </a:r>
          <a:endParaRPr lang="es-ES" sz="1100" dirty="0"/>
        </a:p>
      </dgm:t>
    </dgm:pt>
    <dgm:pt modelId="{CB9E9A67-D27A-462F-B914-F9CBD2459EF6}" type="parTrans" cxnId="{155BEDA5-D817-4DC0-A639-5600E518D1DB}">
      <dgm:prSet/>
      <dgm:spPr/>
      <dgm:t>
        <a:bodyPr/>
        <a:lstStyle/>
        <a:p>
          <a:endParaRPr lang="es-ES"/>
        </a:p>
      </dgm:t>
    </dgm:pt>
    <dgm:pt modelId="{1E2E6CC4-9E76-42AC-BD4C-4DB635D64455}" type="sibTrans" cxnId="{155BEDA5-D817-4DC0-A639-5600E518D1DB}">
      <dgm:prSet/>
      <dgm:spPr/>
      <dgm:t>
        <a:bodyPr/>
        <a:lstStyle/>
        <a:p>
          <a:endParaRPr lang="es-ES"/>
        </a:p>
      </dgm:t>
    </dgm:pt>
    <dgm:pt modelId="{0A5C24EA-5072-45A8-9BFE-65AA0D682291}">
      <dgm:prSet phldrT="[Texto]"/>
      <dgm:spPr/>
      <dgm:t>
        <a:bodyPr/>
        <a:lstStyle/>
        <a:p>
          <a:r>
            <a:rPr lang="es-ES" dirty="0" smtClean="0"/>
            <a:t>OPERATIVA</a:t>
          </a:r>
          <a:endParaRPr lang="es-ES" dirty="0"/>
        </a:p>
      </dgm:t>
    </dgm:pt>
    <dgm:pt modelId="{DF80D834-737E-4110-A4E1-F345E965AE78}" type="parTrans" cxnId="{393A4A50-ED1E-4F8F-A09C-8BC6A4FB0CCA}">
      <dgm:prSet/>
      <dgm:spPr/>
      <dgm:t>
        <a:bodyPr/>
        <a:lstStyle/>
        <a:p>
          <a:endParaRPr lang="es-ES"/>
        </a:p>
      </dgm:t>
    </dgm:pt>
    <dgm:pt modelId="{8C7B1E13-4D90-4BB2-9254-187C71FA0FC4}" type="sibTrans" cxnId="{393A4A50-ED1E-4F8F-A09C-8BC6A4FB0CCA}">
      <dgm:prSet/>
      <dgm:spPr/>
      <dgm:t>
        <a:bodyPr/>
        <a:lstStyle/>
        <a:p>
          <a:endParaRPr lang="es-ES"/>
        </a:p>
      </dgm:t>
    </dgm:pt>
    <dgm:pt modelId="{D4226766-35F2-425B-A343-DAFF20293607}">
      <dgm:prSet phldrT="[Texto]"/>
      <dgm:spPr/>
      <dgm:t>
        <a:bodyPr/>
        <a:lstStyle/>
        <a:p>
          <a:r>
            <a:rPr lang="es-ES" b="1" dirty="0" smtClean="0"/>
            <a:t>FACTIBILIDAD</a:t>
          </a:r>
          <a:endParaRPr lang="es-ES" b="1" dirty="0"/>
        </a:p>
      </dgm:t>
    </dgm:pt>
    <dgm:pt modelId="{40651DB9-BE1B-4A99-9DD4-1E6D5BC699E8}" type="parTrans" cxnId="{08D86EE7-8E42-4C1D-9F6D-5EBEE2C4AD1B}">
      <dgm:prSet/>
      <dgm:spPr/>
      <dgm:t>
        <a:bodyPr/>
        <a:lstStyle/>
        <a:p>
          <a:endParaRPr lang="es-ES"/>
        </a:p>
      </dgm:t>
    </dgm:pt>
    <dgm:pt modelId="{78E488BE-EA12-4ED4-B372-1CC77F724E45}" type="sibTrans" cxnId="{08D86EE7-8E42-4C1D-9F6D-5EBEE2C4AD1B}">
      <dgm:prSet/>
      <dgm:spPr/>
      <dgm:t>
        <a:bodyPr/>
        <a:lstStyle/>
        <a:p>
          <a:endParaRPr lang="es-ES"/>
        </a:p>
      </dgm:t>
    </dgm:pt>
    <dgm:pt modelId="{EE5D9EEC-7258-41B4-8438-C1FBA467388E}">
      <dgm:prSet phldrT="[Texto]" custT="1"/>
      <dgm:spPr/>
      <dgm:t>
        <a:bodyPr/>
        <a:lstStyle/>
        <a:p>
          <a:r>
            <a:rPr lang="es-ES" sz="1600" dirty="0" smtClean="0"/>
            <a:t>TÉCNICA</a:t>
          </a:r>
          <a:endParaRPr lang="es-ES" sz="1600" dirty="0"/>
        </a:p>
      </dgm:t>
    </dgm:pt>
    <dgm:pt modelId="{72F8E3DF-228F-45B5-9CBF-946DA1868377}" type="parTrans" cxnId="{AE8BFA7F-A19A-45AF-98C9-93B683467EDB}">
      <dgm:prSet/>
      <dgm:spPr/>
      <dgm:t>
        <a:bodyPr/>
        <a:lstStyle/>
        <a:p>
          <a:endParaRPr lang="es-ES"/>
        </a:p>
      </dgm:t>
    </dgm:pt>
    <dgm:pt modelId="{B85674AE-604F-4F5D-91E3-4CB0A60127DD}" type="sibTrans" cxnId="{AE8BFA7F-A19A-45AF-98C9-93B683467EDB}">
      <dgm:prSet/>
      <dgm:spPr/>
      <dgm:t>
        <a:bodyPr/>
        <a:lstStyle/>
        <a:p>
          <a:endParaRPr lang="es-ES"/>
        </a:p>
      </dgm:t>
    </dgm:pt>
    <dgm:pt modelId="{4753B72C-7420-4C47-AD24-5ABA6DFB4439}" type="pres">
      <dgm:prSet presAssocID="{C9E2A650-E22A-416A-ABDF-8BA7B19A1094}" presName="Name0" presStyleCnt="0">
        <dgm:presLayoutVars>
          <dgm:chMax val="4"/>
          <dgm:resizeHandles val="exact"/>
        </dgm:presLayoutVars>
      </dgm:prSet>
      <dgm:spPr/>
    </dgm:pt>
    <dgm:pt modelId="{9EC7C11A-1167-43A2-9033-BF98329D78C7}" type="pres">
      <dgm:prSet presAssocID="{C9E2A650-E22A-416A-ABDF-8BA7B19A1094}" presName="ellipse" presStyleLbl="trBgShp" presStyleIdx="0" presStyleCnt="1"/>
      <dgm:spPr/>
    </dgm:pt>
    <dgm:pt modelId="{09C50656-81C3-49B8-9018-A8DD09D63801}" type="pres">
      <dgm:prSet presAssocID="{C9E2A650-E22A-416A-ABDF-8BA7B19A1094}" presName="arrow1" presStyleLbl="fgShp" presStyleIdx="0" presStyleCnt="1"/>
      <dgm:spPr/>
    </dgm:pt>
    <dgm:pt modelId="{E550ED8A-ABE9-48A9-AC4E-F75410DA41FA}" type="pres">
      <dgm:prSet presAssocID="{C9E2A650-E22A-416A-ABDF-8BA7B19A1094}" presName="rectangle" presStyleLbl="revTx" presStyleIdx="0" presStyleCnt="1">
        <dgm:presLayoutVars>
          <dgm:bulletEnabled val="1"/>
        </dgm:presLayoutVars>
      </dgm:prSet>
      <dgm:spPr/>
      <dgm:t>
        <a:bodyPr/>
        <a:lstStyle/>
        <a:p>
          <a:endParaRPr lang="es-ES"/>
        </a:p>
      </dgm:t>
    </dgm:pt>
    <dgm:pt modelId="{0E00A016-60CD-4D70-AE17-0CF7E1F59CBE}" type="pres">
      <dgm:prSet presAssocID="{EE5D9EEC-7258-41B4-8438-C1FBA467388E}" presName="item1" presStyleLbl="node1" presStyleIdx="0" presStyleCnt="3">
        <dgm:presLayoutVars>
          <dgm:bulletEnabled val="1"/>
        </dgm:presLayoutVars>
      </dgm:prSet>
      <dgm:spPr/>
      <dgm:t>
        <a:bodyPr/>
        <a:lstStyle/>
        <a:p>
          <a:endParaRPr lang="es-ES"/>
        </a:p>
      </dgm:t>
    </dgm:pt>
    <dgm:pt modelId="{17EF2638-FD40-4E44-BA83-3F7B0E14B657}" type="pres">
      <dgm:prSet presAssocID="{0A5C24EA-5072-45A8-9BFE-65AA0D682291}" presName="item2" presStyleLbl="node1" presStyleIdx="1" presStyleCnt="3" custLinFactNeighborX="-2287" custLinFactNeighborY="2678">
        <dgm:presLayoutVars>
          <dgm:bulletEnabled val="1"/>
        </dgm:presLayoutVars>
      </dgm:prSet>
      <dgm:spPr/>
      <dgm:t>
        <a:bodyPr/>
        <a:lstStyle/>
        <a:p>
          <a:endParaRPr lang="es-ES"/>
        </a:p>
      </dgm:t>
    </dgm:pt>
    <dgm:pt modelId="{8D439F87-6388-458F-80B0-5CCDCF79D5BE}" type="pres">
      <dgm:prSet presAssocID="{D4226766-35F2-425B-A343-DAFF20293607}" presName="item3" presStyleLbl="node1" presStyleIdx="2" presStyleCnt="3" custScaleX="119375">
        <dgm:presLayoutVars>
          <dgm:bulletEnabled val="1"/>
        </dgm:presLayoutVars>
      </dgm:prSet>
      <dgm:spPr/>
      <dgm:t>
        <a:bodyPr/>
        <a:lstStyle/>
        <a:p>
          <a:endParaRPr lang="es-ES"/>
        </a:p>
      </dgm:t>
    </dgm:pt>
    <dgm:pt modelId="{DE906EFC-2F8C-42C7-B98B-1FF03C152C75}" type="pres">
      <dgm:prSet presAssocID="{C9E2A650-E22A-416A-ABDF-8BA7B19A1094}" presName="funnel" presStyleLbl="trAlignAcc1" presStyleIdx="0" presStyleCnt="1" custLinFactNeighborY="-514"/>
      <dgm:spPr/>
    </dgm:pt>
  </dgm:ptLst>
  <dgm:cxnLst>
    <dgm:cxn modelId="{AE8BFA7F-A19A-45AF-98C9-93B683467EDB}" srcId="{C9E2A650-E22A-416A-ABDF-8BA7B19A1094}" destId="{EE5D9EEC-7258-41B4-8438-C1FBA467388E}" srcOrd="1" destOrd="0" parTransId="{72F8E3DF-228F-45B5-9CBF-946DA1868377}" sibTransId="{B85674AE-604F-4F5D-91E3-4CB0A60127DD}"/>
    <dgm:cxn modelId="{393A4A50-ED1E-4F8F-A09C-8BC6A4FB0CCA}" srcId="{C9E2A650-E22A-416A-ABDF-8BA7B19A1094}" destId="{0A5C24EA-5072-45A8-9BFE-65AA0D682291}" srcOrd="2" destOrd="0" parTransId="{DF80D834-737E-4110-A4E1-F345E965AE78}" sibTransId="{8C7B1E13-4D90-4BB2-9254-187C71FA0FC4}"/>
    <dgm:cxn modelId="{BBD31403-B565-4BF3-8C85-B28E735781B4}" type="presOf" srcId="{C9E2A650-E22A-416A-ABDF-8BA7B19A1094}" destId="{4753B72C-7420-4C47-AD24-5ABA6DFB4439}" srcOrd="0" destOrd="0" presId="urn:microsoft.com/office/officeart/2005/8/layout/funnel1"/>
    <dgm:cxn modelId="{477D738B-4C17-4B25-93AC-C100EC65610B}" type="presOf" srcId="{4387A9AA-0532-4582-9C7D-4BF2A9812677}" destId="{8D439F87-6388-458F-80B0-5CCDCF79D5BE}" srcOrd="0" destOrd="0" presId="urn:microsoft.com/office/officeart/2005/8/layout/funnel1"/>
    <dgm:cxn modelId="{08D86EE7-8E42-4C1D-9F6D-5EBEE2C4AD1B}" srcId="{C9E2A650-E22A-416A-ABDF-8BA7B19A1094}" destId="{D4226766-35F2-425B-A343-DAFF20293607}" srcOrd="3" destOrd="0" parTransId="{40651DB9-BE1B-4A99-9DD4-1E6D5BC699E8}" sibTransId="{78E488BE-EA12-4ED4-B372-1CC77F724E45}"/>
    <dgm:cxn modelId="{155BEDA5-D817-4DC0-A639-5600E518D1DB}" srcId="{C9E2A650-E22A-416A-ABDF-8BA7B19A1094}" destId="{4387A9AA-0532-4582-9C7D-4BF2A9812677}" srcOrd="0" destOrd="0" parTransId="{CB9E9A67-D27A-462F-B914-F9CBD2459EF6}" sibTransId="{1E2E6CC4-9E76-42AC-BD4C-4DB635D64455}"/>
    <dgm:cxn modelId="{BC242A7E-0B2F-4E91-9F11-BC15352FF9DC}" type="presOf" srcId="{D4226766-35F2-425B-A343-DAFF20293607}" destId="{E550ED8A-ABE9-48A9-AC4E-F75410DA41FA}" srcOrd="0" destOrd="0" presId="urn:microsoft.com/office/officeart/2005/8/layout/funnel1"/>
    <dgm:cxn modelId="{243E91C2-7227-4C1D-959C-1DA4D6A7406F}" type="presOf" srcId="{0A5C24EA-5072-45A8-9BFE-65AA0D682291}" destId="{0E00A016-60CD-4D70-AE17-0CF7E1F59CBE}" srcOrd="0" destOrd="0" presId="urn:microsoft.com/office/officeart/2005/8/layout/funnel1"/>
    <dgm:cxn modelId="{1F8327B9-DBDC-4CD8-BDC4-C4ABB6DB528F}" type="presOf" srcId="{EE5D9EEC-7258-41B4-8438-C1FBA467388E}" destId="{17EF2638-FD40-4E44-BA83-3F7B0E14B657}" srcOrd="0" destOrd="0" presId="urn:microsoft.com/office/officeart/2005/8/layout/funnel1"/>
    <dgm:cxn modelId="{DF68431E-059A-49C0-8486-F378E29E3D68}" type="presParOf" srcId="{4753B72C-7420-4C47-AD24-5ABA6DFB4439}" destId="{9EC7C11A-1167-43A2-9033-BF98329D78C7}" srcOrd="0" destOrd="0" presId="urn:microsoft.com/office/officeart/2005/8/layout/funnel1"/>
    <dgm:cxn modelId="{6A804A02-9C94-4479-AD3A-390AD9828B17}" type="presParOf" srcId="{4753B72C-7420-4C47-AD24-5ABA6DFB4439}" destId="{09C50656-81C3-49B8-9018-A8DD09D63801}" srcOrd="1" destOrd="0" presId="urn:microsoft.com/office/officeart/2005/8/layout/funnel1"/>
    <dgm:cxn modelId="{21D95504-BB43-413B-B38B-B0A2EFB09045}" type="presParOf" srcId="{4753B72C-7420-4C47-AD24-5ABA6DFB4439}" destId="{E550ED8A-ABE9-48A9-AC4E-F75410DA41FA}" srcOrd="2" destOrd="0" presId="urn:microsoft.com/office/officeart/2005/8/layout/funnel1"/>
    <dgm:cxn modelId="{B2ADE23F-2627-459D-9CE1-B6053FC7FBAF}" type="presParOf" srcId="{4753B72C-7420-4C47-AD24-5ABA6DFB4439}" destId="{0E00A016-60CD-4D70-AE17-0CF7E1F59CBE}" srcOrd="3" destOrd="0" presId="urn:microsoft.com/office/officeart/2005/8/layout/funnel1"/>
    <dgm:cxn modelId="{7D9A2609-DA90-4EEF-BDA3-F32B2FD4C008}" type="presParOf" srcId="{4753B72C-7420-4C47-AD24-5ABA6DFB4439}" destId="{17EF2638-FD40-4E44-BA83-3F7B0E14B657}" srcOrd="4" destOrd="0" presId="urn:microsoft.com/office/officeart/2005/8/layout/funnel1"/>
    <dgm:cxn modelId="{19EE40B9-49A4-4464-A689-0C78CD4C3DDE}" type="presParOf" srcId="{4753B72C-7420-4C47-AD24-5ABA6DFB4439}" destId="{8D439F87-6388-458F-80B0-5CCDCF79D5BE}" srcOrd="5" destOrd="0" presId="urn:microsoft.com/office/officeart/2005/8/layout/funnel1"/>
    <dgm:cxn modelId="{0964FE54-CD6C-44F3-BC9D-56554C5944C2}" type="presParOf" srcId="{4753B72C-7420-4C47-AD24-5ABA6DFB4439}" destId="{DE906EFC-2F8C-42C7-B98B-1FF03C152C75}"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C1775-8CD7-4F6B-883D-249A033A9E80}">
      <dsp:nvSpPr>
        <dsp:cNvPr id="0" name=""/>
        <dsp:cNvSpPr/>
      </dsp:nvSpPr>
      <dsp:spPr>
        <a:xfrm>
          <a:off x="2821967" y="0"/>
          <a:ext cx="2738065" cy="3502497"/>
        </a:xfrm>
        <a:prstGeom prst="roundRect">
          <a:avLst>
            <a:gd name="adj" fmla="val 10000"/>
          </a:avLst>
        </a:prstGeom>
        <a:gradFill rotWithShape="0">
          <a:gsLst>
            <a:gs pos="0">
              <a:schemeClr val="accent2">
                <a:shade val="50000"/>
                <a:hueOff val="0"/>
                <a:satOff val="0"/>
                <a:lumOff val="0"/>
                <a:alphaOff val="0"/>
                <a:shade val="15000"/>
                <a:satMod val="180000"/>
              </a:schemeClr>
            </a:gs>
            <a:gs pos="50000">
              <a:schemeClr val="accent2">
                <a:shade val="50000"/>
                <a:hueOff val="0"/>
                <a:satOff val="0"/>
                <a:lumOff val="0"/>
                <a:alphaOff val="0"/>
                <a:shade val="45000"/>
                <a:satMod val="170000"/>
              </a:schemeClr>
            </a:gs>
            <a:gs pos="70000">
              <a:schemeClr val="accent2">
                <a:shade val="50000"/>
                <a:hueOff val="0"/>
                <a:satOff val="0"/>
                <a:lumOff val="0"/>
                <a:alphaOff val="0"/>
                <a:tint val="99000"/>
                <a:shade val="65000"/>
                <a:satMod val="155000"/>
              </a:schemeClr>
            </a:gs>
            <a:gs pos="100000">
              <a:schemeClr val="accent2">
                <a:shade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s-ES_tradnl" sz="1700" b="0" i="0" kern="1200" dirty="0" smtClean="0"/>
            <a:t>Accionar manual de las señales de alarma de los zafarranchos</a:t>
          </a:r>
          <a:endParaRPr lang="es-ES" sz="1700" kern="1200" dirty="0"/>
        </a:p>
      </dsp:txBody>
      <dsp:txXfrm>
        <a:off x="2821967" y="1400998"/>
        <a:ext cx="2738065" cy="1400998"/>
      </dsp:txXfrm>
    </dsp:sp>
    <dsp:sp modelId="{C2054AC4-DA30-48EF-8390-642C35910921}">
      <dsp:nvSpPr>
        <dsp:cNvPr id="0" name=""/>
        <dsp:cNvSpPr/>
      </dsp:nvSpPr>
      <dsp:spPr>
        <a:xfrm>
          <a:off x="6711284" y="515891"/>
          <a:ext cx="1166331" cy="1166331"/>
        </a:xfrm>
        <a:prstGeom prst="ellipse">
          <a:avLst/>
        </a:prstGeom>
        <a:solidFill>
          <a:schemeClr val="accent2">
            <a:tint val="5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5B79A24-33CE-4618-A2F4-7EB2779EFA21}">
      <dsp:nvSpPr>
        <dsp:cNvPr id="0" name=""/>
        <dsp:cNvSpPr/>
      </dsp:nvSpPr>
      <dsp:spPr>
        <a:xfrm>
          <a:off x="2772" y="0"/>
          <a:ext cx="2738065" cy="3502497"/>
        </a:xfrm>
        <a:prstGeom prst="roundRect">
          <a:avLst>
            <a:gd name="adj" fmla="val 10000"/>
          </a:avLst>
        </a:prstGeom>
        <a:gradFill rotWithShape="0">
          <a:gsLst>
            <a:gs pos="0">
              <a:schemeClr val="accent2">
                <a:shade val="50000"/>
                <a:hueOff val="211890"/>
                <a:satOff val="-18555"/>
                <a:lumOff val="33881"/>
                <a:alphaOff val="0"/>
                <a:shade val="15000"/>
                <a:satMod val="180000"/>
              </a:schemeClr>
            </a:gs>
            <a:gs pos="50000">
              <a:schemeClr val="accent2">
                <a:shade val="50000"/>
                <a:hueOff val="211890"/>
                <a:satOff val="-18555"/>
                <a:lumOff val="33881"/>
                <a:alphaOff val="0"/>
                <a:shade val="45000"/>
                <a:satMod val="170000"/>
              </a:schemeClr>
            </a:gs>
            <a:gs pos="70000">
              <a:schemeClr val="accent2">
                <a:shade val="50000"/>
                <a:hueOff val="211890"/>
                <a:satOff val="-18555"/>
                <a:lumOff val="33881"/>
                <a:alphaOff val="0"/>
                <a:tint val="99000"/>
                <a:shade val="65000"/>
                <a:satMod val="155000"/>
              </a:schemeClr>
            </a:gs>
            <a:gs pos="100000">
              <a:schemeClr val="accent2">
                <a:shade val="50000"/>
                <a:hueOff val="211890"/>
                <a:satOff val="-18555"/>
                <a:lumOff val="33881"/>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s-ES_tradnl" sz="1700" kern="1200" dirty="0" smtClean="0"/>
            <a:t>En una emergencia el tiempo es factor fundamental  </a:t>
          </a:r>
          <a:endParaRPr lang="es-ES" sz="1700" kern="1200" dirty="0"/>
        </a:p>
      </dsp:txBody>
      <dsp:txXfrm>
        <a:off x="2772" y="1400998"/>
        <a:ext cx="2738065" cy="1400998"/>
      </dsp:txXfrm>
    </dsp:sp>
    <dsp:sp modelId="{8FD778C6-7984-471B-97AC-B8E4BD1EC286}">
      <dsp:nvSpPr>
        <dsp:cNvPr id="0" name=""/>
        <dsp:cNvSpPr/>
      </dsp:nvSpPr>
      <dsp:spPr>
        <a:xfrm>
          <a:off x="3607834" y="227854"/>
          <a:ext cx="1166331" cy="116633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9399589-8293-4F43-922F-3585B38E9F88}">
      <dsp:nvSpPr>
        <dsp:cNvPr id="0" name=""/>
        <dsp:cNvSpPr/>
      </dsp:nvSpPr>
      <dsp:spPr>
        <a:xfrm>
          <a:off x="5642174" y="0"/>
          <a:ext cx="2738065" cy="3502497"/>
        </a:xfrm>
        <a:prstGeom prst="roundRect">
          <a:avLst>
            <a:gd name="adj" fmla="val 10000"/>
          </a:avLst>
        </a:prstGeom>
        <a:gradFill rotWithShape="0">
          <a:gsLst>
            <a:gs pos="0">
              <a:schemeClr val="accent2">
                <a:shade val="50000"/>
                <a:hueOff val="211890"/>
                <a:satOff val="-18555"/>
                <a:lumOff val="33881"/>
                <a:alphaOff val="0"/>
                <a:shade val="15000"/>
                <a:satMod val="180000"/>
              </a:schemeClr>
            </a:gs>
            <a:gs pos="50000">
              <a:schemeClr val="accent2">
                <a:shade val="50000"/>
                <a:hueOff val="211890"/>
                <a:satOff val="-18555"/>
                <a:lumOff val="33881"/>
                <a:alphaOff val="0"/>
                <a:shade val="45000"/>
                <a:satMod val="170000"/>
              </a:schemeClr>
            </a:gs>
            <a:gs pos="70000">
              <a:schemeClr val="accent2">
                <a:shade val="50000"/>
                <a:hueOff val="211890"/>
                <a:satOff val="-18555"/>
                <a:lumOff val="33881"/>
                <a:alphaOff val="0"/>
                <a:tint val="99000"/>
                <a:shade val="65000"/>
                <a:satMod val="155000"/>
              </a:schemeClr>
            </a:gs>
            <a:gs pos="100000">
              <a:schemeClr val="accent2">
                <a:shade val="50000"/>
                <a:hueOff val="211890"/>
                <a:satOff val="-18555"/>
                <a:lumOff val="33881"/>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s-ES_tradnl" sz="1700" kern="1200" dirty="0" smtClean="0"/>
            <a:t>Contribuir en el desempeño eficiente del personal durante las prácticas de los zafarranchos.</a:t>
          </a:r>
          <a:endParaRPr lang="es-ES" sz="1700" kern="1200" dirty="0"/>
        </a:p>
      </dsp:txBody>
      <dsp:txXfrm>
        <a:off x="5642174" y="1400998"/>
        <a:ext cx="2738065" cy="1400998"/>
      </dsp:txXfrm>
    </dsp:sp>
    <dsp:sp modelId="{F10880F3-584E-43DD-BE63-C7FC70D9FE57}">
      <dsp:nvSpPr>
        <dsp:cNvPr id="0" name=""/>
        <dsp:cNvSpPr/>
      </dsp:nvSpPr>
      <dsp:spPr>
        <a:xfrm>
          <a:off x="6428041" y="210149"/>
          <a:ext cx="1166331" cy="116633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AAD664A-25EF-40A8-BED4-F0A823D35419}">
      <dsp:nvSpPr>
        <dsp:cNvPr id="0" name=""/>
        <dsp:cNvSpPr/>
      </dsp:nvSpPr>
      <dsp:spPr>
        <a:xfrm>
          <a:off x="335279" y="2801997"/>
          <a:ext cx="7711440" cy="525374"/>
        </a:xfrm>
        <a:prstGeom prst="leftRightArrow">
          <a:avLst/>
        </a:prstGeom>
        <a:gradFill rotWithShape="0">
          <a:gsLst>
            <a:gs pos="0">
              <a:schemeClr val="accent2">
                <a:tint val="55000"/>
                <a:hueOff val="0"/>
                <a:satOff val="0"/>
                <a:lumOff val="0"/>
                <a:alphaOff val="0"/>
                <a:shade val="15000"/>
                <a:satMod val="180000"/>
              </a:schemeClr>
            </a:gs>
            <a:gs pos="50000">
              <a:schemeClr val="accent2">
                <a:tint val="55000"/>
                <a:hueOff val="0"/>
                <a:satOff val="0"/>
                <a:lumOff val="0"/>
                <a:alphaOff val="0"/>
                <a:shade val="45000"/>
                <a:satMod val="170000"/>
              </a:schemeClr>
            </a:gs>
            <a:gs pos="70000">
              <a:schemeClr val="accent2">
                <a:tint val="55000"/>
                <a:hueOff val="0"/>
                <a:satOff val="0"/>
                <a:lumOff val="0"/>
                <a:alphaOff val="0"/>
                <a:tint val="99000"/>
                <a:shade val="65000"/>
                <a:satMod val="155000"/>
              </a:schemeClr>
            </a:gs>
            <a:gs pos="100000">
              <a:schemeClr val="accent2">
                <a:tint val="55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C98C3-50A3-409D-A616-E397CA110114}">
      <dsp:nvSpPr>
        <dsp:cNvPr id="0" name=""/>
        <dsp:cNvSpPr/>
      </dsp:nvSpPr>
      <dsp:spPr>
        <a:xfrm>
          <a:off x="-4594335" y="-704407"/>
          <a:ext cx="5472816" cy="5472816"/>
        </a:xfrm>
        <a:prstGeom prst="blockArc">
          <a:avLst>
            <a:gd name="adj1" fmla="val 18900000"/>
            <a:gd name="adj2" fmla="val 2700000"/>
            <a:gd name="adj3" fmla="val 395"/>
          </a:avLst>
        </a:pr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F4032D-0409-42BE-B861-97537A7EC91D}">
      <dsp:nvSpPr>
        <dsp:cNvPr id="0" name=""/>
        <dsp:cNvSpPr/>
      </dsp:nvSpPr>
      <dsp:spPr>
        <a:xfrm>
          <a:off x="564979" y="406400"/>
          <a:ext cx="5475833" cy="812800"/>
        </a:xfrm>
        <a:prstGeom prst="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5160" tIns="43180" rIns="43180" bIns="43180" numCol="1" spcCol="1270" anchor="ctr" anchorCtr="0">
          <a:noAutofit/>
        </a:bodyPr>
        <a:lstStyle/>
        <a:p>
          <a:pPr lvl="0" algn="just" defTabSz="755650">
            <a:lnSpc>
              <a:spcPct val="90000"/>
            </a:lnSpc>
            <a:spcBef>
              <a:spcPct val="0"/>
            </a:spcBef>
            <a:spcAft>
              <a:spcPct val="35000"/>
            </a:spcAft>
          </a:pPr>
          <a:r>
            <a:rPr lang="es-EC" sz="1700" kern="1200" dirty="0" smtClean="0"/>
            <a:t>Levantar información de los zafarranchos practicados a bordo del Buque Escuela Guayas en la ruta Lisboa – La Guaira.</a:t>
          </a:r>
          <a:endParaRPr lang="es-ES" sz="1700" kern="1200" dirty="0"/>
        </a:p>
      </dsp:txBody>
      <dsp:txXfrm>
        <a:off x="564979" y="406400"/>
        <a:ext cx="5475833" cy="812800"/>
      </dsp:txXfrm>
    </dsp:sp>
    <dsp:sp modelId="{4124482B-D0C3-4EA5-8774-CE960DE67628}">
      <dsp:nvSpPr>
        <dsp:cNvPr id="0" name=""/>
        <dsp:cNvSpPr/>
      </dsp:nvSpPr>
      <dsp:spPr>
        <a:xfrm>
          <a:off x="56979" y="304800"/>
          <a:ext cx="1016000" cy="1016000"/>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0DABEE6-D1FA-499B-8874-6766FAD1CD51}">
      <dsp:nvSpPr>
        <dsp:cNvPr id="0" name=""/>
        <dsp:cNvSpPr/>
      </dsp:nvSpPr>
      <dsp:spPr>
        <a:xfrm>
          <a:off x="860432" y="1625599"/>
          <a:ext cx="5180380" cy="812800"/>
        </a:xfrm>
        <a:prstGeom prst="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5160" tIns="43180" rIns="43180" bIns="43180" numCol="1" spcCol="1270" anchor="ctr" anchorCtr="0">
          <a:noAutofit/>
        </a:bodyPr>
        <a:lstStyle/>
        <a:p>
          <a:pPr lvl="0" algn="just" defTabSz="755650">
            <a:lnSpc>
              <a:spcPct val="90000"/>
            </a:lnSpc>
            <a:spcBef>
              <a:spcPct val="0"/>
            </a:spcBef>
            <a:spcAft>
              <a:spcPct val="35000"/>
            </a:spcAft>
          </a:pPr>
          <a:r>
            <a:rPr lang="es-EC" sz="1700" kern="1200" dirty="0" smtClean="0"/>
            <a:t>Determinar las incidencias de las comunicaciones navales en los zafarranchos </a:t>
          </a:r>
          <a:endParaRPr lang="es-ES" sz="1700" kern="1200" dirty="0"/>
        </a:p>
      </dsp:txBody>
      <dsp:txXfrm>
        <a:off x="860432" y="1625599"/>
        <a:ext cx="5180380" cy="812800"/>
      </dsp:txXfrm>
    </dsp:sp>
    <dsp:sp modelId="{29D14B2E-65ED-4B18-8BAD-6B157B223E69}">
      <dsp:nvSpPr>
        <dsp:cNvPr id="0" name=""/>
        <dsp:cNvSpPr/>
      </dsp:nvSpPr>
      <dsp:spPr>
        <a:xfrm>
          <a:off x="352432" y="1523999"/>
          <a:ext cx="1016000" cy="1016000"/>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76476A0-E317-4886-8578-52064A0EEC0E}">
      <dsp:nvSpPr>
        <dsp:cNvPr id="0" name=""/>
        <dsp:cNvSpPr/>
      </dsp:nvSpPr>
      <dsp:spPr>
        <a:xfrm>
          <a:off x="564979" y="2844800"/>
          <a:ext cx="5475833" cy="812800"/>
        </a:xfrm>
        <a:prstGeom prst="rect">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5160" tIns="43180" rIns="43180" bIns="43180" numCol="1" spcCol="1270" anchor="ctr" anchorCtr="0">
          <a:noAutofit/>
        </a:bodyPr>
        <a:lstStyle/>
        <a:p>
          <a:pPr lvl="0" algn="just" defTabSz="755650">
            <a:lnSpc>
              <a:spcPct val="90000"/>
            </a:lnSpc>
            <a:spcBef>
              <a:spcPct val="0"/>
            </a:spcBef>
            <a:spcAft>
              <a:spcPct val="35000"/>
            </a:spcAft>
          </a:pPr>
          <a:r>
            <a:rPr lang="es-EC" sz="1700" kern="1200" dirty="0" smtClean="0"/>
            <a:t>Plantear una propuesta para la difusión oportuna del tipo de zafarrancho a bordo del Buque Escuela Guayas.</a:t>
          </a:r>
          <a:endParaRPr lang="es-ES" sz="1700" kern="1200" dirty="0"/>
        </a:p>
      </dsp:txBody>
      <dsp:txXfrm>
        <a:off x="564979" y="2844800"/>
        <a:ext cx="5475833" cy="812800"/>
      </dsp:txXfrm>
    </dsp:sp>
    <dsp:sp modelId="{DFFB2597-B675-4C84-B1AF-4A42974C2E0F}">
      <dsp:nvSpPr>
        <dsp:cNvPr id="0" name=""/>
        <dsp:cNvSpPr/>
      </dsp:nvSpPr>
      <dsp:spPr>
        <a:xfrm>
          <a:off x="56979" y="2743200"/>
          <a:ext cx="1016000" cy="1016000"/>
        </a:xfrm>
        <a:prstGeom prst="ellipse">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D0FA4-B1AB-4FE1-9C81-AA89CC7A083A}">
      <dsp:nvSpPr>
        <dsp:cNvPr id="0" name=""/>
        <dsp:cNvSpPr/>
      </dsp:nvSpPr>
      <dsp:spPr>
        <a:xfrm>
          <a:off x="429" y="1255217"/>
          <a:ext cx="2179929" cy="1089964"/>
        </a:xfrm>
        <a:prstGeom prst="roundRect">
          <a:avLst>
            <a:gd name="adj" fmla="val 10000"/>
          </a:avLst>
        </a:prstGeom>
        <a:gradFill rotWithShape="0">
          <a:gsLst>
            <a:gs pos="0">
              <a:schemeClr val="accent6">
                <a:shade val="80000"/>
                <a:hueOff val="0"/>
                <a:satOff val="0"/>
                <a:lumOff val="0"/>
                <a:alphaOff val="0"/>
                <a:tint val="62000"/>
                <a:satMod val="180000"/>
              </a:schemeClr>
            </a:gs>
            <a:gs pos="65000">
              <a:schemeClr val="accent6">
                <a:shade val="80000"/>
                <a:hueOff val="0"/>
                <a:satOff val="0"/>
                <a:lumOff val="0"/>
                <a:alphaOff val="0"/>
                <a:tint val="32000"/>
                <a:satMod val="250000"/>
              </a:schemeClr>
            </a:gs>
            <a:gs pos="100000">
              <a:schemeClr val="accent6">
                <a:shade val="8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ZAFARRANCHOS</a:t>
          </a:r>
          <a:endParaRPr lang="es-ES" sz="2100" kern="1200" dirty="0"/>
        </a:p>
      </dsp:txBody>
      <dsp:txXfrm>
        <a:off x="32353" y="1287141"/>
        <a:ext cx="2116081" cy="1026116"/>
      </dsp:txXfrm>
    </dsp:sp>
    <dsp:sp modelId="{448822D6-A986-4C56-8388-3ADABB70D0E5}">
      <dsp:nvSpPr>
        <dsp:cNvPr id="0" name=""/>
        <dsp:cNvSpPr/>
      </dsp:nvSpPr>
      <dsp:spPr>
        <a:xfrm rot="18289469">
          <a:off x="1852883" y="1146224"/>
          <a:ext cx="1526923" cy="54492"/>
        </a:xfrm>
        <a:custGeom>
          <a:avLst/>
          <a:gdLst/>
          <a:ahLst/>
          <a:cxnLst/>
          <a:rect l="0" t="0" r="0" b="0"/>
          <a:pathLst>
            <a:path>
              <a:moveTo>
                <a:pt x="0" y="27246"/>
              </a:moveTo>
              <a:lnTo>
                <a:pt x="1526923" y="27246"/>
              </a:lnTo>
            </a:path>
          </a:pathLst>
        </a:custGeom>
        <a:noFill/>
        <a:ln w="55000" cap="flat" cmpd="thickThin"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578172" y="1135297"/>
        <a:ext cx="76346" cy="76346"/>
      </dsp:txXfrm>
    </dsp:sp>
    <dsp:sp modelId="{387FE94E-F987-42DF-A79E-3F9E0B6B392C}">
      <dsp:nvSpPr>
        <dsp:cNvPr id="0" name=""/>
        <dsp:cNvSpPr/>
      </dsp:nvSpPr>
      <dsp:spPr>
        <a:xfrm>
          <a:off x="3052331" y="1758"/>
          <a:ext cx="2179929" cy="1089964"/>
        </a:xfrm>
        <a:prstGeom prst="roundRect">
          <a:avLst>
            <a:gd name="adj" fmla="val 10000"/>
          </a:avLst>
        </a:prstGeom>
        <a:gradFill rotWithShape="0">
          <a:gsLst>
            <a:gs pos="0">
              <a:schemeClr val="accent6">
                <a:tint val="99000"/>
                <a:hueOff val="0"/>
                <a:satOff val="0"/>
                <a:lumOff val="0"/>
                <a:alphaOff val="0"/>
                <a:tint val="62000"/>
                <a:satMod val="180000"/>
              </a:schemeClr>
            </a:gs>
            <a:gs pos="65000">
              <a:schemeClr val="accent6">
                <a:tint val="99000"/>
                <a:hueOff val="0"/>
                <a:satOff val="0"/>
                <a:lumOff val="0"/>
                <a:alphaOff val="0"/>
                <a:tint val="32000"/>
                <a:satMod val="250000"/>
              </a:schemeClr>
            </a:gs>
            <a:gs pos="100000">
              <a:schemeClr val="accent6">
                <a:tint val="99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ADMINISTRATIVOS</a:t>
          </a:r>
          <a:endParaRPr lang="es-ES" sz="2100" kern="1200" dirty="0"/>
        </a:p>
      </dsp:txBody>
      <dsp:txXfrm>
        <a:off x="3084255" y="33682"/>
        <a:ext cx="2116081" cy="1026116"/>
      </dsp:txXfrm>
    </dsp:sp>
    <dsp:sp modelId="{AFD43AE3-E117-439C-A3C0-29E71C1ACC45}">
      <dsp:nvSpPr>
        <dsp:cNvPr id="0" name=""/>
        <dsp:cNvSpPr/>
      </dsp:nvSpPr>
      <dsp:spPr>
        <a:xfrm>
          <a:off x="2180359" y="1772953"/>
          <a:ext cx="871971" cy="54492"/>
        </a:xfrm>
        <a:custGeom>
          <a:avLst/>
          <a:gdLst/>
          <a:ahLst/>
          <a:cxnLst/>
          <a:rect l="0" t="0" r="0" b="0"/>
          <a:pathLst>
            <a:path>
              <a:moveTo>
                <a:pt x="0" y="27246"/>
              </a:moveTo>
              <a:lnTo>
                <a:pt x="871971" y="27246"/>
              </a:lnTo>
            </a:path>
          </a:pathLst>
        </a:custGeom>
        <a:noFill/>
        <a:ln w="55000" cap="flat" cmpd="thickThin"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2594546" y="1778400"/>
        <a:ext cx="43598" cy="43598"/>
      </dsp:txXfrm>
    </dsp:sp>
    <dsp:sp modelId="{6E2F05CA-6179-4315-A6B1-5C0C537A61ED}">
      <dsp:nvSpPr>
        <dsp:cNvPr id="0" name=""/>
        <dsp:cNvSpPr/>
      </dsp:nvSpPr>
      <dsp:spPr>
        <a:xfrm>
          <a:off x="3052331" y="1255217"/>
          <a:ext cx="2179929" cy="1089964"/>
        </a:xfrm>
        <a:prstGeom prst="roundRect">
          <a:avLst>
            <a:gd name="adj" fmla="val 10000"/>
          </a:avLst>
        </a:prstGeom>
        <a:gradFill rotWithShape="0">
          <a:gsLst>
            <a:gs pos="0">
              <a:schemeClr val="accent6">
                <a:tint val="99000"/>
                <a:hueOff val="0"/>
                <a:satOff val="0"/>
                <a:lumOff val="0"/>
                <a:alphaOff val="0"/>
                <a:tint val="62000"/>
                <a:satMod val="180000"/>
              </a:schemeClr>
            </a:gs>
            <a:gs pos="65000">
              <a:schemeClr val="accent6">
                <a:tint val="99000"/>
                <a:hueOff val="0"/>
                <a:satOff val="0"/>
                <a:lumOff val="0"/>
                <a:alphaOff val="0"/>
                <a:tint val="32000"/>
                <a:satMod val="250000"/>
              </a:schemeClr>
            </a:gs>
            <a:gs pos="100000">
              <a:schemeClr val="accent6">
                <a:tint val="99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OPERATIVOS</a:t>
          </a:r>
          <a:endParaRPr lang="es-ES" sz="2100" kern="1200" dirty="0"/>
        </a:p>
      </dsp:txBody>
      <dsp:txXfrm>
        <a:off x="3084255" y="1287141"/>
        <a:ext cx="2116081" cy="1026116"/>
      </dsp:txXfrm>
    </dsp:sp>
    <dsp:sp modelId="{4AFF4DDB-AF35-4F05-8592-3DAAD12ECDB2}">
      <dsp:nvSpPr>
        <dsp:cNvPr id="0" name=""/>
        <dsp:cNvSpPr/>
      </dsp:nvSpPr>
      <dsp:spPr>
        <a:xfrm rot="3310531">
          <a:off x="1852883" y="2399683"/>
          <a:ext cx="1526923" cy="54492"/>
        </a:xfrm>
        <a:custGeom>
          <a:avLst/>
          <a:gdLst/>
          <a:ahLst/>
          <a:cxnLst/>
          <a:rect l="0" t="0" r="0" b="0"/>
          <a:pathLst>
            <a:path>
              <a:moveTo>
                <a:pt x="0" y="27246"/>
              </a:moveTo>
              <a:lnTo>
                <a:pt x="1526923" y="27246"/>
              </a:lnTo>
            </a:path>
          </a:pathLst>
        </a:custGeom>
        <a:noFill/>
        <a:ln w="55000" cap="flat" cmpd="thickThin"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578172" y="2388756"/>
        <a:ext cx="76346" cy="76346"/>
      </dsp:txXfrm>
    </dsp:sp>
    <dsp:sp modelId="{696571BA-B873-4F6B-AE2C-AD9B625CE929}">
      <dsp:nvSpPr>
        <dsp:cNvPr id="0" name=""/>
        <dsp:cNvSpPr/>
      </dsp:nvSpPr>
      <dsp:spPr>
        <a:xfrm>
          <a:off x="3052331" y="2508677"/>
          <a:ext cx="2179929" cy="1089964"/>
        </a:xfrm>
        <a:prstGeom prst="roundRect">
          <a:avLst>
            <a:gd name="adj" fmla="val 10000"/>
          </a:avLst>
        </a:prstGeom>
        <a:gradFill rotWithShape="0">
          <a:gsLst>
            <a:gs pos="0">
              <a:schemeClr val="accent6">
                <a:tint val="99000"/>
                <a:hueOff val="0"/>
                <a:satOff val="0"/>
                <a:lumOff val="0"/>
                <a:alphaOff val="0"/>
                <a:tint val="62000"/>
                <a:satMod val="180000"/>
              </a:schemeClr>
            </a:gs>
            <a:gs pos="65000">
              <a:schemeClr val="accent6">
                <a:tint val="99000"/>
                <a:hueOff val="0"/>
                <a:satOff val="0"/>
                <a:lumOff val="0"/>
                <a:alphaOff val="0"/>
                <a:tint val="32000"/>
                <a:satMod val="250000"/>
              </a:schemeClr>
            </a:gs>
            <a:gs pos="100000">
              <a:schemeClr val="accent6">
                <a:tint val="99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EMERGENCIAS</a:t>
          </a:r>
          <a:endParaRPr lang="es-ES" sz="2100" kern="1200" dirty="0"/>
        </a:p>
      </dsp:txBody>
      <dsp:txXfrm>
        <a:off x="3084255" y="2540601"/>
        <a:ext cx="2116081" cy="10261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70989-9C70-4A64-BBE8-1BD79007775D}">
      <dsp:nvSpPr>
        <dsp:cNvPr id="0" name=""/>
        <dsp:cNvSpPr/>
      </dsp:nvSpPr>
      <dsp:spPr>
        <a:xfrm>
          <a:off x="73" y="2521127"/>
          <a:ext cx="1537930" cy="768965"/>
        </a:xfrm>
        <a:prstGeom prst="roundRect">
          <a:avLst>
            <a:gd name="adj" fmla="val 10000"/>
          </a:avLst>
        </a:prstGeom>
        <a:gradFill rotWithShape="0">
          <a:gsLst>
            <a:gs pos="0">
              <a:schemeClr val="accent2">
                <a:hueOff val="0"/>
                <a:satOff val="0"/>
                <a:lumOff val="0"/>
                <a:alphaOff val="0"/>
                <a:tint val="62000"/>
                <a:satMod val="180000"/>
              </a:schemeClr>
            </a:gs>
            <a:gs pos="65000">
              <a:schemeClr val="accent2">
                <a:hueOff val="0"/>
                <a:satOff val="0"/>
                <a:lumOff val="0"/>
                <a:alphaOff val="0"/>
                <a:tint val="32000"/>
                <a:satMod val="250000"/>
              </a:schemeClr>
            </a:gs>
            <a:gs pos="100000">
              <a:schemeClr val="accent2">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COMUNICACIONES NAVALES</a:t>
          </a:r>
          <a:endParaRPr lang="es-ES" sz="1500" kern="1200" dirty="0"/>
        </a:p>
      </dsp:txBody>
      <dsp:txXfrm>
        <a:off x="22595" y="2543649"/>
        <a:ext cx="1492886" cy="723921"/>
      </dsp:txXfrm>
    </dsp:sp>
    <dsp:sp modelId="{25ED2F04-D97D-4B38-BBD3-D40470F875EC}">
      <dsp:nvSpPr>
        <dsp:cNvPr id="0" name=""/>
        <dsp:cNvSpPr/>
      </dsp:nvSpPr>
      <dsp:spPr>
        <a:xfrm>
          <a:off x="1538003" y="2893700"/>
          <a:ext cx="615172" cy="23818"/>
        </a:xfrm>
        <a:custGeom>
          <a:avLst/>
          <a:gdLst/>
          <a:ahLst/>
          <a:cxnLst/>
          <a:rect l="0" t="0" r="0" b="0"/>
          <a:pathLst>
            <a:path>
              <a:moveTo>
                <a:pt x="0" y="11909"/>
              </a:moveTo>
              <a:lnTo>
                <a:pt x="615172" y="11909"/>
              </a:lnTo>
            </a:path>
          </a:pathLst>
        </a:custGeom>
        <a:noFill/>
        <a:ln w="55000" cap="flat" cmpd="thickThin"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830210" y="2890230"/>
        <a:ext cx="30758" cy="30758"/>
      </dsp:txXfrm>
    </dsp:sp>
    <dsp:sp modelId="{D890D530-7FDA-4F49-BA9F-7452F3B6C880}">
      <dsp:nvSpPr>
        <dsp:cNvPr id="0" name=""/>
        <dsp:cNvSpPr/>
      </dsp:nvSpPr>
      <dsp:spPr>
        <a:xfrm>
          <a:off x="2153175" y="2521127"/>
          <a:ext cx="1537930" cy="768965"/>
        </a:xfrm>
        <a:prstGeom prst="roundRect">
          <a:avLst>
            <a:gd name="adj" fmla="val 10000"/>
          </a:avLst>
        </a:prstGeom>
        <a:gradFill rotWithShape="0">
          <a:gsLst>
            <a:gs pos="0">
              <a:schemeClr val="accent2">
                <a:hueOff val="0"/>
                <a:satOff val="0"/>
                <a:lumOff val="0"/>
                <a:alphaOff val="0"/>
                <a:tint val="62000"/>
                <a:satMod val="180000"/>
              </a:schemeClr>
            </a:gs>
            <a:gs pos="65000">
              <a:schemeClr val="accent2">
                <a:hueOff val="0"/>
                <a:satOff val="0"/>
                <a:lumOff val="0"/>
                <a:alphaOff val="0"/>
                <a:tint val="32000"/>
                <a:satMod val="250000"/>
              </a:schemeClr>
            </a:gs>
            <a:gs pos="100000">
              <a:schemeClr val="accent2">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smtClean="0"/>
            <a:t>INTERNAS</a:t>
          </a:r>
          <a:endParaRPr lang="es-ES" sz="1500" kern="1200" dirty="0"/>
        </a:p>
      </dsp:txBody>
      <dsp:txXfrm>
        <a:off x="2175697" y="2543649"/>
        <a:ext cx="1492886" cy="723921"/>
      </dsp:txXfrm>
    </dsp:sp>
    <dsp:sp modelId="{037166EE-480B-4E34-B483-F32EF13B21A4}">
      <dsp:nvSpPr>
        <dsp:cNvPr id="0" name=""/>
        <dsp:cNvSpPr/>
      </dsp:nvSpPr>
      <dsp:spPr>
        <a:xfrm rot="2386517">
          <a:off x="3597983" y="3151123"/>
          <a:ext cx="804724" cy="23818"/>
        </a:xfrm>
        <a:custGeom>
          <a:avLst/>
          <a:gdLst/>
          <a:ahLst/>
          <a:cxnLst/>
          <a:rect l="0" t="0" r="0" b="0"/>
          <a:pathLst>
            <a:path>
              <a:moveTo>
                <a:pt x="0" y="11909"/>
              </a:moveTo>
              <a:lnTo>
                <a:pt x="804724" y="11909"/>
              </a:lnTo>
            </a:path>
          </a:pathLst>
        </a:custGeom>
        <a:noFill/>
        <a:ln w="55000" cap="flat" cmpd="thickThin"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980227" y="3142914"/>
        <a:ext cx="40236" cy="40236"/>
      </dsp:txXfrm>
    </dsp:sp>
    <dsp:sp modelId="{1A3B0EA4-2B15-417E-B079-C5E98700A284}">
      <dsp:nvSpPr>
        <dsp:cNvPr id="0" name=""/>
        <dsp:cNvSpPr/>
      </dsp:nvSpPr>
      <dsp:spPr>
        <a:xfrm>
          <a:off x="4309584" y="3035972"/>
          <a:ext cx="1537930" cy="768965"/>
        </a:xfrm>
        <a:prstGeom prst="roundRect">
          <a:avLst>
            <a:gd name="adj" fmla="val 10000"/>
          </a:avLst>
        </a:prstGeom>
        <a:gradFill rotWithShape="0">
          <a:gsLst>
            <a:gs pos="0">
              <a:schemeClr val="accent2">
                <a:hueOff val="0"/>
                <a:satOff val="0"/>
                <a:lumOff val="0"/>
                <a:alphaOff val="0"/>
                <a:tint val="62000"/>
                <a:satMod val="180000"/>
              </a:schemeClr>
            </a:gs>
            <a:gs pos="65000">
              <a:schemeClr val="accent2">
                <a:hueOff val="0"/>
                <a:satOff val="0"/>
                <a:lumOff val="0"/>
                <a:alphaOff val="0"/>
                <a:tint val="32000"/>
                <a:satMod val="250000"/>
              </a:schemeClr>
            </a:gs>
            <a:gs pos="100000">
              <a:schemeClr val="accent2">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ANUNCIADOR GENERAL</a:t>
          </a:r>
          <a:endParaRPr lang="es-ES" sz="1500" kern="1200" dirty="0"/>
        </a:p>
      </dsp:txBody>
      <dsp:txXfrm>
        <a:off x="4332106" y="3058494"/>
        <a:ext cx="1492886" cy="723921"/>
      </dsp:txXfrm>
    </dsp:sp>
    <dsp:sp modelId="{E2E1A047-6564-45FE-8434-DDAD4EA38B68}">
      <dsp:nvSpPr>
        <dsp:cNvPr id="0" name=""/>
        <dsp:cNvSpPr/>
      </dsp:nvSpPr>
      <dsp:spPr>
        <a:xfrm rot="20039839">
          <a:off x="3656277" y="2742856"/>
          <a:ext cx="688136" cy="23818"/>
        </a:xfrm>
        <a:custGeom>
          <a:avLst/>
          <a:gdLst/>
          <a:ahLst/>
          <a:cxnLst/>
          <a:rect l="0" t="0" r="0" b="0"/>
          <a:pathLst>
            <a:path>
              <a:moveTo>
                <a:pt x="0" y="11909"/>
              </a:moveTo>
              <a:lnTo>
                <a:pt x="688136" y="11909"/>
              </a:lnTo>
            </a:path>
          </a:pathLst>
        </a:custGeom>
        <a:noFill/>
        <a:ln w="55000" cap="flat" cmpd="thickThin"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983141" y="2737562"/>
        <a:ext cx="34406" cy="34406"/>
      </dsp:txXfrm>
    </dsp:sp>
    <dsp:sp modelId="{5FA7D4D0-5B95-4121-A19A-D014CD820038}">
      <dsp:nvSpPr>
        <dsp:cNvPr id="0" name=""/>
        <dsp:cNvSpPr/>
      </dsp:nvSpPr>
      <dsp:spPr>
        <a:xfrm>
          <a:off x="4309584" y="2219439"/>
          <a:ext cx="1537930" cy="768965"/>
        </a:xfrm>
        <a:prstGeom prst="roundRect">
          <a:avLst>
            <a:gd name="adj" fmla="val 10000"/>
          </a:avLst>
        </a:prstGeom>
        <a:gradFill rotWithShape="0">
          <a:gsLst>
            <a:gs pos="0">
              <a:schemeClr val="accent2">
                <a:hueOff val="0"/>
                <a:satOff val="0"/>
                <a:lumOff val="0"/>
                <a:alphaOff val="0"/>
                <a:tint val="62000"/>
                <a:satMod val="180000"/>
              </a:schemeClr>
            </a:gs>
            <a:gs pos="65000">
              <a:schemeClr val="accent2">
                <a:hueOff val="0"/>
                <a:satOff val="0"/>
                <a:lumOff val="0"/>
                <a:alphaOff val="0"/>
                <a:tint val="32000"/>
                <a:satMod val="250000"/>
              </a:schemeClr>
            </a:gs>
            <a:gs pos="100000">
              <a:schemeClr val="accent2">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TIMBRE ELECTRICO</a:t>
          </a:r>
          <a:endParaRPr lang="es-ES" sz="1500" kern="1200" dirty="0"/>
        </a:p>
      </dsp:txBody>
      <dsp:txXfrm>
        <a:off x="4332106" y="2241961"/>
        <a:ext cx="1492886" cy="723921"/>
      </dsp:txXfrm>
    </dsp:sp>
    <dsp:sp modelId="{55661FDE-ABB1-4181-9054-8E4288B78CB1}">
      <dsp:nvSpPr>
        <dsp:cNvPr id="0" name=""/>
        <dsp:cNvSpPr/>
      </dsp:nvSpPr>
      <dsp:spPr>
        <a:xfrm rot="2145338">
          <a:off x="5785504" y="2784254"/>
          <a:ext cx="657989" cy="23818"/>
        </a:xfrm>
        <a:custGeom>
          <a:avLst/>
          <a:gdLst/>
          <a:ahLst/>
          <a:cxnLst/>
          <a:rect l="0" t="0" r="0" b="0"/>
          <a:pathLst>
            <a:path>
              <a:moveTo>
                <a:pt x="0" y="11909"/>
              </a:moveTo>
              <a:lnTo>
                <a:pt x="657989" y="11909"/>
              </a:lnTo>
            </a:path>
          </a:pathLst>
        </a:custGeom>
        <a:noFill/>
        <a:ln w="55000" cap="flat" cmpd="thickThin"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098049" y="2779713"/>
        <a:ext cx="32899" cy="32899"/>
      </dsp:txXfrm>
    </dsp:sp>
    <dsp:sp modelId="{8C8F7E3F-8518-4009-8D2B-C1451DA0B425}">
      <dsp:nvSpPr>
        <dsp:cNvPr id="0" name=""/>
        <dsp:cNvSpPr/>
      </dsp:nvSpPr>
      <dsp:spPr>
        <a:xfrm>
          <a:off x="6381484" y="2603921"/>
          <a:ext cx="1537930" cy="768965"/>
        </a:xfrm>
        <a:prstGeom prst="roundRect">
          <a:avLst>
            <a:gd name="adj" fmla="val 10000"/>
          </a:avLst>
        </a:prstGeom>
        <a:gradFill rotWithShape="0">
          <a:gsLst>
            <a:gs pos="0">
              <a:schemeClr val="accent2">
                <a:hueOff val="0"/>
                <a:satOff val="0"/>
                <a:lumOff val="0"/>
                <a:alphaOff val="0"/>
                <a:tint val="62000"/>
                <a:satMod val="180000"/>
              </a:schemeClr>
            </a:gs>
            <a:gs pos="65000">
              <a:schemeClr val="accent2">
                <a:hueOff val="0"/>
                <a:satOff val="0"/>
                <a:lumOff val="0"/>
                <a:alphaOff val="0"/>
                <a:tint val="32000"/>
                <a:satMod val="250000"/>
              </a:schemeClr>
            </a:gs>
            <a:gs pos="100000">
              <a:schemeClr val="accent2">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PRUEBAS DE PITOS Y ALARMAS</a:t>
          </a:r>
          <a:endParaRPr lang="es-ES" sz="1500" kern="1200" dirty="0"/>
        </a:p>
      </dsp:txBody>
      <dsp:txXfrm>
        <a:off x="6404006" y="2626443"/>
        <a:ext cx="1492886" cy="7239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641EE-0CB5-43BE-86AB-1D75BE704E38}">
      <dsp:nvSpPr>
        <dsp:cNvPr id="0" name=""/>
        <dsp:cNvSpPr/>
      </dsp:nvSpPr>
      <dsp:spPr>
        <a:xfrm>
          <a:off x="0" y="126999"/>
          <a:ext cx="6096000" cy="3810000"/>
        </a:xfrm>
        <a:prstGeom prst="swooshArrow">
          <a:avLst>
            <a:gd name="adj1" fmla="val 25000"/>
            <a:gd name="adj2" fmla="val 25000"/>
          </a:avLst>
        </a:prstGeom>
        <a:gradFill rotWithShape="0">
          <a:gsLst>
            <a:gs pos="0">
              <a:schemeClr val="accent6">
                <a:tint val="40000"/>
                <a:hueOff val="0"/>
                <a:satOff val="0"/>
                <a:lumOff val="0"/>
                <a:alphaOff val="0"/>
                <a:shade val="15000"/>
                <a:satMod val="180000"/>
              </a:schemeClr>
            </a:gs>
            <a:gs pos="50000">
              <a:schemeClr val="accent6">
                <a:tint val="40000"/>
                <a:hueOff val="0"/>
                <a:satOff val="0"/>
                <a:lumOff val="0"/>
                <a:alphaOff val="0"/>
                <a:shade val="45000"/>
                <a:satMod val="170000"/>
              </a:schemeClr>
            </a:gs>
            <a:gs pos="70000">
              <a:schemeClr val="accent6">
                <a:tint val="40000"/>
                <a:hueOff val="0"/>
                <a:satOff val="0"/>
                <a:lumOff val="0"/>
                <a:alphaOff val="0"/>
                <a:tint val="99000"/>
                <a:shade val="65000"/>
                <a:satMod val="155000"/>
              </a:schemeClr>
            </a:gs>
            <a:gs pos="100000">
              <a:schemeClr val="accent6">
                <a:tint val="40000"/>
                <a:hueOff val="0"/>
                <a:satOff val="0"/>
                <a:lumOff val="0"/>
                <a:alphaOff val="0"/>
                <a:tint val="95500"/>
                <a:shade val="100000"/>
                <a:satMod val="15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82684E3-B1BD-4F11-8BE4-7522FF04AEDF}">
      <dsp:nvSpPr>
        <dsp:cNvPr id="0" name=""/>
        <dsp:cNvSpPr/>
      </dsp:nvSpPr>
      <dsp:spPr>
        <a:xfrm>
          <a:off x="600456" y="2960116"/>
          <a:ext cx="140208" cy="140208"/>
        </a:xfrm>
        <a:prstGeom prst="ellipse">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C376559-B993-48A6-BC31-C56747374A9B}">
      <dsp:nvSpPr>
        <dsp:cNvPr id="0" name=""/>
        <dsp:cNvSpPr/>
      </dsp:nvSpPr>
      <dsp:spPr>
        <a:xfrm>
          <a:off x="670560" y="3030220"/>
          <a:ext cx="798576" cy="90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293" tIns="0" rIns="0" bIns="0" numCol="1" spcCol="1270" anchor="t" anchorCtr="0">
          <a:noAutofit/>
        </a:bodyPr>
        <a:lstStyle/>
        <a:p>
          <a:pPr lvl="0" algn="l" defTabSz="400050">
            <a:lnSpc>
              <a:spcPct val="90000"/>
            </a:lnSpc>
            <a:spcBef>
              <a:spcPct val="0"/>
            </a:spcBef>
            <a:spcAft>
              <a:spcPct val="35000"/>
            </a:spcAft>
          </a:pPr>
          <a:endParaRPr lang="es-ES" sz="900" kern="1200" dirty="0">
            <a:solidFill>
              <a:srgbClr val="002CBD"/>
            </a:solidFill>
            <a:latin typeface="Comic Sans MS" panose="030F0702030302020204" pitchFamily="66" charset="0"/>
          </a:endParaRPr>
        </a:p>
      </dsp:txBody>
      <dsp:txXfrm>
        <a:off x="670560" y="3030220"/>
        <a:ext cx="798576" cy="906780"/>
      </dsp:txXfrm>
    </dsp:sp>
    <dsp:sp modelId="{ED80FE2D-9FC0-4EBC-925B-2CA2C0BFBB96}">
      <dsp:nvSpPr>
        <dsp:cNvPr id="0" name=""/>
        <dsp:cNvSpPr/>
      </dsp:nvSpPr>
      <dsp:spPr>
        <a:xfrm>
          <a:off x="1359408" y="2230881"/>
          <a:ext cx="219456" cy="219456"/>
        </a:xfrm>
        <a:prstGeom prst="ellipse">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F4F13F2-F29A-41C2-8A7D-0334F1F1A34C}">
      <dsp:nvSpPr>
        <dsp:cNvPr id="0" name=""/>
        <dsp:cNvSpPr/>
      </dsp:nvSpPr>
      <dsp:spPr>
        <a:xfrm>
          <a:off x="1469136" y="2340610"/>
          <a:ext cx="1011936" cy="1596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285" tIns="0" rIns="0" bIns="0" numCol="1" spcCol="1270" anchor="t" anchorCtr="0">
          <a:noAutofit/>
        </a:bodyPr>
        <a:lstStyle/>
        <a:p>
          <a:pPr lvl="0" algn="l" defTabSz="400050">
            <a:lnSpc>
              <a:spcPct val="90000"/>
            </a:lnSpc>
            <a:spcBef>
              <a:spcPct val="0"/>
            </a:spcBef>
            <a:spcAft>
              <a:spcPct val="35000"/>
            </a:spcAft>
          </a:pPr>
          <a:endParaRPr lang="es-ES" sz="900" kern="1200" dirty="0">
            <a:latin typeface="Comic Sans MS" panose="030F0702030302020204" pitchFamily="66" charset="0"/>
          </a:endParaRPr>
        </a:p>
      </dsp:txBody>
      <dsp:txXfrm>
        <a:off x="1469136" y="2340610"/>
        <a:ext cx="1011936" cy="1596390"/>
      </dsp:txXfrm>
    </dsp:sp>
    <dsp:sp modelId="{9F9745E4-F776-456C-8063-9D734575B0E4}">
      <dsp:nvSpPr>
        <dsp:cNvPr id="0" name=""/>
        <dsp:cNvSpPr/>
      </dsp:nvSpPr>
      <dsp:spPr>
        <a:xfrm>
          <a:off x="2334768" y="1649476"/>
          <a:ext cx="292608" cy="292608"/>
        </a:xfrm>
        <a:prstGeom prst="ellipse">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3F972F9-C913-4AEA-9A83-48B8801BBB99}">
      <dsp:nvSpPr>
        <dsp:cNvPr id="0" name=""/>
        <dsp:cNvSpPr/>
      </dsp:nvSpPr>
      <dsp:spPr>
        <a:xfrm>
          <a:off x="2481072" y="1795780"/>
          <a:ext cx="1176528" cy="2141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047" tIns="0" rIns="0" bIns="0" numCol="1" spcCol="1270" anchor="t" anchorCtr="0">
          <a:noAutofit/>
        </a:bodyPr>
        <a:lstStyle/>
        <a:p>
          <a:pPr lvl="0" algn="l" defTabSz="400050">
            <a:lnSpc>
              <a:spcPct val="90000"/>
            </a:lnSpc>
            <a:spcBef>
              <a:spcPct val="0"/>
            </a:spcBef>
            <a:spcAft>
              <a:spcPct val="35000"/>
            </a:spcAft>
          </a:pPr>
          <a:endParaRPr lang="es-ES" sz="900" kern="1200" dirty="0">
            <a:latin typeface="Comic Sans MS" panose="030F0702030302020204" pitchFamily="66" charset="0"/>
          </a:endParaRPr>
        </a:p>
      </dsp:txBody>
      <dsp:txXfrm>
        <a:off x="2481072" y="1795780"/>
        <a:ext cx="1176528" cy="2141220"/>
      </dsp:txXfrm>
    </dsp:sp>
    <dsp:sp modelId="{E91DC2D2-80C3-4E7E-A2B3-B176EA3E5301}">
      <dsp:nvSpPr>
        <dsp:cNvPr id="0" name=""/>
        <dsp:cNvSpPr/>
      </dsp:nvSpPr>
      <dsp:spPr>
        <a:xfrm>
          <a:off x="3468624" y="1195324"/>
          <a:ext cx="377952" cy="377952"/>
        </a:xfrm>
        <a:prstGeom prst="ellipse">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6D29AD9-2C8F-4D51-960C-9B5976A5D66E}">
      <dsp:nvSpPr>
        <dsp:cNvPr id="0" name=""/>
        <dsp:cNvSpPr/>
      </dsp:nvSpPr>
      <dsp:spPr>
        <a:xfrm>
          <a:off x="3657600" y="1384300"/>
          <a:ext cx="1219200"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269" tIns="0" rIns="0" bIns="0" numCol="1" spcCol="1270" anchor="t" anchorCtr="0">
          <a:noAutofit/>
        </a:bodyPr>
        <a:lstStyle/>
        <a:p>
          <a:pPr lvl="0" algn="l" defTabSz="400050">
            <a:lnSpc>
              <a:spcPct val="90000"/>
            </a:lnSpc>
            <a:spcBef>
              <a:spcPct val="0"/>
            </a:spcBef>
            <a:spcAft>
              <a:spcPct val="35000"/>
            </a:spcAft>
          </a:pPr>
          <a:endParaRPr lang="es-ES" sz="900" kern="1200" dirty="0">
            <a:latin typeface="Comic Sans MS" panose="030F0702030302020204" pitchFamily="66" charset="0"/>
          </a:endParaRPr>
        </a:p>
      </dsp:txBody>
      <dsp:txXfrm>
        <a:off x="3657600" y="1384300"/>
        <a:ext cx="1219200" cy="2552700"/>
      </dsp:txXfrm>
    </dsp:sp>
    <dsp:sp modelId="{FFFFBCE6-EBF6-41C2-8B5D-67F82E477B5B}">
      <dsp:nvSpPr>
        <dsp:cNvPr id="0" name=""/>
        <dsp:cNvSpPr/>
      </dsp:nvSpPr>
      <dsp:spPr>
        <a:xfrm>
          <a:off x="4636008" y="892047"/>
          <a:ext cx="481584" cy="481584"/>
        </a:xfrm>
        <a:prstGeom prst="ellipse">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3389054-2B8D-4A97-856B-4205912B56D4}">
      <dsp:nvSpPr>
        <dsp:cNvPr id="0" name=""/>
        <dsp:cNvSpPr/>
      </dsp:nvSpPr>
      <dsp:spPr>
        <a:xfrm>
          <a:off x="4876800" y="1132839"/>
          <a:ext cx="1219200" cy="2804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181" tIns="0" rIns="0" bIns="0" numCol="1" spcCol="1270" anchor="t" anchorCtr="0">
          <a:noAutofit/>
        </a:bodyPr>
        <a:lstStyle/>
        <a:p>
          <a:pPr lvl="0" algn="l" defTabSz="400050">
            <a:lnSpc>
              <a:spcPct val="90000"/>
            </a:lnSpc>
            <a:spcBef>
              <a:spcPct val="0"/>
            </a:spcBef>
            <a:spcAft>
              <a:spcPct val="35000"/>
            </a:spcAft>
          </a:pPr>
          <a:endParaRPr lang="es-ES" sz="900" kern="1200" dirty="0">
            <a:latin typeface="Comic Sans MS" panose="030F0702030302020204" pitchFamily="66" charset="0"/>
          </a:endParaRPr>
        </a:p>
      </dsp:txBody>
      <dsp:txXfrm>
        <a:off x="4876800" y="1132839"/>
        <a:ext cx="1219200" cy="28041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18EDD-E3BC-4FB5-A4F1-72C4EB3A464F}">
      <dsp:nvSpPr>
        <dsp:cNvPr id="0" name=""/>
        <dsp:cNvSpPr/>
      </dsp:nvSpPr>
      <dsp:spPr>
        <a:xfrm>
          <a:off x="0" y="0"/>
          <a:ext cx="7239000" cy="1557602"/>
        </a:xfrm>
        <a:prstGeom prst="roundRect">
          <a:avLst>
            <a:gd name="adj" fmla="val 10000"/>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kern="1200" dirty="0" smtClean="0"/>
            <a:t>PODER ELÉCTRICO</a:t>
          </a:r>
          <a:endParaRPr lang="es-ES" sz="2400" kern="1200" dirty="0"/>
        </a:p>
        <a:p>
          <a:pPr marL="171450" lvl="1" indent="-171450" algn="l" defTabSz="844550">
            <a:lnSpc>
              <a:spcPct val="90000"/>
            </a:lnSpc>
            <a:spcBef>
              <a:spcPct val="0"/>
            </a:spcBef>
            <a:spcAft>
              <a:spcPct val="15000"/>
            </a:spcAft>
            <a:buChar char="••"/>
          </a:pPr>
          <a:r>
            <a:rPr lang="es-ES" sz="1900" kern="1200" dirty="0" smtClean="0"/>
            <a:t>110 Voltios </a:t>
          </a:r>
          <a:endParaRPr lang="es-ES" sz="1900" kern="1200" dirty="0"/>
        </a:p>
        <a:p>
          <a:pPr marL="171450" lvl="1" indent="-171450" algn="l" defTabSz="844550">
            <a:lnSpc>
              <a:spcPct val="90000"/>
            </a:lnSpc>
            <a:spcBef>
              <a:spcPct val="0"/>
            </a:spcBef>
            <a:spcAft>
              <a:spcPct val="15000"/>
            </a:spcAft>
            <a:buChar char="••"/>
          </a:pPr>
          <a:r>
            <a:rPr lang="es-ES" sz="1900" kern="1200" dirty="0" smtClean="0"/>
            <a:t>Corriente CC</a:t>
          </a:r>
          <a:endParaRPr lang="es-ES" sz="1900" kern="1200" dirty="0"/>
        </a:p>
      </dsp:txBody>
      <dsp:txXfrm>
        <a:off x="1603560" y="0"/>
        <a:ext cx="5635439" cy="1557602"/>
      </dsp:txXfrm>
    </dsp:sp>
    <dsp:sp modelId="{D6BE2396-DAD2-4EAE-B080-505C70956B17}">
      <dsp:nvSpPr>
        <dsp:cNvPr id="0" name=""/>
        <dsp:cNvSpPr/>
      </dsp:nvSpPr>
      <dsp:spPr>
        <a:xfrm>
          <a:off x="155760" y="155760"/>
          <a:ext cx="1447800" cy="124608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6000" b="-6000"/>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2682A18-9E79-4C4B-984B-256973A89533}">
      <dsp:nvSpPr>
        <dsp:cNvPr id="0" name=""/>
        <dsp:cNvSpPr/>
      </dsp:nvSpPr>
      <dsp:spPr>
        <a:xfrm>
          <a:off x="0" y="1713362"/>
          <a:ext cx="7239000" cy="1557602"/>
        </a:xfrm>
        <a:prstGeom prst="roundRect">
          <a:avLst>
            <a:gd name="adj" fmla="val 10000"/>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kern="1200" dirty="0" smtClean="0"/>
            <a:t>HARDWARE</a:t>
          </a:r>
          <a:endParaRPr lang="es-ES" sz="2400" kern="1200" dirty="0"/>
        </a:p>
        <a:p>
          <a:pPr marL="171450" lvl="1" indent="-171450" algn="l" defTabSz="844550">
            <a:lnSpc>
              <a:spcPct val="90000"/>
            </a:lnSpc>
            <a:spcBef>
              <a:spcPct val="0"/>
            </a:spcBef>
            <a:spcAft>
              <a:spcPct val="15000"/>
            </a:spcAft>
            <a:buChar char="••"/>
          </a:pPr>
          <a:r>
            <a:rPr lang="es-ES" sz="1900" kern="1200" dirty="0" smtClean="0"/>
            <a:t>Transformador, cables de conexión, Puente H</a:t>
          </a:r>
          <a:endParaRPr lang="es-ES" sz="1900" kern="1200" dirty="0"/>
        </a:p>
        <a:p>
          <a:pPr marL="171450" lvl="1" indent="-171450" algn="l" defTabSz="844550">
            <a:lnSpc>
              <a:spcPct val="90000"/>
            </a:lnSpc>
            <a:spcBef>
              <a:spcPct val="0"/>
            </a:spcBef>
            <a:spcAft>
              <a:spcPct val="15000"/>
            </a:spcAft>
            <a:buChar char="••"/>
          </a:pPr>
          <a:r>
            <a:rPr lang="es-ES" sz="1900" kern="1200" dirty="0" smtClean="0"/>
            <a:t>Pulsadores, panel Arduino , microcontrolador Atmega328, Bocina del timbre</a:t>
          </a:r>
          <a:endParaRPr lang="es-ES" sz="1900" kern="1200" dirty="0"/>
        </a:p>
      </dsp:txBody>
      <dsp:txXfrm>
        <a:off x="1603560" y="1713362"/>
        <a:ext cx="5635439" cy="1557602"/>
      </dsp:txXfrm>
    </dsp:sp>
    <dsp:sp modelId="{B5C1BA9D-A87F-4ACD-8326-05E10842437F}">
      <dsp:nvSpPr>
        <dsp:cNvPr id="0" name=""/>
        <dsp:cNvSpPr/>
      </dsp:nvSpPr>
      <dsp:spPr>
        <a:xfrm>
          <a:off x="155760" y="1869123"/>
          <a:ext cx="1447800" cy="1246082"/>
        </a:xfrm>
        <a:prstGeom prst="roundRect">
          <a:avLst>
            <a:gd name="adj" fmla="val 10000"/>
          </a:avLst>
        </a:prstGeom>
        <a:gradFill rotWithShape="0">
          <a:gsLst>
            <a:gs pos="0">
              <a:schemeClr val="accent1">
                <a:tint val="40000"/>
                <a:hueOff val="0"/>
                <a:satOff val="0"/>
                <a:lumOff val="0"/>
                <a:alphaOff val="0"/>
                <a:shade val="15000"/>
                <a:satMod val="180000"/>
              </a:schemeClr>
            </a:gs>
            <a:gs pos="50000">
              <a:schemeClr val="accent1">
                <a:tint val="40000"/>
                <a:hueOff val="0"/>
                <a:satOff val="0"/>
                <a:lumOff val="0"/>
                <a:alphaOff val="0"/>
                <a:shade val="45000"/>
                <a:satMod val="170000"/>
              </a:schemeClr>
            </a:gs>
            <a:gs pos="70000">
              <a:schemeClr val="accent1">
                <a:tint val="40000"/>
                <a:hueOff val="0"/>
                <a:satOff val="0"/>
                <a:lumOff val="0"/>
                <a:alphaOff val="0"/>
                <a:tint val="99000"/>
                <a:shade val="65000"/>
                <a:satMod val="155000"/>
              </a:schemeClr>
            </a:gs>
            <a:gs pos="100000">
              <a:schemeClr val="accent1">
                <a:tint val="4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0A891BC-243F-4AF5-8EAB-AA43A0A9ABE1}">
      <dsp:nvSpPr>
        <dsp:cNvPr id="0" name=""/>
        <dsp:cNvSpPr/>
      </dsp:nvSpPr>
      <dsp:spPr>
        <a:xfrm>
          <a:off x="0" y="3426725"/>
          <a:ext cx="7239000" cy="1557602"/>
        </a:xfrm>
        <a:prstGeom prst="roundRect">
          <a:avLst>
            <a:gd name="adj" fmla="val 10000"/>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kern="1200" dirty="0" smtClean="0"/>
            <a:t>SOFTWARE</a:t>
          </a:r>
          <a:endParaRPr lang="es-ES" sz="2400" kern="1200" dirty="0"/>
        </a:p>
        <a:p>
          <a:pPr marL="171450" lvl="1" indent="-171450" algn="l" defTabSz="844550">
            <a:lnSpc>
              <a:spcPct val="90000"/>
            </a:lnSpc>
            <a:spcBef>
              <a:spcPct val="0"/>
            </a:spcBef>
            <a:spcAft>
              <a:spcPct val="15000"/>
            </a:spcAft>
            <a:buChar char="••"/>
          </a:pPr>
          <a:r>
            <a:rPr lang="es-ES" sz="1900" kern="1200" dirty="0" smtClean="0"/>
            <a:t>Lenguaje de programación Arduino</a:t>
          </a:r>
          <a:endParaRPr lang="es-ES" sz="1900" kern="1200" dirty="0"/>
        </a:p>
      </dsp:txBody>
      <dsp:txXfrm>
        <a:off x="1603560" y="3426725"/>
        <a:ext cx="5635439" cy="1557602"/>
      </dsp:txXfrm>
    </dsp:sp>
    <dsp:sp modelId="{64D3448A-8196-46CF-8264-EB8EBDCE2165}">
      <dsp:nvSpPr>
        <dsp:cNvPr id="0" name=""/>
        <dsp:cNvSpPr/>
      </dsp:nvSpPr>
      <dsp:spPr>
        <a:xfrm>
          <a:off x="155760" y="3582485"/>
          <a:ext cx="1447800" cy="1246082"/>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9000" b="-9000"/>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7C11A-1167-43A2-9033-BF98329D78C7}">
      <dsp:nvSpPr>
        <dsp:cNvPr id="0" name=""/>
        <dsp:cNvSpPr/>
      </dsp:nvSpPr>
      <dsp:spPr>
        <a:xfrm>
          <a:off x="1404620" y="165099"/>
          <a:ext cx="3276600" cy="1137920"/>
        </a:xfrm>
        <a:prstGeom prst="ellipse">
          <a:avLst/>
        </a:prstGeom>
        <a:solidFill>
          <a:schemeClr val="dk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C50656-81C3-49B8-9018-A8DD09D63801}">
      <dsp:nvSpPr>
        <dsp:cNvPr id="0" name=""/>
        <dsp:cNvSpPr/>
      </dsp:nvSpPr>
      <dsp:spPr>
        <a:xfrm>
          <a:off x="2730500" y="2951479"/>
          <a:ext cx="635000" cy="406400"/>
        </a:xfrm>
        <a:prstGeom prst="downArrow">
          <a:avLst/>
        </a:prstGeom>
        <a:solidFill>
          <a:schemeClr val="dk1">
            <a:tint val="6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50ED8A-ABE9-48A9-AC4E-F75410DA41FA}">
      <dsp:nvSpPr>
        <dsp:cNvPr id="0" name=""/>
        <dsp:cNvSpPr/>
      </dsp:nvSpPr>
      <dsp:spPr>
        <a:xfrm>
          <a:off x="1524000" y="3276600"/>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s-ES" sz="2700" b="1" kern="1200" dirty="0" smtClean="0"/>
            <a:t>FACTIBILIDAD</a:t>
          </a:r>
          <a:endParaRPr lang="es-ES" sz="2700" b="1" kern="1200" dirty="0"/>
        </a:p>
      </dsp:txBody>
      <dsp:txXfrm>
        <a:off x="1524000" y="3276600"/>
        <a:ext cx="3048000" cy="762000"/>
      </dsp:txXfrm>
    </dsp:sp>
    <dsp:sp modelId="{0E00A016-60CD-4D70-AE17-0CF7E1F59CBE}">
      <dsp:nvSpPr>
        <dsp:cNvPr id="0" name=""/>
        <dsp:cNvSpPr/>
      </dsp:nvSpPr>
      <dsp:spPr>
        <a:xfrm>
          <a:off x="2595880" y="1390904"/>
          <a:ext cx="1143000" cy="1143000"/>
        </a:xfrm>
        <a:prstGeom prst="ellipse">
          <a:avLst/>
        </a:prstGeom>
        <a:solidFill>
          <a:schemeClr val="lt1">
            <a:hueOff val="0"/>
            <a:satOff val="0"/>
            <a:lumOff val="0"/>
            <a:alphaOff val="0"/>
          </a:schemeClr>
        </a:solidFill>
        <a:ln w="55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kern="1200" dirty="0" smtClean="0"/>
            <a:t>OPERATIVA</a:t>
          </a:r>
          <a:endParaRPr lang="es-ES" sz="1300" kern="1200" dirty="0"/>
        </a:p>
      </dsp:txBody>
      <dsp:txXfrm>
        <a:off x="2763268" y="1558292"/>
        <a:ext cx="808224" cy="808224"/>
      </dsp:txXfrm>
    </dsp:sp>
    <dsp:sp modelId="{17EF2638-FD40-4E44-BA83-3F7B0E14B657}">
      <dsp:nvSpPr>
        <dsp:cNvPr id="0" name=""/>
        <dsp:cNvSpPr/>
      </dsp:nvSpPr>
      <dsp:spPr>
        <a:xfrm>
          <a:off x="1751859" y="564009"/>
          <a:ext cx="1143000" cy="1143000"/>
        </a:xfrm>
        <a:prstGeom prst="ellipse">
          <a:avLst/>
        </a:prstGeom>
        <a:solidFill>
          <a:schemeClr val="lt1">
            <a:hueOff val="0"/>
            <a:satOff val="0"/>
            <a:lumOff val="0"/>
            <a:alphaOff val="0"/>
          </a:schemeClr>
        </a:solidFill>
        <a:ln w="55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TÉCNICA</a:t>
          </a:r>
          <a:endParaRPr lang="es-ES" sz="1600" kern="1200" dirty="0"/>
        </a:p>
      </dsp:txBody>
      <dsp:txXfrm>
        <a:off x="1919247" y="731397"/>
        <a:ext cx="808224" cy="808224"/>
      </dsp:txXfrm>
    </dsp:sp>
    <dsp:sp modelId="{8D439F87-6388-458F-80B0-5CCDCF79D5BE}">
      <dsp:nvSpPr>
        <dsp:cNvPr id="0" name=""/>
        <dsp:cNvSpPr/>
      </dsp:nvSpPr>
      <dsp:spPr>
        <a:xfrm>
          <a:off x="2835671" y="257047"/>
          <a:ext cx="1364456" cy="1143000"/>
        </a:xfrm>
        <a:prstGeom prst="ellipse">
          <a:avLst/>
        </a:prstGeom>
        <a:solidFill>
          <a:schemeClr val="lt1">
            <a:hueOff val="0"/>
            <a:satOff val="0"/>
            <a:lumOff val="0"/>
            <a:alphaOff val="0"/>
          </a:schemeClr>
        </a:solidFill>
        <a:ln w="55000" cap="flat" cmpd="thickThin"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ECONÓMICA</a:t>
          </a:r>
          <a:endParaRPr lang="es-ES" sz="1100" kern="1200" dirty="0"/>
        </a:p>
      </dsp:txBody>
      <dsp:txXfrm>
        <a:off x="3035491" y="424435"/>
        <a:ext cx="964816" cy="808224"/>
      </dsp:txXfrm>
    </dsp:sp>
    <dsp:sp modelId="{DE906EFC-2F8C-42C7-B98B-1FF03C152C75}">
      <dsp:nvSpPr>
        <dsp:cNvPr id="0" name=""/>
        <dsp:cNvSpPr/>
      </dsp:nvSpPr>
      <dsp:spPr>
        <a:xfrm>
          <a:off x="1270000" y="10777"/>
          <a:ext cx="3556000" cy="2844800"/>
        </a:xfrm>
        <a:prstGeom prst="funnel">
          <a:avLst/>
        </a:prstGeom>
        <a:solidFill>
          <a:schemeClr val="dk1">
            <a:alpha val="4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063F10-1655-4BAD-9A1B-212E4BB00113}" type="datetime1">
              <a:rPr lang="es-ES" smtClean="0"/>
              <a:t>06/12/2013</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D933B2-B0E8-433E-B9DE-0BA066290DD1}" type="slidenum">
              <a:rPr lang="es-ES" smtClean="0"/>
              <a:t>‹Nº›</a:t>
            </a:fld>
            <a:endParaRPr lang="es-ES"/>
          </a:p>
        </p:txBody>
      </p:sp>
    </p:spTree>
    <p:extLst>
      <p:ext uri="{BB962C8B-B14F-4D97-AF65-F5344CB8AC3E}">
        <p14:creationId xmlns:p14="http://schemas.microsoft.com/office/powerpoint/2010/main" val="677742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9BAAC5-CEDD-444E-A1B9-D6F52DDECC71}" type="datetime1">
              <a:rPr lang="es-ES" smtClean="0"/>
              <a:t>06/12/2013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9BD964-ADA3-4B54-B88C-EE740755B830}" type="slidenum">
              <a:rPr lang="en-US" smtClean="0"/>
              <a:t>‹Nº›</a:t>
            </a:fld>
            <a:endParaRPr lang="en-US"/>
          </a:p>
        </p:txBody>
      </p:sp>
    </p:spTree>
    <p:extLst>
      <p:ext uri="{BB962C8B-B14F-4D97-AF65-F5344CB8AC3E}">
        <p14:creationId xmlns:p14="http://schemas.microsoft.com/office/powerpoint/2010/main" val="8310752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1</a:t>
            </a:fld>
            <a:endParaRPr lang="en-US" sz="1200" b="0" i="0">
              <a:latin typeface="Calibri"/>
              <a:ea typeface="+mn-ea"/>
              <a:cs typeface="+mn-cs"/>
            </a:endParaRPr>
          </a:p>
        </p:txBody>
      </p:sp>
    </p:spTree>
    <p:extLst>
      <p:ext uri="{BB962C8B-B14F-4D97-AF65-F5344CB8AC3E}">
        <p14:creationId xmlns:p14="http://schemas.microsoft.com/office/powerpoint/2010/main" val="1161115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10</a:t>
            </a:fld>
            <a:endParaRPr lang="en-US" sz="1200" b="0" i="0">
              <a:latin typeface="Calibri"/>
              <a:ea typeface="+mn-ea"/>
              <a:cs typeface="+mn-cs"/>
            </a:endParaRPr>
          </a:p>
        </p:txBody>
      </p:sp>
    </p:spTree>
    <p:extLst>
      <p:ext uri="{BB962C8B-B14F-4D97-AF65-F5344CB8AC3E}">
        <p14:creationId xmlns:p14="http://schemas.microsoft.com/office/powerpoint/2010/main" val="2324178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14</a:t>
            </a:fld>
            <a:endParaRPr lang="en-US" sz="1200" b="0" i="0">
              <a:latin typeface="Calibri"/>
              <a:ea typeface="+mn-ea"/>
              <a:cs typeface="+mn-cs"/>
            </a:endParaRPr>
          </a:p>
        </p:txBody>
      </p:sp>
    </p:spTree>
    <p:extLst>
      <p:ext uri="{BB962C8B-B14F-4D97-AF65-F5344CB8AC3E}">
        <p14:creationId xmlns:p14="http://schemas.microsoft.com/office/powerpoint/2010/main" val="4042861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79BD964-ADA3-4B54-B88C-EE740755B830}" type="slidenum">
              <a:rPr lang="en-US" smtClean="0"/>
              <a:t>15</a:t>
            </a:fld>
            <a:endParaRPr lang="en-US"/>
          </a:p>
        </p:txBody>
      </p:sp>
    </p:spTree>
    <p:extLst>
      <p:ext uri="{BB962C8B-B14F-4D97-AF65-F5344CB8AC3E}">
        <p14:creationId xmlns:p14="http://schemas.microsoft.com/office/powerpoint/2010/main" val="918700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18</a:t>
            </a:fld>
            <a:endParaRPr lang="en-US" sz="1200" b="0" i="0">
              <a:latin typeface="Calibri"/>
              <a:ea typeface="+mn-ea"/>
              <a:cs typeface="+mn-cs"/>
            </a:endParaRPr>
          </a:p>
        </p:txBody>
      </p:sp>
    </p:spTree>
    <p:extLst>
      <p:ext uri="{BB962C8B-B14F-4D97-AF65-F5344CB8AC3E}">
        <p14:creationId xmlns:p14="http://schemas.microsoft.com/office/powerpoint/2010/main" val="3568813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19</a:t>
            </a:fld>
            <a:endParaRPr lang="en-US" sz="1200" b="0" i="0">
              <a:latin typeface="Calibri"/>
              <a:ea typeface="+mn-ea"/>
              <a:cs typeface="+mn-cs"/>
            </a:endParaRPr>
          </a:p>
        </p:txBody>
      </p:sp>
    </p:spTree>
    <p:extLst>
      <p:ext uri="{BB962C8B-B14F-4D97-AF65-F5344CB8AC3E}">
        <p14:creationId xmlns:p14="http://schemas.microsoft.com/office/powerpoint/2010/main" val="316602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2</a:t>
            </a:fld>
            <a:endParaRPr lang="en-US" sz="1200" b="0" i="0">
              <a:latin typeface="Calibri"/>
              <a:ea typeface="+mn-ea"/>
              <a:cs typeface="+mn-cs"/>
            </a:endParaRPr>
          </a:p>
        </p:txBody>
      </p:sp>
    </p:spTree>
    <p:extLst>
      <p:ext uri="{BB962C8B-B14F-4D97-AF65-F5344CB8AC3E}">
        <p14:creationId xmlns:p14="http://schemas.microsoft.com/office/powerpoint/2010/main" val="3993112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Materias</a:t>
            </a:r>
            <a:r>
              <a:rPr lang="es-EC" sz="1200" kern="1200" baseline="0" dirty="0" smtClean="0">
                <a:solidFill>
                  <a:schemeClr val="tx1"/>
                </a:solidFill>
                <a:effectLst/>
                <a:latin typeface="+mn-lt"/>
                <a:ea typeface="+mn-ea"/>
                <a:cs typeface="+mn-cs"/>
              </a:rPr>
              <a:t> </a:t>
            </a:r>
            <a:r>
              <a:rPr lang="es-EC" sz="1200" kern="1200" baseline="0" dirty="0" err="1" smtClean="0">
                <a:solidFill>
                  <a:schemeClr val="tx1"/>
                </a:solidFill>
                <a:effectLst/>
                <a:latin typeface="+mn-lt"/>
                <a:ea typeface="+mn-ea"/>
                <a:cs typeface="+mn-cs"/>
              </a:rPr>
              <a:t>profesionales</a:t>
            </a:r>
            <a:r>
              <a:rPr lang="es-EC" sz="1200" kern="1200" dirty="0" err="1" smtClean="0">
                <a:solidFill>
                  <a:schemeClr val="tx1"/>
                </a:solidFill>
                <a:effectLst/>
                <a:latin typeface="+mn-lt"/>
                <a:ea typeface="+mn-ea"/>
                <a:cs typeface="+mn-cs"/>
              </a:rPr>
              <a:t>Zafarranchos</a:t>
            </a:r>
            <a:r>
              <a:rPr lang="es-EC" sz="1200" kern="1200" dirty="0" smtClean="0">
                <a:solidFill>
                  <a:schemeClr val="tx1"/>
                </a:solidFill>
                <a:effectLst/>
                <a:latin typeface="+mn-lt"/>
                <a:ea typeface="+mn-ea"/>
                <a:cs typeface="+mn-cs"/>
              </a:rPr>
              <a:t> son respuestas inmediatas que se deben tomar  para precautelar la seguridad del buque en una situación de emergencia</a:t>
            </a:r>
            <a:endParaRPr lang="es-ES" dirty="0"/>
          </a:p>
        </p:txBody>
      </p:sp>
      <p:sp>
        <p:nvSpPr>
          <p:cNvPr id="4" name="Marcador de número de diapositiva 3"/>
          <p:cNvSpPr>
            <a:spLocks noGrp="1"/>
          </p:cNvSpPr>
          <p:nvPr>
            <p:ph type="sldNum" sz="quarter" idx="10"/>
          </p:nvPr>
        </p:nvSpPr>
        <p:spPr/>
        <p:txBody>
          <a:bodyPr/>
          <a:lstStyle/>
          <a:p>
            <a:fld id="{A79BD964-ADA3-4B54-B88C-EE740755B830}" type="slidenum">
              <a:rPr lang="en-US" smtClean="0"/>
              <a:t>3</a:t>
            </a:fld>
            <a:endParaRPr lang="en-US"/>
          </a:p>
        </p:txBody>
      </p:sp>
    </p:spTree>
    <p:extLst>
      <p:ext uri="{BB962C8B-B14F-4D97-AF65-F5344CB8AC3E}">
        <p14:creationId xmlns:p14="http://schemas.microsoft.com/office/powerpoint/2010/main" val="2692663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Los ejercicios de los zafarranchos a bordo el BESGUA tienen su inicio con la señal de alarma proporcionada por el timbre de la unidad; de la correcta difusión del mismo depende el tiempo de reacción que tenga el personal para reconocerlo e inmediatamente proceder con seguridad y confiabilidad.</a:t>
            </a:r>
            <a:endParaRPr lang="es-ES" sz="1200" kern="1200" dirty="0" smtClean="0">
              <a:solidFill>
                <a:schemeClr val="tx1"/>
              </a:solidFill>
              <a:effectLst/>
              <a:latin typeface="+mn-lt"/>
              <a:ea typeface="+mn-ea"/>
              <a:cs typeface="+mn-cs"/>
            </a:endParaRPr>
          </a:p>
          <a:p>
            <a:endParaRPr lang="en-US" dirty="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4</a:t>
            </a:fld>
            <a:endParaRPr lang="en-US" sz="1200" b="0" i="0">
              <a:latin typeface="Calibri"/>
              <a:ea typeface="+mn-ea"/>
              <a:cs typeface="+mn-cs"/>
            </a:endParaRPr>
          </a:p>
        </p:txBody>
      </p:sp>
    </p:spTree>
    <p:extLst>
      <p:ext uri="{BB962C8B-B14F-4D97-AF65-F5344CB8AC3E}">
        <p14:creationId xmlns:p14="http://schemas.microsoft.com/office/powerpoint/2010/main" val="1027102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El método analítico-sintético se utilizó para identificar los factores que deben ser analizados como lo son el tiempo, confianza, eficiencia y seguridad en el desarrollo de los ejercicios de los zafarranchos a bordo del Buque Escuela Guayas.</a:t>
            </a:r>
            <a:endParaRPr lang="es-ES" sz="1200" kern="1200" dirty="0" smtClean="0">
              <a:solidFill>
                <a:schemeClr val="tx1"/>
              </a:solidFill>
              <a:effectLst/>
              <a:latin typeface="+mn-lt"/>
              <a:ea typeface="+mn-ea"/>
              <a:cs typeface="+mn-cs"/>
            </a:endParaRPr>
          </a:p>
          <a:p>
            <a:endParaRPr lang="en-US" dirty="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5</a:t>
            </a:fld>
            <a:endParaRPr lang="en-US" sz="1200" b="0" i="0">
              <a:latin typeface="Calibri"/>
              <a:ea typeface="+mn-ea"/>
              <a:cs typeface="+mn-cs"/>
            </a:endParaRPr>
          </a:p>
        </p:txBody>
      </p:sp>
    </p:spTree>
    <p:extLst>
      <p:ext uri="{BB962C8B-B14F-4D97-AF65-F5344CB8AC3E}">
        <p14:creationId xmlns:p14="http://schemas.microsoft.com/office/powerpoint/2010/main" val="1724797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6</a:t>
            </a:fld>
            <a:endParaRPr lang="en-US" sz="1200" b="0" i="0">
              <a:latin typeface="Calibri"/>
              <a:ea typeface="+mn-ea"/>
              <a:cs typeface="+mn-cs"/>
            </a:endParaRPr>
          </a:p>
        </p:txBody>
      </p:sp>
    </p:spTree>
    <p:extLst>
      <p:ext uri="{BB962C8B-B14F-4D97-AF65-F5344CB8AC3E}">
        <p14:creationId xmlns:p14="http://schemas.microsoft.com/office/powerpoint/2010/main" val="683891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Las</a:t>
            </a:r>
            <a:r>
              <a:rPr lang="en-US" baseline="0" dirty="0" smtClean="0"/>
              <a:t> </a:t>
            </a:r>
            <a:r>
              <a:rPr lang="en-US" baseline="0" dirty="0" err="1" smtClean="0"/>
              <a:t>comunicaciones</a:t>
            </a:r>
            <a:r>
              <a:rPr lang="en-US" baseline="0" dirty="0" smtClean="0"/>
              <a:t> </a:t>
            </a:r>
            <a:r>
              <a:rPr lang="en-US" baseline="0" dirty="0" err="1" smtClean="0"/>
              <a:t>que</a:t>
            </a:r>
            <a:r>
              <a:rPr lang="en-US" baseline="0" dirty="0" smtClean="0"/>
              <a:t> se </a:t>
            </a:r>
            <a:r>
              <a:rPr lang="en-US" baseline="0" dirty="0" err="1" smtClean="0"/>
              <a:t>realizan</a:t>
            </a:r>
            <a:r>
              <a:rPr lang="en-US" baseline="0" dirty="0" smtClean="0"/>
              <a:t> </a:t>
            </a:r>
            <a:r>
              <a:rPr lang="en-US" baseline="0" dirty="0" err="1" smtClean="0"/>
              <a:t>dentro</a:t>
            </a:r>
            <a:r>
              <a:rPr lang="en-US" baseline="0" dirty="0" smtClean="0"/>
              <a:t> del </a:t>
            </a:r>
            <a:r>
              <a:rPr lang="en-US" baseline="0" dirty="0" err="1" smtClean="0"/>
              <a:t>buque</a:t>
            </a:r>
            <a:r>
              <a:rPr lang="en-US" baseline="0" dirty="0" smtClean="0"/>
              <a:t> </a:t>
            </a:r>
            <a:r>
              <a:rPr lang="en-US" baseline="0" dirty="0" err="1" smtClean="0"/>
              <a:t>escuela</a:t>
            </a:r>
            <a:r>
              <a:rPr lang="en-US" baseline="0" dirty="0" smtClean="0"/>
              <a:t> </a:t>
            </a:r>
            <a:r>
              <a:rPr lang="en-US" baseline="0" dirty="0" err="1" smtClean="0"/>
              <a:t>guayas</a:t>
            </a:r>
            <a:r>
              <a:rPr lang="en-US" baseline="0" dirty="0" smtClean="0"/>
              <a:t> se de</a:t>
            </a:r>
            <a:endParaRPr lang="en-US" dirty="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7</a:t>
            </a:fld>
            <a:endParaRPr lang="en-US" sz="1200" b="0" i="0">
              <a:latin typeface="Calibri"/>
              <a:ea typeface="+mn-ea"/>
              <a:cs typeface="+mn-cs"/>
            </a:endParaRPr>
          </a:p>
        </p:txBody>
      </p:sp>
    </p:spTree>
    <p:extLst>
      <p:ext uri="{BB962C8B-B14F-4D97-AF65-F5344CB8AC3E}">
        <p14:creationId xmlns:p14="http://schemas.microsoft.com/office/powerpoint/2010/main" val="2562033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8</a:t>
            </a:fld>
            <a:endParaRPr lang="en-US" sz="1200" b="0" i="0">
              <a:latin typeface="Calibri"/>
              <a:ea typeface="+mn-ea"/>
              <a:cs typeface="+mn-cs"/>
            </a:endParaRPr>
          </a:p>
        </p:txBody>
      </p:sp>
    </p:spTree>
    <p:extLst>
      <p:ext uri="{BB962C8B-B14F-4D97-AF65-F5344CB8AC3E}">
        <p14:creationId xmlns:p14="http://schemas.microsoft.com/office/powerpoint/2010/main" val="320703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9</a:t>
            </a:fld>
            <a:endParaRPr lang="en-US" sz="1200" b="0" i="0">
              <a:latin typeface="Calibri"/>
              <a:ea typeface="+mn-ea"/>
              <a:cs typeface="+mn-cs"/>
            </a:endParaRPr>
          </a:p>
        </p:txBody>
      </p:sp>
    </p:spTree>
    <p:extLst>
      <p:ext uri="{BB962C8B-B14F-4D97-AF65-F5344CB8AC3E}">
        <p14:creationId xmlns:p14="http://schemas.microsoft.com/office/powerpoint/2010/main" val="478129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pic>
        <p:nvPicPr>
          <p:cNvPr id="4" name="Picture 3" descr="Swirl.png"/>
          <p:cNvPicPr>
            <a:picLocks noChangeAspect="1"/>
          </p:cNvPicPr>
          <p:nvPr userDrawn="1"/>
        </p:nvPicPr>
        <p:blipFill>
          <a:blip r:embed="rId3"/>
          <a:stretch>
            <a:fillRect/>
          </a:stretch>
        </p:blipFill>
        <p:spPr>
          <a:xfrm>
            <a:off x="0" y="912118"/>
            <a:ext cx="9144000" cy="3202682"/>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s-ES" smtClean="0"/>
              <a:t>Haga clic para modificar el estilo de texto del patrón</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3"/>
          <a:stretch>
            <a:fillRect/>
          </a:stretch>
        </p:blipFill>
        <p:spPr>
          <a:xfrm>
            <a:off x="0" y="11430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336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3"/>
          <a:stretch>
            <a:fillRect/>
          </a:stretch>
        </p:blipFill>
        <p:spPr>
          <a:xfrm>
            <a:off x="0" y="11430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hf hdr="0" ft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package" Target="../embeddings/Diapositiva_de_Microsoft_PowerPoint1.sldx"/><Relationship Id="rId10" Type="http://schemas.openxmlformats.org/officeDocument/2006/relationships/image" Target="../media/image10.png"/><Relationship Id="rId4" Type="http://schemas.openxmlformats.org/officeDocument/2006/relationships/oleObject" Target="../embeddings/oleObject1.bin"/><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WMF"/></Relationships>
</file>

<file path=ppt/slides/_rels/slide1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1.jpe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image" Target="../media/image35.jp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diagramLayout" Target="../diagrams/layout7.xml"/><Relationship Id="rId7" Type="http://schemas.openxmlformats.org/officeDocument/2006/relationships/image" Target="../media/image43.PNG"/><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4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23.jpe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Objeto 3"/>
          <p:cNvGraphicFramePr>
            <a:graphicFrameLocks noChangeAspect="1"/>
          </p:cNvGraphicFramePr>
          <p:nvPr>
            <p:extLst>
              <p:ext uri="{D42A27DB-BD31-4B8C-83A1-F6EECF244321}">
                <p14:modId xmlns:p14="http://schemas.microsoft.com/office/powerpoint/2010/main" val="3069278726"/>
              </p:ext>
            </p:extLst>
          </p:nvPr>
        </p:nvGraphicFramePr>
        <p:xfrm>
          <a:off x="-28324" y="-1"/>
          <a:ext cx="9172324" cy="6878447"/>
        </p:xfrm>
        <a:graphic>
          <a:graphicData uri="http://schemas.openxmlformats.org/presentationml/2006/ole">
            <mc:AlternateContent xmlns:mc="http://schemas.openxmlformats.org/markup-compatibility/2006">
              <mc:Choice xmlns:v="urn:schemas-microsoft-com:vml" Requires="v">
                <p:oleObj spid="_x0000_s1042" name="Diapositiva" r:id="rId5" imgW="3971610" imgH="2979424" progId="PowerPoint.Slide.12">
                  <p:embed/>
                </p:oleObj>
              </mc:Choice>
              <mc:Fallback>
                <p:oleObj name="Diapositiva" r:id="rId5" imgW="3971610" imgH="2979424" progId="PowerPoint.Slide.12">
                  <p:embed/>
                  <p:pic>
                    <p:nvPicPr>
                      <p:cNvPr id="0" name=""/>
                      <p:cNvPicPr/>
                      <p:nvPr/>
                    </p:nvPicPr>
                    <p:blipFill>
                      <a:blip r:embed="rId6"/>
                      <a:stretch>
                        <a:fillRect/>
                      </a:stretch>
                    </p:blipFill>
                    <p:spPr>
                      <a:xfrm>
                        <a:off x="-28324" y="-1"/>
                        <a:ext cx="9172324" cy="6878447"/>
                      </a:xfrm>
                      <a:prstGeom prst="rect">
                        <a:avLst/>
                      </a:prstGeom>
                    </p:spPr>
                  </p:pic>
                </p:oleObj>
              </mc:Fallback>
            </mc:AlternateContent>
          </a:graphicData>
        </a:graphic>
      </p:graphicFrame>
      <p:sp>
        <p:nvSpPr>
          <p:cNvPr id="2" name="Title 1"/>
          <p:cNvSpPr>
            <a:spLocks noGrp="1"/>
          </p:cNvSpPr>
          <p:nvPr>
            <p:ph type="ctrTitle"/>
          </p:nvPr>
        </p:nvSpPr>
        <p:spPr>
          <a:xfrm>
            <a:off x="1080108" y="1072136"/>
            <a:ext cx="7681913" cy="1523495"/>
          </a:xfrm>
          <a:noFill/>
        </p:spPr>
        <p:txBody>
          <a:bodyPr/>
          <a:lstStyle/>
          <a:p>
            <a:pPr algn="ctr" defTabSz="914400">
              <a:spcBef>
                <a:spcPts val="0"/>
              </a:spcBef>
            </a:pPr>
            <a:r>
              <a:rPr lang="es-ES" sz="2400" dirty="0" smtClean="0">
                <a:solidFill>
                  <a:schemeClr val="bg1"/>
                </a:solidFill>
                <a:effectLst>
                  <a:outerShdw blurRad="50800" dist="38100" dir="2700000" algn="tl">
                    <a:prstClr val="black">
                      <a:alpha val="40000"/>
                    </a:prstClr>
                  </a:outerShdw>
                </a:effectLst>
                <a:cs typeface="Arial"/>
              </a:rPr>
              <a:t/>
            </a:r>
            <a:br>
              <a:rPr lang="es-ES" sz="2400" dirty="0" smtClean="0">
                <a:solidFill>
                  <a:schemeClr val="bg1"/>
                </a:solidFill>
                <a:effectLst>
                  <a:outerShdw blurRad="50800" dist="38100" dir="2700000" algn="tl">
                    <a:prstClr val="black">
                      <a:alpha val="40000"/>
                    </a:prstClr>
                  </a:outerShdw>
                </a:effectLst>
                <a:cs typeface="Arial"/>
              </a:rPr>
            </a:br>
            <a:r>
              <a:rPr lang="es-ES" sz="2400" dirty="0">
                <a:solidFill>
                  <a:schemeClr val="bg1"/>
                </a:solidFill>
                <a:effectLst>
                  <a:outerShdw blurRad="50800" dist="38100" dir="2700000" algn="tl">
                    <a:prstClr val="black">
                      <a:alpha val="40000"/>
                    </a:prstClr>
                  </a:outerShdw>
                </a:effectLst>
                <a:cs typeface="Arial"/>
              </a:rPr>
              <a:t>UNIVERSIDAD DE LAS FUERZAS ARMADAS - ESPE </a:t>
            </a:r>
            <a:br>
              <a:rPr lang="es-ES" sz="2400" dirty="0">
                <a:solidFill>
                  <a:schemeClr val="bg1"/>
                </a:solidFill>
                <a:effectLst>
                  <a:outerShdw blurRad="50800" dist="38100" dir="2700000" algn="tl">
                    <a:prstClr val="black">
                      <a:alpha val="40000"/>
                    </a:prstClr>
                  </a:outerShdw>
                </a:effectLst>
                <a:cs typeface="Arial"/>
              </a:rPr>
            </a:br>
            <a:r>
              <a:rPr lang="es-ES" sz="2400" dirty="0">
                <a:solidFill>
                  <a:schemeClr val="bg1"/>
                </a:solidFill>
                <a:effectLst>
                  <a:outerShdw blurRad="50800" dist="38100" dir="2700000" algn="tl">
                    <a:prstClr val="black">
                      <a:alpha val="40000"/>
                    </a:prstClr>
                  </a:outerShdw>
                </a:effectLst>
                <a:cs typeface="Arial"/>
              </a:rPr>
              <a:t>DEPARTAMENTO DE SEGURIDAD Y DEFENSA</a:t>
            </a:r>
            <a:br>
              <a:rPr lang="es-ES" sz="2400" dirty="0">
                <a:solidFill>
                  <a:schemeClr val="bg1"/>
                </a:solidFill>
                <a:effectLst>
                  <a:outerShdw blurRad="50800" dist="38100" dir="2700000" algn="tl">
                    <a:prstClr val="black">
                      <a:alpha val="40000"/>
                    </a:prstClr>
                  </a:outerShdw>
                </a:effectLst>
                <a:cs typeface="Arial"/>
              </a:rPr>
            </a:br>
            <a:r>
              <a:rPr lang="es-ES" sz="2400" dirty="0" smtClean="0">
                <a:solidFill>
                  <a:schemeClr val="bg1"/>
                </a:solidFill>
                <a:effectLst>
                  <a:outerShdw blurRad="50800" dist="38100" dir="2700000" algn="tl">
                    <a:prstClr val="black">
                      <a:alpha val="40000"/>
                    </a:prstClr>
                  </a:outerShdw>
                </a:effectLst>
                <a:cs typeface="Arial"/>
              </a:rPr>
              <a:t> </a:t>
            </a:r>
            <a:br>
              <a:rPr lang="es-ES" sz="2400" dirty="0" smtClean="0">
                <a:solidFill>
                  <a:schemeClr val="bg1"/>
                </a:solidFill>
                <a:effectLst>
                  <a:outerShdw blurRad="50800" dist="38100" dir="2700000" algn="tl">
                    <a:prstClr val="black">
                      <a:alpha val="40000"/>
                    </a:prstClr>
                  </a:outerShdw>
                </a:effectLst>
                <a:cs typeface="Arial"/>
              </a:rPr>
            </a:br>
            <a:r>
              <a:rPr lang="es-ES" sz="2400" dirty="0" smtClean="0">
                <a:solidFill>
                  <a:schemeClr val="bg1"/>
                </a:solidFill>
                <a:effectLst>
                  <a:outerShdw blurRad="50800" dist="38100" dir="2700000" algn="tl">
                    <a:prstClr val="black">
                      <a:alpha val="40000"/>
                    </a:prstClr>
                  </a:outerShdw>
                </a:effectLst>
                <a:cs typeface="Arial"/>
              </a:rPr>
              <a:t>PROYECTO PROFESIONAL DE GRADO</a:t>
            </a:r>
            <a:br>
              <a:rPr lang="es-ES" sz="2400" dirty="0" smtClean="0">
                <a:solidFill>
                  <a:schemeClr val="bg1"/>
                </a:solidFill>
                <a:effectLst>
                  <a:outerShdw blurRad="50800" dist="38100" dir="2700000" algn="tl">
                    <a:prstClr val="black">
                      <a:alpha val="40000"/>
                    </a:prstClr>
                  </a:outerShdw>
                </a:effectLst>
                <a:cs typeface="Arial"/>
              </a:rPr>
            </a:br>
            <a:r>
              <a:rPr lang="es-ES" sz="2400" dirty="0" smtClean="0">
                <a:solidFill>
                  <a:schemeClr val="bg1"/>
                </a:solidFill>
                <a:effectLst>
                  <a:outerShdw blurRad="50800" dist="38100" dir="2700000" algn="tl">
                    <a:prstClr val="black">
                      <a:alpha val="40000"/>
                    </a:prstClr>
                  </a:outerShdw>
                </a:effectLst>
                <a:cs typeface="Arial"/>
              </a:rPr>
              <a:t/>
            </a:r>
            <a:br>
              <a:rPr lang="es-ES" sz="2400" dirty="0" smtClean="0">
                <a:solidFill>
                  <a:schemeClr val="bg1"/>
                </a:solidFill>
                <a:effectLst>
                  <a:outerShdw blurRad="50800" dist="38100" dir="2700000" algn="tl">
                    <a:prstClr val="black">
                      <a:alpha val="40000"/>
                    </a:prstClr>
                  </a:outerShdw>
                </a:effectLst>
                <a:cs typeface="Arial"/>
              </a:rPr>
            </a:br>
            <a:r>
              <a:rPr lang="es-ES" sz="2400" dirty="0" smtClean="0">
                <a:solidFill>
                  <a:schemeClr val="bg1"/>
                </a:solidFill>
                <a:effectLst>
                  <a:outerShdw blurRad="50800" dist="38100" dir="2700000" algn="tl">
                    <a:prstClr val="black">
                      <a:alpha val="40000"/>
                    </a:prstClr>
                  </a:outerShdw>
                </a:effectLst>
                <a:cs typeface="Arial"/>
              </a:rPr>
              <a:t>Las comunicaciones navales del Buque Escuela Guayas, y su desempeño operativo en la ruta Lisboa- la Guaira en el año 2012; propuesta de optimización de los zafarranchos </a:t>
            </a:r>
            <a:br>
              <a:rPr lang="es-ES" sz="2400" dirty="0" smtClean="0">
                <a:solidFill>
                  <a:schemeClr val="bg1"/>
                </a:solidFill>
                <a:effectLst>
                  <a:outerShdw blurRad="50800" dist="38100" dir="2700000" algn="tl">
                    <a:prstClr val="black">
                      <a:alpha val="40000"/>
                    </a:prstClr>
                  </a:outerShdw>
                </a:effectLst>
                <a:cs typeface="Arial"/>
              </a:rPr>
            </a:br>
            <a:r>
              <a:rPr lang="es-ES" sz="2400" dirty="0" smtClean="0">
                <a:solidFill>
                  <a:schemeClr val="bg1"/>
                </a:solidFill>
                <a:effectLst>
                  <a:outerShdw blurRad="50800" dist="38100" dir="2700000" algn="tl">
                    <a:prstClr val="black">
                      <a:alpha val="40000"/>
                    </a:prstClr>
                  </a:outerShdw>
                </a:effectLst>
                <a:cs typeface="Arial"/>
              </a:rPr>
              <a:t> </a:t>
            </a:r>
            <a:br>
              <a:rPr lang="es-ES" sz="2400" dirty="0" smtClean="0">
                <a:solidFill>
                  <a:schemeClr val="bg1"/>
                </a:solidFill>
                <a:effectLst>
                  <a:outerShdw blurRad="50800" dist="38100" dir="2700000" algn="tl">
                    <a:prstClr val="black">
                      <a:alpha val="40000"/>
                    </a:prstClr>
                  </a:outerShdw>
                </a:effectLst>
                <a:cs typeface="Arial"/>
              </a:rPr>
            </a:br>
            <a:r>
              <a:rPr lang="es-ES" sz="2400" dirty="0" smtClean="0">
                <a:solidFill>
                  <a:schemeClr val="bg1"/>
                </a:solidFill>
                <a:effectLst>
                  <a:outerShdw blurRad="50800" dist="38100" dir="2700000" algn="tl">
                    <a:prstClr val="black">
                      <a:alpha val="40000"/>
                    </a:prstClr>
                  </a:outerShdw>
                </a:effectLst>
                <a:cs typeface="Arial"/>
              </a:rPr>
              <a:t>AUTOR:</a:t>
            </a:r>
            <a:br>
              <a:rPr lang="es-ES" sz="2400" dirty="0" smtClean="0">
                <a:solidFill>
                  <a:schemeClr val="bg1"/>
                </a:solidFill>
                <a:effectLst>
                  <a:outerShdw blurRad="50800" dist="38100" dir="2700000" algn="tl">
                    <a:prstClr val="black">
                      <a:alpha val="40000"/>
                    </a:prstClr>
                  </a:outerShdw>
                </a:effectLst>
                <a:cs typeface="Arial"/>
              </a:rPr>
            </a:br>
            <a:r>
              <a:rPr lang="es-ES" sz="2400" dirty="0" smtClean="0">
                <a:solidFill>
                  <a:schemeClr val="bg1"/>
                </a:solidFill>
                <a:effectLst>
                  <a:outerShdw blurRad="50800" dist="38100" dir="2700000" algn="tl">
                    <a:prstClr val="black">
                      <a:alpha val="40000"/>
                    </a:prstClr>
                  </a:outerShdw>
                </a:effectLst>
                <a:cs typeface="Arial"/>
              </a:rPr>
              <a:t>ALEX FERNANDO ARRIAGA MONTIEL </a:t>
            </a:r>
            <a:br>
              <a:rPr lang="es-ES" sz="2400" dirty="0" smtClean="0">
                <a:solidFill>
                  <a:schemeClr val="bg1"/>
                </a:solidFill>
                <a:effectLst>
                  <a:outerShdw blurRad="50800" dist="38100" dir="2700000" algn="tl">
                    <a:prstClr val="black">
                      <a:alpha val="40000"/>
                    </a:prstClr>
                  </a:outerShdw>
                </a:effectLst>
                <a:cs typeface="Arial"/>
              </a:rPr>
            </a:br>
            <a:r>
              <a:rPr lang="es-ES" sz="2400" dirty="0" smtClean="0">
                <a:solidFill>
                  <a:schemeClr val="bg1"/>
                </a:solidFill>
                <a:effectLst>
                  <a:outerShdw blurRad="50800" dist="38100" dir="2700000" algn="tl">
                    <a:prstClr val="black">
                      <a:alpha val="40000"/>
                    </a:prstClr>
                  </a:outerShdw>
                </a:effectLst>
                <a:cs typeface="Arial"/>
              </a:rPr>
              <a:t/>
            </a:r>
            <a:br>
              <a:rPr lang="es-ES" sz="2400" dirty="0" smtClean="0">
                <a:solidFill>
                  <a:schemeClr val="bg1"/>
                </a:solidFill>
                <a:effectLst>
                  <a:outerShdw blurRad="50800" dist="38100" dir="2700000" algn="tl">
                    <a:prstClr val="black">
                      <a:alpha val="40000"/>
                    </a:prstClr>
                  </a:outerShdw>
                </a:effectLst>
                <a:cs typeface="Arial"/>
              </a:rPr>
            </a:br>
            <a:r>
              <a:rPr lang="es-ES" sz="2400" dirty="0" smtClean="0">
                <a:solidFill>
                  <a:schemeClr val="bg1"/>
                </a:solidFill>
                <a:effectLst>
                  <a:outerShdw blurRad="50800" dist="38100" dir="2700000" algn="tl">
                    <a:prstClr val="black">
                      <a:alpha val="40000"/>
                    </a:prstClr>
                  </a:outerShdw>
                </a:effectLst>
                <a:cs typeface="Arial"/>
              </a:rPr>
              <a:t>  SALINAS – ECUADOR</a:t>
            </a:r>
            <a:br>
              <a:rPr lang="es-ES" sz="2400" dirty="0" smtClean="0">
                <a:solidFill>
                  <a:schemeClr val="bg1"/>
                </a:solidFill>
                <a:effectLst>
                  <a:outerShdw blurRad="50800" dist="38100" dir="2700000" algn="tl">
                    <a:prstClr val="black">
                      <a:alpha val="40000"/>
                    </a:prstClr>
                  </a:outerShdw>
                </a:effectLst>
                <a:cs typeface="Arial"/>
              </a:rPr>
            </a:br>
            <a:r>
              <a:rPr lang="es-ES" sz="2400" dirty="0" smtClean="0">
                <a:solidFill>
                  <a:schemeClr val="bg1"/>
                </a:solidFill>
                <a:effectLst>
                  <a:outerShdw blurRad="50800" dist="38100" dir="2700000" algn="tl">
                    <a:prstClr val="black">
                      <a:alpha val="40000"/>
                    </a:prstClr>
                  </a:outerShdw>
                </a:effectLst>
                <a:cs typeface="Arial"/>
              </a:rPr>
              <a:t>2013</a:t>
            </a:r>
            <a:endParaRPr lang="es-ES" sz="2400" dirty="0">
              <a:solidFill>
                <a:schemeClr val="bg1"/>
              </a:solidFill>
              <a:effectLst>
                <a:outerShdw blurRad="50800" dist="38100" dir="2700000" algn="tl">
                  <a:prstClr val="black">
                    <a:alpha val="40000"/>
                  </a:prstClr>
                </a:outerShdw>
              </a:effectLst>
              <a:cs typeface="Arial"/>
            </a:endParaRPr>
          </a:p>
        </p:txBody>
      </p:sp>
      <p:pic>
        <p:nvPicPr>
          <p:cNvPr id="6" name="6 Imagen"/>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Effect>
                      <a14:saturation sat="30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671611" y="48048"/>
            <a:ext cx="1216654" cy="1562295"/>
          </a:xfrm>
          <a:prstGeom prst="rect">
            <a:avLst/>
          </a:prstGeom>
        </p:spPr>
      </p:pic>
      <p:cxnSp>
        <p:nvCxnSpPr>
          <p:cNvPr id="1032" name="AutoShape 8"/>
          <p:cNvCxnSpPr>
            <a:cxnSpLocks noChangeShapeType="1"/>
          </p:cNvCxnSpPr>
          <p:nvPr/>
        </p:nvCxnSpPr>
        <p:spPr bwMode="auto">
          <a:xfrm flipH="1">
            <a:off x="882353" y="1312590"/>
            <a:ext cx="12700" cy="4257675"/>
          </a:xfrm>
          <a:prstGeom prst="straightConnector1">
            <a:avLst/>
          </a:prstGeom>
          <a:noFill/>
          <a:ln w="76200">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33" name="AutoShape 9"/>
          <p:cNvCxnSpPr>
            <a:cxnSpLocks noChangeShapeType="1"/>
          </p:cNvCxnSpPr>
          <p:nvPr/>
        </p:nvCxnSpPr>
        <p:spPr bwMode="auto">
          <a:xfrm flipH="1">
            <a:off x="814090" y="1312590"/>
            <a:ext cx="12700" cy="4257675"/>
          </a:xfrm>
          <a:prstGeom prst="straightConnector1">
            <a:avLst/>
          </a:prstGeom>
          <a:noFill/>
          <a:ln w="571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nvGrpSpPr>
          <p:cNvPr id="3" name="Grupo 2"/>
          <p:cNvGrpSpPr/>
          <p:nvPr/>
        </p:nvGrpSpPr>
        <p:grpSpPr>
          <a:xfrm>
            <a:off x="212427" y="188640"/>
            <a:ext cx="4653075" cy="1123950"/>
            <a:chOff x="212427" y="188640"/>
            <a:chExt cx="4653075" cy="1123950"/>
          </a:xfrm>
        </p:grpSpPr>
        <p:pic>
          <p:nvPicPr>
            <p:cNvPr id="1034" name="Picture 10" descr="Logo-RP-UFA-ESPE"/>
            <p:cNvPicPr>
              <a:picLocks noChangeAspect="1" noChangeArrowheads="1"/>
            </p:cNvPicPr>
            <p:nvPr/>
          </p:nvPicPr>
          <p:blipFill>
            <a:blip r:embed="rId9">
              <a:extLst>
                <a:ext uri="{28A0092B-C50C-407E-A947-70E740481C1C}">
                  <a14:useLocalDpi xmlns:a14="http://schemas.microsoft.com/office/drawing/2010/main" val="0"/>
                </a:ext>
              </a:extLst>
            </a:blip>
            <a:srcRect l="26268" r="1665" b="19518"/>
            <a:stretch>
              <a:fillRect/>
            </a:stretch>
          </p:blipFill>
          <p:spPr bwMode="auto">
            <a:xfrm>
              <a:off x="1728489" y="345803"/>
              <a:ext cx="3137013" cy="966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5" name="Picture 11" descr="Logo-RP-UFA-ESPE"/>
            <p:cNvPicPr>
              <a:picLocks noChangeAspect="1" noChangeArrowheads="1"/>
            </p:cNvPicPr>
            <p:nvPr/>
          </p:nvPicPr>
          <p:blipFill rotWithShape="1">
            <a:blip r:embed="rId9">
              <a:extLst>
                <a:ext uri="{28A0092B-C50C-407E-A947-70E740481C1C}">
                  <a14:useLocalDpi xmlns:a14="http://schemas.microsoft.com/office/drawing/2010/main" val="0"/>
                </a:ext>
              </a:extLst>
            </a:blip>
            <a:srcRect t="1860" r="73004" b="29670"/>
            <a:stretch/>
          </p:blipFill>
          <p:spPr bwMode="auto">
            <a:xfrm>
              <a:off x="212427" y="188640"/>
              <a:ext cx="1230313" cy="106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5" name="Imagen 4"/>
          <p:cNvPicPr>
            <a:picLocks noChangeAspect="1"/>
          </p:cNvPicPr>
          <p:nvPr/>
        </p:nvPicPr>
        <p:blipFill rotWithShape="1">
          <a:blip r:embed="rId10"/>
          <a:srcRect b="10919"/>
          <a:stretch/>
        </p:blipFill>
        <p:spPr>
          <a:xfrm>
            <a:off x="36327" y="122262"/>
            <a:ext cx="4829175" cy="11963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230188"/>
            <a:ext cx="8382000" cy="1163395"/>
          </a:xfrm>
        </p:spPr>
        <p:txBody>
          <a:bodyPr>
            <a:normAutofit/>
          </a:bodyPr>
          <a:lstStyle/>
          <a:p>
            <a:pPr algn="ctr" defTabSz="914400">
              <a:lnSpc>
                <a:spcPct val="90000"/>
              </a:lnSpc>
              <a:spcBef>
                <a:spcPts val="0"/>
              </a:spcBef>
              <a:buNone/>
            </a:pPr>
            <a:r>
              <a:rPr lang="es-ES_tradnl" dirty="0" smtClean="0">
                <a:effectLst>
                  <a:outerShdw blurRad="50800" dist="38100" dir="2700000" algn="tl">
                    <a:prstClr val="black">
                      <a:alpha val="40000"/>
                    </a:prstClr>
                  </a:outerShdw>
                </a:effectLst>
                <a:latin typeface="Calibri"/>
                <a:cs typeface="Arial"/>
              </a:rPr>
              <a:t>METODOLOGÍA</a:t>
            </a:r>
            <a:r>
              <a:rPr lang="es-ES_tradnl" sz="4800" b="0" i="0" spc="-150" dirty="0" smtClean="0">
                <a:effectLst>
                  <a:outerShdw blurRad="50800" dist="38100" dir="2700000" algn="tl">
                    <a:prstClr val="black">
                      <a:alpha val="40000"/>
                    </a:prstClr>
                  </a:outerShdw>
                </a:effectLst>
                <a:latin typeface="Calibri"/>
                <a:ea typeface="+mn-ea"/>
                <a:cs typeface="Arial"/>
              </a:rPr>
              <a:t/>
            </a:r>
            <a:br>
              <a:rPr lang="es-ES_tradnl" sz="4800" b="0" i="0" spc="-150" dirty="0" smtClean="0">
                <a:effectLst>
                  <a:outerShdw blurRad="50800" dist="38100" dir="2700000" algn="tl">
                    <a:prstClr val="black">
                      <a:alpha val="40000"/>
                    </a:prstClr>
                  </a:outerShdw>
                </a:effectLst>
                <a:latin typeface="Calibri"/>
                <a:ea typeface="+mn-ea"/>
                <a:cs typeface="Arial"/>
              </a:rPr>
            </a:br>
            <a:endParaRPr lang="es-ES_tradnl" sz="3600" b="0" i="0" spc="-150" dirty="0">
              <a:solidFill>
                <a:srgbClr val="FFFF99"/>
              </a:solidFill>
              <a:effectLst>
                <a:outerShdw blurRad="50800" dist="38100" dir="2700000" algn="tl">
                  <a:prstClr val="black">
                    <a:alpha val="40000"/>
                  </a:prstClr>
                </a:outerShdw>
              </a:effectLst>
              <a:latin typeface="Calibri"/>
              <a:ea typeface="+mn-ea"/>
              <a:cs typeface="Arial"/>
            </a:endParaRPr>
          </a:p>
        </p:txBody>
      </p:sp>
      <p:graphicFrame>
        <p:nvGraphicFramePr>
          <p:cNvPr id="4" name="Tabla 3"/>
          <p:cNvGraphicFramePr>
            <a:graphicFrameLocks noGrp="1"/>
          </p:cNvGraphicFramePr>
          <p:nvPr>
            <p:extLst>
              <p:ext uri="{D42A27DB-BD31-4B8C-83A1-F6EECF244321}">
                <p14:modId xmlns:p14="http://schemas.microsoft.com/office/powerpoint/2010/main" val="3840387910"/>
              </p:ext>
            </p:extLst>
          </p:nvPr>
        </p:nvGraphicFramePr>
        <p:xfrm>
          <a:off x="755576" y="1393583"/>
          <a:ext cx="5904656" cy="2376264"/>
        </p:xfrm>
        <a:graphic>
          <a:graphicData uri="http://schemas.openxmlformats.org/drawingml/2006/table">
            <a:tbl>
              <a:tblPr firstRow="1" firstCol="1" bandRow="1">
                <a:tableStyleId>{793D81CF-94F2-401A-BA57-92F5A7B2D0C5}</a:tableStyleId>
              </a:tblPr>
              <a:tblGrid>
                <a:gridCol w="553728"/>
                <a:gridCol w="2871323"/>
                <a:gridCol w="2479605"/>
              </a:tblGrid>
              <a:tr h="297033">
                <a:tc>
                  <a:txBody>
                    <a:bodyPr/>
                    <a:lstStyle/>
                    <a:p>
                      <a:pPr algn="ctr">
                        <a:spcBef>
                          <a:spcPts val="600"/>
                        </a:spcBef>
                        <a:spcAft>
                          <a:spcPts val="600"/>
                        </a:spcAft>
                      </a:pPr>
                      <a:r>
                        <a:rPr lang="es-EC" sz="1400" cap="all" dirty="0" smtClean="0">
                          <a:effectLst>
                            <a:outerShdw blurRad="38100" dist="38100" dir="2700000" algn="tl">
                              <a:srgbClr val="000000">
                                <a:alpha val="43137"/>
                              </a:srgbClr>
                            </a:outerShdw>
                          </a:effectLst>
                        </a:rPr>
                        <a:t>N.</a:t>
                      </a:r>
                      <a:endParaRPr lang="es-ES" sz="1400" b="1" cap="all"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es-EC" sz="1400" cap="all" dirty="0">
                          <a:effectLst>
                            <a:outerShdw blurRad="38100" dist="38100" dir="2700000" algn="tl">
                              <a:srgbClr val="000000">
                                <a:alpha val="43137"/>
                              </a:srgbClr>
                            </a:outerShdw>
                          </a:effectLst>
                        </a:rPr>
                        <a:t>ZAFARRANCHO</a:t>
                      </a:r>
                      <a:endParaRPr lang="es-ES" sz="1400" b="1" cap="all"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es-EC" sz="1400" cap="all" dirty="0">
                          <a:effectLst>
                            <a:outerShdw blurRad="38100" dist="38100" dir="2700000" algn="tl">
                              <a:srgbClr val="000000">
                                <a:alpha val="43137"/>
                              </a:srgbClr>
                            </a:outerShdw>
                          </a:effectLst>
                        </a:rPr>
                        <a:t>FECHA DE EJECUCIÓN</a:t>
                      </a:r>
                      <a:endParaRPr lang="es-ES" sz="1400" b="1" cap="all"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97033">
                <a:tc>
                  <a:txBody>
                    <a:bodyPr/>
                    <a:lstStyle/>
                    <a:p>
                      <a:pPr algn="just">
                        <a:spcBef>
                          <a:spcPts val="600"/>
                        </a:spcBef>
                        <a:spcAft>
                          <a:spcPts val="600"/>
                        </a:spcAft>
                      </a:pPr>
                      <a:r>
                        <a:rPr lang="es-EC" sz="1400">
                          <a:effectLst/>
                        </a:rPr>
                        <a:t>1</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400">
                          <a:effectLst/>
                        </a:rPr>
                        <a:t>REPETIDO GENERAL</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400">
                          <a:effectLst/>
                        </a:rPr>
                        <a:t> 02-OCT-2012</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97033">
                <a:tc>
                  <a:txBody>
                    <a:bodyPr/>
                    <a:lstStyle/>
                    <a:p>
                      <a:pPr algn="just">
                        <a:spcBef>
                          <a:spcPts val="600"/>
                        </a:spcBef>
                        <a:spcAft>
                          <a:spcPts val="600"/>
                        </a:spcAft>
                      </a:pPr>
                      <a:r>
                        <a:rPr lang="es-EC" sz="1400">
                          <a:effectLst/>
                        </a:rPr>
                        <a:t>2</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400">
                          <a:effectLst/>
                        </a:rPr>
                        <a:t>MANIOBRA GENERAL</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400">
                          <a:effectLst/>
                        </a:rPr>
                        <a:t>03-OCT-2012</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97033">
                <a:tc>
                  <a:txBody>
                    <a:bodyPr/>
                    <a:lstStyle/>
                    <a:p>
                      <a:pPr algn="just">
                        <a:spcBef>
                          <a:spcPts val="600"/>
                        </a:spcBef>
                        <a:spcAft>
                          <a:spcPts val="600"/>
                        </a:spcAft>
                      </a:pPr>
                      <a:r>
                        <a:rPr lang="es-EC" sz="1400">
                          <a:effectLst/>
                        </a:rPr>
                        <a:t>3</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400" dirty="0">
                          <a:effectLst/>
                        </a:rPr>
                        <a:t>INCENDIO</a:t>
                      </a:r>
                      <a:endParaRPr lang="es-E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400">
                          <a:effectLst/>
                        </a:rPr>
                        <a:t>15-OCT-2012</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97033">
                <a:tc>
                  <a:txBody>
                    <a:bodyPr/>
                    <a:lstStyle/>
                    <a:p>
                      <a:pPr algn="just">
                        <a:spcBef>
                          <a:spcPts val="600"/>
                        </a:spcBef>
                        <a:spcAft>
                          <a:spcPts val="600"/>
                        </a:spcAft>
                      </a:pPr>
                      <a:r>
                        <a:rPr lang="es-EC" sz="1400">
                          <a:effectLst/>
                        </a:rPr>
                        <a:t>4</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400" dirty="0">
                          <a:effectLst/>
                        </a:rPr>
                        <a:t>AVERÍA</a:t>
                      </a:r>
                      <a:endParaRPr lang="es-E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400">
                          <a:effectLst/>
                        </a:rPr>
                        <a:t>17-OCT-2012</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97033">
                <a:tc>
                  <a:txBody>
                    <a:bodyPr/>
                    <a:lstStyle/>
                    <a:p>
                      <a:pPr algn="just">
                        <a:spcBef>
                          <a:spcPts val="600"/>
                        </a:spcBef>
                        <a:spcAft>
                          <a:spcPts val="600"/>
                        </a:spcAft>
                      </a:pPr>
                      <a:r>
                        <a:rPr lang="es-EC" sz="1400">
                          <a:effectLst/>
                        </a:rPr>
                        <a:t>5</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400" dirty="0">
                          <a:effectLst/>
                        </a:rPr>
                        <a:t>PÉRDIDA DE GOBIERNO</a:t>
                      </a:r>
                      <a:endParaRPr lang="es-E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400" dirty="0">
                          <a:effectLst/>
                        </a:rPr>
                        <a:t>18-OCT-2012</a:t>
                      </a:r>
                      <a:endParaRPr lang="es-E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97033">
                <a:tc>
                  <a:txBody>
                    <a:bodyPr/>
                    <a:lstStyle/>
                    <a:p>
                      <a:pPr algn="just">
                        <a:spcBef>
                          <a:spcPts val="600"/>
                        </a:spcBef>
                        <a:spcAft>
                          <a:spcPts val="600"/>
                        </a:spcAft>
                      </a:pPr>
                      <a:r>
                        <a:rPr lang="es-EC" sz="1400">
                          <a:effectLst/>
                        </a:rPr>
                        <a:t>6</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400">
                          <a:effectLst/>
                        </a:rPr>
                        <a:t>HOMBRE AL AGUA</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400" dirty="0">
                          <a:effectLst/>
                        </a:rPr>
                        <a:t>20-OCT-2012</a:t>
                      </a:r>
                      <a:endParaRPr lang="es-E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297033">
                <a:tc>
                  <a:txBody>
                    <a:bodyPr/>
                    <a:lstStyle/>
                    <a:p>
                      <a:pPr algn="just">
                        <a:spcBef>
                          <a:spcPts val="600"/>
                        </a:spcBef>
                        <a:spcAft>
                          <a:spcPts val="600"/>
                        </a:spcAft>
                      </a:pPr>
                      <a:r>
                        <a:rPr lang="es-EC" sz="1400">
                          <a:effectLst/>
                        </a:rPr>
                        <a:t>7</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400" dirty="0">
                          <a:effectLst/>
                        </a:rPr>
                        <a:t>ABANDONO</a:t>
                      </a:r>
                      <a:endParaRPr lang="es-E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400" dirty="0">
                          <a:effectLst/>
                        </a:rPr>
                        <a:t>21-OCT-2012</a:t>
                      </a:r>
                      <a:endParaRPr lang="es-E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8" name="Gráfico 7"/>
          <p:cNvGraphicFramePr/>
          <p:nvPr>
            <p:extLst>
              <p:ext uri="{D42A27DB-BD31-4B8C-83A1-F6EECF244321}">
                <p14:modId xmlns:p14="http://schemas.microsoft.com/office/powerpoint/2010/main" val="2899326941"/>
              </p:ext>
            </p:extLst>
          </p:nvPr>
        </p:nvGraphicFramePr>
        <p:xfrm>
          <a:off x="1674118" y="4149080"/>
          <a:ext cx="5219700" cy="2428240"/>
        </p:xfrm>
        <a:graphic>
          <a:graphicData uri="http://schemas.openxmlformats.org/drawingml/2006/chart">
            <c:chart xmlns:c="http://schemas.openxmlformats.org/drawingml/2006/chart" xmlns:r="http://schemas.openxmlformats.org/officeDocument/2006/relationships" r:id="rId3"/>
          </a:graphicData>
        </a:graphic>
      </p:graphicFrame>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455" y="65914"/>
            <a:ext cx="720080" cy="745971"/>
          </a:xfrm>
          <a:prstGeom prst="rect">
            <a:avLst/>
          </a:prstGeom>
          <a:ln>
            <a:noFill/>
          </a:ln>
          <a:effectLst>
            <a:outerShdw blurRad="292100" dist="139700" dir="2700000" algn="tl" rotWithShape="0">
              <a:srgbClr val="333333">
                <a:alpha val="65000"/>
              </a:srgbClr>
            </a:outerShdw>
          </a:effectLst>
        </p:spPr>
      </p:pic>
      <p:pic>
        <p:nvPicPr>
          <p:cNvPr id="14" name="Imagen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5343" y="-22186"/>
            <a:ext cx="1008112" cy="1008112"/>
          </a:xfrm>
          <a:prstGeom prst="rect">
            <a:avLst/>
          </a:prstGeom>
        </p:spPr>
      </p:pic>
      <p:sp>
        <p:nvSpPr>
          <p:cNvPr id="2" name="CuadroTexto 1"/>
          <p:cNvSpPr txBox="1"/>
          <p:nvPr/>
        </p:nvSpPr>
        <p:spPr>
          <a:xfrm>
            <a:off x="1475656" y="1024251"/>
            <a:ext cx="4752528" cy="369332"/>
          </a:xfrm>
          <a:prstGeom prst="rect">
            <a:avLst/>
          </a:prstGeom>
          <a:noFill/>
        </p:spPr>
        <p:txBody>
          <a:bodyPr wrap="square" rtlCol="0">
            <a:spAutoFit/>
          </a:bodyPr>
          <a:lstStyle/>
          <a:p>
            <a:r>
              <a:rPr lang="es-ES" dirty="0" smtClean="0"/>
              <a:t>Lisboa – La Guaira (01 al 26 de Octubre del 2012)</a:t>
            </a:r>
            <a:endParaRPr lang="es-ES" dirty="0"/>
          </a:p>
        </p:txBody>
      </p:sp>
      <p:sp>
        <p:nvSpPr>
          <p:cNvPr id="11" name="CuadroTexto 10"/>
          <p:cNvSpPr txBox="1"/>
          <p:nvPr/>
        </p:nvSpPr>
        <p:spPr>
          <a:xfrm>
            <a:off x="8536936" y="6488668"/>
            <a:ext cx="427552" cy="369332"/>
          </a:xfrm>
          <a:prstGeom prst="rect">
            <a:avLst/>
          </a:prstGeom>
          <a:noFill/>
        </p:spPr>
        <p:txBody>
          <a:bodyPr wrap="square" rtlCol="0">
            <a:spAutoFit/>
          </a:bodyPr>
          <a:lstStyle/>
          <a:p>
            <a:r>
              <a:rPr lang="es-ES" dirty="0" smtClean="0"/>
              <a:t>10</a:t>
            </a:r>
            <a:endParaRPr lang="es-ES" dirty="0"/>
          </a:p>
        </p:txBody>
      </p:sp>
      <p:grpSp>
        <p:nvGrpSpPr>
          <p:cNvPr id="18" name="Grupo 17"/>
          <p:cNvGrpSpPr/>
          <p:nvPr/>
        </p:nvGrpSpPr>
        <p:grpSpPr>
          <a:xfrm>
            <a:off x="4067944" y="2984963"/>
            <a:ext cx="4446108" cy="1092109"/>
            <a:chOff x="4067944" y="2984963"/>
            <a:chExt cx="4446108" cy="1092109"/>
          </a:xfrm>
        </p:grpSpPr>
        <p:grpSp>
          <p:nvGrpSpPr>
            <p:cNvPr id="12" name="Grupo 11"/>
            <p:cNvGrpSpPr/>
            <p:nvPr/>
          </p:nvGrpSpPr>
          <p:grpSpPr>
            <a:xfrm>
              <a:off x="4067944" y="3140968"/>
              <a:ext cx="1296144" cy="936104"/>
              <a:chOff x="3995936" y="3068960"/>
              <a:chExt cx="1152128" cy="1008112"/>
            </a:xfrm>
          </p:grpSpPr>
          <p:sp>
            <p:nvSpPr>
              <p:cNvPr id="7" name="Elipse 6"/>
              <p:cNvSpPr/>
              <p:nvPr/>
            </p:nvSpPr>
            <p:spPr bwMode="auto">
              <a:xfrm>
                <a:off x="3995936" y="3068960"/>
                <a:ext cx="1152128" cy="360040"/>
              </a:xfrm>
              <a:prstGeom prst="ellipse">
                <a:avLst/>
              </a:prstGeom>
              <a:noFill/>
              <a:ln w="57150">
                <a:solidFill>
                  <a:srgbClr val="FF000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0" name="Conector recto de flecha 9"/>
              <p:cNvCxnSpPr/>
              <p:nvPr/>
            </p:nvCxnSpPr>
            <p:spPr>
              <a:xfrm>
                <a:off x="4572000" y="3429000"/>
                <a:ext cx="0" cy="6480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upo 16"/>
            <p:cNvGrpSpPr/>
            <p:nvPr/>
          </p:nvGrpSpPr>
          <p:grpSpPr>
            <a:xfrm>
              <a:off x="5354490" y="2984963"/>
              <a:ext cx="3159562" cy="707886"/>
              <a:chOff x="5354490" y="2984963"/>
              <a:chExt cx="3159562" cy="707886"/>
            </a:xfrm>
          </p:grpSpPr>
          <p:sp>
            <p:nvSpPr>
              <p:cNvPr id="3" name="CuadroTexto 2"/>
              <p:cNvSpPr txBox="1"/>
              <p:nvPr/>
            </p:nvSpPr>
            <p:spPr>
              <a:xfrm>
                <a:off x="6783612" y="2984963"/>
                <a:ext cx="1730440" cy="707886"/>
              </a:xfrm>
              <a:prstGeom prst="rect">
                <a:avLst/>
              </a:prstGeom>
              <a:noFill/>
            </p:spPr>
            <p:txBody>
              <a:bodyPr wrap="square" rtlCol="0">
                <a:spAutoFit/>
              </a:bodyPr>
              <a:lstStyle/>
              <a:p>
                <a:pPr algn="ctr"/>
                <a:r>
                  <a:rPr lang="es-ES" b="1" dirty="0" smtClean="0"/>
                  <a:t>O</a:t>
                </a:r>
                <a:r>
                  <a:rPr lang="es-ES" sz="2000" b="1" dirty="0" smtClean="0"/>
                  <a:t>BSERVACIÓN DIRECTA</a:t>
                </a:r>
                <a:endParaRPr lang="es-ES" sz="2000" b="1" dirty="0"/>
              </a:p>
            </p:txBody>
          </p:sp>
          <p:cxnSp>
            <p:nvCxnSpPr>
              <p:cNvPr id="15" name="Conector recto de flecha 14"/>
              <p:cNvCxnSpPr>
                <a:endCxn id="3" idx="1"/>
              </p:cNvCxnSpPr>
              <p:nvPr/>
            </p:nvCxnSpPr>
            <p:spPr>
              <a:xfrm>
                <a:off x="5354490" y="3308128"/>
                <a:ext cx="1429122" cy="3077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786280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7544" y="2132856"/>
            <a:ext cx="8413312"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252095" algn="just">
              <a:lnSpc>
                <a:spcPct val="200000"/>
              </a:lnSpc>
              <a:spcAft>
                <a:spcPts val="1200"/>
              </a:spcAft>
            </a:pPr>
            <a:r>
              <a:rPr lang="es-ES" b="1" dirty="0">
                <a:solidFill>
                  <a:srgbClr val="000000"/>
                </a:solidFill>
                <a:latin typeface="Arial" panose="020B0604020202020204" pitchFamily="34" charset="0"/>
                <a:ea typeface="Calibri" panose="020F0502020204030204" pitchFamily="34" charset="0"/>
                <a:cs typeface="Times New Roman" panose="02020603050405020304" pitchFamily="18" charset="0"/>
              </a:rPr>
              <a:t>Pregunta 1 </a:t>
            </a: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 ¿Conoce usted cuáles son los tipos de zafarranchos que tiene el </a:t>
            </a:r>
            <a:r>
              <a:rPr lang="es-ES"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Buque </a:t>
            </a: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Escuela Guayas?</a:t>
            </a:r>
          </a:p>
        </p:txBody>
      </p:sp>
      <p:graphicFrame>
        <p:nvGraphicFramePr>
          <p:cNvPr id="6" name="Tabla 5"/>
          <p:cNvGraphicFramePr>
            <a:graphicFrameLocks noGrp="1"/>
          </p:cNvGraphicFramePr>
          <p:nvPr>
            <p:extLst>
              <p:ext uri="{D42A27DB-BD31-4B8C-83A1-F6EECF244321}">
                <p14:modId xmlns:p14="http://schemas.microsoft.com/office/powerpoint/2010/main" val="148337689"/>
              </p:ext>
            </p:extLst>
          </p:nvPr>
        </p:nvGraphicFramePr>
        <p:xfrm>
          <a:off x="827584" y="3717032"/>
          <a:ext cx="3600400" cy="1793240"/>
        </p:xfrm>
        <a:graphic>
          <a:graphicData uri="http://schemas.openxmlformats.org/drawingml/2006/table">
            <a:tbl>
              <a:tblPr firstRow="1" firstCol="1" bandRow="1">
                <a:tableStyleId>{D7AC3CCA-C797-4891-BE02-D94E43425B78}</a:tableStyleId>
              </a:tblPr>
              <a:tblGrid>
                <a:gridCol w="1296144"/>
                <a:gridCol w="1080120"/>
                <a:gridCol w="1224136"/>
              </a:tblGrid>
              <a:tr h="448310">
                <a:tc>
                  <a:txBody>
                    <a:bodyPr/>
                    <a:lstStyle/>
                    <a:p>
                      <a:pPr marL="0" algn="just" defTabSz="914363" rtl="0" eaLnBrk="1" latinLnBrk="0" hangingPunct="1">
                        <a:spcBef>
                          <a:spcPts val="600"/>
                        </a:spcBef>
                        <a:spcAft>
                          <a:spcPts val="600"/>
                        </a:spcAft>
                      </a:pPr>
                      <a:r>
                        <a:rPr lang="es-MX" sz="1400" kern="1200" dirty="0">
                          <a:effectLst/>
                        </a:rPr>
                        <a:t>ESCALA DE VALORACIÓN</a:t>
                      </a:r>
                      <a:endParaRPr lang="es-ES" sz="1400" kern="1200" dirty="0">
                        <a:solidFill>
                          <a:schemeClr val="dk1"/>
                        </a:solidFill>
                        <a:effectLst/>
                        <a:latin typeface="+mn-lt"/>
                        <a:ea typeface="+mn-ea"/>
                        <a:cs typeface="+mn-cs"/>
                      </a:endParaRPr>
                    </a:p>
                  </a:txBody>
                  <a:tcPr marL="68580" marR="68580" marT="0" marB="0"/>
                </a:tc>
                <a:tc>
                  <a:txBody>
                    <a:bodyPr/>
                    <a:lstStyle/>
                    <a:p>
                      <a:pPr marL="0" algn="just" defTabSz="914363" rtl="0" eaLnBrk="1" latinLnBrk="0" hangingPunct="1">
                        <a:spcBef>
                          <a:spcPts val="600"/>
                        </a:spcBef>
                        <a:spcAft>
                          <a:spcPts val="600"/>
                        </a:spcAft>
                      </a:pPr>
                      <a:r>
                        <a:rPr lang="es-MX" sz="1400" kern="1200" dirty="0">
                          <a:effectLst/>
                        </a:rPr>
                        <a:t>FRECUENCIA</a:t>
                      </a:r>
                      <a:endParaRPr lang="es-ES" sz="1400" kern="1200" dirty="0">
                        <a:solidFill>
                          <a:schemeClr val="dk1"/>
                        </a:solidFill>
                        <a:effectLst/>
                        <a:latin typeface="+mn-lt"/>
                        <a:ea typeface="+mn-ea"/>
                        <a:cs typeface="+mn-cs"/>
                      </a:endParaRPr>
                    </a:p>
                  </a:txBody>
                  <a:tcPr marL="68580" marR="68580" marT="0" marB="0"/>
                </a:tc>
                <a:tc>
                  <a:txBody>
                    <a:bodyPr/>
                    <a:lstStyle/>
                    <a:p>
                      <a:pPr marL="0" algn="just" defTabSz="914363" rtl="0" eaLnBrk="1" latinLnBrk="0" hangingPunct="1">
                        <a:spcBef>
                          <a:spcPts val="600"/>
                        </a:spcBef>
                        <a:spcAft>
                          <a:spcPts val="600"/>
                        </a:spcAft>
                      </a:pPr>
                      <a:r>
                        <a:rPr lang="es-MX" sz="1400" kern="1200" dirty="0">
                          <a:effectLst/>
                        </a:rPr>
                        <a:t>PORCENTAJE</a:t>
                      </a:r>
                      <a:endParaRPr lang="es-ES" sz="1400" kern="1200" dirty="0">
                        <a:solidFill>
                          <a:schemeClr val="dk1"/>
                        </a:solidFill>
                        <a:effectLst/>
                        <a:latin typeface="+mn-lt"/>
                        <a:ea typeface="+mn-ea"/>
                        <a:cs typeface="+mn-cs"/>
                      </a:endParaRPr>
                    </a:p>
                  </a:txBody>
                  <a:tcPr marL="68580" marR="68580" marT="0" marB="0"/>
                </a:tc>
              </a:tr>
              <a:tr h="448310">
                <a:tc>
                  <a:txBody>
                    <a:bodyPr/>
                    <a:lstStyle/>
                    <a:p>
                      <a:pPr marL="0" algn="just" defTabSz="914363" rtl="0" eaLnBrk="1" latinLnBrk="0" hangingPunct="1">
                        <a:spcBef>
                          <a:spcPts val="600"/>
                        </a:spcBef>
                        <a:spcAft>
                          <a:spcPts val="600"/>
                        </a:spcAft>
                      </a:pPr>
                      <a:r>
                        <a:rPr lang="es-MX" sz="1400" kern="1200" dirty="0">
                          <a:effectLst/>
                        </a:rPr>
                        <a:t>SI </a:t>
                      </a:r>
                      <a:endParaRPr lang="es-ES" sz="1400" kern="1200" dirty="0">
                        <a:solidFill>
                          <a:schemeClr val="dk1"/>
                        </a:solidFill>
                        <a:effectLst/>
                        <a:latin typeface="+mn-lt"/>
                        <a:ea typeface="+mn-ea"/>
                        <a:cs typeface="+mn-cs"/>
                      </a:endParaRPr>
                    </a:p>
                  </a:txBody>
                  <a:tcPr marL="68580" marR="68580" marT="0" marB="0"/>
                </a:tc>
                <a:tc>
                  <a:txBody>
                    <a:bodyPr/>
                    <a:lstStyle/>
                    <a:p>
                      <a:pPr marL="0" algn="just" defTabSz="914363" rtl="0" eaLnBrk="1" latinLnBrk="0" hangingPunct="1">
                        <a:spcBef>
                          <a:spcPts val="600"/>
                        </a:spcBef>
                        <a:spcAft>
                          <a:spcPts val="600"/>
                        </a:spcAft>
                      </a:pPr>
                      <a:r>
                        <a:rPr lang="es-MX" sz="1400" kern="1200" dirty="0">
                          <a:effectLst/>
                        </a:rPr>
                        <a:t>54</a:t>
                      </a:r>
                      <a:endParaRPr lang="es-ES" sz="1400" kern="1200" dirty="0">
                        <a:solidFill>
                          <a:schemeClr val="dk1"/>
                        </a:solidFill>
                        <a:effectLst/>
                        <a:latin typeface="+mn-lt"/>
                        <a:ea typeface="+mn-ea"/>
                        <a:cs typeface="+mn-cs"/>
                      </a:endParaRPr>
                    </a:p>
                  </a:txBody>
                  <a:tcPr marL="68580" marR="68580" marT="0" marB="0"/>
                </a:tc>
                <a:tc>
                  <a:txBody>
                    <a:bodyPr/>
                    <a:lstStyle/>
                    <a:p>
                      <a:pPr marL="0" algn="just" defTabSz="914363" rtl="0" eaLnBrk="1" latinLnBrk="0" hangingPunct="1">
                        <a:spcBef>
                          <a:spcPts val="600"/>
                        </a:spcBef>
                        <a:spcAft>
                          <a:spcPts val="600"/>
                        </a:spcAft>
                      </a:pPr>
                      <a:r>
                        <a:rPr lang="es-MX" sz="1400" kern="1200">
                          <a:effectLst/>
                        </a:rPr>
                        <a:t>86%</a:t>
                      </a:r>
                      <a:endParaRPr lang="es-ES" sz="1400" kern="1200">
                        <a:solidFill>
                          <a:schemeClr val="dk1"/>
                        </a:solidFill>
                        <a:effectLst/>
                        <a:latin typeface="+mn-lt"/>
                        <a:ea typeface="+mn-ea"/>
                        <a:cs typeface="+mn-cs"/>
                      </a:endParaRPr>
                    </a:p>
                  </a:txBody>
                  <a:tcPr marL="68580" marR="68580" marT="0" marB="0"/>
                </a:tc>
              </a:tr>
              <a:tr h="448310">
                <a:tc>
                  <a:txBody>
                    <a:bodyPr/>
                    <a:lstStyle/>
                    <a:p>
                      <a:pPr marL="0" algn="just" defTabSz="914363" rtl="0" eaLnBrk="1" latinLnBrk="0" hangingPunct="1">
                        <a:spcBef>
                          <a:spcPts val="600"/>
                        </a:spcBef>
                        <a:spcAft>
                          <a:spcPts val="600"/>
                        </a:spcAft>
                      </a:pPr>
                      <a:r>
                        <a:rPr lang="es-MX" sz="1400" kern="1200">
                          <a:effectLst/>
                        </a:rPr>
                        <a:t>NO</a:t>
                      </a:r>
                      <a:endParaRPr lang="es-ES" sz="1400" kern="1200">
                        <a:solidFill>
                          <a:schemeClr val="dk1"/>
                        </a:solidFill>
                        <a:effectLst/>
                        <a:latin typeface="+mn-lt"/>
                        <a:ea typeface="+mn-ea"/>
                        <a:cs typeface="+mn-cs"/>
                      </a:endParaRPr>
                    </a:p>
                  </a:txBody>
                  <a:tcPr marL="68580" marR="68580" marT="0" marB="0"/>
                </a:tc>
                <a:tc>
                  <a:txBody>
                    <a:bodyPr/>
                    <a:lstStyle/>
                    <a:p>
                      <a:pPr marL="0" algn="just" defTabSz="914363" rtl="0" eaLnBrk="1" latinLnBrk="0" hangingPunct="1">
                        <a:spcBef>
                          <a:spcPts val="600"/>
                        </a:spcBef>
                        <a:spcAft>
                          <a:spcPts val="600"/>
                        </a:spcAft>
                      </a:pPr>
                      <a:r>
                        <a:rPr lang="es-MX" sz="1400" kern="1200">
                          <a:effectLst/>
                        </a:rPr>
                        <a:t>9</a:t>
                      </a:r>
                      <a:endParaRPr lang="es-ES" sz="1400" kern="1200">
                        <a:solidFill>
                          <a:schemeClr val="dk1"/>
                        </a:solidFill>
                        <a:effectLst/>
                        <a:latin typeface="+mn-lt"/>
                        <a:ea typeface="+mn-ea"/>
                        <a:cs typeface="+mn-cs"/>
                      </a:endParaRPr>
                    </a:p>
                  </a:txBody>
                  <a:tcPr marL="68580" marR="68580" marT="0" marB="0"/>
                </a:tc>
                <a:tc>
                  <a:txBody>
                    <a:bodyPr/>
                    <a:lstStyle/>
                    <a:p>
                      <a:pPr marL="0" algn="just" defTabSz="914363" rtl="0" eaLnBrk="1" latinLnBrk="0" hangingPunct="1">
                        <a:spcBef>
                          <a:spcPts val="600"/>
                        </a:spcBef>
                        <a:spcAft>
                          <a:spcPts val="600"/>
                        </a:spcAft>
                      </a:pPr>
                      <a:r>
                        <a:rPr lang="es-MX" sz="1400" kern="1200" dirty="0">
                          <a:effectLst/>
                        </a:rPr>
                        <a:t>14%</a:t>
                      </a:r>
                      <a:endParaRPr lang="es-ES" sz="1400" kern="1200" dirty="0">
                        <a:solidFill>
                          <a:schemeClr val="dk1"/>
                        </a:solidFill>
                        <a:effectLst/>
                        <a:latin typeface="+mn-lt"/>
                        <a:ea typeface="+mn-ea"/>
                        <a:cs typeface="+mn-cs"/>
                      </a:endParaRPr>
                    </a:p>
                  </a:txBody>
                  <a:tcPr marL="68580" marR="68580" marT="0" marB="0"/>
                </a:tc>
              </a:tr>
              <a:tr h="448310">
                <a:tc>
                  <a:txBody>
                    <a:bodyPr/>
                    <a:lstStyle/>
                    <a:p>
                      <a:pPr marL="0" algn="just" defTabSz="914363" rtl="0" eaLnBrk="1" latinLnBrk="0" hangingPunct="1">
                        <a:spcBef>
                          <a:spcPts val="600"/>
                        </a:spcBef>
                        <a:spcAft>
                          <a:spcPts val="600"/>
                        </a:spcAft>
                      </a:pPr>
                      <a:r>
                        <a:rPr lang="es-MX" sz="1400" kern="1200">
                          <a:effectLst/>
                        </a:rPr>
                        <a:t>TOTAL:</a:t>
                      </a:r>
                      <a:endParaRPr lang="es-ES" sz="1400" kern="1200">
                        <a:solidFill>
                          <a:schemeClr val="dk1"/>
                        </a:solidFill>
                        <a:effectLst/>
                        <a:latin typeface="+mn-lt"/>
                        <a:ea typeface="+mn-ea"/>
                        <a:cs typeface="+mn-cs"/>
                      </a:endParaRPr>
                    </a:p>
                  </a:txBody>
                  <a:tcPr marL="68580" marR="68580" marT="0" marB="0"/>
                </a:tc>
                <a:tc>
                  <a:txBody>
                    <a:bodyPr/>
                    <a:lstStyle/>
                    <a:p>
                      <a:pPr marL="0" algn="just" defTabSz="914363" rtl="0" eaLnBrk="1" latinLnBrk="0" hangingPunct="1">
                        <a:spcBef>
                          <a:spcPts val="600"/>
                        </a:spcBef>
                        <a:spcAft>
                          <a:spcPts val="600"/>
                        </a:spcAft>
                      </a:pPr>
                      <a:r>
                        <a:rPr lang="es-MX" sz="1400" kern="1200">
                          <a:effectLst/>
                        </a:rPr>
                        <a:t>63</a:t>
                      </a:r>
                      <a:endParaRPr lang="es-ES" sz="1400" kern="1200">
                        <a:solidFill>
                          <a:schemeClr val="dk1"/>
                        </a:solidFill>
                        <a:effectLst/>
                        <a:latin typeface="+mn-lt"/>
                        <a:ea typeface="+mn-ea"/>
                        <a:cs typeface="+mn-cs"/>
                      </a:endParaRPr>
                    </a:p>
                  </a:txBody>
                  <a:tcPr marL="68580" marR="68580" marT="0" marB="0"/>
                </a:tc>
                <a:tc>
                  <a:txBody>
                    <a:bodyPr/>
                    <a:lstStyle/>
                    <a:p>
                      <a:pPr marL="0" algn="just" defTabSz="914363" rtl="0" eaLnBrk="1" latinLnBrk="0" hangingPunct="1">
                        <a:spcBef>
                          <a:spcPts val="600"/>
                        </a:spcBef>
                        <a:spcAft>
                          <a:spcPts val="600"/>
                        </a:spcAft>
                      </a:pPr>
                      <a:r>
                        <a:rPr lang="es-MX" sz="1400" kern="1200" dirty="0">
                          <a:effectLst/>
                        </a:rPr>
                        <a:t>100%</a:t>
                      </a:r>
                      <a:endParaRPr lang="es-ES" sz="1400" kern="1200" dirty="0">
                        <a:solidFill>
                          <a:schemeClr val="dk1"/>
                        </a:solidFill>
                        <a:effectLst/>
                        <a:latin typeface="+mn-lt"/>
                        <a:ea typeface="+mn-ea"/>
                        <a:cs typeface="+mn-cs"/>
                      </a:endParaRPr>
                    </a:p>
                  </a:txBody>
                  <a:tcPr marL="68580" marR="68580" marT="0" marB="0"/>
                </a:tc>
              </a:tr>
            </a:tbl>
          </a:graphicData>
        </a:graphic>
      </p:graphicFrame>
      <p:graphicFrame>
        <p:nvGraphicFramePr>
          <p:cNvPr id="7" name="Gráfico 6"/>
          <p:cNvGraphicFramePr>
            <a:graphicFrameLocks/>
          </p:cNvGraphicFramePr>
          <p:nvPr>
            <p:extLst>
              <p:ext uri="{D42A27DB-BD31-4B8C-83A1-F6EECF244321}">
                <p14:modId xmlns:p14="http://schemas.microsoft.com/office/powerpoint/2010/main" val="648224555"/>
              </p:ext>
            </p:extLst>
          </p:nvPr>
        </p:nvGraphicFramePr>
        <p:xfrm>
          <a:off x="4572000" y="3573016"/>
          <a:ext cx="4320480" cy="2448272"/>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ángulo 8"/>
          <p:cNvSpPr/>
          <p:nvPr/>
        </p:nvSpPr>
        <p:spPr>
          <a:xfrm>
            <a:off x="85323" y="1073350"/>
            <a:ext cx="3588290" cy="923330"/>
          </a:xfrm>
          <a:prstGeom prst="rect">
            <a:avLst/>
          </a:prstGeom>
          <a:noFill/>
        </p:spPr>
        <p:txBody>
          <a:bodyPr wrap="none" lIns="91440" tIns="45720" rIns="91440" bIns="45720">
            <a:spAutoFit/>
          </a:bodyPr>
          <a:lstStyle/>
          <a:p>
            <a:pPr algn="ctr"/>
            <a:r>
              <a:rPr lang="es-ES_tradnl"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ENTREVISTA</a:t>
            </a:r>
            <a:endParaRPr lang="es-E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0" name="Title 1"/>
          <p:cNvSpPr txBox="1">
            <a:spLocks/>
          </p:cNvSpPr>
          <p:nvPr/>
        </p:nvSpPr>
        <p:spPr>
          <a:xfrm>
            <a:off x="381000" y="230188"/>
            <a:ext cx="8382000" cy="1163395"/>
          </a:xfrm>
          <a:prstGeom prst="rect">
            <a:avLst/>
          </a:prstGeom>
        </p:spPr>
        <p:txBody>
          <a:bodyPr vert="horz" wrap="square" lIns="0" tIns="0" rIns="0" bIns="0" rtlCol="0" anchor="t">
            <a:norm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defTabSz="914400">
              <a:spcBef>
                <a:spcPts val="0"/>
              </a:spcBef>
            </a:pPr>
            <a:r>
              <a:rPr lang="es-ES_tradnl" smtClean="0">
                <a:effectLst>
                  <a:outerShdw blurRad="50800" dist="38100" dir="2700000" algn="tl">
                    <a:prstClr val="black">
                      <a:alpha val="40000"/>
                    </a:prstClr>
                  </a:outerShdw>
                </a:effectLst>
                <a:latin typeface="Calibri"/>
                <a:cs typeface="Arial"/>
              </a:rPr>
              <a:t>METODOLOGÍA</a:t>
            </a:r>
            <a:br>
              <a:rPr lang="es-ES_tradnl" smtClean="0">
                <a:effectLst>
                  <a:outerShdw blurRad="50800" dist="38100" dir="2700000" algn="tl">
                    <a:prstClr val="black">
                      <a:alpha val="40000"/>
                    </a:prstClr>
                  </a:outerShdw>
                </a:effectLst>
                <a:latin typeface="Calibri"/>
                <a:cs typeface="Arial"/>
              </a:rPr>
            </a:br>
            <a:endParaRPr lang="es-ES_tradnl" sz="3600">
              <a:solidFill>
                <a:srgbClr val="FFFF99"/>
              </a:solidFill>
              <a:effectLst>
                <a:outerShdw blurRad="50800" dist="38100" dir="2700000" algn="tl">
                  <a:prstClr val="black">
                    <a:alpha val="40000"/>
                  </a:prstClr>
                </a:outerShdw>
              </a:effectLst>
              <a:latin typeface="Calibri"/>
              <a:cs typeface="Arial"/>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1" y="206957"/>
            <a:ext cx="720080" cy="745972"/>
          </a:xfrm>
          <a:prstGeom prst="rect">
            <a:avLst/>
          </a:prstGeom>
          <a:ln>
            <a:noFill/>
          </a:ln>
          <a:effectLst>
            <a:outerShdw blurRad="292100" dist="139700" dir="2700000" algn="tl" rotWithShape="0">
              <a:srgbClr val="333333">
                <a:alpha val="65000"/>
              </a:srgbClr>
            </a:outerShdw>
          </a:effectLst>
        </p:spPr>
      </p:pic>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6690" y="-39772"/>
            <a:ext cx="1420549" cy="1420549"/>
          </a:xfrm>
          <a:prstGeom prst="rect">
            <a:avLst/>
          </a:prstGeom>
        </p:spPr>
      </p:pic>
      <p:sp>
        <p:nvSpPr>
          <p:cNvPr id="13" name="CuadroTexto 12"/>
          <p:cNvSpPr txBox="1"/>
          <p:nvPr/>
        </p:nvSpPr>
        <p:spPr>
          <a:xfrm>
            <a:off x="8536936" y="6488668"/>
            <a:ext cx="427552" cy="369332"/>
          </a:xfrm>
          <a:prstGeom prst="rect">
            <a:avLst/>
          </a:prstGeom>
          <a:noFill/>
        </p:spPr>
        <p:txBody>
          <a:bodyPr wrap="square" rtlCol="0">
            <a:spAutoFit/>
          </a:bodyPr>
          <a:lstStyle/>
          <a:p>
            <a:r>
              <a:rPr lang="es-ES" dirty="0" smtClean="0"/>
              <a:t>11</a:t>
            </a:r>
            <a:endParaRPr lang="es-ES" dirty="0"/>
          </a:p>
        </p:txBody>
      </p:sp>
    </p:spTree>
    <p:extLst>
      <p:ext uri="{BB962C8B-B14F-4D97-AF65-F5344CB8AC3E}">
        <p14:creationId xmlns:p14="http://schemas.microsoft.com/office/powerpoint/2010/main" val="30433488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23528" y="2043795"/>
            <a:ext cx="8413312"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252095" algn="just">
              <a:lnSpc>
                <a:spcPct val="200000"/>
              </a:lnSpc>
              <a:spcAft>
                <a:spcPts val="1200"/>
              </a:spcAft>
            </a:pPr>
            <a:r>
              <a:rPr lang="es-EC" b="1" dirty="0">
                <a:solidFill>
                  <a:srgbClr val="000000"/>
                </a:solidFill>
                <a:latin typeface="Arial" panose="020B0604020202020204" pitchFamily="34" charset="0"/>
                <a:ea typeface="Calibri" panose="020F0502020204030204" pitchFamily="34" charset="0"/>
                <a:cs typeface="Times New Roman" panose="02020603050405020304" pitchFamily="18" charset="0"/>
              </a:rPr>
              <a:t>Pregunta 2</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¿Cree usted que la señal de alarma proporcionada por el timbre influyó durante la ejecución de los zafarranchos en la ruta Lisboa- La Guaira</a:t>
            </a:r>
            <a:r>
              <a:rPr lang="es-EC"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68956665"/>
              </p:ext>
            </p:extLst>
          </p:nvPr>
        </p:nvGraphicFramePr>
        <p:xfrm>
          <a:off x="755576" y="3789040"/>
          <a:ext cx="3449320" cy="1845945"/>
        </p:xfrm>
        <a:graphic>
          <a:graphicData uri="http://schemas.openxmlformats.org/drawingml/2006/table">
            <a:tbl>
              <a:tblPr firstRow="1" firstCol="1" bandRow="1">
                <a:tableStyleId>{D7AC3CCA-C797-4891-BE02-D94E43425B78}</a:tableStyleId>
              </a:tblPr>
              <a:tblGrid>
                <a:gridCol w="1152525"/>
                <a:gridCol w="1127125"/>
                <a:gridCol w="1169670"/>
              </a:tblGrid>
              <a:tr h="422275">
                <a:tc>
                  <a:txBody>
                    <a:bodyPr/>
                    <a:lstStyle/>
                    <a:p>
                      <a:pPr marL="0" algn="just" defTabSz="914363" rtl="0" eaLnBrk="1" latinLnBrk="0" hangingPunct="1">
                        <a:spcBef>
                          <a:spcPts val="600"/>
                        </a:spcBef>
                        <a:spcAft>
                          <a:spcPts val="600"/>
                        </a:spcAft>
                      </a:pPr>
                      <a:r>
                        <a:rPr lang="es-MX" sz="1400" kern="1200" dirty="0">
                          <a:effectLst/>
                        </a:rPr>
                        <a:t>ESCALA DE</a:t>
                      </a:r>
                      <a:endParaRPr lang="es-ES" sz="1400" kern="1200" dirty="0">
                        <a:effectLst/>
                      </a:endParaRPr>
                    </a:p>
                    <a:p>
                      <a:pPr marL="0" algn="just" defTabSz="914363" rtl="0" eaLnBrk="1" latinLnBrk="0" hangingPunct="1">
                        <a:spcBef>
                          <a:spcPts val="600"/>
                        </a:spcBef>
                        <a:spcAft>
                          <a:spcPts val="600"/>
                        </a:spcAft>
                      </a:pPr>
                      <a:r>
                        <a:rPr lang="es-MX" sz="1400" kern="1200" dirty="0">
                          <a:effectLst/>
                        </a:rPr>
                        <a:t>VALORACIÓN</a:t>
                      </a:r>
                      <a:endParaRPr lang="es-ES" sz="1400" kern="1200" dirty="0">
                        <a:solidFill>
                          <a:schemeClr val="dk1"/>
                        </a:solidFill>
                        <a:effectLst/>
                        <a:latin typeface="+mn-lt"/>
                        <a:ea typeface="+mn-ea"/>
                        <a:cs typeface="+mn-cs"/>
                      </a:endParaRPr>
                    </a:p>
                  </a:txBody>
                  <a:tcPr marL="68580" marR="68580" marT="0" marB="0"/>
                </a:tc>
                <a:tc>
                  <a:txBody>
                    <a:bodyPr/>
                    <a:lstStyle/>
                    <a:p>
                      <a:pPr marL="0" algn="just" defTabSz="914363" rtl="0" eaLnBrk="1" latinLnBrk="0" hangingPunct="1">
                        <a:spcBef>
                          <a:spcPts val="600"/>
                        </a:spcBef>
                        <a:spcAft>
                          <a:spcPts val="600"/>
                        </a:spcAft>
                      </a:pPr>
                      <a:r>
                        <a:rPr lang="es-MX" sz="1400" kern="1200">
                          <a:effectLst/>
                        </a:rPr>
                        <a:t>FRECUENCIA</a:t>
                      </a:r>
                      <a:endParaRPr lang="es-ES" sz="1400" kern="1200">
                        <a:solidFill>
                          <a:schemeClr val="dk1"/>
                        </a:solidFill>
                        <a:effectLst/>
                        <a:latin typeface="+mn-lt"/>
                        <a:ea typeface="+mn-ea"/>
                        <a:cs typeface="+mn-cs"/>
                      </a:endParaRPr>
                    </a:p>
                  </a:txBody>
                  <a:tcPr marL="68580" marR="68580" marT="0" marB="0"/>
                </a:tc>
                <a:tc>
                  <a:txBody>
                    <a:bodyPr/>
                    <a:lstStyle/>
                    <a:p>
                      <a:pPr marL="0" algn="just" defTabSz="914363" rtl="0" eaLnBrk="1" latinLnBrk="0" hangingPunct="1">
                        <a:spcBef>
                          <a:spcPts val="600"/>
                        </a:spcBef>
                        <a:spcAft>
                          <a:spcPts val="600"/>
                        </a:spcAft>
                      </a:pPr>
                      <a:r>
                        <a:rPr lang="es-MX" sz="1400" kern="1200">
                          <a:effectLst/>
                        </a:rPr>
                        <a:t>PORCENTAJE</a:t>
                      </a:r>
                      <a:endParaRPr lang="es-ES" sz="1400" kern="1200">
                        <a:solidFill>
                          <a:schemeClr val="dk1"/>
                        </a:solidFill>
                        <a:effectLst/>
                        <a:latin typeface="+mn-lt"/>
                        <a:ea typeface="+mn-ea"/>
                        <a:cs typeface="+mn-cs"/>
                      </a:endParaRPr>
                    </a:p>
                  </a:txBody>
                  <a:tcPr marL="68580" marR="68580" marT="0" marB="0"/>
                </a:tc>
              </a:tr>
              <a:tr h="422275">
                <a:tc>
                  <a:txBody>
                    <a:bodyPr/>
                    <a:lstStyle/>
                    <a:p>
                      <a:pPr marL="0" algn="just" defTabSz="914363" rtl="0" eaLnBrk="1" latinLnBrk="0" hangingPunct="1">
                        <a:spcBef>
                          <a:spcPts val="600"/>
                        </a:spcBef>
                        <a:spcAft>
                          <a:spcPts val="600"/>
                        </a:spcAft>
                      </a:pPr>
                      <a:r>
                        <a:rPr lang="es-MX" sz="1400" kern="1200">
                          <a:effectLst/>
                        </a:rPr>
                        <a:t>SI</a:t>
                      </a:r>
                      <a:endParaRPr lang="es-ES" sz="1400" kern="1200">
                        <a:solidFill>
                          <a:schemeClr val="dk1"/>
                        </a:solidFill>
                        <a:effectLst/>
                        <a:latin typeface="+mn-lt"/>
                        <a:ea typeface="+mn-ea"/>
                        <a:cs typeface="+mn-cs"/>
                      </a:endParaRPr>
                    </a:p>
                  </a:txBody>
                  <a:tcPr marL="68580" marR="68580" marT="0" marB="0"/>
                </a:tc>
                <a:tc>
                  <a:txBody>
                    <a:bodyPr/>
                    <a:lstStyle/>
                    <a:p>
                      <a:pPr marL="0" algn="just" defTabSz="914363" rtl="0" eaLnBrk="1" latinLnBrk="0" hangingPunct="1">
                        <a:spcBef>
                          <a:spcPts val="600"/>
                        </a:spcBef>
                        <a:spcAft>
                          <a:spcPts val="600"/>
                        </a:spcAft>
                      </a:pPr>
                      <a:r>
                        <a:rPr lang="es-MX" sz="1400" kern="1200">
                          <a:effectLst/>
                        </a:rPr>
                        <a:t>60</a:t>
                      </a:r>
                      <a:endParaRPr lang="es-ES" sz="1400" kern="1200">
                        <a:solidFill>
                          <a:schemeClr val="dk1"/>
                        </a:solidFill>
                        <a:effectLst/>
                        <a:latin typeface="+mn-lt"/>
                        <a:ea typeface="+mn-ea"/>
                        <a:cs typeface="+mn-cs"/>
                      </a:endParaRPr>
                    </a:p>
                  </a:txBody>
                  <a:tcPr marL="68580" marR="68580" marT="0" marB="0"/>
                </a:tc>
                <a:tc>
                  <a:txBody>
                    <a:bodyPr/>
                    <a:lstStyle/>
                    <a:p>
                      <a:pPr marL="0" algn="just" defTabSz="914363" rtl="0" eaLnBrk="1" latinLnBrk="0" hangingPunct="1">
                        <a:spcBef>
                          <a:spcPts val="600"/>
                        </a:spcBef>
                        <a:spcAft>
                          <a:spcPts val="600"/>
                        </a:spcAft>
                      </a:pPr>
                      <a:r>
                        <a:rPr lang="es-MX" sz="1400" kern="1200">
                          <a:effectLst/>
                        </a:rPr>
                        <a:t>95%</a:t>
                      </a:r>
                      <a:endParaRPr lang="es-ES" sz="1400" kern="1200">
                        <a:solidFill>
                          <a:schemeClr val="dk1"/>
                        </a:solidFill>
                        <a:effectLst/>
                        <a:latin typeface="+mn-lt"/>
                        <a:ea typeface="+mn-ea"/>
                        <a:cs typeface="+mn-cs"/>
                      </a:endParaRPr>
                    </a:p>
                  </a:txBody>
                  <a:tcPr marL="68580" marR="68580" marT="0" marB="0"/>
                </a:tc>
              </a:tr>
              <a:tr h="422275">
                <a:tc>
                  <a:txBody>
                    <a:bodyPr/>
                    <a:lstStyle/>
                    <a:p>
                      <a:pPr marL="0" algn="just" defTabSz="914363" rtl="0" eaLnBrk="1" latinLnBrk="0" hangingPunct="1">
                        <a:spcBef>
                          <a:spcPts val="600"/>
                        </a:spcBef>
                        <a:spcAft>
                          <a:spcPts val="600"/>
                        </a:spcAft>
                      </a:pPr>
                      <a:r>
                        <a:rPr lang="es-MX" sz="1400" kern="1200">
                          <a:effectLst/>
                        </a:rPr>
                        <a:t>NO</a:t>
                      </a:r>
                      <a:endParaRPr lang="es-ES" sz="1400" kern="1200">
                        <a:solidFill>
                          <a:schemeClr val="dk1"/>
                        </a:solidFill>
                        <a:effectLst/>
                        <a:latin typeface="+mn-lt"/>
                        <a:ea typeface="+mn-ea"/>
                        <a:cs typeface="+mn-cs"/>
                      </a:endParaRPr>
                    </a:p>
                  </a:txBody>
                  <a:tcPr marL="68580" marR="68580" marT="0" marB="0"/>
                </a:tc>
                <a:tc>
                  <a:txBody>
                    <a:bodyPr/>
                    <a:lstStyle/>
                    <a:p>
                      <a:pPr marL="0" algn="just" defTabSz="914363" rtl="0" eaLnBrk="1" latinLnBrk="0" hangingPunct="1">
                        <a:spcBef>
                          <a:spcPts val="600"/>
                        </a:spcBef>
                        <a:spcAft>
                          <a:spcPts val="600"/>
                        </a:spcAft>
                      </a:pPr>
                      <a:r>
                        <a:rPr lang="es-MX" sz="1400" kern="1200">
                          <a:effectLst/>
                        </a:rPr>
                        <a:t>3</a:t>
                      </a:r>
                      <a:endParaRPr lang="es-ES" sz="1400" kern="1200">
                        <a:solidFill>
                          <a:schemeClr val="dk1"/>
                        </a:solidFill>
                        <a:effectLst/>
                        <a:latin typeface="+mn-lt"/>
                        <a:ea typeface="+mn-ea"/>
                        <a:cs typeface="+mn-cs"/>
                      </a:endParaRPr>
                    </a:p>
                  </a:txBody>
                  <a:tcPr marL="68580" marR="68580" marT="0" marB="0"/>
                </a:tc>
                <a:tc>
                  <a:txBody>
                    <a:bodyPr/>
                    <a:lstStyle/>
                    <a:p>
                      <a:pPr marL="0" algn="just" defTabSz="914363" rtl="0" eaLnBrk="1" latinLnBrk="0" hangingPunct="1">
                        <a:spcBef>
                          <a:spcPts val="600"/>
                        </a:spcBef>
                        <a:spcAft>
                          <a:spcPts val="600"/>
                        </a:spcAft>
                      </a:pPr>
                      <a:r>
                        <a:rPr lang="es-MX" sz="1400" kern="1200">
                          <a:effectLst/>
                        </a:rPr>
                        <a:t>5%</a:t>
                      </a:r>
                      <a:endParaRPr lang="es-ES" sz="1400" kern="1200">
                        <a:solidFill>
                          <a:schemeClr val="dk1"/>
                        </a:solidFill>
                        <a:effectLst/>
                        <a:latin typeface="+mn-lt"/>
                        <a:ea typeface="+mn-ea"/>
                        <a:cs typeface="+mn-cs"/>
                      </a:endParaRPr>
                    </a:p>
                  </a:txBody>
                  <a:tcPr marL="68580" marR="68580" marT="0" marB="0"/>
                </a:tc>
              </a:tr>
              <a:tr h="422275">
                <a:tc>
                  <a:txBody>
                    <a:bodyPr/>
                    <a:lstStyle/>
                    <a:p>
                      <a:pPr marL="0" algn="just" defTabSz="914363" rtl="0" eaLnBrk="1" latinLnBrk="0" hangingPunct="1">
                        <a:spcBef>
                          <a:spcPts val="600"/>
                        </a:spcBef>
                        <a:spcAft>
                          <a:spcPts val="600"/>
                        </a:spcAft>
                      </a:pPr>
                      <a:r>
                        <a:rPr lang="es-MX" sz="1400" kern="1200" dirty="0">
                          <a:effectLst/>
                        </a:rPr>
                        <a:t>TOTAL:</a:t>
                      </a:r>
                      <a:endParaRPr lang="es-ES" sz="1400" kern="1200" dirty="0">
                        <a:solidFill>
                          <a:schemeClr val="dk1"/>
                        </a:solidFill>
                        <a:effectLst/>
                        <a:latin typeface="+mn-lt"/>
                        <a:ea typeface="+mn-ea"/>
                        <a:cs typeface="+mn-cs"/>
                      </a:endParaRPr>
                    </a:p>
                  </a:txBody>
                  <a:tcPr marL="68580" marR="68580" marT="0" marB="0"/>
                </a:tc>
                <a:tc>
                  <a:txBody>
                    <a:bodyPr/>
                    <a:lstStyle/>
                    <a:p>
                      <a:pPr marL="0" algn="just" defTabSz="914363" rtl="0" eaLnBrk="1" latinLnBrk="0" hangingPunct="1">
                        <a:spcBef>
                          <a:spcPts val="600"/>
                        </a:spcBef>
                        <a:spcAft>
                          <a:spcPts val="600"/>
                        </a:spcAft>
                      </a:pPr>
                      <a:r>
                        <a:rPr lang="es-MX" sz="1400" kern="1200">
                          <a:effectLst/>
                        </a:rPr>
                        <a:t>63</a:t>
                      </a:r>
                      <a:endParaRPr lang="es-ES" sz="1400" kern="1200">
                        <a:solidFill>
                          <a:schemeClr val="dk1"/>
                        </a:solidFill>
                        <a:effectLst/>
                        <a:latin typeface="+mn-lt"/>
                        <a:ea typeface="+mn-ea"/>
                        <a:cs typeface="+mn-cs"/>
                      </a:endParaRPr>
                    </a:p>
                  </a:txBody>
                  <a:tcPr marL="68580" marR="68580" marT="0" marB="0"/>
                </a:tc>
                <a:tc>
                  <a:txBody>
                    <a:bodyPr/>
                    <a:lstStyle/>
                    <a:p>
                      <a:pPr marL="0" algn="just" defTabSz="914363" rtl="0" eaLnBrk="1" latinLnBrk="0" hangingPunct="1">
                        <a:spcBef>
                          <a:spcPts val="600"/>
                        </a:spcBef>
                        <a:spcAft>
                          <a:spcPts val="600"/>
                        </a:spcAft>
                      </a:pPr>
                      <a:r>
                        <a:rPr lang="es-MX" sz="1400" kern="1200" dirty="0">
                          <a:effectLst/>
                        </a:rPr>
                        <a:t>100%</a:t>
                      </a:r>
                      <a:endParaRPr lang="es-ES" sz="1400" kern="1200" dirty="0">
                        <a:solidFill>
                          <a:schemeClr val="dk1"/>
                        </a:solidFill>
                        <a:effectLst/>
                        <a:latin typeface="+mn-lt"/>
                        <a:ea typeface="+mn-ea"/>
                        <a:cs typeface="+mn-cs"/>
                      </a:endParaRPr>
                    </a:p>
                  </a:txBody>
                  <a:tcPr marL="68580" marR="68580" marT="0" marB="0"/>
                </a:tc>
              </a:tr>
            </a:tbl>
          </a:graphicData>
        </a:graphic>
      </p:graphicFrame>
      <p:graphicFrame>
        <p:nvGraphicFramePr>
          <p:cNvPr id="7" name="Gráfico 6"/>
          <p:cNvGraphicFramePr>
            <a:graphicFrameLocks/>
          </p:cNvGraphicFramePr>
          <p:nvPr>
            <p:extLst>
              <p:ext uri="{D42A27DB-BD31-4B8C-83A1-F6EECF244321}">
                <p14:modId xmlns:p14="http://schemas.microsoft.com/office/powerpoint/2010/main" val="847836001"/>
              </p:ext>
            </p:extLst>
          </p:nvPr>
        </p:nvGraphicFramePr>
        <p:xfrm>
          <a:off x="4499992" y="3501008"/>
          <a:ext cx="4536504" cy="2630413"/>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ángulo 7"/>
          <p:cNvSpPr/>
          <p:nvPr/>
        </p:nvSpPr>
        <p:spPr>
          <a:xfrm>
            <a:off x="85323" y="1073350"/>
            <a:ext cx="3588290" cy="923330"/>
          </a:xfrm>
          <a:prstGeom prst="rect">
            <a:avLst/>
          </a:prstGeom>
          <a:noFill/>
        </p:spPr>
        <p:txBody>
          <a:bodyPr wrap="none" lIns="91440" tIns="45720" rIns="91440" bIns="45720">
            <a:spAutoFit/>
          </a:bodyPr>
          <a:lstStyle/>
          <a:p>
            <a:pPr algn="ctr"/>
            <a:r>
              <a:rPr lang="es-ES_tradnl"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ENTREVISTA</a:t>
            </a:r>
            <a:endParaRPr lang="es-E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9" name="Title 1"/>
          <p:cNvSpPr>
            <a:spLocks noGrp="1"/>
          </p:cNvSpPr>
          <p:nvPr>
            <p:ph type="title"/>
          </p:nvPr>
        </p:nvSpPr>
        <p:spPr>
          <a:xfrm>
            <a:off x="381000" y="230188"/>
            <a:ext cx="8382000" cy="1163395"/>
          </a:xfrm>
        </p:spPr>
        <p:txBody>
          <a:bodyPr>
            <a:normAutofit/>
          </a:bodyPr>
          <a:lstStyle/>
          <a:p>
            <a:pPr algn="ctr" defTabSz="914400">
              <a:lnSpc>
                <a:spcPct val="90000"/>
              </a:lnSpc>
              <a:spcBef>
                <a:spcPts val="0"/>
              </a:spcBef>
              <a:buNone/>
            </a:pPr>
            <a:r>
              <a:rPr lang="es-ES_tradnl" dirty="0" smtClean="0">
                <a:effectLst>
                  <a:outerShdw blurRad="50800" dist="38100" dir="2700000" algn="tl">
                    <a:prstClr val="black">
                      <a:alpha val="40000"/>
                    </a:prstClr>
                  </a:outerShdw>
                </a:effectLst>
                <a:latin typeface="Calibri"/>
                <a:cs typeface="Arial"/>
              </a:rPr>
              <a:t>METODOLOGÍA</a:t>
            </a:r>
            <a:r>
              <a:rPr lang="es-ES_tradnl" sz="4800" b="0" i="0" spc="-150" dirty="0" smtClean="0">
                <a:effectLst>
                  <a:outerShdw blurRad="50800" dist="38100" dir="2700000" algn="tl">
                    <a:prstClr val="black">
                      <a:alpha val="40000"/>
                    </a:prstClr>
                  </a:outerShdw>
                </a:effectLst>
                <a:latin typeface="Calibri"/>
                <a:ea typeface="+mn-ea"/>
                <a:cs typeface="Arial"/>
              </a:rPr>
              <a:t/>
            </a:r>
            <a:br>
              <a:rPr lang="es-ES_tradnl" sz="4800" b="0" i="0" spc="-150" dirty="0" smtClean="0">
                <a:effectLst>
                  <a:outerShdw blurRad="50800" dist="38100" dir="2700000" algn="tl">
                    <a:prstClr val="black">
                      <a:alpha val="40000"/>
                    </a:prstClr>
                  </a:outerShdw>
                </a:effectLst>
                <a:latin typeface="Calibri"/>
                <a:ea typeface="+mn-ea"/>
                <a:cs typeface="Arial"/>
              </a:rPr>
            </a:br>
            <a:endParaRPr lang="es-ES_tradnl" sz="3600" b="0" i="0" spc="-150" dirty="0">
              <a:solidFill>
                <a:srgbClr val="FFFF99"/>
              </a:solidFill>
              <a:effectLst>
                <a:outerShdw blurRad="50800" dist="38100" dir="2700000" algn="tl">
                  <a:prstClr val="black">
                    <a:alpha val="40000"/>
                  </a:prstClr>
                </a:outerShdw>
              </a:effectLst>
              <a:latin typeface="Calibri"/>
              <a:ea typeface="+mn-ea"/>
              <a:cs typeface="Arial"/>
            </a:endParaRP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1" y="206957"/>
            <a:ext cx="720080" cy="745972"/>
          </a:xfrm>
          <a:prstGeom prst="rect">
            <a:avLst/>
          </a:prstGeom>
          <a:ln>
            <a:noFill/>
          </a:ln>
          <a:effectLst>
            <a:outerShdw blurRad="292100" dist="139700" dir="2700000" algn="tl" rotWithShape="0">
              <a:srgbClr val="333333">
                <a:alpha val="65000"/>
              </a:srgbClr>
            </a:outerShdw>
          </a:effectLst>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6690" y="-39772"/>
            <a:ext cx="1420549" cy="1420549"/>
          </a:xfrm>
          <a:prstGeom prst="rect">
            <a:avLst/>
          </a:prstGeom>
        </p:spPr>
      </p:pic>
      <p:sp>
        <p:nvSpPr>
          <p:cNvPr id="12" name="CuadroTexto 11"/>
          <p:cNvSpPr txBox="1"/>
          <p:nvPr/>
        </p:nvSpPr>
        <p:spPr>
          <a:xfrm>
            <a:off x="8536936" y="6488668"/>
            <a:ext cx="427552" cy="369332"/>
          </a:xfrm>
          <a:prstGeom prst="rect">
            <a:avLst/>
          </a:prstGeom>
          <a:noFill/>
        </p:spPr>
        <p:txBody>
          <a:bodyPr wrap="square" rtlCol="0">
            <a:spAutoFit/>
          </a:bodyPr>
          <a:lstStyle/>
          <a:p>
            <a:r>
              <a:rPr lang="es-ES" dirty="0" smtClean="0"/>
              <a:t>12</a:t>
            </a:r>
            <a:endParaRPr lang="es-ES" dirty="0"/>
          </a:p>
        </p:txBody>
      </p:sp>
    </p:spTree>
    <p:extLst>
      <p:ext uri="{BB962C8B-B14F-4D97-AF65-F5344CB8AC3E}">
        <p14:creationId xmlns:p14="http://schemas.microsoft.com/office/powerpoint/2010/main" val="6911377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23528" y="1996680"/>
            <a:ext cx="8413312"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252095" algn="just">
              <a:lnSpc>
                <a:spcPct val="200000"/>
              </a:lnSpc>
              <a:spcAft>
                <a:spcPts val="1200"/>
              </a:spcAft>
            </a:pPr>
            <a:r>
              <a:rPr lang="es-EC"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Pregunta </a:t>
            </a:r>
            <a:r>
              <a:rPr lang="es-EC" b="1" dirty="0">
                <a:solidFill>
                  <a:srgbClr val="000000"/>
                </a:solidFill>
                <a:latin typeface="Arial" panose="020B0604020202020204" pitchFamily="34" charset="0"/>
                <a:ea typeface="Calibri" panose="020F0502020204030204" pitchFamily="34" charset="0"/>
                <a:cs typeface="Times New Roman" panose="02020603050405020304" pitchFamily="18" charset="0"/>
              </a:rPr>
              <a:t>3:</a:t>
            </a:r>
            <a:r>
              <a:rPr lang="es-EC" dirty="0">
                <a:solidFill>
                  <a:srgbClr val="000000"/>
                </a:solidFill>
                <a:latin typeface="Arial" panose="020B0604020202020204" pitchFamily="34" charset="0"/>
                <a:ea typeface="Calibri" panose="020F0502020204030204" pitchFamily="34" charset="0"/>
                <a:cs typeface="Times New Roman" panose="02020603050405020304" pitchFamily="18" charset="0"/>
              </a:rPr>
              <a:t> ¿Considera usted que para el desempeño eficiente del personal y la seguridad de la unidad es necesario reconocer inmediatamente el tipo de zafarrancho?</a:t>
            </a:r>
            <a:endParaRPr lang="es-ES"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4" name="Gráfico 3"/>
          <p:cNvGraphicFramePr>
            <a:graphicFrameLocks/>
          </p:cNvGraphicFramePr>
          <p:nvPr>
            <p:extLst>
              <p:ext uri="{D42A27DB-BD31-4B8C-83A1-F6EECF244321}">
                <p14:modId xmlns:p14="http://schemas.microsoft.com/office/powerpoint/2010/main" val="3043048447"/>
              </p:ext>
            </p:extLst>
          </p:nvPr>
        </p:nvGraphicFramePr>
        <p:xfrm>
          <a:off x="4427984" y="4221088"/>
          <a:ext cx="4536504" cy="22322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391125524"/>
              </p:ext>
            </p:extLst>
          </p:nvPr>
        </p:nvGraphicFramePr>
        <p:xfrm>
          <a:off x="755576" y="4221088"/>
          <a:ext cx="3600400" cy="1934856"/>
        </p:xfrm>
        <a:graphic>
          <a:graphicData uri="http://schemas.openxmlformats.org/drawingml/2006/table">
            <a:tbl>
              <a:tblPr firstRow="1" firstCol="1" bandRow="1">
                <a:tableStyleId>{D7AC3CCA-C797-4891-BE02-D94E43425B78}</a:tableStyleId>
              </a:tblPr>
              <a:tblGrid>
                <a:gridCol w="1296144"/>
                <a:gridCol w="1152128"/>
                <a:gridCol w="1152128"/>
              </a:tblGrid>
              <a:tr h="516471">
                <a:tc>
                  <a:txBody>
                    <a:bodyPr/>
                    <a:lstStyle/>
                    <a:p>
                      <a:pPr algn="ctr">
                        <a:spcBef>
                          <a:spcPts val="600"/>
                        </a:spcBef>
                        <a:spcAft>
                          <a:spcPts val="600"/>
                        </a:spcAft>
                      </a:pPr>
                      <a:r>
                        <a:rPr lang="es-MX" sz="1400" cap="all" dirty="0">
                          <a:effectLst/>
                        </a:rPr>
                        <a:t>ESCALA DE</a:t>
                      </a:r>
                      <a:endParaRPr lang="es-ES" sz="1400" cap="all" dirty="0">
                        <a:effectLst/>
                      </a:endParaRPr>
                    </a:p>
                    <a:p>
                      <a:pPr algn="ctr">
                        <a:spcBef>
                          <a:spcPts val="600"/>
                        </a:spcBef>
                        <a:spcAft>
                          <a:spcPts val="600"/>
                        </a:spcAft>
                      </a:pPr>
                      <a:r>
                        <a:rPr lang="es-MX" sz="1400" cap="all" dirty="0">
                          <a:effectLst/>
                        </a:rPr>
                        <a:t>VALORACIÓN</a:t>
                      </a:r>
                      <a:endParaRPr lang="es-ES" sz="1400" b="1" cap="all"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es-MX" sz="1400" cap="all" dirty="0">
                          <a:effectLst/>
                        </a:rPr>
                        <a:t>FRECUENCIA</a:t>
                      </a:r>
                      <a:endParaRPr lang="es-ES" sz="1400" b="1" cap="all"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es-MX" sz="1400" cap="all" dirty="0">
                          <a:effectLst/>
                        </a:rPr>
                        <a:t>PORCENTAJE</a:t>
                      </a:r>
                      <a:endParaRPr lang="es-ES" sz="1400" b="1" cap="all"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51912">
                <a:tc>
                  <a:txBody>
                    <a:bodyPr/>
                    <a:lstStyle/>
                    <a:p>
                      <a:pPr algn="just">
                        <a:spcBef>
                          <a:spcPts val="600"/>
                        </a:spcBef>
                        <a:spcAft>
                          <a:spcPts val="600"/>
                        </a:spcAft>
                      </a:pPr>
                      <a:r>
                        <a:rPr lang="es-MX" sz="1400">
                          <a:effectLst/>
                        </a:rPr>
                        <a:t>SI</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MX" sz="1400">
                          <a:effectLst/>
                        </a:rPr>
                        <a:t>61</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MX" sz="1400">
                          <a:effectLst/>
                        </a:rPr>
                        <a:t>98%</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51912">
                <a:tc>
                  <a:txBody>
                    <a:bodyPr/>
                    <a:lstStyle/>
                    <a:p>
                      <a:pPr algn="just">
                        <a:spcBef>
                          <a:spcPts val="600"/>
                        </a:spcBef>
                        <a:spcAft>
                          <a:spcPts val="600"/>
                        </a:spcAft>
                      </a:pPr>
                      <a:r>
                        <a:rPr lang="es-MX" sz="1400">
                          <a:effectLst/>
                        </a:rPr>
                        <a:t>NO</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MX" sz="1400">
                          <a:effectLst/>
                        </a:rPr>
                        <a:t>2</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MX" sz="1400">
                          <a:effectLst/>
                        </a:rPr>
                        <a:t>2%</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451912">
                <a:tc>
                  <a:txBody>
                    <a:bodyPr/>
                    <a:lstStyle/>
                    <a:p>
                      <a:pPr algn="just">
                        <a:spcBef>
                          <a:spcPts val="600"/>
                        </a:spcBef>
                        <a:spcAft>
                          <a:spcPts val="600"/>
                        </a:spcAft>
                      </a:pPr>
                      <a:r>
                        <a:rPr lang="es-MX" sz="1400">
                          <a:effectLst/>
                        </a:rPr>
                        <a:t>TOTAL:</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MX" sz="1400">
                          <a:effectLst/>
                        </a:rPr>
                        <a:t>63</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MX" sz="1400" dirty="0">
                          <a:effectLst/>
                        </a:rPr>
                        <a:t>100%</a:t>
                      </a:r>
                      <a:endParaRPr lang="es-E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Rectángulo 6"/>
          <p:cNvSpPr/>
          <p:nvPr/>
        </p:nvSpPr>
        <p:spPr>
          <a:xfrm>
            <a:off x="85323" y="1073350"/>
            <a:ext cx="3588290" cy="923330"/>
          </a:xfrm>
          <a:prstGeom prst="rect">
            <a:avLst/>
          </a:prstGeom>
          <a:noFill/>
        </p:spPr>
        <p:txBody>
          <a:bodyPr wrap="none" lIns="91440" tIns="45720" rIns="91440" bIns="45720">
            <a:spAutoFit/>
          </a:bodyPr>
          <a:lstStyle/>
          <a:p>
            <a:pPr algn="ctr"/>
            <a:r>
              <a:rPr lang="es-ES_tradnl"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ENTREVISTA</a:t>
            </a:r>
            <a:endParaRPr lang="es-E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8" name="Title 1"/>
          <p:cNvSpPr>
            <a:spLocks noGrp="1"/>
          </p:cNvSpPr>
          <p:nvPr>
            <p:ph type="title"/>
          </p:nvPr>
        </p:nvSpPr>
        <p:spPr>
          <a:xfrm>
            <a:off x="381000" y="230188"/>
            <a:ext cx="8382000" cy="1163395"/>
          </a:xfrm>
        </p:spPr>
        <p:txBody>
          <a:bodyPr>
            <a:normAutofit/>
          </a:bodyPr>
          <a:lstStyle/>
          <a:p>
            <a:pPr algn="ctr" defTabSz="914400">
              <a:lnSpc>
                <a:spcPct val="90000"/>
              </a:lnSpc>
              <a:spcBef>
                <a:spcPts val="0"/>
              </a:spcBef>
              <a:buNone/>
            </a:pPr>
            <a:r>
              <a:rPr lang="es-ES_tradnl" dirty="0" smtClean="0">
                <a:effectLst>
                  <a:outerShdw blurRad="50800" dist="38100" dir="2700000" algn="tl">
                    <a:prstClr val="black">
                      <a:alpha val="40000"/>
                    </a:prstClr>
                  </a:outerShdw>
                </a:effectLst>
                <a:latin typeface="Calibri"/>
                <a:cs typeface="Arial"/>
              </a:rPr>
              <a:t>METODOLOGÍA</a:t>
            </a:r>
            <a:r>
              <a:rPr lang="es-ES_tradnl" sz="4800" b="0" i="0" spc="-150" dirty="0" smtClean="0">
                <a:effectLst>
                  <a:outerShdw blurRad="50800" dist="38100" dir="2700000" algn="tl">
                    <a:prstClr val="black">
                      <a:alpha val="40000"/>
                    </a:prstClr>
                  </a:outerShdw>
                </a:effectLst>
                <a:latin typeface="Calibri"/>
                <a:ea typeface="+mn-ea"/>
                <a:cs typeface="Arial"/>
              </a:rPr>
              <a:t/>
            </a:r>
            <a:br>
              <a:rPr lang="es-ES_tradnl" sz="4800" b="0" i="0" spc="-150" dirty="0" smtClean="0">
                <a:effectLst>
                  <a:outerShdw blurRad="50800" dist="38100" dir="2700000" algn="tl">
                    <a:prstClr val="black">
                      <a:alpha val="40000"/>
                    </a:prstClr>
                  </a:outerShdw>
                </a:effectLst>
                <a:latin typeface="Calibri"/>
                <a:ea typeface="+mn-ea"/>
                <a:cs typeface="Arial"/>
              </a:rPr>
            </a:br>
            <a:endParaRPr lang="es-ES_tradnl" sz="3600" b="0" i="0" spc="-150" dirty="0">
              <a:solidFill>
                <a:srgbClr val="FFFF99"/>
              </a:solidFill>
              <a:effectLst>
                <a:outerShdw blurRad="50800" dist="38100" dir="2700000" algn="tl">
                  <a:prstClr val="black">
                    <a:alpha val="40000"/>
                  </a:prstClr>
                </a:outerShdw>
              </a:effectLst>
              <a:latin typeface="Calibri"/>
              <a:ea typeface="+mn-ea"/>
              <a:cs typeface="Arial"/>
            </a:endParaRP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1" y="206957"/>
            <a:ext cx="720080" cy="745972"/>
          </a:xfrm>
          <a:prstGeom prst="rect">
            <a:avLst/>
          </a:prstGeom>
          <a:ln>
            <a:noFill/>
          </a:ln>
          <a:effectLst>
            <a:outerShdw blurRad="292100" dist="139700" dir="2700000" algn="tl" rotWithShape="0">
              <a:srgbClr val="333333">
                <a:alpha val="65000"/>
              </a:srgbClr>
            </a:outerShdw>
          </a:effectLst>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6690" y="-39772"/>
            <a:ext cx="1420549" cy="1420549"/>
          </a:xfrm>
          <a:prstGeom prst="rect">
            <a:avLst/>
          </a:prstGeom>
        </p:spPr>
      </p:pic>
      <p:sp>
        <p:nvSpPr>
          <p:cNvPr id="11" name="CuadroTexto 10"/>
          <p:cNvSpPr txBox="1"/>
          <p:nvPr/>
        </p:nvSpPr>
        <p:spPr>
          <a:xfrm>
            <a:off x="8536936" y="6488668"/>
            <a:ext cx="427552" cy="369332"/>
          </a:xfrm>
          <a:prstGeom prst="rect">
            <a:avLst/>
          </a:prstGeom>
          <a:noFill/>
        </p:spPr>
        <p:txBody>
          <a:bodyPr wrap="square" rtlCol="0">
            <a:spAutoFit/>
          </a:bodyPr>
          <a:lstStyle/>
          <a:p>
            <a:r>
              <a:rPr lang="es-ES" dirty="0" smtClean="0"/>
              <a:t>13</a:t>
            </a:r>
            <a:endParaRPr lang="es-ES" dirty="0"/>
          </a:p>
        </p:txBody>
      </p:sp>
    </p:spTree>
    <p:extLst>
      <p:ext uri="{BB962C8B-B14F-4D97-AF65-F5344CB8AC3E}">
        <p14:creationId xmlns:p14="http://schemas.microsoft.com/office/powerpoint/2010/main" val="2203038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defTabSz="914400">
              <a:lnSpc>
                <a:spcPct val="90000"/>
              </a:lnSpc>
              <a:spcBef>
                <a:spcPts val="0"/>
              </a:spcBef>
              <a:buNone/>
            </a:pPr>
            <a:r>
              <a:rPr lang="es-ES_tradnl" sz="3200" dirty="0" smtClean="0">
                <a:effectLst>
                  <a:outerShdw blurRad="50800" dist="38100" dir="2700000" algn="tl">
                    <a:prstClr val="black">
                      <a:alpha val="40000"/>
                    </a:prstClr>
                  </a:outerShdw>
                </a:effectLst>
                <a:latin typeface="Calibri"/>
                <a:cs typeface="Arial"/>
              </a:rPr>
              <a:t>PROPUESTA</a:t>
            </a:r>
            <a:r>
              <a:rPr lang="es-ES_tradnl" sz="4800" b="0" i="0" spc="-150" dirty="0" smtClean="0">
                <a:effectLst>
                  <a:outerShdw blurRad="50800" dist="38100" dir="2700000" algn="tl">
                    <a:prstClr val="black">
                      <a:alpha val="40000"/>
                    </a:prstClr>
                  </a:outerShdw>
                </a:effectLst>
                <a:latin typeface="Calibri"/>
                <a:ea typeface="+mn-ea"/>
                <a:cs typeface="Arial"/>
              </a:rPr>
              <a:t/>
            </a:r>
            <a:br>
              <a:rPr lang="es-ES_tradnl" sz="4800" b="0" i="0" spc="-150" dirty="0" smtClean="0">
                <a:effectLst>
                  <a:outerShdw blurRad="50800" dist="38100" dir="2700000" algn="tl">
                    <a:prstClr val="black">
                      <a:alpha val="40000"/>
                    </a:prstClr>
                  </a:outerShdw>
                </a:effectLst>
                <a:latin typeface="Calibri"/>
                <a:ea typeface="+mn-ea"/>
                <a:cs typeface="Arial"/>
              </a:rPr>
            </a:br>
            <a:endParaRPr lang="es-ES_tradnl" sz="3600" b="0" i="0" spc="-150" dirty="0">
              <a:solidFill>
                <a:srgbClr val="FFFF99"/>
              </a:solidFill>
              <a:effectLst>
                <a:outerShdw blurRad="50800" dist="38100" dir="2700000" algn="tl">
                  <a:prstClr val="black">
                    <a:alpha val="40000"/>
                  </a:prstClr>
                </a:outerShdw>
              </a:effectLst>
              <a:latin typeface="Calibri"/>
              <a:ea typeface="+mn-ea"/>
              <a:cs typeface="Arial"/>
            </a:endParaRPr>
          </a:p>
        </p:txBody>
      </p:sp>
      <p:pic>
        <p:nvPicPr>
          <p:cNvPr id="4" name="Picture 3"/>
          <p:cNvPicPr>
            <a:picLocks noChangeAspect="1" noChangeArrowheads="1"/>
          </p:cNvPicPr>
          <p:nvPr/>
        </p:nvPicPr>
        <p:blipFill>
          <a:blip r:embed="rId3"/>
          <a:stretch>
            <a:fillRect/>
          </a:stretch>
        </p:blipFill>
        <p:spPr>
          <a:xfrm>
            <a:off x="7020272" y="225264"/>
            <a:ext cx="792088" cy="1108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5" name="Diagrama 4"/>
          <p:cNvGraphicFramePr/>
          <p:nvPr>
            <p:extLst>
              <p:ext uri="{D42A27DB-BD31-4B8C-83A1-F6EECF244321}">
                <p14:modId xmlns:p14="http://schemas.microsoft.com/office/powerpoint/2010/main" val="1864418734"/>
              </p:ext>
            </p:extLst>
          </p:nvPr>
        </p:nvGraphicFramePr>
        <p:xfrm>
          <a:off x="1524000" y="256490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ángulo 6"/>
          <p:cNvSpPr/>
          <p:nvPr/>
        </p:nvSpPr>
        <p:spPr>
          <a:xfrm>
            <a:off x="320041" y="970299"/>
            <a:ext cx="8446602" cy="1384995"/>
          </a:xfrm>
          <a:prstGeom prst="rect">
            <a:avLst/>
          </a:prstGeom>
          <a:noFill/>
        </p:spPr>
        <p:txBody>
          <a:bodyPr wrap="square" lIns="91440" tIns="45720" rIns="91440" bIns="45720">
            <a:spAutoFit/>
          </a:bodyPr>
          <a:lstStyle/>
          <a:p>
            <a:pPr algn="ctr"/>
            <a:r>
              <a:rPr lang="es-ES" sz="2800" b="1" dirty="0" smtClean="0">
                <a:ln w="6600">
                  <a:solidFill>
                    <a:schemeClr val="accent2"/>
                  </a:solidFill>
                  <a:prstDash val="solid"/>
                </a:ln>
                <a:solidFill>
                  <a:srgbClr val="FFFFFF"/>
                </a:solidFill>
                <a:effectLst>
                  <a:outerShdw dist="38100" dir="2700000" algn="tl" rotWithShape="0">
                    <a:schemeClr val="accent2"/>
                  </a:outerShdw>
                </a:effectLst>
              </a:rPr>
              <a:t>SISTEMA AUTOMATIZADO </a:t>
            </a:r>
          </a:p>
          <a:p>
            <a:pPr algn="ctr"/>
            <a:r>
              <a:rPr lang="es-ES" sz="2800" b="1" dirty="0" smtClean="0">
                <a:ln w="6600">
                  <a:solidFill>
                    <a:schemeClr val="accent2"/>
                  </a:solidFill>
                  <a:prstDash val="solid"/>
                </a:ln>
                <a:solidFill>
                  <a:srgbClr val="FFFFFF"/>
                </a:solidFill>
                <a:effectLst>
                  <a:outerShdw dist="38100" dir="2700000" algn="tl" rotWithShape="0">
                    <a:schemeClr val="accent2"/>
                  </a:outerShdw>
                </a:effectLst>
              </a:rPr>
              <a:t>PARA LA DIFUSIÓN DE LAS SEÑALES</a:t>
            </a:r>
          </a:p>
          <a:p>
            <a:pPr algn="ctr"/>
            <a:r>
              <a:rPr lang="es-ES" sz="2800" b="1" dirty="0" smtClean="0">
                <a:ln w="6600">
                  <a:solidFill>
                    <a:schemeClr val="accent2"/>
                  </a:solidFill>
                  <a:prstDash val="solid"/>
                </a:ln>
                <a:solidFill>
                  <a:srgbClr val="FFFFFF"/>
                </a:solidFill>
                <a:effectLst>
                  <a:outerShdw dist="38100" dir="2700000" algn="tl" rotWithShape="0">
                    <a:schemeClr val="accent2"/>
                  </a:outerShdw>
                </a:effectLst>
              </a:rPr>
              <a:t> DE ALARMA DE LOS ZAFARRANCHOS</a:t>
            </a:r>
            <a:endParaRPr lang="es-ES" sz="2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9" name="Rounded Rectangle 4"/>
          <p:cNvSpPr/>
          <p:nvPr/>
        </p:nvSpPr>
        <p:spPr bwMode="auto">
          <a:xfrm>
            <a:off x="2051720" y="5733256"/>
            <a:ext cx="1776933" cy="27777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400">
              <a:spcBef>
                <a:spcPts val="0"/>
              </a:spcBef>
              <a:spcAft>
                <a:spcPts val="0"/>
              </a:spcAft>
              <a:buNone/>
            </a:pPr>
            <a:r>
              <a:rPr lang="es-ES_tradnl" sz="1600" dirty="0" smtClean="0">
                <a:solidFill>
                  <a:srgbClr val="FFFFFF"/>
                </a:solidFill>
                <a:effectLst>
                  <a:outerShdw blurRad="38100" dist="38100" dir="2700000" algn="tl">
                    <a:srgbClr val="000000">
                      <a:alpha val="43137"/>
                    </a:srgbClr>
                  </a:outerShdw>
                </a:effectLst>
                <a:latin typeface="Calibri"/>
              </a:rPr>
              <a:t>PODER ELÉCTRICO</a:t>
            </a:r>
            <a:endParaRPr lang="es-ES_tradnl" sz="1600" b="0" i="0" dirty="0">
              <a:solidFill>
                <a:srgbClr val="FFFFFF"/>
              </a:solidFill>
              <a:effectLst>
                <a:outerShdw blurRad="38100" dist="38100" dir="2700000" algn="tl">
                  <a:srgbClr val="000000">
                    <a:alpha val="43137"/>
                  </a:srgbClr>
                </a:outerShdw>
              </a:effectLst>
              <a:latin typeface="Calibri"/>
            </a:endParaRPr>
          </a:p>
        </p:txBody>
      </p:sp>
      <p:sp>
        <p:nvSpPr>
          <p:cNvPr id="10" name="Rounded Rectangle 4"/>
          <p:cNvSpPr/>
          <p:nvPr/>
        </p:nvSpPr>
        <p:spPr bwMode="auto">
          <a:xfrm>
            <a:off x="2795067" y="5085184"/>
            <a:ext cx="1776933" cy="27777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400">
              <a:spcBef>
                <a:spcPts val="0"/>
              </a:spcBef>
              <a:spcAft>
                <a:spcPts val="0"/>
              </a:spcAft>
              <a:buNone/>
            </a:pPr>
            <a:r>
              <a:rPr lang="es-ES_tradnl" sz="1600" dirty="0" smtClean="0">
                <a:solidFill>
                  <a:srgbClr val="FFFFFF"/>
                </a:solidFill>
                <a:effectLst>
                  <a:outerShdw blurRad="38100" dist="38100" dir="2700000" algn="tl">
                    <a:srgbClr val="000000">
                      <a:alpha val="43137"/>
                    </a:srgbClr>
                  </a:outerShdw>
                </a:effectLst>
                <a:latin typeface="Calibri"/>
              </a:rPr>
              <a:t>HARDWARE</a:t>
            </a:r>
            <a:endParaRPr lang="es-ES_tradnl" sz="1600" b="0" i="0" dirty="0">
              <a:solidFill>
                <a:srgbClr val="FFFFFF"/>
              </a:solidFill>
              <a:effectLst>
                <a:outerShdw blurRad="38100" dist="38100" dir="2700000" algn="tl">
                  <a:srgbClr val="000000">
                    <a:alpha val="43137"/>
                  </a:srgbClr>
                </a:outerShdw>
              </a:effectLst>
              <a:latin typeface="Calibri"/>
            </a:endParaRPr>
          </a:p>
        </p:txBody>
      </p:sp>
      <p:sp>
        <p:nvSpPr>
          <p:cNvPr id="11" name="Rounded Rectangle 4"/>
          <p:cNvSpPr/>
          <p:nvPr/>
        </p:nvSpPr>
        <p:spPr bwMode="auto">
          <a:xfrm>
            <a:off x="3762658" y="4575997"/>
            <a:ext cx="1776933" cy="27777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400">
              <a:spcBef>
                <a:spcPts val="0"/>
              </a:spcBef>
              <a:spcAft>
                <a:spcPts val="0"/>
              </a:spcAft>
              <a:buNone/>
            </a:pPr>
            <a:r>
              <a:rPr lang="es-ES_tradnl" sz="1600" dirty="0" smtClean="0">
                <a:solidFill>
                  <a:srgbClr val="FFFFFF"/>
                </a:solidFill>
                <a:effectLst>
                  <a:outerShdw blurRad="38100" dist="38100" dir="2700000" algn="tl">
                    <a:srgbClr val="000000">
                      <a:alpha val="43137"/>
                    </a:srgbClr>
                  </a:outerShdw>
                </a:effectLst>
                <a:latin typeface="Calibri"/>
              </a:rPr>
              <a:t>SOFTWARE</a:t>
            </a:r>
            <a:endParaRPr lang="es-ES_tradnl" sz="1600" b="0" i="0" dirty="0">
              <a:solidFill>
                <a:srgbClr val="FFFFFF"/>
              </a:solidFill>
              <a:effectLst>
                <a:outerShdw blurRad="38100" dist="38100" dir="2700000" algn="tl">
                  <a:srgbClr val="000000">
                    <a:alpha val="43137"/>
                  </a:srgbClr>
                </a:outerShdw>
              </a:effectLst>
              <a:latin typeface="Calibri"/>
            </a:endParaRPr>
          </a:p>
        </p:txBody>
      </p:sp>
      <p:sp>
        <p:nvSpPr>
          <p:cNvPr id="12" name="Rounded Rectangle 4"/>
          <p:cNvSpPr/>
          <p:nvPr/>
        </p:nvSpPr>
        <p:spPr bwMode="auto">
          <a:xfrm>
            <a:off x="5148064" y="4201095"/>
            <a:ext cx="2961362" cy="286969"/>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400">
              <a:spcBef>
                <a:spcPts val="0"/>
              </a:spcBef>
              <a:spcAft>
                <a:spcPts val="0"/>
              </a:spcAft>
              <a:buNone/>
            </a:pPr>
            <a:r>
              <a:rPr lang="es-ES_tradnl" sz="1600" dirty="0" smtClean="0">
                <a:solidFill>
                  <a:srgbClr val="FFFFFF"/>
                </a:solidFill>
                <a:effectLst>
                  <a:outerShdw blurRad="38100" dist="38100" dir="2700000" algn="tl">
                    <a:srgbClr val="000000">
                      <a:alpha val="43137"/>
                    </a:srgbClr>
                  </a:outerShdw>
                </a:effectLst>
                <a:latin typeface="Calibri"/>
              </a:rPr>
              <a:t>PRINCIPIO DE FUNCIONAMIENTO</a:t>
            </a:r>
            <a:endParaRPr lang="es-ES_tradnl" sz="1600" b="0" i="0" dirty="0">
              <a:solidFill>
                <a:srgbClr val="FFFFFF"/>
              </a:solidFill>
              <a:effectLst>
                <a:outerShdw blurRad="38100" dist="38100" dir="2700000" algn="tl">
                  <a:srgbClr val="000000">
                    <a:alpha val="43137"/>
                  </a:srgbClr>
                </a:outerShdw>
              </a:effectLst>
              <a:latin typeface="Calibri"/>
            </a:endParaRPr>
          </a:p>
        </p:txBody>
      </p:sp>
      <p:sp>
        <p:nvSpPr>
          <p:cNvPr id="13" name="Rounded Rectangle 4"/>
          <p:cNvSpPr/>
          <p:nvPr/>
        </p:nvSpPr>
        <p:spPr bwMode="auto">
          <a:xfrm>
            <a:off x="6732240" y="3636909"/>
            <a:ext cx="1800200" cy="265274"/>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400">
              <a:spcBef>
                <a:spcPts val="0"/>
              </a:spcBef>
              <a:spcAft>
                <a:spcPts val="0"/>
              </a:spcAft>
              <a:buNone/>
            </a:pPr>
            <a:r>
              <a:rPr lang="es-ES_tradnl" sz="1600" dirty="0" smtClean="0">
                <a:solidFill>
                  <a:srgbClr val="FFFFFF"/>
                </a:solidFill>
                <a:effectLst>
                  <a:outerShdw blurRad="38100" dist="38100" dir="2700000" algn="tl">
                    <a:srgbClr val="000000">
                      <a:alpha val="43137"/>
                    </a:srgbClr>
                  </a:outerShdw>
                </a:effectLst>
                <a:latin typeface="Calibri"/>
              </a:rPr>
              <a:t>FACTIBILIDAD</a:t>
            </a:r>
            <a:endParaRPr lang="es-ES_tradnl" sz="1600" b="0" i="0" dirty="0">
              <a:solidFill>
                <a:srgbClr val="FFFFFF"/>
              </a:solidFill>
              <a:effectLst>
                <a:outerShdw blurRad="38100" dist="38100" dir="2700000" algn="tl">
                  <a:srgbClr val="000000">
                    <a:alpha val="43137"/>
                  </a:srgbClr>
                </a:outerShdw>
              </a:effectLst>
              <a:latin typeface="Calibri"/>
            </a:endParaRPr>
          </a:p>
        </p:txBody>
      </p:sp>
      <p:sp>
        <p:nvSpPr>
          <p:cNvPr id="14" name="CuadroTexto 13"/>
          <p:cNvSpPr txBox="1"/>
          <p:nvPr/>
        </p:nvSpPr>
        <p:spPr>
          <a:xfrm>
            <a:off x="8536936" y="6488668"/>
            <a:ext cx="427552" cy="369332"/>
          </a:xfrm>
          <a:prstGeom prst="rect">
            <a:avLst/>
          </a:prstGeom>
          <a:noFill/>
        </p:spPr>
        <p:txBody>
          <a:bodyPr wrap="square" rtlCol="0">
            <a:spAutoFit/>
          </a:bodyPr>
          <a:lstStyle/>
          <a:p>
            <a:r>
              <a:rPr lang="es-ES" dirty="0" smtClean="0"/>
              <a:t>14</a:t>
            </a:r>
            <a:endParaRPr lang="es-ES" dirty="0"/>
          </a:p>
        </p:txBody>
      </p:sp>
    </p:spTree>
    <p:extLst>
      <p:ext uri="{BB962C8B-B14F-4D97-AF65-F5344CB8AC3E}">
        <p14:creationId xmlns:p14="http://schemas.microsoft.com/office/powerpoint/2010/main" val="3851524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30188"/>
            <a:ext cx="8382000" cy="1163395"/>
          </a:xfrm>
          <a:prstGeom prst="rect">
            <a:avLst/>
          </a:prstGeom>
        </p:spPr>
        <p:txBody>
          <a:bodyPr vert="horz" wrap="square" lIns="0" tIns="0" rIns="0" bIns="0" rtlCol="0" anchor="t">
            <a:normAutofit fontScale="70000" lnSpcReduction="20000"/>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s-ES" b="1" dirty="0">
                <a:ln w="6600">
                  <a:solidFill>
                    <a:schemeClr val="accent2"/>
                  </a:solidFill>
                  <a:prstDash val="solid"/>
                </a:ln>
                <a:solidFill>
                  <a:srgbClr val="FFFFFF"/>
                </a:solidFill>
                <a:effectLst>
                  <a:outerShdw dist="38100" dir="2700000" algn="tl" rotWithShape="0">
                    <a:schemeClr val="accent2"/>
                  </a:outerShdw>
                </a:effectLst>
              </a:rPr>
              <a:t>SISTEMA AUTOMATIZADO </a:t>
            </a:r>
          </a:p>
          <a:p>
            <a:pPr algn="ctr"/>
            <a:r>
              <a:rPr lang="es-ES" b="1" dirty="0">
                <a:ln w="6600">
                  <a:solidFill>
                    <a:schemeClr val="accent2"/>
                  </a:solidFill>
                  <a:prstDash val="solid"/>
                </a:ln>
                <a:solidFill>
                  <a:srgbClr val="FFFFFF"/>
                </a:solidFill>
                <a:effectLst>
                  <a:outerShdw dist="38100" dir="2700000" algn="tl" rotWithShape="0">
                    <a:schemeClr val="accent2"/>
                  </a:outerShdw>
                </a:effectLst>
              </a:rPr>
              <a:t>PARA LA DIFUSIÓN DE LAS SEÑALES</a:t>
            </a:r>
          </a:p>
          <a:p>
            <a:pPr algn="ctr"/>
            <a:r>
              <a:rPr lang="es-ES" b="1" dirty="0">
                <a:ln w="6600">
                  <a:solidFill>
                    <a:schemeClr val="accent2"/>
                  </a:solidFill>
                  <a:prstDash val="solid"/>
                </a:ln>
                <a:solidFill>
                  <a:srgbClr val="FFFFFF"/>
                </a:solidFill>
                <a:effectLst>
                  <a:outerShdw dist="38100" dir="2700000" algn="tl" rotWithShape="0">
                    <a:schemeClr val="accent2"/>
                  </a:outerShdw>
                </a:effectLst>
              </a:rPr>
              <a:t> DE ALARMA DE LOS ZAFARRANCHOS</a:t>
            </a:r>
          </a:p>
        </p:txBody>
      </p:sp>
      <p:graphicFrame>
        <p:nvGraphicFramePr>
          <p:cNvPr id="6" name="Diagrama 5"/>
          <p:cNvGraphicFramePr/>
          <p:nvPr>
            <p:extLst>
              <p:ext uri="{D42A27DB-BD31-4B8C-83A1-F6EECF244321}">
                <p14:modId xmlns:p14="http://schemas.microsoft.com/office/powerpoint/2010/main" val="3180311647"/>
              </p:ext>
            </p:extLst>
          </p:nvPr>
        </p:nvGraphicFramePr>
        <p:xfrm>
          <a:off x="1524000" y="1397000"/>
          <a:ext cx="7239000" cy="498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19672" y="3284984"/>
            <a:ext cx="1512168" cy="12241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CuadroTexto 8"/>
          <p:cNvSpPr txBox="1"/>
          <p:nvPr/>
        </p:nvSpPr>
        <p:spPr>
          <a:xfrm>
            <a:off x="8536936" y="6488668"/>
            <a:ext cx="427552" cy="369332"/>
          </a:xfrm>
          <a:prstGeom prst="rect">
            <a:avLst/>
          </a:prstGeom>
          <a:noFill/>
        </p:spPr>
        <p:txBody>
          <a:bodyPr wrap="square" rtlCol="0">
            <a:spAutoFit/>
          </a:bodyPr>
          <a:lstStyle/>
          <a:p>
            <a:r>
              <a:rPr lang="es-ES" dirty="0" smtClean="0"/>
              <a:t>15</a:t>
            </a:r>
            <a:endParaRPr lang="es-ES" dirty="0"/>
          </a:p>
        </p:txBody>
      </p:sp>
    </p:spTree>
    <p:extLst>
      <p:ext uri="{BB962C8B-B14F-4D97-AF65-F5344CB8AC3E}">
        <p14:creationId xmlns:p14="http://schemas.microsoft.com/office/powerpoint/2010/main" val="18284175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bwMode="auto">
          <a:xfrm>
            <a:off x="-252536" y="1052737"/>
            <a:ext cx="9865096" cy="5805263"/>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7863" y="2893150"/>
            <a:ext cx="2153989" cy="1656914"/>
          </a:xfrm>
          <a:prstGeom prst="round2DiagRect">
            <a:avLst>
              <a:gd name="adj1" fmla="val 16667"/>
              <a:gd name="adj2" fmla="val 0"/>
            </a:avLst>
          </a:prstGeom>
          <a:ln w="88900" cap="sq">
            <a:solidFill>
              <a:schemeClr val="bg1"/>
            </a:solidFill>
            <a:miter lim="800000"/>
          </a:ln>
          <a:effectLst>
            <a:outerShdw blurRad="254000" algn="tl" rotWithShape="0">
              <a:srgbClr val="000000">
                <a:alpha val="43000"/>
              </a:srgbClr>
            </a:outerShdw>
          </a:effectLst>
        </p:spPr>
      </p:pic>
      <p:grpSp>
        <p:nvGrpSpPr>
          <p:cNvPr id="11" name="Grupo 10"/>
          <p:cNvGrpSpPr/>
          <p:nvPr/>
        </p:nvGrpSpPr>
        <p:grpSpPr>
          <a:xfrm>
            <a:off x="130888" y="445463"/>
            <a:ext cx="1646691" cy="1190539"/>
            <a:chOff x="5467948" y="1159071"/>
            <a:chExt cx="1646691" cy="1190539"/>
          </a:xfrm>
        </p:grpSpPr>
        <p:sp>
          <p:nvSpPr>
            <p:cNvPr id="12" name="Rectángulo 11"/>
            <p:cNvSpPr/>
            <p:nvPr/>
          </p:nvSpPr>
          <p:spPr>
            <a:xfrm>
              <a:off x="5467948" y="1159071"/>
              <a:ext cx="1646691" cy="11905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ángulo 12"/>
            <p:cNvSpPr/>
            <p:nvPr/>
          </p:nvSpPr>
          <p:spPr>
            <a:xfrm>
              <a:off x="5467948" y="1159071"/>
              <a:ext cx="1646691" cy="11905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lvl="0" algn="l" defTabSz="1733550">
                <a:lnSpc>
                  <a:spcPct val="90000"/>
                </a:lnSpc>
                <a:spcBef>
                  <a:spcPct val="0"/>
                </a:spcBef>
                <a:spcAft>
                  <a:spcPct val="10000"/>
                </a:spcAft>
              </a:pPr>
              <a:endParaRPr lang="es-ES" sz="3900" kern="1200" dirty="0"/>
            </a:p>
          </p:txBody>
        </p:sp>
      </p:grpSp>
      <p:sp>
        <p:nvSpPr>
          <p:cNvPr id="15" name="Rectángulo 14"/>
          <p:cNvSpPr/>
          <p:nvPr/>
        </p:nvSpPr>
        <p:spPr>
          <a:xfrm>
            <a:off x="384872" y="319329"/>
            <a:ext cx="2242912" cy="106630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ctángulo 16"/>
          <p:cNvSpPr/>
          <p:nvPr/>
        </p:nvSpPr>
        <p:spPr>
          <a:xfrm>
            <a:off x="5076056" y="1844824"/>
            <a:ext cx="3690816" cy="106630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lvl="0" algn="l" defTabSz="1733550">
              <a:lnSpc>
                <a:spcPct val="90000"/>
              </a:lnSpc>
              <a:spcBef>
                <a:spcPct val="0"/>
              </a:spcBef>
              <a:spcAft>
                <a:spcPct val="10000"/>
              </a:spcAft>
            </a:pPr>
            <a:endParaRPr lang="es-ES" sz="3900" kern="1200" dirty="0"/>
          </a:p>
        </p:txBody>
      </p:sp>
      <p:pic>
        <p:nvPicPr>
          <p:cNvPr id="22" name="Imagen 21"/>
          <p:cNvPicPr>
            <a:picLocks noChangeAspect="1"/>
          </p:cNvPicPr>
          <p:nvPr/>
        </p:nvPicPr>
        <p:blipFill rotWithShape="1">
          <a:blip r:embed="rId3" cstate="print">
            <a:extLst>
              <a:ext uri="{28A0092B-C50C-407E-A947-70E740481C1C}">
                <a14:useLocalDpi xmlns:a14="http://schemas.microsoft.com/office/drawing/2010/main" val="0"/>
              </a:ext>
            </a:extLst>
          </a:blip>
          <a:srcRect t="17459" b="17209"/>
          <a:stretch/>
        </p:blipFill>
        <p:spPr>
          <a:xfrm>
            <a:off x="6891790" y="1261507"/>
            <a:ext cx="1945113" cy="1269785"/>
          </a:xfrm>
          <a:prstGeom prst="rect">
            <a:avLst/>
          </a:prstGeom>
          <a:noFill/>
          <a:ln>
            <a:noFill/>
          </a:ln>
        </p:spPr>
      </p:pic>
      <p:pic>
        <p:nvPicPr>
          <p:cNvPr id="23" name="Imagen 22"/>
          <p:cNvPicPr>
            <a:picLocks noChangeAspect="1"/>
          </p:cNvPicPr>
          <p:nvPr/>
        </p:nvPicPr>
        <p:blipFill rotWithShape="1">
          <a:blip r:embed="rId4" cstate="print">
            <a:extLst>
              <a:ext uri="{28A0092B-C50C-407E-A947-70E740481C1C}">
                <a14:useLocalDpi xmlns:a14="http://schemas.microsoft.com/office/drawing/2010/main" val="0"/>
              </a:ext>
            </a:extLst>
          </a:blip>
          <a:srcRect r="11080" b="15666"/>
          <a:stretch/>
        </p:blipFill>
        <p:spPr>
          <a:xfrm>
            <a:off x="4319740" y="1512288"/>
            <a:ext cx="1139995" cy="8108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Imagen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9099" y="5314351"/>
            <a:ext cx="1437016" cy="712760"/>
          </a:xfrm>
          <a:prstGeom prst="rect">
            <a:avLst/>
          </a:prstGeom>
          <a:noFill/>
          <a:ln>
            <a:noFill/>
          </a:ln>
        </p:spPr>
      </p:pic>
      <p:pic>
        <p:nvPicPr>
          <p:cNvPr id="3074" name="Picture 2" descr="http://mec-s2-p.mlstatic.com/modulo-mini-puente-h-l9110sh-800ma-ideal-arduino-pic-robot-63-MEC4653543878_072013-F.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2594" r="42987" b="15505"/>
          <a:stretch/>
        </p:blipFill>
        <p:spPr bwMode="auto">
          <a:xfrm>
            <a:off x="4308454" y="5194007"/>
            <a:ext cx="1357298" cy="123559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8" name="Imagen 27"/>
          <p:cNvPicPr/>
          <p:nvPr/>
        </p:nvPicPr>
        <p:blipFill rotWithShape="1">
          <a:blip r:embed="rId7"/>
          <a:srcRect b="5417"/>
          <a:stretch/>
        </p:blipFill>
        <p:spPr bwMode="auto">
          <a:xfrm>
            <a:off x="90636" y="4077072"/>
            <a:ext cx="3062991" cy="2567721"/>
          </a:xfrm>
          <a:prstGeom prst="rect">
            <a:avLst/>
          </a:prstGeom>
          <a:noFill/>
          <a:ln>
            <a:noFill/>
          </a:ln>
          <a:extLst>
            <a:ext uri="{53640926-AAD7-44D8-BBD7-CCE9431645EC}">
              <a14:shadowObscured xmlns:a14="http://schemas.microsoft.com/office/drawing/2010/main"/>
            </a:ext>
          </a:extLst>
        </p:spPr>
      </p:pic>
      <p:sp>
        <p:nvSpPr>
          <p:cNvPr id="27" name="Flecha derecha 26"/>
          <p:cNvSpPr/>
          <p:nvPr/>
        </p:nvSpPr>
        <p:spPr bwMode="auto">
          <a:xfrm>
            <a:off x="3551870" y="1715565"/>
            <a:ext cx="502402" cy="361667"/>
          </a:xfrm>
          <a:prstGeom prst="rightArrow">
            <a:avLst/>
          </a:prstGeom>
          <a:gradFill flip="none"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path path="circle">
              <a:fillToRect r="100000" b="100000"/>
            </a:path>
            <a:tileRect l="-100000" t="-10000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0" name="Flecha derecha 29"/>
          <p:cNvSpPr/>
          <p:nvPr/>
        </p:nvSpPr>
        <p:spPr bwMode="auto">
          <a:xfrm>
            <a:off x="5916278" y="1663990"/>
            <a:ext cx="792088" cy="361667"/>
          </a:xfrm>
          <a:prstGeom prst="rightArrow">
            <a:avLst/>
          </a:prstGeom>
          <a:gradFill flip="none"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path path="circle">
              <a:fillToRect r="100000" b="100000"/>
            </a:path>
            <a:tileRect l="-100000" t="-10000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1" name="Flecha derecha 30"/>
          <p:cNvSpPr/>
          <p:nvPr/>
        </p:nvSpPr>
        <p:spPr bwMode="auto">
          <a:xfrm rot="5400000">
            <a:off x="7598509" y="2712316"/>
            <a:ext cx="458925" cy="361667"/>
          </a:xfrm>
          <a:prstGeom prst="rightArrow">
            <a:avLst/>
          </a:prstGeom>
          <a:gradFill flip="none"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path path="circle">
              <a:fillToRect r="100000" b="100000"/>
            </a:path>
            <a:tileRect l="-100000" t="-10000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2" name="Flecha derecha 31"/>
          <p:cNvSpPr/>
          <p:nvPr/>
        </p:nvSpPr>
        <p:spPr bwMode="auto">
          <a:xfrm rot="5400000">
            <a:off x="7524407" y="4709610"/>
            <a:ext cx="607128" cy="361667"/>
          </a:xfrm>
          <a:prstGeom prst="rightArrow">
            <a:avLst/>
          </a:prstGeom>
          <a:gradFill flip="none"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path path="circle">
              <a:fillToRect r="100000" b="100000"/>
            </a:path>
            <a:tileRect l="-100000" t="-10000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3" name="Flecha derecha 32"/>
          <p:cNvSpPr/>
          <p:nvPr/>
        </p:nvSpPr>
        <p:spPr bwMode="auto">
          <a:xfrm rot="10800000">
            <a:off x="6017886" y="5489898"/>
            <a:ext cx="792088" cy="361667"/>
          </a:xfrm>
          <a:prstGeom prst="rightArrow">
            <a:avLst/>
          </a:prstGeom>
          <a:gradFill flip="none"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path path="circle">
              <a:fillToRect r="100000" b="100000"/>
            </a:path>
            <a:tileRect l="-100000" t="-10000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4" name="Flecha derecha 33"/>
          <p:cNvSpPr/>
          <p:nvPr/>
        </p:nvSpPr>
        <p:spPr bwMode="auto">
          <a:xfrm rot="10800000">
            <a:off x="3260706" y="5489897"/>
            <a:ext cx="792088" cy="361667"/>
          </a:xfrm>
          <a:prstGeom prst="rightArrow">
            <a:avLst/>
          </a:prstGeom>
          <a:gradFill flip="none"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path path="circle">
              <a:fillToRect r="100000" b="100000"/>
            </a:path>
            <a:tileRect l="-100000" t="-10000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5" name="CuadroTexto 24"/>
          <p:cNvSpPr txBox="1"/>
          <p:nvPr/>
        </p:nvSpPr>
        <p:spPr>
          <a:xfrm>
            <a:off x="8536936" y="6488668"/>
            <a:ext cx="427552" cy="369332"/>
          </a:xfrm>
          <a:prstGeom prst="rect">
            <a:avLst/>
          </a:prstGeom>
          <a:noFill/>
        </p:spPr>
        <p:txBody>
          <a:bodyPr wrap="square" rtlCol="0">
            <a:spAutoFit/>
          </a:bodyPr>
          <a:lstStyle/>
          <a:p>
            <a:r>
              <a:rPr lang="es-ES" dirty="0" smtClean="0">
                <a:solidFill>
                  <a:schemeClr val="bg1"/>
                </a:solidFill>
              </a:rPr>
              <a:t>16</a:t>
            </a:r>
            <a:endParaRPr lang="es-ES" dirty="0">
              <a:solidFill>
                <a:schemeClr val="bg1"/>
              </a:solidFill>
            </a:endParaRPr>
          </a:p>
        </p:txBody>
      </p:sp>
      <p:sp>
        <p:nvSpPr>
          <p:cNvPr id="35" name="Title 1"/>
          <p:cNvSpPr txBox="1">
            <a:spLocks/>
          </p:cNvSpPr>
          <p:nvPr/>
        </p:nvSpPr>
        <p:spPr>
          <a:xfrm>
            <a:off x="368712" y="82036"/>
            <a:ext cx="8382000" cy="1163395"/>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s-ES" sz="2400" b="1" dirty="0">
                <a:ln w="6600">
                  <a:solidFill>
                    <a:schemeClr val="accent2"/>
                  </a:solidFill>
                  <a:prstDash val="solid"/>
                </a:ln>
                <a:solidFill>
                  <a:srgbClr val="FFFFFF"/>
                </a:solidFill>
                <a:effectLst>
                  <a:outerShdw dist="38100" dir="2700000" algn="tl" rotWithShape="0">
                    <a:schemeClr val="accent2"/>
                  </a:outerShdw>
                </a:effectLst>
              </a:rPr>
              <a:t>SISTEMA AUTOMATIZADO </a:t>
            </a:r>
          </a:p>
          <a:p>
            <a:pPr algn="ctr"/>
            <a:r>
              <a:rPr lang="es-ES" sz="2400" b="1" dirty="0">
                <a:ln w="6600">
                  <a:solidFill>
                    <a:schemeClr val="accent2"/>
                  </a:solidFill>
                  <a:prstDash val="solid"/>
                </a:ln>
                <a:solidFill>
                  <a:srgbClr val="FFFFFF"/>
                </a:solidFill>
                <a:effectLst>
                  <a:outerShdw dist="38100" dir="2700000" algn="tl" rotWithShape="0">
                    <a:schemeClr val="accent2"/>
                  </a:outerShdw>
                </a:effectLst>
              </a:rPr>
              <a:t>PARA LA DIFUSIÓN DE LAS SEÑALES</a:t>
            </a:r>
          </a:p>
          <a:p>
            <a:pPr algn="ctr"/>
            <a:r>
              <a:rPr lang="es-ES" sz="2400" b="1" dirty="0">
                <a:ln w="6600">
                  <a:solidFill>
                    <a:schemeClr val="accent2"/>
                  </a:solidFill>
                  <a:prstDash val="solid"/>
                </a:ln>
                <a:solidFill>
                  <a:srgbClr val="FFFFFF"/>
                </a:solidFill>
                <a:effectLst>
                  <a:outerShdw dist="38100" dir="2700000" algn="tl" rotWithShape="0">
                    <a:schemeClr val="accent2"/>
                  </a:outerShdw>
                </a:effectLst>
              </a:rPr>
              <a:t> DE ALARMA DE LOS ZAFARRANCHOS</a:t>
            </a:r>
          </a:p>
        </p:txBody>
      </p:sp>
      <p:pic>
        <p:nvPicPr>
          <p:cNvPr id="2" name="Imagen 1"/>
          <p:cNvPicPr>
            <a:picLocks noChangeAspect="1"/>
          </p:cNvPicPr>
          <p:nvPr/>
        </p:nvPicPr>
        <p:blipFill rotWithShape="1">
          <a:blip r:embed="rId8"/>
          <a:srcRect l="2102" r="6594"/>
          <a:stretch/>
        </p:blipFill>
        <p:spPr>
          <a:xfrm>
            <a:off x="21626" y="1285938"/>
            <a:ext cx="3312369" cy="1320227"/>
          </a:xfrm>
          <a:prstGeom prst="rect">
            <a:avLst/>
          </a:prstGeom>
        </p:spPr>
      </p:pic>
      <p:pic>
        <p:nvPicPr>
          <p:cNvPr id="3" name="Imagen 2"/>
          <p:cNvPicPr>
            <a:picLocks noChangeAspect="1"/>
          </p:cNvPicPr>
          <p:nvPr/>
        </p:nvPicPr>
        <p:blipFill>
          <a:blip r:embed="rId9"/>
          <a:stretch>
            <a:fillRect/>
          </a:stretch>
        </p:blipFill>
        <p:spPr>
          <a:xfrm>
            <a:off x="6463632" y="3200157"/>
            <a:ext cx="2647950" cy="1228725"/>
          </a:xfrm>
          <a:prstGeom prst="rect">
            <a:avLst/>
          </a:prstGeom>
        </p:spPr>
      </p:pic>
    </p:spTree>
    <p:extLst>
      <p:ext uri="{BB962C8B-B14F-4D97-AF65-F5344CB8AC3E}">
        <p14:creationId xmlns:p14="http://schemas.microsoft.com/office/powerpoint/2010/main" val="39922051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anim calcmode="lin" valueType="num">
                                      <p:cBhvr>
                                        <p:cTn id="31" dur="1000" fill="hold"/>
                                        <p:tgtEl>
                                          <p:spTgt spid="27"/>
                                        </p:tgtEl>
                                        <p:attrNameLst>
                                          <p:attrName>ppt_x</p:attrName>
                                        </p:attrNameLst>
                                      </p:cBhvr>
                                      <p:tavLst>
                                        <p:tav tm="0">
                                          <p:val>
                                            <p:strVal val="#ppt_x"/>
                                          </p:val>
                                        </p:tav>
                                        <p:tav tm="100000">
                                          <p:val>
                                            <p:strVal val="#ppt_x"/>
                                          </p:val>
                                        </p:tav>
                                      </p:tavLst>
                                    </p:anim>
                                    <p:anim calcmode="lin" valueType="num">
                                      <p:cBhvr>
                                        <p:cTn id="3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anim calcmode="lin" valueType="num">
                                      <p:cBhvr>
                                        <p:cTn id="55" dur="1000" fill="hold"/>
                                        <p:tgtEl>
                                          <p:spTgt spid="31"/>
                                        </p:tgtEl>
                                        <p:attrNameLst>
                                          <p:attrName>ppt_x</p:attrName>
                                        </p:attrNameLst>
                                      </p:cBhvr>
                                      <p:tavLst>
                                        <p:tav tm="0">
                                          <p:val>
                                            <p:strVal val="#ppt_x"/>
                                          </p:val>
                                        </p:tav>
                                        <p:tav tm="100000">
                                          <p:val>
                                            <p:strVal val="#ppt_x"/>
                                          </p:val>
                                        </p:tav>
                                      </p:tavLst>
                                    </p:anim>
                                    <p:anim calcmode="lin" valueType="num">
                                      <p:cBhvr>
                                        <p:cTn id="5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wipe(down)">
                                      <p:cBhvr>
                                        <p:cTn id="61" dur="500"/>
                                        <p:tgtEl>
                                          <p:spTgt spid="3"/>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1000"/>
                                        <p:tgtEl>
                                          <p:spTgt spid="32"/>
                                        </p:tgtEl>
                                      </p:cBhvr>
                                    </p:animEffect>
                                    <p:anim calcmode="lin" valueType="num">
                                      <p:cBhvr>
                                        <p:cTn id="67" dur="1000" fill="hold"/>
                                        <p:tgtEl>
                                          <p:spTgt spid="32"/>
                                        </p:tgtEl>
                                        <p:attrNameLst>
                                          <p:attrName>ppt_x</p:attrName>
                                        </p:attrNameLst>
                                      </p:cBhvr>
                                      <p:tavLst>
                                        <p:tav tm="0">
                                          <p:val>
                                            <p:strVal val="#ppt_x"/>
                                          </p:val>
                                        </p:tav>
                                        <p:tav tm="100000">
                                          <p:val>
                                            <p:strVal val="#ppt_x"/>
                                          </p:val>
                                        </p:tav>
                                      </p:tavLst>
                                    </p:anim>
                                    <p:anim calcmode="lin" valueType="num">
                                      <p:cBhvr>
                                        <p:cTn id="6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down)">
                                      <p:cBhvr>
                                        <p:cTn id="73" dur="5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3074"/>
                                        </p:tgtEl>
                                        <p:attrNameLst>
                                          <p:attrName>style.visibility</p:attrName>
                                        </p:attrNameLst>
                                      </p:cBhvr>
                                      <p:to>
                                        <p:strVal val="visible"/>
                                      </p:to>
                                    </p:set>
                                    <p:animEffect transition="in" filter="wipe(down)">
                                      <p:cBhvr>
                                        <p:cTn id="85" dur="500"/>
                                        <p:tgtEl>
                                          <p:spTgt spid="3074"/>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1000"/>
                                        <p:tgtEl>
                                          <p:spTgt spid="34"/>
                                        </p:tgtEl>
                                      </p:cBhvr>
                                    </p:animEffect>
                                    <p:anim calcmode="lin" valueType="num">
                                      <p:cBhvr>
                                        <p:cTn id="91" dur="1000" fill="hold"/>
                                        <p:tgtEl>
                                          <p:spTgt spid="34"/>
                                        </p:tgtEl>
                                        <p:attrNameLst>
                                          <p:attrName>ppt_x</p:attrName>
                                        </p:attrNameLst>
                                      </p:cBhvr>
                                      <p:tavLst>
                                        <p:tav tm="0">
                                          <p:val>
                                            <p:strVal val="#ppt_x"/>
                                          </p:val>
                                        </p:tav>
                                        <p:tav tm="100000">
                                          <p:val>
                                            <p:strVal val="#ppt_x"/>
                                          </p:val>
                                        </p:tav>
                                      </p:tavLst>
                                    </p:anim>
                                    <p:anim calcmode="lin" valueType="num">
                                      <p:cBhvr>
                                        <p:cTn id="9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wipe(down)">
                                      <p:cBhvr>
                                        <p:cTn id="9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263978010"/>
              </p:ext>
            </p:extLst>
          </p:nvPr>
        </p:nvGraphicFramePr>
        <p:xfrm>
          <a:off x="-900608" y="198884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364275" y="222644"/>
            <a:ext cx="8382000" cy="1163395"/>
          </a:xfrm>
          <a:prstGeom prst="rect">
            <a:avLst/>
          </a:prstGeom>
        </p:spPr>
        <p:txBody>
          <a:bodyPr vert="horz" wrap="square" lIns="0" tIns="0" rIns="0" bIns="0" rtlCol="0" anchor="t">
            <a:norm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defTabSz="914400">
              <a:spcBef>
                <a:spcPts val="0"/>
              </a:spcBef>
            </a:pPr>
            <a:r>
              <a:rPr lang="es-ES_tradnl" dirty="0" smtClean="0">
                <a:effectLst>
                  <a:outerShdw blurRad="50800" dist="38100" dir="2700000" algn="tl">
                    <a:prstClr val="black">
                      <a:alpha val="40000"/>
                    </a:prstClr>
                  </a:outerShdw>
                </a:effectLst>
                <a:latin typeface="Calibri"/>
                <a:cs typeface="Arial"/>
              </a:rPr>
              <a:t>PROPUESTA</a:t>
            </a:r>
            <a:br>
              <a:rPr lang="es-ES_tradnl" dirty="0" smtClean="0">
                <a:effectLst>
                  <a:outerShdw blurRad="50800" dist="38100" dir="2700000" algn="tl">
                    <a:prstClr val="black">
                      <a:alpha val="40000"/>
                    </a:prstClr>
                  </a:outerShdw>
                </a:effectLst>
                <a:latin typeface="Calibri"/>
                <a:cs typeface="Arial"/>
              </a:rPr>
            </a:br>
            <a:endParaRPr lang="es-ES_tradnl" sz="3600" dirty="0">
              <a:solidFill>
                <a:srgbClr val="FFFF99"/>
              </a:solidFill>
              <a:effectLst>
                <a:outerShdw blurRad="50800" dist="38100" dir="2700000" algn="tl">
                  <a:prstClr val="black">
                    <a:alpha val="40000"/>
                  </a:prstClr>
                </a:outerShdw>
              </a:effectLst>
              <a:latin typeface="Calibri"/>
              <a:cs typeface="Arial"/>
            </a:endParaRPr>
          </a:p>
        </p:txBody>
      </p:sp>
      <p:graphicFrame>
        <p:nvGraphicFramePr>
          <p:cNvPr id="2" name="Tabla 1"/>
          <p:cNvGraphicFramePr>
            <a:graphicFrameLocks noGrp="1"/>
          </p:cNvGraphicFramePr>
          <p:nvPr>
            <p:extLst>
              <p:ext uri="{D42A27DB-BD31-4B8C-83A1-F6EECF244321}">
                <p14:modId xmlns:p14="http://schemas.microsoft.com/office/powerpoint/2010/main" val="1750040966"/>
              </p:ext>
            </p:extLst>
          </p:nvPr>
        </p:nvGraphicFramePr>
        <p:xfrm>
          <a:off x="4283968" y="1556792"/>
          <a:ext cx="4149760" cy="4211260"/>
        </p:xfrm>
        <a:graphic>
          <a:graphicData uri="http://schemas.openxmlformats.org/drawingml/2006/table">
            <a:tbl>
              <a:tblPr firstRow="1" firstCol="1" bandRow="1">
                <a:tableStyleId>{D7AC3CCA-C797-4891-BE02-D94E43425B78}</a:tableStyleId>
              </a:tblPr>
              <a:tblGrid>
                <a:gridCol w="612909"/>
                <a:gridCol w="2540474"/>
                <a:gridCol w="996377"/>
              </a:tblGrid>
              <a:tr h="378454">
                <a:tc>
                  <a:txBody>
                    <a:bodyPr/>
                    <a:lstStyle/>
                    <a:p>
                      <a:pPr algn="ctr">
                        <a:spcBef>
                          <a:spcPts val="600"/>
                        </a:spcBef>
                        <a:spcAft>
                          <a:spcPts val="600"/>
                        </a:spcAft>
                      </a:pPr>
                      <a:r>
                        <a:rPr lang="es-EC" sz="1400" cap="all" dirty="0" smtClean="0">
                          <a:effectLst/>
                        </a:rPr>
                        <a:t>Nº</a:t>
                      </a:r>
                      <a:endParaRPr lang="es-ES" sz="1400" b="1" cap="all"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es-EC" sz="1400" cap="all" dirty="0">
                          <a:effectLst/>
                        </a:rPr>
                        <a:t>NOMBRE</a:t>
                      </a:r>
                      <a:endParaRPr lang="es-ES" sz="1400" b="1" cap="all"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es-EC" sz="1400" cap="all">
                          <a:effectLst/>
                        </a:rPr>
                        <a:t>VALOR</a:t>
                      </a:r>
                      <a:endParaRPr lang="es-ES" sz="1400" b="1" cap="all">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78454">
                <a:tc>
                  <a:txBody>
                    <a:bodyPr/>
                    <a:lstStyle/>
                    <a:p>
                      <a:pPr algn="just">
                        <a:spcBef>
                          <a:spcPts val="600"/>
                        </a:spcBef>
                        <a:spcAft>
                          <a:spcPts val="600"/>
                        </a:spcAft>
                      </a:pPr>
                      <a:r>
                        <a:rPr lang="es-EC" sz="1400">
                          <a:effectLst/>
                        </a:rPr>
                        <a:t>1</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400">
                          <a:effectLst/>
                        </a:rPr>
                        <a:t>RECTIFICADOR</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400">
                          <a:effectLst/>
                        </a:rPr>
                        <a:t>$50.00</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78454">
                <a:tc>
                  <a:txBody>
                    <a:bodyPr/>
                    <a:lstStyle/>
                    <a:p>
                      <a:pPr algn="just">
                        <a:spcBef>
                          <a:spcPts val="600"/>
                        </a:spcBef>
                        <a:spcAft>
                          <a:spcPts val="600"/>
                        </a:spcAft>
                      </a:pPr>
                      <a:r>
                        <a:rPr lang="es-EC" sz="1400">
                          <a:effectLst/>
                        </a:rPr>
                        <a:t>3</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400">
                          <a:effectLst/>
                        </a:rPr>
                        <a:t>MICROCONTROLADOR ATMEGA328</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400">
                          <a:effectLst/>
                        </a:rPr>
                        <a:t>$29.89</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78454">
                <a:tc>
                  <a:txBody>
                    <a:bodyPr/>
                    <a:lstStyle/>
                    <a:p>
                      <a:pPr algn="just">
                        <a:spcBef>
                          <a:spcPts val="600"/>
                        </a:spcBef>
                        <a:spcAft>
                          <a:spcPts val="600"/>
                        </a:spcAft>
                      </a:pPr>
                      <a:r>
                        <a:rPr lang="es-EC" sz="1400">
                          <a:effectLst/>
                        </a:rPr>
                        <a:t>4</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400">
                          <a:effectLst/>
                        </a:rPr>
                        <a:t>Puente H</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400">
                          <a:effectLst/>
                        </a:rPr>
                        <a:t>$10.00</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78454">
                <a:tc>
                  <a:txBody>
                    <a:bodyPr/>
                    <a:lstStyle/>
                    <a:p>
                      <a:pPr algn="just">
                        <a:spcBef>
                          <a:spcPts val="600"/>
                        </a:spcBef>
                        <a:spcAft>
                          <a:spcPts val="600"/>
                        </a:spcAft>
                      </a:pPr>
                      <a:r>
                        <a:rPr lang="es-EC" sz="1400">
                          <a:effectLst/>
                        </a:rPr>
                        <a:t>5</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400">
                          <a:effectLst/>
                        </a:rPr>
                        <a:t>ARDUINO</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400">
                          <a:effectLst/>
                        </a:rPr>
                        <a:t>$45.00</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78454">
                <a:tc>
                  <a:txBody>
                    <a:bodyPr/>
                    <a:lstStyle/>
                    <a:p>
                      <a:pPr algn="just">
                        <a:spcBef>
                          <a:spcPts val="600"/>
                        </a:spcBef>
                        <a:spcAft>
                          <a:spcPts val="600"/>
                        </a:spcAft>
                      </a:pPr>
                      <a:r>
                        <a:rPr lang="es-EC" sz="1400">
                          <a:effectLst/>
                        </a:rPr>
                        <a:t>6</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400">
                          <a:effectLst/>
                        </a:rPr>
                        <a:t>CABLES y elementos de conexion</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400">
                          <a:effectLst/>
                        </a:rPr>
                        <a:t>$80.00</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78454">
                <a:tc>
                  <a:txBody>
                    <a:bodyPr/>
                    <a:lstStyle/>
                    <a:p>
                      <a:pPr algn="just">
                        <a:spcBef>
                          <a:spcPts val="600"/>
                        </a:spcBef>
                        <a:spcAft>
                          <a:spcPts val="600"/>
                        </a:spcAft>
                      </a:pPr>
                      <a:r>
                        <a:rPr lang="es-EC" sz="1400">
                          <a:effectLst/>
                        </a:rPr>
                        <a:t>7</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400">
                          <a:effectLst/>
                        </a:rPr>
                        <a:t>Instalación (mano de obra)</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400">
                          <a:effectLst/>
                        </a:rPr>
                        <a:t>$200.00</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78454">
                <a:tc>
                  <a:txBody>
                    <a:bodyPr/>
                    <a:lstStyle/>
                    <a:p>
                      <a:pPr algn="just">
                        <a:spcBef>
                          <a:spcPts val="600"/>
                        </a:spcBef>
                        <a:spcAft>
                          <a:spcPts val="600"/>
                        </a:spcAft>
                      </a:pPr>
                      <a:r>
                        <a:rPr lang="es-EC" sz="1400">
                          <a:effectLst/>
                        </a:rPr>
                        <a:t>8</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400" dirty="0">
                          <a:effectLst/>
                        </a:rPr>
                        <a:t>Rancho</a:t>
                      </a:r>
                      <a:endParaRPr lang="es-E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400">
                          <a:effectLst/>
                        </a:rPr>
                        <a:t>$70.00</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78454">
                <a:tc>
                  <a:txBody>
                    <a:bodyPr/>
                    <a:lstStyle/>
                    <a:p>
                      <a:pPr algn="just">
                        <a:spcBef>
                          <a:spcPts val="600"/>
                        </a:spcBef>
                        <a:spcAft>
                          <a:spcPts val="600"/>
                        </a:spcAft>
                      </a:pPr>
                      <a:r>
                        <a:rPr lang="es-EC" sz="1400">
                          <a:effectLst/>
                        </a:rPr>
                        <a:t>9</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400">
                          <a:effectLst/>
                        </a:rPr>
                        <a:t>Transporte</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400">
                          <a:effectLst/>
                        </a:rPr>
                        <a:t>$50.00</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78454">
                <a:tc>
                  <a:txBody>
                    <a:bodyPr/>
                    <a:lstStyle/>
                    <a:p>
                      <a:pPr algn="just">
                        <a:spcBef>
                          <a:spcPts val="600"/>
                        </a:spcBef>
                        <a:spcAft>
                          <a:spcPts val="600"/>
                        </a:spcAft>
                      </a:pPr>
                      <a:r>
                        <a:rPr lang="es-EC" sz="1400">
                          <a:effectLst/>
                        </a:rPr>
                        <a:t>10</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400">
                          <a:effectLst/>
                        </a:rPr>
                        <a:t>Gastos Varios</a:t>
                      </a:r>
                      <a:endParaRPr lang="es-E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400" dirty="0">
                          <a:effectLst/>
                        </a:rPr>
                        <a:t>$100.00</a:t>
                      </a:r>
                      <a:endParaRPr lang="es-E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78454">
                <a:tc>
                  <a:txBody>
                    <a:bodyPr/>
                    <a:lstStyle/>
                    <a:p>
                      <a:pPr algn="just">
                        <a:spcBef>
                          <a:spcPts val="600"/>
                        </a:spcBef>
                        <a:spcAft>
                          <a:spcPts val="600"/>
                        </a:spcAft>
                      </a:pPr>
                      <a:r>
                        <a:rPr lang="es-EC" sz="1400" dirty="0">
                          <a:effectLst/>
                        </a:rPr>
                        <a:t> </a:t>
                      </a:r>
                      <a:endParaRPr lang="es-E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400" dirty="0">
                          <a:effectLst/>
                        </a:rPr>
                        <a:t>TOTAL</a:t>
                      </a:r>
                      <a:endParaRPr lang="es-E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400" dirty="0">
                          <a:effectLst/>
                        </a:rPr>
                        <a:t>$634.89</a:t>
                      </a:r>
                      <a:endParaRPr lang="es-E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141288988"/>
              </p:ext>
            </p:extLst>
          </p:nvPr>
        </p:nvGraphicFramePr>
        <p:xfrm>
          <a:off x="4174399" y="1107130"/>
          <a:ext cx="4392488" cy="2232248"/>
        </p:xfrm>
        <a:graphic>
          <a:graphicData uri="http://schemas.openxmlformats.org/drawingml/2006/table">
            <a:tbl>
              <a:tblPr firstRow="1" firstCol="1" bandRow="1">
                <a:tableStyleId>{D7AC3CCA-C797-4891-BE02-D94E43425B78}</a:tableStyleId>
              </a:tblPr>
              <a:tblGrid>
                <a:gridCol w="1162483"/>
                <a:gridCol w="3230005"/>
              </a:tblGrid>
              <a:tr h="558062">
                <a:tc>
                  <a:txBody>
                    <a:bodyPr/>
                    <a:lstStyle/>
                    <a:p>
                      <a:pPr algn="ctr">
                        <a:spcBef>
                          <a:spcPts val="600"/>
                        </a:spcBef>
                        <a:spcAft>
                          <a:spcPts val="600"/>
                        </a:spcAft>
                      </a:pPr>
                      <a:r>
                        <a:rPr lang="es-EC" sz="1600" cap="all" dirty="0">
                          <a:effectLst/>
                        </a:rPr>
                        <a:t>TIEMPO</a:t>
                      </a:r>
                      <a:endParaRPr lang="es-ES" sz="1600" b="1" cap="all"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es-EC" sz="1600" cap="all" dirty="0" smtClean="0">
                          <a:effectLst/>
                        </a:rPr>
                        <a:t>TRABAJO</a:t>
                      </a:r>
                      <a:endParaRPr lang="es-ES" sz="1600" b="1" cap="all"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558062">
                <a:tc>
                  <a:txBody>
                    <a:bodyPr/>
                    <a:lstStyle/>
                    <a:p>
                      <a:pPr algn="just">
                        <a:spcBef>
                          <a:spcPts val="600"/>
                        </a:spcBef>
                        <a:spcAft>
                          <a:spcPts val="600"/>
                        </a:spcAft>
                      </a:pPr>
                      <a:r>
                        <a:rPr lang="es-EC" sz="1600" dirty="0">
                          <a:effectLst/>
                        </a:rPr>
                        <a:t>Día 1-2:</a:t>
                      </a:r>
                      <a:endParaRPr lang="es-E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600" dirty="0">
                          <a:effectLst/>
                        </a:rPr>
                        <a:t>Adquisición de materiales y elementos</a:t>
                      </a:r>
                      <a:endParaRPr lang="es-E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558062">
                <a:tc>
                  <a:txBody>
                    <a:bodyPr/>
                    <a:lstStyle/>
                    <a:p>
                      <a:pPr algn="just">
                        <a:spcBef>
                          <a:spcPts val="600"/>
                        </a:spcBef>
                        <a:spcAft>
                          <a:spcPts val="600"/>
                        </a:spcAft>
                      </a:pPr>
                      <a:r>
                        <a:rPr lang="es-EC" sz="1600">
                          <a:effectLst/>
                        </a:rPr>
                        <a:t>Día 2-3:</a:t>
                      </a:r>
                      <a:endParaRPr lang="es-E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600">
                          <a:effectLst/>
                        </a:rPr>
                        <a:t>Programación de las señales de alarma </a:t>
                      </a:r>
                      <a:endParaRPr lang="es-E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558062">
                <a:tc>
                  <a:txBody>
                    <a:bodyPr/>
                    <a:lstStyle/>
                    <a:p>
                      <a:pPr algn="just">
                        <a:spcBef>
                          <a:spcPts val="600"/>
                        </a:spcBef>
                        <a:spcAft>
                          <a:spcPts val="600"/>
                        </a:spcAft>
                      </a:pPr>
                      <a:r>
                        <a:rPr lang="es-EC" sz="1600" dirty="0">
                          <a:effectLst/>
                        </a:rPr>
                        <a:t> Día 4-7:</a:t>
                      </a:r>
                      <a:endParaRPr lang="es-E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s-EC" sz="1600" dirty="0">
                          <a:effectLst/>
                        </a:rPr>
                        <a:t>Instalación del sistema automatizado</a:t>
                      </a:r>
                      <a:endParaRPr lang="es-E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pSp>
        <p:nvGrpSpPr>
          <p:cNvPr id="12" name="Grupo 11"/>
          <p:cNvGrpSpPr/>
          <p:nvPr/>
        </p:nvGrpSpPr>
        <p:grpSpPr>
          <a:xfrm>
            <a:off x="4640554" y="-171400"/>
            <a:ext cx="3891886" cy="1442685"/>
            <a:chOff x="4572000" y="90543"/>
            <a:chExt cx="3891886" cy="1442685"/>
          </a:xfrm>
        </p:grpSpPr>
        <p:sp>
          <p:nvSpPr>
            <p:cNvPr id="9" name="Rectángulo 8"/>
            <p:cNvSpPr/>
            <p:nvPr/>
          </p:nvSpPr>
          <p:spPr>
            <a:xfrm>
              <a:off x="4572000" y="886897"/>
              <a:ext cx="3078112"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600" b="1" dirty="0" smtClean="0">
                  <a:ln/>
                  <a:solidFill>
                    <a:schemeClr val="accent4"/>
                  </a:solidFill>
                  <a:effectLst>
                    <a:outerShdw blurRad="38100" dist="38100" dir="2700000" algn="tl">
                      <a:srgbClr val="000000">
                        <a:alpha val="43137"/>
                      </a:srgbClr>
                    </a:outerShdw>
                  </a:effectLst>
                </a:rPr>
                <a:t>Económica</a:t>
              </a:r>
              <a:endParaRPr lang="es-ES" sz="3600" b="1" cap="none" spc="0" dirty="0">
                <a:ln/>
                <a:solidFill>
                  <a:schemeClr val="accent4"/>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0846" y="90543"/>
              <a:ext cx="1303040" cy="1303040"/>
            </a:xfrm>
            <a:prstGeom prst="rect">
              <a:avLst/>
            </a:prstGeom>
          </p:spPr>
        </p:pic>
      </p:grpSp>
      <p:grpSp>
        <p:nvGrpSpPr>
          <p:cNvPr id="3" name="Grupo 2"/>
          <p:cNvGrpSpPr/>
          <p:nvPr/>
        </p:nvGrpSpPr>
        <p:grpSpPr>
          <a:xfrm>
            <a:off x="4555275" y="5818674"/>
            <a:ext cx="3988156" cy="1065087"/>
            <a:chOff x="4555275" y="5818674"/>
            <a:chExt cx="3988156" cy="1065087"/>
          </a:xfrm>
        </p:grpSpPr>
        <p:sp>
          <p:nvSpPr>
            <p:cNvPr id="13" name="Rectángulo 12"/>
            <p:cNvSpPr/>
            <p:nvPr/>
          </p:nvSpPr>
          <p:spPr>
            <a:xfrm>
              <a:off x="4555275" y="5974050"/>
              <a:ext cx="3078112"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600" b="1" dirty="0" smtClean="0">
                  <a:ln/>
                  <a:solidFill>
                    <a:schemeClr val="accent4"/>
                  </a:solidFill>
                  <a:effectLst>
                    <a:outerShdw blurRad="38100" dist="38100" dir="2700000" algn="tl">
                      <a:srgbClr val="000000">
                        <a:alpha val="43137"/>
                      </a:srgbClr>
                    </a:outerShdw>
                  </a:effectLst>
                </a:rPr>
                <a:t>Técnica</a:t>
              </a:r>
              <a:endParaRPr lang="es-ES" sz="3600" b="1" cap="none" spc="0" dirty="0">
                <a:ln/>
                <a:solidFill>
                  <a:schemeClr val="accent4"/>
                </a:solidFill>
                <a:effectLst>
                  <a:outerShdw blurRad="38100" dist="38100" dir="2700000" algn="tl">
                    <a:srgbClr val="000000">
                      <a:alpha val="43137"/>
                    </a:srgbClr>
                  </a:outerShdw>
                </a:effectLst>
              </a:endParaRPr>
            </a:p>
          </p:txBody>
        </p:sp>
        <p:pic>
          <p:nvPicPr>
            <p:cNvPr id="14" name="Imagen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0846" y="5818674"/>
              <a:ext cx="1382585" cy="1065087"/>
            </a:xfrm>
            <a:prstGeom prst="rect">
              <a:avLst/>
            </a:prstGeom>
          </p:spPr>
        </p:pic>
      </p:grpSp>
      <p:grpSp>
        <p:nvGrpSpPr>
          <p:cNvPr id="7" name="Grupo 6"/>
          <p:cNvGrpSpPr/>
          <p:nvPr/>
        </p:nvGrpSpPr>
        <p:grpSpPr>
          <a:xfrm>
            <a:off x="4624929" y="1176222"/>
            <a:ext cx="3405733" cy="3448246"/>
            <a:chOff x="4624929" y="1176222"/>
            <a:chExt cx="3405733" cy="3448246"/>
          </a:xfrm>
        </p:grpSpPr>
        <p:pic>
          <p:nvPicPr>
            <p:cNvPr id="11" name="Imagen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24929" y="2080680"/>
              <a:ext cx="3405733" cy="2543788"/>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
          <p:nvSpPr>
            <p:cNvPr id="15" name="Rectángulo 14"/>
            <p:cNvSpPr/>
            <p:nvPr/>
          </p:nvSpPr>
          <p:spPr>
            <a:xfrm>
              <a:off x="4739659" y="1176222"/>
              <a:ext cx="3078112"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600" b="1" dirty="0" smtClean="0">
                  <a:ln/>
                  <a:solidFill>
                    <a:schemeClr val="accent4"/>
                  </a:solidFill>
                  <a:effectLst>
                    <a:outerShdw blurRad="38100" dist="38100" dir="2700000" algn="tl">
                      <a:srgbClr val="000000">
                        <a:alpha val="43137"/>
                      </a:srgbClr>
                    </a:outerShdw>
                  </a:effectLst>
                </a:rPr>
                <a:t>Operativa</a:t>
              </a:r>
              <a:endParaRPr lang="es-ES" sz="3600" b="1" cap="none" spc="0" dirty="0">
                <a:ln/>
                <a:solidFill>
                  <a:schemeClr val="accent4"/>
                </a:solidFill>
                <a:effectLst>
                  <a:outerShdw blurRad="38100" dist="38100" dir="2700000" algn="tl">
                    <a:srgbClr val="000000">
                      <a:alpha val="43137"/>
                    </a:srgbClr>
                  </a:outerShdw>
                </a:effectLst>
              </a:endParaRPr>
            </a:p>
          </p:txBody>
        </p:sp>
      </p:grpSp>
      <p:sp>
        <p:nvSpPr>
          <p:cNvPr id="16" name="CuadroTexto 15"/>
          <p:cNvSpPr txBox="1"/>
          <p:nvPr/>
        </p:nvSpPr>
        <p:spPr>
          <a:xfrm>
            <a:off x="8536936" y="6488668"/>
            <a:ext cx="427552" cy="369332"/>
          </a:xfrm>
          <a:prstGeom prst="rect">
            <a:avLst/>
          </a:prstGeom>
          <a:noFill/>
        </p:spPr>
        <p:txBody>
          <a:bodyPr wrap="square" rtlCol="0">
            <a:spAutoFit/>
          </a:bodyPr>
          <a:lstStyle/>
          <a:p>
            <a:r>
              <a:rPr lang="es-ES" dirty="0" smtClean="0"/>
              <a:t>17</a:t>
            </a:r>
            <a:endParaRPr lang="es-ES" dirty="0"/>
          </a:p>
        </p:txBody>
      </p:sp>
    </p:spTree>
    <p:extLst>
      <p:ext uri="{BB962C8B-B14F-4D97-AF65-F5344CB8AC3E}">
        <p14:creationId xmlns:p14="http://schemas.microsoft.com/office/powerpoint/2010/main" val="7373889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childTnLst>
                          </p:cTn>
                        </p:par>
                        <p:par>
                          <p:cTn id="38" fill="hold">
                            <p:stCondLst>
                              <p:cond delay="500"/>
                            </p:stCondLst>
                            <p:childTnLst>
                              <p:par>
                                <p:cTn id="39" presetID="6" presetClass="entr" presetSubtype="16"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circle(in)">
                                      <p:cBhvr>
                                        <p:cTn id="41" dur="2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3.88889E-6 3.33333E-6 L 0.00487 0.3081 " pathEditMode="relative" rAng="0" ptsTypes="AA">
                                      <p:cBhvr>
                                        <p:cTn id="45" dur="2000" fill="hold"/>
                                        <p:tgtEl>
                                          <p:spTgt spid="7"/>
                                        </p:tgtEl>
                                        <p:attrNameLst>
                                          <p:attrName>ppt_x</p:attrName>
                                          <p:attrName>ppt_y</p:attrName>
                                        </p:attrNameLst>
                                      </p:cBhvr>
                                      <p:rCtr x="243" y="15394"/>
                                    </p:animMotion>
                                  </p:childTnLst>
                                </p:cTn>
                              </p:par>
                            </p:childTnLst>
                          </p:cTn>
                        </p:par>
                        <p:par>
                          <p:cTn id="46" fill="hold">
                            <p:stCondLst>
                              <p:cond delay="2000"/>
                            </p:stCondLst>
                            <p:childTnLst>
                              <p:par>
                                <p:cTn id="47" presetID="6" presetClass="entr" presetSubtype="16"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circle(in)">
                                      <p:cBhvr>
                                        <p:cTn id="4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defTabSz="914400">
              <a:lnSpc>
                <a:spcPct val="90000"/>
              </a:lnSpc>
              <a:spcBef>
                <a:spcPts val="0"/>
              </a:spcBef>
              <a:buNone/>
            </a:pPr>
            <a:r>
              <a:rPr lang="es-ES_tradnl" dirty="0" smtClean="0">
                <a:effectLst>
                  <a:outerShdw blurRad="50800" dist="38100" dir="2700000" algn="tl">
                    <a:prstClr val="black">
                      <a:alpha val="40000"/>
                    </a:prstClr>
                  </a:outerShdw>
                </a:effectLst>
                <a:latin typeface="Calibri"/>
                <a:cs typeface="Arial"/>
              </a:rPr>
              <a:t>CONCLUSIONES</a:t>
            </a:r>
            <a:r>
              <a:rPr lang="es-ES_tradnl" sz="4800" b="0" i="0" spc="-150" dirty="0" smtClean="0">
                <a:effectLst>
                  <a:outerShdw blurRad="50800" dist="38100" dir="2700000" algn="tl">
                    <a:prstClr val="black">
                      <a:alpha val="40000"/>
                    </a:prstClr>
                  </a:outerShdw>
                </a:effectLst>
                <a:latin typeface="Calibri"/>
                <a:ea typeface="+mn-ea"/>
                <a:cs typeface="Arial"/>
              </a:rPr>
              <a:t/>
            </a:r>
            <a:br>
              <a:rPr lang="es-ES_tradnl" sz="4800" b="0" i="0" spc="-150" dirty="0" smtClean="0">
                <a:effectLst>
                  <a:outerShdw blurRad="50800" dist="38100" dir="2700000" algn="tl">
                    <a:prstClr val="black">
                      <a:alpha val="40000"/>
                    </a:prstClr>
                  </a:outerShdw>
                </a:effectLst>
                <a:latin typeface="Calibri"/>
                <a:ea typeface="+mn-ea"/>
                <a:cs typeface="Arial"/>
              </a:rPr>
            </a:br>
            <a:endParaRPr lang="es-ES_tradnl" sz="3600" b="0" i="0" spc="-150" dirty="0">
              <a:solidFill>
                <a:srgbClr val="FFFF99"/>
              </a:solidFill>
              <a:effectLst>
                <a:outerShdw blurRad="50800" dist="38100" dir="2700000" algn="tl">
                  <a:prstClr val="black">
                    <a:alpha val="40000"/>
                  </a:prstClr>
                </a:outerShdw>
              </a:effectLst>
              <a:latin typeface="Calibri"/>
              <a:ea typeface="+mn-ea"/>
              <a:cs typeface="Arial"/>
            </a:endParaRPr>
          </a:p>
        </p:txBody>
      </p:sp>
      <p:sp>
        <p:nvSpPr>
          <p:cNvPr id="4" name="CuadroTexto 3"/>
          <p:cNvSpPr txBox="1"/>
          <p:nvPr/>
        </p:nvSpPr>
        <p:spPr>
          <a:xfrm>
            <a:off x="8536936" y="6488668"/>
            <a:ext cx="427552" cy="369332"/>
          </a:xfrm>
          <a:prstGeom prst="rect">
            <a:avLst/>
          </a:prstGeom>
          <a:noFill/>
        </p:spPr>
        <p:txBody>
          <a:bodyPr wrap="square" rtlCol="0">
            <a:spAutoFit/>
          </a:bodyPr>
          <a:lstStyle/>
          <a:p>
            <a:r>
              <a:rPr lang="es-ES" dirty="0" smtClean="0"/>
              <a:t>18</a:t>
            </a:r>
            <a:endParaRPr lang="es-ES" dirty="0"/>
          </a:p>
        </p:txBody>
      </p:sp>
      <p:sp>
        <p:nvSpPr>
          <p:cNvPr id="3" name="CuadroTexto 2"/>
          <p:cNvSpPr txBox="1"/>
          <p:nvPr/>
        </p:nvSpPr>
        <p:spPr>
          <a:xfrm>
            <a:off x="467544" y="1102578"/>
            <a:ext cx="7920880" cy="5570756"/>
          </a:xfrm>
          <a:prstGeom prst="rect">
            <a:avLst/>
          </a:prstGeom>
          <a:noFill/>
        </p:spPr>
        <p:txBody>
          <a:bodyPr wrap="square" rtlCol="0">
            <a:spAutoFit/>
          </a:bodyPr>
          <a:lstStyle/>
          <a:p>
            <a:pPr marL="342900" lvl="0" indent="-342900" algn="just">
              <a:buFont typeface="Wingdings" panose="05000000000000000000" pitchFamily="2" charset="2"/>
              <a:buChar char="ü"/>
            </a:pPr>
            <a:r>
              <a:rPr lang="es-ES" sz="2100" b="1" dirty="0" smtClean="0"/>
              <a:t>Durante </a:t>
            </a:r>
            <a:r>
              <a:rPr lang="es-ES" sz="2100" b="1" dirty="0"/>
              <a:t>la ejecución de los ejercicios de zafarrancho en  la ruta Lisboa – La Guaira se evidenció que el accionar manual de las señales de alarma de los zafarranchos proporciona inseguridad en el desenvolvimiento del personal durante la emergencia. </a:t>
            </a:r>
            <a:endParaRPr lang="es-ES" sz="2100" b="1" dirty="0" smtClean="0"/>
          </a:p>
          <a:p>
            <a:pPr marL="342900" lvl="0" indent="-342900">
              <a:buFont typeface="Wingdings" panose="05000000000000000000" pitchFamily="2" charset="2"/>
              <a:buChar char="ü"/>
            </a:pPr>
            <a:endParaRPr lang="es-ES" sz="2100" b="1" dirty="0"/>
          </a:p>
          <a:p>
            <a:pPr marL="342900" lvl="0" indent="-342900" algn="just">
              <a:buFont typeface="Wingdings" panose="05000000000000000000" pitchFamily="2" charset="2"/>
              <a:buChar char="ü"/>
            </a:pPr>
            <a:endParaRPr lang="es-ES" sz="2100" b="1" dirty="0" smtClean="0"/>
          </a:p>
          <a:p>
            <a:pPr marL="342900" lvl="0" indent="-342900" algn="just">
              <a:buFont typeface="Wingdings" panose="05000000000000000000" pitchFamily="2" charset="2"/>
              <a:buChar char="ü"/>
            </a:pPr>
            <a:r>
              <a:rPr lang="es-ES" sz="2100" b="1" dirty="0" smtClean="0"/>
              <a:t>Las </a:t>
            </a:r>
            <a:r>
              <a:rPr lang="es-ES" sz="2100" b="1" dirty="0"/>
              <a:t>incidencias que mayormente influyeron en las comunicaciones durante la ejecución de los zafarranchos son el  tiempo de reconocimiento inmediato  y la inseguridad en los procesos del personal, lo que impide el óptimo desempeño de los zafarranchos. </a:t>
            </a:r>
            <a:endParaRPr lang="es-ES" sz="2100" b="1" dirty="0" smtClean="0"/>
          </a:p>
          <a:p>
            <a:pPr lvl="0" algn="just"/>
            <a:r>
              <a:rPr lang="es-ES" sz="2100" b="1" dirty="0" smtClean="0"/>
              <a:t> </a:t>
            </a:r>
            <a:endParaRPr lang="es-ES" sz="2100" b="1" dirty="0"/>
          </a:p>
          <a:p>
            <a:pPr marL="342900" lvl="0" indent="-342900" algn="just">
              <a:buFont typeface="Wingdings" panose="05000000000000000000" pitchFamily="2" charset="2"/>
              <a:buChar char="ü"/>
            </a:pPr>
            <a:endParaRPr lang="es-ES" sz="2100" b="1" dirty="0"/>
          </a:p>
          <a:p>
            <a:pPr marL="342900" lvl="0" indent="-342900" algn="just">
              <a:buFont typeface="Wingdings" panose="05000000000000000000" pitchFamily="2" charset="2"/>
              <a:buChar char="ü"/>
            </a:pPr>
            <a:r>
              <a:rPr lang="es-ES" sz="2100" b="1" dirty="0" smtClean="0"/>
              <a:t>Se </a:t>
            </a:r>
            <a:r>
              <a:rPr lang="es-ES" sz="2100" b="1" dirty="0"/>
              <a:t>planteó la propuesta de un sistema automatizado que genera las señales de emergencia de los zafarranchos ejecutadas por el timbre de la unidad mediante la acción de un pulsador, de esta manera mejoraría la difusión oportuna del tipo de zafarrancho.</a:t>
            </a:r>
          </a:p>
          <a:p>
            <a:pPr marL="342900" indent="-342900">
              <a:buFont typeface="Wingdings" panose="05000000000000000000" pitchFamily="2" charset="2"/>
              <a:buChar char="ü"/>
            </a:pPr>
            <a:endParaRPr lang="es-ES" sz="2000" dirty="0"/>
          </a:p>
        </p:txBody>
      </p:sp>
    </p:spTree>
    <p:extLst>
      <p:ext uri="{BB962C8B-B14F-4D97-AF65-F5344CB8AC3E}">
        <p14:creationId xmlns:p14="http://schemas.microsoft.com/office/powerpoint/2010/main" val="19329721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defTabSz="914400">
              <a:lnSpc>
                <a:spcPct val="90000"/>
              </a:lnSpc>
              <a:spcBef>
                <a:spcPts val="0"/>
              </a:spcBef>
              <a:buNone/>
            </a:pPr>
            <a:r>
              <a:rPr lang="es-ES_tradnl" dirty="0" smtClean="0">
                <a:effectLst>
                  <a:outerShdw blurRad="50800" dist="38100" dir="2700000" algn="tl">
                    <a:prstClr val="black">
                      <a:alpha val="40000"/>
                    </a:prstClr>
                  </a:outerShdw>
                </a:effectLst>
                <a:latin typeface="Calibri"/>
                <a:cs typeface="Arial"/>
              </a:rPr>
              <a:t>RECOMENDACIONES</a:t>
            </a:r>
            <a:r>
              <a:rPr lang="es-ES_tradnl" sz="4800" b="0" i="0" spc="-150" dirty="0" smtClean="0">
                <a:effectLst>
                  <a:outerShdw blurRad="50800" dist="38100" dir="2700000" algn="tl">
                    <a:prstClr val="black">
                      <a:alpha val="40000"/>
                    </a:prstClr>
                  </a:outerShdw>
                </a:effectLst>
                <a:latin typeface="Calibri"/>
                <a:ea typeface="+mn-ea"/>
                <a:cs typeface="Arial"/>
              </a:rPr>
              <a:t/>
            </a:r>
            <a:br>
              <a:rPr lang="es-ES_tradnl" sz="4800" b="0" i="0" spc="-150" dirty="0" smtClean="0">
                <a:effectLst>
                  <a:outerShdw blurRad="50800" dist="38100" dir="2700000" algn="tl">
                    <a:prstClr val="black">
                      <a:alpha val="40000"/>
                    </a:prstClr>
                  </a:outerShdw>
                </a:effectLst>
                <a:latin typeface="Calibri"/>
                <a:ea typeface="+mn-ea"/>
                <a:cs typeface="Arial"/>
              </a:rPr>
            </a:br>
            <a:endParaRPr lang="es-ES_tradnl" sz="3600" b="0" i="0" spc="-150" dirty="0">
              <a:solidFill>
                <a:srgbClr val="FFFF99"/>
              </a:solidFill>
              <a:effectLst>
                <a:outerShdw blurRad="50800" dist="38100" dir="2700000" algn="tl">
                  <a:prstClr val="black">
                    <a:alpha val="40000"/>
                  </a:prstClr>
                </a:outerShdw>
              </a:effectLst>
              <a:latin typeface="Calibri"/>
              <a:ea typeface="+mn-ea"/>
              <a:cs typeface="Arial"/>
            </a:endParaRPr>
          </a:p>
        </p:txBody>
      </p:sp>
      <p:sp>
        <p:nvSpPr>
          <p:cNvPr id="4" name="CuadroTexto 3"/>
          <p:cNvSpPr txBox="1"/>
          <p:nvPr/>
        </p:nvSpPr>
        <p:spPr>
          <a:xfrm>
            <a:off x="8536936" y="6488668"/>
            <a:ext cx="427552" cy="369332"/>
          </a:xfrm>
          <a:prstGeom prst="rect">
            <a:avLst/>
          </a:prstGeom>
          <a:noFill/>
        </p:spPr>
        <p:txBody>
          <a:bodyPr wrap="square" rtlCol="0">
            <a:spAutoFit/>
          </a:bodyPr>
          <a:lstStyle/>
          <a:p>
            <a:r>
              <a:rPr lang="es-ES" dirty="0" smtClean="0"/>
              <a:t>19</a:t>
            </a:r>
            <a:endParaRPr lang="es-ES" dirty="0"/>
          </a:p>
        </p:txBody>
      </p:sp>
      <p:sp>
        <p:nvSpPr>
          <p:cNvPr id="5" name="CuadroTexto 4"/>
          <p:cNvSpPr txBox="1"/>
          <p:nvPr/>
        </p:nvSpPr>
        <p:spPr>
          <a:xfrm>
            <a:off x="467544" y="1186526"/>
            <a:ext cx="7848872" cy="5509200"/>
          </a:xfrm>
          <a:prstGeom prst="rect">
            <a:avLst/>
          </a:prstGeom>
          <a:noFill/>
        </p:spPr>
        <p:txBody>
          <a:bodyPr wrap="square" rtlCol="0">
            <a:spAutoFit/>
          </a:bodyPr>
          <a:lstStyle/>
          <a:p>
            <a:pPr marL="285750" lvl="0" indent="-285750" algn="just">
              <a:buFont typeface="Wingdings" panose="05000000000000000000" pitchFamily="2" charset="2"/>
              <a:buChar char="ü"/>
            </a:pPr>
            <a:r>
              <a:rPr lang="es-ES" sz="2200" b="1" dirty="0" smtClean="0"/>
              <a:t>Llevar </a:t>
            </a:r>
            <a:r>
              <a:rPr lang="es-ES" sz="2200" b="1" dirty="0"/>
              <a:t>un control cronológico y escrito de los diferentes zafarranchos que se ejecutan durante las operaciones de BESGUA, a fin de contar con información y determinar las incidencias de las comunicaciones durante los zafarranchos.</a:t>
            </a:r>
          </a:p>
          <a:p>
            <a:pPr marL="285750" lvl="0" indent="-285750" algn="just">
              <a:buFont typeface="Wingdings" panose="05000000000000000000" pitchFamily="2" charset="2"/>
              <a:buChar char="ü"/>
            </a:pPr>
            <a:endParaRPr lang="es-ES" sz="2200" b="1" dirty="0" smtClean="0"/>
          </a:p>
          <a:p>
            <a:pPr marL="285750" lvl="0" indent="-285750" algn="just">
              <a:buFont typeface="Wingdings" panose="05000000000000000000" pitchFamily="2" charset="2"/>
              <a:buChar char="ü"/>
            </a:pPr>
            <a:endParaRPr lang="es-ES" sz="2200" b="1" dirty="0" smtClean="0"/>
          </a:p>
          <a:p>
            <a:pPr marL="285750" lvl="0" indent="-285750" algn="just">
              <a:buFont typeface="Wingdings" panose="05000000000000000000" pitchFamily="2" charset="2"/>
              <a:buChar char="ü"/>
            </a:pPr>
            <a:r>
              <a:rPr lang="es-ES" sz="2200" b="1" dirty="0" smtClean="0"/>
              <a:t>Implementar </a:t>
            </a:r>
            <a:r>
              <a:rPr lang="es-ES" sz="2200" b="1" dirty="0"/>
              <a:t>el uso del sistema automatizado que genera las señales de emergencia de los zafarranchos con el accionar de un pulsador a fin de identificar inmediatamente el tipo de emergencia suscitada en el Buque Escuela Guayas.</a:t>
            </a:r>
          </a:p>
          <a:p>
            <a:pPr marL="285750" lvl="0" indent="-285750" algn="just">
              <a:buFont typeface="Wingdings" panose="05000000000000000000" pitchFamily="2" charset="2"/>
              <a:buChar char="ü"/>
            </a:pPr>
            <a:endParaRPr lang="es-ES" sz="2200" b="1" dirty="0" smtClean="0"/>
          </a:p>
          <a:p>
            <a:pPr marL="285750" lvl="0" indent="-285750" algn="just">
              <a:buFont typeface="Wingdings" panose="05000000000000000000" pitchFamily="2" charset="2"/>
              <a:buChar char="ü"/>
            </a:pPr>
            <a:endParaRPr lang="es-ES" sz="2200" b="1" dirty="0" smtClean="0"/>
          </a:p>
          <a:p>
            <a:pPr marL="285750" lvl="0" indent="-285750" algn="just">
              <a:buFont typeface="Wingdings" panose="05000000000000000000" pitchFamily="2" charset="2"/>
              <a:buChar char="ü"/>
            </a:pPr>
            <a:r>
              <a:rPr lang="es-ES" sz="2200" b="1" dirty="0" smtClean="0"/>
              <a:t>Verificar </a:t>
            </a:r>
            <a:r>
              <a:rPr lang="es-ES" sz="2200" b="1" dirty="0"/>
              <a:t>que la implementación de la propuesta del sistema automatizado para la correcta difusión de las señales de alarma solucione los problemas detectados. </a:t>
            </a:r>
          </a:p>
          <a:p>
            <a:endParaRPr lang="es-ES" sz="2200" dirty="0"/>
          </a:p>
        </p:txBody>
      </p:sp>
    </p:spTree>
    <p:extLst>
      <p:ext uri="{BB962C8B-B14F-4D97-AF65-F5344CB8AC3E}">
        <p14:creationId xmlns:p14="http://schemas.microsoft.com/office/powerpoint/2010/main" val="17315035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479" y="487349"/>
            <a:ext cx="8763000" cy="664797"/>
          </a:xfrm>
        </p:spPr>
        <p:txBody>
          <a:bodyPr/>
          <a:lstStyle/>
          <a:p>
            <a:pPr algn="l" defTabSz="914400">
              <a:lnSpc>
                <a:spcPct val="90000"/>
              </a:lnSpc>
              <a:spcBef>
                <a:spcPts val="0"/>
              </a:spcBef>
              <a:buNone/>
            </a:pPr>
            <a:r>
              <a:rPr lang="es-ES_tradnl" b="0" i="0" spc="-150" dirty="0" smtClean="0">
                <a:effectLst>
                  <a:outerShdw blurRad="50800" dist="38100" dir="2700000" algn="tl">
                    <a:prstClr val="black">
                      <a:alpha val="40000"/>
                    </a:prstClr>
                  </a:outerShdw>
                </a:effectLst>
                <a:latin typeface="Calibri"/>
                <a:ea typeface="+mn-ea"/>
                <a:cs typeface="Arial"/>
              </a:rPr>
              <a:t>AGENDA</a:t>
            </a:r>
            <a:endParaRPr lang="es-ES_tradnl" b="0" i="0" spc="-150" dirty="0">
              <a:effectLst>
                <a:outerShdw blurRad="50800" dist="38100" dir="2700000" algn="tl">
                  <a:prstClr val="black">
                    <a:alpha val="40000"/>
                  </a:prstClr>
                </a:outerShdw>
              </a:effectLst>
              <a:latin typeface="Calibri"/>
              <a:ea typeface="+mn-ea"/>
              <a:cs typeface="Arial"/>
            </a:endParaRPr>
          </a:p>
        </p:txBody>
      </p:sp>
      <p:sp>
        <p:nvSpPr>
          <p:cNvPr id="6" name="Rounded Rectangle 5"/>
          <p:cNvSpPr/>
          <p:nvPr/>
        </p:nvSpPr>
        <p:spPr bwMode="auto">
          <a:xfrm>
            <a:off x="576880" y="1574350"/>
            <a:ext cx="3994241" cy="385898"/>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400">
              <a:buNone/>
            </a:pPr>
            <a:r>
              <a:rPr lang="es-ES_tradnl" sz="2300" b="0" i="0" dirty="0" smtClean="0">
                <a:solidFill>
                  <a:srgbClr val="FFFFFF"/>
                </a:solidFill>
                <a:effectLst>
                  <a:outerShdw blurRad="38100" dist="38100" dir="2700000" algn="tl">
                    <a:srgbClr val="000000">
                      <a:alpha val="43137"/>
                    </a:srgbClr>
                  </a:outerShdw>
                </a:effectLst>
                <a:latin typeface="Calibri"/>
                <a:ea typeface="+mn-ea"/>
                <a:cs typeface="+mn-cs"/>
              </a:rPr>
              <a:t>INTRODUCCIÓN</a:t>
            </a:r>
            <a:endParaRPr lang="es-ES_tradnl" sz="2300" b="0" i="0" dirty="0">
              <a:solidFill>
                <a:srgbClr val="FFFFFF"/>
              </a:solidFill>
              <a:effectLst>
                <a:outerShdw blurRad="38100" dist="38100" dir="2700000" algn="tl">
                  <a:srgbClr val="000000">
                    <a:alpha val="43137"/>
                  </a:srgbClr>
                </a:outerShdw>
              </a:effectLst>
              <a:latin typeface="Calibri"/>
              <a:ea typeface="+mn-ea"/>
              <a:cs typeface="+mn-cs"/>
            </a:endParaRPr>
          </a:p>
        </p:txBody>
      </p:sp>
      <p:sp>
        <p:nvSpPr>
          <p:cNvPr id="10" name="Rounded Rectangle 5"/>
          <p:cNvSpPr/>
          <p:nvPr/>
        </p:nvSpPr>
        <p:spPr bwMode="auto">
          <a:xfrm>
            <a:off x="576881" y="2111176"/>
            <a:ext cx="3977340" cy="411980"/>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400">
              <a:buNone/>
            </a:pPr>
            <a:r>
              <a:rPr lang="es-ES_tradnl" sz="2300" b="0" i="0" dirty="0" smtClean="0">
                <a:solidFill>
                  <a:srgbClr val="FFFFFF"/>
                </a:solidFill>
                <a:effectLst>
                  <a:outerShdw blurRad="38100" dist="38100" dir="2700000" algn="tl">
                    <a:srgbClr val="000000">
                      <a:alpha val="43137"/>
                    </a:srgbClr>
                  </a:outerShdw>
                </a:effectLst>
                <a:latin typeface="Calibri"/>
                <a:ea typeface="+mn-ea"/>
                <a:cs typeface="+mn-cs"/>
              </a:rPr>
              <a:t>JUSTIFICACIÓN</a:t>
            </a:r>
            <a:endParaRPr lang="es-ES_tradnl" sz="2300" b="0" i="0" dirty="0">
              <a:solidFill>
                <a:srgbClr val="FFFFFF"/>
              </a:solidFill>
              <a:effectLst>
                <a:outerShdw blurRad="38100" dist="38100" dir="2700000" algn="tl">
                  <a:srgbClr val="000000">
                    <a:alpha val="43137"/>
                  </a:srgbClr>
                </a:outerShdw>
              </a:effectLst>
              <a:latin typeface="Calibri"/>
              <a:ea typeface="+mn-ea"/>
              <a:cs typeface="+mn-cs"/>
            </a:endParaRPr>
          </a:p>
        </p:txBody>
      </p:sp>
      <p:sp>
        <p:nvSpPr>
          <p:cNvPr id="11" name="Rounded Rectangle 5"/>
          <p:cNvSpPr/>
          <p:nvPr/>
        </p:nvSpPr>
        <p:spPr bwMode="auto">
          <a:xfrm>
            <a:off x="576882" y="2677495"/>
            <a:ext cx="3994240" cy="408570"/>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400">
              <a:buNone/>
            </a:pPr>
            <a:r>
              <a:rPr lang="es-ES_tradnl" sz="2300" b="0" i="0" dirty="0" smtClean="0">
                <a:solidFill>
                  <a:srgbClr val="FFFFFF"/>
                </a:solidFill>
                <a:effectLst>
                  <a:outerShdw blurRad="38100" dist="38100" dir="2700000" algn="tl">
                    <a:srgbClr val="000000">
                      <a:alpha val="43137"/>
                    </a:srgbClr>
                  </a:outerShdw>
                </a:effectLst>
                <a:latin typeface="Calibri"/>
                <a:ea typeface="+mn-ea"/>
                <a:cs typeface="+mn-cs"/>
              </a:rPr>
              <a:t>DEFINICIÓN DEL PROBLEMA</a:t>
            </a:r>
            <a:endParaRPr lang="es-ES_tradnl" sz="2300" b="0" i="0" dirty="0">
              <a:solidFill>
                <a:srgbClr val="FFFFFF"/>
              </a:solidFill>
              <a:effectLst>
                <a:outerShdw blurRad="38100" dist="38100" dir="2700000" algn="tl">
                  <a:srgbClr val="000000">
                    <a:alpha val="43137"/>
                  </a:srgbClr>
                </a:outerShdw>
              </a:effectLst>
              <a:latin typeface="Calibri"/>
              <a:ea typeface="+mn-ea"/>
              <a:cs typeface="+mn-cs"/>
            </a:endParaRPr>
          </a:p>
        </p:txBody>
      </p:sp>
      <p:sp>
        <p:nvSpPr>
          <p:cNvPr id="12" name="Rounded Rectangle 5"/>
          <p:cNvSpPr/>
          <p:nvPr/>
        </p:nvSpPr>
        <p:spPr bwMode="auto">
          <a:xfrm>
            <a:off x="576881" y="3234247"/>
            <a:ext cx="3991058" cy="374373"/>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400">
              <a:buNone/>
            </a:pPr>
            <a:r>
              <a:rPr lang="es-ES_tradnl" sz="2300" b="0" i="0" dirty="0" smtClean="0">
                <a:solidFill>
                  <a:srgbClr val="FFFFFF"/>
                </a:solidFill>
                <a:effectLst>
                  <a:outerShdw blurRad="38100" dist="38100" dir="2700000" algn="tl">
                    <a:srgbClr val="000000">
                      <a:alpha val="43137"/>
                    </a:srgbClr>
                  </a:outerShdw>
                </a:effectLst>
                <a:latin typeface="Calibri"/>
                <a:ea typeface="+mn-ea"/>
                <a:cs typeface="+mn-cs"/>
              </a:rPr>
              <a:t>OBJETIVOS</a:t>
            </a:r>
            <a:endParaRPr lang="es-ES_tradnl" sz="2300" b="0" i="0" dirty="0">
              <a:solidFill>
                <a:srgbClr val="FFFFFF"/>
              </a:solidFill>
              <a:effectLst>
                <a:outerShdw blurRad="38100" dist="38100" dir="2700000" algn="tl">
                  <a:srgbClr val="000000">
                    <a:alpha val="43137"/>
                  </a:srgbClr>
                </a:outerShdw>
              </a:effectLst>
              <a:latin typeface="Calibri"/>
              <a:ea typeface="+mn-ea"/>
              <a:cs typeface="+mn-cs"/>
            </a:endParaRPr>
          </a:p>
        </p:txBody>
      </p:sp>
      <p:sp>
        <p:nvSpPr>
          <p:cNvPr id="13" name="Rounded Rectangle 5"/>
          <p:cNvSpPr/>
          <p:nvPr/>
        </p:nvSpPr>
        <p:spPr bwMode="auto">
          <a:xfrm>
            <a:off x="589540" y="3748642"/>
            <a:ext cx="3964682" cy="380345"/>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400">
              <a:buNone/>
            </a:pPr>
            <a:r>
              <a:rPr lang="es-ES_tradnl" sz="2300" dirty="0" smtClean="0">
                <a:solidFill>
                  <a:srgbClr val="FFFFFF"/>
                </a:solidFill>
                <a:effectLst>
                  <a:outerShdw blurRad="38100" dist="38100" dir="2700000" algn="tl">
                    <a:srgbClr val="000000">
                      <a:alpha val="43137"/>
                    </a:srgbClr>
                  </a:outerShdw>
                </a:effectLst>
                <a:latin typeface="Calibri"/>
              </a:rPr>
              <a:t>FUNDAMENTOS TEÓRICOS</a:t>
            </a:r>
            <a:endParaRPr lang="es-ES_tradnl" sz="2300" b="0" i="0" dirty="0">
              <a:solidFill>
                <a:srgbClr val="FFFFFF"/>
              </a:solidFill>
              <a:effectLst>
                <a:outerShdw blurRad="38100" dist="38100" dir="2700000" algn="tl">
                  <a:srgbClr val="000000">
                    <a:alpha val="43137"/>
                  </a:srgbClr>
                </a:outerShdw>
              </a:effectLst>
              <a:latin typeface="Calibri"/>
              <a:ea typeface="+mn-ea"/>
              <a:cs typeface="+mn-cs"/>
            </a:endParaRPr>
          </a:p>
        </p:txBody>
      </p:sp>
      <p:sp>
        <p:nvSpPr>
          <p:cNvPr id="14" name="Rounded Rectangle 5"/>
          <p:cNvSpPr/>
          <p:nvPr/>
        </p:nvSpPr>
        <p:spPr bwMode="auto">
          <a:xfrm>
            <a:off x="589539" y="4269262"/>
            <a:ext cx="3978399" cy="343218"/>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400">
              <a:buNone/>
            </a:pPr>
            <a:r>
              <a:rPr lang="es-ES_tradnl" sz="2300" dirty="0" smtClean="0">
                <a:solidFill>
                  <a:srgbClr val="FFFFFF"/>
                </a:solidFill>
                <a:effectLst>
                  <a:outerShdw blurRad="38100" dist="38100" dir="2700000" algn="tl">
                    <a:srgbClr val="000000">
                      <a:alpha val="43137"/>
                    </a:srgbClr>
                  </a:outerShdw>
                </a:effectLst>
                <a:latin typeface="Calibri"/>
              </a:rPr>
              <a:t>METODOLOGÍA</a:t>
            </a:r>
            <a:endParaRPr lang="es-ES_tradnl" sz="2300" b="0" i="0" dirty="0">
              <a:solidFill>
                <a:srgbClr val="FFFFFF"/>
              </a:solidFill>
              <a:effectLst>
                <a:outerShdw blurRad="38100" dist="38100" dir="2700000" algn="tl">
                  <a:srgbClr val="000000">
                    <a:alpha val="43137"/>
                  </a:srgbClr>
                </a:outerShdw>
              </a:effectLst>
              <a:latin typeface="Calibri"/>
              <a:ea typeface="+mn-ea"/>
              <a:cs typeface="+mn-cs"/>
            </a:endParaRPr>
          </a:p>
        </p:txBody>
      </p:sp>
      <p:sp>
        <p:nvSpPr>
          <p:cNvPr id="15" name="Rounded Rectangle 5"/>
          <p:cNvSpPr/>
          <p:nvPr/>
        </p:nvSpPr>
        <p:spPr bwMode="auto">
          <a:xfrm>
            <a:off x="583314" y="4752755"/>
            <a:ext cx="3991057" cy="389709"/>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400">
              <a:buNone/>
            </a:pPr>
            <a:r>
              <a:rPr lang="es-ES_tradnl" sz="2300" b="0" i="0" dirty="0" smtClean="0">
                <a:solidFill>
                  <a:srgbClr val="FFFFFF"/>
                </a:solidFill>
                <a:effectLst>
                  <a:outerShdw blurRad="38100" dist="38100" dir="2700000" algn="tl">
                    <a:srgbClr val="000000">
                      <a:alpha val="43137"/>
                    </a:srgbClr>
                  </a:outerShdw>
                </a:effectLst>
                <a:latin typeface="Calibri"/>
                <a:ea typeface="+mn-ea"/>
                <a:cs typeface="+mn-cs"/>
              </a:rPr>
              <a:t>PROPUESTA</a:t>
            </a:r>
            <a:endParaRPr lang="es-ES_tradnl" sz="2300" b="0" i="0" dirty="0">
              <a:solidFill>
                <a:srgbClr val="FFFFFF"/>
              </a:solidFill>
              <a:effectLst>
                <a:outerShdw blurRad="38100" dist="38100" dir="2700000" algn="tl">
                  <a:srgbClr val="000000">
                    <a:alpha val="43137"/>
                  </a:srgbClr>
                </a:outerShdw>
              </a:effectLst>
              <a:latin typeface="Calibri"/>
              <a:ea typeface="+mn-ea"/>
              <a:cs typeface="+mn-cs"/>
            </a:endParaRPr>
          </a:p>
        </p:txBody>
      </p:sp>
      <p:sp>
        <p:nvSpPr>
          <p:cNvPr id="16" name="Rounded Rectangle 5"/>
          <p:cNvSpPr/>
          <p:nvPr/>
        </p:nvSpPr>
        <p:spPr bwMode="auto">
          <a:xfrm>
            <a:off x="571647" y="5290457"/>
            <a:ext cx="3982574" cy="409945"/>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400">
              <a:buNone/>
            </a:pPr>
            <a:r>
              <a:rPr lang="es-ES_tradnl" sz="2300" b="0" i="0" dirty="0" smtClean="0">
                <a:solidFill>
                  <a:srgbClr val="FFFFFF"/>
                </a:solidFill>
                <a:effectLst>
                  <a:outerShdw blurRad="38100" dist="38100" dir="2700000" algn="tl">
                    <a:srgbClr val="000000">
                      <a:alpha val="43137"/>
                    </a:srgbClr>
                  </a:outerShdw>
                </a:effectLst>
                <a:latin typeface="Calibri"/>
                <a:ea typeface="+mn-ea"/>
                <a:cs typeface="+mn-cs"/>
              </a:rPr>
              <a:t>CONCLUSIONES</a:t>
            </a:r>
            <a:endParaRPr lang="es-ES_tradnl" sz="2300" b="0" i="0" dirty="0">
              <a:solidFill>
                <a:srgbClr val="FFFFFF"/>
              </a:solidFill>
              <a:effectLst>
                <a:outerShdw blurRad="38100" dist="38100" dir="2700000" algn="tl">
                  <a:srgbClr val="000000">
                    <a:alpha val="43137"/>
                  </a:srgbClr>
                </a:outerShdw>
              </a:effectLst>
              <a:latin typeface="Calibri"/>
              <a:ea typeface="+mn-ea"/>
              <a:cs typeface="+mn-cs"/>
            </a:endParaRPr>
          </a:p>
        </p:txBody>
      </p:sp>
      <p:sp>
        <p:nvSpPr>
          <p:cNvPr id="17" name="Rounded Rectangle 5"/>
          <p:cNvSpPr/>
          <p:nvPr/>
        </p:nvSpPr>
        <p:spPr bwMode="auto">
          <a:xfrm>
            <a:off x="583314" y="5845122"/>
            <a:ext cx="3970907" cy="372025"/>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400">
              <a:buNone/>
            </a:pPr>
            <a:r>
              <a:rPr lang="es-ES_tradnl" sz="2300" b="0" i="0" dirty="0" smtClean="0">
                <a:solidFill>
                  <a:srgbClr val="FFFFFF"/>
                </a:solidFill>
                <a:effectLst>
                  <a:outerShdw blurRad="38100" dist="38100" dir="2700000" algn="tl">
                    <a:srgbClr val="000000">
                      <a:alpha val="43137"/>
                    </a:srgbClr>
                  </a:outerShdw>
                </a:effectLst>
                <a:latin typeface="Calibri"/>
                <a:ea typeface="+mn-ea"/>
                <a:cs typeface="+mn-cs"/>
              </a:rPr>
              <a:t>RECOMENDACIONES</a:t>
            </a:r>
            <a:endParaRPr lang="es-ES_tradnl" sz="2300" b="0" i="0" dirty="0">
              <a:solidFill>
                <a:srgbClr val="FFFFFF"/>
              </a:solidFill>
              <a:effectLst>
                <a:outerShdw blurRad="38100" dist="38100" dir="2700000" algn="tl">
                  <a:srgbClr val="000000">
                    <a:alpha val="43137"/>
                  </a:srgbClr>
                </a:outerShdw>
              </a:effectLst>
              <a:latin typeface="Calibri"/>
              <a:ea typeface="+mn-ea"/>
              <a:cs typeface="+mn-cs"/>
            </a:endParaRPr>
          </a:p>
        </p:txBody>
      </p:sp>
      <p:pic>
        <p:nvPicPr>
          <p:cNvPr id="20" name="Imagen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744" y="1767299"/>
            <a:ext cx="3763482" cy="26814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CuadroTexto 18"/>
          <p:cNvSpPr txBox="1"/>
          <p:nvPr/>
        </p:nvSpPr>
        <p:spPr>
          <a:xfrm>
            <a:off x="8536936" y="6488668"/>
            <a:ext cx="360040" cy="369332"/>
          </a:xfrm>
          <a:prstGeom prst="rect">
            <a:avLst/>
          </a:prstGeom>
          <a:noFill/>
        </p:spPr>
        <p:txBody>
          <a:bodyPr wrap="square" rtlCol="0">
            <a:spAutoFit/>
          </a:bodyPr>
          <a:lstStyle/>
          <a:p>
            <a:r>
              <a:rPr lang="es-ES" dirty="0"/>
              <a:t>2</a:t>
            </a:r>
          </a:p>
        </p:txBody>
      </p:sp>
      <p:pic>
        <p:nvPicPr>
          <p:cNvPr id="18" name="6 Imagen"/>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saturation sat="30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95536" y="189679"/>
            <a:ext cx="859881" cy="11041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3"/>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strVal val="#ppt_w+.3"/>
                                          </p:val>
                                        </p:tav>
                                        <p:tav tm="100000">
                                          <p:val>
                                            <p:strVal val="#ppt_w"/>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animEffect transition="in" filter="fade">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3"/>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strVal val="#ppt_w+.3"/>
                                          </p:val>
                                        </p:tav>
                                        <p:tav tm="100000">
                                          <p:val>
                                            <p:strVal val="#ppt_w"/>
                                          </p:val>
                                        </p:tav>
                                      </p:tavLst>
                                    </p:anim>
                                    <p:anim calcmode="lin" valueType="num">
                                      <p:cBhvr>
                                        <p:cTn id="43" dur="1000" fill="hold"/>
                                        <p:tgtEl>
                                          <p:spTgt spid="14"/>
                                        </p:tgtEl>
                                        <p:attrNameLst>
                                          <p:attrName>ppt_h</p:attrName>
                                        </p:attrNameLst>
                                      </p:cBhvr>
                                      <p:tavLst>
                                        <p:tav tm="0">
                                          <p:val>
                                            <p:strVal val="#ppt_h"/>
                                          </p:val>
                                        </p:tav>
                                        <p:tav tm="100000">
                                          <p:val>
                                            <p:strVal val="#ppt_h"/>
                                          </p:val>
                                        </p:tav>
                                      </p:tavLst>
                                    </p:anim>
                                    <p:animEffect transition="in" filter="fade">
                                      <p:cBhvr>
                                        <p:cTn id="44" dur="10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1000" fill="hold"/>
                                        <p:tgtEl>
                                          <p:spTgt spid="15"/>
                                        </p:tgtEl>
                                        <p:attrNameLst>
                                          <p:attrName>ppt_w</p:attrName>
                                        </p:attrNameLst>
                                      </p:cBhvr>
                                      <p:tavLst>
                                        <p:tav tm="0">
                                          <p:val>
                                            <p:strVal val="#ppt_w+.3"/>
                                          </p:val>
                                        </p:tav>
                                        <p:tav tm="100000">
                                          <p:val>
                                            <p:strVal val="#ppt_w"/>
                                          </p:val>
                                        </p:tav>
                                      </p:tavLst>
                                    </p:anim>
                                    <p:anim calcmode="lin" valueType="num">
                                      <p:cBhvr>
                                        <p:cTn id="50" dur="1000" fill="hold"/>
                                        <p:tgtEl>
                                          <p:spTgt spid="15"/>
                                        </p:tgtEl>
                                        <p:attrNameLst>
                                          <p:attrName>ppt_h</p:attrName>
                                        </p:attrNameLst>
                                      </p:cBhvr>
                                      <p:tavLst>
                                        <p:tav tm="0">
                                          <p:val>
                                            <p:strVal val="#ppt_h"/>
                                          </p:val>
                                        </p:tav>
                                        <p:tav tm="100000">
                                          <p:val>
                                            <p:strVal val="#ppt_h"/>
                                          </p:val>
                                        </p:tav>
                                      </p:tavLst>
                                    </p:anim>
                                    <p:animEffect transition="in" filter="fade">
                                      <p:cBhvr>
                                        <p:cTn id="51" dur="10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1000" fill="hold"/>
                                        <p:tgtEl>
                                          <p:spTgt spid="16"/>
                                        </p:tgtEl>
                                        <p:attrNameLst>
                                          <p:attrName>ppt_w</p:attrName>
                                        </p:attrNameLst>
                                      </p:cBhvr>
                                      <p:tavLst>
                                        <p:tav tm="0">
                                          <p:val>
                                            <p:strVal val="#ppt_w+.3"/>
                                          </p:val>
                                        </p:tav>
                                        <p:tav tm="100000">
                                          <p:val>
                                            <p:strVal val="#ppt_w"/>
                                          </p:val>
                                        </p:tav>
                                      </p:tavLst>
                                    </p:anim>
                                    <p:anim calcmode="lin" valueType="num">
                                      <p:cBhvr>
                                        <p:cTn id="57" dur="1000" fill="hold"/>
                                        <p:tgtEl>
                                          <p:spTgt spid="16"/>
                                        </p:tgtEl>
                                        <p:attrNameLst>
                                          <p:attrName>ppt_h</p:attrName>
                                        </p:attrNameLst>
                                      </p:cBhvr>
                                      <p:tavLst>
                                        <p:tav tm="0">
                                          <p:val>
                                            <p:strVal val="#ppt_h"/>
                                          </p:val>
                                        </p:tav>
                                        <p:tav tm="100000">
                                          <p:val>
                                            <p:strVal val="#ppt_h"/>
                                          </p:val>
                                        </p:tav>
                                      </p:tavLst>
                                    </p:anim>
                                    <p:animEffect transition="in" filter="fade">
                                      <p:cBhvr>
                                        <p:cTn id="58" dur="10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strVal val="#ppt_w+.3"/>
                                          </p:val>
                                        </p:tav>
                                        <p:tav tm="100000">
                                          <p:val>
                                            <p:strVal val="#ppt_w"/>
                                          </p:val>
                                        </p:tav>
                                      </p:tavLst>
                                    </p:anim>
                                    <p:anim calcmode="lin" valueType="num">
                                      <p:cBhvr>
                                        <p:cTn id="64" dur="1000" fill="hold"/>
                                        <p:tgtEl>
                                          <p:spTgt spid="17"/>
                                        </p:tgtEl>
                                        <p:attrNameLst>
                                          <p:attrName>ppt_h</p:attrName>
                                        </p:attrNameLst>
                                      </p:cBhvr>
                                      <p:tavLst>
                                        <p:tav tm="0">
                                          <p:val>
                                            <p:strVal val="#ppt_h"/>
                                          </p:val>
                                        </p:tav>
                                        <p:tav tm="100000">
                                          <p:val>
                                            <p:strVal val="#ppt_h"/>
                                          </p:val>
                                        </p:tav>
                                      </p:tavLst>
                                    </p:anim>
                                    <p:animEffect transition="in" filter="fade">
                                      <p:cBhvr>
                                        <p:cTn id="6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bwMode="auto">
          <a:xfrm>
            <a:off x="-17702" y="2623329"/>
            <a:ext cx="9144000" cy="2592288"/>
          </a:xfrm>
          <a:prstGeom prst="rect">
            <a:avLst/>
          </a:prstGeom>
          <a:solidFill>
            <a:schemeClr val="tx1"/>
          </a:solidFill>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Title 1"/>
          <p:cNvSpPr txBox="1">
            <a:spLocks/>
          </p:cNvSpPr>
          <p:nvPr/>
        </p:nvSpPr>
        <p:spPr>
          <a:xfrm>
            <a:off x="381000" y="230188"/>
            <a:ext cx="8382000" cy="1163395"/>
          </a:xfrm>
          <a:prstGeom prst="rect">
            <a:avLst/>
          </a:prstGeom>
        </p:spPr>
        <p:txBody>
          <a:bodyPr vert="horz" wrap="square" lIns="0" tIns="0" rIns="0" bIns="0" rtlCol="0" anchor="ctr" anchorCtr="0">
            <a:normAutofit lnSpcReduction="10000"/>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defTabSz="914400">
              <a:spcBef>
                <a:spcPts val="0"/>
              </a:spcBef>
            </a:pPr>
            <a:r>
              <a:rPr lang="es-ES_tradnl" dirty="0" smtClean="0">
                <a:effectLst>
                  <a:outerShdw blurRad="50800" dist="38100" dir="2700000" algn="tl">
                    <a:prstClr val="black">
                      <a:alpha val="40000"/>
                    </a:prstClr>
                  </a:outerShdw>
                </a:effectLst>
                <a:latin typeface="Calibri"/>
                <a:cs typeface="Arial"/>
              </a:rPr>
              <a:t>GRACIAS POR SU ATENCIÓN</a:t>
            </a:r>
            <a:r>
              <a:rPr lang="es-ES_tradnl" sz="4800" dirty="0" smtClean="0">
                <a:effectLst>
                  <a:outerShdw blurRad="50800" dist="38100" dir="2700000" algn="tl">
                    <a:prstClr val="black">
                      <a:alpha val="40000"/>
                    </a:prstClr>
                  </a:outerShdw>
                </a:effectLst>
                <a:latin typeface="Calibri"/>
                <a:cs typeface="Arial"/>
              </a:rPr>
              <a:t/>
            </a:r>
            <a:br>
              <a:rPr lang="es-ES_tradnl" sz="4800" dirty="0" smtClean="0">
                <a:effectLst>
                  <a:outerShdw blurRad="50800" dist="38100" dir="2700000" algn="tl">
                    <a:prstClr val="black">
                      <a:alpha val="40000"/>
                    </a:prstClr>
                  </a:outerShdw>
                </a:effectLst>
                <a:latin typeface="Calibri"/>
                <a:cs typeface="Arial"/>
              </a:rPr>
            </a:br>
            <a:endParaRPr lang="es-ES_tradnl" sz="3600" dirty="0">
              <a:solidFill>
                <a:srgbClr val="FFFF99"/>
              </a:solidFill>
              <a:effectLst>
                <a:outerShdw blurRad="50800" dist="38100" dir="2700000" algn="tl">
                  <a:prstClr val="black">
                    <a:alpha val="40000"/>
                  </a:prstClr>
                </a:outerShdw>
              </a:effectLst>
              <a:latin typeface="Calibri"/>
              <a:cs typeface="Arial"/>
            </a:endParaRPr>
          </a:p>
        </p:txBody>
      </p:sp>
      <p:pic>
        <p:nvPicPr>
          <p:cNvPr id="13" name="6 Imagen"/>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83568" y="2666163"/>
            <a:ext cx="1696074" cy="2177914"/>
          </a:xfrm>
          <a:prstGeom prst="rect">
            <a:avLst/>
          </a:prstGeom>
          <a:noFill/>
          <a:ln>
            <a:noFill/>
          </a:ln>
        </p:spPr>
      </p:pic>
      <p:pic>
        <p:nvPicPr>
          <p:cNvPr id="16"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3146486"/>
            <a:ext cx="1992234" cy="1545974"/>
          </a:xfrm>
          <a:prstGeom prst="rect">
            <a:avLst/>
          </a:prstGeom>
        </p:spPr>
      </p:pic>
      <p:pic>
        <p:nvPicPr>
          <p:cNvPr id="12" name="Picture 2" descr="http://upload.wikimedia.org/wikipedia/commons/1/19/Armada_del_Ecuado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3146486"/>
            <a:ext cx="1664442" cy="1664442"/>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8536936" y="6488668"/>
            <a:ext cx="427552" cy="369332"/>
          </a:xfrm>
          <a:prstGeom prst="rect">
            <a:avLst/>
          </a:prstGeom>
          <a:noFill/>
        </p:spPr>
        <p:txBody>
          <a:bodyPr wrap="square" rtlCol="0">
            <a:spAutoFit/>
          </a:bodyPr>
          <a:lstStyle/>
          <a:p>
            <a:r>
              <a:rPr lang="es-ES" dirty="0" smtClean="0"/>
              <a:t>20</a:t>
            </a:r>
            <a:endParaRPr lang="es-ES" dirty="0"/>
          </a:p>
        </p:txBody>
      </p:sp>
    </p:spTree>
    <p:extLst>
      <p:ext uri="{BB962C8B-B14F-4D97-AF65-F5344CB8AC3E}">
        <p14:creationId xmlns:p14="http://schemas.microsoft.com/office/powerpoint/2010/main" val="8420225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30188"/>
            <a:ext cx="8382000" cy="1163395"/>
          </a:xfrm>
          <a:prstGeom prst="rect">
            <a:avLst/>
          </a:prstGeom>
        </p:spPr>
        <p:txBody>
          <a:bodyPr vert="horz" wrap="square" lIns="0" tIns="0" rIns="0" bIns="0" rtlCol="0" anchor="t">
            <a:norm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defTabSz="914400">
              <a:spcBef>
                <a:spcPts val="0"/>
              </a:spcBef>
            </a:pPr>
            <a:r>
              <a:rPr lang="es-ES_tradnl" dirty="0" smtClean="0">
                <a:effectLst>
                  <a:outerShdw blurRad="50800" dist="38100" dir="2700000" algn="tl">
                    <a:prstClr val="black">
                      <a:alpha val="40000"/>
                    </a:prstClr>
                  </a:outerShdw>
                </a:effectLst>
                <a:latin typeface="Calibri"/>
                <a:cs typeface="Arial"/>
              </a:rPr>
              <a:t>INTRODUCCIÓN</a:t>
            </a:r>
            <a:br>
              <a:rPr lang="es-ES_tradnl" dirty="0" smtClean="0">
                <a:effectLst>
                  <a:outerShdw blurRad="50800" dist="38100" dir="2700000" algn="tl">
                    <a:prstClr val="black">
                      <a:alpha val="40000"/>
                    </a:prstClr>
                  </a:outerShdw>
                </a:effectLst>
                <a:latin typeface="Calibri"/>
                <a:cs typeface="Arial"/>
              </a:rPr>
            </a:br>
            <a:endParaRPr lang="es-ES_tradnl" sz="3600" dirty="0">
              <a:solidFill>
                <a:srgbClr val="FFFF99"/>
              </a:solidFill>
              <a:effectLst>
                <a:outerShdw blurRad="50800" dist="38100" dir="2700000" algn="tl">
                  <a:prstClr val="black">
                    <a:alpha val="40000"/>
                  </a:prstClr>
                </a:outerShdw>
              </a:effectLst>
              <a:latin typeface="Calibri"/>
              <a:cs typeface="Arial"/>
            </a:endParaRPr>
          </a:p>
        </p:txBody>
      </p:sp>
      <p:sp>
        <p:nvSpPr>
          <p:cNvPr id="24" name="CuadroTexto 23"/>
          <p:cNvSpPr txBox="1"/>
          <p:nvPr/>
        </p:nvSpPr>
        <p:spPr>
          <a:xfrm>
            <a:off x="8536936" y="6488668"/>
            <a:ext cx="360040" cy="369332"/>
          </a:xfrm>
          <a:prstGeom prst="rect">
            <a:avLst/>
          </a:prstGeom>
          <a:noFill/>
        </p:spPr>
        <p:txBody>
          <a:bodyPr wrap="square" rtlCol="0">
            <a:spAutoFit/>
          </a:bodyPr>
          <a:lstStyle/>
          <a:p>
            <a:r>
              <a:rPr lang="es-ES" dirty="0" smtClean="0"/>
              <a:t>3</a:t>
            </a:r>
            <a:endParaRPr lang="es-ES" dirty="0"/>
          </a:p>
        </p:txBody>
      </p:sp>
      <p:grpSp>
        <p:nvGrpSpPr>
          <p:cNvPr id="10" name="Grupo 9"/>
          <p:cNvGrpSpPr/>
          <p:nvPr/>
        </p:nvGrpSpPr>
        <p:grpSpPr>
          <a:xfrm>
            <a:off x="1156823" y="1218595"/>
            <a:ext cx="7036933" cy="2746638"/>
            <a:chOff x="1156823" y="1218595"/>
            <a:chExt cx="7036933" cy="2746638"/>
          </a:xfrm>
        </p:grpSpPr>
        <p:grpSp>
          <p:nvGrpSpPr>
            <p:cNvPr id="21" name="Grupo 20"/>
            <p:cNvGrpSpPr/>
            <p:nvPr/>
          </p:nvGrpSpPr>
          <p:grpSpPr>
            <a:xfrm>
              <a:off x="5089603" y="1814753"/>
              <a:ext cx="3104153" cy="2097402"/>
              <a:chOff x="4625416" y="1343967"/>
              <a:chExt cx="3581518" cy="2420728"/>
            </a:xfrm>
          </p:grpSpPr>
          <p:sp>
            <p:nvSpPr>
              <p:cNvPr id="17" name="Rounded Rectangle 7"/>
              <p:cNvSpPr/>
              <p:nvPr/>
            </p:nvSpPr>
            <p:spPr bwMode="auto">
              <a:xfrm>
                <a:off x="4625416" y="1343967"/>
                <a:ext cx="3581518" cy="2420728"/>
              </a:xfrm>
              <a:prstGeom prst="roundRect">
                <a:avLst>
                  <a:gd name="adj" fmla="val 9033"/>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400">
                  <a:spcBef>
                    <a:spcPts val="0"/>
                  </a:spcBef>
                  <a:spcAft>
                    <a:spcPts val="0"/>
                  </a:spcAft>
                  <a:buNone/>
                </a:pPr>
                <a:endParaRPr lang="es-ES_tradnl" sz="2300" b="0" i="0" dirty="0">
                  <a:solidFill>
                    <a:srgbClr val="FFFFFF"/>
                  </a:solidFill>
                  <a:effectLst>
                    <a:outerShdw blurRad="38100" dist="38100" dir="2700000" algn="tl">
                      <a:srgbClr val="000000">
                        <a:alpha val="43137"/>
                      </a:srgbClr>
                    </a:outerShdw>
                  </a:effectLst>
                  <a:latin typeface="Calibri"/>
                  <a:ea typeface="+mn-ea"/>
                  <a:cs typeface="+mn-cs"/>
                </a:endParaRPr>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434854"/>
                <a:ext cx="3002658" cy="2257999"/>
              </a:xfrm>
              <a:prstGeom prst="rect">
                <a:avLst/>
              </a:prstGeom>
              <a:ln>
                <a:noFill/>
              </a:ln>
              <a:effectLst>
                <a:softEdge rad="112500"/>
              </a:effectLst>
            </p:spPr>
          </p:pic>
        </p:grpSp>
        <p:grpSp>
          <p:nvGrpSpPr>
            <p:cNvPr id="20" name="Grupo 19"/>
            <p:cNvGrpSpPr/>
            <p:nvPr/>
          </p:nvGrpSpPr>
          <p:grpSpPr>
            <a:xfrm>
              <a:off x="1156823" y="1851999"/>
              <a:ext cx="3031972" cy="2113234"/>
              <a:chOff x="788784" y="1317003"/>
              <a:chExt cx="3581518" cy="2462635"/>
            </a:xfrm>
          </p:grpSpPr>
          <p:sp>
            <p:nvSpPr>
              <p:cNvPr id="16" name="Rounded Rectangle 7"/>
              <p:cNvSpPr/>
              <p:nvPr/>
            </p:nvSpPr>
            <p:spPr bwMode="auto">
              <a:xfrm>
                <a:off x="788784" y="1332843"/>
                <a:ext cx="3581518" cy="2420728"/>
              </a:xfrm>
              <a:prstGeom prst="roundRect">
                <a:avLst>
                  <a:gd name="adj" fmla="val 9033"/>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400">
                  <a:spcBef>
                    <a:spcPts val="0"/>
                  </a:spcBef>
                  <a:spcAft>
                    <a:spcPts val="0"/>
                  </a:spcAft>
                  <a:buNone/>
                </a:pPr>
                <a:endParaRPr lang="es-ES_tradnl" sz="2300" b="0" i="0" dirty="0">
                  <a:solidFill>
                    <a:srgbClr val="FFFFFF"/>
                  </a:solidFill>
                  <a:effectLst>
                    <a:outerShdw blurRad="38100" dist="38100" dir="2700000" algn="tl">
                      <a:srgbClr val="000000">
                        <a:alpha val="43137"/>
                      </a:srgbClr>
                    </a:outerShdw>
                  </a:effectLst>
                  <a:latin typeface="Calibri"/>
                  <a:ea typeface="+mn-ea"/>
                  <a:cs typeface="+mn-cs"/>
                </a:endParaRPr>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914" y="1317003"/>
                <a:ext cx="3403258" cy="2462635"/>
              </a:xfrm>
              <a:prstGeom prst="ellipse">
                <a:avLst/>
              </a:prstGeom>
              <a:ln>
                <a:noFill/>
              </a:ln>
              <a:effectLst>
                <a:softEdge rad="112500"/>
              </a:effectLst>
            </p:spPr>
          </p:pic>
        </p:grpSp>
        <p:sp>
          <p:nvSpPr>
            <p:cNvPr id="9" name="CuadroTexto 8"/>
            <p:cNvSpPr txBox="1"/>
            <p:nvPr/>
          </p:nvSpPr>
          <p:spPr>
            <a:xfrm>
              <a:off x="3237779" y="1218595"/>
              <a:ext cx="3047059" cy="461665"/>
            </a:xfrm>
            <a:prstGeom prst="rect">
              <a:avLst/>
            </a:prstGeom>
            <a:noFill/>
          </p:spPr>
          <p:txBody>
            <a:bodyPr wrap="square" rtlCol="0">
              <a:spAutoFit/>
            </a:bodyPr>
            <a:lstStyle/>
            <a:p>
              <a:r>
                <a:rPr lang="es-ES" sz="2400" b="1" dirty="0" smtClean="0">
                  <a:latin typeface="Agency FB" panose="020B0503020202020204" pitchFamily="34" charset="0"/>
                </a:rPr>
                <a:t>ESCUELA SUPERIOR NAVAL</a:t>
              </a:r>
              <a:endParaRPr lang="es-ES" sz="2400" b="1" dirty="0">
                <a:latin typeface="Agency FB" panose="020B0503020202020204" pitchFamily="34" charset="0"/>
              </a:endParaRPr>
            </a:p>
          </p:txBody>
        </p:sp>
      </p:grpSp>
      <p:grpSp>
        <p:nvGrpSpPr>
          <p:cNvPr id="11" name="Grupo 10"/>
          <p:cNvGrpSpPr/>
          <p:nvPr/>
        </p:nvGrpSpPr>
        <p:grpSpPr>
          <a:xfrm>
            <a:off x="1076537" y="4080990"/>
            <a:ext cx="3112258" cy="2435567"/>
            <a:chOff x="1076537" y="4080990"/>
            <a:chExt cx="3112258" cy="2435567"/>
          </a:xfrm>
        </p:grpSpPr>
        <p:grpSp>
          <p:nvGrpSpPr>
            <p:cNvPr id="2" name="Grupo 1"/>
            <p:cNvGrpSpPr/>
            <p:nvPr/>
          </p:nvGrpSpPr>
          <p:grpSpPr>
            <a:xfrm>
              <a:off x="1076537" y="4658412"/>
              <a:ext cx="3112258" cy="1858145"/>
              <a:chOff x="788784" y="4032046"/>
              <a:chExt cx="3581519" cy="2420728"/>
            </a:xfrm>
          </p:grpSpPr>
          <p:sp>
            <p:nvSpPr>
              <p:cNvPr id="18" name="Rounded Rectangle 7"/>
              <p:cNvSpPr/>
              <p:nvPr/>
            </p:nvSpPr>
            <p:spPr bwMode="auto">
              <a:xfrm>
                <a:off x="788784" y="4032046"/>
                <a:ext cx="3581519" cy="2420728"/>
              </a:xfrm>
              <a:prstGeom prst="roundRect">
                <a:avLst>
                  <a:gd name="adj" fmla="val 9033"/>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400">
                  <a:spcBef>
                    <a:spcPts val="0"/>
                  </a:spcBef>
                  <a:spcAft>
                    <a:spcPts val="0"/>
                  </a:spcAft>
                  <a:buNone/>
                </a:pPr>
                <a:endParaRPr lang="es-ES_tradnl" sz="2300" b="0" i="0" dirty="0">
                  <a:solidFill>
                    <a:srgbClr val="FFFFFF"/>
                  </a:solidFill>
                  <a:effectLst>
                    <a:outerShdw blurRad="38100" dist="38100" dir="2700000" algn="tl">
                      <a:srgbClr val="000000">
                        <a:alpha val="43137"/>
                      </a:srgbClr>
                    </a:outerShdw>
                  </a:effectLst>
                  <a:latin typeface="Calibri"/>
                  <a:ea typeface="+mn-ea"/>
                  <a:cs typeface="+mn-cs"/>
                </a:endParaRPr>
              </a:p>
            </p:txBody>
          </p:sp>
          <p:pic>
            <p:nvPicPr>
              <p:cNvPr id="5" name="Picture 2" descr="C:\Users\home\Downloads\images.jpg"/>
              <p:cNvPicPr>
                <a:picLocks noChangeAspect="1" noChangeArrowheads="1"/>
              </p:cNvPicPr>
              <p:nvPr/>
            </p:nvPicPr>
            <p:blipFill>
              <a:blip r:embed="rId5" cstate="print"/>
              <a:srcRect/>
              <a:stretch>
                <a:fillRect/>
              </a:stretch>
            </p:blipFill>
            <p:spPr bwMode="auto">
              <a:xfrm>
                <a:off x="1147313" y="4098312"/>
                <a:ext cx="2864459" cy="2149235"/>
              </a:xfrm>
              <a:prstGeom prst="rect">
                <a:avLst/>
              </a:prstGeom>
              <a:ln>
                <a:noFill/>
              </a:ln>
              <a:effectLst>
                <a:softEdge rad="112500"/>
              </a:effectLst>
            </p:spPr>
          </p:pic>
        </p:grpSp>
        <p:sp>
          <p:nvSpPr>
            <p:cNvPr id="22" name="CuadroTexto 21"/>
            <p:cNvSpPr txBox="1"/>
            <p:nvPr/>
          </p:nvSpPr>
          <p:spPr>
            <a:xfrm>
              <a:off x="1133460" y="4080990"/>
              <a:ext cx="3047059" cy="461665"/>
            </a:xfrm>
            <a:prstGeom prst="rect">
              <a:avLst/>
            </a:prstGeom>
            <a:noFill/>
          </p:spPr>
          <p:txBody>
            <a:bodyPr wrap="square" rtlCol="0">
              <a:spAutoFit/>
            </a:bodyPr>
            <a:lstStyle/>
            <a:p>
              <a:pPr algn="ctr"/>
              <a:r>
                <a:rPr lang="es-ES" sz="2400" b="1" dirty="0" smtClean="0">
                  <a:latin typeface="Agency FB" panose="020B0503020202020204" pitchFamily="34" charset="0"/>
                </a:rPr>
                <a:t>BUQUE ESCUELA GUAYAS</a:t>
              </a:r>
              <a:endParaRPr lang="es-ES" sz="2400" b="1" dirty="0">
                <a:latin typeface="Agency FB" panose="020B0503020202020204" pitchFamily="34" charset="0"/>
              </a:endParaRPr>
            </a:p>
          </p:txBody>
        </p:sp>
      </p:grpSp>
      <p:grpSp>
        <p:nvGrpSpPr>
          <p:cNvPr id="12" name="Grupo 11"/>
          <p:cNvGrpSpPr/>
          <p:nvPr/>
        </p:nvGrpSpPr>
        <p:grpSpPr>
          <a:xfrm>
            <a:off x="5089604" y="4037348"/>
            <a:ext cx="3143144" cy="2479209"/>
            <a:chOff x="5089604" y="4037348"/>
            <a:chExt cx="3143144" cy="2479209"/>
          </a:xfrm>
        </p:grpSpPr>
        <p:grpSp>
          <p:nvGrpSpPr>
            <p:cNvPr id="3" name="Grupo 2"/>
            <p:cNvGrpSpPr/>
            <p:nvPr/>
          </p:nvGrpSpPr>
          <p:grpSpPr>
            <a:xfrm>
              <a:off x="5089604" y="4624206"/>
              <a:ext cx="3143144" cy="1892351"/>
              <a:chOff x="4761309" y="4019352"/>
              <a:chExt cx="3581518" cy="2420728"/>
            </a:xfrm>
          </p:grpSpPr>
          <p:sp>
            <p:nvSpPr>
              <p:cNvPr id="19" name="Rounded Rectangle 7"/>
              <p:cNvSpPr/>
              <p:nvPr/>
            </p:nvSpPr>
            <p:spPr bwMode="auto">
              <a:xfrm>
                <a:off x="4761309" y="4019352"/>
                <a:ext cx="3581518" cy="2420728"/>
              </a:xfrm>
              <a:prstGeom prst="roundRect">
                <a:avLst>
                  <a:gd name="adj" fmla="val 9033"/>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400">
                  <a:spcBef>
                    <a:spcPts val="0"/>
                  </a:spcBef>
                  <a:spcAft>
                    <a:spcPts val="0"/>
                  </a:spcAft>
                  <a:buNone/>
                </a:pPr>
                <a:endParaRPr lang="es-ES_tradnl" sz="2300" b="0" i="0" dirty="0">
                  <a:solidFill>
                    <a:srgbClr val="FFFFFF"/>
                  </a:solidFill>
                  <a:effectLst>
                    <a:outerShdw blurRad="38100" dist="38100" dir="2700000" algn="tl">
                      <a:srgbClr val="000000">
                        <a:alpha val="43137"/>
                      </a:srgbClr>
                    </a:outerShdw>
                  </a:effectLst>
                  <a:latin typeface="Calibri"/>
                  <a:ea typeface="+mn-ea"/>
                  <a:cs typeface="+mn-cs"/>
                </a:endParaRPr>
              </a:p>
            </p:txBody>
          </p:sp>
          <p:pic>
            <p:nvPicPr>
              <p:cNvPr id="8" name="Imagen 7" descr="Crucero Internacional 2005 102"/>
              <p:cNvPicPr/>
              <p:nvPr/>
            </p:nvPicPr>
            <p:blipFill>
              <a:blip r:embed="rId6">
                <a:extLst>
                  <a:ext uri="{28A0092B-C50C-407E-A947-70E740481C1C}">
                    <a14:useLocalDpi xmlns:a14="http://schemas.microsoft.com/office/drawing/2010/main" val="0"/>
                  </a:ext>
                </a:extLst>
              </a:blip>
              <a:srcRect/>
              <a:stretch>
                <a:fillRect/>
              </a:stretch>
            </p:blipFill>
            <p:spPr bwMode="auto">
              <a:xfrm>
                <a:off x="5186887" y="4098312"/>
                <a:ext cx="2730361" cy="2203200"/>
              </a:xfrm>
              <a:prstGeom prst="rect">
                <a:avLst/>
              </a:prstGeom>
              <a:ln>
                <a:noFill/>
              </a:ln>
              <a:effectLst>
                <a:softEdge rad="112500"/>
              </a:effectLst>
            </p:spPr>
          </p:pic>
        </p:grpSp>
        <p:sp>
          <p:nvSpPr>
            <p:cNvPr id="23" name="CuadroTexto 22"/>
            <p:cNvSpPr txBox="1"/>
            <p:nvPr/>
          </p:nvSpPr>
          <p:spPr>
            <a:xfrm>
              <a:off x="5166745" y="4037348"/>
              <a:ext cx="3047059" cy="461665"/>
            </a:xfrm>
            <a:prstGeom prst="rect">
              <a:avLst/>
            </a:prstGeom>
            <a:noFill/>
          </p:spPr>
          <p:txBody>
            <a:bodyPr wrap="square" rtlCol="0">
              <a:spAutoFit/>
            </a:bodyPr>
            <a:lstStyle/>
            <a:p>
              <a:pPr algn="ctr"/>
              <a:r>
                <a:rPr lang="es-ES" sz="2400" b="1" dirty="0" smtClean="0">
                  <a:latin typeface="Agency FB" panose="020B0503020202020204" pitchFamily="34" charset="0"/>
                </a:rPr>
                <a:t>ZAFARRANCHOS</a:t>
              </a:r>
              <a:endParaRPr lang="es-ES" sz="2400" b="1" dirty="0">
                <a:latin typeface="Agency FB" panose="020B0503020202020204" pitchFamily="34" charset="0"/>
              </a:endParaRPr>
            </a:p>
          </p:txBody>
        </p:sp>
      </p:grpSp>
    </p:spTree>
    <p:extLst>
      <p:ext uri="{BB962C8B-B14F-4D97-AF65-F5344CB8AC3E}">
        <p14:creationId xmlns:p14="http://schemas.microsoft.com/office/powerpoint/2010/main" val="39407102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defTabSz="914400">
              <a:lnSpc>
                <a:spcPct val="90000"/>
              </a:lnSpc>
              <a:spcBef>
                <a:spcPts val="0"/>
              </a:spcBef>
              <a:buNone/>
            </a:pPr>
            <a:r>
              <a:rPr lang="es-ES_tradnl" dirty="0" smtClean="0">
                <a:effectLst>
                  <a:outerShdw blurRad="50800" dist="38100" dir="2700000" algn="tl">
                    <a:prstClr val="black">
                      <a:alpha val="40000"/>
                    </a:prstClr>
                  </a:outerShdw>
                </a:effectLst>
                <a:latin typeface="Calibri"/>
                <a:cs typeface="Arial"/>
              </a:rPr>
              <a:t>DEFINICIÓN DEL PROBLEMA</a:t>
            </a:r>
            <a:r>
              <a:rPr lang="es-ES_tradnl" sz="4800" b="0" i="0" spc="-150" dirty="0" smtClean="0">
                <a:effectLst>
                  <a:outerShdw blurRad="50800" dist="38100" dir="2700000" algn="tl">
                    <a:prstClr val="black">
                      <a:alpha val="40000"/>
                    </a:prstClr>
                  </a:outerShdw>
                </a:effectLst>
                <a:latin typeface="Calibri"/>
                <a:ea typeface="+mn-ea"/>
                <a:cs typeface="Arial"/>
              </a:rPr>
              <a:t/>
            </a:r>
            <a:br>
              <a:rPr lang="es-ES_tradnl" sz="4800" b="0" i="0" spc="-150" dirty="0" smtClean="0">
                <a:effectLst>
                  <a:outerShdw blurRad="50800" dist="38100" dir="2700000" algn="tl">
                    <a:prstClr val="black">
                      <a:alpha val="40000"/>
                    </a:prstClr>
                  </a:outerShdw>
                </a:effectLst>
                <a:latin typeface="Calibri"/>
                <a:ea typeface="+mn-ea"/>
                <a:cs typeface="Arial"/>
              </a:rPr>
            </a:br>
            <a:endParaRPr lang="es-ES_tradnl" sz="3600" b="0" i="0" spc="-150" dirty="0">
              <a:solidFill>
                <a:srgbClr val="FFFF99"/>
              </a:solidFill>
              <a:effectLst>
                <a:outerShdw blurRad="50800" dist="38100" dir="2700000" algn="tl">
                  <a:prstClr val="black">
                    <a:alpha val="40000"/>
                  </a:prstClr>
                </a:outerShdw>
              </a:effectLst>
              <a:latin typeface="Calibri"/>
              <a:ea typeface="+mn-ea"/>
              <a:cs typeface="Arial"/>
            </a:endParaRPr>
          </a:p>
        </p:txBody>
      </p:sp>
      <p:pic>
        <p:nvPicPr>
          <p:cNvPr id="5" name="Marcador de contenido 5"/>
          <p:cNvPicPr>
            <a:picLocks/>
          </p:cNvPicPr>
          <p:nvPr/>
        </p:nvPicPr>
        <p:blipFill>
          <a:blip r:embed="rId3" cstate="print">
            <a:extLst>
              <a:ext uri="{28A0092B-C50C-407E-A947-70E740481C1C}">
                <a14:useLocalDpi xmlns:a14="http://schemas.microsoft.com/office/drawing/2010/main" val="0"/>
              </a:ext>
            </a:extLst>
          </a:blip>
          <a:stretch>
            <a:fillRect/>
          </a:stretch>
        </p:blipFill>
        <p:spPr>
          <a:xfrm rot="5400000">
            <a:off x="768714" y="2089138"/>
            <a:ext cx="2664296" cy="2100508"/>
          </a:xfrm>
          <a:prstGeom prst="round2DiagRect">
            <a:avLst>
              <a:gd name="adj1" fmla="val 16667"/>
              <a:gd name="adj2" fmla="val 605"/>
            </a:avLst>
          </a:prstGeom>
          <a:ln w="88900" cap="sq">
            <a:solidFill>
              <a:schemeClr val="tx1"/>
            </a:solidFill>
            <a:miter lim="800000"/>
          </a:ln>
          <a:effectLst>
            <a:outerShdw blurRad="254000" algn="tl" rotWithShape="0">
              <a:srgbClr val="000000">
                <a:alpha val="43000"/>
              </a:srgbClr>
            </a:outerShdw>
          </a:effectLst>
        </p:spPr>
      </p:pic>
      <p:pic>
        <p:nvPicPr>
          <p:cNvPr id="6" name="Imagen 5" descr="Crucero Internacional 2005 092"/>
          <p:cNvPicPr/>
          <p:nvPr/>
        </p:nvPicPr>
        <p:blipFill>
          <a:blip r:embed="rId4">
            <a:extLst>
              <a:ext uri="{28A0092B-C50C-407E-A947-70E740481C1C}">
                <a14:useLocalDpi xmlns:a14="http://schemas.microsoft.com/office/drawing/2010/main" val="0"/>
              </a:ext>
            </a:extLst>
          </a:blip>
          <a:srcRect/>
          <a:stretch>
            <a:fillRect/>
          </a:stretch>
        </p:blipFill>
        <p:spPr bwMode="auto">
          <a:xfrm>
            <a:off x="5652120" y="2132856"/>
            <a:ext cx="2664296" cy="2232248"/>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sp>
        <p:nvSpPr>
          <p:cNvPr id="7" name="Flecha derecha 6"/>
          <p:cNvSpPr/>
          <p:nvPr/>
        </p:nvSpPr>
        <p:spPr>
          <a:xfrm>
            <a:off x="3753864" y="2915508"/>
            <a:ext cx="1368152" cy="447767"/>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ln w="0"/>
              <a:solidFill>
                <a:schemeClr val="tx1"/>
              </a:solidFill>
              <a:effectLst>
                <a:outerShdw blurRad="38100" dist="19050" dir="2700000" algn="tl" rotWithShape="0">
                  <a:schemeClr val="dk1">
                    <a:alpha val="40000"/>
                  </a:schemeClr>
                </a:outerShdw>
              </a:effectLst>
            </a:endParaRPr>
          </a:p>
        </p:txBody>
      </p:sp>
      <p:sp>
        <p:nvSpPr>
          <p:cNvPr id="8" name="CuadroTexto 7"/>
          <p:cNvSpPr txBox="1"/>
          <p:nvPr/>
        </p:nvSpPr>
        <p:spPr>
          <a:xfrm>
            <a:off x="6451208" y="1087164"/>
            <a:ext cx="1290861" cy="923330"/>
          </a:xfrm>
          <a:prstGeom prst="rect">
            <a:avLst/>
          </a:prstGeom>
          <a:noFill/>
        </p:spPr>
        <p:txBody>
          <a:bodyPr wrap="square" rtlCol="0">
            <a:spAutoFit/>
          </a:bodyPr>
          <a:lstStyle/>
          <a:p>
            <a:r>
              <a:rPr lang="es-ES" sz="5400" dirty="0" smtClean="0">
                <a:solidFill>
                  <a:schemeClr val="accent5">
                    <a:lumMod val="60000"/>
                    <a:lumOff val="40000"/>
                  </a:schemeClr>
                </a:solidFill>
                <a:effectLst>
                  <a:outerShdw blurRad="38100" dist="38100" dir="2700000" algn="tl">
                    <a:srgbClr val="000000">
                      <a:alpha val="43137"/>
                    </a:srgbClr>
                  </a:outerShdw>
                </a:effectLst>
              </a:rPr>
              <a:t>¿  ?</a:t>
            </a:r>
            <a:endParaRPr lang="es-ES" sz="5400" dirty="0">
              <a:solidFill>
                <a:schemeClr val="accent5">
                  <a:lumMod val="60000"/>
                  <a:lumOff val="40000"/>
                </a:schemeClr>
              </a:solidFill>
              <a:effectLst>
                <a:outerShdw blurRad="38100" dist="38100" dir="2700000" algn="tl">
                  <a:srgbClr val="000000">
                    <a:alpha val="43137"/>
                  </a:srgbClr>
                </a:outerShdw>
              </a:effectLst>
            </a:endParaRPr>
          </a:p>
        </p:txBody>
      </p:sp>
      <p:sp>
        <p:nvSpPr>
          <p:cNvPr id="11" name="Rounded Rectangle 3"/>
          <p:cNvSpPr/>
          <p:nvPr/>
        </p:nvSpPr>
        <p:spPr bwMode="auto">
          <a:xfrm>
            <a:off x="882298" y="4818278"/>
            <a:ext cx="2437128" cy="936104"/>
          </a:xfrm>
          <a:prstGeom prst="roundRect">
            <a:avLst>
              <a:gd name="adj" fmla="val 9033"/>
            </a:avLst>
          </a:prstGeom>
          <a:gradFill>
            <a:gsLst>
              <a:gs pos="0">
                <a:schemeClr val="accent3">
                  <a:shade val="15000"/>
                  <a:satMod val="180000"/>
                </a:schemeClr>
              </a:gs>
              <a:gs pos="14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400">
              <a:spcBef>
                <a:spcPts val="0"/>
              </a:spcBef>
              <a:spcAft>
                <a:spcPts val="0"/>
              </a:spcAft>
              <a:buNone/>
            </a:pPr>
            <a:r>
              <a:rPr lang="es-ES_tradnl" sz="2300" dirty="0" smtClean="0">
                <a:solidFill>
                  <a:srgbClr val="FFFFFF"/>
                </a:solidFill>
                <a:effectLst>
                  <a:outerShdw blurRad="38100" dist="38100" dir="2700000" algn="tl">
                    <a:srgbClr val="000000">
                      <a:alpha val="43137"/>
                    </a:srgbClr>
                  </a:outerShdw>
                </a:effectLst>
                <a:latin typeface="Calibri"/>
              </a:rPr>
              <a:t>Difusión de las señales de alarma</a:t>
            </a:r>
            <a:endParaRPr lang="es-ES_tradnl" sz="2300" b="0" i="0" dirty="0">
              <a:solidFill>
                <a:srgbClr val="FFFFFF"/>
              </a:solidFill>
              <a:effectLst>
                <a:outerShdw blurRad="38100" dist="38100" dir="2700000" algn="tl">
                  <a:srgbClr val="000000">
                    <a:alpha val="43137"/>
                  </a:srgbClr>
                </a:outerShdw>
              </a:effectLst>
              <a:latin typeface="Calibri"/>
              <a:ea typeface="+mn-ea"/>
              <a:cs typeface="+mn-cs"/>
            </a:endParaRPr>
          </a:p>
        </p:txBody>
      </p:sp>
      <p:sp>
        <p:nvSpPr>
          <p:cNvPr id="12" name="Rounded Rectangle 3"/>
          <p:cNvSpPr/>
          <p:nvPr/>
        </p:nvSpPr>
        <p:spPr bwMode="auto">
          <a:xfrm>
            <a:off x="5654706" y="4645645"/>
            <a:ext cx="2550712" cy="1108737"/>
          </a:xfrm>
          <a:prstGeom prst="roundRect">
            <a:avLst>
              <a:gd name="adj" fmla="val 9033"/>
            </a:avLst>
          </a:prstGeom>
          <a:gradFill>
            <a:gsLst>
              <a:gs pos="0">
                <a:schemeClr val="accent3">
                  <a:shade val="15000"/>
                  <a:satMod val="180000"/>
                </a:schemeClr>
              </a:gs>
              <a:gs pos="22000">
                <a:schemeClr val="accent3">
                  <a:shade val="45000"/>
                  <a:satMod val="170000"/>
                </a:schemeClr>
              </a:gs>
              <a:gs pos="38000">
                <a:schemeClr val="accent3">
                  <a:tint val="99000"/>
                  <a:shade val="65000"/>
                  <a:satMod val="155000"/>
                </a:schemeClr>
              </a:gs>
              <a:gs pos="100000">
                <a:schemeClr val="accent3">
                  <a:tint val="95500"/>
                  <a:shade val="100000"/>
                  <a:satMod val="155000"/>
                </a:schemeClr>
              </a:gs>
            </a:gsLs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400">
              <a:spcBef>
                <a:spcPts val="0"/>
              </a:spcBef>
              <a:spcAft>
                <a:spcPts val="0"/>
              </a:spcAft>
              <a:buNone/>
            </a:pPr>
            <a:r>
              <a:rPr lang="es-ES_tradnl" sz="2300" dirty="0" smtClean="0">
                <a:solidFill>
                  <a:srgbClr val="FFFFFF"/>
                </a:solidFill>
                <a:effectLst>
                  <a:outerShdw blurRad="38100" dist="38100" dir="2700000" algn="tl">
                    <a:srgbClr val="000000">
                      <a:alpha val="43137"/>
                    </a:srgbClr>
                  </a:outerShdw>
                </a:effectLst>
                <a:latin typeface="Calibri"/>
              </a:rPr>
              <a:t>Reconocimiento del tipo de zafarrancho</a:t>
            </a:r>
            <a:endParaRPr lang="es-ES_tradnl" sz="2300" b="0" i="0" dirty="0">
              <a:solidFill>
                <a:srgbClr val="FFFFFF"/>
              </a:solidFill>
              <a:effectLst>
                <a:outerShdw blurRad="38100" dist="38100" dir="2700000" algn="tl">
                  <a:srgbClr val="000000">
                    <a:alpha val="43137"/>
                  </a:srgbClr>
                </a:outerShdw>
              </a:effectLst>
              <a:latin typeface="Calibri"/>
              <a:ea typeface="+mn-ea"/>
              <a:cs typeface="+mn-cs"/>
            </a:endParaRPr>
          </a:p>
        </p:txBody>
      </p:sp>
      <p:sp>
        <p:nvSpPr>
          <p:cNvPr id="13" name="CuadroTexto 12"/>
          <p:cNvSpPr txBox="1"/>
          <p:nvPr/>
        </p:nvSpPr>
        <p:spPr>
          <a:xfrm>
            <a:off x="8536936" y="6488668"/>
            <a:ext cx="360040" cy="369332"/>
          </a:xfrm>
          <a:prstGeom prst="rect">
            <a:avLst/>
          </a:prstGeom>
          <a:noFill/>
        </p:spPr>
        <p:txBody>
          <a:bodyPr wrap="square" rtlCol="0">
            <a:spAutoFit/>
          </a:bodyPr>
          <a:lstStyle/>
          <a:p>
            <a:r>
              <a:rPr lang="es-ES" dirty="0"/>
              <a:t>4</a:t>
            </a:r>
          </a:p>
        </p:txBody>
      </p:sp>
    </p:spTree>
    <p:extLst>
      <p:ext uri="{BB962C8B-B14F-4D97-AF65-F5344CB8AC3E}">
        <p14:creationId xmlns:p14="http://schemas.microsoft.com/office/powerpoint/2010/main" val="21891942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000"/>
                                        <p:tgtEl>
                                          <p:spTgt spid="8"/>
                                        </p:tgtEl>
                                      </p:cBhvr>
                                    </p:animEffect>
                                    <p:anim calcmode="lin" valueType="num">
                                      <p:cBhvr>
                                        <p:cTn id="31" dur="2000" fill="hold"/>
                                        <p:tgtEl>
                                          <p:spTgt spid="8"/>
                                        </p:tgtEl>
                                        <p:attrNameLst>
                                          <p:attrName>ppt_w</p:attrName>
                                        </p:attrNameLst>
                                      </p:cBhvr>
                                      <p:tavLst>
                                        <p:tav tm="0" fmla="#ppt_w*sin(2.5*pi*$)">
                                          <p:val>
                                            <p:fltVal val="0"/>
                                          </p:val>
                                        </p:tav>
                                        <p:tav tm="100000">
                                          <p:val>
                                            <p:fltVal val="1"/>
                                          </p:val>
                                        </p:tav>
                                      </p:tavLst>
                                    </p:anim>
                                    <p:anim calcmode="lin" valueType="num">
                                      <p:cBhvr>
                                        <p:cTn id="32"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defTabSz="914400">
              <a:lnSpc>
                <a:spcPct val="90000"/>
              </a:lnSpc>
              <a:spcBef>
                <a:spcPts val="0"/>
              </a:spcBef>
              <a:buNone/>
            </a:pPr>
            <a:r>
              <a:rPr lang="es-ES_tradnl" dirty="0" smtClean="0">
                <a:effectLst>
                  <a:outerShdw blurRad="50800" dist="38100" dir="2700000" algn="tl">
                    <a:prstClr val="black">
                      <a:alpha val="40000"/>
                    </a:prstClr>
                  </a:outerShdw>
                </a:effectLst>
                <a:latin typeface="Calibri"/>
                <a:cs typeface="Arial"/>
              </a:rPr>
              <a:t>JUSTIFICACIÓN</a:t>
            </a:r>
            <a:r>
              <a:rPr lang="es-ES_tradnl" sz="4800" b="0" i="0" spc="-150" dirty="0" smtClean="0">
                <a:effectLst>
                  <a:outerShdw blurRad="50800" dist="38100" dir="2700000" algn="tl">
                    <a:prstClr val="black">
                      <a:alpha val="40000"/>
                    </a:prstClr>
                  </a:outerShdw>
                </a:effectLst>
                <a:latin typeface="Calibri"/>
                <a:ea typeface="+mn-ea"/>
                <a:cs typeface="Arial"/>
              </a:rPr>
              <a:t/>
            </a:r>
            <a:br>
              <a:rPr lang="es-ES_tradnl" sz="4800" b="0" i="0" spc="-150" dirty="0" smtClean="0">
                <a:effectLst>
                  <a:outerShdw blurRad="50800" dist="38100" dir="2700000" algn="tl">
                    <a:prstClr val="black">
                      <a:alpha val="40000"/>
                    </a:prstClr>
                  </a:outerShdw>
                </a:effectLst>
                <a:latin typeface="Calibri"/>
                <a:ea typeface="+mn-ea"/>
                <a:cs typeface="Arial"/>
              </a:rPr>
            </a:br>
            <a:endParaRPr lang="es-ES_tradnl" sz="3600" b="0" i="0" spc="-150" dirty="0">
              <a:solidFill>
                <a:srgbClr val="FFFF99"/>
              </a:solidFill>
              <a:effectLst>
                <a:outerShdw blurRad="50800" dist="38100" dir="2700000" algn="tl">
                  <a:prstClr val="black">
                    <a:alpha val="40000"/>
                  </a:prstClr>
                </a:outerShdw>
              </a:effectLst>
              <a:latin typeface="Calibri"/>
              <a:ea typeface="+mn-ea"/>
              <a:cs typeface="Arial"/>
            </a:endParaRPr>
          </a:p>
        </p:txBody>
      </p:sp>
      <p:grpSp>
        <p:nvGrpSpPr>
          <p:cNvPr id="8" name="Grupo 7"/>
          <p:cNvGrpSpPr/>
          <p:nvPr/>
        </p:nvGrpSpPr>
        <p:grpSpPr>
          <a:xfrm>
            <a:off x="381000" y="1905000"/>
            <a:ext cx="8382000" cy="3502497"/>
            <a:chOff x="381000" y="1905000"/>
            <a:chExt cx="8382000" cy="3502497"/>
          </a:xfrm>
        </p:grpSpPr>
        <p:graphicFrame>
          <p:nvGraphicFramePr>
            <p:cNvPr id="5" name="Diagrama 4"/>
            <p:cNvGraphicFramePr/>
            <p:nvPr>
              <p:extLst>
                <p:ext uri="{D42A27DB-BD31-4B8C-83A1-F6EECF244321}">
                  <p14:modId xmlns:p14="http://schemas.microsoft.com/office/powerpoint/2010/main" val="499522273"/>
                </p:ext>
              </p:extLst>
            </p:nvPr>
          </p:nvGraphicFramePr>
          <p:xfrm>
            <a:off x="381000" y="1905000"/>
            <a:ext cx="8382000" cy="3502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Elipse 8"/>
            <p:cNvSpPr/>
            <p:nvPr/>
          </p:nvSpPr>
          <p:spPr>
            <a:xfrm>
              <a:off x="1115616" y="2132856"/>
              <a:ext cx="1166331" cy="1166331"/>
            </a:xfrm>
            <a:prstGeom prst="ellipse">
              <a:avLst/>
            </a:prstGeom>
            <a:blipFill>
              <a:blip r:embed="rId8">
                <a:extLst>
                  <a:ext uri="{28A0092B-C50C-407E-A947-70E740481C1C}">
                    <a14:useLocalDpi xmlns:a14="http://schemas.microsoft.com/office/drawing/2010/main" val="0"/>
                  </a:ext>
                </a:extLst>
              </a:blip>
              <a:srcRect/>
              <a:stretch>
                <a:fillRect l="-1000" r="-1000"/>
              </a:stretch>
            </a:blipFill>
          </p:spPr>
          <p:style>
            <a:lnRef idx="0">
              <a:schemeClr val="lt1">
                <a:hueOff val="0"/>
                <a:satOff val="0"/>
                <a:lumOff val="0"/>
                <a:alphaOff val="0"/>
              </a:schemeClr>
            </a:lnRef>
            <a:fillRef idx="1">
              <a:scrgbClr r="0" g="0" b="0"/>
            </a:fillRef>
            <a:effectRef idx="2">
              <a:schemeClr val="accent2">
                <a:tint val="50000"/>
                <a:hueOff val="-11313"/>
                <a:satOff val="586"/>
                <a:lumOff val="-2385"/>
                <a:alphaOff val="0"/>
              </a:schemeClr>
            </a:effectRef>
            <a:fontRef idx="minor">
              <a:schemeClr val="lt1">
                <a:hueOff val="0"/>
                <a:satOff val="0"/>
                <a:lumOff val="0"/>
                <a:alphaOff val="0"/>
              </a:schemeClr>
            </a:fontRef>
          </p:style>
        </p:sp>
      </p:grpSp>
      <p:sp>
        <p:nvSpPr>
          <p:cNvPr id="12" name="CuadroTexto 11"/>
          <p:cNvSpPr txBox="1"/>
          <p:nvPr/>
        </p:nvSpPr>
        <p:spPr>
          <a:xfrm>
            <a:off x="8536936" y="6488668"/>
            <a:ext cx="360040" cy="369332"/>
          </a:xfrm>
          <a:prstGeom prst="rect">
            <a:avLst/>
          </a:prstGeom>
          <a:noFill/>
        </p:spPr>
        <p:txBody>
          <a:bodyPr wrap="square" rtlCol="0">
            <a:spAutoFit/>
          </a:bodyPr>
          <a:lstStyle/>
          <a:p>
            <a:r>
              <a:rPr lang="es-ES" dirty="0"/>
              <a:t>5</a:t>
            </a:r>
          </a:p>
        </p:txBody>
      </p:sp>
      <p:grpSp>
        <p:nvGrpSpPr>
          <p:cNvPr id="4" name="Grupo 3"/>
          <p:cNvGrpSpPr/>
          <p:nvPr/>
        </p:nvGrpSpPr>
        <p:grpSpPr>
          <a:xfrm>
            <a:off x="1259632" y="1393583"/>
            <a:ext cx="6920776" cy="448146"/>
            <a:chOff x="1259632" y="1393583"/>
            <a:chExt cx="6920776" cy="448146"/>
          </a:xfrm>
        </p:grpSpPr>
        <p:sp>
          <p:nvSpPr>
            <p:cNvPr id="3" name="CuadroTexto 2"/>
            <p:cNvSpPr txBox="1"/>
            <p:nvPr/>
          </p:nvSpPr>
          <p:spPr>
            <a:xfrm>
              <a:off x="1259632" y="1441619"/>
              <a:ext cx="2304256" cy="400110"/>
            </a:xfrm>
            <a:prstGeom prst="rect">
              <a:avLst/>
            </a:prstGeom>
            <a:noFill/>
          </p:spPr>
          <p:txBody>
            <a:bodyPr wrap="square" rtlCol="0">
              <a:spAutoFit/>
            </a:bodyPr>
            <a:lstStyle/>
            <a:p>
              <a:r>
                <a:rPr lang="es-ES" sz="2000" dirty="0" smtClean="0"/>
                <a:t>TIEMPO</a:t>
              </a:r>
              <a:endParaRPr lang="es-ES" dirty="0"/>
            </a:p>
          </p:txBody>
        </p:sp>
        <p:sp>
          <p:nvSpPr>
            <p:cNvPr id="10" name="CuadroTexto 9"/>
            <p:cNvSpPr txBox="1"/>
            <p:nvPr/>
          </p:nvSpPr>
          <p:spPr>
            <a:xfrm>
              <a:off x="3878049" y="1426460"/>
              <a:ext cx="2304256" cy="400110"/>
            </a:xfrm>
            <a:prstGeom prst="rect">
              <a:avLst/>
            </a:prstGeom>
            <a:noFill/>
          </p:spPr>
          <p:txBody>
            <a:bodyPr wrap="square" rtlCol="0">
              <a:spAutoFit/>
            </a:bodyPr>
            <a:lstStyle/>
            <a:p>
              <a:r>
                <a:rPr lang="es-ES" sz="2000" dirty="0" smtClean="0"/>
                <a:t>CONFIANZA</a:t>
              </a:r>
              <a:endParaRPr lang="es-ES" dirty="0"/>
            </a:p>
          </p:txBody>
        </p:sp>
        <p:sp>
          <p:nvSpPr>
            <p:cNvPr id="11" name="CuadroTexto 10"/>
            <p:cNvSpPr txBox="1"/>
            <p:nvPr/>
          </p:nvSpPr>
          <p:spPr>
            <a:xfrm>
              <a:off x="6695096" y="1393583"/>
              <a:ext cx="1485312" cy="400110"/>
            </a:xfrm>
            <a:prstGeom prst="rect">
              <a:avLst/>
            </a:prstGeom>
            <a:noFill/>
          </p:spPr>
          <p:txBody>
            <a:bodyPr wrap="square" rtlCol="0">
              <a:spAutoFit/>
            </a:bodyPr>
            <a:lstStyle/>
            <a:p>
              <a:r>
                <a:rPr lang="es-ES" sz="2000" dirty="0" smtClean="0"/>
                <a:t>SEGURIDAD</a:t>
              </a:r>
              <a:endParaRPr lang="es-ES" sz="2000" dirty="0"/>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defTabSz="914400">
              <a:lnSpc>
                <a:spcPct val="90000"/>
              </a:lnSpc>
              <a:spcBef>
                <a:spcPts val="0"/>
              </a:spcBef>
              <a:buNone/>
            </a:pPr>
            <a:r>
              <a:rPr lang="es-ES_tradnl" dirty="0" smtClean="0">
                <a:effectLst>
                  <a:outerShdw blurRad="50800" dist="38100" dir="2700000" algn="tl">
                    <a:prstClr val="black">
                      <a:alpha val="40000"/>
                    </a:prstClr>
                  </a:outerShdw>
                </a:effectLst>
                <a:latin typeface="Calibri"/>
                <a:cs typeface="Arial"/>
              </a:rPr>
              <a:t>OBJETIVO</a:t>
            </a:r>
            <a:r>
              <a:rPr lang="es-ES_tradnl" sz="4800" b="0" i="0" spc="-150" dirty="0" smtClean="0">
                <a:effectLst>
                  <a:outerShdw blurRad="50800" dist="38100" dir="2700000" algn="tl">
                    <a:prstClr val="black">
                      <a:alpha val="40000"/>
                    </a:prstClr>
                  </a:outerShdw>
                </a:effectLst>
                <a:latin typeface="Calibri"/>
                <a:ea typeface="+mn-ea"/>
                <a:cs typeface="Arial"/>
              </a:rPr>
              <a:t/>
            </a:r>
            <a:br>
              <a:rPr lang="es-ES_tradnl" sz="4800" b="0" i="0" spc="-150" dirty="0" smtClean="0">
                <a:effectLst>
                  <a:outerShdw blurRad="50800" dist="38100" dir="2700000" algn="tl">
                    <a:prstClr val="black">
                      <a:alpha val="40000"/>
                    </a:prstClr>
                  </a:outerShdw>
                </a:effectLst>
                <a:latin typeface="Calibri"/>
                <a:ea typeface="+mn-ea"/>
                <a:cs typeface="Arial"/>
              </a:rPr>
            </a:br>
            <a:endParaRPr lang="es-ES_tradnl" sz="3600" b="0" i="0" spc="-150" dirty="0">
              <a:solidFill>
                <a:srgbClr val="FFFF99"/>
              </a:solidFill>
              <a:effectLst>
                <a:outerShdw blurRad="50800" dist="38100" dir="2700000" algn="tl">
                  <a:prstClr val="black">
                    <a:alpha val="40000"/>
                  </a:prstClr>
                </a:outerShdw>
              </a:effectLst>
              <a:latin typeface="Calibri"/>
              <a:ea typeface="+mn-ea"/>
              <a:cs typeface="Arial"/>
            </a:endParaRPr>
          </a:p>
        </p:txBody>
      </p:sp>
      <p:graphicFrame>
        <p:nvGraphicFramePr>
          <p:cNvPr id="3" name="Diagrama 2"/>
          <p:cNvGraphicFramePr/>
          <p:nvPr>
            <p:extLst>
              <p:ext uri="{D42A27DB-BD31-4B8C-83A1-F6EECF244321}">
                <p14:modId xmlns:p14="http://schemas.microsoft.com/office/powerpoint/2010/main" val="1370774353"/>
              </p:ext>
            </p:extLst>
          </p:nvPr>
        </p:nvGraphicFramePr>
        <p:xfrm>
          <a:off x="2738252" y="249289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 name="Grupo 16"/>
          <p:cNvGrpSpPr/>
          <p:nvPr/>
        </p:nvGrpSpPr>
        <p:grpSpPr>
          <a:xfrm>
            <a:off x="2940083" y="1339200"/>
            <a:ext cx="5735116" cy="1085941"/>
            <a:chOff x="380421" y="341558"/>
            <a:chExt cx="5660390" cy="813669"/>
          </a:xfrm>
          <a:scene3d>
            <a:camera prst="orthographicFront"/>
            <a:lightRig rig="threePt" dir="t">
              <a:rot lat="0" lon="0" rev="7500000"/>
            </a:lightRig>
          </a:scene3d>
        </p:grpSpPr>
        <p:sp>
          <p:nvSpPr>
            <p:cNvPr id="18" name="Rectángulo 17"/>
            <p:cNvSpPr/>
            <p:nvPr/>
          </p:nvSpPr>
          <p:spPr>
            <a:xfrm>
              <a:off x="564978" y="341558"/>
              <a:ext cx="5475833" cy="812800"/>
            </a:xfrm>
            <a:prstGeom prst="rect">
              <a:avLst/>
            </a:prstGeom>
          </p:spPr>
          <p:style>
            <a:lnRef idx="1">
              <a:schemeClr val="accent1"/>
            </a:lnRef>
            <a:fillRef idx="2">
              <a:schemeClr val="accent1"/>
            </a:fillRef>
            <a:effectRef idx="1">
              <a:schemeClr val="accent1"/>
            </a:effectRef>
            <a:fontRef idx="minor">
              <a:schemeClr val="dk1"/>
            </a:fontRef>
          </p:style>
        </p:sp>
        <p:sp>
          <p:nvSpPr>
            <p:cNvPr id="19" name="Rectángulo 18"/>
            <p:cNvSpPr/>
            <p:nvPr/>
          </p:nvSpPr>
          <p:spPr>
            <a:xfrm>
              <a:off x="380421" y="342427"/>
              <a:ext cx="5475833" cy="8128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5160" tIns="43180" rIns="43180" bIns="43180" numCol="1" spcCol="1270" anchor="ctr" anchorCtr="0">
              <a:noAutofit/>
            </a:bodyPr>
            <a:lstStyle/>
            <a:p>
              <a:pPr algn="just"/>
              <a:r>
                <a:rPr lang="es-EC" dirty="0">
                  <a:ln w="0"/>
                  <a:solidFill>
                    <a:schemeClr val="bg1"/>
                  </a:solidFill>
                  <a:effectLst>
                    <a:outerShdw blurRad="38100" dist="19050" dir="2700000" algn="tl" rotWithShape="0">
                      <a:schemeClr val="dk1">
                        <a:alpha val="40000"/>
                      </a:schemeClr>
                    </a:outerShdw>
                  </a:effectLst>
                </a:rPr>
                <a:t>Elaborar una propuesta para mejorar el uso de  las comunicaciones navales que se realizan en los zafarranchos a bordo del Buque Escuela Guayas. </a:t>
              </a:r>
              <a:endParaRPr lang="es-ES" dirty="0">
                <a:ln w="0"/>
                <a:solidFill>
                  <a:schemeClr val="bg1"/>
                </a:solidFill>
                <a:effectLst>
                  <a:outerShdw blurRad="38100" dist="19050" dir="2700000" algn="tl" rotWithShape="0">
                    <a:schemeClr val="dk1">
                      <a:alpha val="40000"/>
                    </a:schemeClr>
                  </a:outerShdw>
                </a:effectLst>
              </a:endParaRPr>
            </a:p>
          </p:txBody>
        </p:sp>
      </p:grpSp>
      <p:sp>
        <p:nvSpPr>
          <p:cNvPr id="6" name="Rectángulo 5"/>
          <p:cNvSpPr/>
          <p:nvPr/>
        </p:nvSpPr>
        <p:spPr>
          <a:xfrm>
            <a:off x="347033" y="1497451"/>
            <a:ext cx="2364750" cy="769441"/>
          </a:xfrm>
          <a:prstGeom prst="rect">
            <a:avLst/>
          </a:prstGeom>
          <a:noFill/>
        </p:spPr>
        <p:txBody>
          <a:bodyPr wrap="none" lIns="91440" tIns="45720" rIns="91440" bIns="45720">
            <a:spAutoFit/>
          </a:bodyPr>
          <a:lstStyle/>
          <a:p>
            <a:pPr algn="ctr"/>
            <a:r>
              <a:rPr lang="es-ES" sz="4400" b="1" cap="none" spc="0" dirty="0" smtClean="0">
                <a:ln w="22225">
                  <a:solidFill>
                    <a:schemeClr val="accent2"/>
                  </a:solidFill>
                  <a:prstDash val="solid"/>
                </a:ln>
                <a:solidFill>
                  <a:schemeClr val="accent2">
                    <a:lumMod val="40000"/>
                    <a:lumOff val="60000"/>
                  </a:schemeClr>
                </a:solidFill>
                <a:effectLst/>
              </a:rPr>
              <a:t>GENERAL</a:t>
            </a:r>
            <a:endParaRPr lang="es-ES" sz="4400" b="1" cap="none" spc="0" dirty="0">
              <a:ln w="22225">
                <a:solidFill>
                  <a:schemeClr val="accent2"/>
                </a:solidFill>
                <a:prstDash val="solid"/>
              </a:ln>
              <a:solidFill>
                <a:schemeClr val="accent2">
                  <a:lumMod val="40000"/>
                  <a:lumOff val="60000"/>
                </a:schemeClr>
              </a:solidFill>
              <a:effectLst/>
            </a:endParaRPr>
          </a:p>
        </p:txBody>
      </p:sp>
      <p:sp>
        <p:nvSpPr>
          <p:cNvPr id="20" name="Rectángulo 19"/>
          <p:cNvSpPr/>
          <p:nvPr/>
        </p:nvSpPr>
        <p:spPr>
          <a:xfrm>
            <a:off x="118733" y="3933056"/>
            <a:ext cx="2821350" cy="707886"/>
          </a:xfrm>
          <a:prstGeom prst="rect">
            <a:avLst/>
          </a:prstGeom>
          <a:noFill/>
        </p:spPr>
        <p:txBody>
          <a:bodyPr wrap="none" lIns="91440" tIns="45720" rIns="91440" bIns="45720">
            <a:spAutoFit/>
          </a:bodyPr>
          <a:lstStyle/>
          <a:p>
            <a:pPr algn="ctr"/>
            <a:r>
              <a:rPr lang="es-ES" sz="4000" b="1" cap="none" spc="0" dirty="0" smtClean="0">
                <a:ln w="22225">
                  <a:solidFill>
                    <a:schemeClr val="accent2"/>
                  </a:solidFill>
                  <a:prstDash val="solid"/>
                </a:ln>
                <a:solidFill>
                  <a:schemeClr val="accent2">
                    <a:lumMod val="40000"/>
                    <a:lumOff val="60000"/>
                  </a:schemeClr>
                </a:solidFill>
                <a:effectLst/>
              </a:rPr>
              <a:t>ESPECÍFICOS</a:t>
            </a:r>
            <a:endParaRPr lang="es-ES" sz="4000" b="1" cap="none" spc="0" dirty="0">
              <a:ln w="22225">
                <a:solidFill>
                  <a:schemeClr val="accent2"/>
                </a:solidFill>
                <a:prstDash val="solid"/>
              </a:ln>
              <a:solidFill>
                <a:schemeClr val="accent2">
                  <a:lumMod val="40000"/>
                  <a:lumOff val="60000"/>
                </a:schemeClr>
              </a:solidFill>
              <a:effectLst/>
            </a:endParaRPr>
          </a:p>
        </p:txBody>
      </p:sp>
      <p:sp>
        <p:nvSpPr>
          <p:cNvPr id="23" name="CuadroTexto 22"/>
          <p:cNvSpPr txBox="1"/>
          <p:nvPr/>
        </p:nvSpPr>
        <p:spPr>
          <a:xfrm>
            <a:off x="8536936" y="6488668"/>
            <a:ext cx="360040" cy="369332"/>
          </a:xfrm>
          <a:prstGeom prst="rect">
            <a:avLst/>
          </a:prstGeom>
          <a:noFill/>
        </p:spPr>
        <p:txBody>
          <a:bodyPr wrap="square" rtlCol="0">
            <a:spAutoFit/>
          </a:bodyPr>
          <a:lstStyle/>
          <a:p>
            <a:r>
              <a:rPr lang="es-ES" dirty="0"/>
              <a:t>6</a:t>
            </a:r>
          </a:p>
        </p:txBody>
      </p:sp>
    </p:spTree>
    <p:extLst>
      <p:ext uri="{BB962C8B-B14F-4D97-AF65-F5344CB8AC3E}">
        <p14:creationId xmlns:p14="http://schemas.microsoft.com/office/powerpoint/2010/main" val="2419540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6"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defTabSz="914400">
              <a:lnSpc>
                <a:spcPct val="90000"/>
              </a:lnSpc>
              <a:spcBef>
                <a:spcPts val="0"/>
              </a:spcBef>
              <a:buNone/>
            </a:pPr>
            <a:r>
              <a:rPr lang="es-ES_tradnl" dirty="0" smtClean="0">
                <a:effectLst>
                  <a:outerShdw blurRad="50800" dist="38100" dir="2700000" algn="tl">
                    <a:prstClr val="black">
                      <a:alpha val="40000"/>
                    </a:prstClr>
                  </a:outerShdw>
                </a:effectLst>
                <a:latin typeface="Calibri"/>
                <a:cs typeface="Arial"/>
              </a:rPr>
              <a:t>FUNDAMENTOS TEÓRICOS</a:t>
            </a:r>
            <a:r>
              <a:rPr lang="es-ES_tradnl" sz="4800" b="0" i="0" spc="-150" dirty="0" smtClean="0">
                <a:effectLst>
                  <a:outerShdw blurRad="50800" dist="38100" dir="2700000" algn="tl">
                    <a:prstClr val="black">
                      <a:alpha val="40000"/>
                    </a:prstClr>
                  </a:outerShdw>
                </a:effectLst>
                <a:latin typeface="Calibri"/>
                <a:ea typeface="+mn-ea"/>
                <a:cs typeface="Arial"/>
              </a:rPr>
              <a:t/>
            </a:r>
            <a:br>
              <a:rPr lang="es-ES_tradnl" sz="4800" b="0" i="0" spc="-150" dirty="0" smtClean="0">
                <a:effectLst>
                  <a:outerShdw blurRad="50800" dist="38100" dir="2700000" algn="tl">
                    <a:prstClr val="black">
                      <a:alpha val="40000"/>
                    </a:prstClr>
                  </a:outerShdw>
                </a:effectLst>
                <a:latin typeface="Calibri"/>
                <a:ea typeface="+mn-ea"/>
                <a:cs typeface="Arial"/>
              </a:rPr>
            </a:br>
            <a:endParaRPr lang="es-ES_tradnl" sz="3600" b="0" i="0" spc="-150" dirty="0">
              <a:solidFill>
                <a:srgbClr val="FFFF99"/>
              </a:solidFill>
              <a:effectLst>
                <a:outerShdw blurRad="50800" dist="38100" dir="2700000" algn="tl">
                  <a:prstClr val="black">
                    <a:alpha val="40000"/>
                  </a:prstClr>
                </a:outerShdw>
              </a:effectLst>
              <a:latin typeface="Calibri"/>
              <a:ea typeface="+mn-ea"/>
              <a:cs typeface="Arial"/>
            </a:endParaRPr>
          </a:p>
        </p:txBody>
      </p:sp>
      <p:graphicFrame>
        <p:nvGraphicFramePr>
          <p:cNvPr id="8" name="Diagrama 7"/>
          <p:cNvGraphicFramePr/>
          <p:nvPr>
            <p:extLst>
              <p:ext uri="{D42A27DB-BD31-4B8C-83A1-F6EECF244321}">
                <p14:modId xmlns:p14="http://schemas.microsoft.com/office/powerpoint/2010/main" val="3815916570"/>
              </p:ext>
            </p:extLst>
          </p:nvPr>
        </p:nvGraphicFramePr>
        <p:xfrm>
          <a:off x="920707" y="811885"/>
          <a:ext cx="5232691"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p:cNvSpPr txBox="1"/>
          <p:nvPr/>
        </p:nvSpPr>
        <p:spPr>
          <a:xfrm>
            <a:off x="8536936" y="6488668"/>
            <a:ext cx="360040" cy="369332"/>
          </a:xfrm>
          <a:prstGeom prst="rect">
            <a:avLst/>
          </a:prstGeom>
          <a:noFill/>
        </p:spPr>
        <p:txBody>
          <a:bodyPr wrap="square" rtlCol="0">
            <a:spAutoFit/>
          </a:bodyPr>
          <a:lstStyle/>
          <a:p>
            <a:r>
              <a:rPr lang="es-ES" dirty="0"/>
              <a:t>7</a:t>
            </a:r>
          </a:p>
        </p:txBody>
      </p:sp>
      <p:graphicFrame>
        <p:nvGraphicFramePr>
          <p:cNvPr id="12" name="Diagrama 11"/>
          <p:cNvGraphicFramePr/>
          <p:nvPr>
            <p:extLst>
              <p:ext uri="{D42A27DB-BD31-4B8C-83A1-F6EECF244321}">
                <p14:modId xmlns:p14="http://schemas.microsoft.com/office/powerpoint/2010/main" val="1756844101"/>
              </p:ext>
            </p:extLst>
          </p:nvPr>
        </p:nvGraphicFramePr>
        <p:xfrm>
          <a:off x="1043608" y="2553268"/>
          <a:ext cx="7997384" cy="58112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5" name="Imagen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30625" y="3168777"/>
            <a:ext cx="1619672" cy="10717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Flecha a la derecha con bandas 15"/>
          <p:cNvSpPr/>
          <p:nvPr/>
        </p:nvSpPr>
        <p:spPr bwMode="auto">
          <a:xfrm>
            <a:off x="173923" y="5157192"/>
            <a:ext cx="662608" cy="432048"/>
          </a:xfrm>
          <a:prstGeom prst="stripedRightArrow">
            <a:avLst/>
          </a:prstGeom>
          <a:ln>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dk1"/>
          </a:fillRef>
          <a:effectRef idx="1">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17" name="Flecha a la derecha con bandas 16"/>
          <p:cNvSpPr/>
          <p:nvPr/>
        </p:nvSpPr>
        <p:spPr bwMode="auto">
          <a:xfrm>
            <a:off x="152623" y="2411291"/>
            <a:ext cx="662608" cy="432048"/>
          </a:xfrm>
          <a:prstGeom prst="stripedRightArrow">
            <a:avLst/>
          </a:prstGeom>
          <a:ln>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dk1"/>
          </a:fillRef>
          <a:effectRef idx="1">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20" name="Imagen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7504" y="116632"/>
            <a:ext cx="1385798" cy="989856"/>
          </a:xfrm>
          <a:prstGeom prst="rect">
            <a:avLst/>
          </a:prstGeom>
          <a:ln>
            <a:noFill/>
          </a:ln>
          <a:effectLst>
            <a:softEdge rad="112500"/>
          </a:effectLst>
        </p:spPr>
      </p:pic>
      <p:sp>
        <p:nvSpPr>
          <p:cNvPr id="26" name="Conector recto 4"/>
          <p:cNvSpPr/>
          <p:nvPr/>
        </p:nvSpPr>
        <p:spPr>
          <a:xfrm rot="71801">
            <a:off x="7904243" y="997251"/>
            <a:ext cx="59425" cy="41935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dirty="0"/>
          </a:p>
        </p:txBody>
      </p:sp>
      <p:grpSp>
        <p:nvGrpSpPr>
          <p:cNvPr id="3" name="Grupo 2"/>
          <p:cNvGrpSpPr/>
          <p:nvPr/>
        </p:nvGrpSpPr>
        <p:grpSpPr>
          <a:xfrm>
            <a:off x="6132915" y="-334884"/>
            <a:ext cx="2884373" cy="4793092"/>
            <a:chOff x="4864200" y="-673677"/>
            <a:chExt cx="2884373" cy="4793092"/>
          </a:xfrm>
        </p:grpSpPr>
        <p:grpSp>
          <p:nvGrpSpPr>
            <p:cNvPr id="14" name="Grupo 13"/>
            <p:cNvGrpSpPr/>
            <p:nvPr/>
          </p:nvGrpSpPr>
          <p:grpSpPr>
            <a:xfrm rot="1142393">
              <a:off x="4864200" y="2267322"/>
              <a:ext cx="687642" cy="1114393"/>
              <a:chOff x="2577903" y="44610"/>
              <a:chExt cx="102277" cy="1537695"/>
            </a:xfrm>
          </p:grpSpPr>
          <p:sp>
            <p:nvSpPr>
              <p:cNvPr id="18" name="Conector recto 3"/>
              <p:cNvSpPr/>
              <p:nvPr/>
            </p:nvSpPr>
            <p:spPr>
              <a:xfrm rot="17692822">
                <a:off x="1891118" y="793243"/>
                <a:ext cx="1537695" cy="40429"/>
              </a:xfrm>
              <a:custGeom>
                <a:avLst/>
                <a:gdLst/>
                <a:ahLst/>
                <a:cxnLst/>
                <a:rect l="0" t="0" r="0" b="0"/>
                <a:pathLst>
                  <a:path>
                    <a:moveTo>
                      <a:pt x="0" y="20214"/>
                    </a:moveTo>
                    <a:lnTo>
                      <a:pt x="1537695" y="20214"/>
                    </a:lnTo>
                  </a:path>
                </a:pathLst>
              </a:custGeom>
              <a:noFill/>
            </p:spPr>
            <p:style>
              <a:lnRef idx="2">
                <a:schemeClr val="accent6">
                  <a:tint val="99000"/>
                  <a:hueOff val="0"/>
                  <a:satOff val="0"/>
                  <a:lumOff val="0"/>
                  <a:alphaOff val="0"/>
                </a:schemeClr>
              </a:lnRef>
              <a:fillRef idx="0">
                <a:scrgbClr r="0" g="0" b="0"/>
              </a:fillRef>
              <a:effectRef idx="0">
                <a:schemeClr val="accent6">
                  <a:tint val="99000"/>
                  <a:hueOff val="0"/>
                  <a:satOff val="0"/>
                  <a:lumOff val="0"/>
                  <a:alphaOff val="0"/>
                </a:schemeClr>
              </a:effectRef>
              <a:fontRef idx="minor">
                <a:schemeClr val="tx1">
                  <a:hueOff val="0"/>
                  <a:satOff val="0"/>
                  <a:lumOff val="0"/>
                  <a:alphaOff val="0"/>
                </a:schemeClr>
              </a:fontRef>
            </p:style>
          </p:sp>
          <p:sp>
            <p:nvSpPr>
              <p:cNvPr id="19" name="Conector recto 4"/>
              <p:cNvSpPr/>
              <p:nvPr/>
            </p:nvSpPr>
            <p:spPr>
              <a:xfrm rot="17692822">
                <a:off x="2577903" y="1064268"/>
                <a:ext cx="76884" cy="7688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p:txBody>
          </p:sp>
        </p:grpSp>
        <p:sp>
          <p:nvSpPr>
            <p:cNvPr id="23" name="Conector recto 4"/>
            <p:cNvSpPr/>
            <p:nvPr/>
          </p:nvSpPr>
          <p:spPr>
            <a:xfrm rot="12921705">
              <a:off x="7640037" y="-673677"/>
              <a:ext cx="108536" cy="27408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p:txBody>
        </p:sp>
        <p:sp>
          <p:nvSpPr>
            <p:cNvPr id="29" name="Conector recto 4"/>
            <p:cNvSpPr/>
            <p:nvPr/>
          </p:nvSpPr>
          <p:spPr>
            <a:xfrm rot="5881">
              <a:off x="5983376" y="1567265"/>
              <a:ext cx="113876" cy="25521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p:txBody>
        </p:sp>
        <p:grpSp>
          <p:nvGrpSpPr>
            <p:cNvPr id="10" name="Grupo 9"/>
            <p:cNvGrpSpPr/>
            <p:nvPr/>
          </p:nvGrpSpPr>
          <p:grpSpPr>
            <a:xfrm>
              <a:off x="5888950" y="1791714"/>
              <a:ext cx="1617367" cy="808683"/>
              <a:chOff x="2939818" y="2790837"/>
              <a:chExt cx="1617367" cy="808683"/>
            </a:xfrm>
            <a:scene3d>
              <a:camera prst="orthographicFront"/>
              <a:lightRig rig="flat" dir="t"/>
            </a:scene3d>
          </p:grpSpPr>
          <p:sp>
            <p:nvSpPr>
              <p:cNvPr id="11" name="Rectángulo redondeado 10"/>
              <p:cNvSpPr/>
              <p:nvPr/>
            </p:nvSpPr>
            <p:spPr>
              <a:xfrm>
                <a:off x="2939818" y="2790837"/>
                <a:ext cx="1617367" cy="808683"/>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6">
                  <a:tint val="99000"/>
                  <a:hueOff val="0"/>
                  <a:satOff val="0"/>
                  <a:lumOff val="0"/>
                  <a:alphaOff val="0"/>
                </a:schemeClr>
              </a:fillRef>
              <a:effectRef idx="1">
                <a:schemeClr val="accent6">
                  <a:tint val="99000"/>
                  <a:hueOff val="0"/>
                  <a:satOff val="0"/>
                  <a:lumOff val="0"/>
                  <a:alphaOff val="0"/>
                </a:schemeClr>
              </a:effectRef>
              <a:fontRef idx="minor">
                <a:schemeClr val="dk1"/>
              </a:fontRef>
            </p:style>
          </p:sp>
          <p:sp>
            <p:nvSpPr>
              <p:cNvPr id="13" name="Rectángulo 12"/>
              <p:cNvSpPr/>
              <p:nvPr/>
            </p:nvSpPr>
            <p:spPr>
              <a:xfrm>
                <a:off x="2963504" y="2814523"/>
                <a:ext cx="1569995" cy="76131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ENTRENAMIENTO</a:t>
                </a:r>
                <a:endParaRPr lang="es-ES" sz="1600" kern="1200" dirty="0"/>
              </a:p>
            </p:txBody>
          </p:sp>
        </p:grpSp>
      </p:grpSp>
    </p:spTree>
    <p:extLst>
      <p:ext uri="{BB962C8B-B14F-4D97-AF65-F5344CB8AC3E}">
        <p14:creationId xmlns:p14="http://schemas.microsoft.com/office/powerpoint/2010/main" val="19765162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12" grpId="0">
        <p:bldAsOne/>
      </p:bldGraphic>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8202" y="116632"/>
            <a:ext cx="1385798" cy="989856"/>
          </a:xfrm>
          <a:prstGeom prst="rect">
            <a:avLst/>
          </a:prstGeom>
          <a:ln>
            <a:noFill/>
          </a:ln>
          <a:effectLst>
            <a:softEdge rad="112500"/>
          </a:effectLst>
        </p:spPr>
      </p:pic>
      <p:sp>
        <p:nvSpPr>
          <p:cNvPr id="2" name="Title 1"/>
          <p:cNvSpPr>
            <a:spLocks noGrp="1"/>
          </p:cNvSpPr>
          <p:nvPr>
            <p:ph type="title"/>
          </p:nvPr>
        </p:nvSpPr>
        <p:spPr>
          <a:xfrm>
            <a:off x="381000" y="230188"/>
            <a:ext cx="8382000" cy="1163395"/>
          </a:xfrm>
        </p:spPr>
        <p:txBody>
          <a:bodyPr>
            <a:normAutofit/>
          </a:bodyPr>
          <a:lstStyle/>
          <a:p>
            <a:pPr algn="ctr" defTabSz="914400">
              <a:lnSpc>
                <a:spcPct val="90000"/>
              </a:lnSpc>
              <a:spcBef>
                <a:spcPts val="0"/>
              </a:spcBef>
              <a:buNone/>
            </a:pPr>
            <a:r>
              <a:rPr lang="es-ES_tradnl" dirty="0" smtClean="0">
                <a:effectLst>
                  <a:outerShdw blurRad="50800" dist="38100" dir="2700000" algn="tl">
                    <a:prstClr val="black">
                      <a:alpha val="40000"/>
                    </a:prstClr>
                  </a:outerShdw>
                </a:effectLst>
                <a:latin typeface="Calibri"/>
                <a:cs typeface="Arial"/>
              </a:rPr>
              <a:t>FUNDAMENTOS TEÓRICOS</a:t>
            </a:r>
            <a:r>
              <a:rPr lang="es-ES_tradnl" sz="4800" b="0" i="0" spc="-150" dirty="0" smtClean="0">
                <a:effectLst>
                  <a:outerShdw blurRad="50800" dist="38100" dir="2700000" algn="tl">
                    <a:prstClr val="black">
                      <a:alpha val="40000"/>
                    </a:prstClr>
                  </a:outerShdw>
                </a:effectLst>
                <a:latin typeface="Calibri"/>
                <a:ea typeface="+mn-ea"/>
                <a:cs typeface="Arial"/>
              </a:rPr>
              <a:t/>
            </a:r>
            <a:br>
              <a:rPr lang="es-ES_tradnl" sz="4800" b="0" i="0" spc="-150" dirty="0" smtClean="0">
                <a:effectLst>
                  <a:outerShdw blurRad="50800" dist="38100" dir="2700000" algn="tl">
                    <a:prstClr val="black">
                      <a:alpha val="40000"/>
                    </a:prstClr>
                  </a:outerShdw>
                </a:effectLst>
                <a:latin typeface="Calibri"/>
                <a:ea typeface="+mn-ea"/>
                <a:cs typeface="Arial"/>
              </a:rPr>
            </a:br>
            <a:endParaRPr lang="es-ES_tradnl" sz="3600" b="0" i="0" spc="-150" dirty="0">
              <a:solidFill>
                <a:srgbClr val="FFFF99"/>
              </a:solidFill>
              <a:effectLst>
                <a:outerShdw blurRad="50800" dist="38100" dir="2700000" algn="tl">
                  <a:prstClr val="black">
                    <a:alpha val="40000"/>
                  </a:prstClr>
                </a:outerShdw>
              </a:effectLst>
              <a:latin typeface="Calibri"/>
              <a:ea typeface="+mn-ea"/>
              <a:cs typeface="Arial"/>
            </a:endParaRPr>
          </a:p>
        </p:txBody>
      </p:sp>
      <p:sp>
        <p:nvSpPr>
          <p:cNvPr id="9" name="CuadroTexto 8"/>
          <p:cNvSpPr txBox="1"/>
          <p:nvPr/>
        </p:nvSpPr>
        <p:spPr>
          <a:xfrm>
            <a:off x="8536936" y="6488668"/>
            <a:ext cx="360040" cy="369332"/>
          </a:xfrm>
          <a:prstGeom prst="rect">
            <a:avLst/>
          </a:prstGeom>
          <a:noFill/>
        </p:spPr>
        <p:txBody>
          <a:bodyPr wrap="square" rtlCol="0">
            <a:spAutoFit/>
          </a:bodyPr>
          <a:lstStyle/>
          <a:p>
            <a:r>
              <a:rPr lang="es-ES" dirty="0"/>
              <a:t>8</a:t>
            </a:r>
          </a:p>
        </p:txBody>
      </p:sp>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l="6523" t="16306" r="4341" b="15211"/>
          <a:stretch/>
        </p:blipFill>
        <p:spPr>
          <a:xfrm>
            <a:off x="1619672" y="2276872"/>
            <a:ext cx="5400600" cy="2766161"/>
          </a:xfrm>
          <a:prstGeom prst="rect">
            <a:avLst/>
          </a:prstGeom>
          <a:ln w="228600" cap="sq" cmpd="thickThin">
            <a:solidFill>
              <a:srgbClr val="000000"/>
            </a:solidFill>
            <a:prstDash val="solid"/>
            <a:miter lim="800000"/>
          </a:ln>
          <a:effectLst>
            <a:innerShdw blurRad="76200">
              <a:srgbClr val="000000"/>
            </a:innerShdw>
          </a:effectLst>
        </p:spPr>
      </p:pic>
      <p:graphicFrame>
        <p:nvGraphicFramePr>
          <p:cNvPr id="5" name="Tabla 4"/>
          <p:cNvGraphicFramePr>
            <a:graphicFrameLocks noGrp="1"/>
          </p:cNvGraphicFramePr>
          <p:nvPr>
            <p:extLst>
              <p:ext uri="{D42A27DB-BD31-4B8C-83A1-F6EECF244321}">
                <p14:modId xmlns:p14="http://schemas.microsoft.com/office/powerpoint/2010/main" val="1374696476"/>
              </p:ext>
            </p:extLst>
          </p:nvPr>
        </p:nvGraphicFramePr>
        <p:xfrm>
          <a:off x="1403648" y="1106488"/>
          <a:ext cx="6048671" cy="5184577"/>
        </p:xfrm>
        <a:graphic>
          <a:graphicData uri="http://schemas.openxmlformats.org/drawingml/2006/table">
            <a:tbl>
              <a:tblPr firstRow="1" firstCol="1" bandRow="1">
                <a:tableStyleId>{D7AC3CCA-C797-4891-BE02-D94E43425B78}</a:tableStyleId>
              </a:tblPr>
              <a:tblGrid>
                <a:gridCol w="418693"/>
                <a:gridCol w="1959652"/>
                <a:gridCol w="1911930"/>
                <a:gridCol w="1758396"/>
              </a:tblGrid>
              <a:tr h="422415">
                <a:tc>
                  <a:txBody>
                    <a:bodyPr/>
                    <a:lstStyle/>
                    <a:p>
                      <a:pPr algn="ctr">
                        <a:spcBef>
                          <a:spcPts val="600"/>
                        </a:spcBef>
                        <a:spcAft>
                          <a:spcPts val="600"/>
                        </a:spcAft>
                      </a:pPr>
                      <a:r>
                        <a:rPr lang="es-EC" sz="1400" cap="all" dirty="0">
                          <a:effectLst/>
                          <a:latin typeface="Arial" panose="020B0604020202020204" pitchFamily="34" charset="0"/>
                          <a:cs typeface="Arial" panose="020B0604020202020204" pitchFamily="34" charset="0"/>
                        </a:rPr>
                        <a:t>Nº</a:t>
                      </a:r>
                      <a:endParaRPr lang="es-ES" sz="1400" b="1" cap="all"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86" marR="35586" marT="0" marB="0">
                    <a:gradFill>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tcPr>
                </a:tc>
                <a:tc>
                  <a:txBody>
                    <a:bodyPr/>
                    <a:lstStyle/>
                    <a:p>
                      <a:pPr algn="ctr">
                        <a:spcBef>
                          <a:spcPts val="600"/>
                        </a:spcBef>
                        <a:spcAft>
                          <a:spcPts val="600"/>
                        </a:spcAft>
                      </a:pPr>
                      <a:r>
                        <a:rPr lang="es-EC" sz="1400" cap="all" dirty="0">
                          <a:effectLst/>
                          <a:latin typeface="Arial" panose="020B0604020202020204" pitchFamily="34" charset="0"/>
                          <a:cs typeface="Arial" panose="020B0604020202020204" pitchFamily="34" charset="0"/>
                        </a:rPr>
                        <a:t>Zafarrancho</a:t>
                      </a:r>
                      <a:endParaRPr lang="es-ES" sz="1400" b="1" cap="all"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86" marR="35586" marT="0" marB="0">
                    <a:gradFill>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tcPr>
                </a:tc>
                <a:tc>
                  <a:txBody>
                    <a:bodyPr/>
                    <a:lstStyle/>
                    <a:p>
                      <a:pPr algn="ctr">
                        <a:spcBef>
                          <a:spcPts val="600"/>
                        </a:spcBef>
                        <a:spcAft>
                          <a:spcPts val="600"/>
                        </a:spcAft>
                      </a:pPr>
                      <a:r>
                        <a:rPr lang="es-EC" sz="1400" cap="all">
                          <a:effectLst/>
                          <a:latin typeface="Arial" panose="020B0604020202020204" pitchFamily="34" charset="0"/>
                          <a:cs typeface="Arial" panose="020B0604020202020204" pitchFamily="34" charset="0"/>
                        </a:rPr>
                        <a:t>Señal de inicio</a:t>
                      </a:r>
                      <a:endParaRPr lang="es-ES" sz="1400" b="1" cap="all">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86" marR="35586" marT="0" marB="0">
                    <a:gradFill>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tcPr>
                </a:tc>
                <a:tc>
                  <a:txBody>
                    <a:bodyPr/>
                    <a:lstStyle/>
                    <a:p>
                      <a:pPr algn="ctr">
                        <a:spcBef>
                          <a:spcPts val="600"/>
                        </a:spcBef>
                        <a:spcAft>
                          <a:spcPts val="600"/>
                        </a:spcAft>
                      </a:pPr>
                      <a:r>
                        <a:rPr lang="es-EC" sz="1400" cap="all" dirty="0">
                          <a:effectLst/>
                          <a:latin typeface="Arial" panose="020B0604020202020204" pitchFamily="34" charset="0"/>
                          <a:cs typeface="Arial" panose="020B0604020202020204" pitchFamily="34" charset="0"/>
                        </a:rPr>
                        <a:t>Señal de </a:t>
                      </a:r>
                      <a:r>
                        <a:rPr lang="es-EC" sz="1400" cap="all" dirty="0" smtClean="0">
                          <a:effectLst/>
                          <a:latin typeface="Arial" panose="020B0604020202020204" pitchFamily="34" charset="0"/>
                          <a:cs typeface="Arial" panose="020B0604020202020204" pitchFamily="34" charset="0"/>
                        </a:rPr>
                        <a:t>fin</a:t>
                      </a:r>
                      <a:endParaRPr lang="es-ES" sz="1400" b="1" cap="all"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86" marR="35586" marT="0" marB="0">
                    <a:gradFill>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tcPr>
                </a:tc>
              </a:tr>
              <a:tr h="761945">
                <a:tc>
                  <a:txBody>
                    <a:bodyPr/>
                    <a:lstStyle/>
                    <a:p>
                      <a:pPr algn="just">
                        <a:spcBef>
                          <a:spcPts val="600"/>
                        </a:spcBef>
                        <a:spcAft>
                          <a:spcPts val="600"/>
                        </a:spcAft>
                      </a:pPr>
                      <a:r>
                        <a:rPr lang="es-EC" sz="1400">
                          <a:effectLst/>
                          <a:latin typeface="Arial" panose="020B0604020202020204" pitchFamily="34" charset="0"/>
                          <a:cs typeface="Arial" panose="020B0604020202020204" pitchFamily="34" charset="0"/>
                        </a:rPr>
                        <a:t>1</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86" marR="35586" marT="0" marB="0">
                    <a:gradFill>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tcPr>
                </a:tc>
                <a:tc>
                  <a:txBody>
                    <a:bodyPr/>
                    <a:lstStyle/>
                    <a:p>
                      <a:pPr algn="just">
                        <a:spcBef>
                          <a:spcPts val="600"/>
                        </a:spcBef>
                        <a:spcAft>
                          <a:spcPts val="600"/>
                        </a:spcAft>
                      </a:pPr>
                      <a:r>
                        <a:rPr lang="es-EC" sz="1400" b="1" dirty="0">
                          <a:effectLst/>
                          <a:latin typeface="Arial" panose="020B0604020202020204" pitchFamily="34" charset="0"/>
                          <a:cs typeface="Arial" panose="020B0604020202020204" pitchFamily="34" charset="0"/>
                        </a:rPr>
                        <a:t>Repetido General</a:t>
                      </a:r>
                      <a:endParaRPr lang="es-E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86" marR="35586" marT="0" marB="0">
                    <a:gradFill>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tcPr>
                </a:tc>
                <a:tc>
                  <a:txBody>
                    <a:bodyPr/>
                    <a:lstStyle/>
                    <a:p>
                      <a:pPr algn="just">
                        <a:spcBef>
                          <a:spcPts val="600"/>
                        </a:spcBef>
                        <a:spcAft>
                          <a:spcPts val="600"/>
                        </a:spcAft>
                      </a:pPr>
                      <a:r>
                        <a:rPr lang="es-EC" sz="1400" b="1" dirty="0">
                          <a:effectLst/>
                          <a:latin typeface="Arial" panose="020B0604020202020204" pitchFamily="34" charset="0"/>
                          <a:cs typeface="Arial" panose="020B0604020202020204" pitchFamily="34" charset="0"/>
                        </a:rPr>
                        <a:t>Una Timbrada corta, seguida de una larga durante 15 segundos</a:t>
                      </a:r>
                      <a:endParaRPr lang="es-E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86" marR="35586" marT="0" marB="0">
                    <a:gradFill>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tcPr>
                </a:tc>
                <a:tc>
                  <a:txBody>
                    <a:bodyPr/>
                    <a:lstStyle/>
                    <a:p>
                      <a:pPr algn="just">
                        <a:spcBef>
                          <a:spcPts val="600"/>
                        </a:spcBef>
                        <a:spcAft>
                          <a:spcPts val="600"/>
                        </a:spcAft>
                      </a:pPr>
                      <a:r>
                        <a:rPr lang="es-EC" sz="1400" b="1">
                          <a:effectLst/>
                          <a:latin typeface="Arial" panose="020B0604020202020204" pitchFamily="34" charset="0"/>
                          <a:cs typeface="Arial" panose="020B0604020202020204" pitchFamily="34" charset="0"/>
                        </a:rPr>
                        <a:t>Una timbrada larga</a:t>
                      </a:r>
                      <a:endParaRPr lang="es-ES" sz="14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86" marR="35586" marT="0" marB="0">
                    <a:gradFill>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tcPr>
                </a:tc>
              </a:tr>
              <a:tr h="571460">
                <a:tc>
                  <a:txBody>
                    <a:bodyPr/>
                    <a:lstStyle/>
                    <a:p>
                      <a:pPr algn="just">
                        <a:spcBef>
                          <a:spcPts val="600"/>
                        </a:spcBef>
                        <a:spcAft>
                          <a:spcPts val="600"/>
                        </a:spcAft>
                      </a:pPr>
                      <a:r>
                        <a:rPr lang="es-EC" sz="1400">
                          <a:effectLst/>
                          <a:latin typeface="Arial" panose="020B0604020202020204" pitchFamily="34" charset="0"/>
                          <a:cs typeface="Arial" panose="020B0604020202020204" pitchFamily="34" charset="0"/>
                        </a:rPr>
                        <a:t>2</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86" marR="35586" marT="0" marB="0">
                    <a:gradFill>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tcPr>
                </a:tc>
                <a:tc>
                  <a:txBody>
                    <a:bodyPr/>
                    <a:lstStyle/>
                    <a:p>
                      <a:pPr algn="just">
                        <a:spcBef>
                          <a:spcPts val="600"/>
                        </a:spcBef>
                        <a:spcAft>
                          <a:spcPts val="600"/>
                        </a:spcAft>
                      </a:pPr>
                      <a:r>
                        <a:rPr lang="es-EC" sz="1400" b="1">
                          <a:effectLst/>
                          <a:latin typeface="Arial" panose="020B0604020202020204" pitchFamily="34" charset="0"/>
                          <a:cs typeface="Arial" panose="020B0604020202020204" pitchFamily="34" charset="0"/>
                        </a:rPr>
                        <a:t>Maniobra General</a:t>
                      </a:r>
                      <a:endParaRPr lang="es-ES" sz="14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86" marR="35586" marT="0" marB="0">
                    <a:gradFill>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tcPr>
                </a:tc>
                <a:tc>
                  <a:txBody>
                    <a:bodyPr/>
                    <a:lstStyle/>
                    <a:p>
                      <a:pPr algn="just">
                        <a:spcBef>
                          <a:spcPts val="600"/>
                        </a:spcBef>
                        <a:spcAft>
                          <a:spcPts val="600"/>
                        </a:spcAft>
                      </a:pPr>
                      <a:r>
                        <a:rPr lang="es-EC" sz="1400" b="1" dirty="0">
                          <a:effectLst/>
                          <a:latin typeface="Arial" panose="020B0604020202020204" pitchFamily="34" charset="0"/>
                          <a:cs typeface="Arial" panose="020B0604020202020204" pitchFamily="34" charset="0"/>
                        </a:rPr>
                        <a:t>2 timbradas largas durante 20 segundos</a:t>
                      </a:r>
                      <a:endParaRPr lang="es-E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86" marR="35586" marT="0" marB="0">
                    <a:gradFill>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tcPr>
                </a:tc>
                <a:tc>
                  <a:txBody>
                    <a:bodyPr/>
                    <a:lstStyle/>
                    <a:p>
                      <a:pPr algn="just">
                        <a:spcBef>
                          <a:spcPts val="600"/>
                        </a:spcBef>
                        <a:spcAft>
                          <a:spcPts val="600"/>
                        </a:spcAft>
                      </a:pPr>
                      <a:r>
                        <a:rPr lang="es-EC" sz="1400" b="1" dirty="0">
                          <a:effectLst/>
                          <a:latin typeface="Arial" panose="020B0604020202020204" pitchFamily="34" charset="0"/>
                          <a:cs typeface="Arial" panose="020B0604020202020204" pitchFamily="34" charset="0"/>
                        </a:rPr>
                        <a:t>Una timbrada larga </a:t>
                      </a:r>
                      <a:endParaRPr lang="es-E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86" marR="35586" marT="0" marB="0">
                    <a:gradFill>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tcPr>
                </a:tc>
              </a:tr>
              <a:tr h="571460">
                <a:tc>
                  <a:txBody>
                    <a:bodyPr/>
                    <a:lstStyle/>
                    <a:p>
                      <a:pPr algn="just">
                        <a:spcBef>
                          <a:spcPts val="600"/>
                        </a:spcBef>
                        <a:spcAft>
                          <a:spcPts val="600"/>
                        </a:spcAft>
                      </a:pPr>
                      <a:r>
                        <a:rPr lang="es-EC" sz="1400">
                          <a:effectLst/>
                          <a:latin typeface="Arial" panose="020B0604020202020204" pitchFamily="34" charset="0"/>
                          <a:cs typeface="Arial" panose="020B0604020202020204" pitchFamily="34" charset="0"/>
                        </a:rPr>
                        <a:t>3</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86" marR="35586" marT="0" marB="0">
                    <a:gradFill>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tcPr>
                </a:tc>
                <a:tc>
                  <a:txBody>
                    <a:bodyPr/>
                    <a:lstStyle/>
                    <a:p>
                      <a:pPr algn="just">
                        <a:spcBef>
                          <a:spcPts val="600"/>
                        </a:spcBef>
                        <a:spcAft>
                          <a:spcPts val="600"/>
                        </a:spcAft>
                      </a:pPr>
                      <a:r>
                        <a:rPr lang="es-EC" sz="1400" b="1">
                          <a:effectLst/>
                          <a:latin typeface="Arial" panose="020B0604020202020204" pitchFamily="34" charset="0"/>
                          <a:cs typeface="Arial" panose="020B0604020202020204" pitchFamily="34" charset="0"/>
                        </a:rPr>
                        <a:t>Incendio</a:t>
                      </a:r>
                      <a:endParaRPr lang="es-ES" sz="14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86" marR="35586" marT="0" marB="0">
                    <a:gradFill>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tcPr>
                </a:tc>
                <a:tc>
                  <a:txBody>
                    <a:bodyPr/>
                    <a:lstStyle/>
                    <a:p>
                      <a:pPr algn="just">
                        <a:spcBef>
                          <a:spcPts val="600"/>
                        </a:spcBef>
                        <a:spcAft>
                          <a:spcPts val="600"/>
                        </a:spcAft>
                      </a:pPr>
                      <a:r>
                        <a:rPr lang="es-EC" sz="1400" b="1" dirty="0">
                          <a:effectLst/>
                          <a:latin typeface="Arial" panose="020B0604020202020204" pitchFamily="34" charset="0"/>
                          <a:cs typeface="Arial" panose="020B0604020202020204" pitchFamily="34" charset="0"/>
                        </a:rPr>
                        <a:t>1 timbrada larga durante 10 segundos</a:t>
                      </a:r>
                      <a:endParaRPr lang="es-E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86" marR="35586" marT="0" marB="0">
                    <a:gradFill>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tcPr>
                </a:tc>
                <a:tc>
                  <a:txBody>
                    <a:bodyPr/>
                    <a:lstStyle/>
                    <a:p>
                      <a:pPr algn="just">
                        <a:spcBef>
                          <a:spcPts val="600"/>
                        </a:spcBef>
                        <a:spcAft>
                          <a:spcPts val="600"/>
                        </a:spcAft>
                      </a:pPr>
                      <a:r>
                        <a:rPr lang="es-EC" sz="1400" b="1" dirty="0">
                          <a:effectLst/>
                          <a:latin typeface="Arial" panose="020B0604020202020204" pitchFamily="34" charset="0"/>
                          <a:cs typeface="Arial" panose="020B0604020202020204" pitchFamily="34" charset="0"/>
                        </a:rPr>
                        <a:t>3 timbradas largas</a:t>
                      </a:r>
                      <a:endParaRPr lang="es-E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86" marR="35586" marT="0" marB="0">
                    <a:gradFill>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tcPr>
                </a:tc>
              </a:tr>
              <a:tr h="952432">
                <a:tc>
                  <a:txBody>
                    <a:bodyPr/>
                    <a:lstStyle/>
                    <a:p>
                      <a:pPr algn="just">
                        <a:spcBef>
                          <a:spcPts val="600"/>
                        </a:spcBef>
                        <a:spcAft>
                          <a:spcPts val="600"/>
                        </a:spcAft>
                      </a:pPr>
                      <a:r>
                        <a:rPr lang="es-EC" sz="1400">
                          <a:effectLst/>
                          <a:latin typeface="Arial" panose="020B0604020202020204" pitchFamily="34" charset="0"/>
                          <a:cs typeface="Arial" panose="020B0604020202020204" pitchFamily="34" charset="0"/>
                        </a:rPr>
                        <a:t>4</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86" marR="35586" marT="0" marB="0">
                    <a:gradFill>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tcPr>
                </a:tc>
                <a:tc>
                  <a:txBody>
                    <a:bodyPr/>
                    <a:lstStyle/>
                    <a:p>
                      <a:pPr algn="just">
                        <a:spcBef>
                          <a:spcPts val="600"/>
                        </a:spcBef>
                        <a:spcAft>
                          <a:spcPts val="600"/>
                        </a:spcAft>
                      </a:pPr>
                      <a:r>
                        <a:rPr lang="es-EC" sz="1400" b="1">
                          <a:effectLst/>
                          <a:latin typeface="Arial" panose="020B0604020202020204" pitchFamily="34" charset="0"/>
                          <a:cs typeface="Arial" panose="020B0604020202020204" pitchFamily="34" charset="0"/>
                        </a:rPr>
                        <a:t>Avería</a:t>
                      </a:r>
                      <a:endParaRPr lang="es-ES" sz="14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86" marR="35586" marT="0" marB="0">
                    <a:gradFill>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tcPr>
                </a:tc>
                <a:tc>
                  <a:txBody>
                    <a:bodyPr/>
                    <a:lstStyle/>
                    <a:p>
                      <a:pPr algn="just">
                        <a:spcBef>
                          <a:spcPts val="600"/>
                        </a:spcBef>
                        <a:spcAft>
                          <a:spcPts val="600"/>
                        </a:spcAft>
                      </a:pPr>
                      <a:r>
                        <a:rPr lang="es-EC" sz="1400" b="1">
                          <a:effectLst/>
                          <a:latin typeface="Arial" panose="020B0604020202020204" pitchFamily="34" charset="0"/>
                          <a:cs typeface="Arial" panose="020B0604020202020204" pitchFamily="34" charset="0"/>
                        </a:rPr>
                        <a:t>1 timbrada larga seguida de 2 timbradas cortas durante 15 segundos</a:t>
                      </a:r>
                      <a:endParaRPr lang="es-ES" sz="14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86" marR="35586" marT="0" marB="0">
                    <a:gradFill>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tcPr>
                </a:tc>
                <a:tc>
                  <a:txBody>
                    <a:bodyPr/>
                    <a:lstStyle/>
                    <a:p>
                      <a:pPr algn="just">
                        <a:spcBef>
                          <a:spcPts val="600"/>
                        </a:spcBef>
                        <a:spcAft>
                          <a:spcPts val="600"/>
                        </a:spcAft>
                      </a:pPr>
                      <a:r>
                        <a:rPr lang="es-EC" sz="1400" b="1" dirty="0">
                          <a:effectLst/>
                          <a:latin typeface="Arial" panose="020B0604020202020204" pitchFamily="34" charset="0"/>
                          <a:cs typeface="Arial" panose="020B0604020202020204" pitchFamily="34" charset="0"/>
                        </a:rPr>
                        <a:t>3 timbradas largas</a:t>
                      </a:r>
                      <a:endParaRPr lang="es-E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86" marR="35586" marT="0" marB="0">
                    <a:gradFill>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tcPr>
                </a:tc>
              </a:tr>
              <a:tr h="761945">
                <a:tc>
                  <a:txBody>
                    <a:bodyPr/>
                    <a:lstStyle/>
                    <a:p>
                      <a:pPr algn="just">
                        <a:spcBef>
                          <a:spcPts val="600"/>
                        </a:spcBef>
                        <a:spcAft>
                          <a:spcPts val="600"/>
                        </a:spcAft>
                      </a:pPr>
                      <a:r>
                        <a:rPr lang="es-EC" sz="1400">
                          <a:effectLst/>
                          <a:latin typeface="Arial" panose="020B0604020202020204" pitchFamily="34" charset="0"/>
                          <a:cs typeface="Arial" panose="020B0604020202020204" pitchFamily="34" charset="0"/>
                        </a:rPr>
                        <a:t>5</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86" marR="35586" marT="0" marB="0">
                    <a:gradFill>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tcPr>
                </a:tc>
                <a:tc>
                  <a:txBody>
                    <a:bodyPr/>
                    <a:lstStyle/>
                    <a:p>
                      <a:pPr algn="just">
                        <a:spcBef>
                          <a:spcPts val="600"/>
                        </a:spcBef>
                        <a:spcAft>
                          <a:spcPts val="600"/>
                        </a:spcAft>
                      </a:pPr>
                      <a:r>
                        <a:rPr lang="es-EC" sz="1400" b="1">
                          <a:effectLst/>
                          <a:latin typeface="Arial" panose="020B0604020202020204" pitchFamily="34" charset="0"/>
                          <a:cs typeface="Arial" panose="020B0604020202020204" pitchFamily="34" charset="0"/>
                        </a:rPr>
                        <a:t>Pérdida de Gobierno</a:t>
                      </a:r>
                      <a:endParaRPr lang="es-ES" sz="14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86" marR="35586" marT="0" marB="0">
                    <a:gradFill>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tcPr>
                </a:tc>
                <a:tc>
                  <a:txBody>
                    <a:bodyPr/>
                    <a:lstStyle/>
                    <a:p>
                      <a:pPr algn="just">
                        <a:spcBef>
                          <a:spcPts val="600"/>
                        </a:spcBef>
                        <a:spcAft>
                          <a:spcPts val="600"/>
                        </a:spcAft>
                      </a:pPr>
                      <a:r>
                        <a:rPr lang="es-EC" sz="1400" b="1">
                          <a:effectLst/>
                          <a:latin typeface="Arial" panose="020B0604020202020204" pitchFamily="34" charset="0"/>
                          <a:cs typeface="Arial" panose="020B0604020202020204" pitchFamily="34" charset="0"/>
                        </a:rPr>
                        <a:t>1 timbrada larga seguida de 2 cortas durante 15 segundos</a:t>
                      </a:r>
                      <a:endParaRPr lang="es-ES" sz="14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86" marR="35586" marT="0" marB="0">
                    <a:gradFill>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tcPr>
                </a:tc>
                <a:tc>
                  <a:txBody>
                    <a:bodyPr/>
                    <a:lstStyle/>
                    <a:p>
                      <a:pPr algn="just">
                        <a:spcBef>
                          <a:spcPts val="600"/>
                        </a:spcBef>
                        <a:spcAft>
                          <a:spcPts val="600"/>
                        </a:spcAft>
                      </a:pPr>
                      <a:r>
                        <a:rPr lang="es-EC" sz="1400" b="1" dirty="0">
                          <a:effectLst/>
                          <a:latin typeface="Arial" panose="020B0604020202020204" pitchFamily="34" charset="0"/>
                          <a:cs typeface="Arial" panose="020B0604020202020204" pitchFamily="34" charset="0"/>
                        </a:rPr>
                        <a:t>2 timbradas largas</a:t>
                      </a:r>
                      <a:endParaRPr lang="es-E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86" marR="35586" marT="0" marB="0">
                    <a:gradFill>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tcPr>
                </a:tc>
              </a:tr>
              <a:tr h="571460">
                <a:tc>
                  <a:txBody>
                    <a:bodyPr/>
                    <a:lstStyle/>
                    <a:p>
                      <a:pPr algn="just">
                        <a:spcBef>
                          <a:spcPts val="600"/>
                        </a:spcBef>
                        <a:spcAft>
                          <a:spcPts val="600"/>
                        </a:spcAft>
                      </a:pPr>
                      <a:r>
                        <a:rPr lang="es-EC" sz="1400">
                          <a:effectLst/>
                          <a:latin typeface="Arial" panose="020B0604020202020204" pitchFamily="34" charset="0"/>
                          <a:cs typeface="Arial" panose="020B0604020202020204" pitchFamily="34" charset="0"/>
                        </a:rPr>
                        <a:t>6</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86" marR="35586" marT="0" marB="0">
                    <a:gradFill>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tcPr>
                </a:tc>
                <a:tc>
                  <a:txBody>
                    <a:bodyPr/>
                    <a:lstStyle/>
                    <a:p>
                      <a:pPr algn="just">
                        <a:spcBef>
                          <a:spcPts val="600"/>
                        </a:spcBef>
                        <a:spcAft>
                          <a:spcPts val="600"/>
                        </a:spcAft>
                      </a:pPr>
                      <a:r>
                        <a:rPr lang="es-EC" sz="1400" b="1">
                          <a:effectLst/>
                          <a:latin typeface="Arial" panose="020B0604020202020204" pitchFamily="34" charset="0"/>
                          <a:cs typeface="Arial" panose="020B0604020202020204" pitchFamily="34" charset="0"/>
                        </a:rPr>
                        <a:t>Hombre al agua</a:t>
                      </a:r>
                      <a:endParaRPr lang="es-ES" sz="14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86" marR="35586" marT="0" marB="0">
                    <a:gradFill>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tcPr>
                </a:tc>
                <a:tc>
                  <a:txBody>
                    <a:bodyPr/>
                    <a:lstStyle/>
                    <a:p>
                      <a:pPr algn="just">
                        <a:spcBef>
                          <a:spcPts val="600"/>
                        </a:spcBef>
                        <a:spcAft>
                          <a:spcPts val="600"/>
                        </a:spcAft>
                      </a:pPr>
                      <a:r>
                        <a:rPr lang="es-EC" sz="1400" b="1" dirty="0">
                          <a:effectLst/>
                          <a:latin typeface="Arial" panose="020B0604020202020204" pitchFamily="34" charset="0"/>
                          <a:cs typeface="Arial" panose="020B0604020202020204" pitchFamily="34" charset="0"/>
                        </a:rPr>
                        <a:t>5 timbradas cortas durante 15 segundos</a:t>
                      </a:r>
                      <a:endParaRPr lang="es-E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86" marR="35586" marT="0" marB="0">
                    <a:gradFill>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tcPr>
                </a:tc>
                <a:tc>
                  <a:txBody>
                    <a:bodyPr/>
                    <a:lstStyle/>
                    <a:p>
                      <a:pPr algn="just">
                        <a:spcBef>
                          <a:spcPts val="600"/>
                        </a:spcBef>
                        <a:spcAft>
                          <a:spcPts val="600"/>
                        </a:spcAft>
                      </a:pPr>
                      <a:r>
                        <a:rPr lang="es-EC" sz="1400" b="1" dirty="0">
                          <a:effectLst/>
                          <a:latin typeface="Arial" panose="020B0604020202020204" pitchFamily="34" charset="0"/>
                          <a:cs typeface="Arial" panose="020B0604020202020204" pitchFamily="34" charset="0"/>
                        </a:rPr>
                        <a:t>1 timbrada larga</a:t>
                      </a:r>
                      <a:endParaRPr lang="es-E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86" marR="35586" marT="0" marB="0">
                    <a:gradFill>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tcPr>
                </a:tc>
              </a:tr>
              <a:tr h="571460">
                <a:tc>
                  <a:txBody>
                    <a:bodyPr/>
                    <a:lstStyle/>
                    <a:p>
                      <a:pPr algn="just">
                        <a:spcBef>
                          <a:spcPts val="600"/>
                        </a:spcBef>
                        <a:spcAft>
                          <a:spcPts val="600"/>
                        </a:spcAft>
                      </a:pPr>
                      <a:r>
                        <a:rPr lang="es-EC" sz="1400">
                          <a:effectLst/>
                          <a:latin typeface="Arial" panose="020B0604020202020204" pitchFamily="34" charset="0"/>
                          <a:cs typeface="Arial" panose="020B0604020202020204" pitchFamily="34" charset="0"/>
                        </a:rPr>
                        <a:t>7</a:t>
                      </a:r>
                      <a:endParaRPr lang="es-E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86" marR="35586" marT="0" marB="0">
                    <a:gradFill>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tcPr>
                </a:tc>
                <a:tc>
                  <a:txBody>
                    <a:bodyPr/>
                    <a:lstStyle/>
                    <a:p>
                      <a:pPr algn="just">
                        <a:spcBef>
                          <a:spcPts val="600"/>
                        </a:spcBef>
                        <a:spcAft>
                          <a:spcPts val="600"/>
                        </a:spcAft>
                      </a:pPr>
                      <a:r>
                        <a:rPr lang="es-EC" sz="1400" b="1">
                          <a:effectLst/>
                          <a:latin typeface="Arial" panose="020B0604020202020204" pitchFamily="34" charset="0"/>
                          <a:cs typeface="Arial" panose="020B0604020202020204" pitchFamily="34" charset="0"/>
                        </a:rPr>
                        <a:t>Abandono</a:t>
                      </a:r>
                      <a:endParaRPr lang="es-ES" sz="14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86" marR="35586" marT="0" marB="0">
                    <a:gradFill>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tcPr>
                </a:tc>
                <a:tc>
                  <a:txBody>
                    <a:bodyPr/>
                    <a:lstStyle/>
                    <a:p>
                      <a:pPr algn="just">
                        <a:spcBef>
                          <a:spcPts val="600"/>
                        </a:spcBef>
                        <a:spcAft>
                          <a:spcPts val="600"/>
                        </a:spcAft>
                      </a:pPr>
                      <a:r>
                        <a:rPr lang="es-EC" sz="1400" b="1" dirty="0">
                          <a:effectLst/>
                          <a:latin typeface="Arial" panose="020B0604020202020204" pitchFamily="34" charset="0"/>
                          <a:cs typeface="Arial" panose="020B0604020202020204" pitchFamily="34" charset="0"/>
                        </a:rPr>
                        <a:t>5 timbradas cortas seguida de una larga</a:t>
                      </a:r>
                      <a:endParaRPr lang="es-E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86" marR="35586" marT="0" marB="0">
                    <a:gradFill>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tcPr>
                </a:tc>
                <a:tc>
                  <a:txBody>
                    <a:bodyPr/>
                    <a:lstStyle/>
                    <a:p>
                      <a:pPr algn="just">
                        <a:spcBef>
                          <a:spcPts val="600"/>
                        </a:spcBef>
                        <a:spcAft>
                          <a:spcPts val="600"/>
                        </a:spcAft>
                      </a:pPr>
                      <a:r>
                        <a:rPr lang="es-EC" sz="1400" b="1" dirty="0">
                          <a:effectLst/>
                          <a:latin typeface="Arial" panose="020B0604020202020204" pitchFamily="34" charset="0"/>
                          <a:cs typeface="Arial" panose="020B0604020202020204" pitchFamily="34" charset="0"/>
                        </a:rPr>
                        <a:t>3 timbradas largas</a:t>
                      </a:r>
                      <a:endParaRPr lang="es-E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86" marR="35586" marT="0" marB="0">
                    <a:gradFill>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tcPr>
                </a:tc>
              </a:tr>
            </a:tbl>
          </a:graphicData>
        </a:graphic>
      </p:graphicFrame>
    </p:spTree>
    <p:extLst>
      <p:ext uri="{BB962C8B-B14F-4D97-AF65-F5344CB8AC3E}">
        <p14:creationId xmlns:p14="http://schemas.microsoft.com/office/powerpoint/2010/main" val="1242247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230188"/>
            <a:ext cx="8382000" cy="1163395"/>
          </a:xfrm>
        </p:spPr>
        <p:txBody>
          <a:bodyPr>
            <a:normAutofit/>
          </a:bodyPr>
          <a:lstStyle/>
          <a:p>
            <a:pPr algn="ctr" defTabSz="914400">
              <a:lnSpc>
                <a:spcPct val="90000"/>
              </a:lnSpc>
              <a:spcBef>
                <a:spcPts val="0"/>
              </a:spcBef>
              <a:buNone/>
            </a:pPr>
            <a:r>
              <a:rPr lang="es-ES_tradnl" dirty="0" smtClean="0">
                <a:effectLst>
                  <a:outerShdw blurRad="50800" dist="38100" dir="2700000" algn="tl">
                    <a:prstClr val="black">
                      <a:alpha val="40000"/>
                    </a:prstClr>
                  </a:outerShdw>
                </a:effectLst>
                <a:latin typeface="Calibri"/>
                <a:cs typeface="Arial"/>
              </a:rPr>
              <a:t>METODOLOGÍA</a:t>
            </a:r>
            <a:r>
              <a:rPr lang="es-ES_tradnl" sz="4800" b="0" i="0" spc="-150" dirty="0" smtClean="0">
                <a:effectLst>
                  <a:outerShdw blurRad="50800" dist="38100" dir="2700000" algn="tl">
                    <a:prstClr val="black">
                      <a:alpha val="40000"/>
                    </a:prstClr>
                  </a:outerShdw>
                </a:effectLst>
                <a:latin typeface="Calibri"/>
                <a:ea typeface="+mn-ea"/>
                <a:cs typeface="Arial"/>
              </a:rPr>
              <a:t/>
            </a:r>
            <a:br>
              <a:rPr lang="es-ES_tradnl" sz="4800" b="0" i="0" spc="-150" dirty="0" smtClean="0">
                <a:effectLst>
                  <a:outerShdw blurRad="50800" dist="38100" dir="2700000" algn="tl">
                    <a:prstClr val="black">
                      <a:alpha val="40000"/>
                    </a:prstClr>
                  </a:outerShdw>
                </a:effectLst>
                <a:latin typeface="Calibri"/>
                <a:ea typeface="+mn-ea"/>
                <a:cs typeface="Arial"/>
              </a:rPr>
            </a:br>
            <a:endParaRPr lang="es-ES_tradnl" sz="3600" b="0" i="0" spc="-150" dirty="0">
              <a:solidFill>
                <a:srgbClr val="FFFF99"/>
              </a:solidFill>
              <a:effectLst>
                <a:outerShdw blurRad="50800" dist="38100" dir="2700000" algn="tl">
                  <a:prstClr val="black">
                    <a:alpha val="40000"/>
                  </a:prstClr>
                </a:outerShdw>
              </a:effectLst>
              <a:latin typeface="Calibri"/>
              <a:ea typeface="+mn-ea"/>
              <a:cs typeface="Arial"/>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455" y="65914"/>
            <a:ext cx="720080" cy="745971"/>
          </a:xfrm>
          <a:prstGeom prst="rect">
            <a:avLst/>
          </a:prstGeom>
          <a:ln>
            <a:noFill/>
          </a:ln>
          <a:effectLst>
            <a:outerShdw blurRad="292100" dist="139700" dir="2700000" algn="tl" rotWithShape="0">
              <a:srgbClr val="333333">
                <a:alpha val="65000"/>
              </a:srgbClr>
            </a:outerShdw>
          </a:effectLst>
        </p:spPr>
      </p:pic>
      <p:pic>
        <p:nvPicPr>
          <p:cNvPr id="14" name="Imagen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5343" y="-22186"/>
            <a:ext cx="1008112" cy="1008112"/>
          </a:xfrm>
          <a:prstGeom prst="rect">
            <a:avLst/>
          </a:prstGeom>
        </p:spPr>
      </p:pic>
      <p:sp>
        <p:nvSpPr>
          <p:cNvPr id="11" name="CuadroTexto 10"/>
          <p:cNvSpPr txBox="1"/>
          <p:nvPr/>
        </p:nvSpPr>
        <p:spPr>
          <a:xfrm>
            <a:off x="8536936" y="6488668"/>
            <a:ext cx="427552" cy="369332"/>
          </a:xfrm>
          <a:prstGeom prst="rect">
            <a:avLst/>
          </a:prstGeom>
          <a:noFill/>
        </p:spPr>
        <p:txBody>
          <a:bodyPr wrap="square" rtlCol="0">
            <a:spAutoFit/>
          </a:bodyPr>
          <a:lstStyle/>
          <a:p>
            <a:r>
              <a:rPr lang="es-ES" dirty="0"/>
              <a:t>9</a:t>
            </a:r>
          </a:p>
        </p:txBody>
      </p:sp>
      <p:sp>
        <p:nvSpPr>
          <p:cNvPr id="16" name="2 Rectángulo"/>
          <p:cNvSpPr/>
          <p:nvPr/>
        </p:nvSpPr>
        <p:spPr>
          <a:xfrm>
            <a:off x="862846" y="2121312"/>
            <a:ext cx="4176464" cy="864096"/>
          </a:xfrm>
          <a:prstGeom prst="rect">
            <a:avLst/>
          </a:prstGeom>
          <a:blipFill>
            <a:blip r:embed="rId5"/>
            <a:tile tx="0" ty="0" sx="100000" sy="100000" flip="none" algn="tl"/>
          </a:blipFill>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EC" sz="2400" b="1" dirty="0" smtClean="0">
                <a:solidFill>
                  <a:schemeClr val="bg1"/>
                </a:solidFill>
              </a:rPr>
              <a:t>Métodos </a:t>
            </a:r>
            <a:r>
              <a:rPr lang="es-EC" sz="2400" b="1" dirty="0">
                <a:solidFill>
                  <a:schemeClr val="bg1"/>
                </a:solidFill>
              </a:rPr>
              <a:t>de investigación</a:t>
            </a:r>
          </a:p>
        </p:txBody>
      </p:sp>
      <p:sp>
        <p:nvSpPr>
          <p:cNvPr id="20" name="13 Rectángulo"/>
          <p:cNvSpPr/>
          <p:nvPr/>
        </p:nvSpPr>
        <p:spPr>
          <a:xfrm>
            <a:off x="836361" y="4317911"/>
            <a:ext cx="4176464" cy="864096"/>
          </a:xfrm>
          <a:prstGeom prst="rect">
            <a:avLst/>
          </a:prstGeom>
          <a:blipFill>
            <a:blip r:embed="rId5"/>
            <a:tile tx="0" ty="0" sx="100000" sy="100000" flip="none" algn="tl"/>
          </a:blipFill>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EC" sz="2400" b="1" dirty="0">
                <a:solidFill>
                  <a:schemeClr val="bg1"/>
                </a:solidFill>
              </a:rPr>
              <a:t>Instrumentos</a:t>
            </a:r>
          </a:p>
        </p:txBody>
      </p:sp>
      <p:sp>
        <p:nvSpPr>
          <p:cNvPr id="21" name="14 Rectángulo"/>
          <p:cNvSpPr/>
          <p:nvPr/>
        </p:nvSpPr>
        <p:spPr>
          <a:xfrm>
            <a:off x="836361" y="5441330"/>
            <a:ext cx="4176464" cy="864096"/>
          </a:xfrm>
          <a:prstGeom prst="rect">
            <a:avLst/>
          </a:prstGeom>
          <a:blipFill>
            <a:blip r:embed="rId5"/>
            <a:tile tx="0" ty="0" sx="100000" sy="100000" flip="none" algn="tl"/>
          </a:blipFill>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EC" sz="2400" b="1" dirty="0">
                <a:solidFill>
                  <a:schemeClr val="bg1"/>
                </a:solidFill>
              </a:rPr>
              <a:t>Técnicas de Recolección de Información</a:t>
            </a:r>
          </a:p>
        </p:txBody>
      </p:sp>
      <p:grpSp>
        <p:nvGrpSpPr>
          <p:cNvPr id="23" name="Grupo 22"/>
          <p:cNvGrpSpPr/>
          <p:nvPr/>
        </p:nvGrpSpPr>
        <p:grpSpPr>
          <a:xfrm>
            <a:off x="5617598" y="1116704"/>
            <a:ext cx="2651801" cy="847244"/>
            <a:chOff x="4306278" y="2078972"/>
            <a:chExt cx="1537930" cy="768965"/>
          </a:xfrm>
          <a:gradFill flip="none" rotWithShape="1">
            <a:gsLst>
              <a:gs pos="0">
                <a:srgbClr val="FF0000">
                  <a:tint val="66000"/>
                  <a:satMod val="160000"/>
                  <a:shade val="30000"/>
                  <a:satMod val="115000"/>
                </a:srgbClr>
              </a:gs>
              <a:gs pos="50000">
                <a:srgbClr val="FF0000">
                  <a:tint val="66000"/>
                  <a:satMod val="160000"/>
                  <a:shade val="67500"/>
                  <a:satMod val="115000"/>
                </a:srgbClr>
              </a:gs>
              <a:gs pos="100000">
                <a:srgbClr val="FF0000">
                  <a:tint val="66000"/>
                  <a:satMod val="160000"/>
                  <a:shade val="100000"/>
                  <a:satMod val="115000"/>
                </a:srgbClr>
              </a:gs>
            </a:gsLst>
            <a:lin ang="5400000" scaled="1"/>
            <a:tileRect/>
          </a:gradFill>
          <a:scene3d>
            <a:camera prst="orthographicFront"/>
            <a:lightRig rig="flat" dir="t"/>
          </a:scene3d>
        </p:grpSpPr>
        <p:sp>
          <p:nvSpPr>
            <p:cNvPr id="24" name="Rectángulo redondeado 23"/>
            <p:cNvSpPr/>
            <p:nvPr/>
          </p:nvSpPr>
          <p:spPr>
            <a:xfrm>
              <a:off x="4306278" y="2078972"/>
              <a:ext cx="1537930" cy="768965"/>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25" name="Rectángulo 24"/>
            <p:cNvSpPr/>
            <p:nvPr/>
          </p:nvSpPr>
          <p:spPr>
            <a:xfrm>
              <a:off x="4328800" y="2101494"/>
              <a:ext cx="1492886" cy="723921"/>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kern="1200" dirty="0" smtClean="0"/>
                <a:t>DEDUCTIVO- INDUCTIVO</a:t>
              </a:r>
              <a:endParaRPr lang="es-ES" kern="1200" dirty="0"/>
            </a:p>
          </p:txBody>
        </p:sp>
      </p:grpSp>
      <p:grpSp>
        <p:nvGrpSpPr>
          <p:cNvPr id="29" name="Grupo 28"/>
          <p:cNvGrpSpPr/>
          <p:nvPr/>
        </p:nvGrpSpPr>
        <p:grpSpPr>
          <a:xfrm>
            <a:off x="5617599" y="4317911"/>
            <a:ext cx="2686353" cy="847244"/>
            <a:chOff x="4306278" y="2078972"/>
            <a:chExt cx="1537930" cy="768965"/>
          </a:xfrm>
          <a:scene3d>
            <a:camera prst="orthographicFront"/>
            <a:lightRig rig="flat" dir="t"/>
          </a:scene3d>
        </p:grpSpPr>
        <p:sp>
          <p:nvSpPr>
            <p:cNvPr id="30" name="Rectángulo redondeado 29"/>
            <p:cNvSpPr/>
            <p:nvPr/>
          </p:nvSpPr>
          <p:spPr>
            <a:xfrm>
              <a:off x="4306278" y="2078972"/>
              <a:ext cx="1537930" cy="768965"/>
            </a:xfrm>
            <a:prstGeom prst="roundRect">
              <a:avLst>
                <a:gd name="adj" fmla="val 10000"/>
              </a:avLst>
            </a:prstGeom>
          </p:spPr>
          <p:style>
            <a:lnRef idx="1">
              <a:schemeClr val="accent3"/>
            </a:lnRef>
            <a:fillRef idx="2">
              <a:schemeClr val="accent3"/>
            </a:fillRef>
            <a:effectRef idx="1">
              <a:schemeClr val="accent3"/>
            </a:effectRef>
            <a:fontRef idx="minor">
              <a:schemeClr val="dk1"/>
            </a:fontRef>
          </p:style>
        </p:sp>
        <p:sp>
          <p:nvSpPr>
            <p:cNvPr id="31" name="Rectángulo 30"/>
            <p:cNvSpPr/>
            <p:nvPr/>
          </p:nvSpPr>
          <p:spPr>
            <a:xfrm>
              <a:off x="4328800" y="2101494"/>
              <a:ext cx="1492886" cy="723921"/>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dirty="0" smtClean="0"/>
                <a:t>RECOPILACIÓN DE INFORMACIÓN</a:t>
              </a:r>
              <a:endParaRPr lang="es-ES" kern="1200" dirty="0"/>
            </a:p>
          </p:txBody>
        </p:sp>
      </p:grpSp>
      <p:grpSp>
        <p:nvGrpSpPr>
          <p:cNvPr id="32" name="Grupo 31"/>
          <p:cNvGrpSpPr/>
          <p:nvPr/>
        </p:nvGrpSpPr>
        <p:grpSpPr>
          <a:xfrm>
            <a:off x="5627833" y="5403289"/>
            <a:ext cx="2676120" cy="847244"/>
            <a:chOff x="4306278" y="2078972"/>
            <a:chExt cx="1537930" cy="768965"/>
          </a:xfrm>
          <a:scene3d>
            <a:camera prst="orthographicFront"/>
            <a:lightRig rig="flat" dir="t"/>
          </a:scene3d>
        </p:grpSpPr>
        <p:sp>
          <p:nvSpPr>
            <p:cNvPr id="33" name="Rectángulo redondeado 32"/>
            <p:cNvSpPr/>
            <p:nvPr/>
          </p:nvSpPr>
          <p:spPr>
            <a:xfrm>
              <a:off x="4306278" y="2078972"/>
              <a:ext cx="1537930" cy="768965"/>
            </a:xfrm>
            <a:prstGeom prst="roundRect">
              <a:avLst>
                <a:gd name="adj" fmla="val 10000"/>
              </a:avLst>
            </a:prstGeom>
          </p:spPr>
          <p:style>
            <a:lnRef idx="1">
              <a:schemeClr val="dk1"/>
            </a:lnRef>
            <a:fillRef idx="2">
              <a:schemeClr val="dk1"/>
            </a:fillRef>
            <a:effectRef idx="1">
              <a:schemeClr val="dk1"/>
            </a:effectRef>
            <a:fontRef idx="minor">
              <a:schemeClr val="dk1"/>
            </a:fontRef>
          </p:style>
        </p:sp>
        <p:sp>
          <p:nvSpPr>
            <p:cNvPr id="34" name="Rectángulo 33"/>
            <p:cNvSpPr/>
            <p:nvPr/>
          </p:nvSpPr>
          <p:spPr>
            <a:xfrm>
              <a:off x="4328800" y="2101494"/>
              <a:ext cx="1492886" cy="723921"/>
            </a:xfrm>
            <a:prstGeom prst="rect">
              <a:avLst/>
            </a:prstGeom>
          </p:spPr>
          <p:style>
            <a:lnRef idx="1">
              <a:schemeClr val="dk1"/>
            </a:lnRef>
            <a:fillRef idx="2">
              <a:schemeClr val="dk1"/>
            </a:fillRef>
            <a:effectRef idx="1">
              <a:schemeClr val="dk1"/>
            </a:effectRef>
            <a:fontRef idx="minor">
              <a:schemeClr val="dk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kern="1200" dirty="0" smtClean="0"/>
                <a:t>OBSERVACIÓN DIRECTA Y ENTREVISTA</a:t>
              </a:r>
              <a:endParaRPr lang="es-ES" kern="1200" dirty="0"/>
            </a:p>
          </p:txBody>
        </p:sp>
      </p:grpSp>
      <p:grpSp>
        <p:nvGrpSpPr>
          <p:cNvPr id="42" name="Grupo 41"/>
          <p:cNvGrpSpPr/>
          <p:nvPr/>
        </p:nvGrpSpPr>
        <p:grpSpPr>
          <a:xfrm>
            <a:off x="5639879" y="3142772"/>
            <a:ext cx="2703667" cy="847244"/>
            <a:chOff x="4306278" y="2078972"/>
            <a:chExt cx="1537930" cy="768965"/>
          </a:xfrm>
          <a:scene3d>
            <a:camera prst="orthographicFront"/>
            <a:lightRig rig="flat" dir="t"/>
          </a:scene3d>
        </p:grpSpPr>
        <p:sp>
          <p:nvSpPr>
            <p:cNvPr id="43" name="Rectángulo redondeado 42"/>
            <p:cNvSpPr/>
            <p:nvPr/>
          </p:nvSpPr>
          <p:spPr>
            <a:xfrm>
              <a:off x="4306278" y="2078972"/>
              <a:ext cx="1537930" cy="768965"/>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44" name="Rectángulo 43"/>
            <p:cNvSpPr/>
            <p:nvPr/>
          </p:nvSpPr>
          <p:spPr>
            <a:xfrm>
              <a:off x="4328800" y="2101494"/>
              <a:ext cx="1492886" cy="723921"/>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kern="1200" dirty="0" smtClean="0"/>
                <a:t>ANALÍTICO- SINTÉTICO</a:t>
              </a:r>
              <a:endParaRPr lang="es-ES" kern="1200" dirty="0"/>
            </a:p>
          </p:txBody>
        </p:sp>
      </p:grpSp>
      <p:grpSp>
        <p:nvGrpSpPr>
          <p:cNvPr id="45" name="Grupo 44"/>
          <p:cNvGrpSpPr/>
          <p:nvPr/>
        </p:nvGrpSpPr>
        <p:grpSpPr>
          <a:xfrm>
            <a:off x="5637607" y="2129738"/>
            <a:ext cx="2651801" cy="847244"/>
            <a:chOff x="4306278" y="2078972"/>
            <a:chExt cx="1537930" cy="768965"/>
          </a:xfrm>
          <a:scene3d>
            <a:camera prst="orthographicFront"/>
            <a:lightRig rig="flat" dir="t"/>
          </a:scene3d>
        </p:grpSpPr>
        <p:sp>
          <p:nvSpPr>
            <p:cNvPr id="46" name="Rectángulo redondeado 45"/>
            <p:cNvSpPr/>
            <p:nvPr/>
          </p:nvSpPr>
          <p:spPr>
            <a:xfrm>
              <a:off x="4306278" y="2078972"/>
              <a:ext cx="1537930" cy="768965"/>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47" name="Rectángulo 46"/>
            <p:cNvSpPr/>
            <p:nvPr/>
          </p:nvSpPr>
          <p:spPr>
            <a:xfrm>
              <a:off x="4328800" y="2101494"/>
              <a:ext cx="1492886" cy="723921"/>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dirty="0" smtClean="0"/>
                <a:t>EMPÍRICO</a:t>
              </a:r>
              <a:endParaRPr lang="es-ES" sz="1500" kern="1200" dirty="0"/>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1000"/>
                                        <p:tgtEl>
                                          <p:spTgt spid="45"/>
                                        </p:tgtEl>
                                      </p:cBhvr>
                                    </p:animEffect>
                                    <p:anim calcmode="lin" valueType="num">
                                      <p:cBhvr>
                                        <p:cTn id="20" dur="1000" fill="hold"/>
                                        <p:tgtEl>
                                          <p:spTgt spid="45"/>
                                        </p:tgtEl>
                                        <p:attrNameLst>
                                          <p:attrName>ppt_x</p:attrName>
                                        </p:attrNameLst>
                                      </p:cBhvr>
                                      <p:tavLst>
                                        <p:tav tm="0">
                                          <p:val>
                                            <p:strVal val="#ppt_x"/>
                                          </p:val>
                                        </p:tav>
                                        <p:tav tm="100000">
                                          <p:val>
                                            <p:strVal val="#ppt_x"/>
                                          </p:val>
                                        </p:tav>
                                      </p:tavLst>
                                    </p:anim>
                                    <p:anim calcmode="lin" valueType="num">
                                      <p:cBhvr>
                                        <p:cTn id="21" dur="1000" fill="hold"/>
                                        <p:tgtEl>
                                          <p:spTgt spid="4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anim calcmode="lin" valueType="num">
                                      <p:cBhvr>
                                        <p:cTn id="39" dur="1000" fill="hold"/>
                                        <p:tgtEl>
                                          <p:spTgt spid="29"/>
                                        </p:tgtEl>
                                        <p:attrNameLst>
                                          <p:attrName>ppt_x</p:attrName>
                                        </p:attrNameLst>
                                      </p:cBhvr>
                                      <p:tavLst>
                                        <p:tav tm="0">
                                          <p:val>
                                            <p:strVal val="#ppt_x"/>
                                          </p:val>
                                        </p:tav>
                                        <p:tav tm="100000">
                                          <p:val>
                                            <p:strVal val="#ppt_x"/>
                                          </p:val>
                                        </p:tav>
                                      </p:tavLst>
                                    </p:anim>
                                    <p:anim calcmode="lin" valueType="num">
                                      <p:cBhvr>
                                        <p:cTn id="4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anim calcmode="lin" valueType="num">
                                      <p:cBhvr>
                                        <p:cTn id="46" dur="1000" fill="hold"/>
                                        <p:tgtEl>
                                          <p:spTgt spid="21"/>
                                        </p:tgtEl>
                                        <p:attrNameLst>
                                          <p:attrName>ppt_x</p:attrName>
                                        </p:attrNameLst>
                                      </p:cBhvr>
                                      <p:tavLst>
                                        <p:tav tm="0">
                                          <p:val>
                                            <p:strVal val="#ppt_x"/>
                                          </p:val>
                                        </p:tav>
                                        <p:tav tm="100000">
                                          <p:val>
                                            <p:strVal val="#ppt_x"/>
                                          </p:val>
                                        </p:tav>
                                      </p:tavLst>
                                    </p:anim>
                                    <p:anim calcmode="lin" valueType="num">
                                      <p:cBhvr>
                                        <p:cTn id="47" dur="1000" fill="hold"/>
                                        <p:tgtEl>
                                          <p:spTgt spid="21"/>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1000"/>
                                        <p:tgtEl>
                                          <p:spTgt spid="32"/>
                                        </p:tgtEl>
                                      </p:cBhvr>
                                    </p:animEffect>
                                    <p:anim calcmode="lin" valueType="num">
                                      <p:cBhvr>
                                        <p:cTn id="52" dur="1000" fill="hold"/>
                                        <p:tgtEl>
                                          <p:spTgt spid="32"/>
                                        </p:tgtEl>
                                        <p:attrNameLst>
                                          <p:attrName>ppt_x</p:attrName>
                                        </p:attrNameLst>
                                      </p:cBhvr>
                                      <p:tavLst>
                                        <p:tav tm="0">
                                          <p:val>
                                            <p:strVal val="#ppt_x"/>
                                          </p:val>
                                        </p:tav>
                                        <p:tav tm="100000">
                                          <p:val>
                                            <p:strVal val="#ppt_x"/>
                                          </p:val>
                                        </p:tav>
                                      </p:tavLst>
                                    </p:anim>
                                    <p:anim calcmode="lin" valueType="num">
                                      <p:cBhvr>
                                        <p:cTn id="5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B510FE2-67D7-485C-8A2D-93C40CD530D4}">
  <we:reference id="wa104012728" version="1.3.0.0" store="es-es" storeType="OMEX"/>
  <we:alternateReferences>
    <we:reference id="WA104012728" version="1.3.0.0" store="WA104012728"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1469121-656B-4F26-9082-91D6158FEF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Diapositivas de presentación de muestra (diseño de silbido azul)</Template>
  <TotalTime>4383</TotalTime>
  <Words>1040</Words>
  <Application>Microsoft Office PowerPoint</Application>
  <PresentationFormat>Presentación en pantalla (4:3)</PresentationFormat>
  <Paragraphs>291</Paragraphs>
  <Slides>20</Slides>
  <Notes>14</Notes>
  <HiddenSlides>0</HiddenSlides>
  <MMClips>0</MMClips>
  <ScaleCrop>false</ScaleCrop>
  <HeadingPairs>
    <vt:vector size="8" baseType="variant">
      <vt:variant>
        <vt:lpstr>Fuentes usadas</vt:lpstr>
      </vt:variant>
      <vt:variant>
        <vt:i4>8</vt:i4>
      </vt:variant>
      <vt:variant>
        <vt:lpstr>Tema</vt:lpstr>
      </vt:variant>
      <vt:variant>
        <vt:i4>2</vt:i4>
      </vt:variant>
      <vt:variant>
        <vt:lpstr>Servidores OLE incrustados</vt:lpstr>
      </vt:variant>
      <vt:variant>
        <vt:i4>1</vt:i4>
      </vt:variant>
      <vt:variant>
        <vt:lpstr>Títulos de diapositiva</vt:lpstr>
      </vt:variant>
      <vt:variant>
        <vt:i4>20</vt:i4>
      </vt:variant>
    </vt:vector>
  </HeadingPairs>
  <TitlesOfParts>
    <vt:vector size="31" baseType="lpstr">
      <vt:lpstr>Agency FB</vt:lpstr>
      <vt:lpstr>Arial</vt:lpstr>
      <vt:lpstr>Calibri</vt:lpstr>
      <vt:lpstr>Comic Sans MS</vt:lpstr>
      <vt:lpstr>Courier New</vt:lpstr>
      <vt:lpstr>Segoe</vt:lpstr>
      <vt:lpstr>Times New Roman</vt:lpstr>
      <vt:lpstr>Wingdings</vt:lpstr>
      <vt:lpstr>Blue Segoe 4-3 template-template_April-17-2007</vt:lpstr>
      <vt:lpstr>White with Courier font for code slides</vt:lpstr>
      <vt:lpstr>Diapositiva</vt:lpstr>
      <vt:lpstr> UNIVERSIDAD DE LAS FUERZAS ARMADAS - ESPE  DEPARTAMENTO DE SEGURIDAD Y DEFENSA   PROYECTO PROFESIONAL DE GRADO  Las comunicaciones navales del Buque Escuela Guayas, y su desempeño operativo en la ruta Lisboa- la Guaira en el año 2012; propuesta de optimización de los zafarranchos    AUTOR: ALEX FERNANDO ARRIAGA MONTIEL     SALINAS – ECUADOR 2013</vt:lpstr>
      <vt:lpstr>AGENDA</vt:lpstr>
      <vt:lpstr>Presentación de PowerPoint</vt:lpstr>
      <vt:lpstr>DEFINICIÓN DEL PROBLEMA </vt:lpstr>
      <vt:lpstr>JUSTIFICACIÓN </vt:lpstr>
      <vt:lpstr>OBJETIVO </vt:lpstr>
      <vt:lpstr>FUNDAMENTOS TEÓRICOS </vt:lpstr>
      <vt:lpstr>FUNDAMENTOS TEÓRICOS </vt:lpstr>
      <vt:lpstr>METODOLOGÍA </vt:lpstr>
      <vt:lpstr>METODOLOGÍA </vt:lpstr>
      <vt:lpstr>Presentación de PowerPoint</vt:lpstr>
      <vt:lpstr>METODOLOGÍA </vt:lpstr>
      <vt:lpstr>METODOLOGÍA </vt:lpstr>
      <vt:lpstr>PROPUESTA </vt:lpstr>
      <vt:lpstr>Presentación de PowerPoint</vt:lpstr>
      <vt:lpstr>Presentación de PowerPoint</vt:lpstr>
      <vt:lpstr>Presentación de PowerPoint</vt:lpstr>
      <vt:lpstr>CONCLUSIONES </vt:lpstr>
      <vt:lpstr>RECOMENDACIONES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NAVAL CMDTE “RAFAEL MORÁN VALVERDE”   PROYECTO PROFESIONAL DE GRADO  Las comunicaciones navales del Buque Escuela Guayas, y su desempeño operativo en la ruta Lisboa- la Guaira en el año 2012; propuesta de optimización de los zafarranchos    AUTOR: GM 4/B ALEX FERNANDO ARRIAGA MONTIEL     SALINAS – ECUADOR 2013</dc:title>
  <dc:creator>Lex ..</dc:creator>
  <cp:keywords/>
  <cp:lastModifiedBy>Lex ..</cp:lastModifiedBy>
  <cp:revision>139</cp:revision>
  <dcterms:created xsi:type="dcterms:W3CDTF">2013-11-22T01:31:38Z</dcterms:created>
  <dcterms:modified xsi:type="dcterms:W3CDTF">2013-12-06T21:54:46Z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TC102867169990</vt:lpwstr>
  </property>
</Properties>
</file>