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E1730-A415-4F2E-B07D-DCB571E9BB88}" type="datetimeFigureOut">
              <a:rPr lang="es-ES" smtClean="0"/>
              <a:t>05/02/2014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9575D-2E4C-4BFA-ADC2-99F87C19CF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552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9575D-2E4C-4BFA-ADC2-99F87C19CFA4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47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1303" t="17708" r="20132" b="15625"/>
          <a:stretch/>
        </p:blipFill>
        <p:spPr>
          <a:xfrm>
            <a:off x="0" y="21956"/>
            <a:ext cx="10058400" cy="7750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1304" t="20834" r="19546" b="17708"/>
          <a:stretch/>
        </p:blipFill>
        <p:spPr>
          <a:xfrm>
            <a:off x="14206" y="228600"/>
            <a:ext cx="10044194" cy="754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21669" t="26042" r="20938" b="25000"/>
          <a:stretch/>
        </p:blipFill>
        <p:spPr>
          <a:xfrm>
            <a:off x="-141051" y="152400"/>
            <a:ext cx="10009762" cy="70866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5402" t="31250" r="23060" b="23959"/>
          <a:stretch/>
        </p:blipFill>
        <p:spPr>
          <a:xfrm>
            <a:off x="584790" y="1295400"/>
            <a:ext cx="8888819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5988" t="35416" r="23060" b="19792"/>
          <a:stretch/>
        </p:blipFill>
        <p:spPr>
          <a:xfrm>
            <a:off x="54935" y="1905000"/>
            <a:ext cx="10003465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4231" t="29166" r="20718" b="22917"/>
          <a:stretch/>
        </p:blipFill>
        <p:spPr>
          <a:xfrm>
            <a:off x="-1" y="1447800"/>
            <a:ext cx="10240619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600"/>
            <a:ext cx="10058400" cy="756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</Words>
  <Application>Microsoft Office PowerPoint</Application>
  <PresentationFormat>Personalizado</PresentationFormat>
  <Paragraphs>1</Paragraphs>
  <Slides>69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69</vt:i4>
      </vt:variant>
    </vt:vector>
  </HeadingPairs>
  <TitlesOfParts>
    <vt:vector size="72" baseType="lpstr"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DANIEL RAMON</dc:creator>
  <cp:lastModifiedBy>JOSE EDUARDO MANZANO VALENCIA</cp:lastModifiedBy>
  <cp:revision>6</cp:revision>
  <dcterms:created xsi:type="dcterms:W3CDTF">2006-08-16T00:00:00Z</dcterms:created>
  <dcterms:modified xsi:type="dcterms:W3CDTF">2014-02-05T19:42:16Z</dcterms:modified>
</cp:coreProperties>
</file>