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06"/>
  </p:notesMasterIdLst>
  <p:sldIdLst>
    <p:sldId id="342" r:id="rId2"/>
    <p:sldId id="340" r:id="rId3"/>
    <p:sldId id="317" r:id="rId4"/>
    <p:sldId id="310" r:id="rId5"/>
    <p:sldId id="308" r:id="rId6"/>
    <p:sldId id="344" r:id="rId7"/>
    <p:sldId id="355" r:id="rId8"/>
    <p:sldId id="301" r:id="rId9"/>
    <p:sldId id="283" r:id="rId10"/>
    <p:sldId id="361" r:id="rId11"/>
    <p:sldId id="347" r:id="rId12"/>
    <p:sldId id="349" r:id="rId13"/>
    <p:sldId id="351" r:id="rId14"/>
    <p:sldId id="356" r:id="rId15"/>
    <p:sldId id="313" r:id="rId16"/>
    <p:sldId id="314" r:id="rId17"/>
    <p:sldId id="315" r:id="rId18"/>
    <p:sldId id="327" r:id="rId19"/>
    <p:sldId id="287" r:id="rId20"/>
    <p:sldId id="370" r:id="rId21"/>
    <p:sldId id="353" r:id="rId22"/>
    <p:sldId id="321" r:id="rId23"/>
    <p:sldId id="371" r:id="rId24"/>
    <p:sldId id="307" r:id="rId25"/>
    <p:sldId id="316" r:id="rId26"/>
    <p:sldId id="372" r:id="rId27"/>
    <p:sldId id="373" r:id="rId28"/>
    <p:sldId id="363" r:id="rId29"/>
    <p:sldId id="292" r:id="rId30"/>
    <p:sldId id="382" r:id="rId31"/>
    <p:sldId id="368" r:id="rId32"/>
    <p:sldId id="374" r:id="rId33"/>
    <p:sldId id="375" r:id="rId34"/>
    <p:sldId id="376" r:id="rId35"/>
    <p:sldId id="377" r:id="rId36"/>
    <p:sldId id="378" r:id="rId37"/>
    <p:sldId id="379" r:id="rId38"/>
    <p:sldId id="293" r:id="rId39"/>
    <p:sldId id="403" r:id="rId40"/>
    <p:sldId id="384" r:id="rId41"/>
    <p:sldId id="385" r:id="rId42"/>
    <p:sldId id="386" r:id="rId43"/>
    <p:sldId id="387" r:id="rId44"/>
    <p:sldId id="380" r:id="rId45"/>
    <p:sldId id="381" r:id="rId46"/>
    <p:sldId id="295" r:id="rId47"/>
    <p:sldId id="388" r:id="rId48"/>
    <p:sldId id="390" r:id="rId49"/>
    <p:sldId id="391" r:id="rId50"/>
    <p:sldId id="392" r:id="rId51"/>
    <p:sldId id="296" r:id="rId52"/>
    <p:sldId id="393" r:id="rId53"/>
    <p:sldId id="394" r:id="rId54"/>
    <p:sldId id="395" r:id="rId55"/>
    <p:sldId id="396" r:id="rId56"/>
    <p:sldId id="397" r:id="rId57"/>
    <p:sldId id="298" r:id="rId58"/>
    <p:sldId id="398" r:id="rId59"/>
    <p:sldId id="399" r:id="rId60"/>
    <p:sldId id="400" r:id="rId61"/>
    <p:sldId id="326" r:id="rId62"/>
    <p:sldId id="402" r:id="rId63"/>
    <p:sldId id="401" r:id="rId64"/>
    <p:sldId id="365" r:id="rId65"/>
    <p:sldId id="366" r:id="rId66"/>
    <p:sldId id="404" r:id="rId67"/>
    <p:sldId id="360" r:id="rId68"/>
    <p:sldId id="405" r:id="rId69"/>
    <p:sldId id="406" r:id="rId70"/>
    <p:sldId id="407" r:id="rId71"/>
    <p:sldId id="408" r:id="rId72"/>
    <p:sldId id="409" r:id="rId73"/>
    <p:sldId id="410" r:id="rId74"/>
    <p:sldId id="411" r:id="rId75"/>
    <p:sldId id="412" r:id="rId76"/>
    <p:sldId id="413" r:id="rId77"/>
    <p:sldId id="414" r:id="rId78"/>
    <p:sldId id="415" r:id="rId79"/>
    <p:sldId id="416" r:id="rId80"/>
    <p:sldId id="417" r:id="rId81"/>
    <p:sldId id="418" r:id="rId82"/>
    <p:sldId id="419" r:id="rId83"/>
    <p:sldId id="420" r:id="rId84"/>
    <p:sldId id="421" r:id="rId85"/>
    <p:sldId id="422" r:id="rId86"/>
    <p:sldId id="423" r:id="rId87"/>
    <p:sldId id="424" r:id="rId88"/>
    <p:sldId id="425" r:id="rId89"/>
    <p:sldId id="426" r:id="rId90"/>
    <p:sldId id="427" r:id="rId91"/>
    <p:sldId id="428" r:id="rId92"/>
    <p:sldId id="429" r:id="rId93"/>
    <p:sldId id="430" r:id="rId94"/>
    <p:sldId id="431" r:id="rId95"/>
    <p:sldId id="432" r:id="rId96"/>
    <p:sldId id="433" r:id="rId97"/>
    <p:sldId id="434" r:id="rId98"/>
    <p:sldId id="435" r:id="rId99"/>
    <p:sldId id="436" r:id="rId100"/>
    <p:sldId id="437" r:id="rId101"/>
    <p:sldId id="438" r:id="rId102"/>
    <p:sldId id="439" r:id="rId103"/>
    <p:sldId id="440" r:id="rId104"/>
    <p:sldId id="441" r:id="rId10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rchivo2\Mis%20documentos\PRODUCCION%20MEDICA\Producci&#243;n_2013\Estimaci&#243;n%20por%20servicios_2015\Estimaci&#243;n_2013.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oleObject" Target="file:///C:\Documents%20and%20Settings\archivo2\Mis%20documentos\PRODUCCION%20MEDICA\Producci&#243;n_2013\Estimaci&#243;n%20por%20servicios_2015\Estimaci&#243;n_2013.xlsx" TargetMode="External"/><Relationship Id="rId1" Type="http://schemas.openxmlformats.org/officeDocument/2006/relationships/image" Target="../media/image72.jpe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Con_ext!$H$6</c:f>
              <c:strCache>
                <c:ptCount val="1"/>
                <c:pt idx="0">
                  <c:v>Atenciones</c:v>
                </c:pt>
              </c:strCache>
            </c:strRef>
          </c:tx>
          <c:spPr>
            <a:ln>
              <a:noFill/>
            </a:ln>
          </c:spPr>
          <c:invertIfNegative val="0"/>
          <c:cat>
            <c:strRef>
              <c:f>Con_ext!$G$11:$G$12</c:f>
              <c:strCache>
                <c:ptCount val="2"/>
                <c:pt idx="0">
                  <c:v>2012</c:v>
                </c:pt>
                <c:pt idx="1">
                  <c:v>2013</c:v>
                </c:pt>
              </c:strCache>
            </c:strRef>
          </c:cat>
          <c:val>
            <c:numRef>
              <c:f>Con_ext!$H$11:$H$12</c:f>
              <c:numCache>
                <c:formatCode>General</c:formatCode>
                <c:ptCount val="2"/>
                <c:pt idx="0">
                  <c:v>204137</c:v>
                </c:pt>
                <c:pt idx="1">
                  <c:v>211015</c:v>
                </c:pt>
              </c:numCache>
            </c:numRef>
          </c:val>
        </c:ser>
        <c:dLbls>
          <c:showLegendKey val="0"/>
          <c:showVal val="0"/>
          <c:showCatName val="0"/>
          <c:showSerName val="0"/>
          <c:showPercent val="0"/>
          <c:showBubbleSize val="0"/>
        </c:dLbls>
        <c:gapWidth val="150"/>
        <c:axId val="75116032"/>
        <c:axId val="93749248"/>
      </c:barChart>
      <c:catAx>
        <c:axId val="75116032"/>
        <c:scaling>
          <c:orientation val="minMax"/>
        </c:scaling>
        <c:delete val="0"/>
        <c:axPos val="b"/>
        <c:majorTickMark val="none"/>
        <c:minorTickMark val="none"/>
        <c:tickLblPos val="nextTo"/>
        <c:crossAx val="93749248"/>
        <c:crosses val="autoZero"/>
        <c:auto val="1"/>
        <c:lblAlgn val="ctr"/>
        <c:lblOffset val="100"/>
        <c:noMultiLvlLbl val="0"/>
      </c:catAx>
      <c:valAx>
        <c:axId val="93749248"/>
        <c:scaling>
          <c:orientation val="minMax"/>
        </c:scaling>
        <c:delete val="0"/>
        <c:axPos val="l"/>
        <c:majorGridlines/>
        <c:title>
          <c:tx>
            <c:rich>
              <a:bodyPr/>
              <a:lstStyle/>
              <a:p>
                <a:pPr>
                  <a:defRPr/>
                </a:pPr>
                <a:r>
                  <a:rPr lang="en-US" dirty="0"/>
                  <a:t>Total </a:t>
                </a:r>
                <a:r>
                  <a:rPr lang="en-US" dirty="0" err="1"/>
                  <a:t>Atenciones</a:t>
                </a:r>
                <a:endParaRPr lang="en-US" dirty="0"/>
              </a:p>
            </c:rich>
          </c:tx>
          <c:layout/>
          <c:overlay val="0"/>
        </c:title>
        <c:numFmt formatCode="General" sourceLinked="1"/>
        <c:majorTickMark val="none"/>
        <c:minorTickMark val="none"/>
        <c:tickLblPos val="nextTo"/>
        <c:crossAx val="75116032"/>
        <c:crosses val="autoZero"/>
        <c:crossBetween val="between"/>
      </c:valAx>
      <c:dTable>
        <c:showHorzBorder val="1"/>
        <c:showVertBorder val="1"/>
        <c:showOutline val="1"/>
        <c:showKeys val="1"/>
      </c:dTable>
    </c:plotArea>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'Aux. Diag'!$B$3</c:f>
              <c:strCache>
                <c:ptCount val="1"/>
                <c:pt idx="0">
                  <c:v>Total exámenes</c:v>
                </c:pt>
              </c:strCache>
            </c:strRef>
          </c:tx>
          <c:invertIfNegative val="0"/>
          <c:cat>
            <c:strRef>
              <c:f>'Aux. Diag'!$A$8:$A$9</c:f>
              <c:strCache>
                <c:ptCount val="2"/>
                <c:pt idx="0">
                  <c:v>2012</c:v>
                </c:pt>
                <c:pt idx="1">
                  <c:v>2013</c:v>
                </c:pt>
              </c:strCache>
            </c:strRef>
          </c:cat>
          <c:val>
            <c:numRef>
              <c:f>'Aux. Diag'!$B$8:$B$9</c:f>
              <c:numCache>
                <c:formatCode>0</c:formatCode>
                <c:ptCount val="2"/>
                <c:pt idx="0" formatCode="General">
                  <c:v>709052</c:v>
                </c:pt>
                <c:pt idx="1">
                  <c:v>717443.79999999993</c:v>
                </c:pt>
              </c:numCache>
            </c:numRef>
          </c:val>
        </c:ser>
        <c:dLbls>
          <c:showLegendKey val="0"/>
          <c:showVal val="0"/>
          <c:showCatName val="0"/>
          <c:showSerName val="0"/>
          <c:showPercent val="0"/>
          <c:showBubbleSize val="0"/>
        </c:dLbls>
        <c:gapWidth val="150"/>
        <c:axId val="75115520"/>
        <c:axId val="93750976"/>
      </c:barChart>
      <c:catAx>
        <c:axId val="75115520"/>
        <c:scaling>
          <c:orientation val="minMax"/>
        </c:scaling>
        <c:delete val="0"/>
        <c:axPos val="b"/>
        <c:majorTickMark val="none"/>
        <c:minorTickMark val="none"/>
        <c:tickLblPos val="nextTo"/>
        <c:crossAx val="93750976"/>
        <c:crosses val="autoZero"/>
        <c:auto val="1"/>
        <c:lblAlgn val="ctr"/>
        <c:lblOffset val="100"/>
        <c:noMultiLvlLbl val="0"/>
      </c:catAx>
      <c:valAx>
        <c:axId val="93750976"/>
        <c:scaling>
          <c:orientation val="minMax"/>
        </c:scaling>
        <c:delete val="0"/>
        <c:axPos val="l"/>
        <c:majorGridlines/>
        <c:title>
          <c:tx>
            <c:rich>
              <a:bodyPr/>
              <a:lstStyle/>
              <a:p>
                <a:pPr>
                  <a:defRPr/>
                </a:pPr>
                <a:r>
                  <a:rPr lang="en-US"/>
                  <a:t>Total Examenes</a:t>
                </a:r>
              </a:p>
            </c:rich>
          </c:tx>
          <c:layout/>
          <c:overlay val="0"/>
        </c:title>
        <c:numFmt formatCode="General" sourceLinked="1"/>
        <c:majorTickMark val="none"/>
        <c:minorTickMark val="none"/>
        <c:tickLblPos val="nextTo"/>
        <c:crossAx val="75115520"/>
        <c:crosses val="autoZero"/>
        <c:crossBetween val="between"/>
      </c:valAx>
      <c:dTable>
        <c:showHorzBorder val="1"/>
        <c:showVertBorder val="1"/>
        <c:showOutline val="1"/>
        <c:showKeys val="1"/>
      </c:dTable>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Hoja2!$D$70</c:f>
              <c:strCache>
                <c:ptCount val="1"/>
                <c:pt idx="0">
                  <c:v>Año 2012</c:v>
                </c:pt>
              </c:strCache>
            </c:strRef>
          </c:tx>
          <c:invertIfNegative val="0"/>
          <c:cat>
            <c:strRef>
              <c:f>Hoja2!$C$71:$C$76</c:f>
              <c:strCache>
                <c:ptCount val="6"/>
                <c:pt idx="0">
                  <c:v>Trato recibido</c:v>
                </c:pt>
                <c:pt idx="1">
                  <c:v>Capacitación del personal</c:v>
                </c:pt>
                <c:pt idx="2">
                  <c:v>Tiempo de espera</c:v>
                </c:pt>
                <c:pt idx="3">
                  <c:v>Soluciones planteadas</c:v>
                </c:pt>
                <c:pt idx="4">
                  <c:v>Procesos transparentes</c:v>
                </c:pt>
                <c:pt idx="5">
                  <c:v>Comodidad de las areas</c:v>
                </c:pt>
              </c:strCache>
            </c:strRef>
          </c:cat>
          <c:val>
            <c:numRef>
              <c:f>Hoja2!$D$71:$D$76</c:f>
              <c:numCache>
                <c:formatCode>0%</c:formatCode>
                <c:ptCount val="6"/>
                <c:pt idx="0">
                  <c:v>0.91</c:v>
                </c:pt>
                <c:pt idx="1">
                  <c:v>0.89</c:v>
                </c:pt>
                <c:pt idx="2">
                  <c:v>0.57999999999999996</c:v>
                </c:pt>
                <c:pt idx="3">
                  <c:v>0.75</c:v>
                </c:pt>
                <c:pt idx="4">
                  <c:v>0.89</c:v>
                </c:pt>
                <c:pt idx="5">
                  <c:v>0.753</c:v>
                </c:pt>
              </c:numCache>
            </c:numRef>
          </c:val>
        </c:ser>
        <c:ser>
          <c:idx val="1"/>
          <c:order val="1"/>
          <c:tx>
            <c:strRef>
              <c:f>Hoja2!$E$70</c:f>
              <c:strCache>
                <c:ptCount val="1"/>
                <c:pt idx="0">
                  <c:v>Año 2013</c:v>
                </c:pt>
              </c:strCache>
            </c:strRef>
          </c:tx>
          <c:invertIfNegative val="0"/>
          <c:cat>
            <c:strRef>
              <c:f>Hoja2!$C$71:$C$76</c:f>
              <c:strCache>
                <c:ptCount val="6"/>
                <c:pt idx="0">
                  <c:v>Trato recibido</c:v>
                </c:pt>
                <c:pt idx="1">
                  <c:v>Capacitación del personal</c:v>
                </c:pt>
                <c:pt idx="2">
                  <c:v>Tiempo de espera</c:v>
                </c:pt>
                <c:pt idx="3">
                  <c:v>Soluciones planteadas</c:v>
                </c:pt>
                <c:pt idx="4">
                  <c:v>Procesos transparentes</c:v>
                </c:pt>
                <c:pt idx="5">
                  <c:v>Comodidad de las areas</c:v>
                </c:pt>
              </c:strCache>
            </c:strRef>
          </c:cat>
          <c:val>
            <c:numRef>
              <c:f>Hoja2!$E$71:$E$76</c:f>
              <c:numCache>
                <c:formatCode>0%</c:formatCode>
                <c:ptCount val="6"/>
                <c:pt idx="0">
                  <c:v>0.89670000000000005</c:v>
                </c:pt>
                <c:pt idx="1">
                  <c:v>0.98099999999999998</c:v>
                </c:pt>
                <c:pt idx="2">
                  <c:v>0.85</c:v>
                </c:pt>
                <c:pt idx="3">
                  <c:v>0.98</c:v>
                </c:pt>
                <c:pt idx="4">
                  <c:v>0.98</c:v>
                </c:pt>
                <c:pt idx="5">
                  <c:v>0.95750000000000002</c:v>
                </c:pt>
              </c:numCache>
            </c:numRef>
          </c:val>
        </c:ser>
        <c:dLbls>
          <c:showLegendKey val="0"/>
          <c:showVal val="0"/>
          <c:showCatName val="0"/>
          <c:showSerName val="0"/>
          <c:showPercent val="0"/>
          <c:showBubbleSize val="0"/>
        </c:dLbls>
        <c:gapWidth val="150"/>
        <c:axId val="94122496"/>
        <c:axId val="93752704"/>
      </c:barChart>
      <c:catAx>
        <c:axId val="94122496"/>
        <c:scaling>
          <c:orientation val="minMax"/>
        </c:scaling>
        <c:delete val="0"/>
        <c:axPos val="b"/>
        <c:majorTickMark val="out"/>
        <c:minorTickMark val="none"/>
        <c:tickLblPos val="nextTo"/>
        <c:crossAx val="93752704"/>
        <c:crosses val="autoZero"/>
        <c:auto val="1"/>
        <c:lblAlgn val="ctr"/>
        <c:lblOffset val="100"/>
        <c:noMultiLvlLbl val="0"/>
      </c:catAx>
      <c:valAx>
        <c:axId val="93752704"/>
        <c:scaling>
          <c:orientation val="minMax"/>
        </c:scaling>
        <c:delete val="0"/>
        <c:axPos val="l"/>
        <c:majorGridlines/>
        <c:numFmt formatCode="0%" sourceLinked="1"/>
        <c:majorTickMark val="out"/>
        <c:minorTickMark val="none"/>
        <c:tickLblPos val="nextTo"/>
        <c:crossAx val="94122496"/>
        <c:crosses val="autoZero"/>
        <c:crossBetween val="between"/>
      </c:valAx>
    </c:plotArea>
    <c:legend>
      <c:legendPos val="b"/>
      <c:layout/>
      <c:overlay val="0"/>
      <c:txPr>
        <a:bodyPr/>
        <a:lstStyle/>
        <a:p>
          <a:pPr>
            <a:defRPr sz="1200"/>
          </a:pPr>
          <a:endParaRPr lang="es-EC"/>
        </a:p>
      </c:txPr>
    </c:legend>
    <c:plotVisOnly val="1"/>
    <c:dispBlanksAs val="gap"/>
    <c:showDLblsOverMax val="0"/>
  </c:chart>
  <c:spPr>
    <a:blipFill>
      <a:blip xmlns:r="http://schemas.openxmlformats.org/officeDocument/2006/relationships" r:embed="rId1"/>
      <a:tile tx="0" ty="0" sx="100000" sy="100000" flip="none" algn="tl"/>
    </a:blipFill>
    <a:ln>
      <a:noFill/>
    </a:ln>
  </c:spPr>
  <c:externalData r:id="rId2">
    <c:autoUpdate val="0"/>
  </c:externalData>
</c:chartSpace>
</file>

<file path=ppt/diagrams/_rels/data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ata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 Id="rId4" Type="http://schemas.openxmlformats.org/officeDocument/2006/relationships/image" Target="../media/image25.png"/></Relationships>
</file>

<file path=ppt/diagrams/_rels/data2.xml.rels><?xml version="1.0" encoding="UTF-8" standalone="yes"?>
<Relationships xmlns="http://schemas.openxmlformats.org/package/2006/relationships"><Relationship Id="rId1" Type="http://schemas.openxmlformats.org/officeDocument/2006/relationships/image" Target="../media/image10.png"/></Relationships>
</file>

<file path=ppt/diagrams/_rels/data21.xml.rels><?xml version="1.0" encoding="UTF-8" standalone="yes"?>
<Relationships xmlns="http://schemas.openxmlformats.org/package/2006/relationships"><Relationship Id="rId1" Type="http://schemas.openxmlformats.org/officeDocument/2006/relationships/image" Target="../media/image10.png"/></Relationships>
</file>

<file path=ppt/diagrams/_rels/data22.xml.rels><?xml version="1.0" encoding="UTF-8" standalone="yes"?>
<Relationships xmlns="http://schemas.openxmlformats.org/package/2006/relationships"><Relationship Id="rId1" Type="http://schemas.openxmlformats.org/officeDocument/2006/relationships/image" Target="../media/image10.png"/></Relationships>
</file>

<file path=ppt/diagrams/_rels/data23.xml.rels><?xml version="1.0" encoding="UTF-8" standalone="yes"?>
<Relationships xmlns="http://schemas.openxmlformats.org/package/2006/relationships"><Relationship Id="rId1" Type="http://schemas.openxmlformats.org/officeDocument/2006/relationships/image" Target="../media/image10.png"/></Relationships>
</file>

<file path=ppt/diagrams/_rels/data25.xml.rels><?xml version="1.0" encoding="UTF-8" standalone="yes"?>
<Relationships xmlns="http://schemas.openxmlformats.org/package/2006/relationships"><Relationship Id="rId1" Type="http://schemas.openxmlformats.org/officeDocument/2006/relationships/image" Target="../media/image10.png"/></Relationships>
</file>

<file path=ppt/diagrams/_rels/data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9.png"/><Relationship Id="rId1" Type="http://schemas.openxmlformats.org/officeDocument/2006/relationships/image" Target="../media/image26.png"/><Relationship Id="rId5" Type="http://schemas.openxmlformats.org/officeDocument/2006/relationships/image" Target="../media/image51.png"/><Relationship Id="rId4" Type="http://schemas.openxmlformats.org/officeDocument/2006/relationships/image" Target="../media/image50.png"/></Relationships>
</file>

<file path=ppt/diagrams/_rels/data3.xml.rels><?xml version="1.0" encoding="UTF-8" standalone="yes"?>
<Relationships xmlns="http://schemas.openxmlformats.org/package/2006/relationships"><Relationship Id="rId1" Type="http://schemas.openxmlformats.org/officeDocument/2006/relationships/image" Target="../media/image10.png"/></Relationships>
</file>

<file path=ppt/diagrams/_rels/data4.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21.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22.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23.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25.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9.png"/><Relationship Id="rId1" Type="http://schemas.openxmlformats.org/officeDocument/2006/relationships/image" Target="../media/image26.png"/><Relationship Id="rId5" Type="http://schemas.openxmlformats.org/officeDocument/2006/relationships/image" Target="../media/image51.png"/><Relationship Id="rId4" Type="http://schemas.openxmlformats.org/officeDocument/2006/relationships/image" Target="../media/image50.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DB6D31-8BEB-4850-A717-A22908F7986F}" type="doc">
      <dgm:prSet loTypeId="urn:microsoft.com/office/officeart/2005/8/layout/vList3#3" loCatId="list" qsTypeId="urn:microsoft.com/office/officeart/2005/8/quickstyle/simple1" qsCatId="simple" csTypeId="urn:microsoft.com/office/officeart/2005/8/colors/accent1_2" csCatId="accent1" phldr="1"/>
      <dgm:spPr/>
      <dgm:t>
        <a:bodyPr/>
        <a:lstStyle/>
        <a:p>
          <a:endParaRPr lang="es-EC"/>
        </a:p>
      </dgm:t>
    </dgm:pt>
    <dgm:pt modelId="{C4320900-E273-458A-AC18-74C7C96D1B8B}">
      <dgm:prSet phldrT="[Texto]" custT="1"/>
      <dgm:spPr>
        <a:gradFill flip="none" rotWithShape="1">
          <a:gsLst>
            <a:gs pos="0">
              <a:srgbClr val="03D4A8"/>
            </a:gs>
            <a:gs pos="25000">
              <a:srgbClr val="21D6E0"/>
            </a:gs>
            <a:gs pos="75000">
              <a:srgbClr val="0087E6"/>
            </a:gs>
            <a:gs pos="100000">
              <a:srgbClr val="005CBF"/>
            </a:gs>
          </a:gsLst>
          <a:lin ang="2700000" scaled="1"/>
          <a:tileRect/>
        </a:gradFill>
      </dgm:spPr>
      <dgm:t>
        <a:bodyPr/>
        <a:lstStyle/>
        <a:p>
          <a:pPr algn="ctr"/>
          <a:r>
            <a:rPr lang="es-EC" sz="14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O B J E T I V O     G E N E R A L</a:t>
          </a:r>
        </a:p>
        <a:p>
          <a:pPr algn="ctr"/>
          <a:endParaRPr lang="es-EC" sz="1400" b="1"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gn="just"/>
          <a:r>
            <a:rPr lang="es-EC" sz="14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Dotar al HE-1 de un nuevo Sistema de Gestión Hospitalaria, con el fin de satisfacer a las nuevas exigencias tecnológicas  y administrativas  a través de una infraestructura de red construida en base a las normas 17799 y 27001 brindando de esta manera una atención  eficiente y cálida  a los pacientes.</a:t>
          </a:r>
        </a:p>
      </dgm:t>
    </dgm:pt>
    <dgm:pt modelId="{3763CC13-DEB1-4A3C-AC0C-BDE73F400937}" type="parTrans" cxnId="{A81C9DE1-C1B8-4BEF-92B7-F6CCB0EF9E81}">
      <dgm:prSet/>
      <dgm:spPr/>
      <dgm:t>
        <a:bodyPr/>
        <a:lstStyle/>
        <a:p>
          <a:endParaRPr lang="es-EC"/>
        </a:p>
      </dgm:t>
    </dgm:pt>
    <dgm:pt modelId="{4BE0D915-69A2-4B19-93EC-9EC441662E88}" type="sibTrans" cxnId="{A81C9DE1-C1B8-4BEF-92B7-F6CCB0EF9E81}">
      <dgm:prSet/>
      <dgm:spPr/>
      <dgm:t>
        <a:bodyPr/>
        <a:lstStyle/>
        <a:p>
          <a:endParaRPr lang="es-EC"/>
        </a:p>
      </dgm:t>
    </dgm:pt>
    <dgm:pt modelId="{35DFD27C-E620-4ED5-ADAB-1DAEB5661583}">
      <dgm:prSet phldrT="[Texto]" custT="1"/>
      <dgm:spPr>
        <a:gradFill flip="none" rotWithShape="1">
          <a:gsLst>
            <a:gs pos="0">
              <a:srgbClr val="03D4A8"/>
            </a:gs>
            <a:gs pos="25000">
              <a:srgbClr val="21D6E0"/>
            </a:gs>
            <a:gs pos="75000">
              <a:srgbClr val="0087E6"/>
            </a:gs>
            <a:gs pos="100000">
              <a:srgbClr val="005CBF"/>
            </a:gs>
          </a:gsLst>
          <a:lin ang="2700000" scaled="0"/>
          <a:tileRect/>
        </a:gradFill>
      </dgm:spPr>
      <dgm:t>
        <a:bodyPr/>
        <a:lstStyle/>
        <a:p>
          <a:pPr algn="ctr"/>
          <a:r>
            <a:rPr lang="es-EC" sz="1400" b="1" dirty="0" smtClean="0">
              <a:solidFill>
                <a:schemeClr val="tx1"/>
              </a:solidFill>
              <a:effectLst>
                <a:outerShdw blurRad="38100" dist="38100" dir="2700000" algn="tl">
                  <a:srgbClr val="000000">
                    <a:alpha val="43137"/>
                  </a:srgbClr>
                </a:outerShdw>
              </a:effectLst>
            </a:rPr>
            <a:t>OBJETIVOS ESPECIFICOS</a:t>
          </a:r>
        </a:p>
        <a:p>
          <a:pPr algn="l"/>
          <a:endParaRPr lang="es-ES" sz="1400" dirty="0" smtClean="0">
            <a:solidFill>
              <a:schemeClr val="tx1"/>
            </a:solidFill>
          </a:endParaRPr>
        </a:p>
        <a:p>
          <a:pPr algn="l"/>
          <a:r>
            <a:rPr lang="es-ES" sz="1600" b="1" dirty="0" smtClean="0">
              <a:solidFill>
                <a:schemeClr val="tx1"/>
              </a:solidFill>
            </a:rPr>
            <a:t>Determinar  la situación tecnológica actual del  HE-1</a:t>
          </a:r>
          <a:endParaRPr lang="es-EC" sz="1600" b="1" dirty="0" smtClean="0">
            <a:solidFill>
              <a:schemeClr val="tx1"/>
            </a:solidFill>
          </a:endParaRPr>
        </a:p>
        <a:p>
          <a:pPr algn="l"/>
          <a:r>
            <a:rPr lang="es-ES" sz="1600" b="1" dirty="0" smtClean="0">
              <a:solidFill>
                <a:schemeClr val="tx1"/>
              </a:solidFill>
            </a:rPr>
            <a:t>Definir e implementar  una   red segura. </a:t>
          </a:r>
        </a:p>
        <a:p>
          <a:pPr algn="l"/>
          <a:r>
            <a:rPr lang="es-ES" sz="1600" b="1" dirty="0" smtClean="0">
              <a:solidFill>
                <a:schemeClr val="tx1"/>
              </a:solidFill>
            </a:rPr>
            <a:t>Definir e implementar  un Sistema de Gestión Hospitalario.</a:t>
          </a:r>
          <a:endParaRPr lang="es-EC" sz="1600" b="1" dirty="0" smtClean="0">
            <a:solidFill>
              <a:schemeClr val="tx1"/>
            </a:solidFill>
          </a:endParaRPr>
        </a:p>
      </dgm:t>
    </dgm:pt>
    <dgm:pt modelId="{9A42C27E-8467-4D19-99D9-730E5A421D2B}" type="parTrans" cxnId="{FE7D129D-9306-4F23-8AD7-DF2649E2BFD1}">
      <dgm:prSet/>
      <dgm:spPr/>
      <dgm:t>
        <a:bodyPr/>
        <a:lstStyle/>
        <a:p>
          <a:endParaRPr lang="es-EC"/>
        </a:p>
      </dgm:t>
    </dgm:pt>
    <dgm:pt modelId="{E979BD56-4762-47D7-ABEA-B65F321C6E9C}" type="sibTrans" cxnId="{FE7D129D-9306-4F23-8AD7-DF2649E2BFD1}">
      <dgm:prSet/>
      <dgm:spPr/>
      <dgm:t>
        <a:bodyPr/>
        <a:lstStyle/>
        <a:p>
          <a:endParaRPr lang="es-EC"/>
        </a:p>
      </dgm:t>
    </dgm:pt>
    <dgm:pt modelId="{A5D1D3AA-917B-4A69-8D2C-F046B2DB05F6}" type="pres">
      <dgm:prSet presAssocID="{6FDB6D31-8BEB-4850-A717-A22908F7986F}" presName="linearFlow" presStyleCnt="0">
        <dgm:presLayoutVars>
          <dgm:dir/>
          <dgm:resizeHandles val="exact"/>
        </dgm:presLayoutVars>
      </dgm:prSet>
      <dgm:spPr/>
      <dgm:t>
        <a:bodyPr/>
        <a:lstStyle/>
        <a:p>
          <a:endParaRPr lang="es-EC"/>
        </a:p>
      </dgm:t>
    </dgm:pt>
    <dgm:pt modelId="{9F1C63A0-6AD1-4790-8659-CA6833B937A3}" type="pres">
      <dgm:prSet presAssocID="{C4320900-E273-458A-AC18-74C7C96D1B8B}" presName="composite" presStyleCnt="0"/>
      <dgm:spPr/>
    </dgm:pt>
    <dgm:pt modelId="{51E6EAE5-F9C2-422A-A998-19C3AEAE1C7F}" type="pres">
      <dgm:prSet presAssocID="{C4320900-E273-458A-AC18-74C7C96D1B8B}" presName="imgShp" presStyleLbl="fgImgPlace1" presStyleIdx="0" presStyleCnt="2" custScaleX="107910" custScaleY="99121" custLinFactNeighborX="-30673"/>
      <dgm:spPr>
        <a:blipFill rotWithShape="1">
          <a:blip xmlns:r="http://schemas.openxmlformats.org/officeDocument/2006/relationships" r:embed="rId1"/>
          <a:stretch>
            <a:fillRect/>
          </a:stretch>
        </a:blipFill>
      </dgm:spPr>
      <dgm:t>
        <a:bodyPr/>
        <a:lstStyle/>
        <a:p>
          <a:endParaRPr lang="es-EC"/>
        </a:p>
      </dgm:t>
    </dgm:pt>
    <dgm:pt modelId="{FEE617F7-2518-4A80-A6CB-4636F98EA7CF}" type="pres">
      <dgm:prSet presAssocID="{C4320900-E273-458A-AC18-74C7C96D1B8B}" presName="txShp" presStyleLbl="node1" presStyleIdx="0" presStyleCnt="2" custScaleX="124224" custScaleY="124558" custLinFactNeighborX="9795" custLinFactNeighborY="-120">
        <dgm:presLayoutVars>
          <dgm:bulletEnabled val="1"/>
        </dgm:presLayoutVars>
      </dgm:prSet>
      <dgm:spPr/>
      <dgm:t>
        <a:bodyPr/>
        <a:lstStyle/>
        <a:p>
          <a:endParaRPr lang="es-EC"/>
        </a:p>
      </dgm:t>
    </dgm:pt>
    <dgm:pt modelId="{90C2AED7-2E5E-4A8B-8437-22BBD5D322ED}" type="pres">
      <dgm:prSet presAssocID="{4BE0D915-69A2-4B19-93EC-9EC441662E88}" presName="spacing" presStyleCnt="0"/>
      <dgm:spPr/>
    </dgm:pt>
    <dgm:pt modelId="{DE5B1FE1-4F32-4422-A90E-51BC4546C18F}" type="pres">
      <dgm:prSet presAssocID="{35DFD27C-E620-4ED5-ADAB-1DAEB5661583}" presName="composite" presStyleCnt="0"/>
      <dgm:spPr/>
    </dgm:pt>
    <dgm:pt modelId="{E3D10685-BD47-4792-AB74-7F977164F210}" type="pres">
      <dgm:prSet presAssocID="{35DFD27C-E620-4ED5-ADAB-1DAEB5661583}" presName="imgShp" presStyleLbl="fgImgPlace1" presStyleIdx="1" presStyleCnt="2" custScaleX="100227" custScaleY="100272" custLinFactNeighborX="-14652" custLinFactNeighborY="-16974"/>
      <dgm:spPr>
        <a:blipFill rotWithShape="1">
          <a:blip xmlns:r="http://schemas.openxmlformats.org/officeDocument/2006/relationships" r:embed="rId2"/>
          <a:stretch>
            <a:fillRect/>
          </a:stretch>
        </a:blipFill>
      </dgm:spPr>
      <dgm:t>
        <a:bodyPr/>
        <a:lstStyle/>
        <a:p>
          <a:endParaRPr lang="es-EC"/>
        </a:p>
      </dgm:t>
    </dgm:pt>
    <dgm:pt modelId="{5D945161-C9DF-4F41-91F0-B783DA3A688F}" type="pres">
      <dgm:prSet presAssocID="{35DFD27C-E620-4ED5-ADAB-1DAEB5661583}" presName="txShp" presStyleLbl="node1" presStyleIdx="1" presStyleCnt="2" custScaleX="128944" custScaleY="122136" custLinFactNeighborX="9187" custLinFactNeighborY="-21847">
        <dgm:presLayoutVars>
          <dgm:bulletEnabled val="1"/>
        </dgm:presLayoutVars>
      </dgm:prSet>
      <dgm:spPr/>
      <dgm:t>
        <a:bodyPr/>
        <a:lstStyle/>
        <a:p>
          <a:endParaRPr lang="es-EC"/>
        </a:p>
      </dgm:t>
    </dgm:pt>
  </dgm:ptLst>
  <dgm:cxnLst>
    <dgm:cxn modelId="{383719EF-06D9-4F54-9851-4AE0073B65A3}" type="presOf" srcId="{6FDB6D31-8BEB-4850-A717-A22908F7986F}" destId="{A5D1D3AA-917B-4A69-8D2C-F046B2DB05F6}" srcOrd="0" destOrd="0" presId="urn:microsoft.com/office/officeart/2005/8/layout/vList3#3"/>
    <dgm:cxn modelId="{A13938E7-B331-4BCE-940C-BBB00DFDC550}" type="presOf" srcId="{35DFD27C-E620-4ED5-ADAB-1DAEB5661583}" destId="{5D945161-C9DF-4F41-91F0-B783DA3A688F}" srcOrd="0" destOrd="0" presId="urn:microsoft.com/office/officeart/2005/8/layout/vList3#3"/>
    <dgm:cxn modelId="{17B781C7-AD6E-4A21-B669-480AC5CEAE0C}" type="presOf" srcId="{C4320900-E273-458A-AC18-74C7C96D1B8B}" destId="{FEE617F7-2518-4A80-A6CB-4636F98EA7CF}" srcOrd="0" destOrd="0" presId="urn:microsoft.com/office/officeart/2005/8/layout/vList3#3"/>
    <dgm:cxn modelId="{FE7D129D-9306-4F23-8AD7-DF2649E2BFD1}" srcId="{6FDB6D31-8BEB-4850-A717-A22908F7986F}" destId="{35DFD27C-E620-4ED5-ADAB-1DAEB5661583}" srcOrd="1" destOrd="0" parTransId="{9A42C27E-8467-4D19-99D9-730E5A421D2B}" sibTransId="{E979BD56-4762-47D7-ABEA-B65F321C6E9C}"/>
    <dgm:cxn modelId="{A81C9DE1-C1B8-4BEF-92B7-F6CCB0EF9E81}" srcId="{6FDB6D31-8BEB-4850-A717-A22908F7986F}" destId="{C4320900-E273-458A-AC18-74C7C96D1B8B}" srcOrd="0" destOrd="0" parTransId="{3763CC13-DEB1-4A3C-AC0C-BDE73F400937}" sibTransId="{4BE0D915-69A2-4B19-93EC-9EC441662E88}"/>
    <dgm:cxn modelId="{74C6F181-5556-41F5-93A9-5B7765879F3F}" type="presParOf" srcId="{A5D1D3AA-917B-4A69-8D2C-F046B2DB05F6}" destId="{9F1C63A0-6AD1-4790-8659-CA6833B937A3}" srcOrd="0" destOrd="0" presId="urn:microsoft.com/office/officeart/2005/8/layout/vList3#3"/>
    <dgm:cxn modelId="{C1627A90-DA38-4DA8-9330-CB321F4D497E}" type="presParOf" srcId="{9F1C63A0-6AD1-4790-8659-CA6833B937A3}" destId="{51E6EAE5-F9C2-422A-A998-19C3AEAE1C7F}" srcOrd="0" destOrd="0" presId="urn:microsoft.com/office/officeart/2005/8/layout/vList3#3"/>
    <dgm:cxn modelId="{7194F1DB-B31D-41C2-84D2-3A4463812E86}" type="presParOf" srcId="{9F1C63A0-6AD1-4790-8659-CA6833B937A3}" destId="{FEE617F7-2518-4A80-A6CB-4636F98EA7CF}" srcOrd="1" destOrd="0" presId="urn:microsoft.com/office/officeart/2005/8/layout/vList3#3"/>
    <dgm:cxn modelId="{604D808C-0D35-4B8F-B98F-C09D96350F03}" type="presParOf" srcId="{A5D1D3AA-917B-4A69-8D2C-F046B2DB05F6}" destId="{90C2AED7-2E5E-4A8B-8437-22BBD5D322ED}" srcOrd="1" destOrd="0" presId="urn:microsoft.com/office/officeart/2005/8/layout/vList3#3"/>
    <dgm:cxn modelId="{0D1B9E6A-BFA8-419A-A73C-64CF14A02FF3}" type="presParOf" srcId="{A5D1D3AA-917B-4A69-8D2C-F046B2DB05F6}" destId="{DE5B1FE1-4F32-4422-A90E-51BC4546C18F}" srcOrd="2" destOrd="0" presId="urn:microsoft.com/office/officeart/2005/8/layout/vList3#3"/>
    <dgm:cxn modelId="{7E6F47CC-5DDE-4934-BC9E-DD804B056361}" type="presParOf" srcId="{DE5B1FE1-4F32-4422-A90E-51BC4546C18F}" destId="{E3D10685-BD47-4792-AB74-7F977164F210}" srcOrd="0" destOrd="0" presId="urn:microsoft.com/office/officeart/2005/8/layout/vList3#3"/>
    <dgm:cxn modelId="{8FF69EF9-41A5-42CE-A26B-5C3EFEDBF732}" type="presParOf" srcId="{DE5B1FE1-4F32-4422-A90E-51BC4546C18F}" destId="{5D945161-C9DF-4F41-91F0-B783DA3A688F}" srcOrd="1" destOrd="0" presId="urn:microsoft.com/office/officeart/2005/8/layout/vList3#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37AB4DE-6B76-4A45-A660-75FD98337329}" type="doc">
      <dgm:prSet loTypeId="urn:microsoft.com/office/officeart/2005/8/layout/pyramid2" loCatId="pyramid" qsTypeId="urn:microsoft.com/office/officeart/2005/8/quickstyle/3d7" qsCatId="3D" csTypeId="urn:microsoft.com/office/officeart/2005/8/colors/accent1_2" csCatId="accent1" phldr="1"/>
      <dgm:spPr/>
    </dgm:pt>
    <dgm:pt modelId="{167D76F7-6D53-45F1-BCED-BDABA8E29758}">
      <dgm:prSet phldrT="[Texto]" custT="1"/>
      <dgm:spPr/>
      <dgm:t>
        <a:bodyPr/>
        <a:lstStyle/>
        <a:p>
          <a:pPr algn="just"/>
          <a:r>
            <a:rPr lang="es-EC" sz="1400" b="1" dirty="0" smtClean="0"/>
            <a:t>Seguridad de las aplicaciones del sistema.</a:t>
          </a:r>
          <a:endParaRPr lang="es-EC" sz="1400" dirty="0" smtClean="0"/>
        </a:p>
        <a:p>
          <a:pPr algn="just"/>
          <a:r>
            <a:rPr lang="es-EC" sz="1400" b="1" dirty="0" smtClean="0"/>
            <a:t>Seguridad de los archivos del sistema</a:t>
          </a:r>
        </a:p>
        <a:p>
          <a:pPr algn="just"/>
          <a:r>
            <a:rPr lang="es-EC" sz="1400" b="1" dirty="0" smtClean="0"/>
            <a:t>Seguridad en los procesos de desarrollo y soporte</a:t>
          </a:r>
          <a:endParaRPr lang="es-EC" sz="1400" dirty="0" smtClean="0"/>
        </a:p>
      </dgm:t>
    </dgm:pt>
    <dgm:pt modelId="{FA0D7285-4086-49B8-A8A0-27850F9585BB}" type="parTrans" cxnId="{726130F6-1C75-43F0-87DD-9060C7E40D10}">
      <dgm:prSet/>
      <dgm:spPr/>
      <dgm:t>
        <a:bodyPr/>
        <a:lstStyle/>
        <a:p>
          <a:endParaRPr lang="es-EC"/>
        </a:p>
      </dgm:t>
    </dgm:pt>
    <dgm:pt modelId="{DEFBEE94-F053-4334-B1E9-26FCF5E9719A}" type="sibTrans" cxnId="{726130F6-1C75-43F0-87DD-9060C7E40D10}">
      <dgm:prSet/>
      <dgm:spPr/>
      <dgm:t>
        <a:bodyPr/>
        <a:lstStyle/>
        <a:p>
          <a:endParaRPr lang="es-EC"/>
        </a:p>
      </dgm:t>
    </dgm:pt>
    <dgm:pt modelId="{322799E8-0573-4FD5-8E95-95CBF20E306A}">
      <dgm:prSet phldrT="[Texto]" custT="1"/>
      <dgm:spPr/>
      <dgm:t>
        <a:bodyPr/>
        <a:lstStyle/>
        <a:p>
          <a:pPr algn="just"/>
          <a:r>
            <a:rPr lang="es-EC" sz="1400" b="1" dirty="0" smtClean="0"/>
            <a:t>Aspectos de la gestión de la continuidad del servicio de salud.</a:t>
          </a:r>
          <a:endParaRPr lang="es-EC" sz="1400" dirty="0" smtClean="0"/>
        </a:p>
        <a:p>
          <a:pPr algn="just"/>
          <a:r>
            <a:rPr lang="es-EC" sz="1400" dirty="0" smtClean="0"/>
            <a:t>Estructura para la planificación de la continuidad del servicio de salud.</a:t>
          </a:r>
          <a:endParaRPr lang="es-EC" sz="1400" b="1" dirty="0" smtClean="0"/>
        </a:p>
      </dgm:t>
    </dgm:pt>
    <dgm:pt modelId="{C57907C5-D4AE-42DE-8CDC-E9E1B62EAD6A}" type="parTrans" cxnId="{60AE447D-A289-4ED0-A2A3-20ACF5BC3BCD}">
      <dgm:prSet/>
      <dgm:spPr/>
      <dgm:t>
        <a:bodyPr/>
        <a:lstStyle/>
        <a:p>
          <a:endParaRPr lang="es-EC"/>
        </a:p>
      </dgm:t>
    </dgm:pt>
    <dgm:pt modelId="{6B164134-6184-4772-9A80-3A3671EF8CD7}" type="sibTrans" cxnId="{60AE447D-A289-4ED0-A2A3-20ACF5BC3BCD}">
      <dgm:prSet/>
      <dgm:spPr/>
      <dgm:t>
        <a:bodyPr/>
        <a:lstStyle/>
        <a:p>
          <a:endParaRPr lang="es-EC"/>
        </a:p>
      </dgm:t>
    </dgm:pt>
    <dgm:pt modelId="{B32F0897-7464-42CD-B490-29BD0933112E}">
      <dgm:prSet phldrT="[Texto]" custT="1"/>
      <dgm:spPr/>
      <dgm:t>
        <a:bodyPr/>
        <a:lstStyle/>
        <a:p>
          <a:pPr algn="l"/>
          <a:r>
            <a:rPr lang="es-EC" sz="1400" dirty="0" smtClean="0"/>
            <a:t>Cumplimiento con los requisitos legales.</a:t>
          </a:r>
        </a:p>
        <a:p>
          <a:pPr algn="l"/>
          <a:r>
            <a:rPr lang="es-EC" sz="1400" dirty="0" smtClean="0"/>
            <a:t>Revisiones de la política de seguridad y del cumplimiento técnico.</a:t>
          </a:r>
        </a:p>
        <a:p>
          <a:pPr algn="l"/>
          <a:r>
            <a:rPr lang="es-EC" sz="1400" dirty="0" smtClean="0"/>
            <a:t>Consideraciones de la auditoría de sistemas</a:t>
          </a:r>
          <a:r>
            <a:rPr lang="es-EC" sz="1400" b="1" dirty="0" smtClean="0"/>
            <a:t>.</a:t>
          </a:r>
        </a:p>
      </dgm:t>
    </dgm:pt>
    <dgm:pt modelId="{69725938-A868-48A4-B064-3FBA8C27B81D}" type="parTrans" cxnId="{0B29A86B-FF21-4096-A870-5FB61FE358B3}">
      <dgm:prSet/>
      <dgm:spPr/>
      <dgm:t>
        <a:bodyPr/>
        <a:lstStyle/>
        <a:p>
          <a:endParaRPr lang="es-EC"/>
        </a:p>
      </dgm:t>
    </dgm:pt>
    <dgm:pt modelId="{985B9D29-90E4-461B-8084-0717534E3DC4}" type="sibTrans" cxnId="{0B29A86B-FF21-4096-A870-5FB61FE358B3}">
      <dgm:prSet/>
      <dgm:spPr/>
      <dgm:t>
        <a:bodyPr/>
        <a:lstStyle/>
        <a:p>
          <a:endParaRPr lang="es-EC"/>
        </a:p>
      </dgm:t>
    </dgm:pt>
    <dgm:pt modelId="{874AA908-94A2-4546-9AD8-17AFA0DAAF1A}" type="pres">
      <dgm:prSet presAssocID="{E37AB4DE-6B76-4A45-A660-75FD98337329}" presName="compositeShape" presStyleCnt="0">
        <dgm:presLayoutVars>
          <dgm:dir/>
          <dgm:resizeHandles/>
        </dgm:presLayoutVars>
      </dgm:prSet>
      <dgm:spPr/>
    </dgm:pt>
    <dgm:pt modelId="{01B50C31-B9C6-4575-9226-5511896E6291}" type="pres">
      <dgm:prSet presAssocID="{E37AB4DE-6B76-4A45-A660-75FD98337329}" presName="pyramid" presStyleLbl="node1" presStyleIdx="0" presStyleCnt="1"/>
      <dgm:spPr/>
    </dgm:pt>
    <dgm:pt modelId="{365228D4-6FF6-473E-B406-B293E516E4A5}" type="pres">
      <dgm:prSet presAssocID="{E37AB4DE-6B76-4A45-A660-75FD98337329}" presName="theList" presStyleCnt="0"/>
      <dgm:spPr/>
    </dgm:pt>
    <dgm:pt modelId="{C0A20507-B0C5-4B52-A193-7F7C52839E4F}" type="pres">
      <dgm:prSet presAssocID="{167D76F7-6D53-45F1-BCED-BDABA8E29758}" presName="aNode" presStyleLbl="fgAcc1" presStyleIdx="0" presStyleCnt="3" custScaleY="119890" custLinFactNeighborX="256" custLinFactNeighborY="-55419">
        <dgm:presLayoutVars>
          <dgm:bulletEnabled val="1"/>
        </dgm:presLayoutVars>
      </dgm:prSet>
      <dgm:spPr/>
      <dgm:t>
        <a:bodyPr/>
        <a:lstStyle/>
        <a:p>
          <a:endParaRPr lang="es-EC"/>
        </a:p>
      </dgm:t>
    </dgm:pt>
    <dgm:pt modelId="{CCE9FFB8-560C-431A-A4D4-017C4507AF40}" type="pres">
      <dgm:prSet presAssocID="{167D76F7-6D53-45F1-BCED-BDABA8E29758}" presName="aSpace" presStyleCnt="0"/>
      <dgm:spPr/>
    </dgm:pt>
    <dgm:pt modelId="{7D62883A-6FBE-475F-AEE4-33D7579B58BF}" type="pres">
      <dgm:prSet presAssocID="{322799E8-0573-4FD5-8E95-95CBF20E306A}" presName="aNode" presStyleLbl="fgAcc1" presStyleIdx="1" presStyleCnt="3" custScaleY="115681" custLinFactNeighborX="4064" custLinFactNeighborY="-72694">
        <dgm:presLayoutVars>
          <dgm:bulletEnabled val="1"/>
        </dgm:presLayoutVars>
      </dgm:prSet>
      <dgm:spPr/>
      <dgm:t>
        <a:bodyPr/>
        <a:lstStyle/>
        <a:p>
          <a:endParaRPr lang="es-EC"/>
        </a:p>
      </dgm:t>
    </dgm:pt>
    <dgm:pt modelId="{8D35F1F8-5E67-4F13-8989-2C2D74238258}" type="pres">
      <dgm:prSet presAssocID="{322799E8-0573-4FD5-8E95-95CBF20E306A}" presName="aSpace" presStyleCnt="0"/>
      <dgm:spPr/>
    </dgm:pt>
    <dgm:pt modelId="{5E3834AC-59CE-4A50-91BF-A7F4294AC73C}" type="pres">
      <dgm:prSet presAssocID="{B32F0897-7464-42CD-B490-29BD0933112E}" presName="aNode" presStyleLbl="fgAcc1" presStyleIdx="2" presStyleCnt="3" custScaleY="119867" custLinFactNeighborX="256" custLinFactNeighborY="-40903">
        <dgm:presLayoutVars>
          <dgm:bulletEnabled val="1"/>
        </dgm:presLayoutVars>
      </dgm:prSet>
      <dgm:spPr/>
      <dgm:t>
        <a:bodyPr/>
        <a:lstStyle/>
        <a:p>
          <a:endParaRPr lang="es-EC"/>
        </a:p>
      </dgm:t>
    </dgm:pt>
    <dgm:pt modelId="{FBB58212-EF69-4792-AFC3-077DF48D8611}" type="pres">
      <dgm:prSet presAssocID="{B32F0897-7464-42CD-B490-29BD0933112E}" presName="aSpace" presStyleCnt="0"/>
      <dgm:spPr/>
    </dgm:pt>
  </dgm:ptLst>
  <dgm:cxnLst>
    <dgm:cxn modelId="{D10251CE-833C-461E-9060-533F91AE756C}" type="presOf" srcId="{322799E8-0573-4FD5-8E95-95CBF20E306A}" destId="{7D62883A-6FBE-475F-AEE4-33D7579B58BF}" srcOrd="0" destOrd="0" presId="urn:microsoft.com/office/officeart/2005/8/layout/pyramid2"/>
    <dgm:cxn modelId="{18E3A8EB-2E4A-445B-802C-06E1E239187F}" type="presOf" srcId="{B32F0897-7464-42CD-B490-29BD0933112E}" destId="{5E3834AC-59CE-4A50-91BF-A7F4294AC73C}" srcOrd="0" destOrd="0" presId="urn:microsoft.com/office/officeart/2005/8/layout/pyramid2"/>
    <dgm:cxn modelId="{726130F6-1C75-43F0-87DD-9060C7E40D10}" srcId="{E37AB4DE-6B76-4A45-A660-75FD98337329}" destId="{167D76F7-6D53-45F1-BCED-BDABA8E29758}" srcOrd="0" destOrd="0" parTransId="{FA0D7285-4086-49B8-A8A0-27850F9585BB}" sibTransId="{DEFBEE94-F053-4334-B1E9-26FCF5E9719A}"/>
    <dgm:cxn modelId="{0B29A86B-FF21-4096-A870-5FB61FE358B3}" srcId="{E37AB4DE-6B76-4A45-A660-75FD98337329}" destId="{B32F0897-7464-42CD-B490-29BD0933112E}" srcOrd="2" destOrd="0" parTransId="{69725938-A868-48A4-B064-3FBA8C27B81D}" sibTransId="{985B9D29-90E4-461B-8084-0717534E3DC4}"/>
    <dgm:cxn modelId="{60AE447D-A289-4ED0-A2A3-20ACF5BC3BCD}" srcId="{E37AB4DE-6B76-4A45-A660-75FD98337329}" destId="{322799E8-0573-4FD5-8E95-95CBF20E306A}" srcOrd="1" destOrd="0" parTransId="{C57907C5-D4AE-42DE-8CDC-E9E1B62EAD6A}" sibTransId="{6B164134-6184-4772-9A80-3A3671EF8CD7}"/>
    <dgm:cxn modelId="{7635CBA9-2F09-4613-AA21-B9C60C604A74}" type="presOf" srcId="{167D76F7-6D53-45F1-BCED-BDABA8E29758}" destId="{C0A20507-B0C5-4B52-A193-7F7C52839E4F}" srcOrd="0" destOrd="0" presId="urn:microsoft.com/office/officeart/2005/8/layout/pyramid2"/>
    <dgm:cxn modelId="{17A20FAE-7781-40A2-B2A3-0137D2ECB23D}" type="presOf" srcId="{E37AB4DE-6B76-4A45-A660-75FD98337329}" destId="{874AA908-94A2-4546-9AD8-17AFA0DAAF1A}" srcOrd="0" destOrd="0" presId="urn:microsoft.com/office/officeart/2005/8/layout/pyramid2"/>
    <dgm:cxn modelId="{D075CEFB-42E8-4D92-9792-3E53076A3A12}" type="presParOf" srcId="{874AA908-94A2-4546-9AD8-17AFA0DAAF1A}" destId="{01B50C31-B9C6-4575-9226-5511896E6291}" srcOrd="0" destOrd="0" presId="urn:microsoft.com/office/officeart/2005/8/layout/pyramid2"/>
    <dgm:cxn modelId="{B85D1214-FF57-4A72-B6D3-1481BCFD504C}" type="presParOf" srcId="{874AA908-94A2-4546-9AD8-17AFA0DAAF1A}" destId="{365228D4-6FF6-473E-B406-B293E516E4A5}" srcOrd="1" destOrd="0" presId="urn:microsoft.com/office/officeart/2005/8/layout/pyramid2"/>
    <dgm:cxn modelId="{BF99CA50-385D-4AEC-87F0-409869603396}" type="presParOf" srcId="{365228D4-6FF6-473E-B406-B293E516E4A5}" destId="{C0A20507-B0C5-4B52-A193-7F7C52839E4F}" srcOrd="0" destOrd="0" presId="urn:microsoft.com/office/officeart/2005/8/layout/pyramid2"/>
    <dgm:cxn modelId="{36534B4C-1045-4795-9815-97948755EFEF}" type="presParOf" srcId="{365228D4-6FF6-473E-B406-B293E516E4A5}" destId="{CCE9FFB8-560C-431A-A4D4-017C4507AF40}" srcOrd="1" destOrd="0" presId="urn:microsoft.com/office/officeart/2005/8/layout/pyramid2"/>
    <dgm:cxn modelId="{62AEA17D-354A-40FE-80EF-E411E5037671}" type="presParOf" srcId="{365228D4-6FF6-473E-B406-B293E516E4A5}" destId="{7D62883A-6FBE-475F-AEE4-33D7579B58BF}" srcOrd="2" destOrd="0" presId="urn:microsoft.com/office/officeart/2005/8/layout/pyramid2"/>
    <dgm:cxn modelId="{0DA44758-95D8-403F-BF70-6368EF575E63}" type="presParOf" srcId="{365228D4-6FF6-473E-B406-B293E516E4A5}" destId="{8D35F1F8-5E67-4F13-8989-2C2D74238258}" srcOrd="3" destOrd="0" presId="urn:microsoft.com/office/officeart/2005/8/layout/pyramid2"/>
    <dgm:cxn modelId="{94DC4100-92C3-4821-89DD-AAB9C850CE96}" type="presParOf" srcId="{365228D4-6FF6-473E-B406-B293E516E4A5}" destId="{5E3834AC-59CE-4A50-91BF-A7F4294AC73C}" srcOrd="4" destOrd="0" presId="urn:microsoft.com/office/officeart/2005/8/layout/pyramid2"/>
    <dgm:cxn modelId="{F9187D8A-CC61-420F-B563-4A4BE6D20AB9}" type="presParOf" srcId="{365228D4-6FF6-473E-B406-B293E516E4A5}" destId="{FBB58212-EF69-4792-AFC3-077DF48D8611}"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37AB4DE-6B76-4A45-A660-75FD98337329}" type="doc">
      <dgm:prSet loTypeId="urn:microsoft.com/office/officeart/2005/8/layout/pyramid2" loCatId="pyramid" qsTypeId="urn:microsoft.com/office/officeart/2005/8/quickstyle/3d7" qsCatId="3D" csTypeId="urn:microsoft.com/office/officeart/2005/8/colors/accent1_2" csCatId="accent1" phldr="1"/>
      <dgm:spPr/>
    </dgm:pt>
    <dgm:pt modelId="{167D76F7-6D53-45F1-BCED-BDABA8E29758}">
      <dgm:prSet phldrT="[Texto]" custT="1"/>
      <dgm:spPr/>
      <dgm:t>
        <a:bodyPr/>
        <a:lstStyle/>
        <a:p>
          <a:pPr algn="just"/>
          <a:r>
            <a:rPr lang="es-EC" sz="1600" b="1" dirty="0" smtClean="0"/>
            <a:t>Falta una gestión del manejo de usuarios como registro, administración de privilegios, administración de contraseñas</a:t>
          </a:r>
          <a:r>
            <a:rPr lang="es-EC" sz="1400" b="1" dirty="0" smtClean="0"/>
            <a:t>.</a:t>
          </a:r>
        </a:p>
      </dgm:t>
    </dgm:pt>
    <dgm:pt modelId="{FA0D7285-4086-49B8-A8A0-27850F9585BB}" type="parTrans" cxnId="{726130F6-1C75-43F0-87DD-9060C7E40D10}">
      <dgm:prSet/>
      <dgm:spPr/>
      <dgm:t>
        <a:bodyPr/>
        <a:lstStyle/>
        <a:p>
          <a:endParaRPr lang="es-EC"/>
        </a:p>
      </dgm:t>
    </dgm:pt>
    <dgm:pt modelId="{DEFBEE94-F053-4334-B1E9-26FCF5E9719A}" type="sibTrans" cxnId="{726130F6-1C75-43F0-87DD-9060C7E40D10}">
      <dgm:prSet/>
      <dgm:spPr/>
      <dgm:t>
        <a:bodyPr/>
        <a:lstStyle/>
        <a:p>
          <a:endParaRPr lang="es-EC"/>
        </a:p>
      </dgm:t>
    </dgm:pt>
    <dgm:pt modelId="{322799E8-0573-4FD5-8E95-95CBF20E306A}">
      <dgm:prSet phldrT="[Texto]" custT="1"/>
      <dgm:spPr/>
      <dgm:t>
        <a:bodyPr/>
        <a:lstStyle/>
        <a:p>
          <a:pPr algn="just"/>
          <a:r>
            <a:rPr lang="es-EC" sz="1600" b="1" dirty="0" smtClean="0"/>
            <a:t>No se han definido las responsabilidad de los usuarios de la red  (Uso de contraseñas).</a:t>
          </a:r>
        </a:p>
      </dgm:t>
    </dgm:pt>
    <dgm:pt modelId="{C57907C5-D4AE-42DE-8CDC-E9E1B62EAD6A}" type="parTrans" cxnId="{60AE447D-A289-4ED0-A2A3-20ACF5BC3BCD}">
      <dgm:prSet/>
      <dgm:spPr/>
      <dgm:t>
        <a:bodyPr/>
        <a:lstStyle/>
        <a:p>
          <a:endParaRPr lang="es-EC"/>
        </a:p>
      </dgm:t>
    </dgm:pt>
    <dgm:pt modelId="{6B164134-6184-4772-9A80-3A3671EF8CD7}" type="sibTrans" cxnId="{60AE447D-A289-4ED0-A2A3-20ACF5BC3BCD}">
      <dgm:prSet/>
      <dgm:spPr/>
      <dgm:t>
        <a:bodyPr/>
        <a:lstStyle/>
        <a:p>
          <a:endParaRPr lang="es-EC"/>
        </a:p>
      </dgm:t>
    </dgm:pt>
    <dgm:pt modelId="{B32F0897-7464-42CD-B490-29BD0933112E}">
      <dgm:prSet phldrT="[Texto]" custT="1"/>
      <dgm:spPr/>
      <dgm:t>
        <a:bodyPr/>
        <a:lstStyle/>
        <a:p>
          <a:pPr algn="just"/>
          <a:r>
            <a:rPr lang="es-EC" sz="1400" b="1" dirty="0" smtClean="0"/>
            <a:t>Implementar un control de accesos a redes: </a:t>
          </a:r>
        </a:p>
        <a:p>
          <a:pPr algn="just"/>
          <a:r>
            <a:rPr lang="es-EC" sz="1400" b="1" dirty="0" smtClean="0"/>
            <a:t>Autenticación de usuarios para conexiones externas, políticas de uso de los servicios de red,  protección de puertos de acceso remoto.</a:t>
          </a:r>
        </a:p>
      </dgm:t>
    </dgm:pt>
    <dgm:pt modelId="{69725938-A868-48A4-B064-3FBA8C27B81D}" type="parTrans" cxnId="{0B29A86B-FF21-4096-A870-5FB61FE358B3}">
      <dgm:prSet/>
      <dgm:spPr/>
      <dgm:t>
        <a:bodyPr/>
        <a:lstStyle/>
        <a:p>
          <a:endParaRPr lang="es-EC"/>
        </a:p>
      </dgm:t>
    </dgm:pt>
    <dgm:pt modelId="{985B9D29-90E4-461B-8084-0717534E3DC4}" type="sibTrans" cxnId="{0B29A86B-FF21-4096-A870-5FB61FE358B3}">
      <dgm:prSet/>
      <dgm:spPr/>
      <dgm:t>
        <a:bodyPr/>
        <a:lstStyle/>
        <a:p>
          <a:endParaRPr lang="es-EC"/>
        </a:p>
      </dgm:t>
    </dgm:pt>
    <dgm:pt modelId="{874AA908-94A2-4546-9AD8-17AFA0DAAF1A}" type="pres">
      <dgm:prSet presAssocID="{E37AB4DE-6B76-4A45-A660-75FD98337329}" presName="compositeShape" presStyleCnt="0">
        <dgm:presLayoutVars>
          <dgm:dir/>
          <dgm:resizeHandles/>
        </dgm:presLayoutVars>
      </dgm:prSet>
      <dgm:spPr/>
    </dgm:pt>
    <dgm:pt modelId="{01B50C31-B9C6-4575-9226-5511896E6291}" type="pres">
      <dgm:prSet presAssocID="{E37AB4DE-6B76-4A45-A660-75FD98337329}" presName="pyramid" presStyleLbl="node1" presStyleIdx="0" presStyleCnt="1"/>
      <dgm:spPr/>
    </dgm:pt>
    <dgm:pt modelId="{365228D4-6FF6-473E-B406-B293E516E4A5}" type="pres">
      <dgm:prSet presAssocID="{E37AB4DE-6B76-4A45-A660-75FD98337329}" presName="theList" presStyleCnt="0"/>
      <dgm:spPr/>
    </dgm:pt>
    <dgm:pt modelId="{C0A20507-B0C5-4B52-A193-7F7C52839E4F}" type="pres">
      <dgm:prSet presAssocID="{167D76F7-6D53-45F1-BCED-BDABA8E29758}" presName="aNode" presStyleLbl="fgAcc1" presStyleIdx="0" presStyleCnt="3" custScaleY="119890" custLinFactNeighborX="256" custLinFactNeighborY="-55419">
        <dgm:presLayoutVars>
          <dgm:bulletEnabled val="1"/>
        </dgm:presLayoutVars>
      </dgm:prSet>
      <dgm:spPr/>
      <dgm:t>
        <a:bodyPr/>
        <a:lstStyle/>
        <a:p>
          <a:endParaRPr lang="es-EC"/>
        </a:p>
      </dgm:t>
    </dgm:pt>
    <dgm:pt modelId="{CCE9FFB8-560C-431A-A4D4-017C4507AF40}" type="pres">
      <dgm:prSet presAssocID="{167D76F7-6D53-45F1-BCED-BDABA8E29758}" presName="aSpace" presStyleCnt="0"/>
      <dgm:spPr/>
    </dgm:pt>
    <dgm:pt modelId="{7D62883A-6FBE-475F-AEE4-33D7579B58BF}" type="pres">
      <dgm:prSet presAssocID="{322799E8-0573-4FD5-8E95-95CBF20E306A}" presName="aNode" presStyleLbl="fgAcc1" presStyleIdx="1" presStyleCnt="3" custScaleY="115681" custLinFactNeighborX="4064" custLinFactNeighborY="-72694">
        <dgm:presLayoutVars>
          <dgm:bulletEnabled val="1"/>
        </dgm:presLayoutVars>
      </dgm:prSet>
      <dgm:spPr/>
      <dgm:t>
        <a:bodyPr/>
        <a:lstStyle/>
        <a:p>
          <a:endParaRPr lang="es-EC"/>
        </a:p>
      </dgm:t>
    </dgm:pt>
    <dgm:pt modelId="{8D35F1F8-5E67-4F13-8989-2C2D74238258}" type="pres">
      <dgm:prSet presAssocID="{322799E8-0573-4FD5-8E95-95CBF20E306A}" presName="aSpace" presStyleCnt="0"/>
      <dgm:spPr/>
    </dgm:pt>
    <dgm:pt modelId="{5E3834AC-59CE-4A50-91BF-A7F4294AC73C}" type="pres">
      <dgm:prSet presAssocID="{B32F0897-7464-42CD-B490-29BD0933112E}" presName="aNode" presStyleLbl="fgAcc1" presStyleIdx="2" presStyleCnt="3" custScaleY="119867" custLinFactNeighborY="-30674">
        <dgm:presLayoutVars>
          <dgm:bulletEnabled val="1"/>
        </dgm:presLayoutVars>
      </dgm:prSet>
      <dgm:spPr/>
      <dgm:t>
        <a:bodyPr/>
        <a:lstStyle/>
        <a:p>
          <a:endParaRPr lang="es-EC"/>
        </a:p>
      </dgm:t>
    </dgm:pt>
    <dgm:pt modelId="{FBB58212-EF69-4792-AFC3-077DF48D8611}" type="pres">
      <dgm:prSet presAssocID="{B32F0897-7464-42CD-B490-29BD0933112E}" presName="aSpace" presStyleCnt="0"/>
      <dgm:spPr/>
    </dgm:pt>
  </dgm:ptLst>
  <dgm:cxnLst>
    <dgm:cxn modelId="{2087F6B0-A79D-4B3C-B09C-DA808A75AE3F}" type="presOf" srcId="{322799E8-0573-4FD5-8E95-95CBF20E306A}" destId="{7D62883A-6FBE-475F-AEE4-33D7579B58BF}" srcOrd="0" destOrd="0" presId="urn:microsoft.com/office/officeart/2005/8/layout/pyramid2"/>
    <dgm:cxn modelId="{A410DD9E-760D-49C4-A445-B690252A6713}" type="presOf" srcId="{167D76F7-6D53-45F1-BCED-BDABA8E29758}" destId="{C0A20507-B0C5-4B52-A193-7F7C52839E4F}" srcOrd="0" destOrd="0" presId="urn:microsoft.com/office/officeart/2005/8/layout/pyramid2"/>
    <dgm:cxn modelId="{2676E385-B506-49E1-BF59-9F51382070A8}" type="presOf" srcId="{E37AB4DE-6B76-4A45-A660-75FD98337329}" destId="{874AA908-94A2-4546-9AD8-17AFA0DAAF1A}" srcOrd="0" destOrd="0" presId="urn:microsoft.com/office/officeart/2005/8/layout/pyramid2"/>
    <dgm:cxn modelId="{726130F6-1C75-43F0-87DD-9060C7E40D10}" srcId="{E37AB4DE-6B76-4A45-A660-75FD98337329}" destId="{167D76F7-6D53-45F1-BCED-BDABA8E29758}" srcOrd="0" destOrd="0" parTransId="{FA0D7285-4086-49B8-A8A0-27850F9585BB}" sibTransId="{DEFBEE94-F053-4334-B1E9-26FCF5E9719A}"/>
    <dgm:cxn modelId="{0B29A86B-FF21-4096-A870-5FB61FE358B3}" srcId="{E37AB4DE-6B76-4A45-A660-75FD98337329}" destId="{B32F0897-7464-42CD-B490-29BD0933112E}" srcOrd="2" destOrd="0" parTransId="{69725938-A868-48A4-B064-3FBA8C27B81D}" sibTransId="{985B9D29-90E4-461B-8084-0717534E3DC4}"/>
    <dgm:cxn modelId="{60AE447D-A289-4ED0-A2A3-20ACF5BC3BCD}" srcId="{E37AB4DE-6B76-4A45-A660-75FD98337329}" destId="{322799E8-0573-4FD5-8E95-95CBF20E306A}" srcOrd="1" destOrd="0" parTransId="{C57907C5-D4AE-42DE-8CDC-E9E1B62EAD6A}" sibTransId="{6B164134-6184-4772-9A80-3A3671EF8CD7}"/>
    <dgm:cxn modelId="{BE30230D-A92C-4B24-A8CE-D2B00A960CC8}" type="presOf" srcId="{B32F0897-7464-42CD-B490-29BD0933112E}" destId="{5E3834AC-59CE-4A50-91BF-A7F4294AC73C}" srcOrd="0" destOrd="0" presId="urn:microsoft.com/office/officeart/2005/8/layout/pyramid2"/>
    <dgm:cxn modelId="{ECF79A23-2063-4E69-8584-C9BF6E23F607}" type="presParOf" srcId="{874AA908-94A2-4546-9AD8-17AFA0DAAF1A}" destId="{01B50C31-B9C6-4575-9226-5511896E6291}" srcOrd="0" destOrd="0" presId="urn:microsoft.com/office/officeart/2005/8/layout/pyramid2"/>
    <dgm:cxn modelId="{E4ABD06D-0068-4293-9098-14E176F46817}" type="presParOf" srcId="{874AA908-94A2-4546-9AD8-17AFA0DAAF1A}" destId="{365228D4-6FF6-473E-B406-B293E516E4A5}" srcOrd="1" destOrd="0" presId="urn:microsoft.com/office/officeart/2005/8/layout/pyramid2"/>
    <dgm:cxn modelId="{163D65A6-1116-4CBD-A175-D27FF1F760BE}" type="presParOf" srcId="{365228D4-6FF6-473E-B406-B293E516E4A5}" destId="{C0A20507-B0C5-4B52-A193-7F7C52839E4F}" srcOrd="0" destOrd="0" presId="urn:microsoft.com/office/officeart/2005/8/layout/pyramid2"/>
    <dgm:cxn modelId="{86FF7B0D-CD25-487F-9CBC-17DC8A632B53}" type="presParOf" srcId="{365228D4-6FF6-473E-B406-B293E516E4A5}" destId="{CCE9FFB8-560C-431A-A4D4-017C4507AF40}" srcOrd="1" destOrd="0" presId="urn:microsoft.com/office/officeart/2005/8/layout/pyramid2"/>
    <dgm:cxn modelId="{3971F111-9D64-40D8-B1A3-AC6A35B31537}" type="presParOf" srcId="{365228D4-6FF6-473E-B406-B293E516E4A5}" destId="{7D62883A-6FBE-475F-AEE4-33D7579B58BF}" srcOrd="2" destOrd="0" presId="urn:microsoft.com/office/officeart/2005/8/layout/pyramid2"/>
    <dgm:cxn modelId="{60A32CBE-66DE-4B81-AEBC-3197C794DCBC}" type="presParOf" srcId="{365228D4-6FF6-473E-B406-B293E516E4A5}" destId="{8D35F1F8-5E67-4F13-8989-2C2D74238258}" srcOrd="3" destOrd="0" presId="urn:microsoft.com/office/officeart/2005/8/layout/pyramid2"/>
    <dgm:cxn modelId="{C49EEDC0-7237-4C94-B2A4-8C9F4DBA628B}" type="presParOf" srcId="{365228D4-6FF6-473E-B406-B293E516E4A5}" destId="{5E3834AC-59CE-4A50-91BF-A7F4294AC73C}" srcOrd="4" destOrd="0" presId="urn:microsoft.com/office/officeart/2005/8/layout/pyramid2"/>
    <dgm:cxn modelId="{28BB2E4E-BA45-4352-B026-DC93C9C6AE31}" type="presParOf" srcId="{365228D4-6FF6-473E-B406-B293E516E4A5}" destId="{FBB58212-EF69-4792-AFC3-077DF48D8611}"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195C381-448A-4D5C-BFDF-C94007DAACE7}" type="doc">
      <dgm:prSet loTypeId="urn:microsoft.com/office/officeart/2005/8/layout/vList3" loCatId="list" qsTypeId="urn:microsoft.com/office/officeart/2005/8/quickstyle/simple1" qsCatId="simple" csTypeId="urn:microsoft.com/office/officeart/2005/8/colors/accent1_2" csCatId="accent1" phldr="1"/>
      <dgm:spPr/>
    </dgm:pt>
    <dgm:pt modelId="{51CA48B9-A494-4DE9-A75F-6432B1610CA9}">
      <dgm:prSet phldrT="[Texto]" custT="1"/>
      <dgm:spPr/>
      <dgm:t>
        <a:bodyPr/>
        <a:lstStyle/>
        <a:p>
          <a:r>
            <a:rPr lang="es-EC" sz="2000" dirty="0" smtClean="0"/>
            <a:t>El HE-1 no dispone de un Sistema Integrado.</a:t>
          </a:r>
          <a:endParaRPr lang="es-EC" sz="2000" dirty="0"/>
        </a:p>
      </dgm:t>
    </dgm:pt>
    <dgm:pt modelId="{008D120B-F007-4B98-B075-6332825DE2A6}" type="parTrans" cxnId="{1A15F9C8-1BA3-490F-B606-D1CA16925DCF}">
      <dgm:prSet/>
      <dgm:spPr/>
      <dgm:t>
        <a:bodyPr/>
        <a:lstStyle/>
        <a:p>
          <a:endParaRPr lang="es-EC"/>
        </a:p>
      </dgm:t>
    </dgm:pt>
    <dgm:pt modelId="{9E55D58A-A0A8-46EE-8783-15BE6ED0A41A}" type="sibTrans" cxnId="{1A15F9C8-1BA3-490F-B606-D1CA16925DCF}">
      <dgm:prSet/>
      <dgm:spPr/>
      <dgm:t>
        <a:bodyPr/>
        <a:lstStyle/>
        <a:p>
          <a:endParaRPr lang="es-EC"/>
        </a:p>
      </dgm:t>
    </dgm:pt>
    <dgm:pt modelId="{064E10D1-0EB8-4F70-92CE-EE9A4F84DED6}">
      <dgm:prSet phldrT="[Texto]" custT="1"/>
      <dgm:spPr/>
      <dgm:t>
        <a:bodyPr/>
        <a:lstStyle/>
        <a:p>
          <a:r>
            <a:rPr lang="es-EC" sz="1800" dirty="0" smtClean="0"/>
            <a:t>Los sistemas informáticos descentralizados tienen autonomía en la administración de los mismos</a:t>
          </a:r>
          <a:r>
            <a:rPr lang="es-EC" sz="1600" dirty="0" smtClean="0"/>
            <a:t>.</a:t>
          </a:r>
          <a:endParaRPr lang="es-EC" sz="1600" dirty="0"/>
        </a:p>
      </dgm:t>
    </dgm:pt>
    <dgm:pt modelId="{AE365250-E562-4F15-B01A-76B228CB7683}" type="parTrans" cxnId="{59D94BC1-8BDB-4788-B249-CAF2467C5F7D}">
      <dgm:prSet/>
      <dgm:spPr/>
      <dgm:t>
        <a:bodyPr/>
        <a:lstStyle/>
        <a:p>
          <a:endParaRPr lang="es-EC"/>
        </a:p>
      </dgm:t>
    </dgm:pt>
    <dgm:pt modelId="{29ACB070-ECC7-489C-9170-016BE14429BA}" type="sibTrans" cxnId="{59D94BC1-8BDB-4788-B249-CAF2467C5F7D}">
      <dgm:prSet/>
      <dgm:spPr/>
      <dgm:t>
        <a:bodyPr/>
        <a:lstStyle/>
        <a:p>
          <a:endParaRPr lang="es-EC"/>
        </a:p>
      </dgm:t>
    </dgm:pt>
    <dgm:pt modelId="{3371773B-7F80-4896-BCF7-9EB8F2BA8739}">
      <dgm:prSet phldrT="[Texto]" custT="1"/>
      <dgm:spPr/>
      <dgm:t>
        <a:bodyPr/>
        <a:lstStyle/>
        <a:p>
          <a:r>
            <a:rPr lang="es-EC" sz="2400" dirty="0" smtClean="0"/>
            <a:t>Procesos se lo realicen de forma manual.</a:t>
          </a:r>
          <a:endParaRPr lang="es-EC" sz="2400" dirty="0"/>
        </a:p>
      </dgm:t>
    </dgm:pt>
    <dgm:pt modelId="{4A47639A-9CF2-456C-A5EA-46411820823C}" type="parTrans" cxnId="{139A7831-7713-4CB7-B31A-01BEFA3047EC}">
      <dgm:prSet/>
      <dgm:spPr/>
      <dgm:t>
        <a:bodyPr/>
        <a:lstStyle/>
        <a:p>
          <a:endParaRPr lang="es-EC"/>
        </a:p>
      </dgm:t>
    </dgm:pt>
    <dgm:pt modelId="{5B2FC197-F371-4454-BD80-1F7BB59C4980}" type="sibTrans" cxnId="{139A7831-7713-4CB7-B31A-01BEFA3047EC}">
      <dgm:prSet/>
      <dgm:spPr/>
      <dgm:t>
        <a:bodyPr/>
        <a:lstStyle/>
        <a:p>
          <a:endParaRPr lang="es-EC"/>
        </a:p>
      </dgm:t>
    </dgm:pt>
    <dgm:pt modelId="{3B929A66-5EBA-4D3B-BB64-8D79FE3F813D}">
      <dgm:prSet custT="1"/>
      <dgm:spPr/>
      <dgm:t>
        <a:bodyPr/>
        <a:lstStyle/>
        <a:p>
          <a:r>
            <a:rPr lang="es-EC" sz="2800" dirty="0" smtClean="0"/>
            <a:t>Datos no consolidados </a:t>
          </a:r>
          <a:endParaRPr lang="es-EC" sz="2800" dirty="0"/>
        </a:p>
      </dgm:t>
    </dgm:pt>
    <dgm:pt modelId="{8426154C-2B5C-4816-A1F2-9003BFF5D70A}" type="parTrans" cxnId="{4EF8B89B-D952-4315-BE70-5EDA498CAE73}">
      <dgm:prSet/>
      <dgm:spPr/>
      <dgm:t>
        <a:bodyPr/>
        <a:lstStyle/>
        <a:p>
          <a:endParaRPr lang="es-EC"/>
        </a:p>
      </dgm:t>
    </dgm:pt>
    <dgm:pt modelId="{4BB2E6F0-6317-48E5-992F-CD598EB2DAE5}" type="sibTrans" cxnId="{4EF8B89B-D952-4315-BE70-5EDA498CAE73}">
      <dgm:prSet/>
      <dgm:spPr/>
      <dgm:t>
        <a:bodyPr/>
        <a:lstStyle/>
        <a:p>
          <a:endParaRPr lang="es-EC"/>
        </a:p>
      </dgm:t>
    </dgm:pt>
    <dgm:pt modelId="{DDCD33A2-AB6B-4C53-8A6A-FA20F7E9C73E}" type="pres">
      <dgm:prSet presAssocID="{F195C381-448A-4D5C-BFDF-C94007DAACE7}" presName="linearFlow" presStyleCnt="0">
        <dgm:presLayoutVars>
          <dgm:dir/>
          <dgm:resizeHandles val="exact"/>
        </dgm:presLayoutVars>
      </dgm:prSet>
      <dgm:spPr/>
    </dgm:pt>
    <dgm:pt modelId="{7413E5F7-0CEB-43F1-BC25-49B6FFC0048C}" type="pres">
      <dgm:prSet presAssocID="{51CA48B9-A494-4DE9-A75F-6432B1610CA9}" presName="composite" presStyleCnt="0"/>
      <dgm:spPr/>
    </dgm:pt>
    <dgm:pt modelId="{43ECDFB1-E3F3-4697-8376-9737B3AB8646}" type="pres">
      <dgm:prSet presAssocID="{51CA48B9-A494-4DE9-A75F-6432B1610CA9}" presName="imgShp" presStyleLbl="fgImgPlace1" presStyleIdx="0" presStyleCnt="4"/>
      <dgm:spPr>
        <a:blipFill rotWithShape="1">
          <a:blip xmlns:r="http://schemas.openxmlformats.org/officeDocument/2006/relationships" r:embed="rId1"/>
          <a:stretch>
            <a:fillRect/>
          </a:stretch>
        </a:blipFill>
      </dgm:spPr>
    </dgm:pt>
    <dgm:pt modelId="{D372CCCF-AD52-431E-8F56-2A3765236AFC}" type="pres">
      <dgm:prSet presAssocID="{51CA48B9-A494-4DE9-A75F-6432B1610CA9}" presName="txShp" presStyleLbl="node1" presStyleIdx="0" presStyleCnt="4">
        <dgm:presLayoutVars>
          <dgm:bulletEnabled val="1"/>
        </dgm:presLayoutVars>
      </dgm:prSet>
      <dgm:spPr/>
      <dgm:t>
        <a:bodyPr/>
        <a:lstStyle/>
        <a:p>
          <a:endParaRPr lang="es-EC"/>
        </a:p>
      </dgm:t>
    </dgm:pt>
    <dgm:pt modelId="{2A5F2378-6DC5-4F76-B693-87F541B2FA42}" type="pres">
      <dgm:prSet presAssocID="{9E55D58A-A0A8-46EE-8783-15BE6ED0A41A}" presName="spacing" presStyleCnt="0"/>
      <dgm:spPr/>
    </dgm:pt>
    <dgm:pt modelId="{7356BE73-599A-4863-AD5F-544CF9DF6E89}" type="pres">
      <dgm:prSet presAssocID="{064E10D1-0EB8-4F70-92CE-EE9A4F84DED6}" presName="composite" presStyleCnt="0"/>
      <dgm:spPr/>
    </dgm:pt>
    <dgm:pt modelId="{206965F1-526D-4228-953F-91560F41144D}" type="pres">
      <dgm:prSet presAssocID="{064E10D1-0EB8-4F70-92CE-EE9A4F84DED6}" presName="imgShp" presStyleLbl="fgImgPlace1" presStyleIdx="1" presStyleCnt="4"/>
      <dgm:spPr>
        <a:blipFill rotWithShape="1">
          <a:blip xmlns:r="http://schemas.openxmlformats.org/officeDocument/2006/relationships" r:embed="rId2"/>
          <a:stretch>
            <a:fillRect/>
          </a:stretch>
        </a:blipFill>
      </dgm:spPr>
    </dgm:pt>
    <dgm:pt modelId="{37519DEC-80D3-496D-8ECC-68D2455B7CFF}" type="pres">
      <dgm:prSet presAssocID="{064E10D1-0EB8-4F70-92CE-EE9A4F84DED6}" presName="txShp" presStyleLbl="node1" presStyleIdx="1" presStyleCnt="4">
        <dgm:presLayoutVars>
          <dgm:bulletEnabled val="1"/>
        </dgm:presLayoutVars>
      </dgm:prSet>
      <dgm:spPr/>
      <dgm:t>
        <a:bodyPr/>
        <a:lstStyle/>
        <a:p>
          <a:endParaRPr lang="es-EC"/>
        </a:p>
      </dgm:t>
    </dgm:pt>
    <dgm:pt modelId="{9DDC4491-825C-4FD0-8E46-2F43A1AC0963}" type="pres">
      <dgm:prSet presAssocID="{29ACB070-ECC7-489C-9170-016BE14429BA}" presName="spacing" presStyleCnt="0"/>
      <dgm:spPr/>
    </dgm:pt>
    <dgm:pt modelId="{094A44FE-6E90-48D3-81AE-37C08F73EA48}" type="pres">
      <dgm:prSet presAssocID="{3371773B-7F80-4896-BCF7-9EB8F2BA8739}" presName="composite" presStyleCnt="0"/>
      <dgm:spPr/>
    </dgm:pt>
    <dgm:pt modelId="{ADC3AB76-B2CB-4A1E-810C-77C8236E9887}" type="pres">
      <dgm:prSet presAssocID="{3371773B-7F80-4896-BCF7-9EB8F2BA8739}" presName="imgShp" presStyleLbl="fgImgPlace1" presStyleIdx="2" presStyleCnt="4"/>
      <dgm:spPr>
        <a:blipFill rotWithShape="1">
          <a:blip xmlns:r="http://schemas.openxmlformats.org/officeDocument/2006/relationships" r:embed="rId3"/>
          <a:stretch>
            <a:fillRect/>
          </a:stretch>
        </a:blipFill>
      </dgm:spPr>
    </dgm:pt>
    <dgm:pt modelId="{9F2D6281-E74C-498A-863B-396536188EDB}" type="pres">
      <dgm:prSet presAssocID="{3371773B-7F80-4896-BCF7-9EB8F2BA8739}" presName="txShp" presStyleLbl="node1" presStyleIdx="2" presStyleCnt="4">
        <dgm:presLayoutVars>
          <dgm:bulletEnabled val="1"/>
        </dgm:presLayoutVars>
      </dgm:prSet>
      <dgm:spPr/>
      <dgm:t>
        <a:bodyPr/>
        <a:lstStyle/>
        <a:p>
          <a:endParaRPr lang="es-EC"/>
        </a:p>
      </dgm:t>
    </dgm:pt>
    <dgm:pt modelId="{62C4FE6B-74D3-4502-8E7D-FCAD67F38C51}" type="pres">
      <dgm:prSet presAssocID="{5B2FC197-F371-4454-BD80-1F7BB59C4980}" presName="spacing" presStyleCnt="0"/>
      <dgm:spPr/>
    </dgm:pt>
    <dgm:pt modelId="{73EECEEC-E64D-42A3-AF9D-B271EBD3A067}" type="pres">
      <dgm:prSet presAssocID="{3B929A66-5EBA-4D3B-BB64-8D79FE3F813D}" presName="composite" presStyleCnt="0"/>
      <dgm:spPr/>
    </dgm:pt>
    <dgm:pt modelId="{0F29C0C3-2D17-4E27-8BE5-0E2487A544B2}" type="pres">
      <dgm:prSet presAssocID="{3B929A66-5EBA-4D3B-BB64-8D79FE3F813D}" presName="imgShp" presStyleLbl="fgImgPlace1" presStyleIdx="3" presStyleCnt="4"/>
      <dgm:spPr>
        <a:blipFill rotWithShape="1">
          <a:blip xmlns:r="http://schemas.openxmlformats.org/officeDocument/2006/relationships" r:embed="rId4"/>
          <a:stretch>
            <a:fillRect/>
          </a:stretch>
        </a:blipFill>
      </dgm:spPr>
    </dgm:pt>
    <dgm:pt modelId="{93C0BF5B-8B9F-4640-97F2-8152131F17DF}" type="pres">
      <dgm:prSet presAssocID="{3B929A66-5EBA-4D3B-BB64-8D79FE3F813D}" presName="txShp" presStyleLbl="node1" presStyleIdx="3" presStyleCnt="4">
        <dgm:presLayoutVars>
          <dgm:bulletEnabled val="1"/>
        </dgm:presLayoutVars>
      </dgm:prSet>
      <dgm:spPr/>
      <dgm:t>
        <a:bodyPr/>
        <a:lstStyle/>
        <a:p>
          <a:endParaRPr lang="es-EC"/>
        </a:p>
      </dgm:t>
    </dgm:pt>
  </dgm:ptLst>
  <dgm:cxnLst>
    <dgm:cxn modelId="{E84209C3-28B7-4F43-9CD0-9C440F4C68BA}" type="presOf" srcId="{064E10D1-0EB8-4F70-92CE-EE9A4F84DED6}" destId="{37519DEC-80D3-496D-8ECC-68D2455B7CFF}" srcOrd="0" destOrd="0" presId="urn:microsoft.com/office/officeart/2005/8/layout/vList3"/>
    <dgm:cxn modelId="{1A15F9C8-1BA3-490F-B606-D1CA16925DCF}" srcId="{F195C381-448A-4D5C-BFDF-C94007DAACE7}" destId="{51CA48B9-A494-4DE9-A75F-6432B1610CA9}" srcOrd="0" destOrd="0" parTransId="{008D120B-F007-4B98-B075-6332825DE2A6}" sibTransId="{9E55D58A-A0A8-46EE-8783-15BE6ED0A41A}"/>
    <dgm:cxn modelId="{139A7831-7713-4CB7-B31A-01BEFA3047EC}" srcId="{F195C381-448A-4D5C-BFDF-C94007DAACE7}" destId="{3371773B-7F80-4896-BCF7-9EB8F2BA8739}" srcOrd="2" destOrd="0" parTransId="{4A47639A-9CF2-456C-A5EA-46411820823C}" sibTransId="{5B2FC197-F371-4454-BD80-1F7BB59C4980}"/>
    <dgm:cxn modelId="{12AF70F3-1D39-4DCB-972E-B914CA143132}" type="presOf" srcId="{3B929A66-5EBA-4D3B-BB64-8D79FE3F813D}" destId="{93C0BF5B-8B9F-4640-97F2-8152131F17DF}" srcOrd="0" destOrd="0" presId="urn:microsoft.com/office/officeart/2005/8/layout/vList3"/>
    <dgm:cxn modelId="{4EF8B89B-D952-4315-BE70-5EDA498CAE73}" srcId="{F195C381-448A-4D5C-BFDF-C94007DAACE7}" destId="{3B929A66-5EBA-4D3B-BB64-8D79FE3F813D}" srcOrd="3" destOrd="0" parTransId="{8426154C-2B5C-4816-A1F2-9003BFF5D70A}" sibTransId="{4BB2E6F0-6317-48E5-992F-CD598EB2DAE5}"/>
    <dgm:cxn modelId="{59D94BC1-8BDB-4788-B249-CAF2467C5F7D}" srcId="{F195C381-448A-4D5C-BFDF-C94007DAACE7}" destId="{064E10D1-0EB8-4F70-92CE-EE9A4F84DED6}" srcOrd="1" destOrd="0" parTransId="{AE365250-E562-4F15-B01A-76B228CB7683}" sibTransId="{29ACB070-ECC7-489C-9170-016BE14429BA}"/>
    <dgm:cxn modelId="{40525882-5EB9-4657-82FE-A1F93929E3D7}" type="presOf" srcId="{3371773B-7F80-4896-BCF7-9EB8F2BA8739}" destId="{9F2D6281-E74C-498A-863B-396536188EDB}" srcOrd="0" destOrd="0" presId="urn:microsoft.com/office/officeart/2005/8/layout/vList3"/>
    <dgm:cxn modelId="{51551BAF-CB13-4F8D-9712-EE74EA1E6781}" type="presOf" srcId="{F195C381-448A-4D5C-BFDF-C94007DAACE7}" destId="{DDCD33A2-AB6B-4C53-8A6A-FA20F7E9C73E}" srcOrd="0" destOrd="0" presId="urn:microsoft.com/office/officeart/2005/8/layout/vList3"/>
    <dgm:cxn modelId="{37EEA4BE-1804-4BAE-A40E-87B064F1847E}" type="presOf" srcId="{51CA48B9-A494-4DE9-A75F-6432B1610CA9}" destId="{D372CCCF-AD52-431E-8F56-2A3765236AFC}" srcOrd="0" destOrd="0" presId="urn:microsoft.com/office/officeart/2005/8/layout/vList3"/>
    <dgm:cxn modelId="{56C28D36-1EE0-4DB4-9EDB-0106B9736A21}" type="presParOf" srcId="{DDCD33A2-AB6B-4C53-8A6A-FA20F7E9C73E}" destId="{7413E5F7-0CEB-43F1-BC25-49B6FFC0048C}" srcOrd="0" destOrd="0" presId="urn:microsoft.com/office/officeart/2005/8/layout/vList3"/>
    <dgm:cxn modelId="{420CCDB2-9A54-49AB-8090-F454AC772D10}" type="presParOf" srcId="{7413E5F7-0CEB-43F1-BC25-49B6FFC0048C}" destId="{43ECDFB1-E3F3-4697-8376-9737B3AB8646}" srcOrd="0" destOrd="0" presId="urn:microsoft.com/office/officeart/2005/8/layout/vList3"/>
    <dgm:cxn modelId="{481D703F-3C14-41F9-A85E-81063BC54BC1}" type="presParOf" srcId="{7413E5F7-0CEB-43F1-BC25-49B6FFC0048C}" destId="{D372CCCF-AD52-431E-8F56-2A3765236AFC}" srcOrd="1" destOrd="0" presId="urn:microsoft.com/office/officeart/2005/8/layout/vList3"/>
    <dgm:cxn modelId="{31B9ED88-A83E-4C86-969A-4EC756A83E35}" type="presParOf" srcId="{DDCD33A2-AB6B-4C53-8A6A-FA20F7E9C73E}" destId="{2A5F2378-6DC5-4F76-B693-87F541B2FA42}" srcOrd="1" destOrd="0" presId="urn:microsoft.com/office/officeart/2005/8/layout/vList3"/>
    <dgm:cxn modelId="{802A313D-2285-432C-9F89-4185AE5B69A0}" type="presParOf" srcId="{DDCD33A2-AB6B-4C53-8A6A-FA20F7E9C73E}" destId="{7356BE73-599A-4863-AD5F-544CF9DF6E89}" srcOrd="2" destOrd="0" presId="urn:microsoft.com/office/officeart/2005/8/layout/vList3"/>
    <dgm:cxn modelId="{2F0E23E9-373A-461C-9520-5CB1A2472E2A}" type="presParOf" srcId="{7356BE73-599A-4863-AD5F-544CF9DF6E89}" destId="{206965F1-526D-4228-953F-91560F41144D}" srcOrd="0" destOrd="0" presId="urn:microsoft.com/office/officeart/2005/8/layout/vList3"/>
    <dgm:cxn modelId="{E1195319-2A37-459A-B3D8-C8EAED56AA40}" type="presParOf" srcId="{7356BE73-599A-4863-AD5F-544CF9DF6E89}" destId="{37519DEC-80D3-496D-8ECC-68D2455B7CFF}" srcOrd="1" destOrd="0" presId="urn:microsoft.com/office/officeart/2005/8/layout/vList3"/>
    <dgm:cxn modelId="{EC531579-352C-4DF4-91B2-94F651594DEF}" type="presParOf" srcId="{DDCD33A2-AB6B-4C53-8A6A-FA20F7E9C73E}" destId="{9DDC4491-825C-4FD0-8E46-2F43A1AC0963}" srcOrd="3" destOrd="0" presId="urn:microsoft.com/office/officeart/2005/8/layout/vList3"/>
    <dgm:cxn modelId="{52BD1F2F-F8B7-4E3E-BB1C-DB606435FBE0}" type="presParOf" srcId="{DDCD33A2-AB6B-4C53-8A6A-FA20F7E9C73E}" destId="{094A44FE-6E90-48D3-81AE-37C08F73EA48}" srcOrd="4" destOrd="0" presId="urn:microsoft.com/office/officeart/2005/8/layout/vList3"/>
    <dgm:cxn modelId="{AB0F963E-35B2-4FA2-A3E6-738396CA8032}" type="presParOf" srcId="{094A44FE-6E90-48D3-81AE-37C08F73EA48}" destId="{ADC3AB76-B2CB-4A1E-810C-77C8236E9887}" srcOrd="0" destOrd="0" presId="urn:microsoft.com/office/officeart/2005/8/layout/vList3"/>
    <dgm:cxn modelId="{6C97085D-69B8-4E65-9731-36D966AFCC86}" type="presParOf" srcId="{094A44FE-6E90-48D3-81AE-37C08F73EA48}" destId="{9F2D6281-E74C-498A-863B-396536188EDB}" srcOrd="1" destOrd="0" presId="urn:microsoft.com/office/officeart/2005/8/layout/vList3"/>
    <dgm:cxn modelId="{5220EDD9-CBFE-4EE9-8C16-75C7B67A27CF}" type="presParOf" srcId="{DDCD33A2-AB6B-4C53-8A6A-FA20F7E9C73E}" destId="{62C4FE6B-74D3-4502-8E7D-FCAD67F38C51}" srcOrd="5" destOrd="0" presId="urn:microsoft.com/office/officeart/2005/8/layout/vList3"/>
    <dgm:cxn modelId="{4A065DA0-BBDD-4222-B6D6-D33B5AB7C00C}" type="presParOf" srcId="{DDCD33A2-AB6B-4C53-8A6A-FA20F7E9C73E}" destId="{73EECEEC-E64D-42A3-AF9D-B271EBD3A067}" srcOrd="6" destOrd="0" presId="urn:microsoft.com/office/officeart/2005/8/layout/vList3"/>
    <dgm:cxn modelId="{2A521B1B-B76F-4E53-8BEF-77B6DE259AE8}" type="presParOf" srcId="{73EECEEC-E64D-42A3-AF9D-B271EBD3A067}" destId="{0F29C0C3-2D17-4E27-8BE5-0E2487A544B2}" srcOrd="0" destOrd="0" presId="urn:microsoft.com/office/officeart/2005/8/layout/vList3"/>
    <dgm:cxn modelId="{54748DBE-191F-45AB-AF47-392FE8086D59}" type="presParOf" srcId="{73EECEEC-E64D-42A3-AF9D-B271EBD3A067}" destId="{93C0BF5B-8B9F-4640-97F2-8152131F17D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2EB1022-9432-4764-843D-8F6F8F174A2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E664460C-0F82-4C90-9BC0-374EC10FDF1E}">
      <dgm:prSet phldrT="[Texto]"/>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es-EC" b="1" dirty="0" smtClean="0">
              <a:solidFill>
                <a:schemeClr val="tx1"/>
              </a:solidFill>
              <a:effectLst>
                <a:outerShdw blurRad="38100" dist="38100" dir="2700000" algn="tl">
                  <a:srgbClr val="000000">
                    <a:alpha val="43137"/>
                  </a:srgbClr>
                </a:outerShdw>
              </a:effectLst>
            </a:rPr>
            <a:t>1.</a:t>
          </a:r>
          <a:endParaRPr lang="es-EC" b="1" dirty="0">
            <a:solidFill>
              <a:schemeClr val="tx1"/>
            </a:solidFill>
            <a:effectLst>
              <a:outerShdw blurRad="38100" dist="38100" dir="2700000" algn="tl">
                <a:srgbClr val="000000">
                  <a:alpha val="43137"/>
                </a:srgbClr>
              </a:outerShdw>
            </a:effectLst>
          </a:endParaRPr>
        </a:p>
      </dgm:t>
    </dgm:pt>
    <dgm:pt modelId="{811D95D2-E988-4CE3-B5AC-7B66820C8CFA}" type="parTrans" cxnId="{67809953-030F-42D9-8642-BA49526E2542}">
      <dgm:prSet/>
      <dgm:spPr/>
      <dgm:t>
        <a:bodyPr/>
        <a:lstStyle/>
        <a:p>
          <a:endParaRPr lang="es-EC"/>
        </a:p>
      </dgm:t>
    </dgm:pt>
    <dgm:pt modelId="{85B3BE39-0E45-40E6-AB07-63BFF329D4C6}" type="sibTrans" cxnId="{67809953-030F-42D9-8642-BA49526E2542}">
      <dgm:prSet/>
      <dgm:spPr/>
      <dgm:t>
        <a:bodyPr/>
        <a:lstStyle/>
        <a:p>
          <a:endParaRPr lang="es-EC"/>
        </a:p>
      </dgm:t>
    </dgm:pt>
    <dgm:pt modelId="{CA84CFD2-E49A-45A2-99C2-09E9479B75FF}">
      <dgm:prSet phldrT="[Texto]"/>
      <dgm:spPr/>
      <dgm:t>
        <a:bodyPr/>
        <a:lstStyle/>
        <a:p>
          <a:r>
            <a:rPr lang="es-EC" dirty="0" smtClean="0"/>
            <a:t>Desperdicio, pérdida de insumos médicos.</a:t>
          </a:r>
          <a:endParaRPr lang="es-EC" dirty="0"/>
        </a:p>
      </dgm:t>
    </dgm:pt>
    <dgm:pt modelId="{B3374EF4-86A5-42A6-9640-4F62D1B126EC}" type="parTrans" cxnId="{A3C195A2-878E-49B7-9C4A-B1AF928C4F92}">
      <dgm:prSet/>
      <dgm:spPr/>
      <dgm:t>
        <a:bodyPr/>
        <a:lstStyle/>
        <a:p>
          <a:endParaRPr lang="es-EC"/>
        </a:p>
      </dgm:t>
    </dgm:pt>
    <dgm:pt modelId="{69B0042D-BAE4-4E5B-9E18-C919A76EB9B7}" type="sibTrans" cxnId="{A3C195A2-878E-49B7-9C4A-B1AF928C4F92}">
      <dgm:prSet/>
      <dgm:spPr/>
      <dgm:t>
        <a:bodyPr/>
        <a:lstStyle/>
        <a:p>
          <a:endParaRPr lang="es-EC"/>
        </a:p>
      </dgm:t>
    </dgm:pt>
    <dgm:pt modelId="{C0C3F7D7-7D8B-4F1F-B5FD-65FEA77B9FE5}">
      <dgm:prSet phldrT="[Texto]"/>
      <dgm:spPr/>
      <dgm:t>
        <a:bodyPr/>
        <a:lstStyle/>
        <a:p>
          <a:r>
            <a:rPr lang="es-EC" b="1" dirty="0" smtClean="0">
              <a:solidFill>
                <a:schemeClr val="tx1"/>
              </a:solidFill>
              <a:effectLst>
                <a:outerShdw blurRad="38100" dist="38100" dir="2700000" algn="tl">
                  <a:srgbClr val="000000">
                    <a:alpha val="43137"/>
                  </a:srgbClr>
                </a:outerShdw>
              </a:effectLst>
            </a:rPr>
            <a:t>3.</a:t>
          </a:r>
          <a:endParaRPr lang="es-EC" dirty="0"/>
        </a:p>
      </dgm:t>
    </dgm:pt>
    <dgm:pt modelId="{815C98B5-23D4-4C6C-B3BA-212956344219}" type="parTrans" cxnId="{82916C55-3CD4-44C4-A49D-37B25EB170A6}">
      <dgm:prSet/>
      <dgm:spPr/>
      <dgm:t>
        <a:bodyPr/>
        <a:lstStyle/>
        <a:p>
          <a:endParaRPr lang="es-EC"/>
        </a:p>
      </dgm:t>
    </dgm:pt>
    <dgm:pt modelId="{25053713-B8DD-4E98-9F84-9189FAABD790}" type="sibTrans" cxnId="{82916C55-3CD4-44C4-A49D-37B25EB170A6}">
      <dgm:prSet/>
      <dgm:spPr/>
      <dgm:t>
        <a:bodyPr/>
        <a:lstStyle/>
        <a:p>
          <a:endParaRPr lang="es-EC"/>
        </a:p>
      </dgm:t>
    </dgm:pt>
    <dgm:pt modelId="{C52EC379-8E92-4693-AC67-282B5AE6DECB}">
      <dgm:prSet phldrT="[Texto]"/>
      <dgm:spPr/>
      <dgm:t>
        <a:bodyPr/>
        <a:lstStyle/>
        <a:p>
          <a:r>
            <a:rPr lang="es-EC" dirty="0" smtClean="0"/>
            <a:t>Desorganización en los servicios médicos y administrativos.</a:t>
          </a:r>
          <a:endParaRPr lang="es-EC" dirty="0"/>
        </a:p>
      </dgm:t>
    </dgm:pt>
    <dgm:pt modelId="{38CA587A-DDE9-4C16-A0AF-42C31A53B1FF}" type="parTrans" cxnId="{237AFFCC-5694-4CCE-AE39-0BB8569A8BB9}">
      <dgm:prSet/>
      <dgm:spPr/>
      <dgm:t>
        <a:bodyPr/>
        <a:lstStyle/>
        <a:p>
          <a:endParaRPr lang="es-EC"/>
        </a:p>
      </dgm:t>
    </dgm:pt>
    <dgm:pt modelId="{B4FF354E-2221-4445-9CE4-3231F07D4FF9}" type="sibTrans" cxnId="{237AFFCC-5694-4CCE-AE39-0BB8569A8BB9}">
      <dgm:prSet/>
      <dgm:spPr/>
      <dgm:t>
        <a:bodyPr/>
        <a:lstStyle/>
        <a:p>
          <a:endParaRPr lang="es-EC"/>
        </a:p>
      </dgm:t>
    </dgm:pt>
    <dgm:pt modelId="{D3DB9196-CCB9-435F-8669-F2F397C46E61}">
      <dgm:prSet phldrT="[Texto]"/>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es-EC" b="1" dirty="0" smtClean="0">
              <a:solidFill>
                <a:schemeClr val="tx1"/>
              </a:solidFill>
              <a:effectLst>
                <a:outerShdw blurRad="38100" dist="38100" dir="2700000" algn="tl">
                  <a:srgbClr val="000000">
                    <a:alpha val="43137"/>
                  </a:srgbClr>
                </a:outerShdw>
              </a:effectLst>
            </a:rPr>
            <a:t>2</a:t>
          </a:r>
          <a:endParaRPr lang="es-EC" b="1" dirty="0">
            <a:solidFill>
              <a:schemeClr val="tx1"/>
            </a:solidFill>
            <a:effectLst>
              <a:outerShdw blurRad="38100" dist="38100" dir="2700000" algn="tl">
                <a:srgbClr val="000000">
                  <a:alpha val="43137"/>
                </a:srgbClr>
              </a:outerShdw>
            </a:effectLst>
          </a:endParaRPr>
        </a:p>
      </dgm:t>
    </dgm:pt>
    <dgm:pt modelId="{D3BAFE2D-8DB4-4548-AFB9-152E4D4D246D}" type="parTrans" cxnId="{83F8EC05-4869-44A8-98AC-830513E1CB54}">
      <dgm:prSet/>
      <dgm:spPr/>
      <dgm:t>
        <a:bodyPr/>
        <a:lstStyle/>
        <a:p>
          <a:endParaRPr lang="es-EC"/>
        </a:p>
      </dgm:t>
    </dgm:pt>
    <dgm:pt modelId="{39975E43-3F35-4813-8644-CFEED36699B3}" type="sibTrans" cxnId="{83F8EC05-4869-44A8-98AC-830513E1CB54}">
      <dgm:prSet/>
      <dgm:spPr/>
      <dgm:t>
        <a:bodyPr/>
        <a:lstStyle/>
        <a:p>
          <a:endParaRPr lang="es-EC"/>
        </a:p>
      </dgm:t>
    </dgm:pt>
    <dgm:pt modelId="{719DA667-F289-416B-BC38-5B45282420E4}">
      <dgm:prSet/>
      <dgm:spPr/>
      <dgm:t>
        <a:bodyPr/>
        <a:lstStyle/>
        <a:p>
          <a:r>
            <a:rPr lang="es-EC" dirty="0" smtClean="0"/>
            <a:t>Mala administración de turnos de atención médica.</a:t>
          </a:r>
          <a:endParaRPr lang="es-EC" dirty="0"/>
        </a:p>
      </dgm:t>
    </dgm:pt>
    <dgm:pt modelId="{8985AE91-FE4E-42A1-8366-E92047D132DB}" type="parTrans" cxnId="{7199BF06-3D39-4BBA-A74F-F12DD9DB40D3}">
      <dgm:prSet/>
      <dgm:spPr/>
      <dgm:t>
        <a:bodyPr/>
        <a:lstStyle/>
        <a:p>
          <a:endParaRPr lang="es-EC"/>
        </a:p>
      </dgm:t>
    </dgm:pt>
    <dgm:pt modelId="{DBC4F1F6-6D34-4138-8379-8AD6F8795584}" type="sibTrans" cxnId="{7199BF06-3D39-4BBA-A74F-F12DD9DB40D3}">
      <dgm:prSet/>
      <dgm:spPr/>
      <dgm:t>
        <a:bodyPr/>
        <a:lstStyle/>
        <a:p>
          <a:endParaRPr lang="es-EC"/>
        </a:p>
      </dgm:t>
    </dgm:pt>
    <dgm:pt modelId="{1C0D6061-D3E0-4085-950A-49BF8574D80C}">
      <dgm:prSet/>
      <dgm:spPr/>
      <dgm:t>
        <a:bodyPr/>
        <a:lstStyle/>
        <a:p>
          <a:r>
            <a:rPr lang="es-EC" dirty="0" smtClean="0"/>
            <a:t>Ambiente de trabajo sobre cargado</a:t>
          </a:r>
          <a:endParaRPr lang="es-EC" dirty="0"/>
        </a:p>
      </dgm:t>
    </dgm:pt>
    <dgm:pt modelId="{6DAAEA88-EA68-4FA1-9C88-34B270FBF75D}" type="parTrans" cxnId="{D5E916DE-0666-4F84-9610-319A36B73544}">
      <dgm:prSet/>
      <dgm:spPr/>
      <dgm:t>
        <a:bodyPr/>
        <a:lstStyle/>
        <a:p>
          <a:endParaRPr lang="es-EC"/>
        </a:p>
      </dgm:t>
    </dgm:pt>
    <dgm:pt modelId="{B3F97434-5DD3-44F6-8E54-A73E55067F44}" type="sibTrans" cxnId="{D5E916DE-0666-4F84-9610-319A36B73544}">
      <dgm:prSet/>
      <dgm:spPr/>
      <dgm:t>
        <a:bodyPr/>
        <a:lstStyle/>
        <a:p>
          <a:endParaRPr lang="es-EC"/>
        </a:p>
      </dgm:t>
    </dgm:pt>
    <dgm:pt modelId="{469C843C-8E1F-4DF9-8388-447FE7270951}">
      <dgm:prSe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es-EC" b="1" dirty="0" smtClean="0">
              <a:solidFill>
                <a:schemeClr val="tx1"/>
              </a:solidFill>
              <a:effectLst>
                <a:outerShdw blurRad="38100" dist="38100" dir="2700000" algn="tl">
                  <a:srgbClr val="000000">
                    <a:alpha val="43137"/>
                  </a:srgbClr>
                </a:outerShdw>
              </a:effectLst>
            </a:rPr>
            <a:t>5.</a:t>
          </a:r>
          <a:endParaRPr lang="es-EC" b="1" dirty="0">
            <a:solidFill>
              <a:schemeClr val="tx1"/>
            </a:solidFill>
            <a:effectLst>
              <a:outerShdw blurRad="38100" dist="38100" dir="2700000" algn="tl">
                <a:srgbClr val="000000">
                  <a:alpha val="43137"/>
                </a:srgbClr>
              </a:outerShdw>
            </a:effectLst>
          </a:endParaRPr>
        </a:p>
      </dgm:t>
    </dgm:pt>
    <dgm:pt modelId="{6E3A4CC3-1C50-40BA-BF45-D9143A66B3E6}" type="parTrans" cxnId="{E06AA21C-554F-478A-A0CE-A08CD402AA0A}">
      <dgm:prSet/>
      <dgm:spPr/>
      <dgm:t>
        <a:bodyPr/>
        <a:lstStyle/>
        <a:p>
          <a:endParaRPr lang="es-EC"/>
        </a:p>
      </dgm:t>
    </dgm:pt>
    <dgm:pt modelId="{C3AA2681-0FD1-4102-8034-ED5046702116}" type="sibTrans" cxnId="{E06AA21C-554F-478A-A0CE-A08CD402AA0A}">
      <dgm:prSet/>
      <dgm:spPr/>
      <dgm:t>
        <a:bodyPr/>
        <a:lstStyle/>
        <a:p>
          <a:endParaRPr lang="es-EC"/>
        </a:p>
      </dgm:t>
    </dgm:pt>
    <dgm:pt modelId="{E2AA917B-5790-4B29-8FBC-A762E67CDF5A}">
      <dgm:prSet/>
      <dgm:spPr/>
      <dgm:t>
        <a:bodyPr/>
        <a:lstStyle/>
        <a:p>
          <a:r>
            <a:rPr lang="es-EC" dirty="0" smtClean="0"/>
            <a:t>Clientes insatisfechos.</a:t>
          </a:r>
          <a:endParaRPr lang="es-EC" dirty="0"/>
        </a:p>
      </dgm:t>
    </dgm:pt>
    <dgm:pt modelId="{49F5A30C-C6D7-466B-A77B-67246C98CC44}" type="parTrans" cxnId="{BAC2E7C7-E0DE-456F-AC92-B697C251D4A9}">
      <dgm:prSet/>
      <dgm:spPr/>
      <dgm:t>
        <a:bodyPr/>
        <a:lstStyle/>
        <a:p>
          <a:endParaRPr lang="es-EC"/>
        </a:p>
      </dgm:t>
    </dgm:pt>
    <dgm:pt modelId="{C59D186B-7396-4A89-BEBD-D05EE53D4879}" type="sibTrans" cxnId="{BAC2E7C7-E0DE-456F-AC92-B697C251D4A9}">
      <dgm:prSet/>
      <dgm:spPr/>
      <dgm:t>
        <a:bodyPr/>
        <a:lstStyle/>
        <a:p>
          <a:endParaRPr lang="es-EC"/>
        </a:p>
      </dgm:t>
    </dgm:pt>
    <dgm:pt modelId="{91C946B3-090B-4469-8FBB-85C105FB36AD}">
      <dgm:prSet phldrT="[Texto]"/>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es-EC" b="1" dirty="0" smtClean="0">
              <a:solidFill>
                <a:schemeClr val="tx1"/>
              </a:solidFill>
              <a:effectLst>
                <a:outerShdw blurRad="38100" dist="38100" dir="2700000" algn="tl">
                  <a:srgbClr val="000000">
                    <a:alpha val="43137"/>
                  </a:srgbClr>
                </a:outerShdw>
              </a:effectLst>
            </a:rPr>
            <a:t>4.</a:t>
          </a:r>
          <a:endParaRPr lang="es-EC" b="1" dirty="0">
            <a:solidFill>
              <a:schemeClr val="tx1"/>
            </a:solidFill>
            <a:effectLst>
              <a:outerShdw blurRad="38100" dist="38100" dir="2700000" algn="tl">
                <a:srgbClr val="000000">
                  <a:alpha val="43137"/>
                </a:srgbClr>
              </a:outerShdw>
            </a:effectLst>
          </a:endParaRPr>
        </a:p>
      </dgm:t>
    </dgm:pt>
    <dgm:pt modelId="{CF744AF1-5504-45F4-BA7F-A589154F3C2E}" type="sibTrans" cxnId="{92F11A67-14E7-4919-BC7F-489EBCC0725B}">
      <dgm:prSet/>
      <dgm:spPr/>
      <dgm:t>
        <a:bodyPr/>
        <a:lstStyle/>
        <a:p>
          <a:endParaRPr lang="es-EC"/>
        </a:p>
      </dgm:t>
    </dgm:pt>
    <dgm:pt modelId="{A10B7424-5C2D-4CDD-A3EB-CAFDCEA71574}" type="parTrans" cxnId="{92F11A67-14E7-4919-BC7F-489EBCC0725B}">
      <dgm:prSet/>
      <dgm:spPr/>
      <dgm:t>
        <a:bodyPr/>
        <a:lstStyle/>
        <a:p>
          <a:endParaRPr lang="es-EC"/>
        </a:p>
      </dgm:t>
    </dgm:pt>
    <dgm:pt modelId="{EDDB5EF3-0CF4-4CBB-8DB0-07E6798A0B10}" type="pres">
      <dgm:prSet presAssocID="{72EB1022-9432-4764-843D-8F6F8F174A2B}" presName="linearFlow" presStyleCnt="0">
        <dgm:presLayoutVars>
          <dgm:dir/>
          <dgm:animLvl val="lvl"/>
          <dgm:resizeHandles val="exact"/>
        </dgm:presLayoutVars>
      </dgm:prSet>
      <dgm:spPr/>
      <dgm:t>
        <a:bodyPr/>
        <a:lstStyle/>
        <a:p>
          <a:endParaRPr lang="es-EC"/>
        </a:p>
      </dgm:t>
    </dgm:pt>
    <dgm:pt modelId="{D538C078-A153-4F12-8F65-EEFDA11EE934}" type="pres">
      <dgm:prSet presAssocID="{E664460C-0F82-4C90-9BC0-374EC10FDF1E}" presName="composite" presStyleCnt="0"/>
      <dgm:spPr/>
    </dgm:pt>
    <dgm:pt modelId="{3A953747-241B-4E37-834C-67AD88F88561}" type="pres">
      <dgm:prSet presAssocID="{E664460C-0F82-4C90-9BC0-374EC10FDF1E}" presName="parentText" presStyleLbl="alignNode1" presStyleIdx="0" presStyleCnt="5" custLinFactNeighborX="-24402" custLinFactNeighborY="-2355">
        <dgm:presLayoutVars>
          <dgm:chMax val="1"/>
          <dgm:bulletEnabled val="1"/>
        </dgm:presLayoutVars>
      </dgm:prSet>
      <dgm:spPr/>
      <dgm:t>
        <a:bodyPr/>
        <a:lstStyle/>
        <a:p>
          <a:endParaRPr lang="es-EC"/>
        </a:p>
      </dgm:t>
    </dgm:pt>
    <dgm:pt modelId="{39A016AB-26F3-407C-9ABB-D87E55FEA306}" type="pres">
      <dgm:prSet presAssocID="{E664460C-0F82-4C90-9BC0-374EC10FDF1E}" presName="descendantText" presStyleLbl="alignAcc1" presStyleIdx="0" presStyleCnt="5">
        <dgm:presLayoutVars>
          <dgm:bulletEnabled val="1"/>
        </dgm:presLayoutVars>
      </dgm:prSet>
      <dgm:spPr/>
      <dgm:t>
        <a:bodyPr/>
        <a:lstStyle/>
        <a:p>
          <a:endParaRPr lang="es-EC"/>
        </a:p>
      </dgm:t>
    </dgm:pt>
    <dgm:pt modelId="{E2EE6069-E238-4508-9B1F-F956FF498526}" type="pres">
      <dgm:prSet presAssocID="{85B3BE39-0E45-40E6-AB07-63BFF329D4C6}" presName="sp" presStyleCnt="0"/>
      <dgm:spPr/>
    </dgm:pt>
    <dgm:pt modelId="{39AB806D-9560-45A7-BCA6-2698F62FE661}" type="pres">
      <dgm:prSet presAssocID="{D3DB9196-CCB9-435F-8669-F2F397C46E61}" presName="composite" presStyleCnt="0"/>
      <dgm:spPr/>
    </dgm:pt>
    <dgm:pt modelId="{925E1A8A-9C94-4A82-B9F2-60A90FF51F4E}" type="pres">
      <dgm:prSet presAssocID="{D3DB9196-CCB9-435F-8669-F2F397C46E61}" presName="parentText" presStyleLbl="alignNode1" presStyleIdx="1" presStyleCnt="5" custLinFactNeighborX="-24402" custLinFactNeighborY="-6677">
        <dgm:presLayoutVars>
          <dgm:chMax val="1"/>
          <dgm:bulletEnabled val="1"/>
        </dgm:presLayoutVars>
      </dgm:prSet>
      <dgm:spPr/>
      <dgm:t>
        <a:bodyPr/>
        <a:lstStyle/>
        <a:p>
          <a:endParaRPr lang="es-EC"/>
        </a:p>
      </dgm:t>
    </dgm:pt>
    <dgm:pt modelId="{F668ED7E-78B8-4F19-A87E-42766E16C0B7}" type="pres">
      <dgm:prSet presAssocID="{D3DB9196-CCB9-435F-8669-F2F397C46E61}" presName="descendantText" presStyleLbl="alignAcc1" presStyleIdx="1" presStyleCnt="5" custLinFactNeighborX="868">
        <dgm:presLayoutVars>
          <dgm:bulletEnabled val="1"/>
        </dgm:presLayoutVars>
      </dgm:prSet>
      <dgm:spPr/>
      <dgm:t>
        <a:bodyPr/>
        <a:lstStyle/>
        <a:p>
          <a:endParaRPr lang="es-EC"/>
        </a:p>
      </dgm:t>
    </dgm:pt>
    <dgm:pt modelId="{452BDA86-6F77-4F5A-95C8-4F083A8426E0}" type="pres">
      <dgm:prSet presAssocID="{39975E43-3F35-4813-8644-CFEED36699B3}" presName="sp" presStyleCnt="0"/>
      <dgm:spPr/>
    </dgm:pt>
    <dgm:pt modelId="{30D2F466-4E0C-4C70-9FB1-5159D96302C3}" type="pres">
      <dgm:prSet presAssocID="{C0C3F7D7-7D8B-4F1F-B5FD-65FEA77B9FE5}" presName="composite" presStyleCnt="0"/>
      <dgm:spPr/>
    </dgm:pt>
    <dgm:pt modelId="{1A5C1119-8A0B-401B-BE98-82647203BB8B}" type="pres">
      <dgm:prSet presAssocID="{C0C3F7D7-7D8B-4F1F-B5FD-65FEA77B9FE5}" presName="parentText" presStyleLbl="alignNode1" presStyleIdx="2" presStyleCnt="5">
        <dgm:presLayoutVars>
          <dgm:chMax val="1"/>
          <dgm:bulletEnabled val="1"/>
        </dgm:presLayoutVars>
      </dgm:prSet>
      <dgm:spPr/>
      <dgm:t>
        <a:bodyPr/>
        <a:lstStyle/>
        <a:p>
          <a:endParaRPr lang="es-EC"/>
        </a:p>
      </dgm:t>
    </dgm:pt>
    <dgm:pt modelId="{05328362-0653-474A-93E1-8C710FEDEE71}" type="pres">
      <dgm:prSet presAssocID="{C0C3F7D7-7D8B-4F1F-B5FD-65FEA77B9FE5}" presName="descendantText" presStyleLbl="alignAcc1" presStyleIdx="2" presStyleCnt="5">
        <dgm:presLayoutVars>
          <dgm:bulletEnabled val="1"/>
        </dgm:presLayoutVars>
      </dgm:prSet>
      <dgm:spPr/>
      <dgm:t>
        <a:bodyPr/>
        <a:lstStyle/>
        <a:p>
          <a:endParaRPr lang="es-EC"/>
        </a:p>
      </dgm:t>
    </dgm:pt>
    <dgm:pt modelId="{F3D3E8E9-B21E-4BB1-B4D5-0DE6E914833B}" type="pres">
      <dgm:prSet presAssocID="{25053713-B8DD-4E98-9F84-9189FAABD790}" presName="sp" presStyleCnt="0"/>
      <dgm:spPr/>
    </dgm:pt>
    <dgm:pt modelId="{5F2706DF-6A3C-4B2D-BF4C-3DA94E5F901E}" type="pres">
      <dgm:prSet presAssocID="{91C946B3-090B-4469-8FBB-85C105FB36AD}" presName="composite" presStyleCnt="0"/>
      <dgm:spPr/>
    </dgm:pt>
    <dgm:pt modelId="{7BBDD5AF-3A47-4276-84DF-B8DC5BA30886}" type="pres">
      <dgm:prSet presAssocID="{91C946B3-090B-4469-8FBB-85C105FB36AD}" presName="parentText" presStyleLbl="alignNode1" presStyleIdx="3" presStyleCnt="5" custLinFactNeighborX="-24402" custLinFactNeighborY="-2355">
        <dgm:presLayoutVars>
          <dgm:chMax val="1"/>
          <dgm:bulletEnabled val="1"/>
        </dgm:presLayoutVars>
      </dgm:prSet>
      <dgm:spPr/>
      <dgm:t>
        <a:bodyPr/>
        <a:lstStyle/>
        <a:p>
          <a:endParaRPr lang="es-EC"/>
        </a:p>
      </dgm:t>
    </dgm:pt>
    <dgm:pt modelId="{38002C7C-16FB-4000-AB80-3609BEA06D63}" type="pres">
      <dgm:prSet presAssocID="{91C946B3-090B-4469-8FBB-85C105FB36AD}" presName="descendantText" presStyleLbl="alignAcc1" presStyleIdx="3" presStyleCnt="5" custLinFactNeighborX="-179" custLinFactNeighborY="-8162">
        <dgm:presLayoutVars>
          <dgm:bulletEnabled val="1"/>
        </dgm:presLayoutVars>
      </dgm:prSet>
      <dgm:spPr/>
      <dgm:t>
        <a:bodyPr/>
        <a:lstStyle/>
        <a:p>
          <a:endParaRPr lang="es-EC"/>
        </a:p>
      </dgm:t>
    </dgm:pt>
    <dgm:pt modelId="{876BE16B-A747-429B-9C81-8E46D6B8213C}" type="pres">
      <dgm:prSet presAssocID="{CF744AF1-5504-45F4-BA7F-A589154F3C2E}" presName="sp" presStyleCnt="0"/>
      <dgm:spPr/>
    </dgm:pt>
    <dgm:pt modelId="{8BFAA073-16B7-4C66-9F8C-562E4DB77F5A}" type="pres">
      <dgm:prSet presAssocID="{469C843C-8E1F-4DF9-8388-447FE7270951}" presName="composite" presStyleCnt="0"/>
      <dgm:spPr/>
    </dgm:pt>
    <dgm:pt modelId="{3A290E94-21D4-4E2A-A267-F9E8FF7C6414}" type="pres">
      <dgm:prSet presAssocID="{469C843C-8E1F-4DF9-8388-447FE7270951}" presName="parentText" presStyleLbl="alignNode1" presStyleIdx="4" presStyleCnt="5" custLinFactNeighborX="-24402" custLinFactNeighborY="-2355">
        <dgm:presLayoutVars>
          <dgm:chMax val="1"/>
          <dgm:bulletEnabled val="1"/>
        </dgm:presLayoutVars>
      </dgm:prSet>
      <dgm:spPr/>
      <dgm:t>
        <a:bodyPr/>
        <a:lstStyle/>
        <a:p>
          <a:endParaRPr lang="es-EC"/>
        </a:p>
      </dgm:t>
    </dgm:pt>
    <dgm:pt modelId="{1F85ECED-5E52-4F4B-B1B0-E8530F7DA6AF}" type="pres">
      <dgm:prSet presAssocID="{469C843C-8E1F-4DF9-8388-447FE7270951}" presName="descendantText" presStyleLbl="alignAcc1" presStyleIdx="4" presStyleCnt="5">
        <dgm:presLayoutVars>
          <dgm:bulletEnabled val="1"/>
        </dgm:presLayoutVars>
      </dgm:prSet>
      <dgm:spPr/>
      <dgm:t>
        <a:bodyPr/>
        <a:lstStyle/>
        <a:p>
          <a:endParaRPr lang="es-EC"/>
        </a:p>
      </dgm:t>
    </dgm:pt>
  </dgm:ptLst>
  <dgm:cxnLst>
    <dgm:cxn modelId="{9E7204DE-C8A2-4526-9743-48FF56A520FF}" type="presOf" srcId="{D3DB9196-CCB9-435F-8669-F2F397C46E61}" destId="{925E1A8A-9C94-4A82-B9F2-60A90FF51F4E}" srcOrd="0" destOrd="0" presId="urn:microsoft.com/office/officeart/2005/8/layout/chevron2"/>
    <dgm:cxn modelId="{D5E916DE-0666-4F84-9610-319A36B73544}" srcId="{91C946B3-090B-4469-8FBB-85C105FB36AD}" destId="{1C0D6061-D3E0-4085-950A-49BF8574D80C}" srcOrd="0" destOrd="0" parTransId="{6DAAEA88-EA68-4FA1-9C88-34B270FBF75D}" sibTransId="{B3F97434-5DD3-44F6-8E54-A73E55067F44}"/>
    <dgm:cxn modelId="{82916C55-3CD4-44C4-A49D-37B25EB170A6}" srcId="{72EB1022-9432-4764-843D-8F6F8F174A2B}" destId="{C0C3F7D7-7D8B-4F1F-B5FD-65FEA77B9FE5}" srcOrd="2" destOrd="0" parTransId="{815C98B5-23D4-4C6C-B3BA-212956344219}" sibTransId="{25053713-B8DD-4E98-9F84-9189FAABD790}"/>
    <dgm:cxn modelId="{3BDD3359-07E2-4403-9F5D-F11862F14D3E}" type="presOf" srcId="{E664460C-0F82-4C90-9BC0-374EC10FDF1E}" destId="{3A953747-241B-4E37-834C-67AD88F88561}" srcOrd="0" destOrd="0" presId="urn:microsoft.com/office/officeart/2005/8/layout/chevron2"/>
    <dgm:cxn modelId="{DF6087B2-8AAA-4C2E-A818-0FED6A28EA08}" type="presOf" srcId="{C0C3F7D7-7D8B-4F1F-B5FD-65FEA77B9FE5}" destId="{1A5C1119-8A0B-401B-BE98-82647203BB8B}" srcOrd="0" destOrd="0" presId="urn:microsoft.com/office/officeart/2005/8/layout/chevron2"/>
    <dgm:cxn modelId="{E06AA21C-554F-478A-A0CE-A08CD402AA0A}" srcId="{72EB1022-9432-4764-843D-8F6F8F174A2B}" destId="{469C843C-8E1F-4DF9-8388-447FE7270951}" srcOrd="4" destOrd="0" parTransId="{6E3A4CC3-1C50-40BA-BF45-D9143A66B3E6}" sibTransId="{C3AA2681-0FD1-4102-8034-ED5046702116}"/>
    <dgm:cxn modelId="{BAC2E7C7-E0DE-456F-AC92-B697C251D4A9}" srcId="{469C843C-8E1F-4DF9-8388-447FE7270951}" destId="{E2AA917B-5790-4B29-8FBC-A762E67CDF5A}" srcOrd="0" destOrd="0" parTransId="{49F5A30C-C6D7-466B-A77B-67246C98CC44}" sibTransId="{C59D186B-7396-4A89-BEBD-D05EE53D4879}"/>
    <dgm:cxn modelId="{22B2B6F2-5BA8-4311-861E-A94E36A61DBD}" type="presOf" srcId="{469C843C-8E1F-4DF9-8388-447FE7270951}" destId="{3A290E94-21D4-4E2A-A267-F9E8FF7C6414}" srcOrd="0" destOrd="0" presId="urn:microsoft.com/office/officeart/2005/8/layout/chevron2"/>
    <dgm:cxn modelId="{92F11A67-14E7-4919-BC7F-489EBCC0725B}" srcId="{72EB1022-9432-4764-843D-8F6F8F174A2B}" destId="{91C946B3-090B-4469-8FBB-85C105FB36AD}" srcOrd="3" destOrd="0" parTransId="{A10B7424-5C2D-4CDD-A3EB-CAFDCEA71574}" sibTransId="{CF744AF1-5504-45F4-BA7F-A589154F3C2E}"/>
    <dgm:cxn modelId="{7199BF06-3D39-4BBA-A74F-F12DD9DB40D3}" srcId="{E664460C-0F82-4C90-9BC0-374EC10FDF1E}" destId="{719DA667-F289-416B-BC38-5B45282420E4}" srcOrd="0" destOrd="0" parTransId="{8985AE91-FE4E-42A1-8366-E92047D132DB}" sibTransId="{DBC4F1F6-6D34-4138-8379-8AD6F8795584}"/>
    <dgm:cxn modelId="{A3C195A2-878E-49B7-9C4A-B1AF928C4F92}" srcId="{D3DB9196-CCB9-435F-8669-F2F397C46E61}" destId="{CA84CFD2-E49A-45A2-99C2-09E9479B75FF}" srcOrd="0" destOrd="0" parTransId="{B3374EF4-86A5-42A6-9640-4F62D1B126EC}" sibTransId="{69B0042D-BAE4-4E5B-9E18-C919A76EB9B7}"/>
    <dgm:cxn modelId="{AB10921B-AAAF-4B3E-845A-920EFF25978D}" type="presOf" srcId="{91C946B3-090B-4469-8FBB-85C105FB36AD}" destId="{7BBDD5AF-3A47-4276-84DF-B8DC5BA30886}" srcOrd="0" destOrd="0" presId="urn:microsoft.com/office/officeart/2005/8/layout/chevron2"/>
    <dgm:cxn modelId="{67809953-030F-42D9-8642-BA49526E2542}" srcId="{72EB1022-9432-4764-843D-8F6F8F174A2B}" destId="{E664460C-0F82-4C90-9BC0-374EC10FDF1E}" srcOrd="0" destOrd="0" parTransId="{811D95D2-E988-4CE3-B5AC-7B66820C8CFA}" sibTransId="{85B3BE39-0E45-40E6-AB07-63BFF329D4C6}"/>
    <dgm:cxn modelId="{237AFFCC-5694-4CCE-AE39-0BB8569A8BB9}" srcId="{C0C3F7D7-7D8B-4F1F-B5FD-65FEA77B9FE5}" destId="{C52EC379-8E92-4693-AC67-282B5AE6DECB}" srcOrd="0" destOrd="0" parTransId="{38CA587A-DDE9-4C16-A0AF-42C31A53B1FF}" sibTransId="{B4FF354E-2221-4445-9CE4-3231F07D4FF9}"/>
    <dgm:cxn modelId="{7FF549D6-FC20-4EFB-B3D1-B96B2C81AB4C}" type="presOf" srcId="{72EB1022-9432-4764-843D-8F6F8F174A2B}" destId="{EDDB5EF3-0CF4-4CBB-8DB0-07E6798A0B10}" srcOrd="0" destOrd="0" presId="urn:microsoft.com/office/officeart/2005/8/layout/chevron2"/>
    <dgm:cxn modelId="{08E5F539-0F81-4DCF-B1EA-5FE10EA9322F}" type="presOf" srcId="{719DA667-F289-416B-BC38-5B45282420E4}" destId="{39A016AB-26F3-407C-9ABB-D87E55FEA306}" srcOrd="0" destOrd="0" presId="urn:microsoft.com/office/officeart/2005/8/layout/chevron2"/>
    <dgm:cxn modelId="{230FF105-EADF-4906-9A9F-DA065A5160F4}" type="presOf" srcId="{C52EC379-8E92-4693-AC67-282B5AE6DECB}" destId="{05328362-0653-474A-93E1-8C710FEDEE71}" srcOrd="0" destOrd="0" presId="urn:microsoft.com/office/officeart/2005/8/layout/chevron2"/>
    <dgm:cxn modelId="{DCCBCE94-8D46-4EA3-827E-7A69D9E7D348}" type="presOf" srcId="{E2AA917B-5790-4B29-8FBC-A762E67CDF5A}" destId="{1F85ECED-5E52-4F4B-B1B0-E8530F7DA6AF}" srcOrd="0" destOrd="0" presId="urn:microsoft.com/office/officeart/2005/8/layout/chevron2"/>
    <dgm:cxn modelId="{C8843EF2-D5EC-46D2-99A5-6291FF7A993E}" type="presOf" srcId="{1C0D6061-D3E0-4085-950A-49BF8574D80C}" destId="{38002C7C-16FB-4000-AB80-3609BEA06D63}" srcOrd="0" destOrd="0" presId="urn:microsoft.com/office/officeart/2005/8/layout/chevron2"/>
    <dgm:cxn modelId="{83F8EC05-4869-44A8-98AC-830513E1CB54}" srcId="{72EB1022-9432-4764-843D-8F6F8F174A2B}" destId="{D3DB9196-CCB9-435F-8669-F2F397C46E61}" srcOrd="1" destOrd="0" parTransId="{D3BAFE2D-8DB4-4548-AFB9-152E4D4D246D}" sibTransId="{39975E43-3F35-4813-8644-CFEED36699B3}"/>
    <dgm:cxn modelId="{235756BB-FF65-4FA0-9D33-A2CEB3B778ED}" type="presOf" srcId="{CA84CFD2-E49A-45A2-99C2-09E9479B75FF}" destId="{F668ED7E-78B8-4F19-A87E-42766E16C0B7}" srcOrd="0" destOrd="0" presId="urn:microsoft.com/office/officeart/2005/8/layout/chevron2"/>
    <dgm:cxn modelId="{7EA15B1A-2751-45B9-BE82-103A2EC15E91}" type="presParOf" srcId="{EDDB5EF3-0CF4-4CBB-8DB0-07E6798A0B10}" destId="{D538C078-A153-4F12-8F65-EEFDA11EE934}" srcOrd="0" destOrd="0" presId="urn:microsoft.com/office/officeart/2005/8/layout/chevron2"/>
    <dgm:cxn modelId="{BFF1B1BF-3EFB-4EC0-867A-890C47F2AAB5}" type="presParOf" srcId="{D538C078-A153-4F12-8F65-EEFDA11EE934}" destId="{3A953747-241B-4E37-834C-67AD88F88561}" srcOrd="0" destOrd="0" presId="urn:microsoft.com/office/officeart/2005/8/layout/chevron2"/>
    <dgm:cxn modelId="{8DDB7174-92FE-491B-9E55-9CBE99EEAA86}" type="presParOf" srcId="{D538C078-A153-4F12-8F65-EEFDA11EE934}" destId="{39A016AB-26F3-407C-9ABB-D87E55FEA306}" srcOrd="1" destOrd="0" presId="urn:microsoft.com/office/officeart/2005/8/layout/chevron2"/>
    <dgm:cxn modelId="{D230D06B-C6B0-4307-A4D1-FE063C2E7643}" type="presParOf" srcId="{EDDB5EF3-0CF4-4CBB-8DB0-07E6798A0B10}" destId="{E2EE6069-E238-4508-9B1F-F956FF498526}" srcOrd="1" destOrd="0" presId="urn:microsoft.com/office/officeart/2005/8/layout/chevron2"/>
    <dgm:cxn modelId="{B8411326-D6A6-4BC6-8047-B496E9E2B4B7}" type="presParOf" srcId="{EDDB5EF3-0CF4-4CBB-8DB0-07E6798A0B10}" destId="{39AB806D-9560-45A7-BCA6-2698F62FE661}" srcOrd="2" destOrd="0" presId="urn:microsoft.com/office/officeart/2005/8/layout/chevron2"/>
    <dgm:cxn modelId="{AC463400-139A-4F23-9451-38DD8F35587A}" type="presParOf" srcId="{39AB806D-9560-45A7-BCA6-2698F62FE661}" destId="{925E1A8A-9C94-4A82-B9F2-60A90FF51F4E}" srcOrd="0" destOrd="0" presId="urn:microsoft.com/office/officeart/2005/8/layout/chevron2"/>
    <dgm:cxn modelId="{7DB7C74C-25A3-4603-998C-81BCE62C74C1}" type="presParOf" srcId="{39AB806D-9560-45A7-BCA6-2698F62FE661}" destId="{F668ED7E-78B8-4F19-A87E-42766E16C0B7}" srcOrd="1" destOrd="0" presId="urn:microsoft.com/office/officeart/2005/8/layout/chevron2"/>
    <dgm:cxn modelId="{5340F78C-073E-47B9-897A-DA7C0D43C1CE}" type="presParOf" srcId="{EDDB5EF3-0CF4-4CBB-8DB0-07E6798A0B10}" destId="{452BDA86-6F77-4F5A-95C8-4F083A8426E0}" srcOrd="3" destOrd="0" presId="urn:microsoft.com/office/officeart/2005/8/layout/chevron2"/>
    <dgm:cxn modelId="{A981A5EA-1A8C-4258-B8E4-D78F8B5F9084}" type="presParOf" srcId="{EDDB5EF3-0CF4-4CBB-8DB0-07E6798A0B10}" destId="{30D2F466-4E0C-4C70-9FB1-5159D96302C3}" srcOrd="4" destOrd="0" presId="urn:microsoft.com/office/officeart/2005/8/layout/chevron2"/>
    <dgm:cxn modelId="{7091826C-0023-42FC-9EEB-FF7AD1FBE434}" type="presParOf" srcId="{30D2F466-4E0C-4C70-9FB1-5159D96302C3}" destId="{1A5C1119-8A0B-401B-BE98-82647203BB8B}" srcOrd="0" destOrd="0" presId="urn:microsoft.com/office/officeart/2005/8/layout/chevron2"/>
    <dgm:cxn modelId="{97A372B9-A696-4B5A-9271-840C9B1A9596}" type="presParOf" srcId="{30D2F466-4E0C-4C70-9FB1-5159D96302C3}" destId="{05328362-0653-474A-93E1-8C710FEDEE71}" srcOrd="1" destOrd="0" presId="urn:microsoft.com/office/officeart/2005/8/layout/chevron2"/>
    <dgm:cxn modelId="{A73C0B4E-F030-4FC3-864E-F9C6FD1134EA}" type="presParOf" srcId="{EDDB5EF3-0CF4-4CBB-8DB0-07E6798A0B10}" destId="{F3D3E8E9-B21E-4BB1-B4D5-0DE6E914833B}" srcOrd="5" destOrd="0" presId="urn:microsoft.com/office/officeart/2005/8/layout/chevron2"/>
    <dgm:cxn modelId="{03ED1AE7-1A20-409D-8E92-479E8CA5035F}" type="presParOf" srcId="{EDDB5EF3-0CF4-4CBB-8DB0-07E6798A0B10}" destId="{5F2706DF-6A3C-4B2D-BF4C-3DA94E5F901E}" srcOrd="6" destOrd="0" presId="urn:microsoft.com/office/officeart/2005/8/layout/chevron2"/>
    <dgm:cxn modelId="{4314472E-6EC8-4673-A205-24A9D746F95A}" type="presParOf" srcId="{5F2706DF-6A3C-4B2D-BF4C-3DA94E5F901E}" destId="{7BBDD5AF-3A47-4276-84DF-B8DC5BA30886}" srcOrd="0" destOrd="0" presId="urn:microsoft.com/office/officeart/2005/8/layout/chevron2"/>
    <dgm:cxn modelId="{3A99C587-CF7F-4E56-873F-7203A745869C}" type="presParOf" srcId="{5F2706DF-6A3C-4B2D-BF4C-3DA94E5F901E}" destId="{38002C7C-16FB-4000-AB80-3609BEA06D63}" srcOrd="1" destOrd="0" presId="urn:microsoft.com/office/officeart/2005/8/layout/chevron2"/>
    <dgm:cxn modelId="{02E28817-A5F6-43D2-AC7D-5D94BD3E697D}" type="presParOf" srcId="{EDDB5EF3-0CF4-4CBB-8DB0-07E6798A0B10}" destId="{876BE16B-A747-429B-9C81-8E46D6B8213C}" srcOrd="7" destOrd="0" presId="urn:microsoft.com/office/officeart/2005/8/layout/chevron2"/>
    <dgm:cxn modelId="{376DF27D-2258-49BD-B686-378089281269}" type="presParOf" srcId="{EDDB5EF3-0CF4-4CBB-8DB0-07E6798A0B10}" destId="{8BFAA073-16B7-4C66-9F8C-562E4DB77F5A}" srcOrd="8" destOrd="0" presId="urn:microsoft.com/office/officeart/2005/8/layout/chevron2"/>
    <dgm:cxn modelId="{3E62AB81-06E1-4F59-9EED-BE827BA23793}" type="presParOf" srcId="{8BFAA073-16B7-4C66-9F8C-562E4DB77F5A}" destId="{3A290E94-21D4-4E2A-A267-F9E8FF7C6414}" srcOrd="0" destOrd="0" presId="urn:microsoft.com/office/officeart/2005/8/layout/chevron2"/>
    <dgm:cxn modelId="{9E8BC197-57AB-4165-952C-530A67B02844}" type="presParOf" srcId="{8BFAA073-16B7-4C66-9F8C-562E4DB77F5A}" destId="{1F85ECED-5E52-4F4B-B1B0-E8530F7DA6A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403B855-CF6D-4D48-8C93-7E740CB1809E}" type="doc">
      <dgm:prSet loTypeId="urn:microsoft.com/office/officeart/2005/8/layout/hProcess7" loCatId="list" qsTypeId="urn:microsoft.com/office/officeart/2005/8/quickstyle/3d4" qsCatId="3D" csTypeId="urn:microsoft.com/office/officeart/2005/8/colors/accent1_2" csCatId="accent1" phldr="1"/>
      <dgm:spPr/>
      <dgm:t>
        <a:bodyPr/>
        <a:lstStyle/>
        <a:p>
          <a:endParaRPr lang="es-EC"/>
        </a:p>
      </dgm:t>
    </dgm:pt>
    <dgm:pt modelId="{B2ED6D4B-0057-4A44-988A-D25B47D2CB42}">
      <dgm:prSet phldrT="[Texto]"/>
      <dgm:spPr/>
      <dgm:t>
        <a:bodyPr/>
        <a:lstStyle/>
        <a:p>
          <a:r>
            <a:rPr lang="es-EC" dirty="0" smtClean="0">
              <a:solidFill>
                <a:schemeClr val="tx1"/>
              </a:solidFill>
            </a:rPr>
            <a:t>Qué puede ir mal   ?</a:t>
          </a:r>
          <a:r>
            <a:rPr lang="es-EC" dirty="0" smtClean="0"/>
            <a:t>   .</a:t>
          </a:r>
          <a:endParaRPr lang="es-EC" dirty="0"/>
        </a:p>
      </dgm:t>
    </dgm:pt>
    <dgm:pt modelId="{8A65DECA-6766-43F5-AB60-5CC0E5D49EBB}" type="parTrans" cxnId="{FBBAD3EC-7037-404D-89CE-FA4F32B1F8D6}">
      <dgm:prSet/>
      <dgm:spPr/>
      <dgm:t>
        <a:bodyPr/>
        <a:lstStyle/>
        <a:p>
          <a:endParaRPr lang="es-EC"/>
        </a:p>
      </dgm:t>
    </dgm:pt>
    <dgm:pt modelId="{592FDFC5-F374-4B2C-8C93-1C40D5A98E9C}" type="sibTrans" cxnId="{FBBAD3EC-7037-404D-89CE-FA4F32B1F8D6}">
      <dgm:prSet/>
      <dgm:spPr/>
      <dgm:t>
        <a:bodyPr/>
        <a:lstStyle/>
        <a:p>
          <a:endParaRPr lang="es-EC"/>
        </a:p>
      </dgm:t>
    </dgm:pt>
    <dgm:pt modelId="{B3E1D238-CEFE-4C27-A362-C258C2223C3D}">
      <dgm:prSet phldrT="[Texto]"/>
      <dgm:spPr/>
      <dgm:t>
        <a:bodyPr/>
        <a:lstStyle/>
        <a:p>
          <a:r>
            <a:rPr lang="es-EC" dirty="0" smtClean="0">
              <a:solidFill>
                <a:schemeClr val="tx1"/>
              </a:solidFill>
            </a:rPr>
            <a:t>Frecuencia?      </a:t>
          </a:r>
          <a:r>
            <a:rPr lang="es-EC" dirty="0" smtClean="0"/>
            <a:t>.            </a:t>
          </a:r>
          <a:endParaRPr lang="es-EC" dirty="0"/>
        </a:p>
      </dgm:t>
    </dgm:pt>
    <dgm:pt modelId="{016AA9FB-8F9F-4D60-AA2C-8C8A1F775909}" type="parTrans" cxnId="{6852F520-64C2-4751-B31D-AE2E33CDDD30}">
      <dgm:prSet/>
      <dgm:spPr/>
      <dgm:t>
        <a:bodyPr/>
        <a:lstStyle/>
        <a:p>
          <a:endParaRPr lang="es-EC"/>
        </a:p>
      </dgm:t>
    </dgm:pt>
    <dgm:pt modelId="{16584615-4534-4DD5-A8A8-F7578A03667C}" type="sibTrans" cxnId="{6852F520-64C2-4751-B31D-AE2E33CDDD30}">
      <dgm:prSet/>
      <dgm:spPr/>
      <dgm:t>
        <a:bodyPr/>
        <a:lstStyle/>
        <a:p>
          <a:endParaRPr lang="es-EC"/>
        </a:p>
      </dgm:t>
    </dgm:pt>
    <dgm:pt modelId="{160E3532-21FD-4408-B18E-213085E4AE21}">
      <dgm:prSet phldrT="[Texto]"/>
      <dgm:spPr/>
      <dgm:t>
        <a:bodyPr/>
        <a:lstStyle/>
        <a:p>
          <a:r>
            <a:rPr lang="es-EC" dirty="0" smtClean="0">
              <a:solidFill>
                <a:schemeClr val="tx1"/>
              </a:solidFill>
            </a:rPr>
            <a:t>Consecuencias?</a:t>
          </a:r>
          <a:r>
            <a:rPr lang="es-EC" dirty="0" smtClean="0"/>
            <a:t>     .</a:t>
          </a:r>
          <a:endParaRPr lang="es-EC" dirty="0"/>
        </a:p>
      </dgm:t>
    </dgm:pt>
    <dgm:pt modelId="{DF360A12-4E5B-48BB-94F8-2CFBC961DD24}" type="parTrans" cxnId="{97DC2B46-C96C-484F-988C-9500477FFA97}">
      <dgm:prSet/>
      <dgm:spPr/>
      <dgm:t>
        <a:bodyPr/>
        <a:lstStyle/>
        <a:p>
          <a:endParaRPr lang="es-EC"/>
        </a:p>
      </dgm:t>
    </dgm:pt>
    <dgm:pt modelId="{0FE63B32-05B3-4E57-AFA3-0755AE175CEA}" type="sibTrans" cxnId="{97DC2B46-C96C-484F-988C-9500477FFA97}">
      <dgm:prSet/>
      <dgm:spPr/>
      <dgm:t>
        <a:bodyPr/>
        <a:lstStyle/>
        <a:p>
          <a:endParaRPr lang="es-EC"/>
        </a:p>
      </dgm:t>
    </dgm:pt>
    <dgm:pt modelId="{7C37F99E-A1EB-47B1-BA9B-A6F0926E39BF}">
      <dgm:prSet phldrT="[Texto]"/>
      <dgm:spPr/>
      <dgm:t>
        <a:bodyPr/>
        <a:lstStyle/>
        <a:p>
          <a:endParaRPr lang="es-EC" dirty="0" smtClean="0"/>
        </a:p>
        <a:p>
          <a:endParaRPr lang="es-EC" dirty="0" smtClean="0"/>
        </a:p>
        <a:p>
          <a:endParaRPr lang="es-EC" dirty="0" smtClean="0"/>
        </a:p>
        <a:p>
          <a:r>
            <a:rPr lang="es-EC" dirty="0" smtClean="0"/>
            <a:t>-  No funcione el SGH.</a:t>
          </a:r>
          <a:endParaRPr lang="es-EC" dirty="0"/>
        </a:p>
      </dgm:t>
    </dgm:pt>
    <dgm:pt modelId="{7C2F682C-7BB9-4166-85A5-6249A8F70018}" type="parTrans" cxnId="{BF84C812-FAC7-4A35-9622-6D8960506ECF}">
      <dgm:prSet/>
      <dgm:spPr/>
      <dgm:t>
        <a:bodyPr/>
        <a:lstStyle/>
        <a:p>
          <a:endParaRPr lang="es-EC"/>
        </a:p>
      </dgm:t>
    </dgm:pt>
    <dgm:pt modelId="{0897109E-ECF0-4DA9-929E-E1ACA382FEF7}" type="sibTrans" cxnId="{BF84C812-FAC7-4A35-9622-6D8960506ECF}">
      <dgm:prSet/>
      <dgm:spPr/>
      <dgm:t>
        <a:bodyPr/>
        <a:lstStyle/>
        <a:p>
          <a:endParaRPr lang="es-EC"/>
        </a:p>
      </dgm:t>
    </dgm:pt>
    <dgm:pt modelId="{E8AC5D40-A01E-4519-A965-4A3A8CF19657}">
      <dgm:prSet phldrT="[Texto]"/>
      <dgm:spPr/>
      <dgm:t>
        <a:bodyPr/>
        <a:lstStyle/>
        <a:p>
          <a:endParaRPr lang="es-EC" sz="1900" dirty="0"/>
        </a:p>
      </dgm:t>
    </dgm:pt>
    <dgm:pt modelId="{C94C3514-93D5-4921-BB83-EDEC1ECFF371}" type="parTrans" cxnId="{8E5D1B9F-D64C-4BE1-94BC-68F3FBF16B9F}">
      <dgm:prSet/>
      <dgm:spPr/>
      <dgm:t>
        <a:bodyPr/>
        <a:lstStyle/>
        <a:p>
          <a:endParaRPr lang="es-EC"/>
        </a:p>
      </dgm:t>
    </dgm:pt>
    <dgm:pt modelId="{65F72B66-8EE0-4019-91B5-360C60612F22}" type="sibTrans" cxnId="{8E5D1B9F-D64C-4BE1-94BC-68F3FBF16B9F}">
      <dgm:prSet/>
      <dgm:spPr/>
      <dgm:t>
        <a:bodyPr/>
        <a:lstStyle/>
        <a:p>
          <a:endParaRPr lang="es-EC"/>
        </a:p>
      </dgm:t>
    </dgm:pt>
    <dgm:pt modelId="{C8FD32CA-8DF0-4E99-9EFD-167CE5C74E1F}">
      <dgm:prSet/>
      <dgm:spPr/>
      <dgm:t>
        <a:bodyPr/>
        <a:lstStyle/>
        <a:p>
          <a:r>
            <a:rPr lang="es-EC" dirty="0" smtClean="0"/>
            <a:t>-  Lo que sería extremadamente peligroso.</a:t>
          </a:r>
        </a:p>
      </dgm:t>
    </dgm:pt>
    <dgm:pt modelId="{5E5D186E-FEDF-4401-8067-9C6A32F65C68}" type="parTrans" cxnId="{919FE374-8F5B-4AF7-BE09-D6000C8D2618}">
      <dgm:prSet/>
      <dgm:spPr/>
      <dgm:t>
        <a:bodyPr/>
        <a:lstStyle/>
        <a:p>
          <a:endParaRPr lang="es-EC"/>
        </a:p>
      </dgm:t>
    </dgm:pt>
    <dgm:pt modelId="{6550EE1C-58DA-46C1-9E60-6DF55E731295}" type="sibTrans" cxnId="{919FE374-8F5B-4AF7-BE09-D6000C8D2618}">
      <dgm:prSet/>
      <dgm:spPr/>
      <dgm:t>
        <a:bodyPr/>
        <a:lstStyle/>
        <a:p>
          <a:endParaRPr lang="es-EC"/>
        </a:p>
      </dgm:t>
    </dgm:pt>
    <dgm:pt modelId="{FEC191F1-EF19-4255-A12B-F7277BF558CF}">
      <dgm:prSet phldrT="[Texto]" custT="1"/>
      <dgm:spPr/>
      <dgm:t>
        <a:bodyPr/>
        <a:lstStyle/>
        <a:p>
          <a:endParaRPr lang="es-EC" sz="1900" dirty="0" smtClean="0"/>
        </a:p>
        <a:p>
          <a:endParaRPr lang="es-EC" sz="1900" dirty="0" smtClean="0"/>
        </a:p>
        <a:p>
          <a:endParaRPr lang="es-EC" sz="1900" dirty="0" smtClean="0"/>
        </a:p>
        <a:p>
          <a:endParaRPr lang="es-EC" sz="1900" dirty="0" smtClean="0"/>
        </a:p>
        <a:p>
          <a:r>
            <a:rPr lang="es-EC" sz="2400" dirty="0" smtClean="0"/>
            <a:t>-  Red de datos.</a:t>
          </a:r>
        </a:p>
        <a:p>
          <a:endParaRPr lang="es-EC" sz="2400" dirty="0" smtClean="0"/>
        </a:p>
        <a:p>
          <a:r>
            <a:rPr lang="es-EC" sz="2400" dirty="0" smtClean="0"/>
            <a:t>-  Red eléctrica.</a:t>
          </a:r>
        </a:p>
      </dgm:t>
    </dgm:pt>
    <dgm:pt modelId="{2603B163-62CE-464E-B2B7-6A68E9F0357E}" type="sibTrans" cxnId="{75470626-135A-4D8D-88DB-68069B3194BB}">
      <dgm:prSet/>
      <dgm:spPr/>
      <dgm:t>
        <a:bodyPr/>
        <a:lstStyle/>
        <a:p>
          <a:endParaRPr lang="es-EC"/>
        </a:p>
      </dgm:t>
    </dgm:pt>
    <dgm:pt modelId="{BE75C2DD-C845-48F8-A983-B1F25BDA238E}" type="parTrans" cxnId="{75470626-135A-4D8D-88DB-68069B3194BB}">
      <dgm:prSet/>
      <dgm:spPr/>
      <dgm:t>
        <a:bodyPr/>
        <a:lstStyle/>
        <a:p>
          <a:endParaRPr lang="es-EC"/>
        </a:p>
      </dgm:t>
    </dgm:pt>
    <dgm:pt modelId="{7CBEA620-D3D0-4394-9C94-EA4836D478E9}">
      <dgm:prSet phldrT="[Texto]" custT="1"/>
      <dgm:spPr/>
      <dgm:t>
        <a:bodyPr/>
        <a:lstStyle/>
        <a:p>
          <a:endParaRPr lang="es-EC" sz="2000" dirty="0" smtClean="0"/>
        </a:p>
        <a:p>
          <a:endParaRPr lang="es-EC" sz="2000" dirty="0" smtClean="0"/>
        </a:p>
        <a:p>
          <a:endParaRPr lang="es-EC" sz="2000" dirty="0" smtClean="0"/>
        </a:p>
        <a:p>
          <a:endParaRPr lang="es-EC" sz="2000" dirty="0" smtClean="0"/>
        </a:p>
        <a:p>
          <a:r>
            <a:rPr lang="es-EC" sz="2000" dirty="0" smtClean="0"/>
            <a:t>No existen estadísticas ni registros y podría ocurrir en cualquier momento</a:t>
          </a:r>
          <a:endParaRPr lang="es-EC" sz="2000" dirty="0"/>
        </a:p>
      </dgm:t>
    </dgm:pt>
    <dgm:pt modelId="{761134BD-BA1F-4572-A59C-D08865CA5D9E}" type="sibTrans" cxnId="{AEC464F7-9F4A-4CD3-8545-1CDDAFCE2F1F}">
      <dgm:prSet/>
      <dgm:spPr/>
      <dgm:t>
        <a:bodyPr/>
        <a:lstStyle/>
        <a:p>
          <a:endParaRPr lang="es-EC"/>
        </a:p>
      </dgm:t>
    </dgm:pt>
    <dgm:pt modelId="{B3DFA24C-05CA-43F6-9562-3FC25F81A1B7}" type="parTrans" cxnId="{AEC464F7-9F4A-4CD3-8545-1CDDAFCE2F1F}">
      <dgm:prSet/>
      <dgm:spPr/>
      <dgm:t>
        <a:bodyPr/>
        <a:lstStyle/>
        <a:p>
          <a:endParaRPr lang="es-EC"/>
        </a:p>
      </dgm:t>
    </dgm:pt>
    <dgm:pt modelId="{75577061-4C50-4016-8702-09A68E60A360}" type="pres">
      <dgm:prSet presAssocID="{9403B855-CF6D-4D48-8C93-7E740CB1809E}" presName="Name0" presStyleCnt="0">
        <dgm:presLayoutVars>
          <dgm:dir/>
          <dgm:animLvl val="lvl"/>
          <dgm:resizeHandles val="exact"/>
        </dgm:presLayoutVars>
      </dgm:prSet>
      <dgm:spPr/>
      <dgm:t>
        <a:bodyPr/>
        <a:lstStyle/>
        <a:p>
          <a:endParaRPr lang="es-EC"/>
        </a:p>
      </dgm:t>
    </dgm:pt>
    <dgm:pt modelId="{3AA1776F-C8F8-46FD-9508-7B3DF09A19AA}" type="pres">
      <dgm:prSet presAssocID="{B2ED6D4B-0057-4A44-988A-D25B47D2CB42}" presName="compositeNode" presStyleCnt="0">
        <dgm:presLayoutVars>
          <dgm:bulletEnabled val="1"/>
        </dgm:presLayoutVars>
      </dgm:prSet>
      <dgm:spPr/>
    </dgm:pt>
    <dgm:pt modelId="{87C4ED58-461F-48D9-88F3-20C4EC946BE5}" type="pres">
      <dgm:prSet presAssocID="{B2ED6D4B-0057-4A44-988A-D25B47D2CB42}" presName="bgRect" presStyleLbl="node1" presStyleIdx="0" presStyleCnt="3" custScaleY="141441"/>
      <dgm:spPr/>
      <dgm:t>
        <a:bodyPr/>
        <a:lstStyle/>
        <a:p>
          <a:endParaRPr lang="es-EC"/>
        </a:p>
      </dgm:t>
    </dgm:pt>
    <dgm:pt modelId="{4DDE4F1E-F4D3-4E47-9535-ACD0728C1D85}" type="pres">
      <dgm:prSet presAssocID="{B2ED6D4B-0057-4A44-988A-D25B47D2CB42}" presName="parentNode" presStyleLbl="node1" presStyleIdx="0" presStyleCnt="3">
        <dgm:presLayoutVars>
          <dgm:chMax val="0"/>
          <dgm:bulletEnabled val="1"/>
        </dgm:presLayoutVars>
      </dgm:prSet>
      <dgm:spPr/>
      <dgm:t>
        <a:bodyPr/>
        <a:lstStyle/>
        <a:p>
          <a:endParaRPr lang="es-EC"/>
        </a:p>
      </dgm:t>
    </dgm:pt>
    <dgm:pt modelId="{13C85F36-7ECE-49E1-9F3D-9BC3BF187D03}" type="pres">
      <dgm:prSet presAssocID="{B2ED6D4B-0057-4A44-988A-D25B47D2CB42}" presName="childNode" presStyleLbl="node1" presStyleIdx="0" presStyleCnt="3">
        <dgm:presLayoutVars>
          <dgm:bulletEnabled val="1"/>
        </dgm:presLayoutVars>
      </dgm:prSet>
      <dgm:spPr/>
      <dgm:t>
        <a:bodyPr/>
        <a:lstStyle/>
        <a:p>
          <a:endParaRPr lang="es-EC"/>
        </a:p>
      </dgm:t>
    </dgm:pt>
    <dgm:pt modelId="{9679431B-979A-484C-8A4C-9AFAE53DD026}" type="pres">
      <dgm:prSet presAssocID="{592FDFC5-F374-4B2C-8C93-1C40D5A98E9C}" presName="hSp" presStyleCnt="0"/>
      <dgm:spPr/>
    </dgm:pt>
    <dgm:pt modelId="{DCC44954-1A2C-4792-826A-E9995CE1541A}" type="pres">
      <dgm:prSet presAssocID="{592FDFC5-F374-4B2C-8C93-1C40D5A98E9C}" presName="vProcSp" presStyleCnt="0"/>
      <dgm:spPr/>
    </dgm:pt>
    <dgm:pt modelId="{0D72DA3D-D9C6-4A4C-89AA-EF49E1D2AB04}" type="pres">
      <dgm:prSet presAssocID="{592FDFC5-F374-4B2C-8C93-1C40D5A98E9C}" presName="vSp1" presStyleCnt="0"/>
      <dgm:spPr/>
    </dgm:pt>
    <dgm:pt modelId="{C86CC122-A0C1-43C3-B7C5-17871DA0146E}" type="pres">
      <dgm:prSet presAssocID="{592FDFC5-F374-4B2C-8C93-1C40D5A98E9C}" presName="simulatedConn" presStyleLbl="solidFgAcc1" presStyleIdx="0" presStyleCnt="2" custAng="3560435"/>
      <dgm:spPr/>
    </dgm:pt>
    <dgm:pt modelId="{26693717-7FBC-4E7A-8CAC-EC76A73D9502}" type="pres">
      <dgm:prSet presAssocID="{592FDFC5-F374-4B2C-8C93-1C40D5A98E9C}" presName="vSp2" presStyleCnt="0"/>
      <dgm:spPr/>
    </dgm:pt>
    <dgm:pt modelId="{187D700E-6257-4EB9-85B5-D326C97DD30F}" type="pres">
      <dgm:prSet presAssocID="{592FDFC5-F374-4B2C-8C93-1C40D5A98E9C}" presName="sibTrans" presStyleCnt="0"/>
      <dgm:spPr/>
    </dgm:pt>
    <dgm:pt modelId="{38374247-A8A6-430B-AC00-6F1789A765E8}" type="pres">
      <dgm:prSet presAssocID="{B3E1D238-CEFE-4C27-A362-C258C2223C3D}" presName="compositeNode" presStyleCnt="0">
        <dgm:presLayoutVars>
          <dgm:bulletEnabled val="1"/>
        </dgm:presLayoutVars>
      </dgm:prSet>
      <dgm:spPr/>
    </dgm:pt>
    <dgm:pt modelId="{785C0BAE-1D30-4C09-B81A-9FAF026D36AA}" type="pres">
      <dgm:prSet presAssocID="{B3E1D238-CEFE-4C27-A362-C258C2223C3D}" presName="bgRect" presStyleLbl="node1" presStyleIdx="1" presStyleCnt="3" custScaleY="140821"/>
      <dgm:spPr/>
      <dgm:t>
        <a:bodyPr/>
        <a:lstStyle/>
        <a:p>
          <a:endParaRPr lang="es-EC"/>
        </a:p>
      </dgm:t>
    </dgm:pt>
    <dgm:pt modelId="{13729AC7-105D-411B-82B0-325D113FF4BC}" type="pres">
      <dgm:prSet presAssocID="{B3E1D238-CEFE-4C27-A362-C258C2223C3D}" presName="parentNode" presStyleLbl="node1" presStyleIdx="1" presStyleCnt="3">
        <dgm:presLayoutVars>
          <dgm:chMax val="0"/>
          <dgm:bulletEnabled val="1"/>
        </dgm:presLayoutVars>
      </dgm:prSet>
      <dgm:spPr/>
      <dgm:t>
        <a:bodyPr/>
        <a:lstStyle/>
        <a:p>
          <a:endParaRPr lang="es-EC"/>
        </a:p>
      </dgm:t>
    </dgm:pt>
    <dgm:pt modelId="{435AA043-8318-42DB-9C1C-5F5B52015287}" type="pres">
      <dgm:prSet presAssocID="{B3E1D238-CEFE-4C27-A362-C258C2223C3D}" presName="childNode" presStyleLbl="node1" presStyleIdx="1" presStyleCnt="3">
        <dgm:presLayoutVars>
          <dgm:bulletEnabled val="1"/>
        </dgm:presLayoutVars>
      </dgm:prSet>
      <dgm:spPr/>
      <dgm:t>
        <a:bodyPr/>
        <a:lstStyle/>
        <a:p>
          <a:endParaRPr lang="es-EC"/>
        </a:p>
      </dgm:t>
    </dgm:pt>
    <dgm:pt modelId="{34E1C703-CCF1-406A-9EBD-DE362FC3D4FB}" type="pres">
      <dgm:prSet presAssocID="{16584615-4534-4DD5-A8A8-F7578A03667C}" presName="hSp" presStyleCnt="0"/>
      <dgm:spPr/>
    </dgm:pt>
    <dgm:pt modelId="{9B331764-4844-4BEB-AF76-FCF2840B15A6}" type="pres">
      <dgm:prSet presAssocID="{16584615-4534-4DD5-A8A8-F7578A03667C}" presName="vProcSp" presStyleCnt="0"/>
      <dgm:spPr/>
    </dgm:pt>
    <dgm:pt modelId="{167F1720-06F5-476F-A68A-62B63ADAC244}" type="pres">
      <dgm:prSet presAssocID="{16584615-4534-4DD5-A8A8-F7578A03667C}" presName="vSp1" presStyleCnt="0"/>
      <dgm:spPr/>
    </dgm:pt>
    <dgm:pt modelId="{5ADB2D92-DE76-48EF-BA5E-10D4CE41F0FF}" type="pres">
      <dgm:prSet presAssocID="{16584615-4534-4DD5-A8A8-F7578A03667C}" presName="simulatedConn" presStyleLbl="solidFgAcc1" presStyleIdx="1" presStyleCnt="2"/>
      <dgm:spPr/>
    </dgm:pt>
    <dgm:pt modelId="{2BA65516-B173-4BA4-A089-C17DB6E1F3D9}" type="pres">
      <dgm:prSet presAssocID="{16584615-4534-4DD5-A8A8-F7578A03667C}" presName="vSp2" presStyleCnt="0"/>
      <dgm:spPr/>
    </dgm:pt>
    <dgm:pt modelId="{12533CCF-EB15-4D9F-B63C-EE1A24B38611}" type="pres">
      <dgm:prSet presAssocID="{16584615-4534-4DD5-A8A8-F7578A03667C}" presName="sibTrans" presStyleCnt="0"/>
      <dgm:spPr/>
    </dgm:pt>
    <dgm:pt modelId="{213F5FB6-206D-4593-9783-4B0F0D590CBE}" type="pres">
      <dgm:prSet presAssocID="{160E3532-21FD-4408-B18E-213085E4AE21}" presName="compositeNode" presStyleCnt="0">
        <dgm:presLayoutVars>
          <dgm:bulletEnabled val="1"/>
        </dgm:presLayoutVars>
      </dgm:prSet>
      <dgm:spPr/>
    </dgm:pt>
    <dgm:pt modelId="{A707CD64-5572-4A48-B67B-C44A8B79B0F9}" type="pres">
      <dgm:prSet presAssocID="{160E3532-21FD-4408-B18E-213085E4AE21}" presName="bgRect" presStyleLbl="node1" presStyleIdx="2" presStyleCnt="3" custScaleY="136520"/>
      <dgm:spPr/>
      <dgm:t>
        <a:bodyPr/>
        <a:lstStyle/>
        <a:p>
          <a:endParaRPr lang="es-EC"/>
        </a:p>
      </dgm:t>
    </dgm:pt>
    <dgm:pt modelId="{1B8407D7-6DFF-4713-A912-F727281C93C7}" type="pres">
      <dgm:prSet presAssocID="{160E3532-21FD-4408-B18E-213085E4AE21}" presName="parentNode" presStyleLbl="node1" presStyleIdx="2" presStyleCnt="3">
        <dgm:presLayoutVars>
          <dgm:chMax val="0"/>
          <dgm:bulletEnabled val="1"/>
        </dgm:presLayoutVars>
      </dgm:prSet>
      <dgm:spPr/>
      <dgm:t>
        <a:bodyPr/>
        <a:lstStyle/>
        <a:p>
          <a:endParaRPr lang="es-EC"/>
        </a:p>
      </dgm:t>
    </dgm:pt>
    <dgm:pt modelId="{D0A6834B-402E-4F93-BB78-21D65BAFD7AB}" type="pres">
      <dgm:prSet presAssocID="{160E3532-21FD-4408-B18E-213085E4AE21}" presName="childNode" presStyleLbl="node1" presStyleIdx="2" presStyleCnt="3">
        <dgm:presLayoutVars>
          <dgm:bulletEnabled val="1"/>
        </dgm:presLayoutVars>
      </dgm:prSet>
      <dgm:spPr/>
      <dgm:t>
        <a:bodyPr/>
        <a:lstStyle/>
        <a:p>
          <a:endParaRPr lang="es-EC"/>
        </a:p>
      </dgm:t>
    </dgm:pt>
  </dgm:ptLst>
  <dgm:cxnLst>
    <dgm:cxn modelId="{97DC2B46-C96C-484F-988C-9500477FFA97}" srcId="{9403B855-CF6D-4D48-8C93-7E740CB1809E}" destId="{160E3532-21FD-4408-B18E-213085E4AE21}" srcOrd="2" destOrd="0" parTransId="{DF360A12-4E5B-48BB-94F8-2CFBC961DD24}" sibTransId="{0FE63B32-05B3-4E57-AFA3-0755AE175CEA}"/>
    <dgm:cxn modelId="{7FB736B1-316D-4F9F-98BE-807599083B0D}" type="presOf" srcId="{160E3532-21FD-4408-B18E-213085E4AE21}" destId="{A707CD64-5572-4A48-B67B-C44A8B79B0F9}" srcOrd="0" destOrd="0" presId="urn:microsoft.com/office/officeart/2005/8/layout/hProcess7"/>
    <dgm:cxn modelId="{0E1372B3-5C33-4692-81AD-BDB0924423A8}" type="presOf" srcId="{B2ED6D4B-0057-4A44-988A-D25B47D2CB42}" destId="{4DDE4F1E-F4D3-4E47-9535-ACD0728C1D85}" srcOrd="1" destOrd="0" presId="urn:microsoft.com/office/officeart/2005/8/layout/hProcess7"/>
    <dgm:cxn modelId="{6671ADEE-7B12-41A1-A93A-6DF0C6EC2457}" type="presOf" srcId="{C8FD32CA-8DF0-4E99-9EFD-167CE5C74E1F}" destId="{D0A6834B-402E-4F93-BB78-21D65BAFD7AB}" srcOrd="0" destOrd="1" presId="urn:microsoft.com/office/officeart/2005/8/layout/hProcess7"/>
    <dgm:cxn modelId="{DEB36E4E-AD16-40B1-BF43-8691BA1C26DE}" type="presOf" srcId="{B2ED6D4B-0057-4A44-988A-D25B47D2CB42}" destId="{87C4ED58-461F-48D9-88F3-20C4EC946BE5}" srcOrd="0" destOrd="0" presId="urn:microsoft.com/office/officeart/2005/8/layout/hProcess7"/>
    <dgm:cxn modelId="{EE06A1E6-A94A-4C6D-9FA4-DD1EFD6A5409}" type="presOf" srcId="{7CBEA620-D3D0-4394-9C94-EA4836D478E9}" destId="{435AA043-8318-42DB-9C1C-5F5B52015287}" srcOrd="0" destOrd="0" presId="urn:microsoft.com/office/officeart/2005/8/layout/hProcess7"/>
    <dgm:cxn modelId="{4C09E404-C515-4C33-9B28-5B08C127CBEA}" type="presOf" srcId="{7C37F99E-A1EB-47B1-BA9B-A6F0926E39BF}" destId="{D0A6834B-402E-4F93-BB78-21D65BAFD7AB}" srcOrd="0" destOrd="0" presId="urn:microsoft.com/office/officeart/2005/8/layout/hProcess7"/>
    <dgm:cxn modelId="{FBBAD3EC-7037-404D-89CE-FA4F32B1F8D6}" srcId="{9403B855-CF6D-4D48-8C93-7E740CB1809E}" destId="{B2ED6D4B-0057-4A44-988A-D25B47D2CB42}" srcOrd="0" destOrd="0" parTransId="{8A65DECA-6766-43F5-AB60-5CC0E5D49EBB}" sibTransId="{592FDFC5-F374-4B2C-8C93-1C40D5A98E9C}"/>
    <dgm:cxn modelId="{D5E7CD2B-EE1E-4956-8380-8136DB09DBA5}" type="presOf" srcId="{FEC191F1-EF19-4255-A12B-F7277BF558CF}" destId="{13C85F36-7ECE-49E1-9F3D-9BC3BF187D03}" srcOrd="0" destOrd="0" presId="urn:microsoft.com/office/officeart/2005/8/layout/hProcess7"/>
    <dgm:cxn modelId="{94B4741A-448A-4792-A3E9-2DF0D163CE48}" type="presOf" srcId="{E8AC5D40-A01E-4519-A965-4A3A8CF19657}" destId="{13C85F36-7ECE-49E1-9F3D-9BC3BF187D03}" srcOrd="0" destOrd="1" presId="urn:microsoft.com/office/officeart/2005/8/layout/hProcess7"/>
    <dgm:cxn modelId="{75470626-135A-4D8D-88DB-68069B3194BB}" srcId="{B2ED6D4B-0057-4A44-988A-D25B47D2CB42}" destId="{FEC191F1-EF19-4255-A12B-F7277BF558CF}" srcOrd="0" destOrd="0" parTransId="{BE75C2DD-C845-48F8-A983-B1F25BDA238E}" sibTransId="{2603B163-62CE-464E-B2B7-6A68E9F0357E}"/>
    <dgm:cxn modelId="{6852F520-64C2-4751-B31D-AE2E33CDDD30}" srcId="{9403B855-CF6D-4D48-8C93-7E740CB1809E}" destId="{B3E1D238-CEFE-4C27-A362-C258C2223C3D}" srcOrd="1" destOrd="0" parTransId="{016AA9FB-8F9F-4D60-AA2C-8C8A1F775909}" sibTransId="{16584615-4534-4DD5-A8A8-F7578A03667C}"/>
    <dgm:cxn modelId="{A88129A4-B563-44E6-99B6-D9A51A30FCBB}" type="presOf" srcId="{B3E1D238-CEFE-4C27-A362-C258C2223C3D}" destId="{13729AC7-105D-411B-82B0-325D113FF4BC}" srcOrd="1" destOrd="0" presId="urn:microsoft.com/office/officeart/2005/8/layout/hProcess7"/>
    <dgm:cxn modelId="{8E5D1B9F-D64C-4BE1-94BC-68F3FBF16B9F}" srcId="{B2ED6D4B-0057-4A44-988A-D25B47D2CB42}" destId="{E8AC5D40-A01E-4519-A965-4A3A8CF19657}" srcOrd="1" destOrd="0" parTransId="{C94C3514-93D5-4921-BB83-EDEC1ECFF371}" sibTransId="{65F72B66-8EE0-4019-91B5-360C60612F22}"/>
    <dgm:cxn modelId="{4E0A6FBF-228E-4D87-A0FC-DFA7CA4F7B47}" type="presOf" srcId="{160E3532-21FD-4408-B18E-213085E4AE21}" destId="{1B8407D7-6DFF-4713-A912-F727281C93C7}" srcOrd="1" destOrd="0" presId="urn:microsoft.com/office/officeart/2005/8/layout/hProcess7"/>
    <dgm:cxn modelId="{61B75D2E-1B30-4E47-BBF1-76DED0332143}" type="presOf" srcId="{B3E1D238-CEFE-4C27-A362-C258C2223C3D}" destId="{785C0BAE-1D30-4C09-B81A-9FAF026D36AA}" srcOrd="0" destOrd="0" presId="urn:microsoft.com/office/officeart/2005/8/layout/hProcess7"/>
    <dgm:cxn modelId="{6BED7F46-0203-4336-B5DA-9752A2FA4686}" type="presOf" srcId="{9403B855-CF6D-4D48-8C93-7E740CB1809E}" destId="{75577061-4C50-4016-8702-09A68E60A360}" srcOrd="0" destOrd="0" presId="urn:microsoft.com/office/officeart/2005/8/layout/hProcess7"/>
    <dgm:cxn modelId="{BF84C812-FAC7-4A35-9622-6D8960506ECF}" srcId="{160E3532-21FD-4408-B18E-213085E4AE21}" destId="{7C37F99E-A1EB-47B1-BA9B-A6F0926E39BF}" srcOrd="0" destOrd="0" parTransId="{7C2F682C-7BB9-4166-85A5-6249A8F70018}" sibTransId="{0897109E-ECF0-4DA9-929E-E1ACA382FEF7}"/>
    <dgm:cxn modelId="{919FE374-8F5B-4AF7-BE09-D6000C8D2618}" srcId="{160E3532-21FD-4408-B18E-213085E4AE21}" destId="{C8FD32CA-8DF0-4E99-9EFD-167CE5C74E1F}" srcOrd="1" destOrd="0" parTransId="{5E5D186E-FEDF-4401-8067-9C6A32F65C68}" sibTransId="{6550EE1C-58DA-46C1-9E60-6DF55E731295}"/>
    <dgm:cxn modelId="{AEC464F7-9F4A-4CD3-8545-1CDDAFCE2F1F}" srcId="{B3E1D238-CEFE-4C27-A362-C258C2223C3D}" destId="{7CBEA620-D3D0-4394-9C94-EA4836D478E9}" srcOrd="0" destOrd="0" parTransId="{B3DFA24C-05CA-43F6-9562-3FC25F81A1B7}" sibTransId="{761134BD-BA1F-4572-A59C-D08865CA5D9E}"/>
    <dgm:cxn modelId="{7B020D3E-676A-47D6-BFA4-C239BDBDA044}" type="presParOf" srcId="{75577061-4C50-4016-8702-09A68E60A360}" destId="{3AA1776F-C8F8-46FD-9508-7B3DF09A19AA}" srcOrd="0" destOrd="0" presId="urn:microsoft.com/office/officeart/2005/8/layout/hProcess7"/>
    <dgm:cxn modelId="{35778714-2E91-4A19-930C-2B35CE032F04}" type="presParOf" srcId="{3AA1776F-C8F8-46FD-9508-7B3DF09A19AA}" destId="{87C4ED58-461F-48D9-88F3-20C4EC946BE5}" srcOrd="0" destOrd="0" presId="urn:microsoft.com/office/officeart/2005/8/layout/hProcess7"/>
    <dgm:cxn modelId="{248F10FE-6B79-42AF-9891-201E6BD9BA29}" type="presParOf" srcId="{3AA1776F-C8F8-46FD-9508-7B3DF09A19AA}" destId="{4DDE4F1E-F4D3-4E47-9535-ACD0728C1D85}" srcOrd="1" destOrd="0" presId="urn:microsoft.com/office/officeart/2005/8/layout/hProcess7"/>
    <dgm:cxn modelId="{1D29CF20-5C6C-434A-93FB-981DD270534F}" type="presParOf" srcId="{3AA1776F-C8F8-46FD-9508-7B3DF09A19AA}" destId="{13C85F36-7ECE-49E1-9F3D-9BC3BF187D03}" srcOrd="2" destOrd="0" presId="urn:microsoft.com/office/officeart/2005/8/layout/hProcess7"/>
    <dgm:cxn modelId="{2D32D518-99D4-492A-9DCA-181EEE090E17}" type="presParOf" srcId="{75577061-4C50-4016-8702-09A68E60A360}" destId="{9679431B-979A-484C-8A4C-9AFAE53DD026}" srcOrd="1" destOrd="0" presId="urn:microsoft.com/office/officeart/2005/8/layout/hProcess7"/>
    <dgm:cxn modelId="{6CA79C8D-0237-442E-B23F-071A5E8FE82C}" type="presParOf" srcId="{75577061-4C50-4016-8702-09A68E60A360}" destId="{DCC44954-1A2C-4792-826A-E9995CE1541A}" srcOrd="2" destOrd="0" presId="urn:microsoft.com/office/officeart/2005/8/layout/hProcess7"/>
    <dgm:cxn modelId="{2C550B82-6E2C-48F9-BE50-D2B08677A79C}" type="presParOf" srcId="{DCC44954-1A2C-4792-826A-E9995CE1541A}" destId="{0D72DA3D-D9C6-4A4C-89AA-EF49E1D2AB04}" srcOrd="0" destOrd="0" presId="urn:microsoft.com/office/officeart/2005/8/layout/hProcess7"/>
    <dgm:cxn modelId="{20D48D2F-DC5C-48CB-A95E-4DFF9CFC340A}" type="presParOf" srcId="{DCC44954-1A2C-4792-826A-E9995CE1541A}" destId="{C86CC122-A0C1-43C3-B7C5-17871DA0146E}" srcOrd="1" destOrd="0" presId="urn:microsoft.com/office/officeart/2005/8/layout/hProcess7"/>
    <dgm:cxn modelId="{E508DE8A-F4BB-472E-A90E-515E66B1DFD4}" type="presParOf" srcId="{DCC44954-1A2C-4792-826A-E9995CE1541A}" destId="{26693717-7FBC-4E7A-8CAC-EC76A73D9502}" srcOrd="2" destOrd="0" presId="urn:microsoft.com/office/officeart/2005/8/layout/hProcess7"/>
    <dgm:cxn modelId="{40B4ACA8-84BF-4250-A153-E90A2BBBFAB8}" type="presParOf" srcId="{75577061-4C50-4016-8702-09A68E60A360}" destId="{187D700E-6257-4EB9-85B5-D326C97DD30F}" srcOrd="3" destOrd="0" presId="urn:microsoft.com/office/officeart/2005/8/layout/hProcess7"/>
    <dgm:cxn modelId="{26E8FFF7-AADD-4968-BC22-BC0C8021F124}" type="presParOf" srcId="{75577061-4C50-4016-8702-09A68E60A360}" destId="{38374247-A8A6-430B-AC00-6F1789A765E8}" srcOrd="4" destOrd="0" presId="urn:microsoft.com/office/officeart/2005/8/layout/hProcess7"/>
    <dgm:cxn modelId="{33B91CBF-F368-4A0B-847A-78E552C239BD}" type="presParOf" srcId="{38374247-A8A6-430B-AC00-6F1789A765E8}" destId="{785C0BAE-1D30-4C09-B81A-9FAF026D36AA}" srcOrd="0" destOrd="0" presId="urn:microsoft.com/office/officeart/2005/8/layout/hProcess7"/>
    <dgm:cxn modelId="{DF186D97-C705-4E2F-92E8-6AA4F283A0F4}" type="presParOf" srcId="{38374247-A8A6-430B-AC00-6F1789A765E8}" destId="{13729AC7-105D-411B-82B0-325D113FF4BC}" srcOrd="1" destOrd="0" presId="urn:microsoft.com/office/officeart/2005/8/layout/hProcess7"/>
    <dgm:cxn modelId="{BA86AFEF-2F20-44B4-AA2C-961005C8AC9A}" type="presParOf" srcId="{38374247-A8A6-430B-AC00-6F1789A765E8}" destId="{435AA043-8318-42DB-9C1C-5F5B52015287}" srcOrd="2" destOrd="0" presId="urn:microsoft.com/office/officeart/2005/8/layout/hProcess7"/>
    <dgm:cxn modelId="{104A92E3-7807-4154-A67D-38DBB0B48E0C}" type="presParOf" srcId="{75577061-4C50-4016-8702-09A68E60A360}" destId="{34E1C703-CCF1-406A-9EBD-DE362FC3D4FB}" srcOrd="5" destOrd="0" presId="urn:microsoft.com/office/officeart/2005/8/layout/hProcess7"/>
    <dgm:cxn modelId="{D271E4D7-F67D-40FB-B381-29B6A26B4C11}" type="presParOf" srcId="{75577061-4C50-4016-8702-09A68E60A360}" destId="{9B331764-4844-4BEB-AF76-FCF2840B15A6}" srcOrd="6" destOrd="0" presId="urn:microsoft.com/office/officeart/2005/8/layout/hProcess7"/>
    <dgm:cxn modelId="{B5270852-41A3-41E2-A91D-6B1EA112B9B9}" type="presParOf" srcId="{9B331764-4844-4BEB-AF76-FCF2840B15A6}" destId="{167F1720-06F5-476F-A68A-62B63ADAC244}" srcOrd="0" destOrd="0" presId="urn:microsoft.com/office/officeart/2005/8/layout/hProcess7"/>
    <dgm:cxn modelId="{DD3BD984-E6F6-4F3F-BCA0-D948556CBE10}" type="presParOf" srcId="{9B331764-4844-4BEB-AF76-FCF2840B15A6}" destId="{5ADB2D92-DE76-48EF-BA5E-10D4CE41F0FF}" srcOrd="1" destOrd="0" presId="urn:microsoft.com/office/officeart/2005/8/layout/hProcess7"/>
    <dgm:cxn modelId="{CF74A37C-FA57-46FA-BC55-6354B86C0468}" type="presParOf" srcId="{9B331764-4844-4BEB-AF76-FCF2840B15A6}" destId="{2BA65516-B173-4BA4-A089-C17DB6E1F3D9}" srcOrd="2" destOrd="0" presId="urn:microsoft.com/office/officeart/2005/8/layout/hProcess7"/>
    <dgm:cxn modelId="{FE93167A-8190-46F7-B70A-57054E486BBA}" type="presParOf" srcId="{75577061-4C50-4016-8702-09A68E60A360}" destId="{12533CCF-EB15-4D9F-B63C-EE1A24B38611}" srcOrd="7" destOrd="0" presId="urn:microsoft.com/office/officeart/2005/8/layout/hProcess7"/>
    <dgm:cxn modelId="{B16B6C8F-0C70-4830-9CB9-CE0C53A38C6F}" type="presParOf" srcId="{75577061-4C50-4016-8702-09A68E60A360}" destId="{213F5FB6-206D-4593-9783-4B0F0D590CBE}" srcOrd="8" destOrd="0" presId="urn:microsoft.com/office/officeart/2005/8/layout/hProcess7"/>
    <dgm:cxn modelId="{A26D29CF-F7E1-45F2-9E48-E08B298AE111}" type="presParOf" srcId="{213F5FB6-206D-4593-9783-4B0F0D590CBE}" destId="{A707CD64-5572-4A48-B67B-C44A8B79B0F9}" srcOrd="0" destOrd="0" presId="urn:microsoft.com/office/officeart/2005/8/layout/hProcess7"/>
    <dgm:cxn modelId="{547F6D04-0DDC-45AD-8B92-8F3413E6296D}" type="presParOf" srcId="{213F5FB6-206D-4593-9783-4B0F0D590CBE}" destId="{1B8407D7-6DFF-4713-A912-F727281C93C7}" srcOrd="1" destOrd="0" presId="urn:microsoft.com/office/officeart/2005/8/layout/hProcess7"/>
    <dgm:cxn modelId="{E129CE21-92FC-4A77-9B70-6A13541874F0}" type="presParOf" srcId="{213F5FB6-206D-4593-9783-4B0F0D590CBE}" destId="{D0A6834B-402E-4F93-BB78-21D65BAFD7AB}"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D948FCD-7765-4EEB-BC05-E7B550A10487}"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s-EC"/>
        </a:p>
      </dgm:t>
    </dgm:pt>
    <dgm:pt modelId="{7A608603-3A40-4BA9-B6FF-B8750B73E68D}">
      <dgm:prSet phldrT="[Texto]"/>
      <dgm:spPr/>
      <dgm:t>
        <a:bodyPr/>
        <a:lstStyle/>
        <a:p>
          <a:endParaRPr lang="es-EC" dirty="0"/>
        </a:p>
      </dgm:t>
    </dgm:pt>
    <dgm:pt modelId="{DCE73AB4-3343-4F65-A5DE-70AD54D87C92}" type="parTrans" cxnId="{F3E1A95D-738B-455C-B658-A8BDD37891FC}">
      <dgm:prSet/>
      <dgm:spPr/>
      <dgm:t>
        <a:bodyPr/>
        <a:lstStyle/>
        <a:p>
          <a:endParaRPr lang="es-EC"/>
        </a:p>
      </dgm:t>
    </dgm:pt>
    <dgm:pt modelId="{9FCD9AE6-B371-4920-B4ED-CBEDDB5B916A}" type="sibTrans" cxnId="{F3E1A95D-738B-455C-B658-A8BDD37891FC}">
      <dgm:prSet/>
      <dgm:spPr/>
      <dgm:t>
        <a:bodyPr/>
        <a:lstStyle/>
        <a:p>
          <a:endParaRPr lang="es-EC"/>
        </a:p>
      </dgm:t>
    </dgm:pt>
    <dgm:pt modelId="{E81B81D4-39F9-481F-A68E-11C7F729E3CE}">
      <dgm:prSet phldrT="[Texto]" custT="1"/>
      <dgm:spPr/>
      <dgm:t>
        <a:bodyPr/>
        <a:lstStyle/>
        <a:p>
          <a:pPr algn="l"/>
          <a:endParaRPr lang="es-EC" sz="1900" b="1" dirty="0" smtClean="0"/>
        </a:p>
        <a:p>
          <a:pPr algn="l"/>
          <a:r>
            <a:rPr lang="es-EC" sz="2200" b="1" dirty="0" smtClean="0"/>
            <a:t>Qué recursos debemos proteger?</a:t>
          </a:r>
        </a:p>
        <a:p>
          <a:pPr algn="l"/>
          <a:endParaRPr lang="es-EC" sz="1900" dirty="0"/>
        </a:p>
      </dgm:t>
    </dgm:pt>
    <dgm:pt modelId="{65D5BF0A-DFE2-402C-A313-AD20AABB7125}" type="parTrans" cxnId="{849334C2-2A58-49B9-AC65-545188B7C0D6}">
      <dgm:prSet/>
      <dgm:spPr/>
      <dgm:t>
        <a:bodyPr/>
        <a:lstStyle/>
        <a:p>
          <a:endParaRPr lang="es-EC"/>
        </a:p>
      </dgm:t>
    </dgm:pt>
    <dgm:pt modelId="{1389D246-D5AC-4809-9481-41D8BD9E744B}" type="sibTrans" cxnId="{849334C2-2A58-49B9-AC65-545188B7C0D6}">
      <dgm:prSet/>
      <dgm:spPr/>
      <dgm:t>
        <a:bodyPr/>
        <a:lstStyle/>
        <a:p>
          <a:endParaRPr lang="es-EC"/>
        </a:p>
      </dgm:t>
    </dgm:pt>
    <dgm:pt modelId="{9201870B-809E-4360-B669-6B7648C1DEFE}">
      <dgm:prSet phldrT="[Texto]"/>
      <dgm:spPr/>
      <dgm:t>
        <a:bodyPr/>
        <a:lstStyle/>
        <a:p>
          <a:endParaRPr lang="es-EC" dirty="0"/>
        </a:p>
      </dgm:t>
    </dgm:pt>
    <dgm:pt modelId="{B9235102-F3EB-4FEF-9195-C4FE92EC8866}" type="parTrans" cxnId="{6DDC0E20-7127-4283-896E-6F40F0C514F7}">
      <dgm:prSet/>
      <dgm:spPr/>
      <dgm:t>
        <a:bodyPr/>
        <a:lstStyle/>
        <a:p>
          <a:endParaRPr lang="es-EC"/>
        </a:p>
      </dgm:t>
    </dgm:pt>
    <dgm:pt modelId="{DDBB0EA1-30F6-415D-9AE8-7D8F49DF8BE3}" type="sibTrans" cxnId="{6DDC0E20-7127-4283-896E-6F40F0C514F7}">
      <dgm:prSet/>
      <dgm:spPr/>
      <dgm:t>
        <a:bodyPr/>
        <a:lstStyle/>
        <a:p>
          <a:endParaRPr lang="es-EC"/>
        </a:p>
      </dgm:t>
    </dgm:pt>
    <dgm:pt modelId="{34AE91E1-840B-48A7-A646-B94061A37326}">
      <dgm:prSet phldrT="[Texto]" custT="1"/>
      <dgm:spPr/>
      <dgm:t>
        <a:bodyPr/>
        <a:lstStyle/>
        <a:p>
          <a:endParaRPr lang="es-EC" sz="2000" b="1" dirty="0" smtClean="0"/>
        </a:p>
        <a:p>
          <a:r>
            <a:rPr lang="es-EC" sz="2000" b="1" dirty="0" smtClean="0"/>
            <a:t>De qué se quiere proteger estos recursos?</a:t>
          </a:r>
        </a:p>
        <a:p>
          <a:endParaRPr lang="es-EC" sz="1900" b="1" dirty="0" smtClean="0"/>
        </a:p>
        <a:p>
          <a:endParaRPr lang="es-EC" sz="1900" dirty="0"/>
        </a:p>
      </dgm:t>
    </dgm:pt>
    <dgm:pt modelId="{4CFD001F-83C1-43F9-95E1-6E1AC6927030}" type="parTrans" cxnId="{11A76B09-3AFF-499C-8B10-E5EB053FD1E9}">
      <dgm:prSet/>
      <dgm:spPr/>
      <dgm:t>
        <a:bodyPr/>
        <a:lstStyle/>
        <a:p>
          <a:endParaRPr lang="es-EC"/>
        </a:p>
      </dgm:t>
    </dgm:pt>
    <dgm:pt modelId="{9DFE26B6-12CE-4DB5-93CC-9C35C49A67B1}" type="sibTrans" cxnId="{11A76B09-3AFF-499C-8B10-E5EB053FD1E9}">
      <dgm:prSet/>
      <dgm:spPr/>
      <dgm:t>
        <a:bodyPr/>
        <a:lstStyle/>
        <a:p>
          <a:endParaRPr lang="es-EC"/>
        </a:p>
      </dgm:t>
    </dgm:pt>
    <dgm:pt modelId="{1D93C6EC-E34F-4B85-8922-392593040475}">
      <dgm:prSet phldrT="[Texto]"/>
      <dgm:spPr/>
      <dgm:t>
        <a:bodyPr/>
        <a:lstStyle/>
        <a:p>
          <a:endParaRPr lang="es-EC" dirty="0"/>
        </a:p>
      </dgm:t>
    </dgm:pt>
    <dgm:pt modelId="{6CAFB3A0-90E8-4332-9F4C-3CAA7444302C}" type="parTrans" cxnId="{3CB07ABB-5812-4DFD-BFBC-D5DECFF9B05D}">
      <dgm:prSet/>
      <dgm:spPr/>
      <dgm:t>
        <a:bodyPr/>
        <a:lstStyle/>
        <a:p>
          <a:endParaRPr lang="es-EC"/>
        </a:p>
      </dgm:t>
    </dgm:pt>
    <dgm:pt modelId="{E4226450-5C2E-4B04-B6A9-65EEB85576FE}" type="sibTrans" cxnId="{3CB07ABB-5812-4DFD-BFBC-D5DECFF9B05D}">
      <dgm:prSet/>
      <dgm:spPr/>
      <dgm:t>
        <a:bodyPr/>
        <a:lstStyle/>
        <a:p>
          <a:endParaRPr lang="es-EC"/>
        </a:p>
      </dgm:t>
    </dgm:pt>
    <dgm:pt modelId="{DE91CE73-38B9-48AB-AB50-028C3AED6691}">
      <dgm:prSet phldrT="[Texto]"/>
      <dgm:spPr/>
      <dgm:t>
        <a:bodyPr/>
        <a:lstStyle/>
        <a:p>
          <a:pPr algn="l"/>
          <a:r>
            <a:rPr lang="es-EC" b="1" dirty="0" smtClean="0"/>
            <a:t>Qué   tan importantes son estos recursos?</a:t>
          </a:r>
          <a:endParaRPr lang="es-EC" dirty="0"/>
        </a:p>
      </dgm:t>
    </dgm:pt>
    <dgm:pt modelId="{0136F627-D204-44FC-8859-B9682D4FA80D}" type="parTrans" cxnId="{17B47F5C-4116-46CD-8AF3-03EE77BE6EE0}">
      <dgm:prSet/>
      <dgm:spPr/>
      <dgm:t>
        <a:bodyPr/>
        <a:lstStyle/>
        <a:p>
          <a:endParaRPr lang="es-EC"/>
        </a:p>
      </dgm:t>
    </dgm:pt>
    <dgm:pt modelId="{E7AFC586-9F73-41E1-B101-C3A19F28A2C8}" type="sibTrans" cxnId="{17B47F5C-4116-46CD-8AF3-03EE77BE6EE0}">
      <dgm:prSet/>
      <dgm:spPr/>
      <dgm:t>
        <a:bodyPr/>
        <a:lstStyle/>
        <a:p>
          <a:endParaRPr lang="es-EC"/>
        </a:p>
      </dgm:t>
    </dgm:pt>
    <dgm:pt modelId="{A7D2BD63-B497-43F8-97EB-AC8C5EB4469B}">
      <dgm:prSet custT="1"/>
      <dgm:spPr/>
      <dgm:t>
        <a:bodyPr/>
        <a:lstStyle/>
        <a:p>
          <a:pPr algn="l"/>
          <a:r>
            <a:rPr lang="es-EC" sz="1800" dirty="0" smtClean="0"/>
            <a:t>Equipos activos de red ( </a:t>
          </a:r>
          <a:r>
            <a:rPr lang="es-EC" sz="1800" dirty="0" err="1" smtClean="0"/>
            <a:t>Sw</a:t>
          </a:r>
          <a:r>
            <a:rPr lang="es-EC" sz="1800" dirty="0" smtClean="0"/>
            <a:t>, Servidores, Base de Datos)</a:t>
          </a:r>
        </a:p>
      </dgm:t>
    </dgm:pt>
    <dgm:pt modelId="{FDB5C352-9DC5-4432-8367-4B7477C78094}" type="parTrans" cxnId="{94DC3A37-EE49-4773-B767-E814FF2A52BC}">
      <dgm:prSet/>
      <dgm:spPr/>
      <dgm:t>
        <a:bodyPr/>
        <a:lstStyle/>
        <a:p>
          <a:endParaRPr lang="es-EC"/>
        </a:p>
      </dgm:t>
    </dgm:pt>
    <dgm:pt modelId="{45154275-1A16-412A-859C-183C6E62F014}" type="sibTrans" cxnId="{94DC3A37-EE49-4773-B767-E814FF2A52BC}">
      <dgm:prSet/>
      <dgm:spPr/>
      <dgm:t>
        <a:bodyPr/>
        <a:lstStyle/>
        <a:p>
          <a:endParaRPr lang="es-EC"/>
        </a:p>
      </dgm:t>
    </dgm:pt>
    <dgm:pt modelId="{312076F6-1414-43E2-9C4A-1B352F7A65BD}">
      <dgm:prSet/>
      <dgm:spPr/>
      <dgm:t>
        <a:bodyPr/>
        <a:lstStyle/>
        <a:p>
          <a:r>
            <a:rPr lang="es-EC" sz="1500" smtClean="0"/>
            <a:t>Fallas eléctricas</a:t>
          </a:r>
          <a:endParaRPr lang="es-EC" sz="1500" dirty="0" smtClean="0"/>
        </a:p>
      </dgm:t>
    </dgm:pt>
    <dgm:pt modelId="{8BE3AE0F-1EF8-4309-B055-3BD9EA096DEF}" type="parTrans" cxnId="{A748BA53-710D-4575-B45C-EEE229FE2635}">
      <dgm:prSet/>
      <dgm:spPr/>
      <dgm:t>
        <a:bodyPr/>
        <a:lstStyle/>
        <a:p>
          <a:endParaRPr lang="es-EC"/>
        </a:p>
      </dgm:t>
    </dgm:pt>
    <dgm:pt modelId="{64C996A9-1469-4B9C-9E6D-5FD925E36FD0}" type="sibTrans" cxnId="{A748BA53-710D-4575-B45C-EEE229FE2635}">
      <dgm:prSet/>
      <dgm:spPr/>
      <dgm:t>
        <a:bodyPr/>
        <a:lstStyle/>
        <a:p>
          <a:endParaRPr lang="es-EC"/>
        </a:p>
      </dgm:t>
    </dgm:pt>
    <dgm:pt modelId="{7226FDD2-ABAA-4E58-9C45-6B2BD4D4AB64}">
      <dgm:prSet/>
      <dgm:spPr/>
      <dgm:t>
        <a:bodyPr/>
        <a:lstStyle/>
        <a:p>
          <a:r>
            <a:rPr lang="es-EC" sz="1500" smtClean="0"/>
            <a:t>Errores humanos (des configuraciones).</a:t>
          </a:r>
          <a:endParaRPr lang="es-EC" sz="1500" dirty="0" smtClean="0"/>
        </a:p>
      </dgm:t>
    </dgm:pt>
    <dgm:pt modelId="{F9656CF7-2D5E-4FD7-A82E-D8857719A15D}" type="parTrans" cxnId="{C5D8F089-DA5F-4961-B18B-55EC20F61902}">
      <dgm:prSet/>
      <dgm:spPr/>
      <dgm:t>
        <a:bodyPr/>
        <a:lstStyle/>
        <a:p>
          <a:endParaRPr lang="es-EC"/>
        </a:p>
      </dgm:t>
    </dgm:pt>
    <dgm:pt modelId="{2051FDC6-2887-43E0-BE3C-C0CC24ABA0D7}" type="sibTrans" cxnId="{C5D8F089-DA5F-4961-B18B-55EC20F61902}">
      <dgm:prSet/>
      <dgm:spPr/>
      <dgm:t>
        <a:bodyPr/>
        <a:lstStyle/>
        <a:p>
          <a:endParaRPr lang="es-EC"/>
        </a:p>
      </dgm:t>
    </dgm:pt>
    <dgm:pt modelId="{DD1663D3-B4ED-4EAD-A265-BAE4BFE8C58B}">
      <dgm:prSet/>
      <dgm:spPr/>
      <dgm:t>
        <a:bodyPr/>
        <a:lstStyle/>
        <a:p>
          <a:r>
            <a:rPr lang="es-EC" sz="1500" dirty="0" smtClean="0"/>
            <a:t>Robos.</a:t>
          </a:r>
        </a:p>
      </dgm:t>
    </dgm:pt>
    <dgm:pt modelId="{3B2484C4-8558-4C7A-BC09-C183EEB9CA17}" type="parTrans" cxnId="{7277F17F-A591-4FA2-B2E0-AC8286522302}">
      <dgm:prSet/>
      <dgm:spPr/>
      <dgm:t>
        <a:bodyPr/>
        <a:lstStyle/>
        <a:p>
          <a:endParaRPr lang="es-EC"/>
        </a:p>
      </dgm:t>
    </dgm:pt>
    <dgm:pt modelId="{C06537CE-BBC2-4EBC-8D09-8608FF531A76}" type="sibTrans" cxnId="{7277F17F-A591-4FA2-B2E0-AC8286522302}">
      <dgm:prSet/>
      <dgm:spPr/>
      <dgm:t>
        <a:bodyPr/>
        <a:lstStyle/>
        <a:p>
          <a:endParaRPr lang="es-EC"/>
        </a:p>
      </dgm:t>
    </dgm:pt>
    <dgm:pt modelId="{B6FB67B1-14A1-4E91-8E41-F3507EAA01C2}">
      <dgm:prSet/>
      <dgm:spPr/>
      <dgm:t>
        <a:bodyPr/>
        <a:lstStyle/>
        <a:p>
          <a:pPr algn="l"/>
          <a:r>
            <a:rPr lang="es-EC" dirty="0" smtClean="0"/>
            <a:t>Altamente importantes. Infraestructura de red. </a:t>
          </a:r>
        </a:p>
        <a:p>
          <a:pPr algn="l"/>
          <a:r>
            <a:rPr lang="es-EC" dirty="0" smtClean="0"/>
            <a:t> Sistema de Gestión Hospitalaria</a:t>
          </a:r>
          <a:endParaRPr lang="es-EC" dirty="0"/>
        </a:p>
      </dgm:t>
    </dgm:pt>
    <dgm:pt modelId="{704645E8-ED05-4621-B3D8-8291F07015A9}" type="parTrans" cxnId="{818E04FB-C3B9-4784-BAE7-32242BF239D3}">
      <dgm:prSet/>
      <dgm:spPr/>
      <dgm:t>
        <a:bodyPr/>
        <a:lstStyle/>
        <a:p>
          <a:endParaRPr lang="es-EC"/>
        </a:p>
      </dgm:t>
    </dgm:pt>
    <dgm:pt modelId="{C3FF2453-74D7-45AB-ACC8-7E1BC90CCE0B}" type="sibTrans" cxnId="{818E04FB-C3B9-4784-BAE7-32242BF239D3}">
      <dgm:prSet/>
      <dgm:spPr/>
      <dgm:t>
        <a:bodyPr/>
        <a:lstStyle/>
        <a:p>
          <a:endParaRPr lang="es-EC"/>
        </a:p>
      </dgm:t>
    </dgm:pt>
    <dgm:pt modelId="{4B18F3FA-8E72-4043-94D9-1CCCCDB59889}" type="pres">
      <dgm:prSet presAssocID="{1D948FCD-7765-4EEB-BC05-E7B550A10487}" presName="Name0" presStyleCnt="0">
        <dgm:presLayoutVars>
          <dgm:dir/>
          <dgm:animLvl val="lvl"/>
          <dgm:resizeHandles val="exact"/>
        </dgm:presLayoutVars>
      </dgm:prSet>
      <dgm:spPr/>
      <dgm:t>
        <a:bodyPr/>
        <a:lstStyle/>
        <a:p>
          <a:endParaRPr lang="es-EC"/>
        </a:p>
      </dgm:t>
    </dgm:pt>
    <dgm:pt modelId="{C683D72F-AD5C-4900-AB4F-2D508FFBA67A}" type="pres">
      <dgm:prSet presAssocID="{7A608603-3A40-4BA9-B6FF-B8750B73E68D}" presName="compositeNode" presStyleCnt="0">
        <dgm:presLayoutVars>
          <dgm:bulletEnabled val="1"/>
        </dgm:presLayoutVars>
      </dgm:prSet>
      <dgm:spPr/>
    </dgm:pt>
    <dgm:pt modelId="{42CA54D1-C188-4E94-B429-3FD27FA9860B}" type="pres">
      <dgm:prSet presAssocID="{7A608603-3A40-4BA9-B6FF-B8750B73E68D}" presName="bgRect" presStyleLbl="node1" presStyleIdx="0" presStyleCnt="3" custScaleX="96694" custLinFactNeighborX="-1635" custLinFactNeighborY="-20063"/>
      <dgm:spPr/>
      <dgm:t>
        <a:bodyPr/>
        <a:lstStyle/>
        <a:p>
          <a:endParaRPr lang="es-EC"/>
        </a:p>
      </dgm:t>
    </dgm:pt>
    <dgm:pt modelId="{388D379D-E14B-47F2-A396-A0BB8AAEC2DF}" type="pres">
      <dgm:prSet presAssocID="{7A608603-3A40-4BA9-B6FF-B8750B73E68D}" presName="parentNode" presStyleLbl="node1" presStyleIdx="0" presStyleCnt="3">
        <dgm:presLayoutVars>
          <dgm:chMax val="0"/>
          <dgm:bulletEnabled val="1"/>
        </dgm:presLayoutVars>
      </dgm:prSet>
      <dgm:spPr/>
      <dgm:t>
        <a:bodyPr/>
        <a:lstStyle/>
        <a:p>
          <a:endParaRPr lang="es-EC"/>
        </a:p>
      </dgm:t>
    </dgm:pt>
    <dgm:pt modelId="{281282B2-80AD-495F-991A-1E2C37E9ED64}" type="pres">
      <dgm:prSet presAssocID="{7A608603-3A40-4BA9-B6FF-B8750B73E68D}" presName="childNode" presStyleLbl="node1" presStyleIdx="0" presStyleCnt="3">
        <dgm:presLayoutVars>
          <dgm:bulletEnabled val="1"/>
        </dgm:presLayoutVars>
      </dgm:prSet>
      <dgm:spPr/>
      <dgm:t>
        <a:bodyPr/>
        <a:lstStyle/>
        <a:p>
          <a:endParaRPr lang="es-EC"/>
        </a:p>
      </dgm:t>
    </dgm:pt>
    <dgm:pt modelId="{D61BCC02-F620-4348-98E1-BBAFB326D3EE}" type="pres">
      <dgm:prSet presAssocID="{9FCD9AE6-B371-4920-B4ED-CBEDDB5B916A}" presName="hSp" presStyleCnt="0"/>
      <dgm:spPr/>
    </dgm:pt>
    <dgm:pt modelId="{125B3188-10B3-4F94-A678-B648DE6DE085}" type="pres">
      <dgm:prSet presAssocID="{9FCD9AE6-B371-4920-B4ED-CBEDDB5B916A}" presName="vProcSp" presStyleCnt="0"/>
      <dgm:spPr/>
    </dgm:pt>
    <dgm:pt modelId="{20E79E22-A5C3-4F7D-9FB7-33C327C99145}" type="pres">
      <dgm:prSet presAssocID="{9FCD9AE6-B371-4920-B4ED-CBEDDB5B916A}" presName="vSp1" presStyleCnt="0"/>
      <dgm:spPr/>
    </dgm:pt>
    <dgm:pt modelId="{9FD75E21-362F-418E-9012-BAA581103A69}" type="pres">
      <dgm:prSet presAssocID="{9FCD9AE6-B371-4920-B4ED-CBEDDB5B916A}" presName="simulatedConn" presStyleLbl="solidFgAcc1" presStyleIdx="0" presStyleCnt="2"/>
      <dgm:spPr/>
    </dgm:pt>
    <dgm:pt modelId="{A30D3585-FF0C-461D-8DA4-FFF5A940B7ED}" type="pres">
      <dgm:prSet presAssocID="{9FCD9AE6-B371-4920-B4ED-CBEDDB5B916A}" presName="vSp2" presStyleCnt="0"/>
      <dgm:spPr/>
    </dgm:pt>
    <dgm:pt modelId="{B4312FC0-520F-4C5F-9E1B-1D1ACF29D879}" type="pres">
      <dgm:prSet presAssocID="{9FCD9AE6-B371-4920-B4ED-CBEDDB5B916A}" presName="sibTrans" presStyleCnt="0"/>
      <dgm:spPr/>
    </dgm:pt>
    <dgm:pt modelId="{DF904F73-F649-4FCD-A715-B5E997892453}" type="pres">
      <dgm:prSet presAssocID="{9201870B-809E-4360-B669-6B7648C1DEFE}" presName="compositeNode" presStyleCnt="0">
        <dgm:presLayoutVars>
          <dgm:bulletEnabled val="1"/>
        </dgm:presLayoutVars>
      </dgm:prSet>
      <dgm:spPr/>
    </dgm:pt>
    <dgm:pt modelId="{A6396A98-591D-4D0A-B31C-FAB8052B8F36}" type="pres">
      <dgm:prSet presAssocID="{9201870B-809E-4360-B669-6B7648C1DEFE}" presName="bgRect" presStyleLbl="node1" presStyleIdx="1" presStyleCnt="3" custScaleY="104118" custLinFactNeighborX="-2042" custLinFactNeighborY="10013"/>
      <dgm:spPr/>
      <dgm:t>
        <a:bodyPr/>
        <a:lstStyle/>
        <a:p>
          <a:endParaRPr lang="es-EC"/>
        </a:p>
      </dgm:t>
    </dgm:pt>
    <dgm:pt modelId="{28CAC076-3DFB-4606-B9DD-A156655DA03A}" type="pres">
      <dgm:prSet presAssocID="{9201870B-809E-4360-B669-6B7648C1DEFE}" presName="parentNode" presStyleLbl="node1" presStyleIdx="1" presStyleCnt="3">
        <dgm:presLayoutVars>
          <dgm:chMax val="0"/>
          <dgm:bulletEnabled val="1"/>
        </dgm:presLayoutVars>
      </dgm:prSet>
      <dgm:spPr/>
      <dgm:t>
        <a:bodyPr/>
        <a:lstStyle/>
        <a:p>
          <a:endParaRPr lang="es-EC"/>
        </a:p>
      </dgm:t>
    </dgm:pt>
    <dgm:pt modelId="{F51DFE5A-655A-4C5E-9E23-DF8C9E695363}" type="pres">
      <dgm:prSet presAssocID="{9201870B-809E-4360-B669-6B7648C1DEFE}" presName="childNode" presStyleLbl="node1" presStyleIdx="1" presStyleCnt="3">
        <dgm:presLayoutVars>
          <dgm:bulletEnabled val="1"/>
        </dgm:presLayoutVars>
      </dgm:prSet>
      <dgm:spPr/>
      <dgm:t>
        <a:bodyPr/>
        <a:lstStyle/>
        <a:p>
          <a:endParaRPr lang="es-EC"/>
        </a:p>
      </dgm:t>
    </dgm:pt>
    <dgm:pt modelId="{A012FAD5-D203-4298-B781-2BD550669BCB}" type="pres">
      <dgm:prSet presAssocID="{DDBB0EA1-30F6-415D-9AE8-7D8F49DF8BE3}" presName="hSp" presStyleCnt="0"/>
      <dgm:spPr/>
    </dgm:pt>
    <dgm:pt modelId="{C3EAD4F3-4173-4A97-80D3-66EB6C121A6F}" type="pres">
      <dgm:prSet presAssocID="{DDBB0EA1-30F6-415D-9AE8-7D8F49DF8BE3}" presName="vProcSp" presStyleCnt="0"/>
      <dgm:spPr/>
    </dgm:pt>
    <dgm:pt modelId="{9C39FF30-163F-4238-97E9-B24EBE0E6227}" type="pres">
      <dgm:prSet presAssocID="{DDBB0EA1-30F6-415D-9AE8-7D8F49DF8BE3}" presName="vSp1" presStyleCnt="0"/>
      <dgm:spPr/>
    </dgm:pt>
    <dgm:pt modelId="{88908D10-0107-4D90-A656-3FE6B2C7BE51}" type="pres">
      <dgm:prSet presAssocID="{DDBB0EA1-30F6-415D-9AE8-7D8F49DF8BE3}" presName="simulatedConn" presStyleLbl="solidFgAcc1" presStyleIdx="1" presStyleCnt="2" custLinFactY="100000" custLinFactNeighborX="-28361" custLinFactNeighborY="148753"/>
      <dgm:spPr/>
    </dgm:pt>
    <dgm:pt modelId="{9EE6A3D9-837E-4977-ACD4-9242837F7F49}" type="pres">
      <dgm:prSet presAssocID="{DDBB0EA1-30F6-415D-9AE8-7D8F49DF8BE3}" presName="vSp2" presStyleCnt="0"/>
      <dgm:spPr/>
    </dgm:pt>
    <dgm:pt modelId="{81BDECED-63BB-4F9B-A88D-4145FD630A67}" type="pres">
      <dgm:prSet presAssocID="{DDBB0EA1-30F6-415D-9AE8-7D8F49DF8BE3}" presName="sibTrans" presStyleCnt="0"/>
      <dgm:spPr/>
    </dgm:pt>
    <dgm:pt modelId="{681C0177-60FB-4871-A1A6-50C813849906}" type="pres">
      <dgm:prSet presAssocID="{1D93C6EC-E34F-4B85-8922-392593040475}" presName="compositeNode" presStyleCnt="0">
        <dgm:presLayoutVars>
          <dgm:bulletEnabled val="1"/>
        </dgm:presLayoutVars>
      </dgm:prSet>
      <dgm:spPr/>
    </dgm:pt>
    <dgm:pt modelId="{4716D0E4-8953-42AA-A403-9C50E4BFF162}" type="pres">
      <dgm:prSet presAssocID="{1D93C6EC-E34F-4B85-8922-392593040475}" presName="bgRect" presStyleLbl="node1" presStyleIdx="2" presStyleCnt="3" custLinFactNeighborY="27107"/>
      <dgm:spPr/>
      <dgm:t>
        <a:bodyPr/>
        <a:lstStyle/>
        <a:p>
          <a:endParaRPr lang="es-EC"/>
        </a:p>
      </dgm:t>
    </dgm:pt>
    <dgm:pt modelId="{D7382407-D614-4E43-8FE0-F3103AFB5B79}" type="pres">
      <dgm:prSet presAssocID="{1D93C6EC-E34F-4B85-8922-392593040475}" presName="parentNode" presStyleLbl="node1" presStyleIdx="2" presStyleCnt="3">
        <dgm:presLayoutVars>
          <dgm:chMax val="0"/>
          <dgm:bulletEnabled val="1"/>
        </dgm:presLayoutVars>
      </dgm:prSet>
      <dgm:spPr/>
      <dgm:t>
        <a:bodyPr/>
        <a:lstStyle/>
        <a:p>
          <a:endParaRPr lang="es-EC"/>
        </a:p>
      </dgm:t>
    </dgm:pt>
    <dgm:pt modelId="{C9F9537B-AAED-4504-BA80-1FAEEBCBB7BC}" type="pres">
      <dgm:prSet presAssocID="{1D93C6EC-E34F-4B85-8922-392593040475}" presName="childNode" presStyleLbl="node1" presStyleIdx="2" presStyleCnt="3">
        <dgm:presLayoutVars>
          <dgm:bulletEnabled val="1"/>
        </dgm:presLayoutVars>
      </dgm:prSet>
      <dgm:spPr/>
      <dgm:t>
        <a:bodyPr/>
        <a:lstStyle/>
        <a:p>
          <a:endParaRPr lang="es-EC"/>
        </a:p>
      </dgm:t>
    </dgm:pt>
  </dgm:ptLst>
  <dgm:cxnLst>
    <dgm:cxn modelId="{952B54BD-FB33-4833-944C-937780A378F0}" type="presOf" srcId="{7A608603-3A40-4BA9-B6FF-B8750B73E68D}" destId="{388D379D-E14B-47F2-A396-A0BB8AAEC2DF}" srcOrd="1" destOrd="0" presId="urn:microsoft.com/office/officeart/2005/8/layout/hProcess7"/>
    <dgm:cxn modelId="{6E516E0E-4C0B-411C-B5B6-67DAF244C91C}" type="presOf" srcId="{9201870B-809E-4360-B669-6B7648C1DEFE}" destId="{A6396A98-591D-4D0A-B31C-FAB8052B8F36}" srcOrd="0" destOrd="0" presId="urn:microsoft.com/office/officeart/2005/8/layout/hProcess7"/>
    <dgm:cxn modelId="{94DC3A37-EE49-4773-B767-E814FF2A52BC}" srcId="{E81B81D4-39F9-481F-A68E-11C7F729E3CE}" destId="{A7D2BD63-B497-43F8-97EB-AC8C5EB4469B}" srcOrd="0" destOrd="0" parTransId="{FDB5C352-9DC5-4432-8367-4B7477C78094}" sibTransId="{45154275-1A16-412A-859C-183C6E62F014}"/>
    <dgm:cxn modelId="{77B7F19E-369B-43D6-88B6-CFF1C8B118FD}" type="presOf" srcId="{1D93C6EC-E34F-4B85-8922-392593040475}" destId="{D7382407-D614-4E43-8FE0-F3103AFB5B79}" srcOrd="1" destOrd="0" presId="urn:microsoft.com/office/officeart/2005/8/layout/hProcess7"/>
    <dgm:cxn modelId="{E53CE658-D2BB-488A-8D33-FCEA85177869}" type="presOf" srcId="{7226FDD2-ABAA-4E58-9C45-6B2BD4D4AB64}" destId="{F51DFE5A-655A-4C5E-9E23-DF8C9E695363}" srcOrd="0" destOrd="2" presId="urn:microsoft.com/office/officeart/2005/8/layout/hProcess7"/>
    <dgm:cxn modelId="{849334C2-2A58-49B9-AC65-545188B7C0D6}" srcId="{7A608603-3A40-4BA9-B6FF-B8750B73E68D}" destId="{E81B81D4-39F9-481F-A68E-11C7F729E3CE}" srcOrd="0" destOrd="0" parTransId="{65D5BF0A-DFE2-402C-A313-AD20AABB7125}" sibTransId="{1389D246-D5AC-4809-9481-41D8BD9E744B}"/>
    <dgm:cxn modelId="{6DDC0E20-7127-4283-896E-6F40F0C514F7}" srcId="{1D948FCD-7765-4EEB-BC05-E7B550A10487}" destId="{9201870B-809E-4360-B669-6B7648C1DEFE}" srcOrd="1" destOrd="0" parTransId="{B9235102-F3EB-4FEF-9195-C4FE92EC8866}" sibTransId="{DDBB0EA1-30F6-415D-9AE8-7D8F49DF8BE3}"/>
    <dgm:cxn modelId="{D01037F0-5FB5-4A4A-8E43-9B156F618F4B}" type="presOf" srcId="{DD1663D3-B4ED-4EAD-A265-BAE4BFE8C58B}" destId="{F51DFE5A-655A-4C5E-9E23-DF8C9E695363}" srcOrd="0" destOrd="3" presId="urn:microsoft.com/office/officeart/2005/8/layout/hProcess7"/>
    <dgm:cxn modelId="{A748BA53-710D-4575-B45C-EEE229FE2635}" srcId="{34AE91E1-840B-48A7-A646-B94061A37326}" destId="{312076F6-1414-43E2-9C4A-1B352F7A65BD}" srcOrd="0" destOrd="0" parTransId="{8BE3AE0F-1EF8-4309-B055-3BD9EA096DEF}" sibTransId="{64C996A9-1469-4B9C-9E6D-5FD925E36FD0}"/>
    <dgm:cxn modelId="{C5D8F089-DA5F-4961-B18B-55EC20F61902}" srcId="{34AE91E1-840B-48A7-A646-B94061A37326}" destId="{7226FDD2-ABAA-4E58-9C45-6B2BD4D4AB64}" srcOrd="1" destOrd="0" parTransId="{F9656CF7-2D5E-4FD7-A82E-D8857719A15D}" sibTransId="{2051FDC6-2887-43E0-BE3C-C0CC24ABA0D7}"/>
    <dgm:cxn modelId="{818E04FB-C3B9-4784-BAE7-32242BF239D3}" srcId="{1D93C6EC-E34F-4B85-8922-392593040475}" destId="{B6FB67B1-14A1-4E91-8E41-F3507EAA01C2}" srcOrd="1" destOrd="0" parTransId="{704645E8-ED05-4621-B3D8-8291F07015A9}" sibTransId="{C3FF2453-74D7-45AB-ACC8-7E1BC90CCE0B}"/>
    <dgm:cxn modelId="{121D511B-CC9E-457C-8C23-8C5603470F84}" type="presOf" srcId="{9201870B-809E-4360-B669-6B7648C1DEFE}" destId="{28CAC076-3DFB-4606-B9DD-A156655DA03A}" srcOrd="1" destOrd="0" presId="urn:microsoft.com/office/officeart/2005/8/layout/hProcess7"/>
    <dgm:cxn modelId="{91081BA7-0A39-470C-A25E-FDABA7CD1951}" type="presOf" srcId="{34AE91E1-840B-48A7-A646-B94061A37326}" destId="{F51DFE5A-655A-4C5E-9E23-DF8C9E695363}" srcOrd="0" destOrd="0" presId="urn:microsoft.com/office/officeart/2005/8/layout/hProcess7"/>
    <dgm:cxn modelId="{78FA5689-03C2-47FF-A912-BD5241F4991D}" type="presOf" srcId="{B6FB67B1-14A1-4E91-8E41-F3507EAA01C2}" destId="{C9F9537B-AAED-4504-BA80-1FAEEBCBB7BC}" srcOrd="0" destOrd="1" presId="urn:microsoft.com/office/officeart/2005/8/layout/hProcess7"/>
    <dgm:cxn modelId="{17B47F5C-4116-46CD-8AF3-03EE77BE6EE0}" srcId="{1D93C6EC-E34F-4B85-8922-392593040475}" destId="{DE91CE73-38B9-48AB-AB50-028C3AED6691}" srcOrd="0" destOrd="0" parTransId="{0136F627-D204-44FC-8859-B9682D4FA80D}" sibTransId="{E7AFC586-9F73-41E1-B101-C3A19F28A2C8}"/>
    <dgm:cxn modelId="{FC9D1829-9D19-4528-824A-05F8BC12F9BB}" type="presOf" srcId="{1D93C6EC-E34F-4B85-8922-392593040475}" destId="{4716D0E4-8953-42AA-A403-9C50E4BFF162}" srcOrd="0" destOrd="0" presId="urn:microsoft.com/office/officeart/2005/8/layout/hProcess7"/>
    <dgm:cxn modelId="{D1A64976-A8C3-40C0-87F7-D139E26B182D}" type="presOf" srcId="{312076F6-1414-43E2-9C4A-1B352F7A65BD}" destId="{F51DFE5A-655A-4C5E-9E23-DF8C9E695363}" srcOrd="0" destOrd="1" presId="urn:microsoft.com/office/officeart/2005/8/layout/hProcess7"/>
    <dgm:cxn modelId="{F3E1A95D-738B-455C-B658-A8BDD37891FC}" srcId="{1D948FCD-7765-4EEB-BC05-E7B550A10487}" destId="{7A608603-3A40-4BA9-B6FF-B8750B73E68D}" srcOrd="0" destOrd="0" parTransId="{DCE73AB4-3343-4F65-A5DE-70AD54D87C92}" sibTransId="{9FCD9AE6-B371-4920-B4ED-CBEDDB5B916A}"/>
    <dgm:cxn modelId="{31110EB3-0296-4B1B-8815-886A4F250A43}" type="presOf" srcId="{DE91CE73-38B9-48AB-AB50-028C3AED6691}" destId="{C9F9537B-AAED-4504-BA80-1FAEEBCBB7BC}" srcOrd="0" destOrd="0" presId="urn:microsoft.com/office/officeart/2005/8/layout/hProcess7"/>
    <dgm:cxn modelId="{2F59281C-4F59-4BA3-ADB6-97D4F2CE1BC0}" type="presOf" srcId="{1D948FCD-7765-4EEB-BC05-E7B550A10487}" destId="{4B18F3FA-8E72-4043-94D9-1CCCCDB59889}" srcOrd="0" destOrd="0" presId="urn:microsoft.com/office/officeart/2005/8/layout/hProcess7"/>
    <dgm:cxn modelId="{D2008BD8-4A96-46D4-BF02-58B286125545}" type="presOf" srcId="{7A608603-3A40-4BA9-B6FF-B8750B73E68D}" destId="{42CA54D1-C188-4E94-B429-3FD27FA9860B}" srcOrd="0" destOrd="0" presId="urn:microsoft.com/office/officeart/2005/8/layout/hProcess7"/>
    <dgm:cxn modelId="{00254683-AC55-4CB0-A9F0-C43AA75A4B32}" type="presOf" srcId="{A7D2BD63-B497-43F8-97EB-AC8C5EB4469B}" destId="{281282B2-80AD-495F-991A-1E2C37E9ED64}" srcOrd="0" destOrd="1" presId="urn:microsoft.com/office/officeart/2005/8/layout/hProcess7"/>
    <dgm:cxn modelId="{9141A343-CA91-4033-B15C-A98B895A96C4}" type="presOf" srcId="{E81B81D4-39F9-481F-A68E-11C7F729E3CE}" destId="{281282B2-80AD-495F-991A-1E2C37E9ED64}" srcOrd="0" destOrd="0" presId="urn:microsoft.com/office/officeart/2005/8/layout/hProcess7"/>
    <dgm:cxn modelId="{11A76B09-3AFF-499C-8B10-E5EB053FD1E9}" srcId="{9201870B-809E-4360-B669-6B7648C1DEFE}" destId="{34AE91E1-840B-48A7-A646-B94061A37326}" srcOrd="0" destOrd="0" parTransId="{4CFD001F-83C1-43F9-95E1-6E1AC6927030}" sibTransId="{9DFE26B6-12CE-4DB5-93CC-9C35C49A67B1}"/>
    <dgm:cxn modelId="{7277F17F-A591-4FA2-B2E0-AC8286522302}" srcId="{34AE91E1-840B-48A7-A646-B94061A37326}" destId="{DD1663D3-B4ED-4EAD-A265-BAE4BFE8C58B}" srcOrd="2" destOrd="0" parTransId="{3B2484C4-8558-4C7A-BC09-C183EEB9CA17}" sibTransId="{C06537CE-BBC2-4EBC-8D09-8608FF531A76}"/>
    <dgm:cxn modelId="{3CB07ABB-5812-4DFD-BFBC-D5DECFF9B05D}" srcId="{1D948FCD-7765-4EEB-BC05-E7B550A10487}" destId="{1D93C6EC-E34F-4B85-8922-392593040475}" srcOrd="2" destOrd="0" parTransId="{6CAFB3A0-90E8-4332-9F4C-3CAA7444302C}" sibTransId="{E4226450-5C2E-4B04-B6A9-65EEB85576FE}"/>
    <dgm:cxn modelId="{DB725DE6-9273-4FA1-926B-7F1D6C939999}" type="presParOf" srcId="{4B18F3FA-8E72-4043-94D9-1CCCCDB59889}" destId="{C683D72F-AD5C-4900-AB4F-2D508FFBA67A}" srcOrd="0" destOrd="0" presId="urn:microsoft.com/office/officeart/2005/8/layout/hProcess7"/>
    <dgm:cxn modelId="{B927C61B-5D12-46B6-BE00-C654739604A5}" type="presParOf" srcId="{C683D72F-AD5C-4900-AB4F-2D508FFBA67A}" destId="{42CA54D1-C188-4E94-B429-3FD27FA9860B}" srcOrd="0" destOrd="0" presId="urn:microsoft.com/office/officeart/2005/8/layout/hProcess7"/>
    <dgm:cxn modelId="{6FAADE59-A3B2-4BC8-9C21-1DE3479CD84D}" type="presParOf" srcId="{C683D72F-AD5C-4900-AB4F-2D508FFBA67A}" destId="{388D379D-E14B-47F2-A396-A0BB8AAEC2DF}" srcOrd="1" destOrd="0" presId="urn:microsoft.com/office/officeart/2005/8/layout/hProcess7"/>
    <dgm:cxn modelId="{AD5287D0-D937-492F-B923-A2932F4D835E}" type="presParOf" srcId="{C683D72F-AD5C-4900-AB4F-2D508FFBA67A}" destId="{281282B2-80AD-495F-991A-1E2C37E9ED64}" srcOrd="2" destOrd="0" presId="urn:microsoft.com/office/officeart/2005/8/layout/hProcess7"/>
    <dgm:cxn modelId="{969E9F5D-5B02-44BE-BB89-48659A3C244E}" type="presParOf" srcId="{4B18F3FA-8E72-4043-94D9-1CCCCDB59889}" destId="{D61BCC02-F620-4348-98E1-BBAFB326D3EE}" srcOrd="1" destOrd="0" presId="urn:microsoft.com/office/officeart/2005/8/layout/hProcess7"/>
    <dgm:cxn modelId="{9F5C0D34-A68D-4CD2-B4EB-01614B6B7711}" type="presParOf" srcId="{4B18F3FA-8E72-4043-94D9-1CCCCDB59889}" destId="{125B3188-10B3-4F94-A678-B648DE6DE085}" srcOrd="2" destOrd="0" presId="urn:microsoft.com/office/officeart/2005/8/layout/hProcess7"/>
    <dgm:cxn modelId="{734904AB-5A04-45E8-A117-821357CCE8BE}" type="presParOf" srcId="{125B3188-10B3-4F94-A678-B648DE6DE085}" destId="{20E79E22-A5C3-4F7D-9FB7-33C327C99145}" srcOrd="0" destOrd="0" presId="urn:microsoft.com/office/officeart/2005/8/layout/hProcess7"/>
    <dgm:cxn modelId="{61D604C3-4F9C-4CBB-96F8-57E791CD5129}" type="presParOf" srcId="{125B3188-10B3-4F94-A678-B648DE6DE085}" destId="{9FD75E21-362F-418E-9012-BAA581103A69}" srcOrd="1" destOrd="0" presId="urn:microsoft.com/office/officeart/2005/8/layout/hProcess7"/>
    <dgm:cxn modelId="{9ECED6B9-C0DD-40CB-87DB-C779785560EC}" type="presParOf" srcId="{125B3188-10B3-4F94-A678-B648DE6DE085}" destId="{A30D3585-FF0C-461D-8DA4-FFF5A940B7ED}" srcOrd="2" destOrd="0" presId="urn:microsoft.com/office/officeart/2005/8/layout/hProcess7"/>
    <dgm:cxn modelId="{2B81E284-1AA8-4BB6-8405-43151C9FBD22}" type="presParOf" srcId="{4B18F3FA-8E72-4043-94D9-1CCCCDB59889}" destId="{B4312FC0-520F-4C5F-9E1B-1D1ACF29D879}" srcOrd="3" destOrd="0" presId="urn:microsoft.com/office/officeart/2005/8/layout/hProcess7"/>
    <dgm:cxn modelId="{56F28BC6-8080-49F6-971B-A71C9FAD9CEB}" type="presParOf" srcId="{4B18F3FA-8E72-4043-94D9-1CCCCDB59889}" destId="{DF904F73-F649-4FCD-A715-B5E997892453}" srcOrd="4" destOrd="0" presId="urn:microsoft.com/office/officeart/2005/8/layout/hProcess7"/>
    <dgm:cxn modelId="{8983B3FC-518C-42E3-AEE7-2330029EAC88}" type="presParOf" srcId="{DF904F73-F649-4FCD-A715-B5E997892453}" destId="{A6396A98-591D-4D0A-B31C-FAB8052B8F36}" srcOrd="0" destOrd="0" presId="urn:microsoft.com/office/officeart/2005/8/layout/hProcess7"/>
    <dgm:cxn modelId="{6385ED49-F0EB-4234-89DA-A61559E5C619}" type="presParOf" srcId="{DF904F73-F649-4FCD-A715-B5E997892453}" destId="{28CAC076-3DFB-4606-B9DD-A156655DA03A}" srcOrd="1" destOrd="0" presId="urn:microsoft.com/office/officeart/2005/8/layout/hProcess7"/>
    <dgm:cxn modelId="{EC6ED585-01E8-4AE7-B8B7-F04FA5849CCB}" type="presParOf" srcId="{DF904F73-F649-4FCD-A715-B5E997892453}" destId="{F51DFE5A-655A-4C5E-9E23-DF8C9E695363}" srcOrd="2" destOrd="0" presId="urn:microsoft.com/office/officeart/2005/8/layout/hProcess7"/>
    <dgm:cxn modelId="{B095187F-0322-437F-BFED-39F5D645BF86}" type="presParOf" srcId="{4B18F3FA-8E72-4043-94D9-1CCCCDB59889}" destId="{A012FAD5-D203-4298-B781-2BD550669BCB}" srcOrd="5" destOrd="0" presId="urn:microsoft.com/office/officeart/2005/8/layout/hProcess7"/>
    <dgm:cxn modelId="{58F00627-CD64-4827-999B-AFB1847DCAC3}" type="presParOf" srcId="{4B18F3FA-8E72-4043-94D9-1CCCCDB59889}" destId="{C3EAD4F3-4173-4A97-80D3-66EB6C121A6F}" srcOrd="6" destOrd="0" presId="urn:microsoft.com/office/officeart/2005/8/layout/hProcess7"/>
    <dgm:cxn modelId="{8EC11A3D-4470-4866-B7CB-330B7F44B15C}" type="presParOf" srcId="{C3EAD4F3-4173-4A97-80D3-66EB6C121A6F}" destId="{9C39FF30-163F-4238-97E9-B24EBE0E6227}" srcOrd="0" destOrd="0" presId="urn:microsoft.com/office/officeart/2005/8/layout/hProcess7"/>
    <dgm:cxn modelId="{BFBCCAB0-D0F2-41D7-823C-9FB4E9FFFE35}" type="presParOf" srcId="{C3EAD4F3-4173-4A97-80D3-66EB6C121A6F}" destId="{88908D10-0107-4D90-A656-3FE6B2C7BE51}" srcOrd="1" destOrd="0" presId="urn:microsoft.com/office/officeart/2005/8/layout/hProcess7"/>
    <dgm:cxn modelId="{9D50AD94-0FE3-4F64-8580-E622C07E40D6}" type="presParOf" srcId="{C3EAD4F3-4173-4A97-80D3-66EB6C121A6F}" destId="{9EE6A3D9-837E-4977-ACD4-9242837F7F49}" srcOrd="2" destOrd="0" presId="urn:microsoft.com/office/officeart/2005/8/layout/hProcess7"/>
    <dgm:cxn modelId="{B3D71A2A-EFD5-4C51-8AD1-8D7FB7ED1758}" type="presParOf" srcId="{4B18F3FA-8E72-4043-94D9-1CCCCDB59889}" destId="{81BDECED-63BB-4F9B-A88D-4145FD630A67}" srcOrd="7" destOrd="0" presId="urn:microsoft.com/office/officeart/2005/8/layout/hProcess7"/>
    <dgm:cxn modelId="{97E53928-3691-40EB-8B7E-393997B3D0BE}" type="presParOf" srcId="{4B18F3FA-8E72-4043-94D9-1CCCCDB59889}" destId="{681C0177-60FB-4871-A1A6-50C813849906}" srcOrd="8" destOrd="0" presId="urn:microsoft.com/office/officeart/2005/8/layout/hProcess7"/>
    <dgm:cxn modelId="{D1436DC1-85E4-40A7-AAD8-F132E8CBB01C}" type="presParOf" srcId="{681C0177-60FB-4871-A1A6-50C813849906}" destId="{4716D0E4-8953-42AA-A403-9C50E4BFF162}" srcOrd="0" destOrd="0" presId="urn:microsoft.com/office/officeart/2005/8/layout/hProcess7"/>
    <dgm:cxn modelId="{812C46EF-A229-407A-B675-C3A560609451}" type="presParOf" srcId="{681C0177-60FB-4871-A1A6-50C813849906}" destId="{D7382407-D614-4E43-8FE0-F3103AFB5B79}" srcOrd="1" destOrd="0" presId="urn:microsoft.com/office/officeart/2005/8/layout/hProcess7"/>
    <dgm:cxn modelId="{6E895D20-6C8A-43D3-83CB-791ABCBFC812}" type="presParOf" srcId="{681C0177-60FB-4871-A1A6-50C813849906}" destId="{C9F9537B-AAED-4504-BA80-1FAEEBCBB7BC}"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3D9BF8B-65B2-47A5-83DD-DA984044146B}"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s-EC"/>
        </a:p>
      </dgm:t>
    </dgm:pt>
    <dgm:pt modelId="{6DFD4DE4-5173-4798-BC3C-5CA420640DF3}">
      <dgm:prSet phldrT="[Texto]" custT="1"/>
      <dgm:spPr/>
      <dgm:t>
        <a:bodyPr/>
        <a:lstStyle/>
        <a:p>
          <a:pPr algn="l"/>
          <a:r>
            <a:rPr lang="es-EC" sz="3600" dirty="0" smtClean="0"/>
            <a:t>- Director General del HE-1 </a:t>
          </a:r>
        </a:p>
        <a:p>
          <a:pPr algn="l"/>
          <a:r>
            <a:rPr lang="es-EC" sz="3600" dirty="0" smtClean="0"/>
            <a:t>   (o su delegado).</a:t>
          </a:r>
        </a:p>
        <a:p>
          <a:pPr algn="l"/>
          <a:r>
            <a:rPr lang="es-EC" sz="3600" dirty="0" smtClean="0"/>
            <a:t>- Jefe del DTIC del HE-1.</a:t>
          </a:r>
        </a:p>
        <a:p>
          <a:pPr algn="l"/>
          <a:r>
            <a:rPr lang="es-EC" sz="3600" dirty="0" smtClean="0"/>
            <a:t>- Planificador de la DTIC.</a:t>
          </a:r>
        </a:p>
        <a:p>
          <a:pPr algn="l"/>
          <a:r>
            <a:rPr lang="es-EC" sz="3600" dirty="0" smtClean="0"/>
            <a:t>- Administrador de BD y Redes.</a:t>
          </a:r>
          <a:endParaRPr lang="es-EC" sz="3600" dirty="0"/>
        </a:p>
      </dgm:t>
    </dgm:pt>
    <dgm:pt modelId="{EBE07ACC-1468-4D6E-8D4E-83091D5E19F5}" type="parTrans" cxnId="{F2637AAC-BFE1-4E8F-B7C0-E72002CB04D8}">
      <dgm:prSet/>
      <dgm:spPr/>
      <dgm:t>
        <a:bodyPr/>
        <a:lstStyle/>
        <a:p>
          <a:endParaRPr lang="es-EC"/>
        </a:p>
      </dgm:t>
    </dgm:pt>
    <dgm:pt modelId="{856CC172-5FB6-4AAB-9D94-786A567D3975}" type="sibTrans" cxnId="{F2637AAC-BFE1-4E8F-B7C0-E72002CB04D8}">
      <dgm:prSet/>
      <dgm:spPr/>
      <dgm:t>
        <a:bodyPr/>
        <a:lstStyle/>
        <a:p>
          <a:endParaRPr lang="es-EC"/>
        </a:p>
      </dgm:t>
    </dgm:pt>
    <dgm:pt modelId="{14CA90BE-85C0-492F-88EB-B771BC13B02C}" type="pres">
      <dgm:prSet presAssocID="{83D9BF8B-65B2-47A5-83DD-DA984044146B}" presName="Name0" presStyleCnt="0">
        <dgm:presLayoutVars>
          <dgm:chMax val="7"/>
          <dgm:dir/>
          <dgm:animLvl val="lvl"/>
          <dgm:resizeHandles val="exact"/>
        </dgm:presLayoutVars>
      </dgm:prSet>
      <dgm:spPr/>
      <dgm:t>
        <a:bodyPr/>
        <a:lstStyle/>
        <a:p>
          <a:endParaRPr lang="es-EC"/>
        </a:p>
      </dgm:t>
    </dgm:pt>
    <dgm:pt modelId="{68B5CDAE-4E00-4745-8ED5-3764B0606D47}" type="pres">
      <dgm:prSet presAssocID="{6DFD4DE4-5173-4798-BC3C-5CA420640DF3}" presName="circle1" presStyleLbl="node1" presStyleIdx="0" presStyleCnt="1" custLinFactNeighborX="-7023" custLinFactNeighborY="-1887"/>
      <dgm:spPr/>
    </dgm:pt>
    <dgm:pt modelId="{7E1569F4-8C17-4D3D-952F-B2E5FE928D89}" type="pres">
      <dgm:prSet presAssocID="{6DFD4DE4-5173-4798-BC3C-5CA420640DF3}" presName="space" presStyleCnt="0"/>
      <dgm:spPr/>
    </dgm:pt>
    <dgm:pt modelId="{FB1EF7CB-32FA-4755-A1C7-34CC1B735A81}" type="pres">
      <dgm:prSet presAssocID="{6DFD4DE4-5173-4798-BC3C-5CA420640DF3}" presName="rect1" presStyleLbl="alignAcc1" presStyleIdx="0" presStyleCnt="1" custScaleX="131938" custScaleY="100000" custLinFactNeighborX="1404"/>
      <dgm:spPr/>
      <dgm:t>
        <a:bodyPr/>
        <a:lstStyle/>
        <a:p>
          <a:endParaRPr lang="es-EC"/>
        </a:p>
      </dgm:t>
    </dgm:pt>
    <dgm:pt modelId="{07F69B93-4179-474F-98C3-61DAB6620476}" type="pres">
      <dgm:prSet presAssocID="{6DFD4DE4-5173-4798-BC3C-5CA420640DF3}" presName="rect1ParTxNoCh" presStyleLbl="alignAcc1" presStyleIdx="0" presStyleCnt="1">
        <dgm:presLayoutVars>
          <dgm:chMax val="1"/>
          <dgm:bulletEnabled val="1"/>
        </dgm:presLayoutVars>
      </dgm:prSet>
      <dgm:spPr/>
      <dgm:t>
        <a:bodyPr/>
        <a:lstStyle/>
        <a:p>
          <a:endParaRPr lang="es-EC"/>
        </a:p>
      </dgm:t>
    </dgm:pt>
  </dgm:ptLst>
  <dgm:cxnLst>
    <dgm:cxn modelId="{D45768C0-9E53-4007-9341-F999006337AA}" type="presOf" srcId="{6DFD4DE4-5173-4798-BC3C-5CA420640DF3}" destId="{FB1EF7CB-32FA-4755-A1C7-34CC1B735A81}" srcOrd="0" destOrd="0" presId="urn:microsoft.com/office/officeart/2005/8/layout/target3"/>
    <dgm:cxn modelId="{F2637AAC-BFE1-4E8F-B7C0-E72002CB04D8}" srcId="{83D9BF8B-65B2-47A5-83DD-DA984044146B}" destId="{6DFD4DE4-5173-4798-BC3C-5CA420640DF3}" srcOrd="0" destOrd="0" parTransId="{EBE07ACC-1468-4D6E-8D4E-83091D5E19F5}" sibTransId="{856CC172-5FB6-4AAB-9D94-786A567D3975}"/>
    <dgm:cxn modelId="{469DB434-EF68-4A54-9F3A-E732E30190D1}" type="presOf" srcId="{83D9BF8B-65B2-47A5-83DD-DA984044146B}" destId="{14CA90BE-85C0-492F-88EB-B771BC13B02C}" srcOrd="0" destOrd="0" presId="urn:microsoft.com/office/officeart/2005/8/layout/target3"/>
    <dgm:cxn modelId="{04DE360D-FE37-4D18-B186-8B721DC19EC3}" type="presOf" srcId="{6DFD4DE4-5173-4798-BC3C-5CA420640DF3}" destId="{07F69B93-4179-474F-98C3-61DAB6620476}" srcOrd="1" destOrd="0" presId="urn:microsoft.com/office/officeart/2005/8/layout/target3"/>
    <dgm:cxn modelId="{E6AD09AB-9B5F-404A-A91B-A947ECDD81F0}" type="presParOf" srcId="{14CA90BE-85C0-492F-88EB-B771BC13B02C}" destId="{68B5CDAE-4E00-4745-8ED5-3764B0606D47}" srcOrd="0" destOrd="0" presId="urn:microsoft.com/office/officeart/2005/8/layout/target3"/>
    <dgm:cxn modelId="{B03B77E3-AACF-4B81-B2C5-34161B84F897}" type="presParOf" srcId="{14CA90BE-85C0-492F-88EB-B771BC13B02C}" destId="{7E1569F4-8C17-4D3D-952F-B2E5FE928D89}" srcOrd="1" destOrd="0" presId="urn:microsoft.com/office/officeart/2005/8/layout/target3"/>
    <dgm:cxn modelId="{08F0CA30-1D4F-449B-A18E-A09A938C9825}" type="presParOf" srcId="{14CA90BE-85C0-492F-88EB-B771BC13B02C}" destId="{FB1EF7CB-32FA-4755-A1C7-34CC1B735A81}" srcOrd="2" destOrd="0" presId="urn:microsoft.com/office/officeart/2005/8/layout/target3"/>
    <dgm:cxn modelId="{D0B7F813-21E9-4D3B-907C-14BA48EFF701}" type="presParOf" srcId="{14CA90BE-85C0-492F-88EB-B771BC13B02C}" destId="{07F69B93-4179-474F-98C3-61DAB6620476}"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3D9BF8B-65B2-47A5-83DD-DA984044146B}"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s-EC"/>
        </a:p>
      </dgm:t>
    </dgm:pt>
    <dgm:pt modelId="{6DFD4DE4-5173-4798-BC3C-5CA420640DF3}">
      <dgm:prSet phldrT="[Texto]"/>
      <dgm:spPr/>
      <dgm:t>
        <a:bodyPr/>
        <a:lstStyle/>
        <a:p>
          <a:pPr algn="l"/>
          <a:r>
            <a:rPr lang="es-EC" dirty="0" smtClean="0"/>
            <a:t>Revisar y aprobar la Política de Seguridad.</a:t>
          </a:r>
        </a:p>
        <a:p>
          <a:pPr algn="l"/>
          <a:r>
            <a:rPr lang="es-EC" dirty="0" smtClean="0"/>
            <a:t>Supervisión y control de los cambios significativos  de infraestructura de red.</a:t>
          </a:r>
        </a:p>
        <a:p>
          <a:pPr algn="l"/>
          <a:r>
            <a:rPr lang="es-EC" dirty="0" smtClean="0"/>
            <a:t>Revisión y Seguimiento de los incidentes de la red.</a:t>
          </a:r>
          <a:endParaRPr lang="es-EC" dirty="0"/>
        </a:p>
      </dgm:t>
    </dgm:pt>
    <dgm:pt modelId="{EBE07ACC-1468-4D6E-8D4E-83091D5E19F5}" type="parTrans" cxnId="{F2637AAC-BFE1-4E8F-B7C0-E72002CB04D8}">
      <dgm:prSet/>
      <dgm:spPr/>
      <dgm:t>
        <a:bodyPr/>
        <a:lstStyle/>
        <a:p>
          <a:endParaRPr lang="es-EC"/>
        </a:p>
      </dgm:t>
    </dgm:pt>
    <dgm:pt modelId="{856CC172-5FB6-4AAB-9D94-786A567D3975}" type="sibTrans" cxnId="{F2637AAC-BFE1-4E8F-B7C0-E72002CB04D8}">
      <dgm:prSet/>
      <dgm:spPr/>
      <dgm:t>
        <a:bodyPr/>
        <a:lstStyle/>
        <a:p>
          <a:endParaRPr lang="es-EC"/>
        </a:p>
      </dgm:t>
    </dgm:pt>
    <dgm:pt modelId="{14CA90BE-85C0-492F-88EB-B771BC13B02C}" type="pres">
      <dgm:prSet presAssocID="{83D9BF8B-65B2-47A5-83DD-DA984044146B}" presName="Name0" presStyleCnt="0">
        <dgm:presLayoutVars>
          <dgm:chMax val="7"/>
          <dgm:dir/>
          <dgm:animLvl val="lvl"/>
          <dgm:resizeHandles val="exact"/>
        </dgm:presLayoutVars>
      </dgm:prSet>
      <dgm:spPr/>
      <dgm:t>
        <a:bodyPr/>
        <a:lstStyle/>
        <a:p>
          <a:endParaRPr lang="es-EC"/>
        </a:p>
      </dgm:t>
    </dgm:pt>
    <dgm:pt modelId="{68B5CDAE-4E00-4745-8ED5-3764B0606D47}" type="pres">
      <dgm:prSet presAssocID="{6DFD4DE4-5173-4798-BC3C-5CA420640DF3}" presName="circle1" presStyleLbl="node1" presStyleIdx="0" presStyleCnt="1"/>
      <dgm:spPr/>
    </dgm:pt>
    <dgm:pt modelId="{7E1569F4-8C17-4D3D-952F-B2E5FE928D89}" type="pres">
      <dgm:prSet presAssocID="{6DFD4DE4-5173-4798-BC3C-5CA420640DF3}" presName="space" presStyleCnt="0"/>
      <dgm:spPr/>
    </dgm:pt>
    <dgm:pt modelId="{FB1EF7CB-32FA-4755-A1C7-34CC1B735A81}" type="pres">
      <dgm:prSet presAssocID="{6DFD4DE4-5173-4798-BC3C-5CA420640DF3}" presName="rect1" presStyleLbl="alignAcc1" presStyleIdx="0" presStyleCnt="1" custScaleX="134611" custScaleY="100000"/>
      <dgm:spPr/>
      <dgm:t>
        <a:bodyPr/>
        <a:lstStyle/>
        <a:p>
          <a:endParaRPr lang="es-EC"/>
        </a:p>
      </dgm:t>
    </dgm:pt>
    <dgm:pt modelId="{07F69B93-4179-474F-98C3-61DAB6620476}" type="pres">
      <dgm:prSet presAssocID="{6DFD4DE4-5173-4798-BC3C-5CA420640DF3}" presName="rect1ParTxNoCh" presStyleLbl="alignAcc1" presStyleIdx="0" presStyleCnt="1">
        <dgm:presLayoutVars>
          <dgm:chMax val="1"/>
          <dgm:bulletEnabled val="1"/>
        </dgm:presLayoutVars>
      </dgm:prSet>
      <dgm:spPr/>
      <dgm:t>
        <a:bodyPr/>
        <a:lstStyle/>
        <a:p>
          <a:endParaRPr lang="es-EC"/>
        </a:p>
      </dgm:t>
    </dgm:pt>
  </dgm:ptLst>
  <dgm:cxnLst>
    <dgm:cxn modelId="{422B5E6D-CCDD-494F-B2D9-9ADCFBB9855E}" type="presOf" srcId="{6DFD4DE4-5173-4798-BC3C-5CA420640DF3}" destId="{07F69B93-4179-474F-98C3-61DAB6620476}" srcOrd="1" destOrd="0" presId="urn:microsoft.com/office/officeart/2005/8/layout/target3"/>
    <dgm:cxn modelId="{F2637AAC-BFE1-4E8F-B7C0-E72002CB04D8}" srcId="{83D9BF8B-65B2-47A5-83DD-DA984044146B}" destId="{6DFD4DE4-5173-4798-BC3C-5CA420640DF3}" srcOrd="0" destOrd="0" parTransId="{EBE07ACC-1468-4D6E-8D4E-83091D5E19F5}" sibTransId="{856CC172-5FB6-4AAB-9D94-786A567D3975}"/>
    <dgm:cxn modelId="{84C007D6-A4C3-49C4-B26A-41E2AC5DFEFF}" type="presOf" srcId="{83D9BF8B-65B2-47A5-83DD-DA984044146B}" destId="{14CA90BE-85C0-492F-88EB-B771BC13B02C}" srcOrd="0" destOrd="0" presId="urn:microsoft.com/office/officeart/2005/8/layout/target3"/>
    <dgm:cxn modelId="{35707A19-BA1A-4258-A37D-E879BC5BBDC6}" type="presOf" srcId="{6DFD4DE4-5173-4798-BC3C-5CA420640DF3}" destId="{FB1EF7CB-32FA-4755-A1C7-34CC1B735A81}" srcOrd="0" destOrd="0" presId="urn:microsoft.com/office/officeart/2005/8/layout/target3"/>
    <dgm:cxn modelId="{79D123C4-AA66-44BF-8B34-4310C3D94375}" type="presParOf" srcId="{14CA90BE-85C0-492F-88EB-B771BC13B02C}" destId="{68B5CDAE-4E00-4745-8ED5-3764B0606D47}" srcOrd="0" destOrd="0" presId="urn:microsoft.com/office/officeart/2005/8/layout/target3"/>
    <dgm:cxn modelId="{99749C42-1FCA-41F6-BD1F-FFEAD4983642}" type="presParOf" srcId="{14CA90BE-85C0-492F-88EB-B771BC13B02C}" destId="{7E1569F4-8C17-4D3D-952F-B2E5FE928D89}" srcOrd="1" destOrd="0" presId="urn:microsoft.com/office/officeart/2005/8/layout/target3"/>
    <dgm:cxn modelId="{76375A15-788D-40C1-9AD6-D9AE898C9562}" type="presParOf" srcId="{14CA90BE-85C0-492F-88EB-B771BC13B02C}" destId="{FB1EF7CB-32FA-4755-A1C7-34CC1B735A81}" srcOrd="2" destOrd="0" presId="urn:microsoft.com/office/officeart/2005/8/layout/target3"/>
    <dgm:cxn modelId="{699D4420-AEE1-4C3A-8791-9F6C6BBE67B1}" type="presParOf" srcId="{14CA90BE-85C0-492F-88EB-B771BC13B02C}" destId="{07F69B93-4179-474F-98C3-61DAB6620476}"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0824A24-F1A5-42FB-890E-424416E02B36}"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EC"/>
        </a:p>
      </dgm:t>
    </dgm:pt>
    <dgm:pt modelId="{E80CBF97-B611-4726-8D8B-8E52A03841E3}">
      <dgm:prSet phldrT="[Texto]"/>
      <dgm:spPr/>
      <dgm:t>
        <a:bodyPr/>
        <a:lstStyle/>
        <a:p>
          <a:r>
            <a:rPr lang="es-EC" b="1" dirty="0" smtClean="0">
              <a:solidFill>
                <a:schemeClr val="bg1"/>
              </a:solidFill>
            </a:rPr>
            <a:t>Tipos de acceso</a:t>
          </a:r>
          <a:endParaRPr lang="es-EC" dirty="0">
            <a:solidFill>
              <a:schemeClr val="bg1"/>
            </a:solidFill>
          </a:endParaRPr>
        </a:p>
      </dgm:t>
    </dgm:pt>
    <dgm:pt modelId="{DDEFAA48-754E-4437-BBA2-88276CE2B762}" type="parTrans" cxnId="{D09985CE-9552-4B7B-960E-3F4EE1378633}">
      <dgm:prSet/>
      <dgm:spPr/>
      <dgm:t>
        <a:bodyPr/>
        <a:lstStyle/>
        <a:p>
          <a:endParaRPr lang="es-EC"/>
        </a:p>
      </dgm:t>
    </dgm:pt>
    <dgm:pt modelId="{24841D70-C366-48CF-A29C-290DF109CDC2}" type="sibTrans" cxnId="{D09985CE-9552-4B7B-960E-3F4EE1378633}">
      <dgm:prSet/>
      <dgm:spPr/>
      <dgm:t>
        <a:bodyPr/>
        <a:lstStyle/>
        <a:p>
          <a:endParaRPr lang="es-EC"/>
        </a:p>
      </dgm:t>
    </dgm:pt>
    <dgm:pt modelId="{16774F1D-FFF9-44CD-A94C-E12FAFB8D0B3}">
      <dgm:prSet phldrT="[Texto]" custT="1"/>
      <dgm:spPr/>
      <dgm:t>
        <a:bodyPr/>
        <a:lstStyle/>
        <a:p>
          <a:r>
            <a:rPr lang="es-EC" sz="3200" dirty="0" smtClean="0"/>
            <a:t>Lógico</a:t>
          </a:r>
          <a:endParaRPr lang="es-EC" sz="3200" dirty="0"/>
        </a:p>
      </dgm:t>
    </dgm:pt>
    <dgm:pt modelId="{B3541ED6-7389-4E70-9262-B9DD07250DA5}" type="parTrans" cxnId="{57B5124B-D099-4919-9A2D-7BB042501BEB}">
      <dgm:prSet/>
      <dgm:spPr/>
      <dgm:t>
        <a:bodyPr/>
        <a:lstStyle/>
        <a:p>
          <a:endParaRPr lang="es-EC"/>
        </a:p>
      </dgm:t>
    </dgm:pt>
    <dgm:pt modelId="{E7856B57-DACC-4EBE-9033-069A679DEF76}" type="sibTrans" cxnId="{57B5124B-D099-4919-9A2D-7BB042501BEB}">
      <dgm:prSet/>
      <dgm:spPr/>
      <dgm:t>
        <a:bodyPr/>
        <a:lstStyle/>
        <a:p>
          <a:endParaRPr lang="es-EC"/>
        </a:p>
      </dgm:t>
    </dgm:pt>
    <dgm:pt modelId="{D3ABED85-7A78-4C1A-AE3D-C9D3CEE1E0DF}">
      <dgm:prSet phldrT="[Texto]" custT="1"/>
      <dgm:spPr/>
      <dgm:t>
        <a:bodyPr/>
        <a:lstStyle/>
        <a:p>
          <a:r>
            <a:rPr lang="es-EC" sz="3200" dirty="0" smtClean="0"/>
            <a:t>Físico</a:t>
          </a:r>
          <a:endParaRPr lang="es-EC" sz="3200" dirty="0"/>
        </a:p>
      </dgm:t>
    </dgm:pt>
    <dgm:pt modelId="{25CF5B14-5874-4B65-9E28-F49ECECE0CDA}" type="parTrans" cxnId="{711D6654-E603-4C8A-A6EB-6375DF846E6A}">
      <dgm:prSet/>
      <dgm:spPr/>
      <dgm:t>
        <a:bodyPr/>
        <a:lstStyle/>
        <a:p>
          <a:endParaRPr lang="es-EC"/>
        </a:p>
      </dgm:t>
    </dgm:pt>
    <dgm:pt modelId="{636A3B97-AACA-4D6E-AC04-416BDFAE0462}" type="sibTrans" cxnId="{711D6654-E603-4C8A-A6EB-6375DF846E6A}">
      <dgm:prSet/>
      <dgm:spPr/>
      <dgm:t>
        <a:bodyPr/>
        <a:lstStyle/>
        <a:p>
          <a:endParaRPr lang="es-EC"/>
        </a:p>
      </dgm:t>
    </dgm:pt>
    <dgm:pt modelId="{DF9CB00A-1BB3-4BF6-8878-300208BDE5D8}">
      <dgm:prSet phldrT="[Texto]"/>
      <dgm:spPr/>
      <dgm:t>
        <a:bodyPr/>
        <a:lstStyle/>
        <a:p>
          <a:r>
            <a:rPr lang="es-EC" b="1" dirty="0" smtClean="0">
              <a:solidFill>
                <a:schemeClr val="bg1"/>
              </a:solidFill>
            </a:rPr>
            <a:t>Motivos de acceso.</a:t>
          </a:r>
          <a:endParaRPr lang="es-EC" dirty="0">
            <a:solidFill>
              <a:schemeClr val="bg1"/>
            </a:solidFill>
          </a:endParaRPr>
        </a:p>
      </dgm:t>
    </dgm:pt>
    <dgm:pt modelId="{39274A17-EBF1-485D-BCCD-F06C6CBF4F7C}" type="parTrans" cxnId="{557A2A99-FEC0-4702-AA6E-5BA97FE9E1B1}">
      <dgm:prSet/>
      <dgm:spPr/>
      <dgm:t>
        <a:bodyPr/>
        <a:lstStyle/>
        <a:p>
          <a:endParaRPr lang="es-EC"/>
        </a:p>
      </dgm:t>
    </dgm:pt>
    <dgm:pt modelId="{3FE19A0D-572F-44E9-9CE8-761F7AA1FE77}" type="sibTrans" cxnId="{557A2A99-FEC0-4702-AA6E-5BA97FE9E1B1}">
      <dgm:prSet/>
      <dgm:spPr/>
      <dgm:t>
        <a:bodyPr/>
        <a:lstStyle/>
        <a:p>
          <a:endParaRPr lang="es-EC"/>
        </a:p>
      </dgm:t>
    </dgm:pt>
    <dgm:pt modelId="{AF297435-0DD6-4F9F-8903-0B595BECBA57}">
      <dgm:prSet phldrT="[Texto]"/>
      <dgm:spPr/>
      <dgm:t>
        <a:bodyPr/>
        <a:lstStyle/>
        <a:p>
          <a:r>
            <a:rPr lang="es-EC" dirty="0" smtClean="0"/>
            <a:t>Confidencialidad.</a:t>
          </a:r>
          <a:endParaRPr lang="es-EC" dirty="0"/>
        </a:p>
      </dgm:t>
    </dgm:pt>
    <dgm:pt modelId="{DBF42C46-455B-4008-8CB2-594AE5837CA0}" type="parTrans" cxnId="{9BCE4736-5CC9-4E99-81BD-479389CF1FE9}">
      <dgm:prSet/>
      <dgm:spPr/>
      <dgm:t>
        <a:bodyPr/>
        <a:lstStyle/>
        <a:p>
          <a:endParaRPr lang="es-EC"/>
        </a:p>
      </dgm:t>
    </dgm:pt>
    <dgm:pt modelId="{D1F80CF0-AD25-47A5-85D0-4C3345073674}" type="sibTrans" cxnId="{9BCE4736-5CC9-4E99-81BD-479389CF1FE9}">
      <dgm:prSet/>
      <dgm:spPr/>
      <dgm:t>
        <a:bodyPr/>
        <a:lstStyle/>
        <a:p>
          <a:endParaRPr lang="es-EC"/>
        </a:p>
      </dgm:t>
    </dgm:pt>
    <dgm:pt modelId="{A5EC2F80-8A05-4574-A09B-7107CB074B62}">
      <dgm:prSet phldrT="[Texto]"/>
      <dgm:spPr/>
      <dgm:t>
        <a:bodyPr/>
        <a:lstStyle/>
        <a:p>
          <a:r>
            <a:rPr lang="es-EC" dirty="0" smtClean="0"/>
            <a:t>Responsabilidad</a:t>
          </a:r>
          <a:endParaRPr lang="es-EC" dirty="0"/>
        </a:p>
      </dgm:t>
    </dgm:pt>
    <dgm:pt modelId="{00C9CCAC-788D-4151-8852-2A647123C0F1}" type="parTrans" cxnId="{4F08FC99-BBB4-467F-BE10-E1151FE7A59C}">
      <dgm:prSet/>
      <dgm:spPr/>
      <dgm:t>
        <a:bodyPr/>
        <a:lstStyle/>
        <a:p>
          <a:endParaRPr lang="es-EC"/>
        </a:p>
      </dgm:t>
    </dgm:pt>
    <dgm:pt modelId="{0F409C0E-5338-4D0B-82B3-D6DE378B3087}" type="sibTrans" cxnId="{4F08FC99-BBB4-467F-BE10-E1151FE7A59C}">
      <dgm:prSet/>
      <dgm:spPr/>
      <dgm:t>
        <a:bodyPr/>
        <a:lstStyle/>
        <a:p>
          <a:endParaRPr lang="es-EC"/>
        </a:p>
      </dgm:t>
    </dgm:pt>
    <dgm:pt modelId="{D6565507-5118-404D-AD4D-B14F786BA0AF}" type="pres">
      <dgm:prSet presAssocID="{D0824A24-F1A5-42FB-890E-424416E02B36}" presName="composite" presStyleCnt="0">
        <dgm:presLayoutVars>
          <dgm:chMax val="5"/>
          <dgm:dir/>
          <dgm:animLvl val="ctr"/>
          <dgm:resizeHandles val="exact"/>
        </dgm:presLayoutVars>
      </dgm:prSet>
      <dgm:spPr/>
      <dgm:t>
        <a:bodyPr/>
        <a:lstStyle/>
        <a:p>
          <a:endParaRPr lang="es-EC"/>
        </a:p>
      </dgm:t>
    </dgm:pt>
    <dgm:pt modelId="{62DECCC3-4C42-466A-A459-7C222B213BE6}" type="pres">
      <dgm:prSet presAssocID="{D0824A24-F1A5-42FB-890E-424416E02B36}" presName="cycle" presStyleCnt="0"/>
      <dgm:spPr/>
    </dgm:pt>
    <dgm:pt modelId="{FC3FDE79-4F7D-47C6-A9EB-712A3B65CD0C}" type="pres">
      <dgm:prSet presAssocID="{D0824A24-F1A5-42FB-890E-424416E02B36}" presName="centerShape" presStyleCnt="0"/>
      <dgm:spPr/>
    </dgm:pt>
    <dgm:pt modelId="{ECD43AD8-0CCD-4540-9DF6-40D4C946B99D}" type="pres">
      <dgm:prSet presAssocID="{D0824A24-F1A5-42FB-890E-424416E02B36}" presName="connSite" presStyleLbl="node1" presStyleIdx="0" presStyleCnt="3"/>
      <dgm:spPr/>
    </dgm:pt>
    <dgm:pt modelId="{FBA689A8-C003-4C41-9FD4-EED0F6E4D845}" type="pres">
      <dgm:prSet presAssocID="{D0824A24-F1A5-42FB-890E-424416E02B36}" presName="visible" presStyleLbl="node1" presStyleIdx="0" presStyleCnt="3"/>
      <dgm:spPr>
        <a:prstGeom prst="ellipse">
          <a:avLst/>
        </a:prstGeom>
      </dgm:spPr>
    </dgm:pt>
    <dgm:pt modelId="{F15602D0-065D-4FCC-916F-73A31A432903}" type="pres">
      <dgm:prSet presAssocID="{DDEFAA48-754E-4437-BBA2-88276CE2B762}" presName="Name25" presStyleLbl="parChTrans1D1" presStyleIdx="0" presStyleCnt="2"/>
      <dgm:spPr/>
      <dgm:t>
        <a:bodyPr/>
        <a:lstStyle/>
        <a:p>
          <a:endParaRPr lang="es-EC"/>
        </a:p>
      </dgm:t>
    </dgm:pt>
    <dgm:pt modelId="{257E752F-F794-4DFB-A683-AE314771F0C4}" type="pres">
      <dgm:prSet presAssocID="{E80CBF97-B611-4726-8D8B-8E52A03841E3}" presName="node" presStyleCnt="0"/>
      <dgm:spPr/>
    </dgm:pt>
    <dgm:pt modelId="{48A0FC5F-C9D9-4C42-8C3F-DF779E7C1411}" type="pres">
      <dgm:prSet presAssocID="{E80CBF97-B611-4726-8D8B-8E52A03841E3}" presName="parentNode" presStyleLbl="node1" presStyleIdx="1" presStyleCnt="3">
        <dgm:presLayoutVars>
          <dgm:chMax val="1"/>
          <dgm:bulletEnabled val="1"/>
        </dgm:presLayoutVars>
      </dgm:prSet>
      <dgm:spPr/>
      <dgm:t>
        <a:bodyPr/>
        <a:lstStyle/>
        <a:p>
          <a:endParaRPr lang="es-EC"/>
        </a:p>
      </dgm:t>
    </dgm:pt>
    <dgm:pt modelId="{662B1AB9-1445-47B9-8B30-39ED7F14DE6E}" type="pres">
      <dgm:prSet presAssocID="{E80CBF97-B611-4726-8D8B-8E52A03841E3}" presName="childNode" presStyleLbl="revTx" presStyleIdx="0" presStyleCnt="2">
        <dgm:presLayoutVars>
          <dgm:bulletEnabled val="1"/>
        </dgm:presLayoutVars>
      </dgm:prSet>
      <dgm:spPr/>
      <dgm:t>
        <a:bodyPr/>
        <a:lstStyle/>
        <a:p>
          <a:endParaRPr lang="es-EC"/>
        </a:p>
      </dgm:t>
    </dgm:pt>
    <dgm:pt modelId="{6E601A89-C60F-4139-B2C4-B108B136CEE1}" type="pres">
      <dgm:prSet presAssocID="{39274A17-EBF1-485D-BCCD-F06C6CBF4F7C}" presName="Name25" presStyleLbl="parChTrans1D1" presStyleIdx="1" presStyleCnt="2"/>
      <dgm:spPr/>
      <dgm:t>
        <a:bodyPr/>
        <a:lstStyle/>
        <a:p>
          <a:endParaRPr lang="es-EC"/>
        </a:p>
      </dgm:t>
    </dgm:pt>
    <dgm:pt modelId="{B4D7A076-A562-4BF6-92F9-E931FE369164}" type="pres">
      <dgm:prSet presAssocID="{DF9CB00A-1BB3-4BF6-8878-300208BDE5D8}" presName="node" presStyleCnt="0"/>
      <dgm:spPr/>
    </dgm:pt>
    <dgm:pt modelId="{651AF5B7-FDFB-495F-A97F-D0DFC2CA8C04}" type="pres">
      <dgm:prSet presAssocID="{DF9CB00A-1BB3-4BF6-8878-300208BDE5D8}" presName="parentNode" presStyleLbl="node1" presStyleIdx="2" presStyleCnt="3">
        <dgm:presLayoutVars>
          <dgm:chMax val="1"/>
          <dgm:bulletEnabled val="1"/>
        </dgm:presLayoutVars>
      </dgm:prSet>
      <dgm:spPr/>
      <dgm:t>
        <a:bodyPr/>
        <a:lstStyle/>
        <a:p>
          <a:endParaRPr lang="es-EC"/>
        </a:p>
      </dgm:t>
    </dgm:pt>
    <dgm:pt modelId="{6E50A007-947F-42BE-9124-2FCE6251F8CF}" type="pres">
      <dgm:prSet presAssocID="{DF9CB00A-1BB3-4BF6-8878-300208BDE5D8}" presName="childNode" presStyleLbl="revTx" presStyleIdx="1" presStyleCnt="2">
        <dgm:presLayoutVars>
          <dgm:bulletEnabled val="1"/>
        </dgm:presLayoutVars>
      </dgm:prSet>
      <dgm:spPr/>
      <dgm:t>
        <a:bodyPr/>
        <a:lstStyle/>
        <a:p>
          <a:endParaRPr lang="es-EC"/>
        </a:p>
      </dgm:t>
    </dgm:pt>
  </dgm:ptLst>
  <dgm:cxnLst>
    <dgm:cxn modelId="{F072A651-566D-4916-AEF4-8398F8349888}" type="presOf" srcId="{DF9CB00A-1BB3-4BF6-8878-300208BDE5D8}" destId="{651AF5B7-FDFB-495F-A97F-D0DFC2CA8C04}" srcOrd="0" destOrd="0" presId="urn:microsoft.com/office/officeart/2005/8/layout/radial2"/>
    <dgm:cxn modelId="{D786F685-CA42-41E9-9EC5-BB6C4A9D6334}" type="presOf" srcId="{16774F1D-FFF9-44CD-A94C-E12FAFB8D0B3}" destId="{662B1AB9-1445-47B9-8B30-39ED7F14DE6E}" srcOrd="0" destOrd="0" presId="urn:microsoft.com/office/officeart/2005/8/layout/radial2"/>
    <dgm:cxn modelId="{D09985CE-9552-4B7B-960E-3F4EE1378633}" srcId="{D0824A24-F1A5-42FB-890E-424416E02B36}" destId="{E80CBF97-B611-4726-8D8B-8E52A03841E3}" srcOrd="0" destOrd="0" parTransId="{DDEFAA48-754E-4437-BBA2-88276CE2B762}" sibTransId="{24841D70-C366-48CF-A29C-290DF109CDC2}"/>
    <dgm:cxn modelId="{557A2A99-FEC0-4702-AA6E-5BA97FE9E1B1}" srcId="{D0824A24-F1A5-42FB-890E-424416E02B36}" destId="{DF9CB00A-1BB3-4BF6-8878-300208BDE5D8}" srcOrd="1" destOrd="0" parTransId="{39274A17-EBF1-485D-BCCD-F06C6CBF4F7C}" sibTransId="{3FE19A0D-572F-44E9-9CE8-761F7AA1FE77}"/>
    <dgm:cxn modelId="{97C4AB2C-8B3F-49CE-90C6-56DBBC4B92F5}" type="presOf" srcId="{DDEFAA48-754E-4437-BBA2-88276CE2B762}" destId="{F15602D0-065D-4FCC-916F-73A31A432903}" srcOrd="0" destOrd="0" presId="urn:microsoft.com/office/officeart/2005/8/layout/radial2"/>
    <dgm:cxn modelId="{4AC3B2B3-23E8-4723-9EE1-85C829A98D83}" type="presOf" srcId="{D0824A24-F1A5-42FB-890E-424416E02B36}" destId="{D6565507-5118-404D-AD4D-B14F786BA0AF}" srcOrd="0" destOrd="0" presId="urn:microsoft.com/office/officeart/2005/8/layout/radial2"/>
    <dgm:cxn modelId="{9BCE4736-5CC9-4E99-81BD-479389CF1FE9}" srcId="{DF9CB00A-1BB3-4BF6-8878-300208BDE5D8}" destId="{AF297435-0DD6-4F9F-8903-0B595BECBA57}" srcOrd="0" destOrd="0" parTransId="{DBF42C46-455B-4008-8CB2-594AE5837CA0}" sibTransId="{D1F80CF0-AD25-47A5-85D0-4C3345073674}"/>
    <dgm:cxn modelId="{57B5124B-D099-4919-9A2D-7BB042501BEB}" srcId="{E80CBF97-B611-4726-8D8B-8E52A03841E3}" destId="{16774F1D-FFF9-44CD-A94C-E12FAFB8D0B3}" srcOrd="0" destOrd="0" parTransId="{B3541ED6-7389-4E70-9262-B9DD07250DA5}" sibTransId="{E7856B57-DACC-4EBE-9033-069A679DEF76}"/>
    <dgm:cxn modelId="{262A4683-740B-4DB0-8709-A2EB94CA9AE8}" type="presOf" srcId="{A5EC2F80-8A05-4574-A09B-7107CB074B62}" destId="{6E50A007-947F-42BE-9124-2FCE6251F8CF}" srcOrd="0" destOrd="1" presId="urn:microsoft.com/office/officeart/2005/8/layout/radial2"/>
    <dgm:cxn modelId="{08E95238-C1E2-4764-84FE-D7ABAA5EEA18}" type="presOf" srcId="{D3ABED85-7A78-4C1A-AE3D-C9D3CEE1E0DF}" destId="{662B1AB9-1445-47B9-8B30-39ED7F14DE6E}" srcOrd="0" destOrd="1" presId="urn:microsoft.com/office/officeart/2005/8/layout/radial2"/>
    <dgm:cxn modelId="{37C9C0B3-06F5-4830-AB17-771C21704F7F}" type="presOf" srcId="{AF297435-0DD6-4F9F-8903-0B595BECBA57}" destId="{6E50A007-947F-42BE-9124-2FCE6251F8CF}" srcOrd="0" destOrd="0" presId="urn:microsoft.com/office/officeart/2005/8/layout/radial2"/>
    <dgm:cxn modelId="{18E8D771-F648-4885-961A-7B2F722332BE}" type="presOf" srcId="{39274A17-EBF1-485D-BCCD-F06C6CBF4F7C}" destId="{6E601A89-C60F-4139-B2C4-B108B136CEE1}" srcOrd="0" destOrd="0" presId="urn:microsoft.com/office/officeart/2005/8/layout/radial2"/>
    <dgm:cxn modelId="{4F08FC99-BBB4-467F-BE10-E1151FE7A59C}" srcId="{DF9CB00A-1BB3-4BF6-8878-300208BDE5D8}" destId="{A5EC2F80-8A05-4574-A09B-7107CB074B62}" srcOrd="1" destOrd="0" parTransId="{00C9CCAC-788D-4151-8852-2A647123C0F1}" sibTransId="{0F409C0E-5338-4D0B-82B3-D6DE378B3087}"/>
    <dgm:cxn modelId="{711D6654-E603-4C8A-A6EB-6375DF846E6A}" srcId="{E80CBF97-B611-4726-8D8B-8E52A03841E3}" destId="{D3ABED85-7A78-4C1A-AE3D-C9D3CEE1E0DF}" srcOrd="1" destOrd="0" parTransId="{25CF5B14-5874-4B65-9E28-F49ECECE0CDA}" sibTransId="{636A3B97-AACA-4D6E-AC04-416BDFAE0462}"/>
    <dgm:cxn modelId="{7878B266-0C23-45F7-BCC8-9E244CF7AA39}" type="presOf" srcId="{E80CBF97-B611-4726-8D8B-8E52A03841E3}" destId="{48A0FC5F-C9D9-4C42-8C3F-DF779E7C1411}" srcOrd="0" destOrd="0" presId="urn:microsoft.com/office/officeart/2005/8/layout/radial2"/>
    <dgm:cxn modelId="{18AE0C21-3AAF-4E7C-B056-B5373F6D47D4}" type="presParOf" srcId="{D6565507-5118-404D-AD4D-B14F786BA0AF}" destId="{62DECCC3-4C42-466A-A459-7C222B213BE6}" srcOrd="0" destOrd="0" presId="urn:microsoft.com/office/officeart/2005/8/layout/radial2"/>
    <dgm:cxn modelId="{0149EC37-881F-434C-BDD4-DD3928EBDFD4}" type="presParOf" srcId="{62DECCC3-4C42-466A-A459-7C222B213BE6}" destId="{FC3FDE79-4F7D-47C6-A9EB-712A3B65CD0C}" srcOrd="0" destOrd="0" presId="urn:microsoft.com/office/officeart/2005/8/layout/radial2"/>
    <dgm:cxn modelId="{D20F24A9-67A1-480F-A6C2-770509ACCDD3}" type="presParOf" srcId="{FC3FDE79-4F7D-47C6-A9EB-712A3B65CD0C}" destId="{ECD43AD8-0CCD-4540-9DF6-40D4C946B99D}" srcOrd="0" destOrd="0" presId="urn:microsoft.com/office/officeart/2005/8/layout/radial2"/>
    <dgm:cxn modelId="{1592FF25-DEAB-44EB-83C0-F75F83794AFB}" type="presParOf" srcId="{FC3FDE79-4F7D-47C6-A9EB-712A3B65CD0C}" destId="{FBA689A8-C003-4C41-9FD4-EED0F6E4D845}" srcOrd="1" destOrd="0" presId="urn:microsoft.com/office/officeart/2005/8/layout/radial2"/>
    <dgm:cxn modelId="{B00AD7FF-B7AA-44BE-8213-001F15D44041}" type="presParOf" srcId="{62DECCC3-4C42-466A-A459-7C222B213BE6}" destId="{F15602D0-065D-4FCC-916F-73A31A432903}" srcOrd="1" destOrd="0" presId="urn:microsoft.com/office/officeart/2005/8/layout/radial2"/>
    <dgm:cxn modelId="{819A68EB-082B-4A42-8446-5B968CEB7AC8}" type="presParOf" srcId="{62DECCC3-4C42-466A-A459-7C222B213BE6}" destId="{257E752F-F794-4DFB-A683-AE314771F0C4}" srcOrd="2" destOrd="0" presId="urn:microsoft.com/office/officeart/2005/8/layout/radial2"/>
    <dgm:cxn modelId="{BA36B32A-7758-49D0-8269-ADEA0BDE25B9}" type="presParOf" srcId="{257E752F-F794-4DFB-A683-AE314771F0C4}" destId="{48A0FC5F-C9D9-4C42-8C3F-DF779E7C1411}" srcOrd="0" destOrd="0" presId="urn:microsoft.com/office/officeart/2005/8/layout/radial2"/>
    <dgm:cxn modelId="{5089438D-24EF-4B6A-8146-A3E78989E619}" type="presParOf" srcId="{257E752F-F794-4DFB-A683-AE314771F0C4}" destId="{662B1AB9-1445-47B9-8B30-39ED7F14DE6E}" srcOrd="1" destOrd="0" presId="urn:microsoft.com/office/officeart/2005/8/layout/radial2"/>
    <dgm:cxn modelId="{4AFC113F-7D39-40B8-9DA3-16521C0806EB}" type="presParOf" srcId="{62DECCC3-4C42-466A-A459-7C222B213BE6}" destId="{6E601A89-C60F-4139-B2C4-B108B136CEE1}" srcOrd="3" destOrd="0" presId="urn:microsoft.com/office/officeart/2005/8/layout/radial2"/>
    <dgm:cxn modelId="{6744407D-8038-4990-8775-FAADE2AC542A}" type="presParOf" srcId="{62DECCC3-4C42-466A-A459-7C222B213BE6}" destId="{B4D7A076-A562-4BF6-92F9-E931FE369164}" srcOrd="4" destOrd="0" presId="urn:microsoft.com/office/officeart/2005/8/layout/radial2"/>
    <dgm:cxn modelId="{B4ADCBD8-CAF4-42BA-B773-6E0F48F73366}" type="presParOf" srcId="{B4D7A076-A562-4BF6-92F9-E931FE369164}" destId="{651AF5B7-FDFB-495F-A97F-D0DFC2CA8C04}" srcOrd="0" destOrd="0" presId="urn:microsoft.com/office/officeart/2005/8/layout/radial2"/>
    <dgm:cxn modelId="{238DF05D-7B7D-47E0-97DE-82BDE392949A}" type="presParOf" srcId="{B4D7A076-A562-4BF6-92F9-E931FE369164}" destId="{6E50A007-947F-42BE-9124-2FCE6251F8CF}"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60C1394-4A23-429A-8ECF-6E9FAB93E39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01A697B0-1F20-4878-95EB-F0CDB6C85DCD}">
      <dgm:prSet phldrT="[Texto]"/>
      <dgm:spPr/>
      <dgm:t>
        <a:bodyPr/>
        <a:lstStyle/>
        <a:p>
          <a:r>
            <a:rPr lang="es-EC" b="1" dirty="0" smtClean="0"/>
            <a:t>Responsabilidad sobre los activos de la red</a:t>
          </a:r>
          <a:endParaRPr lang="es-EC" dirty="0"/>
        </a:p>
      </dgm:t>
    </dgm:pt>
    <dgm:pt modelId="{FAA9546D-FF36-4A01-8A6E-9ED1E987875A}" type="parTrans" cxnId="{5D03A0FC-7D79-4C58-9C7E-8691086DC708}">
      <dgm:prSet/>
      <dgm:spPr/>
      <dgm:t>
        <a:bodyPr/>
        <a:lstStyle/>
        <a:p>
          <a:endParaRPr lang="es-EC"/>
        </a:p>
      </dgm:t>
    </dgm:pt>
    <dgm:pt modelId="{9727A747-7D9E-445A-922C-00CCF32C034A}" type="sibTrans" cxnId="{5D03A0FC-7D79-4C58-9C7E-8691086DC708}">
      <dgm:prSet/>
      <dgm:spPr/>
      <dgm:t>
        <a:bodyPr/>
        <a:lstStyle/>
        <a:p>
          <a:endParaRPr lang="es-EC"/>
        </a:p>
      </dgm:t>
    </dgm:pt>
    <dgm:pt modelId="{26064BA0-3CAA-4A1C-B915-78A2975A19F2}">
      <dgm:prSet phldrT="[Texto]" custT="1"/>
      <dgm:spPr/>
      <dgm:t>
        <a:bodyPr/>
        <a:lstStyle/>
        <a:p>
          <a:r>
            <a:rPr lang="es-EC" sz="2400" b="1" dirty="0" smtClean="0">
              <a:solidFill>
                <a:schemeClr val="tx1"/>
              </a:solidFill>
            </a:rPr>
            <a:t>Inventario de activos físicos. </a:t>
          </a:r>
          <a:r>
            <a:rPr lang="es-EC" sz="2000" b="0" dirty="0" smtClean="0">
              <a:solidFill>
                <a:schemeClr val="tx1"/>
              </a:solidFill>
            </a:rPr>
            <a:t>(</a:t>
          </a:r>
          <a:r>
            <a:rPr lang="es-EC" sz="2000" b="0" dirty="0" err="1" smtClean="0">
              <a:solidFill>
                <a:schemeClr val="tx1"/>
              </a:solidFill>
            </a:rPr>
            <a:t>Switches</a:t>
          </a:r>
          <a:r>
            <a:rPr lang="es-EC" sz="2000" b="0" dirty="0" smtClean="0">
              <a:solidFill>
                <a:schemeClr val="tx1"/>
              </a:solidFill>
            </a:rPr>
            <a:t>, IPS, Firewall, </a:t>
          </a:r>
          <a:r>
            <a:rPr lang="es-EC" sz="2000" b="0" dirty="0" err="1" smtClean="0">
              <a:solidFill>
                <a:schemeClr val="tx1"/>
              </a:solidFill>
            </a:rPr>
            <a:t>PCs</a:t>
          </a:r>
          <a:r>
            <a:rPr lang="es-EC" sz="2000" b="0" dirty="0" smtClean="0">
              <a:solidFill>
                <a:schemeClr val="tx1"/>
              </a:solidFill>
            </a:rPr>
            <a:t>, Servidores)</a:t>
          </a:r>
          <a:endParaRPr lang="es-EC" sz="2000" b="0" dirty="0">
            <a:solidFill>
              <a:schemeClr val="bg1"/>
            </a:solidFill>
          </a:endParaRPr>
        </a:p>
      </dgm:t>
    </dgm:pt>
    <dgm:pt modelId="{90F59DCB-B1E8-4782-BA35-12230B6C085D}" type="parTrans" cxnId="{027B99A2-5C14-4269-9EE4-41849224D8DD}">
      <dgm:prSet/>
      <dgm:spPr/>
      <dgm:t>
        <a:bodyPr/>
        <a:lstStyle/>
        <a:p>
          <a:endParaRPr lang="es-EC"/>
        </a:p>
      </dgm:t>
    </dgm:pt>
    <dgm:pt modelId="{46952146-F120-415A-9169-761FD4AECA10}" type="sibTrans" cxnId="{027B99A2-5C14-4269-9EE4-41849224D8DD}">
      <dgm:prSet/>
      <dgm:spPr/>
      <dgm:t>
        <a:bodyPr/>
        <a:lstStyle/>
        <a:p>
          <a:endParaRPr lang="es-EC"/>
        </a:p>
      </dgm:t>
    </dgm:pt>
    <dgm:pt modelId="{3AB96D92-0ECF-4D4D-949A-A2E8022865FE}">
      <dgm:prSet phldrT="[Texto]" custT="1"/>
      <dgm:spPr/>
      <dgm:t>
        <a:bodyPr/>
        <a:lstStyle/>
        <a:p>
          <a:r>
            <a:rPr lang="es-EC" sz="2800" b="1" dirty="0" smtClean="0">
              <a:solidFill>
                <a:schemeClr val="bg1"/>
              </a:solidFill>
            </a:rPr>
            <a:t>Clasificación de la información</a:t>
          </a:r>
          <a:endParaRPr lang="es-EC" sz="2800" dirty="0">
            <a:solidFill>
              <a:schemeClr val="bg1"/>
            </a:solidFill>
          </a:endParaRPr>
        </a:p>
      </dgm:t>
    </dgm:pt>
    <dgm:pt modelId="{FCBF2168-DB9B-425F-8CD2-69FC80821EA9}" type="parTrans" cxnId="{2AE75BDC-CE4B-43D9-BB49-7641FF756E32}">
      <dgm:prSet/>
      <dgm:spPr/>
      <dgm:t>
        <a:bodyPr/>
        <a:lstStyle/>
        <a:p>
          <a:endParaRPr lang="es-EC"/>
        </a:p>
      </dgm:t>
    </dgm:pt>
    <dgm:pt modelId="{7263365D-8E86-4636-99D5-7750D8166B3A}" type="sibTrans" cxnId="{2AE75BDC-CE4B-43D9-BB49-7641FF756E32}">
      <dgm:prSet/>
      <dgm:spPr/>
      <dgm:t>
        <a:bodyPr/>
        <a:lstStyle/>
        <a:p>
          <a:endParaRPr lang="es-EC"/>
        </a:p>
      </dgm:t>
    </dgm:pt>
    <dgm:pt modelId="{ECB33D40-75B3-41B8-8C0C-7D433FC48740}">
      <dgm:prSet phldrT="[Texto]"/>
      <dgm:spPr/>
      <dgm:t>
        <a:bodyPr/>
        <a:lstStyle/>
        <a:p>
          <a:pPr algn="just"/>
          <a:r>
            <a:rPr lang="es-EC" b="1" dirty="0" smtClean="0"/>
            <a:t>Manejar y proteger la información con respecto a la configuración, administración de los equipos activos de red.</a:t>
          </a:r>
          <a:endParaRPr lang="es-EC" b="1" dirty="0"/>
        </a:p>
      </dgm:t>
    </dgm:pt>
    <dgm:pt modelId="{717F70B8-E6D3-468C-AA01-B6D7D02945C0}" type="parTrans" cxnId="{F63AA135-8A8F-4FA9-BB2A-2A6C788B8FFE}">
      <dgm:prSet/>
      <dgm:spPr/>
      <dgm:t>
        <a:bodyPr/>
        <a:lstStyle/>
        <a:p>
          <a:endParaRPr lang="es-EC"/>
        </a:p>
      </dgm:t>
    </dgm:pt>
    <dgm:pt modelId="{892DC05B-E393-41B3-993A-F64074B35888}" type="sibTrans" cxnId="{F63AA135-8A8F-4FA9-BB2A-2A6C788B8FFE}">
      <dgm:prSet/>
      <dgm:spPr/>
      <dgm:t>
        <a:bodyPr/>
        <a:lstStyle/>
        <a:p>
          <a:endParaRPr lang="es-EC"/>
        </a:p>
      </dgm:t>
    </dgm:pt>
    <dgm:pt modelId="{D9D21986-309E-499D-BF65-D97F91FD3857}">
      <dgm:prSet phldrT="[Texto]"/>
      <dgm:spPr/>
      <dgm:t>
        <a:bodyPr/>
        <a:lstStyle/>
        <a:p>
          <a:pPr algn="just"/>
          <a:r>
            <a:rPr lang="es-EC" b="1" dirty="0" smtClean="0"/>
            <a:t>Información debe ser bien elaborada organizada y clasificada de manera que se pueda tener un control exhaustivo y este disponible únicamente para personal clasificado.</a:t>
          </a:r>
          <a:endParaRPr lang="es-EC" b="1" dirty="0"/>
        </a:p>
      </dgm:t>
    </dgm:pt>
    <dgm:pt modelId="{0059EEB1-101D-4704-A001-7706D75E9839}" type="parTrans" cxnId="{3EA7A865-2BCF-4DB1-A264-638F63B0A095}">
      <dgm:prSet/>
      <dgm:spPr/>
      <dgm:t>
        <a:bodyPr/>
        <a:lstStyle/>
        <a:p>
          <a:endParaRPr lang="es-EC"/>
        </a:p>
      </dgm:t>
    </dgm:pt>
    <dgm:pt modelId="{32E98A06-77D4-4DAA-9E89-303716092FBF}" type="sibTrans" cxnId="{3EA7A865-2BCF-4DB1-A264-638F63B0A095}">
      <dgm:prSet/>
      <dgm:spPr/>
      <dgm:t>
        <a:bodyPr/>
        <a:lstStyle/>
        <a:p>
          <a:endParaRPr lang="es-EC"/>
        </a:p>
      </dgm:t>
    </dgm:pt>
    <dgm:pt modelId="{35DBE9FC-A05A-410B-9BAF-357B6340A44D}" type="pres">
      <dgm:prSet presAssocID="{760C1394-4A23-429A-8ECF-6E9FAB93E39B}" presName="Name0" presStyleCnt="0">
        <dgm:presLayoutVars>
          <dgm:dir/>
          <dgm:animLvl val="lvl"/>
          <dgm:resizeHandles val="exact"/>
        </dgm:presLayoutVars>
      </dgm:prSet>
      <dgm:spPr/>
      <dgm:t>
        <a:bodyPr/>
        <a:lstStyle/>
        <a:p>
          <a:endParaRPr lang="es-EC"/>
        </a:p>
      </dgm:t>
    </dgm:pt>
    <dgm:pt modelId="{ACE6D9A0-9C30-4DED-84D9-1CD03B4DA416}" type="pres">
      <dgm:prSet presAssocID="{01A697B0-1F20-4878-95EB-F0CDB6C85DCD}" presName="linNode" presStyleCnt="0"/>
      <dgm:spPr/>
    </dgm:pt>
    <dgm:pt modelId="{0C99F873-A0E0-480B-89D9-B27AF6BAFD11}" type="pres">
      <dgm:prSet presAssocID="{01A697B0-1F20-4878-95EB-F0CDB6C85DCD}" presName="parentText" presStyleLbl="node1" presStyleIdx="0" presStyleCnt="2">
        <dgm:presLayoutVars>
          <dgm:chMax val="1"/>
          <dgm:bulletEnabled val="1"/>
        </dgm:presLayoutVars>
      </dgm:prSet>
      <dgm:spPr/>
      <dgm:t>
        <a:bodyPr/>
        <a:lstStyle/>
        <a:p>
          <a:endParaRPr lang="es-EC"/>
        </a:p>
      </dgm:t>
    </dgm:pt>
    <dgm:pt modelId="{E88CCF93-D6FC-4388-B531-89A7F653FB30}" type="pres">
      <dgm:prSet presAssocID="{01A697B0-1F20-4878-95EB-F0CDB6C85DCD}" presName="descendantText" presStyleLbl="alignAccFollowNode1" presStyleIdx="0" presStyleCnt="2">
        <dgm:presLayoutVars>
          <dgm:bulletEnabled val="1"/>
        </dgm:presLayoutVars>
      </dgm:prSet>
      <dgm:spPr/>
      <dgm:t>
        <a:bodyPr/>
        <a:lstStyle/>
        <a:p>
          <a:endParaRPr lang="es-EC"/>
        </a:p>
      </dgm:t>
    </dgm:pt>
    <dgm:pt modelId="{654E6B22-2A73-4D9A-A675-B9BC66706F86}" type="pres">
      <dgm:prSet presAssocID="{9727A747-7D9E-445A-922C-00CCF32C034A}" presName="sp" presStyleCnt="0"/>
      <dgm:spPr/>
    </dgm:pt>
    <dgm:pt modelId="{C6979A91-BC67-454A-B458-D3D2D5FEFEA1}" type="pres">
      <dgm:prSet presAssocID="{3AB96D92-0ECF-4D4D-949A-A2E8022865FE}" presName="linNode" presStyleCnt="0"/>
      <dgm:spPr/>
    </dgm:pt>
    <dgm:pt modelId="{F5A1AB37-ED2C-44D4-8846-B1B5FE202B17}" type="pres">
      <dgm:prSet presAssocID="{3AB96D92-0ECF-4D4D-949A-A2E8022865FE}" presName="parentText" presStyleLbl="node1" presStyleIdx="1" presStyleCnt="2">
        <dgm:presLayoutVars>
          <dgm:chMax val="1"/>
          <dgm:bulletEnabled val="1"/>
        </dgm:presLayoutVars>
      </dgm:prSet>
      <dgm:spPr/>
      <dgm:t>
        <a:bodyPr/>
        <a:lstStyle/>
        <a:p>
          <a:endParaRPr lang="es-EC"/>
        </a:p>
      </dgm:t>
    </dgm:pt>
    <dgm:pt modelId="{E3D1F177-36F3-4CE6-9477-5B6AD3FBAFDE}" type="pres">
      <dgm:prSet presAssocID="{3AB96D92-0ECF-4D4D-949A-A2E8022865FE}" presName="descendantText" presStyleLbl="alignAccFollowNode1" presStyleIdx="1" presStyleCnt="2" custScaleY="124348">
        <dgm:presLayoutVars>
          <dgm:bulletEnabled val="1"/>
        </dgm:presLayoutVars>
      </dgm:prSet>
      <dgm:spPr/>
      <dgm:t>
        <a:bodyPr/>
        <a:lstStyle/>
        <a:p>
          <a:endParaRPr lang="es-EC"/>
        </a:p>
      </dgm:t>
    </dgm:pt>
  </dgm:ptLst>
  <dgm:cxnLst>
    <dgm:cxn modelId="{46127F8D-65BF-4EB2-8A01-96493988A792}" type="presOf" srcId="{26064BA0-3CAA-4A1C-B915-78A2975A19F2}" destId="{E88CCF93-D6FC-4388-B531-89A7F653FB30}" srcOrd="0" destOrd="0" presId="urn:microsoft.com/office/officeart/2005/8/layout/vList5"/>
    <dgm:cxn modelId="{DB3DF315-D3CD-4EAF-A987-88C8DA806240}" type="presOf" srcId="{3AB96D92-0ECF-4D4D-949A-A2E8022865FE}" destId="{F5A1AB37-ED2C-44D4-8846-B1B5FE202B17}" srcOrd="0" destOrd="0" presId="urn:microsoft.com/office/officeart/2005/8/layout/vList5"/>
    <dgm:cxn modelId="{F63AA135-8A8F-4FA9-BB2A-2A6C788B8FFE}" srcId="{3AB96D92-0ECF-4D4D-949A-A2E8022865FE}" destId="{ECB33D40-75B3-41B8-8C0C-7D433FC48740}" srcOrd="0" destOrd="0" parTransId="{717F70B8-E6D3-468C-AA01-B6D7D02945C0}" sibTransId="{892DC05B-E393-41B3-993A-F64074B35888}"/>
    <dgm:cxn modelId="{3CC263DC-4797-4336-8FFD-18635A6C73E0}" type="presOf" srcId="{01A697B0-1F20-4878-95EB-F0CDB6C85DCD}" destId="{0C99F873-A0E0-480B-89D9-B27AF6BAFD11}" srcOrd="0" destOrd="0" presId="urn:microsoft.com/office/officeart/2005/8/layout/vList5"/>
    <dgm:cxn modelId="{5D03A0FC-7D79-4C58-9C7E-8691086DC708}" srcId="{760C1394-4A23-429A-8ECF-6E9FAB93E39B}" destId="{01A697B0-1F20-4878-95EB-F0CDB6C85DCD}" srcOrd="0" destOrd="0" parTransId="{FAA9546D-FF36-4A01-8A6E-9ED1E987875A}" sibTransId="{9727A747-7D9E-445A-922C-00CCF32C034A}"/>
    <dgm:cxn modelId="{60DCEC23-F178-49B4-8E3F-94FDEE245372}" type="presOf" srcId="{760C1394-4A23-429A-8ECF-6E9FAB93E39B}" destId="{35DBE9FC-A05A-410B-9BAF-357B6340A44D}" srcOrd="0" destOrd="0" presId="urn:microsoft.com/office/officeart/2005/8/layout/vList5"/>
    <dgm:cxn modelId="{9DA9EE2D-6495-4308-AD8B-629BE801503E}" type="presOf" srcId="{D9D21986-309E-499D-BF65-D97F91FD3857}" destId="{E3D1F177-36F3-4CE6-9477-5B6AD3FBAFDE}" srcOrd="0" destOrd="1" presId="urn:microsoft.com/office/officeart/2005/8/layout/vList5"/>
    <dgm:cxn modelId="{3EA7A865-2BCF-4DB1-A264-638F63B0A095}" srcId="{3AB96D92-0ECF-4D4D-949A-A2E8022865FE}" destId="{D9D21986-309E-499D-BF65-D97F91FD3857}" srcOrd="1" destOrd="0" parTransId="{0059EEB1-101D-4704-A001-7706D75E9839}" sibTransId="{32E98A06-77D4-4DAA-9E89-303716092FBF}"/>
    <dgm:cxn modelId="{2AE75BDC-CE4B-43D9-BB49-7641FF756E32}" srcId="{760C1394-4A23-429A-8ECF-6E9FAB93E39B}" destId="{3AB96D92-0ECF-4D4D-949A-A2E8022865FE}" srcOrd="1" destOrd="0" parTransId="{FCBF2168-DB9B-425F-8CD2-69FC80821EA9}" sibTransId="{7263365D-8E86-4636-99D5-7750D8166B3A}"/>
    <dgm:cxn modelId="{027B99A2-5C14-4269-9EE4-41849224D8DD}" srcId="{01A697B0-1F20-4878-95EB-F0CDB6C85DCD}" destId="{26064BA0-3CAA-4A1C-B915-78A2975A19F2}" srcOrd="0" destOrd="0" parTransId="{90F59DCB-B1E8-4782-BA35-12230B6C085D}" sibTransId="{46952146-F120-415A-9169-761FD4AECA10}"/>
    <dgm:cxn modelId="{F94A53DF-6068-4966-9316-7505A6252169}" type="presOf" srcId="{ECB33D40-75B3-41B8-8C0C-7D433FC48740}" destId="{E3D1F177-36F3-4CE6-9477-5B6AD3FBAFDE}" srcOrd="0" destOrd="0" presId="urn:microsoft.com/office/officeart/2005/8/layout/vList5"/>
    <dgm:cxn modelId="{93671372-D33E-46FF-B365-D1C24F5A0FF1}" type="presParOf" srcId="{35DBE9FC-A05A-410B-9BAF-357B6340A44D}" destId="{ACE6D9A0-9C30-4DED-84D9-1CD03B4DA416}" srcOrd="0" destOrd="0" presId="urn:microsoft.com/office/officeart/2005/8/layout/vList5"/>
    <dgm:cxn modelId="{F98F56B6-A102-459C-A7FD-7187DBC02C48}" type="presParOf" srcId="{ACE6D9A0-9C30-4DED-84D9-1CD03B4DA416}" destId="{0C99F873-A0E0-480B-89D9-B27AF6BAFD11}" srcOrd="0" destOrd="0" presId="urn:microsoft.com/office/officeart/2005/8/layout/vList5"/>
    <dgm:cxn modelId="{3893128E-F5CA-4480-A596-418AD7BCA963}" type="presParOf" srcId="{ACE6D9A0-9C30-4DED-84D9-1CD03B4DA416}" destId="{E88CCF93-D6FC-4388-B531-89A7F653FB30}" srcOrd="1" destOrd="0" presId="urn:microsoft.com/office/officeart/2005/8/layout/vList5"/>
    <dgm:cxn modelId="{B39517E9-C6BA-4BC1-AE3C-6456DD7461FD}" type="presParOf" srcId="{35DBE9FC-A05A-410B-9BAF-357B6340A44D}" destId="{654E6B22-2A73-4D9A-A675-B9BC66706F86}" srcOrd="1" destOrd="0" presId="urn:microsoft.com/office/officeart/2005/8/layout/vList5"/>
    <dgm:cxn modelId="{F263FA3E-DE7B-4DAB-866B-61C9BB48C569}" type="presParOf" srcId="{35DBE9FC-A05A-410B-9BAF-357B6340A44D}" destId="{C6979A91-BC67-454A-B458-D3D2D5FEFEA1}" srcOrd="2" destOrd="0" presId="urn:microsoft.com/office/officeart/2005/8/layout/vList5"/>
    <dgm:cxn modelId="{8F30A7F7-F0A7-4230-AAF6-BCAFBF2BD332}" type="presParOf" srcId="{C6979A91-BC67-454A-B458-D3D2D5FEFEA1}" destId="{F5A1AB37-ED2C-44D4-8846-B1B5FE202B17}" srcOrd="0" destOrd="0" presId="urn:microsoft.com/office/officeart/2005/8/layout/vList5"/>
    <dgm:cxn modelId="{50B08BA0-155F-4687-BA7B-A587B05BA009}" type="presParOf" srcId="{C6979A91-BC67-454A-B458-D3D2D5FEFEA1}" destId="{E3D1F177-36F3-4CE6-9477-5B6AD3FBAFD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00C1A3-9615-4FDE-8C8E-14055FCD4F56}" type="doc">
      <dgm:prSet loTypeId="urn:microsoft.com/office/officeart/2005/8/layout/vList3#8" loCatId="list" qsTypeId="urn:microsoft.com/office/officeart/2005/8/quickstyle/3d9" qsCatId="3D" csTypeId="urn:microsoft.com/office/officeart/2005/8/colors/accent1_2" csCatId="accent1" phldr="1"/>
      <dgm:spPr/>
    </dgm:pt>
    <dgm:pt modelId="{EABB3AC7-69C5-4D1D-8D15-D295754AC39E}">
      <dgm:prSet phldrT="[Texto]"/>
      <dgm:spPr/>
      <dgm:t>
        <a:bodyPr/>
        <a:lstStyle/>
        <a:p>
          <a:r>
            <a:rPr lang="es-EC" dirty="0" smtClean="0"/>
            <a:t>ISO  17799</a:t>
          </a:r>
          <a:endParaRPr lang="es-EC" dirty="0"/>
        </a:p>
      </dgm:t>
    </dgm:pt>
    <dgm:pt modelId="{EFF2BD22-D6FF-40E0-ADC6-7ED202E8BB8C}" type="parTrans" cxnId="{1D428C7F-E299-4B12-9178-189D85AE431A}">
      <dgm:prSet/>
      <dgm:spPr/>
      <dgm:t>
        <a:bodyPr/>
        <a:lstStyle/>
        <a:p>
          <a:endParaRPr lang="es-EC"/>
        </a:p>
      </dgm:t>
    </dgm:pt>
    <dgm:pt modelId="{9A25BBA1-B5D8-4528-A3CF-A6A99F6FF441}" type="sibTrans" cxnId="{1D428C7F-E299-4B12-9178-189D85AE431A}">
      <dgm:prSet/>
      <dgm:spPr/>
      <dgm:t>
        <a:bodyPr/>
        <a:lstStyle/>
        <a:p>
          <a:endParaRPr lang="es-EC"/>
        </a:p>
      </dgm:t>
    </dgm:pt>
    <dgm:pt modelId="{0C476C95-9E2D-4596-9E4F-67B029451B63}" type="pres">
      <dgm:prSet presAssocID="{1100C1A3-9615-4FDE-8C8E-14055FCD4F56}" presName="linearFlow" presStyleCnt="0">
        <dgm:presLayoutVars>
          <dgm:dir/>
          <dgm:resizeHandles val="exact"/>
        </dgm:presLayoutVars>
      </dgm:prSet>
      <dgm:spPr/>
    </dgm:pt>
    <dgm:pt modelId="{0A76983B-0417-4C11-961E-68F4F6A8D573}" type="pres">
      <dgm:prSet presAssocID="{EABB3AC7-69C5-4D1D-8D15-D295754AC39E}" presName="composite" presStyleCnt="0"/>
      <dgm:spPr/>
    </dgm:pt>
    <dgm:pt modelId="{2D879F07-20E4-45AA-9870-71980C307FB8}" type="pres">
      <dgm:prSet presAssocID="{EABB3AC7-69C5-4D1D-8D15-D295754AC39E}" presName="imgShp" presStyleLbl="fgImgPlace1" presStyleIdx="0" presStyleCnt="1" custLinFactNeighborX="-13690" custLinFactNeighborY="5997"/>
      <dgm:spPr>
        <a:blipFill rotWithShape="1">
          <a:blip xmlns:r="http://schemas.openxmlformats.org/officeDocument/2006/relationships" r:embed="rId1"/>
          <a:stretch>
            <a:fillRect/>
          </a:stretch>
        </a:blipFill>
      </dgm:spPr>
    </dgm:pt>
    <dgm:pt modelId="{569CEC4E-7C44-416B-82DC-DF4AECBC01B8}" type="pres">
      <dgm:prSet presAssocID="{EABB3AC7-69C5-4D1D-8D15-D295754AC39E}" presName="txShp" presStyleLbl="node1" presStyleIdx="0" presStyleCnt="1">
        <dgm:presLayoutVars>
          <dgm:bulletEnabled val="1"/>
        </dgm:presLayoutVars>
      </dgm:prSet>
      <dgm:spPr/>
      <dgm:t>
        <a:bodyPr/>
        <a:lstStyle/>
        <a:p>
          <a:endParaRPr lang="es-EC"/>
        </a:p>
      </dgm:t>
    </dgm:pt>
  </dgm:ptLst>
  <dgm:cxnLst>
    <dgm:cxn modelId="{AE52EB18-D8F3-46AD-BEE9-33468AF3BEFE}" type="presOf" srcId="{1100C1A3-9615-4FDE-8C8E-14055FCD4F56}" destId="{0C476C95-9E2D-4596-9E4F-67B029451B63}" srcOrd="0" destOrd="0" presId="urn:microsoft.com/office/officeart/2005/8/layout/vList3#8"/>
    <dgm:cxn modelId="{1D428C7F-E299-4B12-9178-189D85AE431A}" srcId="{1100C1A3-9615-4FDE-8C8E-14055FCD4F56}" destId="{EABB3AC7-69C5-4D1D-8D15-D295754AC39E}" srcOrd="0" destOrd="0" parTransId="{EFF2BD22-D6FF-40E0-ADC6-7ED202E8BB8C}" sibTransId="{9A25BBA1-B5D8-4528-A3CF-A6A99F6FF441}"/>
    <dgm:cxn modelId="{ABBB3229-56AF-4378-B039-657385BC1CC0}" type="presOf" srcId="{EABB3AC7-69C5-4D1D-8D15-D295754AC39E}" destId="{569CEC4E-7C44-416B-82DC-DF4AECBC01B8}" srcOrd="0" destOrd="0" presId="urn:microsoft.com/office/officeart/2005/8/layout/vList3#8"/>
    <dgm:cxn modelId="{A3F9A38B-89BB-4489-92A4-9BCF2EDC6519}" type="presParOf" srcId="{0C476C95-9E2D-4596-9E4F-67B029451B63}" destId="{0A76983B-0417-4C11-961E-68F4F6A8D573}" srcOrd="0" destOrd="0" presId="urn:microsoft.com/office/officeart/2005/8/layout/vList3#8"/>
    <dgm:cxn modelId="{835E8D12-166C-48EE-95F1-AE84CB80A094}" type="presParOf" srcId="{0A76983B-0417-4C11-961E-68F4F6A8D573}" destId="{2D879F07-20E4-45AA-9870-71980C307FB8}" srcOrd="0" destOrd="0" presId="urn:microsoft.com/office/officeart/2005/8/layout/vList3#8"/>
    <dgm:cxn modelId="{5205B3FE-9E17-449B-8D65-8FF711863AB2}" type="presParOf" srcId="{0A76983B-0417-4C11-961E-68F4F6A8D573}" destId="{569CEC4E-7C44-416B-82DC-DF4AECBC01B8}" srcOrd="1" destOrd="0" presId="urn:microsoft.com/office/officeart/2005/8/layout/vList3#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2EB1022-9432-4764-843D-8F6F8F174A2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E664460C-0F82-4C90-9BC0-374EC10FDF1E}">
      <dgm:prSet phldrT="[Texto]"/>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es-EC" b="1" dirty="0" smtClean="0">
              <a:solidFill>
                <a:schemeClr val="tx1"/>
              </a:solidFill>
              <a:effectLst>
                <a:outerShdw blurRad="38100" dist="38100" dir="2700000" algn="tl">
                  <a:srgbClr val="000000">
                    <a:alpha val="43137"/>
                  </a:srgbClr>
                </a:outerShdw>
              </a:effectLst>
            </a:rPr>
            <a:t>1.</a:t>
          </a:r>
          <a:endParaRPr lang="es-EC" b="1" dirty="0">
            <a:solidFill>
              <a:schemeClr val="tx1"/>
            </a:solidFill>
            <a:effectLst>
              <a:outerShdw blurRad="38100" dist="38100" dir="2700000" algn="tl">
                <a:srgbClr val="000000">
                  <a:alpha val="43137"/>
                </a:srgbClr>
              </a:outerShdw>
            </a:effectLst>
          </a:endParaRPr>
        </a:p>
      </dgm:t>
    </dgm:pt>
    <dgm:pt modelId="{811D95D2-E988-4CE3-B5AC-7B66820C8CFA}" type="parTrans" cxnId="{67809953-030F-42D9-8642-BA49526E2542}">
      <dgm:prSet/>
      <dgm:spPr/>
      <dgm:t>
        <a:bodyPr/>
        <a:lstStyle/>
        <a:p>
          <a:endParaRPr lang="es-EC"/>
        </a:p>
      </dgm:t>
    </dgm:pt>
    <dgm:pt modelId="{85B3BE39-0E45-40E6-AB07-63BFF329D4C6}" type="sibTrans" cxnId="{67809953-030F-42D9-8642-BA49526E2542}">
      <dgm:prSet/>
      <dgm:spPr/>
      <dgm:t>
        <a:bodyPr/>
        <a:lstStyle/>
        <a:p>
          <a:endParaRPr lang="es-EC"/>
        </a:p>
      </dgm:t>
    </dgm:pt>
    <dgm:pt modelId="{CA84CFD2-E49A-45A2-99C2-09E9479B75FF}">
      <dgm:prSet phldrT="[Texto]"/>
      <dgm:spPr/>
      <dgm:t>
        <a:bodyPr/>
        <a:lstStyle/>
        <a:p>
          <a:r>
            <a:rPr lang="es-EC" dirty="0" smtClean="0"/>
            <a:t>Insuficientes equipos activos de red y </a:t>
          </a:r>
          <a:r>
            <a:rPr lang="es-EC" dirty="0" err="1" smtClean="0"/>
            <a:t>PCs</a:t>
          </a:r>
          <a:r>
            <a:rPr lang="es-EC" dirty="0" smtClean="0"/>
            <a:t>.</a:t>
          </a:r>
          <a:endParaRPr lang="es-EC" dirty="0"/>
        </a:p>
      </dgm:t>
    </dgm:pt>
    <dgm:pt modelId="{B3374EF4-86A5-42A6-9640-4F62D1B126EC}" type="parTrans" cxnId="{A3C195A2-878E-49B7-9C4A-B1AF928C4F92}">
      <dgm:prSet/>
      <dgm:spPr/>
      <dgm:t>
        <a:bodyPr/>
        <a:lstStyle/>
        <a:p>
          <a:endParaRPr lang="es-EC"/>
        </a:p>
      </dgm:t>
    </dgm:pt>
    <dgm:pt modelId="{69B0042D-BAE4-4E5B-9E18-C919A76EB9B7}" type="sibTrans" cxnId="{A3C195A2-878E-49B7-9C4A-B1AF928C4F92}">
      <dgm:prSet/>
      <dgm:spPr/>
      <dgm:t>
        <a:bodyPr/>
        <a:lstStyle/>
        <a:p>
          <a:endParaRPr lang="es-EC"/>
        </a:p>
      </dgm:t>
    </dgm:pt>
    <dgm:pt modelId="{C0C3F7D7-7D8B-4F1F-B5FD-65FEA77B9FE5}">
      <dgm:prSet phldrT="[Texto]"/>
      <dgm:spPr/>
      <dgm:t>
        <a:bodyPr/>
        <a:lstStyle/>
        <a:p>
          <a:r>
            <a:rPr lang="es-EC" b="1" dirty="0" smtClean="0">
              <a:solidFill>
                <a:schemeClr val="tx1"/>
              </a:solidFill>
              <a:effectLst>
                <a:outerShdw blurRad="38100" dist="38100" dir="2700000" algn="tl">
                  <a:srgbClr val="000000">
                    <a:alpha val="43137"/>
                  </a:srgbClr>
                </a:outerShdw>
              </a:effectLst>
            </a:rPr>
            <a:t>3.</a:t>
          </a:r>
          <a:endParaRPr lang="es-EC" dirty="0"/>
        </a:p>
      </dgm:t>
    </dgm:pt>
    <dgm:pt modelId="{815C98B5-23D4-4C6C-B3BA-212956344219}" type="parTrans" cxnId="{82916C55-3CD4-44C4-A49D-37B25EB170A6}">
      <dgm:prSet/>
      <dgm:spPr/>
      <dgm:t>
        <a:bodyPr/>
        <a:lstStyle/>
        <a:p>
          <a:endParaRPr lang="es-EC"/>
        </a:p>
      </dgm:t>
    </dgm:pt>
    <dgm:pt modelId="{25053713-B8DD-4E98-9F84-9189FAABD790}" type="sibTrans" cxnId="{82916C55-3CD4-44C4-A49D-37B25EB170A6}">
      <dgm:prSet/>
      <dgm:spPr/>
      <dgm:t>
        <a:bodyPr/>
        <a:lstStyle/>
        <a:p>
          <a:endParaRPr lang="es-EC"/>
        </a:p>
      </dgm:t>
    </dgm:pt>
    <dgm:pt modelId="{C52EC379-8E92-4693-AC67-282B5AE6DECB}">
      <dgm:prSet phldrT="[Texto]"/>
      <dgm:spPr/>
      <dgm:t>
        <a:bodyPr/>
        <a:lstStyle/>
        <a:p>
          <a:r>
            <a:rPr lang="es-EC" dirty="0" smtClean="0"/>
            <a:t>Falta de Cableado Estructurado.</a:t>
          </a:r>
          <a:endParaRPr lang="es-EC" dirty="0"/>
        </a:p>
      </dgm:t>
    </dgm:pt>
    <dgm:pt modelId="{38CA587A-DDE9-4C16-A0AF-42C31A53B1FF}" type="parTrans" cxnId="{237AFFCC-5694-4CCE-AE39-0BB8569A8BB9}">
      <dgm:prSet/>
      <dgm:spPr/>
      <dgm:t>
        <a:bodyPr/>
        <a:lstStyle/>
        <a:p>
          <a:endParaRPr lang="es-EC"/>
        </a:p>
      </dgm:t>
    </dgm:pt>
    <dgm:pt modelId="{B4FF354E-2221-4445-9CE4-3231F07D4FF9}" type="sibTrans" cxnId="{237AFFCC-5694-4CCE-AE39-0BB8569A8BB9}">
      <dgm:prSet/>
      <dgm:spPr/>
      <dgm:t>
        <a:bodyPr/>
        <a:lstStyle/>
        <a:p>
          <a:endParaRPr lang="es-EC"/>
        </a:p>
      </dgm:t>
    </dgm:pt>
    <dgm:pt modelId="{719DA667-F289-416B-BC38-5B45282420E4}">
      <dgm:prSet/>
      <dgm:spPr/>
      <dgm:t>
        <a:bodyPr/>
        <a:lstStyle/>
        <a:p>
          <a:r>
            <a:rPr lang="es-EC" dirty="0" smtClean="0"/>
            <a:t>El MDN dispone se implemente el SIGH.</a:t>
          </a:r>
          <a:endParaRPr lang="es-EC" dirty="0"/>
        </a:p>
      </dgm:t>
    </dgm:pt>
    <dgm:pt modelId="{8985AE91-FE4E-42A1-8366-E92047D132DB}" type="parTrans" cxnId="{7199BF06-3D39-4BBA-A74F-F12DD9DB40D3}">
      <dgm:prSet/>
      <dgm:spPr/>
      <dgm:t>
        <a:bodyPr/>
        <a:lstStyle/>
        <a:p>
          <a:endParaRPr lang="es-EC"/>
        </a:p>
      </dgm:t>
    </dgm:pt>
    <dgm:pt modelId="{DBC4F1F6-6D34-4138-8379-8AD6F8795584}" type="sibTrans" cxnId="{7199BF06-3D39-4BBA-A74F-F12DD9DB40D3}">
      <dgm:prSet/>
      <dgm:spPr/>
      <dgm:t>
        <a:bodyPr/>
        <a:lstStyle/>
        <a:p>
          <a:endParaRPr lang="es-EC"/>
        </a:p>
      </dgm:t>
    </dgm:pt>
    <dgm:pt modelId="{1C0D6061-D3E0-4085-950A-49BF8574D80C}">
      <dgm:prSet/>
      <dgm:spPr/>
      <dgm:t>
        <a:bodyPr/>
        <a:lstStyle/>
        <a:p>
          <a:r>
            <a:rPr lang="es-EC" dirty="0" smtClean="0"/>
            <a:t>Back </a:t>
          </a:r>
          <a:r>
            <a:rPr lang="es-EC" dirty="0" err="1" smtClean="0"/>
            <a:t>bone</a:t>
          </a:r>
          <a:r>
            <a:rPr lang="es-EC" dirty="0" smtClean="0"/>
            <a:t> vertical de Cu. </a:t>
          </a:r>
          <a:endParaRPr lang="es-EC" dirty="0"/>
        </a:p>
      </dgm:t>
    </dgm:pt>
    <dgm:pt modelId="{6DAAEA88-EA68-4FA1-9C88-34B270FBF75D}" type="parTrans" cxnId="{D5E916DE-0666-4F84-9610-319A36B73544}">
      <dgm:prSet/>
      <dgm:spPr/>
      <dgm:t>
        <a:bodyPr/>
        <a:lstStyle/>
        <a:p>
          <a:endParaRPr lang="es-EC"/>
        </a:p>
      </dgm:t>
    </dgm:pt>
    <dgm:pt modelId="{B3F97434-5DD3-44F6-8E54-A73E55067F44}" type="sibTrans" cxnId="{D5E916DE-0666-4F84-9610-319A36B73544}">
      <dgm:prSet/>
      <dgm:spPr/>
      <dgm:t>
        <a:bodyPr/>
        <a:lstStyle/>
        <a:p>
          <a:endParaRPr lang="es-EC"/>
        </a:p>
      </dgm:t>
    </dgm:pt>
    <dgm:pt modelId="{469C843C-8E1F-4DF9-8388-447FE7270951}">
      <dgm:prSe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es-EC" b="1" dirty="0" smtClean="0">
              <a:solidFill>
                <a:schemeClr val="tx1"/>
              </a:solidFill>
              <a:effectLst>
                <a:outerShdw blurRad="38100" dist="38100" dir="2700000" algn="tl">
                  <a:srgbClr val="000000">
                    <a:alpha val="43137"/>
                  </a:srgbClr>
                </a:outerShdw>
              </a:effectLst>
            </a:rPr>
            <a:t>5.</a:t>
          </a:r>
          <a:endParaRPr lang="es-EC" b="1" dirty="0">
            <a:solidFill>
              <a:schemeClr val="tx1"/>
            </a:solidFill>
            <a:effectLst>
              <a:outerShdw blurRad="38100" dist="38100" dir="2700000" algn="tl">
                <a:srgbClr val="000000">
                  <a:alpha val="43137"/>
                </a:srgbClr>
              </a:outerShdw>
            </a:effectLst>
          </a:endParaRPr>
        </a:p>
      </dgm:t>
    </dgm:pt>
    <dgm:pt modelId="{6E3A4CC3-1C50-40BA-BF45-D9143A66B3E6}" type="parTrans" cxnId="{E06AA21C-554F-478A-A0CE-A08CD402AA0A}">
      <dgm:prSet/>
      <dgm:spPr/>
      <dgm:t>
        <a:bodyPr/>
        <a:lstStyle/>
        <a:p>
          <a:endParaRPr lang="es-EC"/>
        </a:p>
      </dgm:t>
    </dgm:pt>
    <dgm:pt modelId="{C3AA2681-0FD1-4102-8034-ED5046702116}" type="sibTrans" cxnId="{E06AA21C-554F-478A-A0CE-A08CD402AA0A}">
      <dgm:prSet/>
      <dgm:spPr/>
      <dgm:t>
        <a:bodyPr/>
        <a:lstStyle/>
        <a:p>
          <a:endParaRPr lang="es-EC"/>
        </a:p>
      </dgm:t>
    </dgm:pt>
    <dgm:pt modelId="{E2AA917B-5790-4B29-8FBC-A762E67CDF5A}">
      <dgm:prSet/>
      <dgm:spPr/>
      <dgm:t>
        <a:bodyPr/>
        <a:lstStyle/>
        <a:p>
          <a:r>
            <a:rPr lang="es-EC" dirty="0" smtClean="0"/>
            <a:t>Falta de una red de energía estabilizada.</a:t>
          </a:r>
          <a:endParaRPr lang="es-EC" dirty="0"/>
        </a:p>
      </dgm:t>
    </dgm:pt>
    <dgm:pt modelId="{49F5A30C-C6D7-466B-A77B-67246C98CC44}" type="parTrans" cxnId="{BAC2E7C7-E0DE-456F-AC92-B697C251D4A9}">
      <dgm:prSet/>
      <dgm:spPr/>
      <dgm:t>
        <a:bodyPr/>
        <a:lstStyle/>
        <a:p>
          <a:endParaRPr lang="es-EC"/>
        </a:p>
      </dgm:t>
    </dgm:pt>
    <dgm:pt modelId="{C59D186B-7396-4A89-BEBD-D05EE53D4879}" type="sibTrans" cxnId="{BAC2E7C7-E0DE-456F-AC92-B697C251D4A9}">
      <dgm:prSet/>
      <dgm:spPr/>
      <dgm:t>
        <a:bodyPr/>
        <a:lstStyle/>
        <a:p>
          <a:endParaRPr lang="es-EC"/>
        </a:p>
      </dgm:t>
    </dgm:pt>
    <dgm:pt modelId="{91C946B3-090B-4469-8FBB-85C105FB36AD}">
      <dgm:prSet phldrT="[Texto]"/>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es-EC" b="1" dirty="0" smtClean="0">
              <a:solidFill>
                <a:schemeClr val="tx1"/>
              </a:solidFill>
              <a:effectLst>
                <a:outerShdw blurRad="38100" dist="38100" dir="2700000" algn="tl">
                  <a:srgbClr val="000000">
                    <a:alpha val="43137"/>
                  </a:srgbClr>
                </a:outerShdw>
              </a:effectLst>
            </a:rPr>
            <a:t>4.</a:t>
          </a:r>
          <a:endParaRPr lang="es-EC" b="1" dirty="0">
            <a:solidFill>
              <a:schemeClr val="tx1"/>
            </a:solidFill>
            <a:effectLst>
              <a:outerShdw blurRad="38100" dist="38100" dir="2700000" algn="tl">
                <a:srgbClr val="000000">
                  <a:alpha val="43137"/>
                </a:srgbClr>
              </a:outerShdw>
            </a:effectLst>
          </a:endParaRPr>
        </a:p>
      </dgm:t>
    </dgm:pt>
    <dgm:pt modelId="{CF744AF1-5504-45F4-BA7F-A589154F3C2E}" type="sibTrans" cxnId="{92F11A67-14E7-4919-BC7F-489EBCC0725B}">
      <dgm:prSet/>
      <dgm:spPr/>
      <dgm:t>
        <a:bodyPr/>
        <a:lstStyle/>
        <a:p>
          <a:endParaRPr lang="es-EC"/>
        </a:p>
      </dgm:t>
    </dgm:pt>
    <dgm:pt modelId="{A10B7424-5C2D-4CDD-A3EB-CAFDCEA71574}" type="parTrans" cxnId="{92F11A67-14E7-4919-BC7F-489EBCC0725B}">
      <dgm:prSet/>
      <dgm:spPr/>
      <dgm:t>
        <a:bodyPr/>
        <a:lstStyle/>
        <a:p>
          <a:endParaRPr lang="es-EC"/>
        </a:p>
      </dgm:t>
    </dgm:pt>
    <dgm:pt modelId="{D3DB9196-CCB9-435F-8669-F2F397C46E61}">
      <dgm:prSet phldrT="[Texto]"/>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es-EC" b="1" dirty="0" smtClean="0">
              <a:solidFill>
                <a:schemeClr val="tx1"/>
              </a:solidFill>
              <a:effectLst>
                <a:outerShdw blurRad="38100" dist="38100" dir="2700000" algn="tl">
                  <a:srgbClr val="000000">
                    <a:alpha val="43137"/>
                  </a:srgbClr>
                </a:outerShdw>
              </a:effectLst>
            </a:rPr>
            <a:t>2</a:t>
          </a:r>
          <a:endParaRPr lang="es-EC" b="1" dirty="0">
            <a:solidFill>
              <a:schemeClr val="tx1"/>
            </a:solidFill>
            <a:effectLst>
              <a:outerShdw blurRad="38100" dist="38100" dir="2700000" algn="tl">
                <a:srgbClr val="000000">
                  <a:alpha val="43137"/>
                </a:srgbClr>
              </a:outerShdw>
            </a:effectLst>
          </a:endParaRPr>
        </a:p>
      </dgm:t>
    </dgm:pt>
    <dgm:pt modelId="{39975E43-3F35-4813-8644-CFEED36699B3}" type="sibTrans" cxnId="{83F8EC05-4869-44A8-98AC-830513E1CB54}">
      <dgm:prSet/>
      <dgm:spPr/>
      <dgm:t>
        <a:bodyPr/>
        <a:lstStyle/>
        <a:p>
          <a:endParaRPr lang="es-EC"/>
        </a:p>
      </dgm:t>
    </dgm:pt>
    <dgm:pt modelId="{D3BAFE2D-8DB4-4548-AFB9-152E4D4D246D}" type="parTrans" cxnId="{83F8EC05-4869-44A8-98AC-830513E1CB54}">
      <dgm:prSet/>
      <dgm:spPr/>
      <dgm:t>
        <a:bodyPr/>
        <a:lstStyle/>
        <a:p>
          <a:endParaRPr lang="es-EC"/>
        </a:p>
      </dgm:t>
    </dgm:pt>
    <dgm:pt modelId="{EDDB5EF3-0CF4-4CBB-8DB0-07E6798A0B10}" type="pres">
      <dgm:prSet presAssocID="{72EB1022-9432-4764-843D-8F6F8F174A2B}" presName="linearFlow" presStyleCnt="0">
        <dgm:presLayoutVars>
          <dgm:dir/>
          <dgm:animLvl val="lvl"/>
          <dgm:resizeHandles val="exact"/>
        </dgm:presLayoutVars>
      </dgm:prSet>
      <dgm:spPr/>
      <dgm:t>
        <a:bodyPr/>
        <a:lstStyle/>
        <a:p>
          <a:endParaRPr lang="es-EC"/>
        </a:p>
      </dgm:t>
    </dgm:pt>
    <dgm:pt modelId="{D538C078-A153-4F12-8F65-EEFDA11EE934}" type="pres">
      <dgm:prSet presAssocID="{E664460C-0F82-4C90-9BC0-374EC10FDF1E}" presName="composite" presStyleCnt="0"/>
      <dgm:spPr/>
    </dgm:pt>
    <dgm:pt modelId="{3A953747-241B-4E37-834C-67AD88F88561}" type="pres">
      <dgm:prSet presAssocID="{E664460C-0F82-4C90-9BC0-374EC10FDF1E}" presName="parentText" presStyleLbl="alignNode1" presStyleIdx="0" presStyleCnt="5" custLinFactNeighborX="-24402" custLinFactNeighborY="-2355">
        <dgm:presLayoutVars>
          <dgm:chMax val="1"/>
          <dgm:bulletEnabled val="1"/>
        </dgm:presLayoutVars>
      </dgm:prSet>
      <dgm:spPr/>
      <dgm:t>
        <a:bodyPr/>
        <a:lstStyle/>
        <a:p>
          <a:endParaRPr lang="es-EC"/>
        </a:p>
      </dgm:t>
    </dgm:pt>
    <dgm:pt modelId="{39A016AB-26F3-407C-9ABB-D87E55FEA306}" type="pres">
      <dgm:prSet presAssocID="{E664460C-0F82-4C90-9BC0-374EC10FDF1E}" presName="descendantText" presStyleLbl="alignAcc1" presStyleIdx="0" presStyleCnt="5">
        <dgm:presLayoutVars>
          <dgm:bulletEnabled val="1"/>
        </dgm:presLayoutVars>
      </dgm:prSet>
      <dgm:spPr/>
      <dgm:t>
        <a:bodyPr/>
        <a:lstStyle/>
        <a:p>
          <a:endParaRPr lang="es-EC"/>
        </a:p>
      </dgm:t>
    </dgm:pt>
    <dgm:pt modelId="{E2EE6069-E238-4508-9B1F-F956FF498526}" type="pres">
      <dgm:prSet presAssocID="{85B3BE39-0E45-40E6-AB07-63BFF329D4C6}" presName="sp" presStyleCnt="0"/>
      <dgm:spPr/>
    </dgm:pt>
    <dgm:pt modelId="{39AB806D-9560-45A7-BCA6-2698F62FE661}" type="pres">
      <dgm:prSet presAssocID="{D3DB9196-CCB9-435F-8669-F2F397C46E61}" presName="composite" presStyleCnt="0"/>
      <dgm:spPr/>
    </dgm:pt>
    <dgm:pt modelId="{925E1A8A-9C94-4A82-B9F2-60A90FF51F4E}" type="pres">
      <dgm:prSet presAssocID="{D3DB9196-CCB9-435F-8669-F2F397C46E61}" presName="parentText" presStyleLbl="alignNode1" presStyleIdx="1" presStyleCnt="5" custLinFactNeighborX="-24402" custLinFactNeighborY="-6677">
        <dgm:presLayoutVars>
          <dgm:chMax val="1"/>
          <dgm:bulletEnabled val="1"/>
        </dgm:presLayoutVars>
      </dgm:prSet>
      <dgm:spPr/>
      <dgm:t>
        <a:bodyPr/>
        <a:lstStyle/>
        <a:p>
          <a:endParaRPr lang="es-EC"/>
        </a:p>
      </dgm:t>
    </dgm:pt>
    <dgm:pt modelId="{F668ED7E-78B8-4F19-A87E-42766E16C0B7}" type="pres">
      <dgm:prSet presAssocID="{D3DB9196-CCB9-435F-8669-F2F397C46E61}" presName="descendantText" presStyleLbl="alignAcc1" presStyleIdx="1" presStyleCnt="5" custLinFactNeighborX="868">
        <dgm:presLayoutVars>
          <dgm:bulletEnabled val="1"/>
        </dgm:presLayoutVars>
      </dgm:prSet>
      <dgm:spPr/>
      <dgm:t>
        <a:bodyPr/>
        <a:lstStyle/>
        <a:p>
          <a:endParaRPr lang="es-EC"/>
        </a:p>
      </dgm:t>
    </dgm:pt>
    <dgm:pt modelId="{452BDA86-6F77-4F5A-95C8-4F083A8426E0}" type="pres">
      <dgm:prSet presAssocID="{39975E43-3F35-4813-8644-CFEED36699B3}" presName="sp" presStyleCnt="0"/>
      <dgm:spPr/>
    </dgm:pt>
    <dgm:pt modelId="{30D2F466-4E0C-4C70-9FB1-5159D96302C3}" type="pres">
      <dgm:prSet presAssocID="{C0C3F7D7-7D8B-4F1F-B5FD-65FEA77B9FE5}" presName="composite" presStyleCnt="0"/>
      <dgm:spPr/>
    </dgm:pt>
    <dgm:pt modelId="{1A5C1119-8A0B-401B-BE98-82647203BB8B}" type="pres">
      <dgm:prSet presAssocID="{C0C3F7D7-7D8B-4F1F-B5FD-65FEA77B9FE5}" presName="parentText" presStyleLbl="alignNode1" presStyleIdx="2" presStyleCnt="5">
        <dgm:presLayoutVars>
          <dgm:chMax val="1"/>
          <dgm:bulletEnabled val="1"/>
        </dgm:presLayoutVars>
      </dgm:prSet>
      <dgm:spPr/>
      <dgm:t>
        <a:bodyPr/>
        <a:lstStyle/>
        <a:p>
          <a:endParaRPr lang="es-EC"/>
        </a:p>
      </dgm:t>
    </dgm:pt>
    <dgm:pt modelId="{05328362-0653-474A-93E1-8C710FEDEE71}" type="pres">
      <dgm:prSet presAssocID="{C0C3F7D7-7D8B-4F1F-B5FD-65FEA77B9FE5}" presName="descendantText" presStyleLbl="alignAcc1" presStyleIdx="2" presStyleCnt="5">
        <dgm:presLayoutVars>
          <dgm:bulletEnabled val="1"/>
        </dgm:presLayoutVars>
      </dgm:prSet>
      <dgm:spPr/>
      <dgm:t>
        <a:bodyPr/>
        <a:lstStyle/>
        <a:p>
          <a:endParaRPr lang="es-EC"/>
        </a:p>
      </dgm:t>
    </dgm:pt>
    <dgm:pt modelId="{F3D3E8E9-B21E-4BB1-B4D5-0DE6E914833B}" type="pres">
      <dgm:prSet presAssocID="{25053713-B8DD-4E98-9F84-9189FAABD790}" presName="sp" presStyleCnt="0"/>
      <dgm:spPr/>
    </dgm:pt>
    <dgm:pt modelId="{5F2706DF-6A3C-4B2D-BF4C-3DA94E5F901E}" type="pres">
      <dgm:prSet presAssocID="{91C946B3-090B-4469-8FBB-85C105FB36AD}" presName="composite" presStyleCnt="0"/>
      <dgm:spPr/>
    </dgm:pt>
    <dgm:pt modelId="{7BBDD5AF-3A47-4276-84DF-B8DC5BA30886}" type="pres">
      <dgm:prSet presAssocID="{91C946B3-090B-4469-8FBB-85C105FB36AD}" presName="parentText" presStyleLbl="alignNode1" presStyleIdx="3" presStyleCnt="5" custLinFactNeighborX="-24402" custLinFactNeighborY="-2355">
        <dgm:presLayoutVars>
          <dgm:chMax val="1"/>
          <dgm:bulletEnabled val="1"/>
        </dgm:presLayoutVars>
      </dgm:prSet>
      <dgm:spPr/>
      <dgm:t>
        <a:bodyPr/>
        <a:lstStyle/>
        <a:p>
          <a:endParaRPr lang="es-EC"/>
        </a:p>
      </dgm:t>
    </dgm:pt>
    <dgm:pt modelId="{38002C7C-16FB-4000-AB80-3609BEA06D63}" type="pres">
      <dgm:prSet presAssocID="{91C946B3-090B-4469-8FBB-85C105FB36AD}" presName="descendantText" presStyleLbl="alignAcc1" presStyleIdx="3" presStyleCnt="5" custLinFactNeighborX="-179" custLinFactNeighborY="-8162">
        <dgm:presLayoutVars>
          <dgm:bulletEnabled val="1"/>
        </dgm:presLayoutVars>
      </dgm:prSet>
      <dgm:spPr/>
      <dgm:t>
        <a:bodyPr/>
        <a:lstStyle/>
        <a:p>
          <a:endParaRPr lang="es-EC"/>
        </a:p>
      </dgm:t>
    </dgm:pt>
    <dgm:pt modelId="{876BE16B-A747-429B-9C81-8E46D6B8213C}" type="pres">
      <dgm:prSet presAssocID="{CF744AF1-5504-45F4-BA7F-A589154F3C2E}" presName="sp" presStyleCnt="0"/>
      <dgm:spPr/>
    </dgm:pt>
    <dgm:pt modelId="{8BFAA073-16B7-4C66-9F8C-562E4DB77F5A}" type="pres">
      <dgm:prSet presAssocID="{469C843C-8E1F-4DF9-8388-447FE7270951}" presName="composite" presStyleCnt="0"/>
      <dgm:spPr/>
    </dgm:pt>
    <dgm:pt modelId="{3A290E94-21D4-4E2A-A267-F9E8FF7C6414}" type="pres">
      <dgm:prSet presAssocID="{469C843C-8E1F-4DF9-8388-447FE7270951}" presName="parentText" presStyleLbl="alignNode1" presStyleIdx="4" presStyleCnt="5" custLinFactNeighborX="-24402" custLinFactNeighborY="-2355">
        <dgm:presLayoutVars>
          <dgm:chMax val="1"/>
          <dgm:bulletEnabled val="1"/>
        </dgm:presLayoutVars>
      </dgm:prSet>
      <dgm:spPr/>
      <dgm:t>
        <a:bodyPr/>
        <a:lstStyle/>
        <a:p>
          <a:endParaRPr lang="es-EC"/>
        </a:p>
      </dgm:t>
    </dgm:pt>
    <dgm:pt modelId="{1F85ECED-5E52-4F4B-B1B0-E8530F7DA6AF}" type="pres">
      <dgm:prSet presAssocID="{469C843C-8E1F-4DF9-8388-447FE7270951}" presName="descendantText" presStyleLbl="alignAcc1" presStyleIdx="4" presStyleCnt="5" custScaleX="102351" custScaleY="82037">
        <dgm:presLayoutVars>
          <dgm:bulletEnabled val="1"/>
        </dgm:presLayoutVars>
      </dgm:prSet>
      <dgm:spPr/>
      <dgm:t>
        <a:bodyPr/>
        <a:lstStyle/>
        <a:p>
          <a:endParaRPr lang="es-EC"/>
        </a:p>
      </dgm:t>
    </dgm:pt>
  </dgm:ptLst>
  <dgm:cxnLst>
    <dgm:cxn modelId="{5B0BAFDA-23DA-43F2-983D-202F43A0CBAC}" type="presOf" srcId="{E2AA917B-5790-4B29-8FBC-A762E67CDF5A}" destId="{1F85ECED-5E52-4F4B-B1B0-E8530F7DA6AF}" srcOrd="0" destOrd="0" presId="urn:microsoft.com/office/officeart/2005/8/layout/chevron2"/>
    <dgm:cxn modelId="{265D3B0C-00D4-43FE-B318-268C5D26AD6E}" type="presOf" srcId="{469C843C-8E1F-4DF9-8388-447FE7270951}" destId="{3A290E94-21D4-4E2A-A267-F9E8FF7C6414}" srcOrd="0" destOrd="0" presId="urn:microsoft.com/office/officeart/2005/8/layout/chevron2"/>
    <dgm:cxn modelId="{D5E916DE-0666-4F84-9610-319A36B73544}" srcId="{91C946B3-090B-4469-8FBB-85C105FB36AD}" destId="{1C0D6061-D3E0-4085-950A-49BF8574D80C}" srcOrd="0" destOrd="0" parTransId="{6DAAEA88-EA68-4FA1-9C88-34B270FBF75D}" sibTransId="{B3F97434-5DD3-44F6-8E54-A73E55067F44}"/>
    <dgm:cxn modelId="{3EDBF9D4-BEC2-471A-A19A-1639132B4CB1}" type="presOf" srcId="{1C0D6061-D3E0-4085-950A-49BF8574D80C}" destId="{38002C7C-16FB-4000-AB80-3609BEA06D63}" srcOrd="0" destOrd="0" presId="urn:microsoft.com/office/officeart/2005/8/layout/chevron2"/>
    <dgm:cxn modelId="{82916C55-3CD4-44C4-A49D-37B25EB170A6}" srcId="{72EB1022-9432-4764-843D-8F6F8F174A2B}" destId="{C0C3F7D7-7D8B-4F1F-B5FD-65FEA77B9FE5}" srcOrd="2" destOrd="0" parTransId="{815C98B5-23D4-4C6C-B3BA-212956344219}" sibTransId="{25053713-B8DD-4E98-9F84-9189FAABD790}"/>
    <dgm:cxn modelId="{E06AA21C-554F-478A-A0CE-A08CD402AA0A}" srcId="{72EB1022-9432-4764-843D-8F6F8F174A2B}" destId="{469C843C-8E1F-4DF9-8388-447FE7270951}" srcOrd="4" destOrd="0" parTransId="{6E3A4CC3-1C50-40BA-BF45-D9143A66B3E6}" sibTransId="{C3AA2681-0FD1-4102-8034-ED5046702116}"/>
    <dgm:cxn modelId="{BAC2E7C7-E0DE-456F-AC92-B697C251D4A9}" srcId="{469C843C-8E1F-4DF9-8388-447FE7270951}" destId="{E2AA917B-5790-4B29-8FBC-A762E67CDF5A}" srcOrd="0" destOrd="0" parTransId="{49F5A30C-C6D7-466B-A77B-67246C98CC44}" sibTransId="{C59D186B-7396-4A89-BEBD-D05EE53D4879}"/>
    <dgm:cxn modelId="{4290990E-F8E4-4201-A4B9-D62D0DB23184}" type="presOf" srcId="{719DA667-F289-416B-BC38-5B45282420E4}" destId="{39A016AB-26F3-407C-9ABB-D87E55FEA306}" srcOrd="0" destOrd="0" presId="urn:microsoft.com/office/officeart/2005/8/layout/chevron2"/>
    <dgm:cxn modelId="{69B463A1-2FCD-49F7-8301-13F1F9664CEC}" type="presOf" srcId="{91C946B3-090B-4469-8FBB-85C105FB36AD}" destId="{7BBDD5AF-3A47-4276-84DF-B8DC5BA30886}" srcOrd="0" destOrd="0" presId="urn:microsoft.com/office/officeart/2005/8/layout/chevron2"/>
    <dgm:cxn modelId="{DD1CEED6-0F92-4AD3-A65F-3D4D31ED905B}" type="presOf" srcId="{CA84CFD2-E49A-45A2-99C2-09E9479B75FF}" destId="{F668ED7E-78B8-4F19-A87E-42766E16C0B7}" srcOrd="0" destOrd="0" presId="urn:microsoft.com/office/officeart/2005/8/layout/chevron2"/>
    <dgm:cxn modelId="{92F11A67-14E7-4919-BC7F-489EBCC0725B}" srcId="{72EB1022-9432-4764-843D-8F6F8F174A2B}" destId="{91C946B3-090B-4469-8FBB-85C105FB36AD}" srcOrd="3" destOrd="0" parTransId="{A10B7424-5C2D-4CDD-A3EB-CAFDCEA71574}" sibTransId="{CF744AF1-5504-45F4-BA7F-A589154F3C2E}"/>
    <dgm:cxn modelId="{7199BF06-3D39-4BBA-A74F-F12DD9DB40D3}" srcId="{E664460C-0F82-4C90-9BC0-374EC10FDF1E}" destId="{719DA667-F289-416B-BC38-5B45282420E4}" srcOrd="0" destOrd="0" parTransId="{8985AE91-FE4E-42A1-8366-E92047D132DB}" sibTransId="{DBC4F1F6-6D34-4138-8379-8AD6F8795584}"/>
    <dgm:cxn modelId="{A3C195A2-878E-49B7-9C4A-B1AF928C4F92}" srcId="{D3DB9196-CCB9-435F-8669-F2F397C46E61}" destId="{CA84CFD2-E49A-45A2-99C2-09E9479B75FF}" srcOrd="0" destOrd="0" parTransId="{B3374EF4-86A5-42A6-9640-4F62D1B126EC}" sibTransId="{69B0042D-BAE4-4E5B-9E18-C919A76EB9B7}"/>
    <dgm:cxn modelId="{67809953-030F-42D9-8642-BA49526E2542}" srcId="{72EB1022-9432-4764-843D-8F6F8F174A2B}" destId="{E664460C-0F82-4C90-9BC0-374EC10FDF1E}" srcOrd="0" destOrd="0" parTransId="{811D95D2-E988-4CE3-B5AC-7B66820C8CFA}" sibTransId="{85B3BE39-0E45-40E6-AB07-63BFF329D4C6}"/>
    <dgm:cxn modelId="{237AFFCC-5694-4CCE-AE39-0BB8569A8BB9}" srcId="{C0C3F7D7-7D8B-4F1F-B5FD-65FEA77B9FE5}" destId="{C52EC379-8E92-4693-AC67-282B5AE6DECB}" srcOrd="0" destOrd="0" parTransId="{38CA587A-DDE9-4C16-A0AF-42C31A53B1FF}" sibTransId="{B4FF354E-2221-4445-9CE4-3231F07D4FF9}"/>
    <dgm:cxn modelId="{7BF03CDB-D5B0-4054-9A80-A47797D3B430}" type="presOf" srcId="{C52EC379-8E92-4693-AC67-282B5AE6DECB}" destId="{05328362-0653-474A-93E1-8C710FEDEE71}" srcOrd="0" destOrd="0" presId="urn:microsoft.com/office/officeart/2005/8/layout/chevron2"/>
    <dgm:cxn modelId="{B5EB625E-FDED-4BE8-BA38-8D5B4ADC23D0}" type="presOf" srcId="{72EB1022-9432-4764-843D-8F6F8F174A2B}" destId="{EDDB5EF3-0CF4-4CBB-8DB0-07E6798A0B10}" srcOrd="0" destOrd="0" presId="urn:microsoft.com/office/officeart/2005/8/layout/chevron2"/>
    <dgm:cxn modelId="{BB56F2D2-CA82-4AC4-8309-D4D18476BB13}" type="presOf" srcId="{C0C3F7D7-7D8B-4F1F-B5FD-65FEA77B9FE5}" destId="{1A5C1119-8A0B-401B-BE98-82647203BB8B}" srcOrd="0" destOrd="0" presId="urn:microsoft.com/office/officeart/2005/8/layout/chevron2"/>
    <dgm:cxn modelId="{83F8EC05-4869-44A8-98AC-830513E1CB54}" srcId="{72EB1022-9432-4764-843D-8F6F8F174A2B}" destId="{D3DB9196-CCB9-435F-8669-F2F397C46E61}" srcOrd="1" destOrd="0" parTransId="{D3BAFE2D-8DB4-4548-AFB9-152E4D4D246D}" sibTransId="{39975E43-3F35-4813-8644-CFEED36699B3}"/>
    <dgm:cxn modelId="{EF14087A-ADBC-4688-BFC9-AEC781852CD5}" type="presOf" srcId="{E664460C-0F82-4C90-9BC0-374EC10FDF1E}" destId="{3A953747-241B-4E37-834C-67AD88F88561}" srcOrd="0" destOrd="0" presId="urn:microsoft.com/office/officeart/2005/8/layout/chevron2"/>
    <dgm:cxn modelId="{5D178D46-7339-4A34-A32C-856175611032}" type="presOf" srcId="{D3DB9196-CCB9-435F-8669-F2F397C46E61}" destId="{925E1A8A-9C94-4A82-B9F2-60A90FF51F4E}" srcOrd="0" destOrd="0" presId="urn:microsoft.com/office/officeart/2005/8/layout/chevron2"/>
    <dgm:cxn modelId="{6FEA0C02-2007-4ECA-9ECC-F2E7F31D71B6}" type="presParOf" srcId="{EDDB5EF3-0CF4-4CBB-8DB0-07E6798A0B10}" destId="{D538C078-A153-4F12-8F65-EEFDA11EE934}" srcOrd="0" destOrd="0" presId="urn:microsoft.com/office/officeart/2005/8/layout/chevron2"/>
    <dgm:cxn modelId="{FEF57A9E-D29D-49DA-88B0-4B55A15A4454}" type="presParOf" srcId="{D538C078-A153-4F12-8F65-EEFDA11EE934}" destId="{3A953747-241B-4E37-834C-67AD88F88561}" srcOrd="0" destOrd="0" presId="urn:microsoft.com/office/officeart/2005/8/layout/chevron2"/>
    <dgm:cxn modelId="{5B64538D-27CA-4034-BCCA-F2059CF43A41}" type="presParOf" srcId="{D538C078-A153-4F12-8F65-EEFDA11EE934}" destId="{39A016AB-26F3-407C-9ABB-D87E55FEA306}" srcOrd="1" destOrd="0" presId="urn:microsoft.com/office/officeart/2005/8/layout/chevron2"/>
    <dgm:cxn modelId="{B0380537-4175-4C5D-B44D-48F60BB6D4D7}" type="presParOf" srcId="{EDDB5EF3-0CF4-4CBB-8DB0-07E6798A0B10}" destId="{E2EE6069-E238-4508-9B1F-F956FF498526}" srcOrd="1" destOrd="0" presId="urn:microsoft.com/office/officeart/2005/8/layout/chevron2"/>
    <dgm:cxn modelId="{8D921FC5-8A06-4AA1-869D-ED5E2CBCB37B}" type="presParOf" srcId="{EDDB5EF3-0CF4-4CBB-8DB0-07E6798A0B10}" destId="{39AB806D-9560-45A7-BCA6-2698F62FE661}" srcOrd="2" destOrd="0" presId="urn:microsoft.com/office/officeart/2005/8/layout/chevron2"/>
    <dgm:cxn modelId="{9B46EA79-E722-4956-8E03-73E1E225620C}" type="presParOf" srcId="{39AB806D-9560-45A7-BCA6-2698F62FE661}" destId="{925E1A8A-9C94-4A82-B9F2-60A90FF51F4E}" srcOrd="0" destOrd="0" presId="urn:microsoft.com/office/officeart/2005/8/layout/chevron2"/>
    <dgm:cxn modelId="{B23DC7F6-5669-4E11-B462-BD7980B7F9FB}" type="presParOf" srcId="{39AB806D-9560-45A7-BCA6-2698F62FE661}" destId="{F668ED7E-78B8-4F19-A87E-42766E16C0B7}" srcOrd="1" destOrd="0" presId="urn:microsoft.com/office/officeart/2005/8/layout/chevron2"/>
    <dgm:cxn modelId="{407A0EAC-3342-4CE7-8009-75DAA44F943F}" type="presParOf" srcId="{EDDB5EF3-0CF4-4CBB-8DB0-07E6798A0B10}" destId="{452BDA86-6F77-4F5A-95C8-4F083A8426E0}" srcOrd="3" destOrd="0" presId="urn:microsoft.com/office/officeart/2005/8/layout/chevron2"/>
    <dgm:cxn modelId="{38AB3738-2821-4E27-8817-E24DB8B8D594}" type="presParOf" srcId="{EDDB5EF3-0CF4-4CBB-8DB0-07E6798A0B10}" destId="{30D2F466-4E0C-4C70-9FB1-5159D96302C3}" srcOrd="4" destOrd="0" presId="urn:microsoft.com/office/officeart/2005/8/layout/chevron2"/>
    <dgm:cxn modelId="{E934E23E-58FC-4A50-B2D1-C31C80472E0C}" type="presParOf" srcId="{30D2F466-4E0C-4C70-9FB1-5159D96302C3}" destId="{1A5C1119-8A0B-401B-BE98-82647203BB8B}" srcOrd="0" destOrd="0" presId="urn:microsoft.com/office/officeart/2005/8/layout/chevron2"/>
    <dgm:cxn modelId="{4F6D60EA-E431-4373-965A-A02D84AA9556}" type="presParOf" srcId="{30D2F466-4E0C-4C70-9FB1-5159D96302C3}" destId="{05328362-0653-474A-93E1-8C710FEDEE71}" srcOrd="1" destOrd="0" presId="urn:microsoft.com/office/officeart/2005/8/layout/chevron2"/>
    <dgm:cxn modelId="{79F761D4-A8A5-4C3F-A64E-3941C6AF9A95}" type="presParOf" srcId="{EDDB5EF3-0CF4-4CBB-8DB0-07E6798A0B10}" destId="{F3D3E8E9-B21E-4BB1-B4D5-0DE6E914833B}" srcOrd="5" destOrd="0" presId="urn:microsoft.com/office/officeart/2005/8/layout/chevron2"/>
    <dgm:cxn modelId="{51F45255-C300-4DA1-8587-CFDE8AF64515}" type="presParOf" srcId="{EDDB5EF3-0CF4-4CBB-8DB0-07E6798A0B10}" destId="{5F2706DF-6A3C-4B2D-BF4C-3DA94E5F901E}" srcOrd="6" destOrd="0" presId="urn:microsoft.com/office/officeart/2005/8/layout/chevron2"/>
    <dgm:cxn modelId="{C0BD0DA3-37FA-440C-A54D-DD99F8930477}" type="presParOf" srcId="{5F2706DF-6A3C-4B2D-BF4C-3DA94E5F901E}" destId="{7BBDD5AF-3A47-4276-84DF-B8DC5BA30886}" srcOrd="0" destOrd="0" presId="urn:microsoft.com/office/officeart/2005/8/layout/chevron2"/>
    <dgm:cxn modelId="{2314BDFD-D2AB-4494-9A19-5BF82C6B00E1}" type="presParOf" srcId="{5F2706DF-6A3C-4B2D-BF4C-3DA94E5F901E}" destId="{38002C7C-16FB-4000-AB80-3609BEA06D63}" srcOrd="1" destOrd="0" presId="urn:microsoft.com/office/officeart/2005/8/layout/chevron2"/>
    <dgm:cxn modelId="{1BD2E80C-9DA0-41FE-B3F2-059E342AB320}" type="presParOf" srcId="{EDDB5EF3-0CF4-4CBB-8DB0-07E6798A0B10}" destId="{876BE16B-A747-429B-9C81-8E46D6B8213C}" srcOrd="7" destOrd="0" presId="urn:microsoft.com/office/officeart/2005/8/layout/chevron2"/>
    <dgm:cxn modelId="{C46220A8-6DEA-4CD5-A42A-04BDA82D8F6D}" type="presParOf" srcId="{EDDB5EF3-0CF4-4CBB-8DB0-07E6798A0B10}" destId="{8BFAA073-16B7-4C66-9F8C-562E4DB77F5A}" srcOrd="8" destOrd="0" presId="urn:microsoft.com/office/officeart/2005/8/layout/chevron2"/>
    <dgm:cxn modelId="{24B2B92D-AEA5-477F-AF55-0930D6D7D6CD}" type="presParOf" srcId="{8BFAA073-16B7-4C66-9F8C-562E4DB77F5A}" destId="{3A290E94-21D4-4E2A-A267-F9E8FF7C6414}" srcOrd="0" destOrd="0" presId="urn:microsoft.com/office/officeart/2005/8/layout/chevron2"/>
    <dgm:cxn modelId="{407050F1-5010-4BED-9CB4-BBC67628B713}" type="presParOf" srcId="{8BFAA073-16B7-4C66-9F8C-562E4DB77F5A}" destId="{1F85ECED-5E52-4F4B-B1B0-E8530F7DA6A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100C1A3-9615-4FDE-8C8E-14055FCD4F56}" type="doc">
      <dgm:prSet loTypeId="urn:microsoft.com/office/officeart/2005/8/layout/vList3#8" loCatId="list" qsTypeId="urn:microsoft.com/office/officeart/2005/8/quickstyle/3d9" qsCatId="3D" csTypeId="urn:microsoft.com/office/officeart/2005/8/colors/accent1_2" csCatId="accent1" phldr="1"/>
      <dgm:spPr/>
    </dgm:pt>
    <dgm:pt modelId="{EABB3AC7-69C5-4D1D-8D15-D295754AC39E}">
      <dgm:prSet phldrT="[Texto]"/>
      <dgm:spPr/>
      <dgm:t>
        <a:bodyPr/>
        <a:lstStyle/>
        <a:p>
          <a:r>
            <a:rPr lang="es-EC" dirty="0" smtClean="0"/>
            <a:t>Estructura del SGH</a:t>
          </a:r>
          <a:endParaRPr lang="es-EC" dirty="0"/>
        </a:p>
      </dgm:t>
    </dgm:pt>
    <dgm:pt modelId="{EFF2BD22-D6FF-40E0-ADC6-7ED202E8BB8C}" type="parTrans" cxnId="{1D428C7F-E299-4B12-9178-189D85AE431A}">
      <dgm:prSet/>
      <dgm:spPr/>
      <dgm:t>
        <a:bodyPr/>
        <a:lstStyle/>
        <a:p>
          <a:endParaRPr lang="es-EC"/>
        </a:p>
      </dgm:t>
    </dgm:pt>
    <dgm:pt modelId="{9A25BBA1-B5D8-4528-A3CF-A6A99F6FF441}" type="sibTrans" cxnId="{1D428C7F-E299-4B12-9178-189D85AE431A}">
      <dgm:prSet/>
      <dgm:spPr/>
      <dgm:t>
        <a:bodyPr/>
        <a:lstStyle/>
        <a:p>
          <a:endParaRPr lang="es-EC"/>
        </a:p>
      </dgm:t>
    </dgm:pt>
    <dgm:pt modelId="{0C476C95-9E2D-4596-9E4F-67B029451B63}" type="pres">
      <dgm:prSet presAssocID="{1100C1A3-9615-4FDE-8C8E-14055FCD4F56}" presName="linearFlow" presStyleCnt="0">
        <dgm:presLayoutVars>
          <dgm:dir/>
          <dgm:resizeHandles val="exact"/>
        </dgm:presLayoutVars>
      </dgm:prSet>
      <dgm:spPr/>
    </dgm:pt>
    <dgm:pt modelId="{0A76983B-0417-4C11-961E-68F4F6A8D573}" type="pres">
      <dgm:prSet presAssocID="{EABB3AC7-69C5-4D1D-8D15-D295754AC39E}" presName="composite" presStyleCnt="0"/>
      <dgm:spPr/>
    </dgm:pt>
    <dgm:pt modelId="{2D879F07-20E4-45AA-9870-71980C307FB8}" type="pres">
      <dgm:prSet presAssocID="{EABB3AC7-69C5-4D1D-8D15-D295754AC39E}" presName="imgShp" presStyleLbl="fgImgPlace1" presStyleIdx="0" presStyleCnt="1" custLinFactNeighborX="-13690" custLinFactNeighborY="5997"/>
      <dgm:spPr>
        <a:blipFill rotWithShape="1">
          <a:blip xmlns:r="http://schemas.openxmlformats.org/officeDocument/2006/relationships" r:embed="rId1"/>
          <a:stretch>
            <a:fillRect/>
          </a:stretch>
        </a:blipFill>
      </dgm:spPr>
    </dgm:pt>
    <dgm:pt modelId="{569CEC4E-7C44-416B-82DC-DF4AECBC01B8}" type="pres">
      <dgm:prSet presAssocID="{EABB3AC7-69C5-4D1D-8D15-D295754AC39E}" presName="txShp" presStyleLbl="node1" presStyleIdx="0" presStyleCnt="1">
        <dgm:presLayoutVars>
          <dgm:bulletEnabled val="1"/>
        </dgm:presLayoutVars>
      </dgm:prSet>
      <dgm:spPr/>
      <dgm:t>
        <a:bodyPr/>
        <a:lstStyle/>
        <a:p>
          <a:endParaRPr lang="es-EC"/>
        </a:p>
      </dgm:t>
    </dgm:pt>
  </dgm:ptLst>
  <dgm:cxnLst>
    <dgm:cxn modelId="{1D428C7F-E299-4B12-9178-189D85AE431A}" srcId="{1100C1A3-9615-4FDE-8C8E-14055FCD4F56}" destId="{EABB3AC7-69C5-4D1D-8D15-D295754AC39E}" srcOrd="0" destOrd="0" parTransId="{EFF2BD22-D6FF-40E0-ADC6-7ED202E8BB8C}" sibTransId="{9A25BBA1-B5D8-4528-A3CF-A6A99F6FF441}"/>
    <dgm:cxn modelId="{BB4BB50C-86FB-441C-AA26-F1D7147E8A99}" type="presOf" srcId="{EABB3AC7-69C5-4D1D-8D15-D295754AC39E}" destId="{569CEC4E-7C44-416B-82DC-DF4AECBC01B8}" srcOrd="0" destOrd="0" presId="urn:microsoft.com/office/officeart/2005/8/layout/vList3#8"/>
    <dgm:cxn modelId="{50789D87-06A7-4F55-83DA-117A8E2C6295}" type="presOf" srcId="{1100C1A3-9615-4FDE-8C8E-14055FCD4F56}" destId="{0C476C95-9E2D-4596-9E4F-67B029451B63}" srcOrd="0" destOrd="0" presId="urn:microsoft.com/office/officeart/2005/8/layout/vList3#8"/>
    <dgm:cxn modelId="{2A6B4212-C11A-4343-9519-8D046B7470DA}" type="presParOf" srcId="{0C476C95-9E2D-4596-9E4F-67B029451B63}" destId="{0A76983B-0417-4C11-961E-68F4F6A8D573}" srcOrd="0" destOrd="0" presId="urn:microsoft.com/office/officeart/2005/8/layout/vList3#8"/>
    <dgm:cxn modelId="{6B897406-4111-4040-9428-41CC6B45E210}" type="presParOf" srcId="{0A76983B-0417-4C11-961E-68F4F6A8D573}" destId="{2D879F07-20E4-45AA-9870-71980C307FB8}" srcOrd="0" destOrd="0" presId="urn:microsoft.com/office/officeart/2005/8/layout/vList3#8"/>
    <dgm:cxn modelId="{CBFC8673-717E-4E12-8BDF-5F37F9CD0D4E}" type="presParOf" srcId="{0A76983B-0417-4C11-961E-68F4F6A8D573}" destId="{569CEC4E-7C44-416B-82DC-DF4AECBC01B8}" srcOrd="1" destOrd="0" presId="urn:microsoft.com/office/officeart/2005/8/layout/vList3#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100C1A3-9615-4FDE-8C8E-14055FCD4F56}" type="doc">
      <dgm:prSet loTypeId="urn:microsoft.com/office/officeart/2005/8/layout/vList3#8" loCatId="list" qsTypeId="urn:microsoft.com/office/officeart/2005/8/quickstyle/3d9" qsCatId="3D" csTypeId="urn:microsoft.com/office/officeart/2005/8/colors/accent1_2" csCatId="accent1" phldr="1"/>
      <dgm:spPr/>
      <dgm:t>
        <a:bodyPr/>
        <a:lstStyle/>
        <a:p>
          <a:endParaRPr lang="es-EC"/>
        </a:p>
      </dgm:t>
    </dgm:pt>
    <dgm:pt modelId="{EABB3AC7-69C5-4D1D-8D15-D295754AC39E}">
      <dgm:prSet phldrT="[Texto]"/>
      <dgm:spPr/>
      <dgm:t>
        <a:bodyPr/>
        <a:lstStyle/>
        <a:p>
          <a:r>
            <a:rPr lang="es-EC" dirty="0" smtClean="0"/>
            <a:t>Factores de éxito</a:t>
          </a:r>
          <a:endParaRPr lang="es-EC" dirty="0"/>
        </a:p>
      </dgm:t>
    </dgm:pt>
    <dgm:pt modelId="{EFF2BD22-D6FF-40E0-ADC6-7ED202E8BB8C}" type="parTrans" cxnId="{1D428C7F-E299-4B12-9178-189D85AE431A}">
      <dgm:prSet/>
      <dgm:spPr/>
      <dgm:t>
        <a:bodyPr/>
        <a:lstStyle/>
        <a:p>
          <a:endParaRPr lang="es-EC"/>
        </a:p>
      </dgm:t>
    </dgm:pt>
    <dgm:pt modelId="{9A25BBA1-B5D8-4528-A3CF-A6A99F6FF441}" type="sibTrans" cxnId="{1D428C7F-E299-4B12-9178-189D85AE431A}">
      <dgm:prSet/>
      <dgm:spPr/>
      <dgm:t>
        <a:bodyPr/>
        <a:lstStyle/>
        <a:p>
          <a:endParaRPr lang="es-EC"/>
        </a:p>
      </dgm:t>
    </dgm:pt>
    <dgm:pt modelId="{0C476C95-9E2D-4596-9E4F-67B029451B63}" type="pres">
      <dgm:prSet presAssocID="{1100C1A3-9615-4FDE-8C8E-14055FCD4F56}" presName="linearFlow" presStyleCnt="0">
        <dgm:presLayoutVars>
          <dgm:dir/>
          <dgm:resizeHandles val="exact"/>
        </dgm:presLayoutVars>
      </dgm:prSet>
      <dgm:spPr/>
      <dgm:t>
        <a:bodyPr/>
        <a:lstStyle/>
        <a:p>
          <a:endParaRPr lang="es-EC"/>
        </a:p>
      </dgm:t>
    </dgm:pt>
    <dgm:pt modelId="{0A76983B-0417-4C11-961E-68F4F6A8D573}" type="pres">
      <dgm:prSet presAssocID="{EABB3AC7-69C5-4D1D-8D15-D295754AC39E}" presName="composite" presStyleCnt="0"/>
      <dgm:spPr/>
    </dgm:pt>
    <dgm:pt modelId="{2D879F07-20E4-45AA-9870-71980C307FB8}" type="pres">
      <dgm:prSet presAssocID="{EABB3AC7-69C5-4D1D-8D15-D295754AC39E}" presName="imgShp" presStyleLbl="fgImgPlace1" presStyleIdx="0" presStyleCnt="1" custLinFactNeighborX="-5337"/>
      <dgm:spPr>
        <a:blipFill rotWithShape="1">
          <a:blip xmlns:r="http://schemas.openxmlformats.org/officeDocument/2006/relationships" r:embed="rId1"/>
          <a:stretch>
            <a:fillRect/>
          </a:stretch>
        </a:blipFill>
      </dgm:spPr>
    </dgm:pt>
    <dgm:pt modelId="{569CEC4E-7C44-416B-82DC-DF4AECBC01B8}" type="pres">
      <dgm:prSet presAssocID="{EABB3AC7-69C5-4D1D-8D15-D295754AC39E}" presName="txShp" presStyleLbl="node1" presStyleIdx="0" presStyleCnt="1" custLinFactNeighborX="254" custLinFactNeighborY="22492">
        <dgm:presLayoutVars>
          <dgm:bulletEnabled val="1"/>
        </dgm:presLayoutVars>
      </dgm:prSet>
      <dgm:spPr/>
      <dgm:t>
        <a:bodyPr/>
        <a:lstStyle/>
        <a:p>
          <a:endParaRPr lang="es-EC"/>
        </a:p>
      </dgm:t>
    </dgm:pt>
  </dgm:ptLst>
  <dgm:cxnLst>
    <dgm:cxn modelId="{1D428C7F-E299-4B12-9178-189D85AE431A}" srcId="{1100C1A3-9615-4FDE-8C8E-14055FCD4F56}" destId="{EABB3AC7-69C5-4D1D-8D15-D295754AC39E}" srcOrd="0" destOrd="0" parTransId="{EFF2BD22-D6FF-40E0-ADC6-7ED202E8BB8C}" sibTransId="{9A25BBA1-B5D8-4528-A3CF-A6A99F6FF441}"/>
    <dgm:cxn modelId="{2747B124-0B3D-459B-9E65-B3B6A09C250B}" type="presOf" srcId="{1100C1A3-9615-4FDE-8C8E-14055FCD4F56}" destId="{0C476C95-9E2D-4596-9E4F-67B029451B63}" srcOrd="0" destOrd="0" presId="urn:microsoft.com/office/officeart/2005/8/layout/vList3#8"/>
    <dgm:cxn modelId="{34C396E4-2BFE-4600-8736-EA94696EE758}" type="presOf" srcId="{EABB3AC7-69C5-4D1D-8D15-D295754AC39E}" destId="{569CEC4E-7C44-416B-82DC-DF4AECBC01B8}" srcOrd="0" destOrd="0" presId="urn:microsoft.com/office/officeart/2005/8/layout/vList3#8"/>
    <dgm:cxn modelId="{ABA31581-CDB9-42AD-9CE8-85B58FD0D536}" type="presParOf" srcId="{0C476C95-9E2D-4596-9E4F-67B029451B63}" destId="{0A76983B-0417-4C11-961E-68F4F6A8D573}" srcOrd="0" destOrd="0" presId="urn:microsoft.com/office/officeart/2005/8/layout/vList3#8"/>
    <dgm:cxn modelId="{B8A29B3B-D7FD-49F8-A9D4-39EC25E48D98}" type="presParOf" srcId="{0A76983B-0417-4C11-961E-68F4F6A8D573}" destId="{2D879F07-20E4-45AA-9870-71980C307FB8}" srcOrd="0" destOrd="0" presId="urn:microsoft.com/office/officeart/2005/8/layout/vList3#8"/>
    <dgm:cxn modelId="{DC6F3544-1F78-4BF4-8918-151BD4787F60}" type="presParOf" srcId="{0A76983B-0417-4C11-961E-68F4F6A8D573}" destId="{569CEC4E-7C44-416B-82DC-DF4AECBC01B8}" srcOrd="1" destOrd="0" presId="urn:microsoft.com/office/officeart/2005/8/layout/vList3#8"/>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100C1A3-9615-4FDE-8C8E-14055FCD4F56}" type="doc">
      <dgm:prSet loTypeId="urn:microsoft.com/office/officeart/2005/8/layout/vList3#8" loCatId="list" qsTypeId="urn:microsoft.com/office/officeart/2005/8/quickstyle/3d9" qsCatId="3D" csTypeId="urn:microsoft.com/office/officeart/2005/8/colors/accent1_2" csCatId="accent1" phldr="1"/>
      <dgm:spPr/>
    </dgm:pt>
    <dgm:pt modelId="{EABB3AC7-69C5-4D1D-8D15-D295754AC39E}">
      <dgm:prSet phldrT="[Texto]"/>
      <dgm:spPr/>
      <dgm:t>
        <a:bodyPr/>
        <a:lstStyle/>
        <a:p>
          <a:r>
            <a:rPr lang="es-EC" dirty="0" smtClean="0"/>
            <a:t>Gestión del Cambio.</a:t>
          </a:r>
          <a:endParaRPr lang="es-EC" dirty="0"/>
        </a:p>
      </dgm:t>
    </dgm:pt>
    <dgm:pt modelId="{EFF2BD22-D6FF-40E0-ADC6-7ED202E8BB8C}" type="parTrans" cxnId="{1D428C7F-E299-4B12-9178-189D85AE431A}">
      <dgm:prSet/>
      <dgm:spPr/>
      <dgm:t>
        <a:bodyPr/>
        <a:lstStyle/>
        <a:p>
          <a:endParaRPr lang="es-EC"/>
        </a:p>
      </dgm:t>
    </dgm:pt>
    <dgm:pt modelId="{9A25BBA1-B5D8-4528-A3CF-A6A99F6FF441}" type="sibTrans" cxnId="{1D428C7F-E299-4B12-9178-189D85AE431A}">
      <dgm:prSet/>
      <dgm:spPr/>
      <dgm:t>
        <a:bodyPr/>
        <a:lstStyle/>
        <a:p>
          <a:endParaRPr lang="es-EC"/>
        </a:p>
      </dgm:t>
    </dgm:pt>
    <dgm:pt modelId="{0C476C95-9E2D-4596-9E4F-67B029451B63}" type="pres">
      <dgm:prSet presAssocID="{1100C1A3-9615-4FDE-8C8E-14055FCD4F56}" presName="linearFlow" presStyleCnt="0">
        <dgm:presLayoutVars>
          <dgm:dir/>
          <dgm:resizeHandles val="exact"/>
        </dgm:presLayoutVars>
      </dgm:prSet>
      <dgm:spPr/>
    </dgm:pt>
    <dgm:pt modelId="{0A76983B-0417-4C11-961E-68F4F6A8D573}" type="pres">
      <dgm:prSet presAssocID="{EABB3AC7-69C5-4D1D-8D15-D295754AC39E}" presName="composite" presStyleCnt="0"/>
      <dgm:spPr/>
    </dgm:pt>
    <dgm:pt modelId="{2D879F07-20E4-45AA-9870-71980C307FB8}" type="pres">
      <dgm:prSet presAssocID="{EABB3AC7-69C5-4D1D-8D15-D295754AC39E}" presName="imgShp" presStyleLbl="fgImgPlace1" presStyleIdx="0" presStyleCnt="1" custLinFactNeighborX="-13690" custLinFactNeighborY="-4965"/>
      <dgm:spPr>
        <a:blipFill rotWithShape="1">
          <a:blip xmlns:r="http://schemas.openxmlformats.org/officeDocument/2006/relationships" r:embed="rId1"/>
          <a:stretch>
            <a:fillRect/>
          </a:stretch>
        </a:blipFill>
      </dgm:spPr>
    </dgm:pt>
    <dgm:pt modelId="{569CEC4E-7C44-416B-82DC-DF4AECBC01B8}" type="pres">
      <dgm:prSet presAssocID="{EABB3AC7-69C5-4D1D-8D15-D295754AC39E}" presName="txShp" presStyleLbl="node1" presStyleIdx="0" presStyleCnt="1" custLinFactNeighborX="862" custLinFactNeighborY="10030">
        <dgm:presLayoutVars>
          <dgm:bulletEnabled val="1"/>
        </dgm:presLayoutVars>
      </dgm:prSet>
      <dgm:spPr/>
      <dgm:t>
        <a:bodyPr/>
        <a:lstStyle/>
        <a:p>
          <a:endParaRPr lang="es-EC"/>
        </a:p>
      </dgm:t>
    </dgm:pt>
  </dgm:ptLst>
  <dgm:cxnLst>
    <dgm:cxn modelId="{1D428C7F-E299-4B12-9178-189D85AE431A}" srcId="{1100C1A3-9615-4FDE-8C8E-14055FCD4F56}" destId="{EABB3AC7-69C5-4D1D-8D15-D295754AC39E}" srcOrd="0" destOrd="0" parTransId="{EFF2BD22-D6FF-40E0-ADC6-7ED202E8BB8C}" sibTransId="{9A25BBA1-B5D8-4528-A3CF-A6A99F6FF441}"/>
    <dgm:cxn modelId="{42A97106-27EF-4997-8FAF-A79288EF556B}" type="presOf" srcId="{EABB3AC7-69C5-4D1D-8D15-D295754AC39E}" destId="{569CEC4E-7C44-416B-82DC-DF4AECBC01B8}" srcOrd="0" destOrd="0" presId="urn:microsoft.com/office/officeart/2005/8/layout/vList3#8"/>
    <dgm:cxn modelId="{C211C9F7-8952-4753-AE5F-E710A25F52F8}" type="presOf" srcId="{1100C1A3-9615-4FDE-8C8E-14055FCD4F56}" destId="{0C476C95-9E2D-4596-9E4F-67B029451B63}" srcOrd="0" destOrd="0" presId="urn:microsoft.com/office/officeart/2005/8/layout/vList3#8"/>
    <dgm:cxn modelId="{19CF758D-E4C7-4169-8CC8-1852F9E8A398}" type="presParOf" srcId="{0C476C95-9E2D-4596-9E4F-67B029451B63}" destId="{0A76983B-0417-4C11-961E-68F4F6A8D573}" srcOrd="0" destOrd="0" presId="urn:microsoft.com/office/officeart/2005/8/layout/vList3#8"/>
    <dgm:cxn modelId="{61224446-DB7C-47C7-8E43-E7C50F090A07}" type="presParOf" srcId="{0A76983B-0417-4C11-961E-68F4F6A8D573}" destId="{2D879F07-20E4-45AA-9870-71980C307FB8}" srcOrd="0" destOrd="0" presId="urn:microsoft.com/office/officeart/2005/8/layout/vList3#8"/>
    <dgm:cxn modelId="{06BB4297-B266-4CEA-962D-BF1392D4D7EA}" type="presParOf" srcId="{0A76983B-0417-4C11-961E-68F4F6A8D573}" destId="{569CEC4E-7C44-416B-82DC-DF4AECBC01B8}" srcOrd="1" destOrd="0" presId="urn:microsoft.com/office/officeart/2005/8/layout/vList3#8"/>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100C1A3-9615-4FDE-8C8E-14055FCD4F56}" type="doc">
      <dgm:prSet loTypeId="urn:microsoft.com/office/officeart/2005/8/layout/vList3#8" loCatId="list" qsTypeId="urn:microsoft.com/office/officeart/2005/8/quickstyle/3d9" qsCatId="3D" csTypeId="urn:microsoft.com/office/officeart/2005/8/colors/accent1_2" csCatId="accent1" phldr="1"/>
      <dgm:spPr/>
    </dgm:pt>
    <dgm:pt modelId="{0C476C95-9E2D-4596-9E4F-67B029451B63}" type="pres">
      <dgm:prSet presAssocID="{1100C1A3-9615-4FDE-8C8E-14055FCD4F56}" presName="linearFlow" presStyleCnt="0">
        <dgm:presLayoutVars>
          <dgm:dir/>
          <dgm:resizeHandles val="exact"/>
        </dgm:presLayoutVars>
      </dgm:prSet>
      <dgm:spPr/>
    </dgm:pt>
  </dgm:ptLst>
  <dgm:cxnLst>
    <dgm:cxn modelId="{5FE32C2E-F2B4-4938-AC92-3226C13F65D1}" type="presOf" srcId="{1100C1A3-9615-4FDE-8C8E-14055FCD4F56}" destId="{0C476C95-9E2D-4596-9E4F-67B029451B63}" srcOrd="0" destOrd="0" presId="urn:microsoft.com/office/officeart/2005/8/layout/vList3#8"/>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100C1A3-9615-4FDE-8C8E-14055FCD4F56}" type="doc">
      <dgm:prSet loTypeId="urn:microsoft.com/office/officeart/2005/8/layout/vList3#8" loCatId="list" qsTypeId="urn:microsoft.com/office/officeart/2005/8/quickstyle/3d9" qsCatId="3D" csTypeId="urn:microsoft.com/office/officeart/2005/8/colors/accent1_2" csCatId="accent1" phldr="1"/>
      <dgm:spPr/>
    </dgm:pt>
    <dgm:pt modelId="{EABB3AC7-69C5-4D1D-8D15-D295754AC39E}">
      <dgm:prSet phldrT="[Texto]"/>
      <dgm:spPr/>
      <dgm:t>
        <a:bodyPr/>
        <a:lstStyle/>
        <a:p>
          <a:r>
            <a:rPr lang="es-EC" dirty="0" smtClean="0"/>
            <a:t>Conclusiones y recomendaciones</a:t>
          </a:r>
          <a:endParaRPr lang="es-EC" dirty="0"/>
        </a:p>
      </dgm:t>
    </dgm:pt>
    <dgm:pt modelId="{EFF2BD22-D6FF-40E0-ADC6-7ED202E8BB8C}" type="parTrans" cxnId="{1D428C7F-E299-4B12-9178-189D85AE431A}">
      <dgm:prSet/>
      <dgm:spPr/>
      <dgm:t>
        <a:bodyPr/>
        <a:lstStyle/>
        <a:p>
          <a:endParaRPr lang="es-EC"/>
        </a:p>
      </dgm:t>
    </dgm:pt>
    <dgm:pt modelId="{9A25BBA1-B5D8-4528-A3CF-A6A99F6FF441}" type="sibTrans" cxnId="{1D428C7F-E299-4B12-9178-189D85AE431A}">
      <dgm:prSet/>
      <dgm:spPr/>
      <dgm:t>
        <a:bodyPr/>
        <a:lstStyle/>
        <a:p>
          <a:endParaRPr lang="es-EC"/>
        </a:p>
      </dgm:t>
    </dgm:pt>
    <dgm:pt modelId="{0C476C95-9E2D-4596-9E4F-67B029451B63}" type="pres">
      <dgm:prSet presAssocID="{1100C1A3-9615-4FDE-8C8E-14055FCD4F56}" presName="linearFlow" presStyleCnt="0">
        <dgm:presLayoutVars>
          <dgm:dir/>
          <dgm:resizeHandles val="exact"/>
        </dgm:presLayoutVars>
      </dgm:prSet>
      <dgm:spPr/>
    </dgm:pt>
    <dgm:pt modelId="{0A76983B-0417-4C11-961E-68F4F6A8D573}" type="pres">
      <dgm:prSet presAssocID="{EABB3AC7-69C5-4D1D-8D15-D295754AC39E}" presName="composite" presStyleCnt="0"/>
      <dgm:spPr/>
    </dgm:pt>
    <dgm:pt modelId="{2D879F07-20E4-45AA-9870-71980C307FB8}" type="pres">
      <dgm:prSet presAssocID="{EABB3AC7-69C5-4D1D-8D15-D295754AC39E}" presName="imgShp" presStyleLbl="fgImgPlace1" presStyleIdx="0" presStyleCnt="1" custLinFactNeighborX="-13690" custLinFactNeighborY="5997"/>
      <dgm:spPr>
        <a:blipFill rotWithShape="1">
          <a:blip xmlns:r="http://schemas.openxmlformats.org/officeDocument/2006/relationships" r:embed="rId1"/>
          <a:stretch>
            <a:fillRect/>
          </a:stretch>
        </a:blipFill>
      </dgm:spPr>
    </dgm:pt>
    <dgm:pt modelId="{569CEC4E-7C44-416B-82DC-DF4AECBC01B8}" type="pres">
      <dgm:prSet presAssocID="{EABB3AC7-69C5-4D1D-8D15-D295754AC39E}" presName="txShp" presStyleLbl="node1" presStyleIdx="0" presStyleCnt="1">
        <dgm:presLayoutVars>
          <dgm:bulletEnabled val="1"/>
        </dgm:presLayoutVars>
      </dgm:prSet>
      <dgm:spPr/>
      <dgm:t>
        <a:bodyPr/>
        <a:lstStyle/>
        <a:p>
          <a:endParaRPr lang="es-EC"/>
        </a:p>
      </dgm:t>
    </dgm:pt>
  </dgm:ptLst>
  <dgm:cxnLst>
    <dgm:cxn modelId="{1D428C7F-E299-4B12-9178-189D85AE431A}" srcId="{1100C1A3-9615-4FDE-8C8E-14055FCD4F56}" destId="{EABB3AC7-69C5-4D1D-8D15-D295754AC39E}" srcOrd="0" destOrd="0" parTransId="{EFF2BD22-D6FF-40E0-ADC6-7ED202E8BB8C}" sibTransId="{9A25BBA1-B5D8-4528-A3CF-A6A99F6FF441}"/>
    <dgm:cxn modelId="{B66F0FF5-836E-4B82-97EE-EE84DDA85B89}" type="presOf" srcId="{1100C1A3-9615-4FDE-8C8E-14055FCD4F56}" destId="{0C476C95-9E2D-4596-9E4F-67B029451B63}" srcOrd="0" destOrd="0" presId="urn:microsoft.com/office/officeart/2005/8/layout/vList3#8"/>
    <dgm:cxn modelId="{D4619E8D-E57B-4CBB-914A-432D803DDC0A}" type="presOf" srcId="{EABB3AC7-69C5-4D1D-8D15-D295754AC39E}" destId="{569CEC4E-7C44-416B-82DC-DF4AECBC01B8}" srcOrd="0" destOrd="0" presId="urn:microsoft.com/office/officeart/2005/8/layout/vList3#8"/>
    <dgm:cxn modelId="{C685B9F1-9F23-4E35-8FC4-8DA544E49070}" type="presParOf" srcId="{0C476C95-9E2D-4596-9E4F-67B029451B63}" destId="{0A76983B-0417-4C11-961E-68F4F6A8D573}" srcOrd="0" destOrd="0" presId="urn:microsoft.com/office/officeart/2005/8/layout/vList3#8"/>
    <dgm:cxn modelId="{86661512-A55F-4CB7-80B1-8DA498D91E9C}" type="presParOf" srcId="{0A76983B-0417-4C11-961E-68F4F6A8D573}" destId="{2D879F07-20E4-45AA-9870-71980C307FB8}" srcOrd="0" destOrd="0" presId="urn:microsoft.com/office/officeart/2005/8/layout/vList3#8"/>
    <dgm:cxn modelId="{02F05AA0-7058-43A7-A995-3AB0EB7BB2E3}" type="presParOf" srcId="{0A76983B-0417-4C11-961E-68F4F6A8D573}" destId="{569CEC4E-7C44-416B-82DC-DF4AECBC01B8}" srcOrd="1" destOrd="0" presId="urn:microsoft.com/office/officeart/2005/8/layout/vList3#8"/>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A375B8F-5312-4CD4-BD68-B18D340CAC3D}" type="doc">
      <dgm:prSet loTypeId="urn:microsoft.com/office/officeart/2005/8/layout/target3" loCatId="list" qsTypeId="urn:microsoft.com/office/officeart/2005/8/quickstyle/3d7" qsCatId="3D" csTypeId="urn:microsoft.com/office/officeart/2005/8/colors/accent1_2" csCatId="accent1" phldr="1"/>
      <dgm:spPr/>
      <dgm:t>
        <a:bodyPr/>
        <a:lstStyle/>
        <a:p>
          <a:endParaRPr lang="es-EC"/>
        </a:p>
      </dgm:t>
    </dgm:pt>
    <dgm:pt modelId="{96EC03A7-C749-4064-93CD-ECB8A9037F0A}">
      <dgm:prSet phldrT="[Texto]"/>
      <dgm:spPr/>
      <dgm:t>
        <a:bodyPr/>
        <a:lstStyle/>
        <a:p>
          <a:r>
            <a:rPr lang="es-EC" dirty="0" smtClean="0"/>
            <a:t>Médicas  (Tratamiento Médico)</a:t>
          </a:r>
          <a:endParaRPr lang="es-EC" dirty="0"/>
        </a:p>
      </dgm:t>
    </dgm:pt>
    <dgm:pt modelId="{45F0A7D0-0A7A-4A77-9B12-FF9B32158FCF}" type="parTrans" cxnId="{2B420768-2B52-4E1A-9791-5363D7DD14F4}">
      <dgm:prSet/>
      <dgm:spPr/>
      <dgm:t>
        <a:bodyPr/>
        <a:lstStyle/>
        <a:p>
          <a:endParaRPr lang="es-EC"/>
        </a:p>
      </dgm:t>
    </dgm:pt>
    <dgm:pt modelId="{E8B3E1EF-65FB-4BB6-B598-5F2925AAEA5B}" type="sibTrans" cxnId="{2B420768-2B52-4E1A-9791-5363D7DD14F4}">
      <dgm:prSet/>
      <dgm:spPr/>
      <dgm:t>
        <a:bodyPr/>
        <a:lstStyle/>
        <a:p>
          <a:endParaRPr lang="es-EC"/>
        </a:p>
      </dgm:t>
    </dgm:pt>
    <dgm:pt modelId="{12104139-F72C-413C-879F-C4E20DCE926A}">
      <dgm:prSet phldrT="[Texto]" custT="1"/>
      <dgm:spPr/>
      <dgm:t>
        <a:bodyPr/>
        <a:lstStyle/>
        <a:p>
          <a:r>
            <a:rPr lang="es-EC" sz="1200" b="1" dirty="0" smtClean="0">
              <a:effectLst>
                <a:outerShdw blurRad="38100" dist="38100" dir="2700000" algn="tl">
                  <a:srgbClr val="000000">
                    <a:alpha val="43137"/>
                  </a:srgbClr>
                </a:outerShdw>
              </a:effectLst>
            </a:rPr>
            <a:t>Admisión</a:t>
          </a:r>
          <a:endParaRPr lang="es-EC" sz="1200" b="1" dirty="0">
            <a:effectLst>
              <a:outerShdw blurRad="38100" dist="38100" dir="2700000" algn="tl">
                <a:srgbClr val="000000">
                  <a:alpha val="43137"/>
                </a:srgbClr>
              </a:outerShdw>
            </a:effectLst>
          </a:endParaRPr>
        </a:p>
      </dgm:t>
    </dgm:pt>
    <dgm:pt modelId="{4008FEC3-53FF-47B3-B8CB-CEC81A20B067}" type="parTrans" cxnId="{11D9361F-1273-4401-BEB6-8DAA33D50FAA}">
      <dgm:prSet/>
      <dgm:spPr/>
      <dgm:t>
        <a:bodyPr/>
        <a:lstStyle/>
        <a:p>
          <a:endParaRPr lang="es-EC"/>
        </a:p>
      </dgm:t>
    </dgm:pt>
    <dgm:pt modelId="{7F48C5BC-10C3-4466-BAEB-CFC13AFBA0B0}" type="sibTrans" cxnId="{11D9361F-1273-4401-BEB6-8DAA33D50FAA}">
      <dgm:prSet/>
      <dgm:spPr/>
      <dgm:t>
        <a:bodyPr/>
        <a:lstStyle/>
        <a:p>
          <a:endParaRPr lang="es-EC"/>
        </a:p>
      </dgm:t>
    </dgm:pt>
    <dgm:pt modelId="{E6BD7EC7-EC37-486D-9942-2BAC7F2A723C}">
      <dgm:prSet phldrT="[Texto]" custT="1"/>
      <dgm:spPr/>
      <dgm:t>
        <a:bodyPr/>
        <a:lstStyle/>
        <a:p>
          <a:r>
            <a:rPr lang="es-EC" sz="1200" b="1" dirty="0" smtClean="0">
              <a:effectLst>
                <a:outerShdw blurRad="38100" dist="38100" dir="2700000" algn="tl">
                  <a:srgbClr val="000000">
                    <a:alpha val="43137"/>
                  </a:srgbClr>
                </a:outerShdw>
              </a:effectLst>
            </a:rPr>
            <a:t>Historia Clínica</a:t>
          </a:r>
          <a:endParaRPr lang="es-EC" sz="1200" b="1" dirty="0">
            <a:effectLst>
              <a:outerShdw blurRad="38100" dist="38100" dir="2700000" algn="tl">
                <a:srgbClr val="000000">
                  <a:alpha val="43137"/>
                </a:srgbClr>
              </a:outerShdw>
            </a:effectLst>
          </a:endParaRPr>
        </a:p>
      </dgm:t>
    </dgm:pt>
    <dgm:pt modelId="{895B21C9-B490-4111-8FE1-2B46F01E9986}" type="parTrans" cxnId="{4D9AB24A-AF8B-44E0-9302-7699BB7F0963}">
      <dgm:prSet/>
      <dgm:spPr/>
      <dgm:t>
        <a:bodyPr/>
        <a:lstStyle/>
        <a:p>
          <a:endParaRPr lang="es-EC"/>
        </a:p>
      </dgm:t>
    </dgm:pt>
    <dgm:pt modelId="{461AC3BC-518F-41E6-8014-20F961A8D80F}" type="sibTrans" cxnId="{4D9AB24A-AF8B-44E0-9302-7699BB7F0963}">
      <dgm:prSet/>
      <dgm:spPr/>
      <dgm:t>
        <a:bodyPr/>
        <a:lstStyle/>
        <a:p>
          <a:endParaRPr lang="es-EC"/>
        </a:p>
      </dgm:t>
    </dgm:pt>
    <dgm:pt modelId="{9AE8282A-6B3E-415B-A763-31ACCCA40D1B}">
      <dgm:prSet phldrT="[Texto]"/>
      <dgm:spPr/>
      <dgm:t>
        <a:bodyPr/>
        <a:lstStyle/>
        <a:p>
          <a:r>
            <a:rPr lang="es-EC" dirty="0" smtClean="0"/>
            <a:t>Diagnóstico (Evaluación Médica)</a:t>
          </a:r>
          <a:endParaRPr lang="es-EC" dirty="0"/>
        </a:p>
      </dgm:t>
    </dgm:pt>
    <dgm:pt modelId="{3A2D8758-84B9-423A-BB32-C24AA30BFA9B}" type="parTrans" cxnId="{96ADDE58-2AF0-4C1B-B016-51BAF40BBF8C}">
      <dgm:prSet/>
      <dgm:spPr/>
      <dgm:t>
        <a:bodyPr/>
        <a:lstStyle/>
        <a:p>
          <a:endParaRPr lang="es-EC"/>
        </a:p>
      </dgm:t>
    </dgm:pt>
    <dgm:pt modelId="{FA88D22E-3B2C-48E6-BC03-35A6FDE426C0}" type="sibTrans" cxnId="{96ADDE58-2AF0-4C1B-B016-51BAF40BBF8C}">
      <dgm:prSet/>
      <dgm:spPr/>
      <dgm:t>
        <a:bodyPr/>
        <a:lstStyle/>
        <a:p>
          <a:endParaRPr lang="es-EC"/>
        </a:p>
      </dgm:t>
    </dgm:pt>
    <dgm:pt modelId="{AE597F12-04B2-4702-8364-C93FF5E2140D}">
      <dgm:prSet phldrT="[Texto]"/>
      <dgm:spPr/>
      <dgm:t>
        <a:bodyPr/>
        <a:lstStyle/>
        <a:p>
          <a:r>
            <a:rPr lang="es-EC" dirty="0" smtClean="0"/>
            <a:t>Laboratorio</a:t>
          </a:r>
          <a:endParaRPr lang="es-EC" dirty="0"/>
        </a:p>
      </dgm:t>
    </dgm:pt>
    <dgm:pt modelId="{F10EB514-9CCE-49ED-BCFB-83E86BABA946}" type="parTrans" cxnId="{00F6E388-A435-4649-BC38-3140121F7552}">
      <dgm:prSet/>
      <dgm:spPr/>
      <dgm:t>
        <a:bodyPr/>
        <a:lstStyle/>
        <a:p>
          <a:endParaRPr lang="es-EC"/>
        </a:p>
      </dgm:t>
    </dgm:pt>
    <dgm:pt modelId="{7F0DDCAD-E4D9-4852-A98D-5F22340D8B07}" type="sibTrans" cxnId="{00F6E388-A435-4649-BC38-3140121F7552}">
      <dgm:prSet/>
      <dgm:spPr/>
      <dgm:t>
        <a:bodyPr/>
        <a:lstStyle/>
        <a:p>
          <a:endParaRPr lang="es-EC"/>
        </a:p>
      </dgm:t>
    </dgm:pt>
    <dgm:pt modelId="{57EC0F91-80FB-4C3F-99BE-55461DE998B3}">
      <dgm:prSet phldrT="[Texto]"/>
      <dgm:spPr/>
      <dgm:t>
        <a:bodyPr/>
        <a:lstStyle/>
        <a:p>
          <a:r>
            <a:rPr lang="es-EC" dirty="0" smtClean="0"/>
            <a:t>Imagen</a:t>
          </a:r>
          <a:endParaRPr lang="es-EC" dirty="0"/>
        </a:p>
      </dgm:t>
    </dgm:pt>
    <dgm:pt modelId="{1C198321-257C-4460-B05F-FF31665A6271}" type="parTrans" cxnId="{A3751001-0C36-459F-8198-85DA831C7192}">
      <dgm:prSet/>
      <dgm:spPr/>
      <dgm:t>
        <a:bodyPr/>
        <a:lstStyle/>
        <a:p>
          <a:endParaRPr lang="es-EC"/>
        </a:p>
      </dgm:t>
    </dgm:pt>
    <dgm:pt modelId="{959A6FEE-51F0-4984-8B37-6F24FA8C44AB}" type="sibTrans" cxnId="{A3751001-0C36-459F-8198-85DA831C7192}">
      <dgm:prSet/>
      <dgm:spPr/>
      <dgm:t>
        <a:bodyPr/>
        <a:lstStyle/>
        <a:p>
          <a:endParaRPr lang="es-EC"/>
        </a:p>
      </dgm:t>
    </dgm:pt>
    <dgm:pt modelId="{E265C2E3-0503-4A5A-8EDF-81FA15D338D7}">
      <dgm:prSet phldrT="[Texto]"/>
      <dgm:spPr/>
      <dgm:t>
        <a:bodyPr/>
        <a:lstStyle/>
        <a:p>
          <a:r>
            <a:rPr lang="es-EC" dirty="0" smtClean="0"/>
            <a:t>Administrativo (Procesos de Apoyo)</a:t>
          </a:r>
          <a:endParaRPr lang="es-EC" dirty="0"/>
        </a:p>
      </dgm:t>
    </dgm:pt>
    <dgm:pt modelId="{0CBE36E2-5FAE-4E0E-A5CE-1B314FC71A67}" type="parTrans" cxnId="{52BFA6E3-2687-47F0-95BC-A44DF0BF1431}">
      <dgm:prSet/>
      <dgm:spPr/>
      <dgm:t>
        <a:bodyPr/>
        <a:lstStyle/>
        <a:p>
          <a:endParaRPr lang="es-EC"/>
        </a:p>
      </dgm:t>
    </dgm:pt>
    <dgm:pt modelId="{CFB1B579-4669-4CFC-86F1-347B2BE8575A}" type="sibTrans" cxnId="{52BFA6E3-2687-47F0-95BC-A44DF0BF1431}">
      <dgm:prSet/>
      <dgm:spPr/>
      <dgm:t>
        <a:bodyPr/>
        <a:lstStyle/>
        <a:p>
          <a:endParaRPr lang="es-EC"/>
        </a:p>
      </dgm:t>
    </dgm:pt>
    <dgm:pt modelId="{2D3EECF8-EE16-4C13-BF1B-33D79A20BCE2}">
      <dgm:prSet phldrT="[Texto]"/>
      <dgm:spPr/>
      <dgm:t>
        <a:bodyPr/>
        <a:lstStyle/>
        <a:p>
          <a:r>
            <a:rPr lang="es-EC" dirty="0" smtClean="0"/>
            <a:t>Facturación </a:t>
          </a:r>
          <a:endParaRPr lang="es-EC" dirty="0"/>
        </a:p>
      </dgm:t>
    </dgm:pt>
    <dgm:pt modelId="{04EE72AE-78BF-4E7E-89A0-35E6C83E29E7}" type="parTrans" cxnId="{773EB58D-9161-4512-940F-A07DE24EACAD}">
      <dgm:prSet/>
      <dgm:spPr/>
      <dgm:t>
        <a:bodyPr/>
        <a:lstStyle/>
        <a:p>
          <a:endParaRPr lang="es-EC"/>
        </a:p>
      </dgm:t>
    </dgm:pt>
    <dgm:pt modelId="{E9B3A555-1FEF-4104-B381-1330218CC1BB}" type="sibTrans" cxnId="{773EB58D-9161-4512-940F-A07DE24EACAD}">
      <dgm:prSet/>
      <dgm:spPr/>
      <dgm:t>
        <a:bodyPr/>
        <a:lstStyle/>
        <a:p>
          <a:endParaRPr lang="es-EC"/>
        </a:p>
      </dgm:t>
    </dgm:pt>
    <dgm:pt modelId="{D339E76A-FF0B-4E2D-AC2D-E4E87E95895A}">
      <dgm:prSet phldrT="[Texto]"/>
      <dgm:spPr/>
      <dgm:t>
        <a:bodyPr/>
        <a:lstStyle/>
        <a:p>
          <a:r>
            <a:rPr lang="es-EC" dirty="0" smtClean="0"/>
            <a:t>Bodegas</a:t>
          </a:r>
          <a:endParaRPr lang="es-EC" dirty="0"/>
        </a:p>
      </dgm:t>
    </dgm:pt>
    <dgm:pt modelId="{2F2CF9B7-C28B-4590-8159-7CD72369F655}" type="parTrans" cxnId="{5906094E-991E-4B75-95F4-7FE82A7151C9}">
      <dgm:prSet/>
      <dgm:spPr/>
      <dgm:t>
        <a:bodyPr/>
        <a:lstStyle/>
        <a:p>
          <a:endParaRPr lang="es-EC"/>
        </a:p>
      </dgm:t>
    </dgm:pt>
    <dgm:pt modelId="{4156E71E-D211-4FDF-84A5-B829DE859FC4}" type="sibTrans" cxnId="{5906094E-991E-4B75-95F4-7FE82A7151C9}">
      <dgm:prSet/>
      <dgm:spPr/>
      <dgm:t>
        <a:bodyPr/>
        <a:lstStyle/>
        <a:p>
          <a:endParaRPr lang="es-EC"/>
        </a:p>
      </dgm:t>
    </dgm:pt>
    <dgm:pt modelId="{D33BE8C4-5B79-4459-ABF1-D387A51D80C5}">
      <dgm:prSet phldrT="[Texto]" custT="1"/>
      <dgm:spPr/>
      <dgm:t>
        <a:bodyPr/>
        <a:lstStyle/>
        <a:p>
          <a:r>
            <a:rPr lang="es-EC" sz="1200" b="1" dirty="0" smtClean="0">
              <a:effectLst>
                <a:outerShdw blurRad="38100" dist="38100" dir="2700000" algn="tl">
                  <a:srgbClr val="000000">
                    <a:alpha val="43137"/>
                  </a:srgbClr>
                </a:outerShdw>
              </a:effectLst>
            </a:rPr>
            <a:t>Enfermería</a:t>
          </a:r>
          <a:endParaRPr lang="es-EC" sz="1200" b="1" dirty="0">
            <a:effectLst>
              <a:outerShdw blurRad="38100" dist="38100" dir="2700000" algn="tl">
                <a:srgbClr val="000000">
                  <a:alpha val="43137"/>
                </a:srgbClr>
              </a:outerShdw>
            </a:effectLst>
          </a:endParaRPr>
        </a:p>
      </dgm:t>
    </dgm:pt>
    <dgm:pt modelId="{2580CE80-467B-4107-B4E3-D011CF2EBE2E}" type="parTrans" cxnId="{6308D4FB-AB7E-4726-A452-26DFEF98E48E}">
      <dgm:prSet/>
      <dgm:spPr/>
      <dgm:t>
        <a:bodyPr/>
        <a:lstStyle/>
        <a:p>
          <a:endParaRPr lang="es-EC"/>
        </a:p>
      </dgm:t>
    </dgm:pt>
    <dgm:pt modelId="{0AA7D5EC-8096-46D3-A3BD-E860FBC5ED74}" type="sibTrans" cxnId="{6308D4FB-AB7E-4726-A452-26DFEF98E48E}">
      <dgm:prSet/>
      <dgm:spPr/>
      <dgm:t>
        <a:bodyPr/>
        <a:lstStyle/>
        <a:p>
          <a:endParaRPr lang="es-EC"/>
        </a:p>
      </dgm:t>
    </dgm:pt>
    <dgm:pt modelId="{8C33ED32-141B-4226-AC2F-12C8460C236C}">
      <dgm:prSet phldrT="[Texto]" custT="1"/>
      <dgm:spPr/>
      <dgm:t>
        <a:bodyPr/>
        <a:lstStyle/>
        <a:p>
          <a:r>
            <a:rPr lang="es-EC" sz="1200" b="1" dirty="0" smtClean="0">
              <a:effectLst>
                <a:outerShdw blurRad="38100" dist="38100" dir="2700000" algn="tl">
                  <a:srgbClr val="000000">
                    <a:alpha val="43137"/>
                  </a:srgbClr>
                </a:outerShdw>
              </a:effectLst>
            </a:rPr>
            <a:t>Farmacia</a:t>
          </a:r>
          <a:endParaRPr lang="es-EC" sz="1200" b="1" dirty="0">
            <a:effectLst>
              <a:outerShdw blurRad="38100" dist="38100" dir="2700000" algn="tl">
                <a:srgbClr val="000000">
                  <a:alpha val="43137"/>
                </a:srgbClr>
              </a:outerShdw>
            </a:effectLst>
          </a:endParaRPr>
        </a:p>
      </dgm:t>
    </dgm:pt>
    <dgm:pt modelId="{A59D0FFB-9081-4066-9E4D-642693C5A579}" type="parTrans" cxnId="{EB036BCB-1382-4F2D-BDD9-60095A67A385}">
      <dgm:prSet/>
      <dgm:spPr/>
      <dgm:t>
        <a:bodyPr/>
        <a:lstStyle/>
        <a:p>
          <a:endParaRPr lang="es-EC"/>
        </a:p>
      </dgm:t>
    </dgm:pt>
    <dgm:pt modelId="{52EC0004-BEDB-4A00-812A-4106898DBA0F}" type="sibTrans" cxnId="{EB036BCB-1382-4F2D-BDD9-60095A67A385}">
      <dgm:prSet/>
      <dgm:spPr/>
      <dgm:t>
        <a:bodyPr/>
        <a:lstStyle/>
        <a:p>
          <a:endParaRPr lang="es-EC"/>
        </a:p>
      </dgm:t>
    </dgm:pt>
    <dgm:pt modelId="{6C314B82-5C1E-49B8-AFD3-67BEC446630B}">
      <dgm:prSet phldrT="[Texto]"/>
      <dgm:spPr/>
      <dgm:t>
        <a:bodyPr/>
        <a:lstStyle/>
        <a:p>
          <a:endParaRPr lang="es-EC" sz="1000" dirty="0"/>
        </a:p>
      </dgm:t>
    </dgm:pt>
    <dgm:pt modelId="{48D5FAC5-790F-4AEE-8191-20F06E53CBAE}" type="parTrans" cxnId="{DBF0C8D5-D80C-4EE8-BCB2-AB1F6CF10F9F}">
      <dgm:prSet/>
      <dgm:spPr/>
      <dgm:t>
        <a:bodyPr/>
        <a:lstStyle/>
        <a:p>
          <a:endParaRPr lang="es-EC"/>
        </a:p>
      </dgm:t>
    </dgm:pt>
    <dgm:pt modelId="{8337342B-F314-4A56-9EC9-4F572AD02464}" type="sibTrans" cxnId="{DBF0C8D5-D80C-4EE8-BCB2-AB1F6CF10F9F}">
      <dgm:prSet/>
      <dgm:spPr/>
      <dgm:t>
        <a:bodyPr/>
        <a:lstStyle/>
        <a:p>
          <a:endParaRPr lang="es-EC"/>
        </a:p>
      </dgm:t>
    </dgm:pt>
    <dgm:pt modelId="{D1584A7F-C063-4703-A4C2-57A1B939187D}">
      <dgm:prSet phldrT="[Texto]"/>
      <dgm:spPr/>
      <dgm:t>
        <a:bodyPr/>
        <a:lstStyle/>
        <a:p>
          <a:r>
            <a:rPr lang="es-EC" dirty="0" smtClean="0"/>
            <a:t>Banco de Sangre</a:t>
          </a:r>
          <a:endParaRPr lang="es-EC" dirty="0"/>
        </a:p>
      </dgm:t>
    </dgm:pt>
    <dgm:pt modelId="{8EEC90F7-5E57-410B-AE17-D1984D331340}" type="parTrans" cxnId="{C8C66716-00A9-4FFF-AF82-2C238A4EBFD4}">
      <dgm:prSet/>
      <dgm:spPr/>
      <dgm:t>
        <a:bodyPr/>
        <a:lstStyle/>
        <a:p>
          <a:endParaRPr lang="es-EC"/>
        </a:p>
      </dgm:t>
    </dgm:pt>
    <dgm:pt modelId="{83180B75-028A-43D4-A5E3-506791165B27}" type="sibTrans" cxnId="{C8C66716-00A9-4FFF-AF82-2C238A4EBFD4}">
      <dgm:prSet/>
      <dgm:spPr/>
      <dgm:t>
        <a:bodyPr/>
        <a:lstStyle/>
        <a:p>
          <a:endParaRPr lang="es-EC"/>
        </a:p>
      </dgm:t>
    </dgm:pt>
    <dgm:pt modelId="{5C8A7085-1089-47B9-9FE0-49C86CAA86CA}">
      <dgm:prSet phldrT="[Texto]" custT="1"/>
      <dgm:spPr/>
      <dgm:t>
        <a:bodyPr/>
        <a:lstStyle/>
        <a:p>
          <a:r>
            <a:rPr lang="es-EC" sz="1200" b="1" dirty="0" smtClean="0">
              <a:effectLst>
                <a:outerShdw blurRad="38100" dist="38100" dir="2700000" algn="tl">
                  <a:srgbClr val="000000">
                    <a:alpha val="43137"/>
                  </a:srgbClr>
                </a:outerShdw>
              </a:effectLst>
            </a:rPr>
            <a:t>Emergencia</a:t>
          </a:r>
          <a:endParaRPr lang="es-EC" sz="1200" b="1" dirty="0">
            <a:effectLst>
              <a:outerShdw blurRad="38100" dist="38100" dir="2700000" algn="tl">
                <a:srgbClr val="000000">
                  <a:alpha val="43137"/>
                </a:srgbClr>
              </a:outerShdw>
            </a:effectLst>
          </a:endParaRPr>
        </a:p>
      </dgm:t>
    </dgm:pt>
    <dgm:pt modelId="{0C427E4D-DD09-4950-8AD3-4F34F34D5A3E}" type="parTrans" cxnId="{F736A2C5-FC60-46BF-9495-88BC2156B003}">
      <dgm:prSet/>
      <dgm:spPr/>
      <dgm:t>
        <a:bodyPr/>
        <a:lstStyle/>
        <a:p>
          <a:endParaRPr lang="es-EC"/>
        </a:p>
      </dgm:t>
    </dgm:pt>
    <dgm:pt modelId="{A6025D37-4871-4B20-B175-5260867F1400}" type="sibTrans" cxnId="{F736A2C5-FC60-46BF-9495-88BC2156B003}">
      <dgm:prSet/>
      <dgm:spPr/>
      <dgm:t>
        <a:bodyPr/>
        <a:lstStyle/>
        <a:p>
          <a:endParaRPr lang="es-EC"/>
        </a:p>
      </dgm:t>
    </dgm:pt>
    <dgm:pt modelId="{1A94DA38-9EAD-4D6C-8F4A-0D6850356842}">
      <dgm:prSet phldrT="[Texto]" custT="1"/>
      <dgm:spPr/>
      <dgm:t>
        <a:bodyPr/>
        <a:lstStyle/>
        <a:p>
          <a:r>
            <a:rPr lang="es-EC" sz="1200" b="1" dirty="0" smtClean="0">
              <a:effectLst>
                <a:outerShdw blurRad="38100" dist="38100" dir="2700000" algn="tl">
                  <a:srgbClr val="000000">
                    <a:alpha val="43137"/>
                  </a:srgbClr>
                </a:outerShdw>
              </a:effectLst>
            </a:rPr>
            <a:t>Cirugía</a:t>
          </a:r>
          <a:endParaRPr lang="es-EC" sz="1200" b="1" dirty="0">
            <a:effectLst>
              <a:outerShdw blurRad="38100" dist="38100" dir="2700000" algn="tl">
                <a:srgbClr val="000000">
                  <a:alpha val="43137"/>
                </a:srgbClr>
              </a:outerShdw>
            </a:effectLst>
          </a:endParaRPr>
        </a:p>
      </dgm:t>
    </dgm:pt>
    <dgm:pt modelId="{270CDF24-BF70-4199-A376-64530E05CB15}" type="parTrans" cxnId="{ECA07E81-B542-40B1-9B6A-E20F9FFBAE3B}">
      <dgm:prSet/>
      <dgm:spPr/>
      <dgm:t>
        <a:bodyPr/>
        <a:lstStyle/>
        <a:p>
          <a:endParaRPr lang="es-EC"/>
        </a:p>
      </dgm:t>
    </dgm:pt>
    <dgm:pt modelId="{B22FEAB9-345A-4407-ABE2-AD67E438BF58}" type="sibTrans" cxnId="{ECA07E81-B542-40B1-9B6A-E20F9FFBAE3B}">
      <dgm:prSet/>
      <dgm:spPr/>
      <dgm:t>
        <a:bodyPr/>
        <a:lstStyle/>
        <a:p>
          <a:endParaRPr lang="es-EC"/>
        </a:p>
      </dgm:t>
    </dgm:pt>
    <dgm:pt modelId="{FBD7918A-8318-4802-9DC5-B92FBBB83529}">
      <dgm:prSet phldrT="[Texto]"/>
      <dgm:spPr/>
      <dgm:t>
        <a:bodyPr/>
        <a:lstStyle/>
        <a:p>
          <a:r>
            <a:rPr lang="es-EC" dirty="0" smtClean="0"/>
            <a:t>Inventarios</a:t>
          </a:r>
          <a:endParaRPr lang="es-EC" dirty="0"/>
        </a:p>
      </dgm:t>
    </dgm:pt>
    <dgm:pt modelId="{AE340AE5-0166-4B6C-AEA9-CAA67B3CF36A}" type="parTrans" cxnId="{39C279BE-985F-494D-A6AD-195346B37F5A}">
      <dgm:prSet/>
      <dgm:spPr/>
      <dgm:t>
        <a:bodyPr/>
        <a:lstStyle/>
        <a:p>
          <a:endParaRPr lang="es-EC"/>
        </a:p>
      </dgm:t>
    </dgm:pt>
    <dgm:pt modelId="{1D5E8265-D57B-426A-AF38-D7EDD0BAEA4B}" type="sibTrans" cxnId="{39C279BE-985F-494D-A6AD-195346B37F5A}">
      <dgm:prSet/>
      <dgm:spPr/>
      <dgm:t>
        <a:bodyPr/>
        <a:lstStyle/>
        <a:p>
          <a:endParaRPr lang="es-EC"/>
        </a:p>
      </dgm:t>
    </dgm:pt>
    <dgm:pt modelId="{970296E5-9990-4C6F-B337-543F6AC9AE35}">
      <dgm:prSet phldrT="[Texto]"/>
      <dgm:spPr/>
      <dgm:t>
        <a:bodyPr/>
        <a:lstStyle/>
        <a:p>
          <a:r>
            <a:rPr lang="es-EC" dirty="0" smtClean="0"/>
            <a:t>Inmunología</a:t>
          </a:r>
          <a:endParaRPr lang="es-EC" dirty="0"/>
        </a:p>
      </dgm:t>
    </dgm:pt>
    <dgm:pt modelId="{24C8E8B7-9F72-4252-BC14-7E298E31C09E}" type="parTrans" cxnId="{9349729B-3DC4-41A0-8E70-FE057993E71A}">
      <dgm:prSet/>
      <dgm:spPr/>
      <dgm:t>
        <a:bodyPr/>
        <a:lstStyle/>
        <a:p>
          <a:endParaRPr lang="es-EC"/>
        </a:p>
      </dgm:t>
    </dgm:pt>
    <dgm:pt modelId="{720D8C27-5D9A-48A1-B86D-8F62E77E21E3}" type="sibTrans" cxnId="{9349729B-3DC4-41A0-8E70-FE057993E71A}">
      <dgm:prSet/>
      <dgm:spPr/>
      <dgm:t>
        <a:bodyPr/>
        <a:lstStyle/>
        <a:p>
          <a:endParaRPr lang="es-EC"/>
        </a:p>
      </dgm:t>
    </dgm:pt>
    <dgm:pt modelId="{3C7BD77C-766C-41E3-9D5D-6D90BC1B1BC6}">
      <dgm:prSet phldrT="[Texto]"/>
      <dgm:spPr/>
      <dgm:t>
        <a:bodyPr/>
        <a:lstStyle/>
        <a:p>
          <a:r>
            <a:rPr lang="es-EC" dirty="0" smtClean="0"/>
            <a:t>Microbiología</a:t>
          </a:r>
          <a:endParaRPr lang="es-EC" dirty="0"/>
        </a:p>
      </dgm:t>
    </dgm:pt>
    <dgm:pt modelId="{A0AAC6AB-97F1-4AA2-BE4B-C97B26BC4452}" type="parTrans" cxnId="{6CCD68B1-34ED-4FA3-A33B-C92DF5CDB8BE}">
      <dgm:prSet/>
      <dgm:spPr/>
      <dgm:t>
        <a:bodyPr/>
        <a:lstStyle/>
        <a:p>
          <a:endParaRPr lang="es-EC"/>
        </a:p>
      </dgm:t>
    </dgm:pt>
    <dgm:pt modelId="{FD74C6B1-E661-434A-8B3B-DB343084D383}" type="sibTrans" cxnId="{6CCD68B1-34ED-4FA3-A33B-C92DF5CDB8BE}">
      <dgm:prSet/>
      <dgm:spPr/>
      <dgm:t>
        <a:bodyPr/>
        <a:lstStyle/>
        <a:p>
          <a:endParaRPr lang="es-EC"/>
        </a:p>
      </dgm:t>
    </dgm:pt>
    <dgm:pt modelId="{A94FB307-0A04-4DC9-B0BA-28F6CE63CB97}" type="pres">
      <dgm:prSet presAssocID="{BA375B8F-5312-4CD4-BD68-B18D340CAC3D}" presName="Name0" presStyleCnt="0">
        <dgm:presLayoutVars>
          <dgm:chMax val="7"/>
          <dgm:dir/>
          <dgm:animLvl val="lvl"/>
          <dgm:resizeHandles val="exact"/>
        </dgm:presLayoutVars>
      </dgm:prSet>
      <dgm:spPr/>
      <dgm:t>
        <a:bodyPr/>
        <a:lstStyle/>
        <a:p>
          <a:endParaRPr lang="es-EC"/>
        </a:p>
      </dgm:t>
    </dgm:pt>
    <dgm:pt modelId="{4E6C106D-0460-40F6-861D-1027586FC76C}" type="pres">
      <dgm:prSet presAssocID="{96EC03A7-C749-4064-93CD-ECB8A9037F0A}" presName="circle1" presStyleLbl="node1" presStyleIdx="0" presStyleCnt="3"/>
      <dgm:spPr/>
      <dgm:t>
        <a:bodyPr/>
        <a:lstStyle/>
        <a:p>
          <a:endParaRPr lang="es-EC"/>
        </a:p>
      </dgm:t>
    </dgm:pt>
    <dgm:pt modelId="{DD6377A5-DEDB-4F95-A173-153ECD98665E}" type="pres">
      <dgm:prSet presAssocID="{96EC03A7-C749-4064-93CD-ECB8A9037F0A}" presName="space" presStyleCnt="0"/>
      <dgm:spPr/>
      <dgm:t>
        <a:bodyPr/>
        <a:lstStyle/>
        <a:p>
          <a:endParaRPr lang="es-EC"/>
        </a:p>
      </dgm:t>
    </dgm:pt>
    <dgm:pt modelId="{D3FA41E1-010D-43BA-B566-09393ADB6B02}" type="pres">
      <dgm:prSet presAssocID="{96EC03A7-C749-4064-93CD-ECB8A9037F0A}" presName="rect1" presStyleLbl="alignAcc1" presStyleIdx="0" presStyleCnt="3"/>
      <dgm:spPr/>
      <dgm:t>
        <a:bodyPr/>
        <a:lstStyle/>
        <a:p>
          <a:endParaRPr lang="es-EC"/>
        </a:p>
      </dgm:t>
    </dgm:pt>
    <dgm:pt modelId="{E28D1EF3-FE2C-40DA-B965-6B32D6682D41}" type="pres">
      <dgm:prSet presAssocID="{9AE8282A-6B3E-415B-A763-31ACCCA40D1B}" presName="vertSpace2" presStyleLbl="node1" presStyleIdx="0" presStyleCnt="3"/>
      <dgm:spPr/>
      <dgm:t>
        <a:bodyPr/>
        <a:lstStyle/>
        <a:p>
          <a:endParaRPr lang="es-EC"/>
        </a:p>
      </dgm:t>
    </dgm:pt>
    <dgm:pt modelId="{B016BD88-49BE-4477-8332-5CDFD14C150C}" type="pres">
      <dgm:prSet presAssocID="{9AE8282A-6B3E-415B-A763-31ACCCA40D1B}" presName="circle2" presStyleLbl="node1" presStyleIdx="1" presStyleCnt="3"/>
      <dgm:spPr/>
      <dgm:t>
        <a:bodyPr/>
        <a:lstStyle/>
        <a:p>
          <a:endParaRPr lang="es-EC"/>
        </a:p>
      </dgm:t>
    </dgm:pt>
    <dgm:pt modelId="{CAD2EECD-50B0-4132-ADA2-829F03C2A70A}" type="pres">
      <dgm:prSet presAssocID="{9AE8282A-6B3E-415B-A763-31ACCCA40D1B}" presName="rect2" presStyleLbl="alignAcc1" presStyleIdx="1" presStyleCnt="3"/>
      <dgm:spPr/>
      <dgm:t>
        <a:bodyPr/>
        <a:lstStyle/>
        <a:p>
          <a:endParaRPr lang="es-EC"/>
        </a:p>
      </dgm:t>
    </dgm:pt>
    <dgm:pt modelId="{B915A080-7BE2-406C-AEA1-12594925B75D}" type="pres">
      <dgm:prSet presAssocID="{E265C2E3-0503-4A5A-8EDF-81FA15D338D7}" presName="vertSpace3" presStyleLbl="node1" presStyleIdx="1" presStyleCnt="3"/>
      <dgm:spPr/>
      <dgm:t>
        <a:bodyPr/>
        <a:lstStyle/>
        <a:p>
          <a:endParaRPr lang="es-EC"/>
        </a:p>
      </dgm:t>
    </dgm:pt>
    <dgm:pt modelId="{581CA03E-963B-4AFA-9571-ED2FBDADFC88}" type="pres">
      <dgm:prSet presAssocID="{E265C2E3-0503-4A5A-8EDF-81FA15D338D7}" presName="circle3" presStyleLbl="node1" presStyleIdx="2" presStyleCnt="3"/>
      <dgm:spPr/>
      <dgm:t>
        <a:bodyPr/>
        <a:lstStyle/>
        <a:p>
          <a:endParaRPr lang="es-EC"/>
        </a:p>
      </dgm:t>
    </dgm:pt>
    <dgm:pt modelId="{D77CF2C0-E26E-4B31-B39B-A49488A9B95B}" type="pres">
      <dgm:prSet presAssocID="{E265C2E3-0503-4A5A-8EDF-81FA15D338D7}" presName="rect3" presStyleLbl="alignAcc1" presStyleIdx="2" presStyleCnt="3"/>
      <dgm:spPr/>
      <dgm:t>
        <a:bodyPr/>
        <a:lstStyle/>
        <a:p>
          <a:endParaRPr lang="es-EC"/>
        </a:p>
      </dgm:t>
    </dgm:pt>
    <dgm:pt modelId="{C4CDCD20-DFCA-456B-81B5-6586E42DF766}" type="pres">
      <dgm:prSet presAssocID="{96EC03A7-C749-4064-93CD-ECB8A9037F0A}" presName="rect1ParTx" presStyleLbl="alignAcc1" presStyleIdx="2" presStyleCnt="3">
        <dgm:presLayoutVars>
          <dgm:chMax val="1"/>
          <dgm:bulletEnabled val="1"/>
        </dgm:presLayoutVars>
      </dgm:prSet>
      <dgm:spPr/>
      <dgm:t>
        <a:bodyPr/>
        <a:lstStyle/>
        <a:p>
          <a:endParaRPr lang="es-EC"/>
        </a:p>
      </dgm:t>
    </dgm:pt>
    <dgm:pt modelId="{17E52C8D-B256-454A-B659-25C7A01E02B4}" type="pres">
      <dgm:prSet presAssocID="{96EC03A7-C749-4064-93CD-ECB8A9037F0A}" presName="rect1ChTx" presStyleLbl="alignAcc1" presStyleIdx="2" presStyleCnt="3">
        <dgm:presLayoutVars>
          <dgm:bulletEnabled val="1"/>
        </dgm:presLayoutVars>
      </dgm:prSet>
      <dgm:spPr/>
      <dgm:t>
        <a:bodyPr/>
        <a:lstStyle/>
        <a:p>
          <a:endParaRPr lang="es-EC"/>
        </a:p>
      </dgm:t>
    </dgm:pt>
    <dgm:pt modelId="{511FB558-688D-4A97-9F38-77CAC7545CC2}" type="pres">
      <dgm:prSet presAssocID="{9AE8282A-6B3E-415B-A763-31ACCCA40D1B}" presName="rect2ParTx" presStyleLbl="alignAcc1" presStyleIdx="2" presStyleCnt="3">
        <dgm:presLayoutVars>
          <dgm:chMax val="1"/>
          <dgm:bulletEnabled val="1"/>
        </dgm:presLayoutVars>
      </dgm:prSet>
      <dgm:spPr/>
      <dgm:t>
        <a:bodyPr/>
        <a:lstStyle/>
        <a:p>
          <a:endParaRPr lang="es-EC"/>
        </a:p>
      </dgm:t>
    </dgm:pt>
    <dgm:pt modelId="{D735FF77-6087-4FA2-96AF-9C0A3765F245}" type="pres">
      <dgm:prSet presAssocID="{9AE8282A-6B3E-415B-A763-31ACCCA40D1B}" presName="rect2ChTx" presStyleLbl="alignAcc1" presStyleIdx="2" presStyleCnt="3">
        <dgm:presLayoutVars>
          <dgm:bulletEnabled val="1"/>
        </dgm:presLayoutVars>
      </dgm:prSet>
      <dgm:spPr/>
      <dgm:t>
        <a:bodyPr/>
        <a:lstStyle/>
        <a:p>
          <a:endParaRPr lang="es-EC"/>
        </a:p>
      </dgm:t>
    </dgm:pt>
    <dgm:pt modelId="{8E020629-9B85-459C-8736-0EC1AF0D2C3A}" type="pres">
      <dgm:prSet presAssocID="{E265C2E3-0503-4A5A-8EDF-81FA15D338D7}" presName="rect3ParTx" presStyleLbl="alignAcc1" presStyleIdx="2" presStyleCnt="3">
        <dgm:presLayoutVars>
          <dgm:chMax val="1"/>
          <dgm:bulletEnabled val="1"/>
        </dgm:presLayoutVars>
      </dgm:prSet>
      <dgm:spPr/>
      <dgm:t>
        <a:bodyPr/>
        <a:lstStyle/>
        <a:p>
          <a:endParaRPr lang="es-EC"/>
        </a:p>
      </dgm:t>
    </dgm:pt>
    <dgm:pt modelId="{3BBA290A-C0B9-4113-9592-1089017FD965}" type="pres">
      <dgm:prSet presAssocID="{E265C2E3-0503-4A5A-8EDF-81FA15D338D7}" presName="rect3ChTx" presStyleLbl="alignAcc1" presStyleIdx="2" presStyleCnt="3">
        <dgm:presLayoutVars>
          <dgm:bulletEnabled val="1"/>
        </dgm:presLayoutVars>
      </dgm:prSet>
      <dgm:spPr/>
      <dgm:t>
        <a:bodyPr/>
        <a:lstStyle/>
        <a:p>
          <a:endParaRPr lang="es-EC"/>
        </a:p>
      </dgm:t>
    </dgm:pt>
  </dgm:ptLst>
  <dgm:cxnLst>
    <dgm:cxn modelId="{F196F70E-F844-4F78-8873-D9D347B2D202}" type="presOf" srcId="{D339E76A-FF0B-4E2D-AC2D-E4E87E95895A}" destId="{3BBA290A-C0B9-4113-9592-1089017FD965}" srcOrd="0" destOrd="1" presId="urn:microsoft.com/office/officeart/2005/8/layout/target3"/>
    <dgm:cxn modelId="{5953B5E1-B3C9-432A-AABF-2F087A707069}" type="presOf" srcId="{E265C2E3-0503-4A5A-8EDF-81FA15D338D7}" destId="{D77CF2C0-E26E-4B31-B39B-A49488A9B95B}" srcOrd="0" destOrd="0" presId="urn:microsoft.com/office/officeart/2005/8/layout/target3"/>
    <dgm:cxn modelId="{023E4D0D-629D-45FA-9563-B8B8A52DBAB4}" type="presOf" srcId="{12104139-F72C-413C-879F-C4E20DCE926A}" destId="{17E52C8D-B256-454A-B659-25C7A01E02B4}" srcOrd="0" destOrd="0" presId="urn:microsoft.com/office/officeart/2005/8/layout/target3"/>
    <dgm:cxn modelId="{685BF1A5-6817-40AD-B738-F2FC9E49E017}" type="presOf" srcId="{D33BE8C4-5B79-4459-ABF1-D387A51D80C5}" destId="{17E52C8D-B256-454A-B659-25C7A01E02B4}" srcOrd="0" destOrd="2" presId="urn:microsoft.com/office/officeart/2005/8/layout/target3"/>
    <dgm:cxn modelId="{4B15EFE5-012E-4583-8167-E31336C30726}" type="presOf" srcId="{6C314B82-5C1E-49B8-AFD3-67BEC446630B}" destId="{17E52C8D-B256-454A-B659-25C7A01E02B4}" srcOrd="0" destOrd="6" presId="urn:microsoft.com/office/officeart/2005/8/layout/target3"/>
    <dgm:cxn modelId="{6308D4FB-AB7E-4726-A452-26DFEF98E48E}" srcId="{96EC03A7-C749-4064-93CD-ECB8A9037F0A}" destId="{D33BE8C4-5B79-4459-ABF1-D387A51D80C5}" srcOrd="2" destOrd="0" parTransId="{2580CE80-467B-4107-B4E3-D011CF2EBE2E}" sibTransId="{0AA7D5EC-8096-46D3-A3BD-E860FBC5ED74}"/>
    <dgm:cxn modelId="{DBF0C8D5-D80C-4EE8-BCB2-AB1F6CF10F9F}" srcId="{96EC03A7-C749-4064-93CD-ECB8A9037F0A}" destId="{6C314B82-5C1E-49B8-AFD3-67BEC446630B}" srcOrd="6" destOrd="0" parTransId="{48D5FAC5-790F-4AEE-8191-20F06E53CBAE}" sibTransId="{8337342B-F314-4A56-9EC9-4F572AD02464}"/>
    <dgm:cxn modelId="{11D9361F-1273-4401-BEB6-8DAA33D50FAA}" srcId="{96EC03A7-C749-4064-93CD-ECB8A9037F0A}" destId="{12104139-F72C-413C-879F-C4E20DCE926A}" srcOrd="0" destOrd="0" parTransId="{4008FEC3-53FF-47B3-B8CB-CEC81A20B067}" sibTransId="{7F48C5BC-10C3-4466-BAEB-CFC13AFBA0B0}"/>
    <dgm:cxn modelId="{91CCD50A-2E04-45F5-A5F6-A5923067241B}" type="presOf" srcId="{3C7BD77C-766C-41E3-9D5D-6D90BC1B1BC6}" destId="{D735FF77-6087-4FA2-96AF-9C0A3765F245}" srcOrd="0" destOrd="4" presId="urn:microsoft.com/office/officeart/2005/8/layout/target3"/>
    <dgm:cxn modelId="{4D9AB24A-AF8B-44E0-9302-7699BB7F0963}" srcId="{96EC03A7-C749-4064-93CD-ECB8A9037F0A}" destId="{E6BD7EC7-EC37-486D-9942-2BAC7F2A723C}" srcOrd="1" destOrd="0" parTransId="{895B21C9-B490-4111-8FE1-2B46F01E9986}" sibTransId="{461AC3BC-518F-41E6-8014-20F961A8D80F}"/>
    <dgm:cxn modelId="{BE1623D1-0396-461A-8985-BB85A6575857}" type="presOf" srcId="{5C8A7085-1089-47B9-9FE0-49C86CAA86CA}" destId="{17E52C8D-B256-454A-B659-25C7A01E02B4}" srcOrd="0" destOrd="4" presId="urn:microsoft.com/office/officeart/2005/8/layout/target3"/>
    <dgm:cxn modelId="{4DA44B91-AD53-45E5-9398-5D9E541723EA}" type="presOf" srcId="{AE597F12-04B2-4702-8364-C93FF5E2140D}" destId="{D735FF77-6087-4FA2-96AF-9C0A3765F245}" srcOrd="0" destOrd="0" presId="urn:microsoft.com/office/officeart/2005/8/layout/target3"/>
    <dgm:cxn modelId="{6CCD68B1-34ED-4FA3-A33B-C92DF5CDB8BE}" srcId="{9AE8282A-6B3E-415B-A763-31ACCCA40D1B}" destId="{3C7BD77C-766C-41E3-9D5D-6D90BC1B1BC6}" srcOrd="4" destOrd="0" parTransId="{A0AAC6AB-97F1-4AA2-BE4B-C97B26BC4452}" sibTransId="{FD74C6B1-E661-434A-8B3B-DB343084D383}"/>
    <dgm:cxn modelId="{C8FE156D-0309-42A8-B19D-9E9A97AB5433}" type="presOf" srcId="{96EC03A7-C749-4064-93CD-ECB8A9037F0A}" destId="{D3FA41E1-010D-43BA-B566-09393ADB6B02}" srcOrd="0" destOrd="0" presId="urn:microsoft.com/office/officeart/2005/8/layout/target3"/>
    <dgm:cxn modelId="{D8B51F6C-C30C-4152-A3DB-4A2C0A22A9AE}" type="presOf" srcId="{8C33ED32-141B-4226-AC2F-12C8460C236C}" destId="{17E52C8D-B256-454A-B659-25C7A01E02B4}" srcOrd="0" destOrd="3" presId="urn:microsoft.com/office/officeart/2005/8/layout/target3"/>
    <dgm:cxn modelId="{9349729B-3DC4-41A0-8E70-FE057993E71A}" srcId="{9AE8282A-6B3E-415B-A763-31ACCCA40D1B}" destId="{970296E5-9990-4C6F-B337-543F6AC9AE35}" srcOrd="3" destOrd="0" parTransId="{24C8E8B7-9F72-4252-BC14-7E298E31C09E}" sibTransId="{720D8C27-5D9A-48A1-B86D-8F62E77E21E3}"/>
    <dgm:cxn modelId="{773EB58D-9161-4512-940F-A07DE24EACAD}" srcId="{E265C2E3-0503-4A5A-8EDF-81FA15D338D7}" destId="{2D3EECF8-EE16-4C13-BF1B-33D79A20BCE2}" srcOrd="0" destOrd="0" parTransId="{04EE72AE-78BF-4E7E-89A0-35E6C83E29E7}" sibTransId="{E9B3A555-1FEF-4104-B381-1330218CC1BB}"/>
    <dgm:cxn modelId="{C8C66716-00A9-4FFF-AF82-2C238A4EBFD4}" srcId="{9AE8282A-6B3E-415B-A763-31ACCCA40D1B}" destId="{D1584A7F-C063-4703-A4C2-57A1B939187D}" srcOrd="2" destOrd="0" parTransId="{8EEC90F7-5E57-410B-AE17-D1984D331340}" sibTransId="{83180B75-028A-43D4-A5E3-506791165B27}"/>
    <dgm:cxn modelId="{A50F4675-0536-4C85-8AEB-B819C52ECCBF}" type="presOf" srcId="{9AE8282A-6B3E-415B-A763-31ACCCA40D1B}" destId="{511FB558-688D-4A97-9F38-77CAC7545CC2}" srcOrd="1" destOrd="0" presId="urn:microsoft.com/office/officeart/2005/8/layout/target3"/>
    <dgm:cxn modelId="{6A658A02-510F-4038-A69C-1A4E5A70C28E}" type="presOf" srcId="{FBD7918A-8318-4802-9DC5-B92FBBB83529}" destId="{3BBA290A-C0B9-4113-9592-1089017FD965}" srcOrd="0" destOrd="2" presId="urn:microsoft.com/office/officeart/2005/8/layout/target3"/>
    <dgm:cxn modelId="{5906094E-991E-4B75-95F4-7FE82A7151C9}" srcId="{E265C2E3-0503-4A5A-8EDF-81FA15D338D7}" destId="{D339E76A-FF0B-4E2D-AC2D-E4E87E95895A}" srcOrd="1" destOrd="0" parTransId="{2F2CF9B7-C28B-4590-8159-7CD72369F655}" sibTransId="{4156E71E-D211-4FDF-84A5-B829DE859FC4}"/>
    <dgm:cxn modelId="{A37D339B-190E-4D4B-965B-F2A3ED703238}" type="presOf" srcId="{9AE8282A-6B3E-415B-A763-31ACCCA40D1B}" destId="{CAD2EECD-50B0-4132-ADA2-829F03C2A70A}" srcOrd="0" destOrd="0" presId="urn:microsoft.com/office/officeart/2005/8/layout/target3"/>
    <dgm:cxn modelId="{96ADDE58-2AF0-4C1B-B016-51BAF40BBF8C}" srcId="{BA375B8F-5312-4CD4-BD68-B18D340CAC3D}" destId="{9AE8282A-6B3E-415B-A763-31ACCCA40D1B}" srcOrd="1" destOrd="0" parTransId="{3A2D8758-84B9-423A-BB32-C24AA30BFA9B}" sibTransId="{FA88D22E-3B2C-48E6-BC03-35A6FDE426C0}"/>
    <dgm:cxn modelId="{B0F02292-7FD0-4ADE-8C50-00C4714DC017}" type="presOf" srcId="{970296E5-9990-4C6F-B337-543F6AC9AE35}" destId="{D735FF77-6087-4FA2-96AF-9C0A3765F245}" srcOrd="0" destOrd="3" presId="urn:microsoft.com/office/officeart/2005/8/layout/target3"/>
    <dgm:cxn modelId="{2B420768-2B52-4E1A-9791-5363D7DD14F4}" srcId="{BA375B8F-5312-4CD4-BD68-B18D340CAC3D}" destId="{96EC03A7-C749-4064-93CD-ECB8A9037F0A}" srcOrd="0" destOrd="0" parTransId="{45F0A7D0-0A7A-4A77-9B12-FF9B32158FCF}" sibTransId="{E8B3E1EF-65FB-4BB6-B598-5F2925AAEA5B}"/>
    <dgm:cxn modelId="{372C76F0-B3CC-4647-BE61-BAD4F8A7A4C8}" type="presOf" srcId="{2D3EECF8-EE16-4C13-BF1B-33D79A20BCE2}" destId="{3BBA290A-C0B9-4113-9592-1089017FD965}" srcOrd="0" destOrd="0" presId="urn:microsoft.com/office/officeart/2005/8/layout/target3"/>
    <dgm:cxn modelId="{ECA07E81-B542-40B1-9B6A-E20F9FFBAE3B}" srcId="{96EC03A7-C749-4064-93CD-ECB8A9037F0A}" destId="{1A94DA38-9EAD-4D6C-8F4A-0D6850356842}" srcOrd="5" destOrd="0" parTransId="{270CDF24-BF70-4199-A376-64530E05CB15}" sibTransId="{B22FEAB9-345A-4407-ABE2-AD67E438BF58}"/>
    <dgm:cxn modelId="{C83FC2DF-8011-4518-B6BA-079CBBDC9DC3}" type="presOf" srcId="{E265C2E3-0503-4A5A-8EDF-81FA15D338D7}" destId="{8E020629-9B85-459C-8736-0EC1AF0D2C3A}" srcOrd="1" destOrd="0" presId="urn:microsoft.com/office/officeart/2005/8/layout/target3"/>
    <dgm:cxn modelId="{39C279BE-985F-494D-A6AD-195346B37F5A}" srcId="{E265C2E3-0503-4A5A-8EDF-81FA15D338D7}" destId="{FBD7918A-8318-4802-9DC5-B92FBBB83529}" srcOrd="2" destOrd="0" parTransId="{AE340AE5-0166-4B6C-AEA9-CAA67B3CF36A}" sibTransId="{1D5E8265-D57B-426A-AF38-D7EDD0BAEA4B}"/>
    <dgm:cxn modelId="{C9149F1D-C41C-4A37-8EDD-B5557FCEF899}" type="presOf" srcId="{1A94DA38-9EAD-4D6C-8F4A-0D6850356842}" destId="{17E52C8D-B256-454A-B659-25C7A01E02B4}" srcOrd="0" destOrd="5" presId="urn:microsoft.com/office/officeart/2005/8/layout/target3"/>
    <dgm:cxn modelId="{24B92931-9A85-45FF-AEDB-3E2C06033C87}" type="presOf" srcId="{E6BD7EC7-EC37-486D-9942-2BAC7F2A723C}" destId="{17E52C8D-B256-454A-B659-25C7A01E02B4}" srcOrd="0" destOrd="1" presId="urn:microsoft.com/office/officeart/2005/8/layout/target3"/>
    <dgm:cxn modelId="{EB036BCB-1382-4F2D-BDD9-60095A67A385}" srcId="{96EC03A7-C749-4064-93CD-ECB8A9037F0A}" destId="{8C33ED32-141B-4226-AC2F-12C8460C236C}" srcOrd="3" destOrd="0" parTransId="{A59D0FFB-9081-4066-9E4D-642693C5A579}" sibTransId="{52EC0004-BEDB-4A00-812A-4106898DBA0F}"/>
    <dgm:cxn modelId="{52BFA6E3-2687-47F0-95BC-A44DF0BF1431}" srcId="{BA375B8F-5312-4CD4-BD68-B18D340CAC3D}" destId="{E265C2E3-0503-4A5A-8EDF-81FA15D338D7}" srcOrd="2" destOrd="0" parTransId="{0CBE36E2-5FAE-4E0E-A5CE-1B314FC71A67}" sibTransId="{CFB1B579-4669-4CFC-86F1-347B2BE8575A}"/>
    <dgm:cxn modelId="{00F6E388-A435-4649-BC38-3140121F7552}" srcId="{9AE8282A-6B3E-415B-A763-31ACCCA40D1B}" destId="{AE597F12-04B2-4702-8364-C93FF5E2140D}" srcOrd="0" destOrd="0" parTransId="{F10EB514-9CCE-49ED-BCFB-83E86BABA946}" sibTransId="{7F0DDCAD-E4D9-4852-A98D-5F22340D8B07}"/>
    <dgm:cxn modelId="{A3751001-0C36-459F-8198-85DA831C7192}" srcId="{9AE8282A-6B3E-415B-A763-31ACCCA40D1B}" destId="{57EC0F91-80FB-4C3F-99BE-55461DE998B3}" srcOrd="1" destOrd="0" parTransId="{1C198321-257C-4460-B05F-FF31665A6271}" sibTransId="{959A6FEE-51F0-4984-8B37-6F24FA8C44AB}"/>
    <dgm:cxn modelId="{B3E9B81B-ABC5-4C97-9D24-F6E9B8D45B89}" type="presOf" srcId="{D1584A7F-C063-4703-A4C2-57A1B939187D}" destId="{D735FF77-6087-4FA2-96AF-9C0A3765F245}" srcOrd="0" destOrd="2" presId="urn:microsoft.com/office/officeart/2005/8/layout/target3"/>
    <dgm:cxn modelId="{056453EE-F9C6-4240-B174-7D42AE78E745}" type="presOf" srcId="{57EC0F91-80FB-4C3F-99BE-55461DE998B3}" destId="{D735FF77-6087-4FA2-96AF-9C0A3765F245}" srcOrd="0" destOrd="1" presId="urn:microsoft.com/office/officeart/2005/8/layout/target3"/>
    <dgm:cxn modelId="{F736A2C5-FC60-46BF-9495-88BC2156B003}" srcId="{96EC03A7-C749-4064-93CD-ECB8A9037F0A}" destId="{5C8A7085-1089-47B9-9FE0-49C86CAA86CA}" srcOrd="4" destOrd="0" parTransId="{0C427E4D-DD09-4950-8AD3-4F34F34D5A3E}" sibTransId="{A6025D37-4871-4B20-B175-5260867F1400}"/>
    <dgm:cxn modelId="{3BE95FF1-E777-4027-9097-6E8740C357DE}" type="presOf" srcId="{96EC03A7-C749-4064-93CD-ECB8A9037F0A}" destId="{C4CDCD20-DFCA-456B-81B5-6586E42DF766}" srcOrd="1" destOrd="0" presId="urn:microsoft.com/office/officeart/2005/8/layout/target3"/>
    <dgm:cxn modelId="{EBBF8DB4-3D01-4E20-B88E-D65E756B29FF}" type="presOf" srcId="{BA375B8F-5312-4CD4-BD68-B18D340CAC3D}" destId="{A94FB307-0A04-4DC9-B0BA-28F6CE63CB97}" srcOrd="0" destOrd="0" presId="urn:microsoft.com/office/officeart/2005/8/layout/target3"/>
    <dgm:cxn modelId="{CCFBC146-2DE7-4C28-B725-40DDAE8A6E7D}" type="presParOf" srcId="{A94FB307-0A04-4DC9-B0BA-28F6CE63CB97}" destId="{4E6C106D-0460-40F6-861D-1027586FC76C}" srcOrd="0" destOrd="0" presId="urn:microsoft.com/office/officeart/2005/8/layout/target3"/>
    <dgm:cxn modelId="{2DCF7B78-B73C-42F6-9907-EA431081A709}" type="presParOf" srcId="{A94FB307-0A04-4DC9-B0BA-28F6CE63CB97}" destId="{DD6377A5-DEDB-4F95-A173-153ECD98665E}" srcOrd="1" destOrd="0" presId="urn:microsoft.com/office/officeart/2005/8/layout/target3"/>
    <dgm:cxn modelId="{03898EC8-6143-430A-A590-D920AD4853AC}" type="presParOf" srcId="{A94FB307-0A04-4DC9-B0BA-28F6CE63CB97}" destId="{D3FA41E1-010D-43BA-B566-09393ADB6B02}" srcOrd="2" destOrd="0" presId="urn:microsoft.com/office/officeart/2005/8/layout/target3"/>
    <dgm:cxn modelId="{8143CE8A-86BC-43FC-848C-32E0BFC04761}" type="presParOf" srcId="{A94FB307-0A04-4DC9-B0BA-28F6CE63CB97}" destId="{E28D1EF3-FE2C-40DA-B965-6B32D6682D41}" srcOrd="3" destOrd="0" presId="urn:microsoft.com/office/officeart/2005/8/layout/target3"/>
    <dgm:cxn modelId="{6481FA5C-BCF2-4290-A053-C3D5FE6FD798}" type="presParOf" srcId="{A94FB307-0A04-4DC9-B0BA-28F6CE63CB97}" destId="{B016BD88-49BE-4477-8332-5CDFD14C150C}" srcOrd="4" destOrd="0" presId="urn:microsoft.com/office/officeart/2005/8/layout/target3"/>
    <dgm:cxn modelId="{F3B71AEB-4386-4B0B-9759-CE2A48A538CB}" type="presParOf" srcId="{A94FB307-0A04-4DC9-B0BA-28F6CE63CB97}" destId="{CAD2EECD-50B0-4132-ADA2-829F03C2A70A}" srcOrd="5" destOrd="0" presId="urn:microsoft.com/office/officeart/2005/8/layout/target3"/>
    <dgm:cxn modelId="{DF653302-7B4A-4181-92C3-2C2A9B5F24F8}" type="presParOf" srcId="{A94FB307-0A04-4DC9-B0BA-28F6CE63CB97}" destId="{B915A080-7BE2-406C-AEA1-12594925B75D}" srcOrd="6" destOrd="0" presId="urn:microsoft.com/office/officeart/2005/8/layout/target3"/>
    <dgm:cxn modelId="{F3D5DF74-504C-46CF-B03C-DA7C033D0CAE}" type="presParOf" srcId="{A94FB307-0A04-4DC9-B0BA-28F6CE63CB97}" destId="{581CA03E-963B-4AFA-9571-ED2FBDADFC88}" srcOrd="7" destOrd="0" presId="urn:microsoft.com/office/officeart/2005/8/layout/target3"/>
    <dgm:cxn modelId="{83D69BEB-C2C8-4A54-A262-2C47CECEC436}" type="presParOf" srcId="{A94FB307-0A04-4DC9-B0BA-28F6CE63CB97}" destId="{D77CF2C0-E26E-4B31-B39B-A49488A9B95B}" srcOrd="8" destOrd="0" presId="urn:microsoft.com/office/officeart/2005/8/layout/target3"/>
    <dgm:cxn modelId="{BEA58A16-D4CE-47D6-AAE0-0816EDAC6176}" type="presParOf" srcId="{A94FB307-0A04-4DC9-B0BA-28F6CE63CB97}" destId="{C4CDCD20-DFCA-456B-81B5-6586E42DF766}" srcOrd="9" destOrd="0" presId="urn:microsoft.com/office/officeart/2005/8/layout/target3"/>
    <dgm:cxn modelId="{09497F3F-6A08-4170-8ACF-FA2832987F86}" type="presParOf" srcId="{A94FB307-0A04-4DC9-B0BA-28F6CE63CB97}" destId="{17E52C8D-B256-454A-B659-25C7A01E02B4}" srcOrd="10" destOrd="0" presId="urn:microsoft.com/office/officeart/2005/8/layout/target3"/>
    <dgm:cxn modelId="{24FB2DF2-BBFA-4C49-9A07-0E3B07F1460B}" type="presParOf" srcId="{A94FB307-0A04-4DC9-B0BA-28F6CE63CB97}" destId="{511FB558-688D-4A97-9F38-77CAC7545CC2}" srcOrd="11" destOrd="0" presId="urn:microsoft.com/office/officeart/2005/8/layout/target3"/>
    <dgm:cxn modelId="{3DB3359C-E8B6-4DCB-B9E4-8CE7FB8716AB}" type="presParOf" srcId="{A94FB307-0A04-4DC9-B0BA-28F6CE63CB97}" destId="{D735FF77-6087-4FA2-96AF-9C0A3765F245}" srcOrd="12" destOrd="0" presId="urn:microsoft.com/office/officeart/2005/8/layout/target3"/>
    <dgm:cxn modelId="{63CD62E5-B9D8-4CA3-AA25-44D9428BB9AF}" type="presParOf" srcId="{A94FB307-0A04-4DC9-B0BA-28F6CE63CB97}" destId="{8E020629-9B85-459C-8736-0EC1AF0D2C3A}" srcOrd="13" destOrd="0" presId="urn:microsoft.com/office/officeart/2005/8/layout/target3"/>
    <dgm:cxn modelId="{1F9477AF-2D96-4A75-8871-D5B3B5E45CB7}" type="presParOf" srcId="{A94FB307-0A04-4DC9-B0BA-28F6CE63CB97}" destId="{3BBA290A-C0B9-4113-9592-1089017FD965}"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2EB1022-9432-4764-843D-8F6F8F174A2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E664460C-0F82-4C90-9BC0-374EC10FDF1E}">
      <dgm:prSet phldrT="[Texto]"/>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es-EC" b="1" dirty="0" smtClean="0">
              <a:solidFill>
                <a:schemeClr val="tx1"/>
              </a:solidFill>
              <a:effectLst>
                <a:outerShdw blurRad="38100" dist="38100" dir="2700000" algn="tl">
                  <a:srgbClr val="000000">
                    <a:alpha val="43137"/>
                  </a:srgbClr>
                </a:outerShdw>
              </a:effectLst>
            </a:rPr>
            <a:t>1.</a:t>
          </a:r>
          <a:endParaRPr lang="es-EC" b="1" dirty="0">
            <a:solidFill>
              <a:schemeClr val="tx1"/>
            </a:solidFill>
            <a:effectLst>
              <a:outerShdw blurRad="38100" dist="38100" dir="2700000" algn="tl">
                <a:srgbClr val="000000">
                  <a:alpha val="43137"/>
                </a:srgbClr>
              </a:outerShdw>
            </a:effectLst>
          </a:endParaRPr>
        </a:p>
      </dgm:t>
    </dgm:pt>
    <dgm:pt modelId="{811D95D2-E988-4CE3-B5AC-7B66820C8CFA}" type="parTrans" cxnId="{67809953-030F-42D9-8642-BA49526E2542}">
      <dgm:prSet/>
      <dgm:spPr/>
      <dgm:t>
        <a:bodyPr/>
        <a:lstStyle/>
        <a:p>
          <a:endParaRPr lang="es-EC"/>
        </a:p>
      </dgm:t>
    </dgm:pt>
    <dgm:pt modelId="{85B3BE39-0E45-40E6-AB07-63BFF329D4C6}" type="sibTrans" cxnId="{67809953-030F-42D9-8642-BA49526E2542}">
      <dgm:prSet/>
      <dgm:spPr/>
      <dgm:t>
        <a:bodyPr/>
        <a:lstStyle/>
        <a:p>
          <a:endParaRPr lang="es-EC"/>
        </a:p>
      </dgm:t>
    </dgm:pt>
    <dgm:pt modelId="{CA84CFD2-E49A-45A2-99C2-09E9479B75FF}">
      <dgm:prSet phldrT="[Texto]"/>
      <dgm:spPr/>
      <dgm:t>
        <a:bodyPr/>
        <a:lstStyle/>
        <a:p>
          <a:r>
            <a:rPr lang="es-EC" dirty="0" smtClean="0"/>
            <a:t>Área  médica.</a:t>
          </a:r>
          <a:endParaRPr lang="es-EC" dirty="0"/>
        </a:p>
      </dgm:t>
    </dgm:pt>
    <dgm:pt modelId="{B3374EF4-86A5-42A6-9640-4F62D1B126EC}" type="parTrans" cxnId="{A3C195A2-878E-49B7-9C4A-B1AF928C4F92}">
      <dgm:prSet/>
      <dgm:spPr/>
      <dgm:t>
        <a:bodyPr/>
        <a:lstStyle/>
        <a:p>
          <a:endParaRPr lang="es-EC"/>
        </a:p>
      </dgm:t>
    </dgm:pt>
    <dgm:pt modelId="{69B0042D-BAE4-4E5B-9E18-C919A76EB9B7}" type="sibTrans" cxnId="{A3C195A2-878E-49B7-9C4A-B1AF928C4F92}">
      <dgm:prSet/>
      <dgm:spPr/>
      <dgm:t>
        <a:bodyPr/>
        <a:lstStyle/>
        <a:p>
          <a:endParaRPr lang="es-EC"/>
        </a:p>
      </dgm:t>
    </dgm:pt>
    <dgm:pt modelId="{C0C3F7D7-7D8B-4F1F-B5FD-65FEA77B9FE5}">
      <dgm:prSet phldrT="[Texto]"/>
      <dgm:spPr/>
      <dgm:t>
        <a:bodyPr/>
        <a:lstStyle/>
        <a:p>
          <a:r>
            <a:rPr lang="es-EC" b="1" dirty="0" smtClean="0">
              <a:solidFill>
                <a:schemeClr val="tx1"/>
              </a:solidFill>
              <a:effectLst>
                <a:outerShdw blurRad="38100" dist="38100" dir="2700000" algn="tl">
                  <a:srgbClr val="000000">
                    <a:alpha val="43137"/>
                  </a:srgbClr>
                </a:outerShdw>
              </a:effectLst>
            </a:rPr>
            <a:t>3.</a:t>
          </a:r>
          <a:endParaRPr lang="es-EC" dirty="0"/>
        </a:p>
      </dgm:t>
    </dgm:pt>
    <dgm:pt modelId="{815C98B5-23D4-4C6C-B3BA-212956344219}" type="parTrans" cxnId="{82916C55-3CD4-44C4-A49D-37B25EB170A6}">
      <dgm:prSet/>
      <dgm:spPr/>
      <dgm:t>
        <a:bodyPr/>
        <a:lstStyle/>
        <a:p>
          <a:endParaRPr lang="es-EC"/>
        </a:p>
      </dgm:t>
    </dgm:pt>
    <dgm:pt modelId="{25053713-B8DD-4E98-9F84-9189FAABD790}" type="sibTrans" cxnId="{82916C55-3CD4-44C4-A49D-37B25EB170A6}">
      <dgm:prSet/>
      <dgm:spPr/>
      <dgm:t>
        <a:bodyPr/>
        <a:lstStyle/>
        <a:p>
          <a:endParaRPr lang="es-EC"/>
        </a:p>
      </dgm:t>
    </dgm:pt>
    <dgm:pt modelId="{C52EC379-8E92-4693-AC67-282B5AE6DECB}">
      <dgm:prSet phldrT="[Texto]"/>
      <dgm:spPr/>
      <dgm:t>
        <a:bodyPr/>
        <a:lstStyle/>
        <a:p>
          <a:r>
            <a:rPr lang="es-EC" dirty="0" smtClean="0"/>
            <a:t>Área administrativa.</a:t>
          </a:r>
          <a:endParaRPr lang="es-EC" dirty="0"/>
        </a:p>
      </dgm:t>
    </dgm:pt>
    <dgm:pt modelId="{38CA587A-DDE9-4C16-A0AF-42C31A53B1FF}" type="parTrans" cxnId="{237AFFCC-5694-4CCE-AE39-0BB8569A8BB9}">
      <dgm:prSet/>
      <dgm:spPr/>
      <dgm:t>
        <a:bodyPr/>
        <a:lstStyle/>
        <a:p>
          <a:endParaRPr lang="es-EC"/>
        </a:p>
      </dgm:t>
    </dgm:pt>
    <dgm:pt modelId="{B4FF354E-2221-4445-9CE4-3231F07D4FF9}" type="sibTrans" cxnId="{237AFFCC-5694-4CCE-AE39-0BB8569A8BB9}">
      <dgm:prSet/>
      <dgm:spPr/>
      <dgm:t>
        <a:bodyPr/>
        <a:lstStyle/>
        <a:p>
          <a:endParaRPr lang="es-EC"/>
        </a:p>
      </dgm:t>
    </dgm:pt>
    <dgm:pt modelId="{719DA667-F289-416B-BC38-5B45282420E4}">
      <dgm:prSet/>
      <dgm:spPr/>
      <dgm:t>
        <a:bodyPr/>
        <a:lstStyle/>
        <a:p>
          <a:r>
            <a:rPr lang="es-EC" dirty="0" smtClean="0"/>
            <a:t>Director General y Director Médico.</a:t>
          </a:r>
          <a:endParaRPr lang="es-EC" dirty="0"/>
        </a:p>
      </dgm:t>
    </dgm:pt>
    <dgm:pt modelId="{8985AE91-FE4E-42A1-8366-E92047D132DB}" type="parTrans" cxnId="{7199BF06-3D39-4BBA-A74F-F12DD9DB40D3}">
      <dgm:prSet/>
      <dgm:spPr/>
      <dgm:t>
        <a:bodyPr/>
        <a:lstStyle/>
        <a:p>
          <a:endParaRPr lang="es-EC"/>
        </a:p>
      </dgm:t>
    </dgm:pt>
    <dgm:pt modelId="{DBC4F1F6-6D34-4138-8379-8AD6F8795584}" type="sibTrans" cxnId="{7199BF06-3D39-4BBA-A74F-F12DD9DB40D3}">
      <dgm:prSet/>
      <dgm:spPr/>
      <dgm:t>
        <a:bodyPr/>
        <a:lstStyle/>
        <a:p>
          <a:endParaRPr lang="es-EC"/>
        </a:p>
      </dgm:t>
    </dgm:pt>
    <dgm:pt modelId="{1C0D6061-D3E0-4085-950A-49BF8574D80C}">
      <dgm:prSet/>
      <dgm:spPr/>
      <dgm:t>
        <a:bodyPr/>
        <a:lstStyle/>
        <a:p>
          <a:r>
            <a:rPr lang="es-EC" dirty="0" smtClean="0"/>
            <a:t>Área financiera. </a:t>
          </a:r>
          <a:endParaRPr lang="es-EC" dirty="0"/>
        </a:p>
      </dgm:t>
    </dgm:pt>
    <dgm:pt modelId="{6DAAEA88-EA68-4FA1-9C88-34B270FBF75D}" type="parTrans" cxnId="{D5E916DE-0666-4F84-9610-319A36B73544}">
      <dgm:prSet/>
      <dgm:spPr/>
      <dgm:t>
        <a:bodyPr/>
        <a:lstStyle/>
        <a:p>
          <a:endParaRPr lang="es-EC"/>
        </a:p>
      </dgm:t>
    </dgm:pt>
    <dgm:pt modelId="{B3F97434-5DD3-44F6-8E54-A73E55067F44}" type="sibTrans" cxnId="{D5E916DE-0666-4F84-9610-319A36B73544}">
      <dgm:prSet/>
      <dgm:spPr/>
      <dgm:t>
        <a:bodyPr/>
        <a:lstStyle/>
        <a:p>
          <a:endParaRPr lang="es-EC"/>
        </a:p>
      </dgm:t>
    </dgm:pt>
    <dgm:pt modelId="{469C843C-8E1F-4DF9-8388-447FE7270951}">
      <dgm:prSe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es-EC" b="1" dirty="0" smtClean="0">
              <a:solidFill>
                <a:schemeClr val="tx1"/>
              </a:solidFill>
              <a:effectLst>
                <a:outerShdw blurRad="38100" dist="38100" dir="2700000" algn="tl">
                  <a:srgbClr val="000000">
                    <a:alpha val="43137"/>
                  </a:srgbClr>
                </a:outerShdw>
              </a:effectLst>
            </a:rPr>
            <a:t>5.</a:t>
          </a:r>
          <a:endParaRPr lang="es-EC" b="1" dirty="0">
            <a:solidFill>
              <a:schemeClr val="tx1"/>
            </a:solidFill>
            <a:effectLst>
              <a:outerShdw blurRad="38100" dist="38100" dir="2700000" algn="tl">
                <a:srgbClr val="000000">
                  <a:alpha val="43137"/>
                </a:srgbClr>
              </a:outerShdw>
            </a:effectLst>
          </a:endParaRPr>
        </a:p>
      </dgm:t>
    </dgm:pt>
    <dgm:pt modelId="{6E3A4CC3-1C50-40BA-BF45-D9143A66B3E6}" type="parTrans" cxnId="{E06AA21C-554F-478A-A0CE-A08CD402AA0A}">
      <dgm:prSet/>
      <dgm:spPr/>
      <dgm:t>
        <a:bodyPr/>
        <a:lstStyle/>
        <a:p>
          <a:endParaRPr lang="es-EC"/>
        </a:p>
      </dgm:t>
    </dgm:pt>
    <dgm:pt modelId="{C3AA2681-0FD1-4102-8034-ED5046702116}" type="sibTrans" cxnId="{E06AA21C-554F-478A-A0CE-A08CD402AA0A}">
      <dgm:prSet/>
      <dgm:spPr/>
      <dgm:t>
        <a:bodyPr/>
        <a:lstStyle/>
        <a:p>
          <a:endParaRPr lang="es-EC"/>
        </a:p>
      </dgm:t>
    </dgm:pt>
    <dgm:pt modelId="{E2AA917B-5790-4B29-8FBC-A762E67CDF5A}">
      <dgm:prSet/>
      <dgm:spPr/>
      <dgm:t>
        <a:bodyPr/>
        <a:lstStyle/>
        <a:p>
          <a:r>
            <a:rPr lang="es-EC" dirty="0" smtClean="0"/>
            <a:t>Área de sistemas.</a:t>
          </a:r>
          <a:endParaRPr lang="es-EC" dirty="0"/>
        </a:p>
      </dgm:t>
    </dgm:pt>
    <dgm:pt modelId="{49F5A30C-C6D7-466B-A77B-67246C98CC44}" type="parTrans" cxnId="{BAC2E7C7-E0DE-456F-AC92-B697C251D4A9}">
      <dgm:prSet/>
      <dgm:spPr/>
      <dgm:t>
        <a:bodyPr/>
        <a:lstStyle/>
        <a:p>
          <a:endParaRPr lang="es-EC"/>
        </a:p>
      </dgm:t>
    </dgm:pt>
    <dgm:pt modelId="{C59D186B-7396-4A89-BEBD-D05EE53D4879}" type="sibTrans" cxnId="{BAC2E7C7-E0DE-456F-AC92-B697C251D4A9}">
      <dgm:prSet/>
      <dgm:spPr/>
      <dgm:t>
        <a:bodyPr/>
        <a:lstStyle/>
        <a:p>
          <a:endParaRPr lang="es-EC"/>
        </a:p>
      </dgm:t>
    </dgm:pt>
    <dgm:pt modelId="{91C946B3-090B-4469-8FBB-85C105FB36AD}">
      <dgm:prSet phldrT="[Texto]"/>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es-EC" b="1" dirty="0" smtClean="0">
              <a:solidFill>
                <a:schemeClr val="tx1"/>
              </a:solidFill>
              <a:effectLst>
                <a:outerShdw blurRad="38100" dist="38100" dir="2700000" algn="tl">
                  <a:srgbClr val="000000">
                    <a:alpha val="43137"/>
                  </a:srgbClr>
                </a:outerShdw>
              </a:effectLst>
            </a:rPr>
            <a:t>4.</a:t>
          </a:r>
          <a:endParaRPr lang="es-EC" b="1" dirty="0">
            <a:solidFill>
              <a:schemeClr val="tx1"/>
            </a:solidFill>
            <a:effectLst>
              <a:outerShdw blurRad="38100" dist="38100" dir="2700000" algn="tl">
                <a:srgbClr val="000000">
                  <a:alpha val="43137"/>
                </a:srgbClr>
              </a:outerShdw>
            </a:effectLst>
          </a:endParaRPr>
        </a:p>
      </dgm:t>
    </dgm:pt>
    <dgm:pt modelId="{CF744AF1-5504-45F4-BA7F-A589154F3C2E}" type="sibTrans" cxnId="{92F11A67-14E7-4919-BC7F-489EBCC0725B}">
      <dgm:prSet/>
      <dgm:spPr/>
      <dgm:t>
        <a:bodyPr/>
        <a:lstStyle/>
        <a:p>
          <a:endParaRPr lang="es-EC"/>
        </a:p>
      </dgm:t>
    </dgm:pt>
    <dgm:pt modelId="{A10B7424-5C2D-4CDD-A3EB-CAFDCEA71574}" type="parTrans" cxnId="{92F11A67-14E7-4919-BC7F-489EBCC0725B}">
      <dgm:prSet/>
      <dgm:spPr/>
      <dgm:t>
        <a:bodyPr/>
        <a:lstStyle/>
        <a:p>
          <a:endParaRPr lang="es-EC"/>
        </a:p>
      </dgm:t>
    </dgm:pt>
    <dgm:pt modelId="{D3DB9196-CCB9-435F-8669-F2F397C46E61}">
      <dgm:prSet phldrT="[Texto]"/>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es-EC" b="1" dirty="0" smtClean="0">
              <a:solidFill>
                <a:schemeClr val="tx1"/>
              </a:solidFill>
              <a:effectLst>
                <a:outerShdw blurRad="38100" dist="38100" dir="2700000" algn="tl">
                  <a:srgbClr val="000000">
                    <a:alpha val="43137"/>
                  </a:srgbClr>
                </a:outerShdw>
              </a:effectLst>
            </a:rPr>
            <a:t>2</a:t>
          </a:r>
          <a:endParaRPr lang="es-EC" b="1" dirty="0">
            <a:solidFill>
              <a:schemeClr val="tx1"/>
            </a:solidFill>
            <a:effectLst>
              <a:outerShdw blurRad="38100" dist="38100" dir="2700000" algn="tl">
                <a:srgbClr val="000000">
                  <a:alpha val="43137"/>
                </a:srgbClr>
              </a:outerShdw>
            </a:effectLst>
          </a:endParaRPr>
        </a:p>
      </dgm:t>
    </dgm:pt>
    <dgm:pt modelId="{39975E43-3F35-4813-8644-CFEED36699B3}" type="sibTrans" cxnId="{83F8EC05-4869-44A8-98AC-830513E1CB54}">
      <dgm:prSet/>
      <dgm:spPr/>
      <dgm:t>
        <a:bodyPr/>
        <a:lstStyle/>
        <a:p>
          <a:endParaRPr lang="es-EC"/>
        </a:p>
      </dgm:t>
    </dgm:pt>
    <dgm:pt modelId="{D3BAFE2D-8DB4-4548-AFB9-152E4D4D246D}" type="parTrans" cxnId="{83F8EC05-4869-44A8-98AC-830513E1CB54}">
      <dgm:prSet/>
      <dgm:spPr/>
      <dgm:t>
        <a:bodyPr/>
        <a:lstStyle/>
        <a:p>
          <a:endParaRPr lang="es-EC"/>
        </a:p>
      </dgm:t>
    </dgm:pt>
    <dgm:pt modelId="{EDDB5EF3-0CF4-4CBB-8DB0-07E6798A0B10}" type="pres">
      <dgm:prSet presAssocID="{72EB1022-9432-4764-843D-8F6F8F174A2B}" presName="linearFlow" presStyleCnt="0">
        <dgm:presLayoutVars>
          <dgm:dir/>
          <dgm:animLvl val="lvl"/>
          <dgm:resizeHandles val="exact"/>
        </dgm:presLayoutVars>
      </dgm:prSet>
      <dgm:spPr/>
      <dgm:t>
        <a:bodyPr/>
        <a:lstStyle/>
        <a:p>
          <a:endParaRPr lang="es-EC"/>
        </a:p>
      </dgm:t>
    </dgm:pt>
    <dgm:pt modelId="{D538C078-A153-4F12-8F65-EEFDA11EE934}" type="pres">
      <dgm:prSet presAssocID="{E664460C-0F82-4C90-9BC0-374EC10FDF1E}" presName="composite" presStyleCnt="0"/>
      <dgm:spPr/>
    </dgm:pt>
    <dgm:pt modelId="{3A953747-241B-4E37-834C-67AD88F88561}" type="pres">
      <dgm:prSet presAssocID="{E664460C-0F82-4C90-9BC0-374EC10FDF1E}" presName="parentText" presStyleLbl="alignNode1" presStyleIdx="0" presStyleCnt="5" custLinFactNeighborX="-24402" custLinFactNeighborY="-2355">
        <dgm:presLayoutVars>
          <dgm:chMax val="1"/>
          <dgm:bulletEnabled val="1"/>
        </dgm:presLayoutVars>
      </dgm:prSet>
      <dgm:spPr/>
      <dgm:t>
        <a:bodyPr/>
        <a:lstStyle/>
        <a:p>
          <a:endParaRPr lang="es-EC"/>
        </a:p>
      </dgm:t>
    </dgm:pt>
    <dgm:pt modelId="{39A016AB-26F3-407C-9ABB-D87E55FEA306}" type="pres">
      <dgm:prSet presAssocID="{E664460C-0F82-4C90-9BC0-374EC10FDF1E}" presName="descendantText" presStyleLbl="alignAcc1" presStyleIdx="0" presStyleCnt="5">
        <dgm:presLayoutVars>
          <dgm:bulletEnabled val="1"/>
        </dgm:presLayoutVars>
      </dgm:prSet>
      <dgm:spPr/>
      <dgm:t>
        <a:bodyPr/>
        <a:lstStyle/>
        <a:p>
          <a:endParaRPr lang="es-EC"/>
        </a:p>
      </dgm:t>
    </dgm:pt>
    <dgm:pt modelId="{E2EE6069-E238-4508-9B1F-F956FF498526}" type="pres">
      <dgm:prSet presAssocID="{85B3BE39-0E45-40E6-AB07-63BFF329D4C6}" presName="sp" presStyleCnt="0"/>
      <dgm:spPr/>
    </dgm:pt>
    <dgm:pt modelId="{39AB806D-9560-45A7-BCA6-2698F62FE661}" type="pres">
      <dgm:prSet presAssocID="{D3DB9196-CCB9-435F-8669-F2F397C46E61}" presName="composite" presStyleCnt="0"/>
      <dgm:spPr/>
    </dgm:pt>
    <dgm:pt modelId="{925E1A8A-9C94-4A82-B9F2-60A90FF51F4E}" type="pres">
      <dgm:prSet presAssocID="{D3DB9196-CCB9-435F-8669-F2F397C46E61}" presName="parentText" presStyleLbl="alignNode1" presStyleIdx="1" presStyleCnt="5" custLinFactNeighborX="-24402" custLinFactNeighborY="-6677">
        <dgm:presLayoutVars>
          <dgm:chMax val="1"/>
          <dgm:bulletEnabled val="1"/>
        </dgm:presLayoutVars>
      </dgm:prSet>
      <dgm:spPr/>
      <dgm:t>
        <a:bodyPr/>
        <a:lstStyle/>
        <a:p>
          <a:endParaRPr lang="es-EC"/>
        </a:p>
      </dgm:t>
    </dgm:pt>
    <dgm:pt modelId="{F668ED7E-78B8-4F19-A87E-42766E16C0B7}" type="pres">
      <dgm:prSet presAssocID="{D3DB9196-CCB9-435F-8669-F2F397C46E61}" presName="descendantText" presStyleLbl="alignAcc1" presStyleIdx="1" presStyleCnt="5" custLinFactNeighborX="868">
        <dgm:presLayoutVars>
          <dgm:bulletEnabled val="1"/>
        </dgm:presLayoutVars>
      </dgm:prSet>
      <dgm:spPr/>
      <dgm:t>
        <a:bodyPr/>
        <a:lstStyle/>
        <a:p>
          <a:endParaRPr lang="es-EC"/>
        </a:p>
      </dgm:t>
    </dgm:pt>
    <dgm:pt modelId="{452BDA86-6F77-4F5A-95C8-4F083A8426E0}" type="pres">
      <dgm:prSet presAssocID="{39975E43-3F35-4813-8644-CFEED36699B3}" presName="sp" presStyleCnt="0"/>
      <dgm:spPr/>
    </dgm:pt>
    <dgm:pt modelId="{30D2F466-4E0C-4C70-9FB1-5159D96302C3}" type="pres">
      <dgm:prSet presAssocID="{C0C3F7D7-7D8B-4F1F-B5FD-65FEA77B9FE5}" presName="composite" presStyleCnt="0"/>
      <dgm:spPr/>
    </dgm:pt>
    <dgm:pt modelId="{1A5C1119-8A0B-401B-BE98-82647203BB8B}" type="pres">
      <dgm:prSet presAssocID="{C0C3F7D7-7D8B-4F1F-B5FD-65FEA77B9FE5}" presName="parentText" presStyleLbl="alignNode1" presStyleIdx="2" presStyleCnt="5">
        <dgm:presLayoutVars>
          <dgm:chMax val="1"/>
          <dgm:bulletEnabled val="1"/>
        </dgm:presLayoutVars>
      </dgm:prSet>
      <dgm:spPr/>
      <dgm:t>
        <a:bodyPr/>
        <a:lstStyle/>
        <a:p>
          <a:endParaRPr lang="es-EC"/>
        </a:p>
      </dgm:t>
    </dgm:pt>
    <dgm:pt modelId="{05328362-0653-474A-93E1-8C710FEDEE71}" type="pres">
      <dgm:prSet presAssocID="{C0C3F7D7-7D8B-4F1F-B5FD-65FEA77B9FE5}" presName="descendantText" presStyleLbl="alignAcc1" presStyleIdx="2" presStyleCnt="5">
        <dgm:presLayoutVars>
          <dgm:bulletEnabled val="1"/>
        </dgm:presLayoutVars>
      </dgm:prSet>
      <dgm:spPr/>
      <dgm:t>
        <a:bodyPr/>
        <a:lstStyle/>
        <a:p>
          <a:endParaRPr lang="es-EC"/>
        </a:p>
      </dgm:t>
    </dgm:pt>
    <dgm:pt modelId="{F3D3E8E9-B21E-4BB1-B4D5-0DE6E914833B}" type="pres">
      <dgm:prSet presAssocID="{25053713-B8DD-4E98-9F84-9189FAABD790}" presName="sp" presStyleCnt="0"/>
      <dgm:spPr/>
    </dgm:pt>
    <dgm:pt modelId="{5F2706DF-6A3C-4B2D-BF4C-3DA94E5F901E}" type="pres">
      <dgm:prSet presAssocID="{91C946B3-090B-4469-8FBB-85C105FB36AD}" presName="composite" presStyleCnt="0"/>
      <dgm:spPr/>
    </dgm:pt>
    <dgm:pt modelId="{7BBDD5AF-3A47-4276-84DF-B8DC5BA30886}" type="pres">
      <dgm:prSet presAssocID="{91C946B3-090B-4469-8FBB-85C105FB36AD}" presName="parentText" presStyleLbl="alignNode1" presStyleIdx="3" presStyleCnt="5" custLinFactNeighborX="-24402" custLinFactNeighborY="-2355">
        <dgm:presLayoutVars>
          <dgm:chMax val="1"/>
          <dgm:bulletEnabled val="1"/>
        </dgm:presLayoutVars>
      </dgm:prSet>
      <dgm:spPr/>
      <dgm:t>
        <a:bodyPr/>
        <a:lstStyle/>
        <a:p>
          <a:endParaRPr lang="es-EC"/>
        </a:p>
      </dgm:t>
    </dgm:pt>
    <dgm:pt modelId="{38002C7C-16FB-4000-AB80-3609BEA06D63}" type="pres">
      <dgm:prSet presAssocID="{91C946B3-090B-4469-8FBB-85C105FB36AD}" presName="descendantText" presStyleLbl="alignAcc1" presStyleIdx="3" presStyleCnt="5" custLinFactNeighborX="-179" custLinFactNeighborY="-8162">
        <dgm:presLayoutVars>
          <dgm:bulletEnabled val="1"/>
        </dgm:presLayoutVars>
      </dgm:prSet>
      <dgm:spPr/>
      <dgm:t>
        <a:bodyPr/>
        <a:lstStyle/>
        <a:p>
          <a:endParaRPr lang="es-EC"/>
        </a:p>
      </dgm:t>
    </dgm:pt>
    <dgm:pt modelId="{876BE16B-A747-429B-9C81-8E46D6B8213C}" type="pres">
      <dgm:prSet presAssocID="{CF744AF1-5504-45F4-BA7F-A589154F3C2E}" presName="sp" presStyleCnt="0"/>
      <dgm:spPr/>
    </dgm:pt>
    <dgm:pt modelId="{8BFAA073-16B7-4C66-9F8C-562E4DB77F5A}" type="pres">
      <dgm:prSet presAssocID="{469C843C-8E1F-4DF9-8388-447FE7270951}" presName="composite" presStyleCnt="0"/>
      <dgm:spPr/>
    </dgm:pt>
    <dgm:pt modelId="{3A290E94-21D4-4E2A-A267-F9E8FF7C6414}" type="pres">
      <dgm:prSet presAssocID="{469C843C-8E1F-4DF9-8388-447FE7270951}" presName="parentText" presStyleLbl="alignNode1" presStyleIdx="4" presStyleCnt="5" custLinFactNeighborX="-24402" custLinFactNeighborY="-2355">
        <dgm:presLayoutVars>
          <dgm:chMax val="1"/>
          <dgm:bulletEnabled val="1"/>
        </dgm:presLayoutVars>
      </dgm:prSet>
      <dgm:spPr/>
      <dgm:t>
        <a:bodyPr/>
        <a:lstStyle/>
        <a:p>
          <a:endParaRPr lang="es-EC"/>
        </a:p>
      </dgm:t>
    </dgm:pt>
    <dgm:pt modelId="{1F85ECED-5E52-4F4B-B1B0-E8530F7DA6AF}" type="pres">
      <dgm:prSet presAssocID="{469C843C-8E1F-4DF9-8388-447FE7270951}" presName="descendantText" presStyleLbl="alignAcc1" presStyleIdx="4" presStyleCnt="5" custScaleX="102351" custScaleY="82037">
        <dgm:presLayoutVars>
          <dgm:bulletEnabled val="1"/>
        </dgm:presLayoutVars>
      </dgm:prSet>
      <dgm:spPr/>
      <dgm:t>
        <a:bodyPr/>
        <a:lstStyle/>
        <a:p>
          <a:endParaRPr lang="es-EC"/>
        </a:p>
      </dgm:t>
    </dgm:pt>
  </dgm:ptLst>
  <dgm:cxnLst>
    <dgm:cxn modelId="{DFE33E0B-035B-49C6-BE38-3A20FBBDA0B8}" type="presOf" srcId="{1C0D6061-D3E0-4085-950A-49BF8574D80C}" destId="{38002C7C-16FB-4000-AB80-3609BEA06D63}" srcOrd="0" destOrd="0" presId="urn:microsoft.com/office/officeart/2005/8/layout/chevron2"/>
    <dgm:cxn modelId="{7EF27ACE-829F-4026-A843-78BBF8581B0A}" type="presOf" srcId="{719DA667-F289-416B-BC38-5B45282420E4}" destId="{39A016AB-26F3-407C-9ABB-D87E55FEA306}" srcOrd="0" destOrd="0" presId="urn:microsoft.com/office/officeart/2005/8/layout/chevron2"/>
    <dgm:cxn modelId="{D5E916DE-0666-4F84-9610-319A36B73544}" srcId="{91C946B3-090B-4469-8FBB-85C105FB36AD}" destId="{1C0D6061-D3E0-4085-950A-49BF8574D80C}" srcOrd="0" destOrd="0" parTransId="{6DAAEA88-EA68-4FA1-9C88-34B270FBF75D}" sibTransId="{B3F97434-5DD3-44F6-8E54-A73E55067F44}"/>
    <dgm:cxn modelId="{82916C55-3CD4-44C4-A49D-37B25EB170A6}" srcId="{72EB1022-9432-4764-843D-8F6F8F174A2B}" destId="{C0C3F7D7-7D8B-4F1F-B5FD-65FEA77B9FE5}" srcOrd="2" destOrd="0" parTransId="{815C98B5-23D4-4C6C-B3BA-212956344219}" sibTransId="{25053713-B8DD-4E98-9F84-9189FAABD790}"/>
    <dgm:cxn modelId="{D673973D-4E84-4868-9D07-F113A1F581D9}" type="presOf" srcId="{C0C3F7D7-7D8B-4F1F-B5FD-65FEA77B9FE5}" destId="{1A5C1119-8A0B-401B-BE98-82647203BB8B}" srcOrd="0" destOrd="0" presId="urn:microsoft.com/office/officeart/2005/8/layout/chevron2"/>
    <dgm:cxn modelId="{E06AA21C-554F-478A-A0CE-A08CD402AA0A}" srcId="{72EB1022-9432-4764-843D-8F6F8F174A2B}" destId="{469C843C-8E1F-4DF9-8388-447FE7270951}" srcOrd="4" destOrd="0" parTransId="{6E3A4CC3-1C50-40BA-BF45-D9143A66B3E6}" sibTransId="{C3AA2681-0FD1-4102-8034-ED5046702116}"/>
    <dgm:cxn modelId="{5E7D2A87-FE47-4078-ACB3-41726BA4BDD7}" type="presOf" srcId="{72EB1022-9432-4764-843D-8F6F8F174A2B}" destId="{EDDB5EF3-0CF4-4CBB-8DB0-07E6798A0B10}" srcOrd="0" destOrd="0" presId="urn:microsoft.com/office/officeart/2005/8/layout/chevron2"/>
    <dgm:cxn modelId="{BAC2E7C7-E0DE-456F-AC92-B697C251D4A9}" srcId="{469C843C-8E1F-4DF9-8388-447FE7270951}" destId="{E2AA917B-5790-4B29-8FBC-A762E67CDF5A}" srcOrd="0" destOrd="0" parTransId="{49F5A30C-C6D7-466B-A77B-67246C98CC44}" sibTransId="{C59D186B-7396-4A89-BEBD-D05EE53D4879}"/>
    <dgm:cxn modelId="{7883C343-E8EE-4F34-951C-203EBFC0486C}" type="presOf" srcId="{E2AA917B-5790-4B29-8FBC-A762E67CDF5A}" destId="{1F85ECED-5E52-4F4B-B1B0-E8530F7DA6AF}" srcOrd="0" destOrd="0" presId="urn:microsoft.com/office/officeart/2005/8/layout/chevron2"/>
    <dgm:cxn modelId="{92F11A67-14E7-4919-BC7F-489EBCC0725B}" srcId="{72EB1022-9432-4764-843D-8F6F8F174A2B}" destId="{91C946B3-090B-4469-8FBB-85C105FB36AD}" srcOrd="3" destOrd="0" parTransId="{A10B7424-5C2D-4CDD-A3EB-CAFDCEA71574}" sibTransId="{CF744AF1-5504-45F4-BA7F-A589154F3C2E}"/>
    <dgm:cxn modelId="{7199BF06-3D39-4BBA-A74F-F12DD9DB40D3}" srcId="{E664460C-0F82-4C90-9BC0-374EC10FDF1E}" destId="{719DA667-F289-416B-BC38-5B45282420E4}" srcOrd="0" destOrd="0" parTransId="{8985AE91-FE4E-42A1-8366-E92047D132DB}" sibTransId="{DBC4F1F6-6D34-4138-8379-8AD6F8795584}"/>
    <dgm:cxn modelId="{A3C195A2-878E-49B7-9C4A-B1AF928C4F92}" srcId="{D3DB9196-CCB9-435F-8669-F2F397C46E61}" destId="{CA84CFD2-E49A-45A2-99C2-09E9479B75FF}" srcOrd="0" destOrd="0" parTransId="{B3374EF4-86A5-42A6-9640-4F62D1B126EC}" sibTransId="{69B0042D-BAE4-4E5B-9E18-C919A76EB9B7}"/>
    <dgm:cxn modelId="{EAEAED0D-79A4-470F-B2D3-58122F5CD44B}" type="presOf" srcId="{91C946B3-090B-4469-8FBB-85C105FB36AD}" destId="{7BBDD5AF-3A47-4276-84DF-B8DC5BA30886}" srcOrd="0" destOrd="0" presId="urn:microsoft.com/office/officeart/2005/8/layout/chevron2"/>
    <dgm:cxn modelId="{EF095F45-EB17-45C8-AEAD-28A6BC5EBE41}" type="presOf" srcId="{E664460C-0F82-4C90-9BC0-374EC10FDF1E}" destId="{3A953747-241B-4E37-834C-67AD88F88561}" srcOrd="0" destOrd="0" presId="urn:microsoft.com/office/officeart/2005/8/layout/chevron2"/>
    <dgm:cxn modelId="{67809953-030F-42D9-8642-BA49526E2542}" srcId="{72EB1022-9432-4764-843D-8F6F8F174A2B}" destId="{E664460C-0F82-4C90-9BC0-374EC10FDF1E}" srcOrd="0" destOrd="0" parTransId="{811D95D2-E988-4CE3-B5AC-7B66820C8CFA}" sibTransId="{85B3BE39-0E45-40E6-AB07-63BFF329D4C6}"/>
    <dgm:cxn modelId="{237AFFCC-5694-4CCE-AE39-0BB8569A8BB9}" srcId="{C0C3F7D7-7D8B-4F1F-B5FD-65FEA77B9FE5}" destId="{C52EC379-8E92-4693-AC67-282B5AE6DECB}" srcOrd="0" destOrd="0" parTransId="{38CA587A-DDE9-4C16-A0AF-42C31A53B1FF}" sibTransId="{B4FF354E-2221-4445-9CE4-3231F07D4FF9}"/>
    <dgm:cxn modelId="{6C3BF67B-A1CD-44EA-8639-F5946A3613AC}" type="presOf" srcId="{CA84CFD2-E49A-45A2-99C2-09E9479B75FF}" destId="{F668ED7E-78B8-4F19-A87E-42766E16C0B7}" srcOrd="0" destOrd="0" presId="urn:microsoft.com/office/officeart/2005/8/layout/chevron2"/>
    <dgm:cxn modelId="{83F8EC05-4869-44A8-98AC-830513E1CB54}" srcId="{72EB1022-9432-4764-843D-8F6F8F174A2B}" destId="{D3DB9196-CCB9-435F-8669-F2F397C46E61}" srcOrd="1" destOrd="0" parTransId="{D3BAFE2D-8DB4-4548-AFB9-152E4D4D246D}" sibTransId="{39975E43-3F35-4813-8644-CFEED36699B3}"/>
    <dgm:cxn modelId="{8F0A3A8D-DDEC-493A-AC0F-47FFD2F5F0CA}" type="presOf" srcId="{C52EC379-8E92-4693-AC67-282B5AE6DECB}" destId="{05328362-0653-474A-93E1-8C710FEDEE71}" srcOrd="0" destOrd="0" presId="urn:microsoft.com/office/officeart/2005/8/layout/chevron2"/>
    <dgm:cxn modelId="{E5F40B39-A4B0-4DAC-A7C8-8540DFA62BCE}" type="presOf" srcId="{469C843C-8E1F-4DF9-8388-447FE7270951}" destId="{3A290E94-21D4-4E2A-A267-F9E8FF7C6414}" srcOrd="0" destOrd="0" presId="urn:microsoft.com/office/officeart/2005/8/layout/chevron2"/>
    <dgm:cxn modelId="{782365A0-FAE1-40AD-93A8-24BE2F641FE6}" type="presOf" srcId="{D3DB9196-CCB9-435F-8669-F2F397C46E61}" destId="{925E1A8A-9C94-4A82-B9F2-60A90FF51F4E}" srcOrd="0" destOrd="0" presId="urn:microsoft.com/office/officeart/2005/8/layout/chevron2"/>
    <dgm:cxn modelId="{9272450A-2F03-4EAC-BED6-E42D6BA20619}" type="presParOf" srcId="{EDDB5EF3-0CF4-4CBB-8DB0-07E6798A0B10}" destId="{D538C078-A153-4F12-8F65-EEFDA11EE934}" srcOrd="0" destOrd="0" presId="urn:microsoft.com/office/officeart/2005/8/layout/chevron2"/>
    <dgm:cxn modelId="{4D3E51E8-F7ED-4D74-BAA0-B8B54EECDABA}" type="presParOf" srcId="{D538C078-A153-4F12-8F65-EEFDA11EE934}" destId="{3A953747-241B-4E37-834C-67AD88F88561}" srcOrd="0" destOrd="0" presId="urn:microsoft.com/office/officeart/2005/8/layout/chevron2"/>
    <dgm:cxn modelId="{174C59EB-1A6F-453F-B7D2-83A0D0F3A1F7}" type="presParOf" srcId="{D538C078-A153-4F12-8F65-EEFDA11EE934}" destId="{39A016AB-26F3-407C-9ABB-D87E55FEA306}" srcOrd="1" destOrd="0" presId="urn:microsoft.com/office/officeart/2005/8/layout/chevron2"/>
    <dgm:cxn modelId="{5FB6A6ED-B9F1-4DEE-A9AF-0CFC9D01049F}" type="presParOf" srcId="{EDDB5EF3-0CF4-4CBB-8DB0-07E6798A0B10}" destId="{E2EE6069-E238-4508-9B1F-F956FF498526}" srcOrd="1" destOrd="0" presId="urn:microsoft.com/office/officeart/2005/8/layout/chevron2"/>
    <dgm:cxn modelId="{9E4462B9-D4CF-4D69-B924-817EB4D1A1FA}" type="presParOf" srcId="{EDDB5EF3-0CF4-4CBB-8DB0-07E6798A0B10}" destId="{39AB806D-9560-45A7-BCA6-2698F62FE661}" srcOrd="2" destOrd="0" presId="urn:microsoft.com/office/officeart/2005/8/layout/chevron2"/>
    <dgm:cxn modelId="{CA97D136-ABBC-4E0E-8D8F-A762546814E5}" type="presParOf" srcId="{39AB806D-9560-45A7-BCA6-2698F62FE661}" destId="{925E1A8A-9C94-4A82-B9F2-60A90FF51F4E}" srcOrd="0" destOrd="0" presId="urn:microsoft.com/office/officeart/2005/8/layout/chevron2"/>
    <dgm:cxn modelId="{EB3188EB-17BD-428A-BB6B-32669CD08CBD}" type="presParOf" srcId="{39AB806D-9560-45A7-BCA6-2698F62FE661}" destId="{F668ED7E-78B8-4F19-A87E-42766E16C0B7}" srcOrd="1" destOrd="0" presId="urn:microsoft.com/office/officeart/2005/8/layout/chevron2"/>
    <dgm:cxn modelId="{89B3CF7F-763B-4281-9E66-2FAE9354395C}" type="presParOf" srcId="{EDDB5EF3-0CF4-4CBB-8DB0-07E6798A0B10}" destId="{452BDA86-6F77-4F5A-95C8-4F083A8426E0}" srcOrd="3" destOrd="0" presId="urn:microsoft.com/office/officeart/2005/8/layout/chevron2"/>
    <dgm:cxn modelId="{57175652-E432-483F-BDBC-7FC323D15245}" type="presParOf" srcId="{EDDB5EF3-0CF4-4CBB-8DB0-07E6798A0B10}" destId="{30D2F466-4E0C-4C70-9FB1-5159D96302C3}" srcOrd="4" destOrd="0" presId="urn:microsoft.com/office/officeart/2005/8/layout/chevron2"/>
    <dgm:cxn modelId="{8FF39047-903B-422E-9ED4-98F93BA0C128}" type="presParOf" srcId="{30D2F466-4E0C-4C70-9FB1-5159D96302C3}" destId="{1A5C1119-8A0B-401B-BE98-82647203BB8B}" srcOrd="0" destOrd="0" presId="urn:microsoft.com/office/officeart/2005/8/layout/chevron2"/>
    <dgm:cxn modelId="{5ADD4893-B702-4148-856E-2DF3F32AE643}" type="presParOf" srcId="{30D2F466-4E0C-4C70-9FB1-5159D96302C3}" destId="{05328362-0653-474A-93E1-8C710FEDEE71}" srcOrd="1" destOrd="0" presId="urn:microsoft.com/office/officeart/2005/8/layout/chevron2"/>
    <dgm:cxn modelId="{F1E8EF05-5C75-453B-8C26-0EC8BAE74D12}" type="presParOf" srcId="{EDDB5EF3-0CF4-4CBB-8DB0-07E6798A0B10}" destId="{F3D3E8E9-B21E-4BB1-B4D5-0DE6E914833B}" srcOrd="5" destOrd="0" presId="urn:microsoft.com/office/officeart/2005/8/layout/chevron2"/>
    <dgm:cxn modelId="{C725E509-9C3B-4A6A-9434-96B6ED0530BD}" type="presParOf" srcId="{EDDB5EF3-0CF4-4CBB-8DB0-07E6798A0B10}" destId="{5F2706DF-6A3C-4B2D-BF4C-3DA94E5F901E}" srcOrd="6" destOrd="0" presId="urn:microsoft.com/office/officeart/2005/8/layout/chevron2"/>
    <dgm:cxn modelId="{96A81C90-AE16-497D-8B56-0C33E0975982}" type="presParOf" srcId="{5F2706DF-6A3C-4B2D-BF4C-3DA94E5F901E}" destId="{7BBDD5AF-3A47-4276-84DF-B8DC5BA30886}" srcOrd="0" destOrd="0" presId="urn:microsoft.com/office/officeart/2005/8/layout/chevron2"/>
    <dgm:cxn modelId="{2CB1D7CD-DE49-4F32-B4EB-A92F3F354B1F}" type="presParOf" srcId="{5F2706DF-6A3C-4B2D-BF4C-3DA94E5F901E}" destId="{38002C7C-16FB-4000-AB80-3609BEA06D63}" srcOrd="1" destOrd="0" presId="urn:microsoft.com/office/officeart/2005/8/layout/chevron2"/>
    <dgm:cxn modelId="{456782E3-29E9-4510-B884-EE5F2C4A9D96}" type="presParOf" srcId="{EDDB5EF3-0CF4-4CBB-8DB0-07E6798A0B10}" destId="{876BE16B-A747-429B-9C81-8E46D6B8213C}" srcOrd="7" destOrd="0" presId="urn:microsoft.com/office/officeart/2005/8/layout/chevron2"/>
    <dgm:cxn modelId="{C7620AC3-3DFD-4210-8A78-D6E9D2BF3356}" type="presParOf" srcId="{EDDB5EF3-0CF4-4CBB-8DB0-07E6798A0B10}" destId="{8BFAA073-16B7-4C66-9F8C-562E4DB77F5A}" srcOrd="8" destOrd="0" presId="urn:microsoft.com/office/officeart/2005/8/layout/chevron2"/>
    <dgm:cxn modelId="{48FFEFFA-7234-4DBE-97E7-CEEB4E2FC020}" type="presParOf" srcId="{8BFAA073-16B7-4C66-9F8C-562E4DB77F5A}" destId="{3A290E94-21D4-4E2A-A267-F9E8FF7C6414}" srcOrd="0" destOrd="0" presId="urn:microsoft.com/office/officeart/2005/8/layout/chevron2"/>
    <dgm:cxn modelId="{E13781E8-FC2A-43E1-A33B-E401C123C3C4}" type="presParOf" srcId="{8BFAA073-16B7-4C66-9F8C-562E4DB77F5A}" destId="{1F85ECED-5E52-4F4B-B1B0-E8530F7DA6A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A8E1818-4735-4DE0-8ECC-0F35317FE13A}" type="doc">
      <dgm:prSet loTypeId="urn:microsoft.com/office/officeart/2011/layout/ConvergingText" loCatId="officeonline" qsTypeId="urn:microsoft.com/office/officeart/2005/8/quickstyle/simple3" qsCatId="simple" csTypeId="urn:microsoft.com/office/officeart/2005/8/colors/accent1_2" csCatId="accent1" phldr="1"/>
      <dgm:spPr/>
      <dgm:t>
        <a:bodyPr/>
        <a:lstStyle/>
        <a:p>
          <a:endParaRPr lang="es-EC"/>
        </a:p>
      </dgm:t>
    </dgm:pt>
    <dgm:pt modelId="{1C441DD5-0A89-42DA-82AF-8E3D2F2D155E}">
      <dgm:prSet phldrT="[Texto]" custT="1"/>
      <dgm:spPr/>
      <dgm:t>
        <a:bodyPr/>
        <a:lstStyle/>
        <a:p>
          <a:r>
            <a:rPr lang="es-EC" sz="4000" b="1" dirty="0" smtClean="0">
              <a:effectLst>
                <a:outerShdw blurRad="38100" dist="38100" dir="2700000" algn="tl">
                  <a:srgbClr val="000000">
                    <a:alpha val="43137"/>
                  </a:srgbClr>
                </a:outerShdw>
              </a:effectLst>
            </a:rPr>
            <a:t>SIGH</a:t>
          </a:r>
          <a:endParaRPr lang="es-EC" sz="1800" b="1" dirty="0">
            <a:effectLst>
              <a:outerShdw blurRad="38100" dist="38100" dir="2700000" algn="tl">
                <a:srgbClr val="000000">
                  <a:alpha val="43137"/>
                </a:srgbClr>
              </a:outerShdw>
            </a:effectLst>
          </a:endParaRPr>
        </a:p>
      </dgm:t>
    </dgm:pt>
    <dgm:pt modelId="{80BE9812-35C3-4033-9329-DAEC742AEBED}" type="parTrans" cxnId="{D8DDEE5E-4C35-4B0C-A6D3-9B2D7C2A5AF2}">
      <dgm:prSet/>
      <dgm:spPr/>
      <dgm:t>
        <a:bodyPr/>
        <a:lstStyle/>
        <a:p>
          <a:endParaRPr lang="es-EC"/>
        </a:p>
      </dgm:t>
    </dgm:pt>
    <dgm:pt modelId="{A77D8CBF-E33C-4F41-955A-5A8888775286}" type="sibTrans" cxnId="{D8DDEE5E-4C35-4B0C-A6D3-9B2D7C2A5AF2}">
      <dgm:prSet/>
      <dgm:spPr/>
      <dgm:t>
        <a:bodyPr/>
        <a:lstStyle/>
        <a:p>
          <a:endParaRPr lang="es-EC"/>
        </a:p>
      </dgm:t>
    </dgm:pt>
    <dgm:pt modelId="{62B75D17-D5E6-4F6B-8DA9-A464A2373EA6}">
      <dgm:prSet phldrT="[Texto]"/>
      <dgm:spPr/>
      <dgm:t>
        <a:bodyPr/>
        <a:lstStyle/>
        <a:p>
          <a:r>
            <a:rPr lang="es-EC" b="1" dirty="0" smtClean="0">
              <a:effectLst>
                <a:outerShdw blurRad="38100" dist="38100" dir="2700000" algn="tl">
                  <a:srgbClr val="000000">
                    <a:alpha val="43137"/>
                  </a:srgbClr>
                </a:outerShdw>
              </a:effectLst>
            </a:rPr>
            <a:t>Información</a:t>
          </a:r>
          <a:r>
            <a:rPr lang="es-EC" dirty="0" smtClean="0"/>
            <a:t> </a:t>
          </a:r>
          <a:r>
            <a:rPr lang="es-EC" b="1" dirty="0" smtClean="0">
              <a:effectLst>
                <a:outerShdw blurRad="38100" dist="38100" dir="2700000" algn="tl">
                  <a:srgbClr val="000000">
                    <a:alpha val="43137"/>
                  </a:srgbClr>
                </a:outerShdw>
              </a:effectLst>
            </a:rPr>
            <a:t>Pacientes</a:t>
          </a:r>
          <a:endParaRPr lang="es-EC" b="1" dirty="0">
            <a:effectLst>
              <a:outerShdw blurRad="38100" dist="38100" dir="2700000" algn="tl">
                <a:srgbClr val="000000">
                  <a:alpha val="43137"/>
                </a:srgbClr>
              </a:outerShdw>
            </a:effectLst>
          </a:endParaRPr>
        </a:p>
      </dgm:t>
    </dgm:pt>
    <dgm:pt modelId="{2E933794-3500-486F-B713-3D98079599B2}" type="parTrans" cxnId="{585EFCB6-B61D-4C84-88FD-78584864A2FE}">
      <dgm:prSet/>
      <dgm:spPr/>
      <dgm:t>
        <a:bodyPr/>
        <a:lstStyle/>
        <a:p>
          <a:endParaRPr lang="es-EC"/>
        </a:p>
      </dgm:t>
    </dgm:pt>
    <dgm:pt modelId="{5BEC18D7-24D5-46C6-AC1A-E187632F24D4}" type="sibTrans" cxnId="{585EFCB6-B61D-4C84-88FD-78584864A2FE}">
      <dgm:prSet/>
      <dgm:spPr/>
      <dgm:t>
        <a:bodyPr/>
        <a:lstStyle/>
        <a:p>
          <a:endParaRPr lang="es-EC"/>
        </a:p>
      </dgm:t>
    </dgm:pt>
    <dgm:pt modelId="{CE45E37A-0BBF-410B-9470-AE5347A92B40}">
      <dgm:prSet phldrT="[Texto]"/>
      <dgm:spPr/>
      <dgm:t>
        <a:bodyPr/>
        <a:lstStyle/>
        <a:p>
          <a:r>
            <a:rPr lang="es-EC" b="1" dirty="0" smtClean="0">
              <a:effectLst>
                <a:outerShdw blurRad="38100" dist="38100" dir="2700000" algn="tl">
                  <a:srgbClr val="000000">
                    <a:alpha val="43137"/>
                  </a:srgbClr>
                </a:outerShdw>
              </a:effectLst>
            </a:rPr>
            <a:t>Información</a:t>
          </a:r>
          <a:r>
            <a:rPr lang="es-EC" dirty="0" smtClean="0"/>
            <a:t> </a:t>
          </a:r>
          <a:r>
            <a:rPr lang="es-EC" b="1" dirty="0" smtClean="0">
              <a:effectLst>
                <a:outerShdw blurRad="38100" dist="38100" dir="2700000" algn="tl">
                  <a:srgbClr val="000000">
                    <a:alpha val="43137"/>
                  </a:srgbClr>
                </a:outerShdw>
              </a:effectLst>
            </a:rPr>
            <a:t>Médica</a:t>
          </a:r>
          <a:endParaRPr lang="es-EC" b="1" dirty="0">
            <a:effectLst>
              <a:outerShdw blurRad="38100" dist="38100" dir="2700000" algn="tl">
                <a:srgbClr val="000000">
                  <a:alpha val="43137"/>
                </a:srgbClr>
              </a:outerShdw>
            </a:effectLst>
          </a:endParaRPr>
        </a:p>
      </dgm:t>
    </dgm:pt>
    <dgm:pt modelId="{3C88B289-A8EE-4058-AA6A-DEE8DB7349B2}" type="parTrans" cxnId="{8A2560D1-91E0-4A88-AF02-2210EA328188}">
      <dgm:prSet/>
      <dgm:spPr/>
      <dgm:t>
        <a:bodyPr/>
        <a:lstStyle/>
        <a:p>
          <a:endParaRPr lang="es-EC"/>
        </a:p>
      </dgm:t>
    </dgm:pt>
    <dgm:pt modelId="{578FCB09-463D-4710-B08C-FEA02227010F}" type="sibTrans" cxnId="{8A2560D1-91E0-4A88-AF02-2210EA328188}">
      <dgm:prSet/>
      <dgm:spPr/>
      <dgm:t>
        <a:bodyPr/>
        <a:lstStyle/>
        <a:p>
          <a:endParaRPr lang="es-EC"/>
        </a:p>
      </dgm:t>
    </dgm:pt>
    <dgm:pt modelId="{CCBFBE68-98AB-4F41-9578-B1203AF49A5C}">
      <dgm:prSet phldrT="[Texto]"/>
      <dgm:spPr/>
      <dgm:t>
        <a:bodyPr/>
        <a:lstStyle/>
        <a:p>
          <a:r>
            <a:rPr lang="es-EC" b="1" dirty="0" smtClean="0">
              <a:effectLst>
                <a:outerShdw blurRad="38100" dist="38100" dir="2700000" algn="tl">
                  <a:srgbClr val="000000">
                    <a:alpha val="43137"/>
                  </a:srgbClr>
                </a:outerShdw>
              </a:effectLst>
            </a:rPr>
            <a:t>Información</a:t>
          </a:r>
          <a:r>
            <a:rPr lang="es-EC" dirty="0" smtClean="0"/>
            <a:t> </a:t>
          </a:r>
          <a:r>
            <a:rPr lang="es-EC" b="1" dirty="0" smtClean="0">
              <a:effectLst>
                <a:outerShdw blurRad="38100" dist="38100" dir="2700000" algn="tl">
                  <a:srgbClr val="000000">
                    <a:alpha val="43137"/>
                  </a:srgbClr>
                </a:outerShdw>
              </a:effectLst>
            </a:rPr>
            <a:t>Financiera</a:t>
          </a:r>
          <a:endParaRPr lang="es-EC" b="1" dirty="0">
            <a:effectLst>
              <a:outerShdw blurRad="38100" dist="38100" dir="2700000" algn="tl">
                <a:srgbClr val="000000">
                  <a:alpha val="43137"/>
                </a:srgbClr>
              </a:outerShdw>
            </a:effectLst>
          </a:endParaRPr>
        </a:p>
      </dgm:t>
    </dgm:pt>
    <dgm:pt modelId="{06700395-EB3A-4120-842E-41BC15D42077}" type="parTrans" cxnId="{8E2B2C63-06EE-480C-9865-C33587361282}">
      <dgm:prSet/>
      <dgm:spPr/>
      <dgm:t>
        <a:bodyPr/>
        <a:lstStyle/>
        <a:p>
          <a:endParaRPr lang="es-EC"/>
        </a:p>
      </dgm:t>
    </dgm:pt>
    <dgm:pt modelId="{39D66127-2DBB-4D28-8000-1EC7D19A2544}" type="sibTrans" cxnId="{8E2B2C63-06EE-480C-9865-C33587361282}">
      <dgm:prSet/>
      <dgm:spPr/>
      <dgm:t>
        <a:bodyPr/>
        <a:lstStyle/>
        <a:p>
          <a:endParaRPr lang="es-EC"/>
        </a:p>
      </dgm:t>
    </dgm:pt>
    <dgm:pt modelId="{F71AB4D1-4FCE-45EB-9904-752B978B7432}">
      <dgm:prSet phldrT="[Texto]"/>
      <dgm:spPr/>
      <dgm:t>
        <a:bodyPr/>
        <a:lstStyle/>
        <a:p>
          <a:r>
            <a:rPr lang="es-EC" b="1" dirty="0" smtClean="0">
              <a:effectLst>
                <a:outerShdw blurRad="38100" dist="38100" dir="2700000" algn="tl">
                  <a:srgbClr val="000000">
                    <a:alpha val="43137"/>
                  </a:srgbClr>
                </a:outerShdw>
              </a:effectLst>
            </a:rPr>
            <a:t>Información Técnica.</a:t>
          </a:r>
          <a:endParaRPr lang="es-EC" b="1" dirty="0">
            <a:effectLst>
              <a:outerShdw blurRad="38100" dist="38100" dir="2700000" algn="tl">
                <a:srgbClr val="000000">
                  <a:alpha val="43137"/>
                </a:srgbClr>
              </a:outerShdw>
            </a:effectLst>
          </a:endParaRPr>
        </a:p>
      </dgm:t>
    </dgm:pt>
    <dgm:pt modelId="{2A63164F-37A4-4021-9252-6240504F78F9}" type="parTrans" cxnId="{FFD6330F-93DB-4557-AABE-75ED3588086B}">
      <dgm:prSet/>
      <dgm:spPr/>
      <dgm:t>
        <a:bodyPr/>
        <a:lstStyle/>
        <a:p>
          <a:endParaRPr lang="es-EC"/>
        </a:p>
      </dgm:t>
    </dgm:pt>
    <dgm:pt modelId="{B806F88C-0B2E-4FEE-8E68-972F679DC007}" type="sibTrans" cxnId="{FFD6330F-93DB-4557-AABE-75ED3588086B}">
      <dgm:prSet/>
      <dgm:spPr/>
      <dgm:t>
        <a:bodyPr/>
        <a:lstStyle/>
        <a:p>
          <a:endParaRPr lang="es-EC"/>
        </a:p>
      </dgm:t>
    </dgm:pt>
    <dgm:pt modelId="{07D7391B-3D53-427E-930D-C9A233C44CEB}" type="pres">
      <dgm:prSet presAssocID="{4A8E1818-4735-4DE0-8ECC-0F35317FE13A}" presName="Name0" presStyleCnt="0">
        <dgm:presLayoutVars>
          <dgm:chMax/>
          <dgm:chPref val="1"/>
          <dgm:dir/>
          <dgm:animOne val="branch"/>
          <dgm:animLvl val="lvl"/>
          <dgm:resizeHandles/>
        </dgm:presLayoutVars>
      </dgm:prSet>
      <dgm:spPr/>
      <dgm:t>
        <a:bodyPr/>
        <a:lstStyle/>
        <a:p>
          <a:endParaRPr lang="es-ES"/>
        </a:p>
      </dgm:t>
    </dgm:pt>
    <dgm:pt modelId="{24F08826-A010-4779-A5EC-ABCF919ED774}" type="pres">
      <dgm:prSet presAssocID="{1C441DD5-0A89-42DA-82AF-8E3D2F2D155E}" presName="composite" presStyleCnt="0"/>
      <dgm:spPr/>
    </dgm:pt>
    <dgm:pt modelId="{9018EFB0-A0E6-424B-AA8F-C7D85D25D910}" type="pres">
      <dgm:prSet presAssocID="{1C441DD5-0A89-42DA-82AF-8E3D2F2D155E}" presName="ParentAccent1" presStyleLbl="alignNode1" presStyleIdx="0" presStyleCnt="42"/>
      <dgm:spPr/>
    </dgm:pt>
    <dgm:pt modelId="{88110B03-9E73-4159-811B-9E5E06C62E8C}" type="pres">
      <dgm:prSet presAssocID="{1C441DD5-0A89-42DA-82AF-8E3D2F2D155E}" presName="ParentAccent2" presStyleLbl="alignNode1" presStyleIdx="1" presStyleCnt="42"/>
      <dgm:spPr/>
    </dgm:pt>
    <dgm:pt modelId="{B84E6142-88A5-466C-A59D-55AA469A98C0}" type="pres">
      <dgm:prSet presAssocID="{1C441DD5-0A89-42DA-82AF-8E3D2F2D155E}" presName="ParentAccent3" presStyleLbl="alignNode1" presStyleIdx="2" presStyleCnt="42"/>
      <dgm:spPr/>
    </dgm:pt>
    <dgm:pt modelId="{0D1C8435-AC5F-4D0D-B207-DAF059BE3BE2}" type="pres">
      <dgm:prSet presAssocID="{1C441DD5-0A89-42DA-82AF-8E3D2F2D155E}" presName="ParentAccent4" presStyleLbl="alignNode1" presStyleIdx="3" presStyleCnt="42"/>
      <dgm:spPr/>
    </dgm:pt>
    <dgm:pt modelId="{F341FD7C-B9F5-4E93-B4E8-58CF58C682C5}" type="pres">
      <dgm:prSet presAssocID="{1C441DD5-0A89-42DA-82AF-8E3D2F2D155E}" presName="ParentAccent5" presStyleLbl="alignNode1" presStyleIdx="4" presStyleCnt="42"/>
      <dgm:spPr/>
    </dgm:pt>
    <dgm:pt modelId="{B555787F-C382-4320-8B7A-417C80D53995}" type="pres">
      <dgm:prSet presAssocID="{1C441DD5-0A89-42DA-82AF-8E3D2F2D155E}" presName="ParentAccent6" presStyleLbl="alignNode1" presStyleIdx="5" presStyleCnt="42"/>
      <dgm:spPr/>
    </dgm:pt>
    <dgm:pt modelId="{A60594F7-4CF8-4F69-B216-D3364C1DD2B9}" type="pres">
      <dgm:prSet presAssocID="{1C441DD5-0A89-42DA-82AF-8E3D2F2D155E}" presName="ParentAccent7" presStyleLbl="alignNode1" presStyleIdx="6" presStyleCnt="42"/>
      <dgm:spPr/>
    </dgm:pt>
    <dgm:pt modelId="{FDFCD95F-1F3B-4C8B-92B4-3368D8413A92}" type="pres">
      <dgm:prSet presAssocID="{1C441DD5-0A89-42DA-82AF-8E3D2F2D155E}" presName="ParentAccent8" presStyleLbl="alignNode1" presStyleIdx="7" presStyleCnt="42"/>
      <dgm:spPr/>
    </dgm:pt>
    <dgm:pt modelId="{F9D72CEA-034A-40ED-B2B3-53BFC4C5444C}" type="pres">
      <dgm:prSet presAssocID="{1C441DD5-0A89-42DA-82AF-8E3D2F2D155E}" presName="ParentAccent9" presStyleLbl="alignNode1" presStyleIdx="8" presStyleCnt="42"/>
      <dgm:spPr/>
    </dgm:pt>
    <dgm:pt modelId="{A3B23E0E-310A-4AC9-BBAF-EBE6E90080F0}" type="pres">
      <dgm:prSet presAssocID="{1C441DD5-0A89-42DA-82AF-8E3D2F2D155E}" presName="ParentAccent10" presStyleLbl="alignNode1" presStyleIdx="9" presStyleCnt="42"/>
      <dgm:spPr/>
    </dgm:pt>
    <dgm:pt modelId="{B93BD0E9-0F0A-4B49-B50D-B1B901FB2E23}" type="pres">
      <dgm:prSet presAssocID="{1C441DD5-0A89-42DA-82AF-8E3D2F2D155E}" presName="Parent" presStyleLbl="alignNode1" presStyleIdx="10" presStyleCnt="42" custScaleX="108287" custScaleY="93196" custLinFactNeighborX="1665">
        <dgm:presLayoutVars>
          <dgm:chMax val="5"/>
          <dgm:chPref val="3"/>
          <dgm:bulletEnabled val="1"/>
        </dgm:presLayoutVars>
      </dgm:prSet>
      <dgm:spPr/>
      <dgm:t>
        <a:bodyPr/>
        <a:lstStyle/>
        <a:p>
          <a:endParaRPr lang="es-EC"/>
        </a:p>
      </dgm:t>
    </dgm:pt>
    <dgm:pt modelId="{C1A41D3D-8401-431B-8308-450E37644F23}" type="pres">
      <dgm:prSet presAssocID="{62B75D17-D5E6-4F6B-8DA9-A464A2373EA6}" presName="Child1Accent1" presStyleLbl="alignNode1" presStyleIdx="11" presStyleCnt="42"/>
      <dgm:spPr/>
    </dgm:pt>
    <dgm:pt modelId="{89D33AC3-A055-49EF-A8ED-CA4060E4B36B}" type="pres">
      <dgm:prSet presAssocID="{62B75D17-D5E6-4F6B-8DA9-A464A2373EA6}" presName="Child1Accent2" presStyleLbl="alignNode1" presStyleIdx="12" presStyleCnt="42"/>
      <dgm:spPr/>
    </dgm:pt>
    <dgm:pt modelId="{CB062103-7B00-490B-B5E7-C8C5D3C44F24}" type="pres">
      <dgm:prSet presAssocID="{62B75D17-D5E6-4F6B-8DA9-A464A2373EA6}" presName="Child1Accent3" presStyleLbl="alignNode1" presStyleIdx="13" presStyleCnt="42"/>
      <dgm:spPr/>
    </dgm:pt>
    <dgm:pt modelId="{80AED4B6-092D-4E62-9329-D8CE754C32B1}" type="pres">
      <dgm:prSet presAssocID="{62B75D17-D5E6-4F6B-8DA9-A464A2373EA6}" presName="Child1Accent4" presStyleLbl="alignNode1" presStyleIdx="14" presStyleCnt="42"/>
      <dgm:spPr/>
    </dgm:pt>
    <dgm:pt modelId="{D9FB4FE9-BE5E-45B4-BD22-B3FE5802073F}" type="pres">
      <dgm:prSet presAssocID="{62B75D17-D5E6-4F6B-8DA9-A464A2373EA6}" presName="Child1Accent5" presStyleLbl="alignNode1" presStyleIdx="15" presStyleCnt="42"/>
      <dgm:spPr/>
    </dgm:pt>
    <dgm:pt modelId="{F19E2ED3-88BA-4269-B2A2-935064A67F89}" type="pres">
      <dgm:prSet presAssocID="{62B75D17-D5E6-4F6B-8DA9-A464A2373EA6}" presName="Child1Accent6" presStyleLbl="alignNode1" presStyleIdx="16" presStyleCnt="42"/>
      <dgm:spPr/>
    </dgm:pt>
    <dgm:pt modelId="{787FEA12-3E20-463E-B8A0-FAB542928530}" type="pres">
      <dgm:prSet presAssocID="{62B75D17-D5E6-4F6B-8DA9-A464A2373EA6}" presName="Child1Accent7" presStyleLbl="alignNode1" presStyleIdx="17" presStyleCnt="42"/>
      <dgm:spPr/>
    </dgm:pt>
    <dgm:pt modelId="{445AAB80-1BB5-4142-882A-52C9FF826DB3}" type="pres">
      <dgm:prSet presAssocID="{62B75D17-D5E6-4F6B-8DA9-A464A2373EA6}" presName="Child1Accent8" presStyleLbl="alignNode1" presStyleIdx="18" presStyleCnt="42"/>
      <dgm:spPr/>
    </dgm:pt>
    <dgm:pt modelId="{BAC559D8-0E17-44ED-A18E-605FB8B4F308}" type="pres">
      <dgm:prSet presAssocID="{62B75D17-D5E6-4F6B-8DA9-A464A2373EA6}" presName="Child1Accent9" presStyleLbl="alignNode1" presStyleIdx="19" presStyleCnt="42"/>
      <dgm:spPr/>
    </dgm:pt>
    <dgm:pt modelId="{E53DC94C-E139-406B-A275-17A35D35C99C}" type="pres">
      <dgm:prSet presAssocID="{62B75D17-D5E6-4F6B-8DA9-A464A2373EA6}" presName="Child1" presStyleLbl="revTx" presStyleIdx="0" presStyleCnt="4">
        <dgm:presLayoutVars>
          <dgm:chMax/>
          <dgm:chPref val="0"/>
          <dgm:bulletEnabled val="1"/>
        </dgm:presLayoutVars>
      </dgm:prSet>
      <dgm:spPr/>
      <dgm:t>
        <a:bodyPr/>
        <a:lstStyle/>
        <a:p>
          <a:endParaRPr lang="es-ES"/>
        </a:p>
      </dgm:t>
    </dgm:pt>
    <dgm:pt modelId="{703E6E85-C7E0-410B-9392-F9201A8754D7}" type="pres">
      <dgm:prSet presAssocID="{CE45E37A-0BBF-410B-9470-AE5347A92B40}" presName="Child2Accent1" presStyleLbl="alignNode1" presStyleIdx="20" presStyleCnt="42"/>
      <dgm:spPr/>
    </dgm:pt>
    <dgm:pt modelId="{EDB7C873-322C-4BC4-BACB-9835A2473437}" type="pres">
      <dgm:prSet presAssocID="{CE45E37A-0BBF-410B-9470-AE5347A92B40}" presName="Child2Accent2" presStyleLbl="alignNode1" presStyleIdx="21" presStyleCnt="42"/>
      <dgm:spPr/>
    </dgm:pt>
    <dgm:pt modelId="{E371A37D-3F18-454E-9068-F19F9B879ABB}" type="pres">
      <dgm:prSet presAssocID="{CE45E37A-0BBF-410B-9470-AE5347A92B40}" presName="Child2Accent3" presStyleLbl="alignNode1" presStyleIdx="22" presStyleCnt="42"/>
      <dgm:spPr/>
    </dgm:pt>
    <dgm:pt modelId="{F6568EC2-429B-4425-92F0-4F8136F46783}" type="pres">
      <dgm:prSet presAssocID="{CE45E37A-0BBF-410B-9470-AE5347A92B40}" presName="Child2Accent4" presStyleLbl="alignNode1" presStyleIdx="23" presStyleCnt="42"/>
      <dgm:spPr/>
    </dgm:pt>
    <dgm:pt modelId="{D63D8A38-C330-4DFC-BA34-500E7BD77688}" type="pres">
      <dgm:prSet presAssocID="{CE45E37A-0BBF-410B-9470-AE5347A92B40}" presName="Child2Accent5" presStyleLbl="alignNode1" presStyleIdx="24" presStyleCnt="42"/>
      <dgm:spPr/>
    </dgm:pt>
    <dgm:pt modelId="{E2E57376-4D81-49E2-B949-95D5DE9ED147}" type="pres">
      <dgm:prSet presAssocID="{CE45E37A-0BBF-410B-9470-AE5347A92B40}" presName="Child2Accent6" presStyleLbl="alignNode1" presStyleIdx="25" presStyleCnt="42"/>
      <dgm:spPr/>
    </dgm:pt>
    <dgm:pt modelId="{02487C57-6A2D-4D83-B173-3095B3620847}" type="pres">
      <dgm:prSet presAssocID="{CE45E37A-0BBF-410B-9470-AE5347A92B40}" presName="Child2Accent7" presStyleLbl="alignNode1" presStyleIdx="26" presStyleCnt="42"/>
      <dgm:spPr/>
    </dgm:pt>
    <dgm:pt modelId="{B84E8F20-28E4-4286-BB96-3D1065E2C367}" type="pres">
      <dgm:prSet presAssocID="{CE45E37A-0BBF-410B-9470-AE5347A92B40}" presName="Child2" presStyleLbl="revTx" presStyleIdx="1" presStyleCnt="4" custScaleX="125926" custLinFactNeighborX="15221">
        <dgm:presLayoutVars>
          <dgm:chMax/>
          <dgm:chPref val="0"/>
          <dgm:bulletEnabled val="1"/>
        </dgm:presLayoutVars>
      </dgm:prSet>
      <dgm:spPr/>
      <dgm:t>
        <a:bodyPr/>
        <a:lstStyle/>
        <a:p>
          <a:endParaRPr lang="es-ES"/>
        </a:p>
      </dgm:t>
    </dgm:pt>
    <dgm:pt modelId="{2675ED7A-0005-44FE-BFB4-E77DCD91C5E8}" type="pres">
      <dgm:prSet presAssocID="{CCBFBE68-98AB-4F41-9578-B1203AF49A5C}" presName="Child3Accent1" presStyleLbl="alignNode1" presStyleIdx="27" presStyleCnt="42"/>
      <dgm:spPr/>
    </dgm:pt>
    <dgm:pt modelId="{F3D8DB06-BCF5-474A-842E-A474DE55DA19}" type="pres">
      <dgm:prSet presAssocID="{CCBFBE68-98AB-4F41-9578-B1203AF49A5C}" presName="Child3Accent2" presStyleLbl="alignNode1" presStyleIdx="28" presStyleCnt="42"/>
      <dgm:spPr/>
    </dgm:pt>
    <dgm:pt modelId="{5CF86723-6157-4613-8B44-0943B4D831ED}" type="pres">
      <dgm:prSet presAssocID="{CCBFBE68-98AB-4F41-9578-B1203AF49A5C}" presName="Child3Accent3" presStyleLbl="alignNode1" presStyleIdx="29" presStyleCnt="42"/>
      <dgm:spPr/>
    </dgm:pt>
    <dgm:pt modelId="{7F538A57-D08E-4B8C-922C-2456EFEB12BA}" type="pres">
      <dgm:prSet presAssocID="{CCBFBE68-98AB-4F41-9578-B1203AF49A5C}" presName="Child3Accent4" presStyleLbl="alignNode1" presStyleIdx="30" presStyleCnt="42"/>
      <dgm:spPr/>
    </dgm:pt>
    <dgm:pt modelId="{4F1E4829-0618-4E2F-9CC8-0C2BECD23042}" type="pres">
      <dgm:prSet presAssocID="{CCBFBE68-98AB-4F41-9578-B1203AF49A5C}" presName="Child3Accent5" presStyleLbl="alignNode1" presStyleIdx="31" presStyleCnt="42"/>
      <dgm:spPr/>
    </dgm:pt>
    <dgm:pt modelId="{4A9A4C4D-3CE1-48EF-A9F9-6E68C31DF5D3}" type="pres">
      <dgm:prSet presAssocID="{CCBFBE68-98AB-4F41-9578-B1203AF49A5C}" presName="Child3Accent6" presStyleLbl="alignNode1" presStyleIdx="32" presStyleCnt="42"/>
      <dgm:spPr/>
    </dgm:pt>
    <dgm:pt modelId="{77763E8B-223D-412C-AB50-F86EA20A80B4}" type="pres">
      <dgm:prSet presAssocID="{CCBFBE68-98AB-4F41-9578-B1203AF49A5C}" presName="Child3Accent7" presStyleLbl="alignNode1" presStyleIdx="33" presStyleCnt="42"/>
      <dgm:spPr/>
    </dgm:pt>
    <dgm:pt modelId="{76DB8F63-9E7C-4844-A911-C58D2EB17483}" type="pres">
      <dgm:prSet presAssocID="{CCBFBE68-98AB-4F41-9578-B1203AF49A5C}" presName="Child3" presStyleLbl="revTx" presStyleIdx="2" presStyleCnt="4">
        <dgm:presLayoutVars>
          <dgm:chMax/>
          <dgm:chPref val="0"/>
          <dgm:bulletEnabled val="1"/>
        </dgm:presLayoutVars>
      </dgm:prSet>
      <dgm:spPr/>
      <dgm:t>
        <a:bodyPr/>
        <a:lstStyle/>
        <a:p>
          <a:endParaRPr lang="es-ES"/>
        </a:p>
      </dgm:t>
    </dgm:pt>
    <dgm:pt modelId="{05A0CBB7-C8DA-4E95-BDD0-1385025B2263}" type="pres">
      <dgm:prSet presAssocID="{F71AB4D1-4FCE-45EB-9904-752B978B7432}" presName="Child4Accent1" presStyleLbl="alignNode1" presStyleIdx="34" presStyleCnt="42"/>
      <dgm:spPr/>
    </dgm:pt>
    <dgm:pt modelId="{A403CC0F-CF4F-4C84-9252-2CFE4C2369CF}" type="pres">
      <dgm:prSet presAssocID="{F71AB4D1-4FCE-45EB-9904-752B978B7432}" presName="Child4Accent2" presStyleLbl="alignNode1" presStyleIdx="35" presStyleCnt="42"/>
      <dgm:spPr/>
    </dgm:pt>
    <dgm:pt modelId="{E93AEBF3-8585-43B4-B466-414519300A9B}" type="pres">
      <dgm:prSet presAssocID="{F71AB4D1-4FCE-45EB-9904-752B978B7432}" presName="Child4Accent3" presStyleLbl="alignNode1" presStyleIdx="36" presStyleCnt="42"/>
      <dgm:spPr/>
    </dgm:pt>
    <dgm:pt modelId="{E775040E-890F-49D2-B9B3-DFF47D2B4661}" type="pres">
      <dgm:prSet presAssocID="{F71AB4D1-4FCE-45EB-9904-752B978B7432}" presName="Child4Accent4" presStyleLbl="alignNode1" presStyleIdx="37" presStyleCnt="42"/>
      <dgm:spPr/>
    </dgm:pt>
    <dgm:pt modelId="{4B61FD72-7BA0-44A6-AC72-6DAAC217F900}" type="pres">
      <dgm:prSet presAssocID="{F71AB4D1-4FCE-45EB-9904-752B978B7432}" presName="Child4Accent5" presStyleLbl="alignNode1" presStyleIdx="38" presStyleCnt="42"/>
      <dgm:spPr/>
    </dgm:pt>
    <dgm:pt modelId="{6CB46BF6-1933-4DD9-A2D4-393066DD03AE}" type="pres">
      <dgm:prSet presAssocID="{F71AB4D1-4FCE-45EB-9904-752B978B7432}" presName="Child4Accent6" presStyleLbl="alignNode1" presStyleIdx="39" presStyleCnt="42"/>
      <dgm:spPr/>
    </dgm:pt>
    <dgm:pt modelId="{FAF7A083-0C75-4C4A-95CB-6B0CBD7BFC4D}" type="pres">
      <dgm:prSet presAssocID="{F71AB4D1-4FCE-45EB-9904-752B978B7432}" presName="Child4Accent7" presStyleLbl="alignNode1" presStyleIdx="40" presStyleCnt="42"/>
      <dgm:spPr/>
    </dgm:pt>
    <dgm:pt modelId="{568205EF-4769-434A-8A50-D1FE79F0CA61}" type="pres">
      <dgm:prSet presAssocID="{F71AB4D1-4FCE-45EB-9904-752B978B7432}" presName="Child4Accent8" presStyleLbl="alignNode1" presStyleIdx="41" presStyleCnt="42"/>
      <dgm:spPr/>
    </dgm:pt>
    <dgm:pt modelId="{4EEE19A2-71FB-4B31-9FDA-03FC9871E338}" type="pres">
      <dgm:prSet presAssocID="{F71AB4D1-4FCE-45EB-9904-752B978B7432}" presName="Child4" presStyleLbl="revTx" presStyleIdx="3" presStyleCnt="4">
        <dgm:presLayoutVars>
          <dgm:chMax/>
          <dgm:chPref val="0"/>
          <dgm:bulletEnabled val="1"/>
        </dgm:presLayoutVars>
      </dgm:prSet>
      <dgm:spPr/>
      <dgm:t>
        <a:bodyPr/>
        <a:lstStyle/>
        <a:p>
          <a:endParaRPr lang="es-EC"/>
        </a:p>
      </dgm:t>
    </dgm:pt>
  </dgm:ptLst>
  <dgm:cxnLst>
    <dgm:cxn modelId="{585EFCB6-B61D-4C84-88FD-78584864A2FE}" srcId="{1C441DD5-0A89-42DA-82AF-8E3D2F2D155E}" destId="{62B75D17-D5E6-4F6B-8DA9-A464A2373EA6}" srcOrd="0" destOrd="0" parTransId="{2E933794-3500-486F-B713-3D98079599B2}" sibTransId="{5BEC18D7-24D5-46C6-AC1A-E187632F24D4}"/>
    <dgm:cxn modelId="{E78D78C3-2069-4EED-80DB-5F37439BE7BD}" type="presOf" srcId="{F71AB4D1-4FCE-45EB-9904-752B978B7432}" destId="{4EEE19A2-71FB-4B31-9FDA-03FC9871E338}" srcOrd="0" destOrd="0" presId="urn:microsoft.com/office/officeart/2011/layout/ConvergingText"/>
    <dgm:cxn modelId="{D8DDEE5E-4C35-4B0C-A6D3-9B2D7C2A5AF2}" srcId="{4A8E1818-4735-4DE0-8ECC-0F35317FE13A}" destId="{1C441DD5-0A89-42DA-82AF-8E3D2F2D155E}" srcOrd="0" destOrd="0" parTransId="{80BE9812-35C3-4033-9329-DAEC742AEBED}" sibTransId="{A77D8CBF-E33C-4F41-955A-5A8888775286}"/>
    <dgm:cxn modelId="{AFCD371E-A82C-4266-825D-22EC9191F8E2}" type="presOf" srcId="{CCBFBE68-98AB-4F41-9578-B1203AF49A5C}" destId="{76DB8F63-9E7C-4844-A911-C58D2EB17483}" srcOrd="0" destOrd="0" presId="urn:microsoft.com/office/officeart/2011/layout/ConvergingText"/>
    <dgm:cxn modelId="{8A2560D1-91E0-4A88-AF02-2210EA328188}" srcId="{1C441DD5-0A89-42DA-82AF-8E3D2F2D155E}" destId="{CE45E37A-0BBF-410B-9470-AE5347A92B40}" srcOrd="1" destOrd="0" parTransId="{3C88B289-A8EE-4058-AA6A-DEE8DB7349B2}" sibTransId="{578FCB09-463D-4710-B08C-FEA02227010F}"/>
    <dgm:cxn modelId="{FFD6330F-93DB-4557-AABE-75ED3588086B}" srcId="{1C441DD5-0A89-42DA-82AF-8E3D2F2D155E}" destId="{F71AB4D1-4FCE-45EB-9904-752B978B7432}" srcOrd="3" destOrd="0" parTransId="{2A63164F-37A4-4021-9252-6240504F78F9}" sibTransId="{B806F88C-0B2E-4FEE-8E68-972F679DC007}"/>
    <dgm:cxn modelId="{04175273-6947-4F28-8430-396F84B1E2C8}" type="presOf" srcId="{4A8E1818-4735-4DE0-8ECC-0F35317FE13A}" destId="{07D7391B-3D53-427E-930D-C9A233C44CEB}" srcOrd="0" destOrd="0" presId="urn:microsoft.com/office/officeart/2011/layout/ConvergingText"/>
    <dgm:cxn modelId="{26B18B48-3468-469C-B103-1D65F4743EE4}" type="presOf" srcId="{CE45E37A-0BBF-410B-9470-AE5347A92B40}" destId="{B84E8F20-28E4-4286-BB96-3D1065E2C367}" srcOrd="0" destOrd="0" presId="urn:microsoft.com/office/officeart/2011/layout/ConvergingText"/>
    <dgm:cxn modelId="{2E1F1EC2-63BB-4B28-A06D-32F366F6FA5A}" type="presOf" srcId="{62B75D17-D5E6-4F6B-8DA9-A464A2373EA6}" destId="{E53DC94C-E139-406B-A275-17A35D35C99C}" srcOrd="0" destOrd="0" presId="urn:microsoft.com/office/officeart/2011/layout/ConvergingText"/>
    <dgm:cxn modelId="{8E2B2C63-06EE-480C-9865-C33587361282}" srcId="{1C441DD5-0A89-42DA-82AF-8E3D2F2D155E}" destId="{CCBFBE68-98AB-4F41-9578-B1203AF49A5C}" srcOrd="2" destOrd="0" parTransId="{06700395-EB3A-4120-842E-41BC15D42077}" sibTransId="{39D66127-2DBB-4D28-8000-1EC7D19A2544}"/>
    <dgm:cxn modelId="{111025D5-43D7-431C-8DEF-BE1BC821D7F1}" type="presOf" srcId="{1C441DD5-0A89-42DA-82AF-8E3D2F2D155E}" destId="{B93BD0E9-0F0A-4B49-B50D-B1B901FB2E23}" srcOrd="0" destOrd="0" presId="urn:microsoft.com/office/officeart/2011/layout/ConvergingText"/>
    <dgm:cxn modelId="{1EBD6BB1-A651-4F95-932D-47B97D6CF023}" type="presParOf" srcId="{07D7391B-3D53-427E-930D-C9A233C44CEB}" destId="{24F08826-A010-4779-A5EC-ABCF919ED774}" srcOrd="0" destOrd="0" presId="urn:microsoft.com/office/officeart/2011/layout/ConvergingText"/>
    <dgm:cxn modelId="{63106706-5F5C-482D-BE40-3FFB757F0EE8}" type="presParOf" srcId="{24F08826-A010-4779-A5EC-ABCF919ED774}" destId="{9018EFB0-A0E6-424B-AA8F-C7D85D25D910}" srcOrd="0" destOrd="0" presId="urn:microsoft.com/office/officeart/2011/layout/ConvergingText"/>
    <dgm:cxn modelId="{2FB6EB1A-7FA1-44FC-A1E8-06DBB699BD5C}" type="presParOf" srcId="{24F08826-A010-4779-A5EC-ABCF919ED774}" destId="{88110B03-9E73-4159-811B-9E5E06C62E8C}" srcOrd="1" destOrd="0" presId="urn:microsoft.com/office/officeart/2011/layout/ConvergingText"/>
    <dgm:cxn modelId="{2DEE8347-8BC7-41E4-A352-039D2C20016C}" type="presParOf" srcId="{24F08826-A010-4779-A5EC-ABCF919ED774}" destId="{B84E6142-88A5-466C-A59D-55AA469A98C0}" srcOrd="2" destOrd="0" presId="urn:microsoft.com/office/officeart/2011/layout/ConvergingText"/>
    <dgm:cxn modelId="{AB6F24A6-17AB-4F37-A217-40C80BB4C977}" type="presParOf" srcId="{24F08826-A010-4779-A5EC-ABCF919ED774}" destId="{0D1C8435-AC5F-4D0D-B207-DAF059BE3BE2}" srcOrd="3" destOrd="0" presId="urn:microsoft.com/office/officeart/2011/layout/ConvergingText"/>
    <dgm:cxn modelId="{62A964D8-F0F6-4E6D-BFA7-4255DAD1957F}" type="presParOf" srcId="{24F08826-A010-4779-A5EC-ABCF919ED774}" destId="{F341FD7C-B9F5-4E93-B4E8-58CF58C682C5}" srcOrd="4" destOrd="0" presId="urn:microsoft.com/office/officeart/2011/layout/ConvergingText"/>
    <dgm:cxn modelId="{4D11CB6E-32B2-4BC5-B66B-92B25CCFD81D}" type="presParOf" srcId="{24F08826-A010-4779-A5EC-ABCF919ED774}" destId="{B555787F-C382-4320-8B7A-417C80D53995}" srcOrd="5" destOrd="0" presId="urn:microsoft.com/office/officeart/2011/layout/ConvergingText"/>
    <dgm:cxn modelId="{47015605-4C40-41FF-8B79-C80AAB272593}" type="presParOf" srcId="{24F08826-A010-4779-A5EC-ABCF919ED774}" destId="{A60594F7-4CF8-4F69-B216-D3364C1DD2B9}" srcOrd="6" destOrd="0" presId="urn:microsoft.com/office/officeart/2011/layout/ConvergingText"/>
    <dgm:cxn modelId="{329C645A-744D-4FA6-87A0-4920A9627089}" type="presParOf" srcId="{24F08826-A010-4779-A5EC-ABCF919ED774}" destId="{FDFCD95F-1F3B-4C8B-92B4-3368D8413A92}" srcOrd="7" destOrd="0" presId="urn:microsoft.com/office/officeart/2011/layout/ConvergingText"/>
    <dgm:cxn modelId="{DFF8C047-B6EB-46A5-8E32-298EE037FA09}" type="presParOf" srcId="{24F08826-A010-4779-A5EC-ABCF919ED774}" destId="{F9D72CEA-034A-40ED-B2B3-53BFC4C5444C}" srcOrd="8" destOrd="0" presId="urn:microsoft.com/office/officeart/2011/layout/ConvergingText"/>
    <dgm:cxn modelId="{CA0AB502-6C77-480D-8530-2DFB5BF9C708}" type="presParOf" srcId="{24F08826-A010-4779-A5EC-ABCF919ED774}" destId="{A3B23E0E-310A-4AC9-BBAF-EBE6E90080F0}" srcOrd="9" destOrd="0" presId="urn:microsoft.com/office/officeart/2011/layout/ConvergingText"/>
    <dgm:cxn modelId="{EC87CDDB-FB29-425D-A271-8E5122F27FDB}" type="presParOf" srcId="{24F08826-A010-4779-A5EC-ABCF919ED774}" destId="{B93BD0E9-0F0A-4B49-B50D-B1B901FB2E23}" srcOrd="10" destOrd="0" presId="urn:microsoft.com/office/officeart/2011/layout/ConvergingText"/>
    <dgm:cxn modelId="{15C07A1B-0980-45B5-ACE0-5477849AA697}" type="presParOf" srcId="{24F08826-A010-4779-A5EC-ABCF919ED774}" destId="{C1A41D3D-8401-431B-8308-450E37644F23}" srcOrd="11" destOrd="0" presId="urn:microsoft.com/office/officeart/2011/layout/ConvergingText"/>
    <dgm:cxn modelId="{C6014AE7-8A1A-4000-92F6-6CDA8B556629}" type="presParOf" srcId="{24F08826-A010-4779-A5EC-ABCF919ED774}" destId="{89D33AC3-A055-49EF-A8ED-CA4060E4B36B}" srcOrd="12" destOrd="0" presId="urn:microsoft.com/office/officeart/2011/layout/ConvergingText"/>
    <dgm:cxn modelId="{BF1AAABA-43B6-42C2-800B-81BEE72893AD}" type="presParOf" srcId="{24F08826-A010-4779-A5EC-ABCF919ED774}" destId="{CB062103-7B00-490B-B5E7-C8C5D3C44F24}" srcOrd="13" destOrd="0" presId="urn:microsoft.com/office/officeart/2011/layout/ConvergingText"/>
    <dgm:cxn modelId="{9C605784-E5B3-46B1-8A01-0332C45B0DDA}" type="presParOf" srcId="{24F08826-A010-4779-A5EC-ABCF919ED774}" destId="{80AED4B6-092D-4E62-9329-D8CE754C32B1}" srcOrd="14" destOrd="0" presId="urn:microsoft.com/office/officeart/2011/layout/ConvergingText"/>
    <dgm:cxn modelId="{7519AB51-446A-4BB9-9089-AC1E7436957E}" type="presParOf" srcId="{24F08826-A010-4779-A5EC-ABCF919ED774}" destId="{D9FB4FE9-BE5E-45B4-BD22-B3FE5802073F}" srcOrd="15" destOrd="0" presId="urn:microsoft.com/office/officeart/2011/layout/ConvergingText"/>
    <dgm:cxn modelId="{10E65383-3390-423F-A2FD-ECFFE2592B91}" type="presParOf" srcId="{24F08826-A010-4779-A5EC-ABCF919ED774}" destId="{F19E2ED3-88BA-4269-B2A2-935064A67F89}" srcOrd="16" destOrd="0" presId="urn:microsoft.com/office/officeart/2011/layout/ConvergingText"/>
    <dgm:cxn modelId="{7A067B72-FA99-431F-B221-7B3B8ECCC94D}" type="presParOf" srcId="{24F08826-A010-4779-A5EC-ABCF919ED774}" destId="{787FEA12-3E20-463E-B8A0-FAB542928530}" srcOrd="17" destOrd="0" presId="urn:microsoft.com/office/officeart/2011/layout/ConvergingText"/>
    <dgm:cxn modelId="{04F35707-33C6-4A23-BACA-FA6F8A8C899B}" type="presParOf" srcId="{24F08826-A010-4779-A5EC-ABCF919ED774}" destId="{445AAB80-1BB5-4142-882A-52C9FF826DB3}" srcOrd="18" destOrd="0" presId="urn:microsoft.com/office/officeart/2011/layout/ConvergingText"/>
    <dgm:cxn modelId="{24163CB4-E6A9-42E1-8E4F-11539146DFB8}" type="presParOf" srcId="{24F08826-A010-4779-A5EC-ABCF919ED774}" destId="{BAC559D8-0E17-44ED-A18E-605FB8B4F308}" srcOrd="19" destOrd="0" presId="urn:microsoft.com/office/officeart/2011/layout/ConvergingText"/>
    <dgm:cxn modelId="{016398B0-F709-4A33-931C-4B10031252CD}" type="presParOf" srcId="{24F08826-A010-4779-A5EC-ABCF919ED774}" destId="{E53DC94C-E139-406B-A275-17A35D35C99C}" srcOrd="20" destOrd="0" presId="urn:microsoft.com/office/officeart/2011/layout/ConvergingText"/>
    <dgm:cxn modelId="{47F2BD48-BDB2-47A5-AABC-5F57FE9B55A7}" type="presParOf" srcId="{24F08826-A010-4779-A5EC-ABCF919ED774}" destId="{703E6E85-C7E0-410B-9392-F9201A8754D7}" srcOrd="21" destOrd="0" presId="urn:microsoft.com/office/officeart/2011/layout/ConvergingText"/>
    <dgm:cxn modelId="{0BEC8B6B-ABD4-48E2-A352-3E5FCB8A3621}" type="presParOf" srcId="{24F08826-A010-4779-A5EC-ABCF919ED774}" destId="{EDB7C873-322C-4BC4-BACB-9835A2473437}" srcOrd="22" destOrd="0" presId="urn:microsoft.com/office/officeart/2011/layout/ConvergingText"/>
    <dgm:cxn modelId="{F4D17C42-4F96-477E-ADF5-DBE5D1A64743}" type="presParOf" srcId="{24F08826-A010-4779-A5EC-ABCF919ED774}" destId="{E371A37D-3F18-454E-9068-F19F9B879ABB}" srcOrd="23" destOrd="0" presId="urn:microsoft.com/office/officeart/2011/layout/ConvergingText"/>
    <dgm:cxn modelId="{1CDDF51E-C7AE-4671-B2BE-EEC234065CB0}" type="presParOf" srcId="{24F08826-A010-4779-A5EC-ABCF919ED774}" destId="{F6568EC2-429B-4425-92F0-4F8136F46783}" srcOrd="24" destOrd="0" presId="urn:microsoft.com/office/officeart/2011/layout/ConvergingText"/>
    <dgm:cxn modelId="{987E5F68-C288-4E91-BC93-A890A6387A7C}" type="presParOf" srcId="{24F08826-A010-4779-A5EC-ABCF919ED774}" destId="{D63D8A38-C330-4DFC-BA34-500E7BD77688}" srcOrd="25" destOrd="0" presId="urn:microsoft.com/office/officeart/2011/layout/ConvergingText"/>
    <dgm:cxn modelId="{9E77A5C2-91F3-465B-BE97-62493414C2DF}" type="presParOf" srcId="{24F08826-A010-4779-A5EC-ABCF919ED774}" destId="{E2E57376-4D81-49E2-B949-95D5DE9ED147}" srcOrd="26" destOrd="0" presId="urn:microsoft.com/office/officeart/2011/layout/ConvergingText"/>
    <dgm:cxn modelId="{BFD73F80-07F9-47F1-A460-8FBD2887DC60}" type="presParOf" srcId="{24F08826-A010-4779-A5EC-ABCF919ED774}" destId="{02487C57-6A2D-4D83-B173-3095B3620847}" srcOrd="27" destOrd="0" presId="urn:microsoft.com/office/officeart/2011/layout/ConvergingText"/>
    <dgm:cxn modelId="{A82D4FA4-AA5E-4F15-8B87-986CAC379F07}" type="presParOf" srcId="{24F08826-A010-4779-A5EC-ABCF919ED774}" destId="{B84E8F20-28E4-4286-BB96-3D1065E2C367}" srcOrd="28" destOrd="0" presId="urn:microsoft.com/office/officeart/2011/layout/ConvergingText"/>
    <dgm:cxn modelId="{3F6E6284-034D-4D3C-8C0C-CEC95431D951}" type="presParOf" srcId="{24F08826-A010-4779-A5EC-ABCF919ED774}" destId="{2675ED7A-0005-44FE-BFB4-E77DCD91C5E8}" srcOrd="29" destOrd="0" presId="urn:microsoft.com/office/officeart/2011/layout/ConvergingText"/>
    <dgm:cxn modelId="{F9591AD6-BBCA-4567-9616-2F3615D58F64}" type="presParOf" srcId="{24F08826-A010-4779-A5EC-ABCF919ED774}" destId="{F3D8DB06-BCF5-474A-842E-A474DE55DA19}" srcOrd="30" destOrd="0" presId="urn:microsoft.com/office/officeart/2011/layout/ConvergingText"/>
    <dgm:cxn modelId="{7CDDDFCA-2A49-462C-A81D-AAA95CB49A94}" type="presParOf" srcId="{24F08826-A010-4779-A5EC-ABCF919ED774}" destId="{5CF86723-6157-4613-8B44-0943B4D831ED}" srcOrd="31" destOrd="0" presId="urn:microsoft.com/office/officeart/2011/layout/ConvergingText"/>
    <dgm:cxn modelId="{52FBB6FC-2332-462C-BEAF-E8A7B69108A4}" type="presParOf" srcId="{24F08826-A010-4779-A5EC-ABCF919ED774}" destId="{7F538A57-D08E-4B8C-922C-2456EFEB12BA}" srcOrd="32" destOrd="0" presId="urn:microsoft.com/office/officeart/2011/layout/ConvergingText"/>
    <dgm:cxn modelId="{C6A4BDD4-5E63-41AF-938D-06272D0F92F2}" type="presParOf" srcId="{24F08826-A010-4779-A5EC-ABCF919ED774}" destId="{4F1E4829-0618-4E2F-9CC8-0C2BECD23042}" srcOrd="33" destOrd="0" presId="urn:microsoft.com/office/officeart/2011/layout/ConvergingText"/>
    <dgm:cxn modelId="{7FAEDF80-84EE-4733-9A70-E20930A5AE14}" type="presParOf" srcId="{24F08826-A010-4779-A5EC-ABCF919ED774}" destId="{4A9A4C4D-3CE1-48EF-A9F9-6E68C31DF5D3}" srcOrd="34" destOrd="0" presId="urn:microsoft.com/office/officeart/2011/layout/ConvergingText"/>
    <dgm:cxn modelId="{B5CF6E0A-A5BC-4F4A-9518-63DB771A0465}" type="presParOf" srcId="{24F08826-A010-4779-A5EC-ABCF919ED774}" destId="{77763E8B-223D-412C-AB50-F86EA20A80B4}" srcOrd="35" destOrd="0" presId="urn:microsoft.com/office/officeart/2011/layout/ConvergingText"/>
    <dgm:cxn modelId="{0E9D7555-FD7D-482D-9C17-BA9C64889EF0}" type="presParOf" srcId="{24F08826-A010-4779-A5EC-ABCF919ED774}" destId="{76DB8F63-9E7C-4844-A911-C58D2EB17483}" srcOrd="36" destOrd="0" presId="urn:microsoft.com/office/officeart/2011/layout/ConvergingText"/>
    <dgm:cxn modelId="{5D77CC70-F369-4599-9B6A-9715CEF521F0}" type="presParOf" srcId="{24F08826-A010-4779-A5EC-ABCF919ED774}" destId="{05A0CBB7-C8DA-4E95-BDD0-1385025B2263}" srcOrd="37" destOrd="0" presId="urn:microsoft.com/office/officeart/2011/layout/ConvergingText"/>
    <dgm:cxn modelId="{FD05BFA6-C281-46D5-A594-4F3971953056}" type="presParOf" srcId="{24F08826-A010-4779-A5EC-ABCF919ED774}" destId="{A403CC0F-CF4F-4C84-9252-2CFE4C2369CF}" srcOrd="38" destOrd="0" presId="urn:microsoft.com/office/officeart/2011/layout/ConvergingText"/>
    <dgm:cxn modelId="{A2B54180-7362-4DEA-ADC1-1A88BFFFC832}" type="presParOf" srcId="{24F08826-A010-4779-A5EC-ABCF919ED774}" destId="{E93AEBF3-8585-43B4-B466-414519300A9B}" srcOrd="39" destOrd="0" presId="urn:microsoft.com/office/officeart/2011/layout/ConvergingText"/>
    <dgm:cxn modelId="{D1A3C371-5DBA-45DD-B617-F58AE8C33A0B}" type="presParOf" srcId="{24F08826-A010-4779-A5EC-ABCF919ED774}" destId="{E775040E-890F-49D2-B9B3-DFF47D2B4661}" srcOrd="40" destOrd="0" presId="urn:microsoft.com/office/officeart/2011/layout/ConvergingText"/>
    <dgm:cxn modelId="{4129692E-80EE-4332-8796-2C3082FFF925}" type="presParOf" srcId="{24F08826-A010-4779-A5EC-ABCF919ED774}" destId="{4B61FD72-7BA0-44A6-AC72-6DAAC217F900}" srcOrd="41" destOrd="0" presId="urn:microsoft.com/office/officeart/2011/layout/ConvergingText"/>
    <dgm:cxn modelId="{BE0CBE81-1521-4C28-9E6E-2460985222BC}" type="presParOf" srcId="{24F08826-A010-4779-A5EC-ABCF919ED774}" destId="{6CB46BF6-1933-4DD9-A2D4-393066DD03AE}" srcOrd="42" destOrd="0" presId="urn:microsoft.com/office/officeart/2011/layout/ConvergingText"/>
    <dgm:cxn modelId="{189D6C89-EB15-4A85-92DA-425ECA83C6FB}" type="presParOf" srcId="{24F08826-A010-4779-A5EC-ABCF919ED774}" destId="{FAF7A083-0C75-4C4A-95CB-6B0CBD7BFC4D}" srcOrd="43" destOrd="0" presId="urn:microsoft.com/office/officeart/2011/layout/ConvergingText"/>
    <dgm:cxn modelId="{EA53CFDB-7A41-4A5A-8FAF-AFAA5E772C20}" type="presParOf" srcId="{24F08826-A010-4779-A5EC-ABCF919ED774}" destId="{568205EF-4769-434A-8A50-D1FE79F0CA61}" srcOrd="44" destOrd="0" presId="urn:microsoft.com/office/officeart/2011/layout/ConvergingText"/>
    <dgm:cxn modelId="{59A49DB0-BB74-42AE-B87E-01C7BA00B579}" type="presParOf" srcId="{24F08826-A010-4779-A5EC-ABCF919ED774}" destId="{4EEE19A2-71FB-4B31-9FDA-03FC9871E338}" srcOrd="45" destOrd="0" presId="urn:microsoft.com/office/officeart/2011/layout/Converging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5FE32ED9-DE14-4B60-A92E-D410DCBA978D}" type="doc">
      <dgm:prSet loTypeId="urn:microsoft.com/office/officeart/2005/8/layout/vList3" loCatId="list" qsTypeId="urn:microsoft.com/office/officeart/2005/8/quickstyle/simple1" qsCatId="simple" csTypeId="urn:microsoft.com/office/officeart/2005/8/colors/accent1_2" csCatId="accent1" phldr="1"/>
      <dgm:spPr/>
    </dgm:pt>
    <dgm:pt modelId="{3AF4764A-6EB8-4F10-B767-78CCD54AA418}">
      <dgm:prSet phldrT="[Texto]" custT="1"/>
      <dgm:spPr/>
      <dgm:t>
        <a:bodyPr/>
        <a:lstStyle/>
        <a:p>
          <a:pPr algn="ctr"/>
          <a:r>
            <a:rPr lang="es-ES" sz="2000" b="1" dirty="0" smtClean="0">
              <a:solidFill>
                <a:schemeClr val="tx1"/>
              </a:solidFill>
              <a:effectLst>
                <a:outerShdw blurRad="38100" dist="38100" dir="2700000" algn="tl">
                  <a:srgbClr val="000000">
                    <a:alpha val="43137"/>
                  </a:srgbClr>
                </a:outerShdw>
              </a:effectLst>
            </a:rPr>
            <a:t>Admisión</a:t>
          </a:r>
        </a:p>
        <a:p>
          <a:pPr algn="l"/>
          <a:r>
            <a:rPr lang="es-ES" sz="1800" dirty="0" smtClean="0">
              <a:solidFill>
                <a:schemeClr val="tx1"/>
              </a:solidFill>
            </a:rPr>
            <a:t>Migración 264 mil pacientes con No. Historia Clínica</a:t>
          </a:r>
        </a:p>
        <a:p>
          <a:pPr algn="l"/>
          <a:r>
            <a:rPr lang="es-ES" sz="1800" dirty="0" err="1" smtClean="0">
              <a:solidFill>
                <a:schemeClr val="tx1"/>
              </a:solidFill>
            </a:rPr>
            <a:t>Agendamiento</a:t>
          </a:r>
          <a:r>
            <a:rPr lang="es-ES" sz="1800" dirty="0" smtClean="0">
              <a:solidFill>
                <a:schemeClr val="tx1"/>
              </a:solidFill>
            </a:rPr>
            <a:t> Médico. </a:t>
          </a:r>
          <a:r>
            <a:rPr lang="es-ES" sz="1600" dirty="0" smtClean="0">
              <a:solidFill>
                <a:schemeClr val="tx1"/>
              </a:solidFill>
            </a:rPr>
            <a:t>Parámetros de admisión pacientes</a:t>
          </a:r>
          <a:endParaRPr lang="es-ES" sz="1600" dirty="0">
            <a:solidFill>
              <a:schemeClr val="tx1"/>
            </a:solidFill>
          </a:endParaRPr>
        </a:p>
      </dgm:t>
    </dgm:pt>
    <dgm:pt modelId="{4953497F-CF7A-4321-8A89-896F4556351D}" type="parTrans" cxnId="{53F66D85-485A-441D-B6A9-A35A5CB94522}">
      <dgm:prSet/>
      <dgm:spPr/>
      <dgm:t>
        <a:bodyPr/>
        <a:lstStyle/>
        <a:p>
          <a:endParaRPr lang="es-ES"/>
        </a:p>
      </dgm:t>
    </dgm:pt>
    <dgm:pt modelId="{54B409CF-1CC5-4B81-8695-09E9DBB98F1E}" type="sibTrans" cxnId="{53F66D85-485A-441D-B6A9-A35A5CB94522}">
      <dgm:prSet/>
      <dgm:spPr/>
      <dgm:t>
        <a:bodyPr/>
        <a:lstStyle/>
        <a:p>
          <a:endParaRPr lang="es-ES"/>
        </a:p>
      </dgm:t>
    </dgm:pt>
    <dgm:pt modelId="{831CE867-2419-40EE-A308-0A732650B763}">
      <dgm:prSet phldrT="[Texto]" custT="1"/>
      <dgm:spPr/>
      <dgm:t>
        <a:bodyPr/>
        <a:lstStyle/>
        <a:p>
          <a:pPr algn="ctr"/>
          <a:r>
            <a:rPr lang="es-ES" sz="1600" b="1" dirty="0" smtClean="0">
              <a:solidFill>
                <a:schemeClr val="tx1"/>
              </a:solidFill>
              <a:effectLst>
                <a:outerShdw blurRad="38100" dist="38100" dir="2700000" algn="tl">
                  <a:srgbClr val="000000">
                    <a:alpha val="43137"/>
                  </a:srgbClr>
                </a:outerShdw>
              </a:effectLst>
            </a:rPr>
            <a:t>Área Medica</a:t>
          </a:r>
        </a:p>
        <a:p>
          <a:pPr algn="l"/>
          <a:r>
            <a:rPr lang="es-ES" sz="1400" dirty="0" smtClean="0">
              <a:solidFill>
                <a:schemeClr val="tx1"/>
              </a:solidFill>
            </a:rPr>
            <a:t>Cuadro de enfermedades CIE10, Medicamentos, Diagnósticos</a:t>
          </a:r>
        </a:p>
        <a:p>
          <a:pPr algn="l"/>
          <a:r>
            <a:rPr lang="es-ES" sz="1400" dirty="0" smtClean="0">
              <a:solidFill>
                <a:schemeClr val="tx1"/>
              </a:solidFill>
            </a:rPr>
            <a:t>Procesos, procedimientos, exámenes y variables</a:t>
          </a:r>
        </a:p>
        <a:p>
          <a:pPr algn="l"/>
          <a:r>
            <a:rPr lang="es-ES" sz="1400" dirty="0" smtClean="0">
              <a:solidFill>
                <a:schemeClr val="tx1"/>
              </a:solidFill>
            </a:rPr>
            <a:t>Lista de variables médicas</a:t>
          </a:r>
        </a:p>
      </dgm:t>
    </dgm:pt>
    <dgm:pt modelId="{ECBDE4B0-7B64-400B-9C5A-99D38EFD36D0}" type="parTrans" cxnId="{2CD9BDC6-F21F-49B1-A352-61F7AF587FE4}">
      <dgm:prSet/>
      <dgm:spPr/>
      <dgm:t>
        <a:bodyPr/>
        <a:lstStyle/>
        <a:p>
          <a:endParaRPr lang="es-ES"/>
        </a:p>
      </dgm:t>
    </dgm:pt>
    <dgm:pt modelId="{30FB4415-A063-4701-B772-3D30E4F54409}" type="sibTrans" cxnId="{2CD9BDC6-F21F-49B1-A352-61F7AF587FE4}">
      <dgm:prSet/>
      <dgm:spPr/>
      <dgm:t>
        <a:bodyPr/>
        <a:lstStyle/>
        <a:p>
          <a:endParaRPr lang="es-ES"/>
        </a:p>
      </dgm:t>
    </dgm:pt>
    <dgm:pt modelId="{FCF3A66A-060E-4304-BF06-D0BC7AC05D30}">
      <dgm:prSet phldrT="[Texto]" custT="1"/>
      <dgm:spPr/>
      <dgm:t>
        <a:bodyPr/>
        <a:lstStyle/>
        <a:p>
          <a:pPr algn="ctr"/>
          <a:r>
            <a:rPr lang="es-ES" sz="1600" b="1" dirty="0" smtClean="0">
              <a:solidFill>
                <a:schemeClr val="tx1"/>
              </a:solidFill>
              <a:effectLst>
                <a:outerShdw blurRad="38100" dist="38100" dir="2700000" algn="tl">
                  <a:srgbClr val="000000">
                    <a:alpha val="43137"/>
                  </a:srgbClr>
                </a:outerShdw>
              </a:effectLst>
            </a:rPr>
            <a:t>Inventario</a:t>
          </a:r>
        </a:p>
        <a:p>
          <a:pPr algn="l"/>
          <a:r>
            <a:rPr lang="es-ES" sz="1600" dirty="0" smtClean="0">
              <a:solidFill>
                <a:schemeClr val="tx1"/>
              </a:solidFill>
            </a:rPr>
            <a:t>Inventario de Bodegas .  Inventario de </a:t>
          </a:r>
          <a:r>
            <a:rPr lang="es-ES" sz="1600" dirty="0" err="1" smtClean="0">
              <a:solidFill>
                <a:schemeClr val="tx1"/>
              </a:solidFill>
            </a:rPr>
            <a:t>farmacia.Inventario</a:t>
          </a:r>
          <a:r>
            <a:rPr lang="es-ES" sz="1600" dirty="0" smtClean="0">
              <a:solidFill>
                <a:schemeClr val="tx1"/>
              </a:solidFill>
            </a:rPr>
            <a:t> Sub-bodegas</a:t>
          </a:r>
        </a:p>
      </dgm:t>
    </dgm:pt>
    <dgm:pt modelId="{EDCFE9E7-CCC3-4413-9B6B-329B5D11A936}" type="parTrans" cxnId="{675163C0-7CE5-44A3-BC16-879F2E5055DA}">
      <dgm:prSet/>
      <dgm:spPr/>
      <dgm:t>
        <a:bodyPr/>
        <a:lstStyle/>
        <a:p>
          <a:endParaRPr lang="es-ES"/>
        </a:p>
      </dgm:t>
    </dgm:pt>
    <dgm:pt modelId="{396BC40E-F22C-428A-ADC2-580B18E75669}" type="sibTrans" cxnId="{675163C0-7CE5-44A3-BC16-879F2E5055DA}">
      <dgm:prSet/>
      <dgm:spPr/>
      <dgm:t>
        <a:bodyPr/>
        <a:lstStyle/>
        <a:p>
          <a:endParaRPr lang="es-ES"/>
        </a:p>
      </dgm:t>
    </dgm:pt>
    <dgm:pt modelId="{C13BFC64-9BD9-4B1E-ADA9-1D82064B119E}">
      <dgm:prSet custT="1"/>
      <dgm:spPr/>
      <dgm:t>
        <a:bodyPr/>
        <a:lstStyle/>
        <a:p>
          <a:pPr algn="ctr"/>
          <a:r>
            <a:rPr lang="es-ES" sz="1600" b="1" dirty="0" smtClean="0">
              <a:solidFill>
                <a:schemeClr val="tx1"/>
              </a:solidFill>
              <a:effectLst>
                <a:outerShdw blurRad="38100" dist="38100" dir="2700000" algn="tl">
                  <a:srgbClr val="000000">
                    <a:alpha val="43137"/>
                  </a:srgbClr>
                </a:outerShdw>
              </a:effectLst>
            </a:rPr>
            <a:t>Finanzas</a:t>
          </a:r>
        </a:p>
        <a:p>
          <a:pPr algn="l"/>
          <a:r>
            <a:rPr lang="es-ES" sz="1600" dirty="0" smtClean="0">
              <a:solidFill>
                <a:schemeClr val="tx1"/>
              </a:solidFill>
            </a:rPr>
            <a:t>Tarifario MSP – Tarifario HE-1.   Agrupadores</a:t>
          </a:r>
        </a:p>
        <a:p>
          <a:pPr algn="l"/>
          <a:r>
            <a:rPr lang="es-ES" sz="1600" dirty="0" smtClean="0">
              <a:solidFill>
                <a:schemeClr val="tx1"/>
              </a:solidFill>
            </a:rPr>
            <a:t>Formularios de control</a:t>
          </a:r>
          <a:endParaRPr lang="es-ES" sz="1600" dirty="0">
            <a:solidFill>
              <a:schemeClr val="tx1"/>
            </a:solidFill>
          </a:endParaRPr>
        </a:p>
      </dgm:t>
    </dgm:pt>
    <dgm:pt modelId="{E4B2DD76-94F6-4EA2-9384-06D9533D047C}" type="parTrans" cxnId="{199DBD3B-4D35-4443-93C3-43BE4DB28751}">
      <dgm:prSet/>
      <dgm:spPr/>
      <dgm:t>
        <a:bodyPr/>
        <a:lstStyle/>
        <a:p>
          <a:endParaRPr lang="es-ES"/>
        </a:p>
      </dgm:t>
    </dgm:pt>
    <dgm:pt modelId="{FD714731-D79C-4E8A-B55A-5AC73E0BF49B}" type="sibTrans" cxnId="{199DBD3B-4D35-4443-93C3-43BE4DB28751}">
      <dgm:prSet/>
      <dgm:spPr/>
      <dgm:t>
        <a:bodyPr/>
        <a:lstStyle/>
        <a:p>
          <a:endParaRPr lang="es-ES"/>
        </a:p>
      </dgm:t>
    </dgm:pt>
    <dgm:pt modelId="{4F7619F5-CCFB-4521-97DF-19E78B7C4B7C}">
      <dgm:prSet custT="1"/>
      <dgm:spPr/>
      <dgm:t>
        <a:bodyPr/>
        <a:lstStyle/>
        <a:p>
          <a:pPr algn="ctr"/>
          <a:r>
            <a:rPr lang="es-ES" sz="1600" b="1" dirty="0" smtClean="0">
              <a:solidFill>
                <a:schemeClr val="tx1"/>
              </a:solidFill>
              <a:effectLst>
                <a:outerShdw blurRad="38100" dist="38100" dir="2700000" algn="tl">
                  <a:srgbClr val="000000">
                    <a:alpha val="43137"/>
                  </a:srgbClr>
                </a:outerShdw>
              </a:effectLst>
            </a:rPr>
            <a:t>Enfermería</a:t>
          </a:r>
        </a:p>
        <a:p>
          <a:pPr algn="l"/>
          <a:r>
            <a:rPr lang="es-ES" sz="1400" dirty="0" smtClean="0">
              <a:solidFill>
                <a:schemeClr val="tx1"/>
              </a:solidFill>
            </a:rPr>
            <a:t>Parámetros de enfermería (Ingesta-eliminación)</a:t>
          </a:r>
        </a:p>
        <a:p>
          <a:pPr algn="l"/>
          <a:r>
            <a:rPr lang="es-ES" sz="1400" dirty="0" smtClean="0">
              <a:solidFill>
                <a:schemeClr val="tx1"/>
              </a:solidFill>
            </a:rPr>
            <a:t>Servicios, organización hospitalaria</a:t>
          </a:r>
        </a:p>
        <a:p>
          <a:pPr algn="l"/>
          <a:r>
            <a:rPr lang="es-ES" sz="1400" dirty="0" smtClean="0">
              <a:solidFill>
                <a:schemeClr val="tx1"/>
              </a:solidFill>
            </a:rPr>
            <a:t>Variables de labor de enfermería, descargos de insumos médicos</a:t>
          </a:r>
          <a:endParaRPr lang="es-ES" sz="1400" dirty="0">
            <a:solidFill>
              <a:schemeClr val="tx1"/>
            </a:solidFill>
          </a:endParaRPr>
        </a:p>
      </dgm:t>
    </dgm:pt>
    <dgm:pt modelId="{F6F4689C-461D-4A33-BAB3-B75C807DE1D3}" type="parTrans" cxnId="{66CE9D9D-CE61-4F11-99CA-04BB75454C95}">
      <dgm:prSet/>
      <dgm:spPr/>
      <dgm:t>
        <a:bodyPr/>
        <a:lstStyle/>
        <a:p>
          <a:endParaRPr lang="es-ES"/>
        </a:p>
      </dgm:t>
    </dgm:pt>
    <dgm:pt modelId="{F41F6F84-A18C-4E5D-A39B-0015A9F9610C}" type="sibTrans" cxnId="{66CE9D9D-CE61-4F11-99CA-04BB75454C95}">
      <dgm:prSet/>
      <dgm:spPr/>
      <dgm:t>
        <a:bodyPr/>
        <a:lstStyle/>
        <a:p>
          <a:endParaRPr lang="es-ES"/>
        </a:p>
      </dgm:t>
    </dgm:pt>
    <dgm:pt modelId="{D22354D6-F900-43FC-A070-A4C24004E12A}" type="pres">
      <dgm:prSet presAssocID="{5FE32ED9-DE14-4B60-A92E-D410DCBA978D}" presName="linearFlow" presStyleCnt="0">
        <dgm:presLayoutVars>
          <dgm:dir/>
          <dgm:resizeHandles val="exact"/>
        </dgm:presLayoutVars>
      </dgm:prSet>
      <dgm:spPr/>
    </dgm:pt>
    <dgm:pt modelId="{A679AC39-A499-4B9E-98E4-53A8BC9921A7}" type="pres">
      <dgm:prSet presAssocID="{3AF4764A-6EB8-4F10-B767-78CCD54AA418}" presName="composite" presStyleCnt="0"/>
      <dgm:spPr/>
    </dgm:pt>
    <dgm:pt modelId="{AB0F680C-855A-420E-8ADB-C4A491072595}" type="pres">
      <dgm:prSet presAssocID="{3AF4764A-6EB8-4F10-B767-78CCD54AA418}" presName="imgShp" presStyleLbl="fgImgPlace1" presStyleIdx="0" presStyleCnt="5" custLinFactNeighborX="-80219" custLinFactNeighborY="-196"/>
      <dgm:spPr>
        <a:blipFill rotWithShape="1">
          <a:blip xmlns:r="http://schemas.openxmlformats.org/officeDocument/2006/relationships" r:embed="rId1"/>
          <a:stretch>
            <a:fillRect/>
          </a:stretch>
        </a:blipFill>
      </dgm:spPr>
    </dgm:pt>
    <dgm:pt modelId="{0A4DB8E3-7930-4B09-A5D9-552749EBE680}" type="pres">
      <dgm:prSet presAssocID="{3AF4764A-6EB8-4F10-B767-78CCD54AA418}" presName="txShp" presStyleLbl="node1" presStyleIdx="0" presStyleCnt="5" custScaleX="127248">
        <dgm:presLayoutVars>
          <dgm:bulletEnabled val="1"/>
        </dgm:presLayoutVars>
      </dgm:prSet>
      <dgm:spPr/>
      <dgm:t>
        <a:bodyPr/>
        <a:lstStyle/>
        <a:p>
          <a:endParaRPr lang="es-ES"/>
        </a:p>
      </dgm:t>
    </dgm:pt>
    <dgm:pt modelId="{8B0D834D-F1EE-492A-BCAB-00CCC8034771}" type="pres">
      <dgm:prSet presAssocID="{54B409CF-1CC5-4B81-8695-09E9DBB98F1E}" presName="spacing" presStyleCnt="0"/>
      <dgm:spPr/>
    </dgm:pt>
    <dgm:pt modelId="{31279C66-C025-4731-BB07-810684D34409}" type="pres">
      <dgm:prSet presAssocID="{831CE867-2419-40EE-A308-0A732650B763}" presName="composite" presStyleCnt="0"/>
      <dgm:spPr/>
    </dgm:pt>
    <dgm:pt modelId="{E264EEB9-B0B3-46D9-9E47-836254A0565D}" type="pres">
      <dgm:prSet presAssocID="{831CE867-2419-40EE-A308-0A732650B763}" presName="imgShp" presStyleLbl="fgImgPlace1" presStyleIdx="1" presStyleCnt="5" custLinFactNeighborX="-88310" custLinFactNeighborY="-720"/>
      <dgm:spPr>
        <a:blipFill rotWithShape="1">
          <a:blip xmlns:r="http://schemas.openxmlformats.org/officeDocument/2006/relationships" r:embed="rId2"/>
          <a:stretch>
            <a:fillRect/>
          </a:stretch>
        </a:blipFill>
      </dgm:spPr>
    </dgm:pt>
    <dgm:pt modelId="{085B1EEB-95BB-4103-BB09-436E8CDA8457}" type="pres">
      <dgm:prSet presAssocID="{831CE867-2419-40EE-A308-0A732650B763}" presName="txShp" presStyleLbl="node1" presStyleIdx="1" presStyleCnt="5" custScaleX="129269">
        <dgm:presLayoutVars>
          <dgm:bulletEnabled val="1"/>
        </dgm:presLayoutVars>
      </dgm:prSet>
      <dgm:spPr/>
      <dgm:t>
        <a:bodyPr/>
        <a:lstStyle/>
        <a:p>
          <a:endParaRPr lang="es-ES"/>
        </a:p>
      </dgm:t>
    </dgm:pt>
    <dgm:pt modelId="{5E8E05C7-49F9-458D-9684-776DD3EC7873}" type="pres">
      <dgm:prSet presAssocID="{30FB4415-A063-4701-B772-3D30E4F54409}" presName="spacing" presStyleCnt="0"/>
      <dgm:spPr/>
    </dgm:pt>
    <dgm:pt modelId="{29804A9A-EADB-4F59-97D2-38DE5AAF7230}" type="pres">
      <dgm:prSet presAssocID="{4F7619F5-CCFB-4521-97DF-19E78B7C4B7C}" presName="composite" presStyleCnt="0"/>
      <dgm:spPr/>
    </dgm:pt>
    <dgm:pt modelId="{7A4CF50A-2026-4030-84A3-08780DEBF811}" type="pres">
      <dgm:prSet presAssocID="{4F7619F5-CCFB-4521-97DF-19E78B7C4B7C}" presName="imgShp" presStyleLbl="fgImgPlace1" presStyleIdx="2" presStyleCnt="5" custLinFactNeighborX="-88310" custLinFactNeighborY="8395"/>
      <dgm:spPr>
        <a:blipFill rotWithShape="1">
          <a:blip xmlns:r="http://schemas.openxmlformats.org/officeDocument/2006/relationships" r:embed="rId3"/>
          <a:stretch>
            <a:fillRect/>
          </a:stretch>
        </a:blipFill>
      </dgm:spPr>
    </dgm:pt>
    <dgm:pt modelId="{0AC2AD0E-A079-4E08-9140-7236A5FAEF75}" type="pres">
      <dgm:prSet presAssocID="{4F7619F5-CCFB-4521-97DF-19E78B7C4B7C}" presName="txShp" presStyleLbl="node1" presStyleIdx="2" presStyleCnt="5" custScaleX="129269">
        <dgm:presLayoutVars>
          <dgm:bulletEnabled val="1"/>
        </dgm:presLayoutVars>
      </dgm:prSet>
      <dgm:spPr/>
      <dgm:t>
        <a:bodyPr/>
        <a:lstStyle/>
        <a:p>
          <a:endParaRPr lang="es-EC"/>
        </a:p>
      </dgm:t>
    </dgm:pt>
    <dgm:pt modelId="{D93435AF-3A52-4FCD-975F-71CFEACE4C2E}" type="pres">
      <dgm:prSet presAssocID="{F41F6F84-A18C-4E5D-A39B-0015A9F9610C}" presName="spacing" presStyleCnt="0"/>
      <dgm:spPr/>
    </dgm:pt>
    <dgm:pt modelId="{2E313CCD-3DF3-4426-A8D1-8DD14C74AD2D}" type="pres">
      <dgm:prSet presAssocID="{C13BFC64-9BD9-4B1E-ADA9-1D82064B119E}" presName="composite" presStyleCnt="0"/>
      <dgm:spPr/>
    </dgm:pt>
    <dgm:pt modelId="{209C310C-C082-4D27-8C87-C1EED8D3F74F}" type="pres">
      <dgm:prSet presAssocID="{C13BFC64-9BD9-4B1E-ADA9-1D82064B119E}" presName="imgShp" presStyleLbl="fgImgPlace1" presStyleIdx="3" presStyleCnt="5" custLinFactNeighborX="-96484" custLinFactNeighborY="1162"/>
      <dgm:spPr>
        <a:blipFill rotWithShape="1">
          <a:blip xmlns:r="http://schemas.openxmlformats.org/officeDocument/2006/relationships" r:embed="rId4"/>
          <a:stretch>
            <a:fillRect/>
          </a:stretch>
        </a:blipFill>
      </dgm:spPr>
    </dgm:pt>
    <dgm:pt modelId="{93C94142-3A7C-44C3-9D24-7BF56836B291}" type="pres">
      <dgm:prSet presAssocID="{C13BFC64-9BD9-4B1E-ADA9-1D82064B119E}" presName="txShp" presStyleLbl="node1" presStyleIdx="3" presStyleCnt="5" custScaleX="129269">
        <dgm:presLayoutVars>
          <dgm:bulletEnabled val="1"/>
        </dgm:presLayoutVars>
      </dgm:prSet>
      <dgm:spPr/>
      <dgm:t>
        <a:bodyPr/>
        <a:lstStyle/>
        <a:p>
          <a:endParaRPr lang="es-EC"/>
        </a:p>
      </dgm:t>
    </dgm:pt>
    <dgm:pt modelId="{4C9BD573-34AD-42EB-8C89-E0DE474A2269}" type="pres">
      <dgm:prSet presAssocID="{FD714731-D79C-4E8A-B55A-5AC73E0BF49B}" presName="spacing" presStyleCnt="0"/>
      <dgm:spPr/>
    </dgm:pt>
    <dgm:pt modelId="{D53D05E1-63E3-476C-8C48-459A99143A06}" type="pres">
      <dgm:prSet presAssocID="{FCF3A66A-060E-4304-BF06-D0BC7AC05D30}" presName="composite" presStyleCnt="0"/>
      <dgm:spPr/>
    </dgm:pt>
    <dgm:pt modelId="{BBA0CF02-31AD-4CA3-99AF-DDE63F7D3007}" type="pres">
      <dgm:prSet presAssocID="{FCF3A66A-060E-4304-BF06-D0BC7AC05D30}" presName="imgShp" presStyleLbl="fgImgPlace1" presStyleIdx="4" presStyleCnt="5" custLinFactX="-6693" custLinFactNeighborX="-100000" custLinFactNeighborY="-6072"/>
      <dgm:spPr>
        <a:blipFill rotWithShape="1">
          <a:blip xmlns:r="http://schemas.openxmlformats.org/officeDocument/2006/relationships" r:embed="rId5"/>
          <a:stretch>
            <a:fillRect/>
          </a:stretch>
        </a:blipFill>
      </dgm:spPr>
    </dgm:pt>
    <dgm:pt modelId="{3491D544-1D0D-4ECF-94E5-7839C8E6FB7D}" type="pres">
      <dgm:prSet presAssocID="{FCF3A66A-060E-4304-BF06-D0BC7AC05D30}" presName="txShp" presStyleLbl="node1" presStyleIdx="4" presStyleCnt="5" custScaleX="129269">
        <dgm:presLayoutVars>
          <dgm:bulletEnabled val="1"/>
        </dgm:presLayoutVars>
      </dgm:prSet>
      <dgm:spPr/>
      <dgm:t>
        <a:bodyPr/>
        <a:lstStyle/>
        <a:p>
          <a:endParaRPr lang="es-ES"/>
        </a:p>
      </dgm:t>
    </dgm:pt>
  </dgm:ptLst>
  <dgm:cxnLst>
    <dgm:cxn modelId="{38B015AE-4280-4089-8121-222B0B066C0A}" type="presOf" srcId="{5FE32ED9-DE14-4B60-A92E-D410DCBA978D}" destId="{D22354D6-F900-43FC-A070-A4C24004E12A}" srcOrd="0" destOrd="0" presId="urn:microsoft.com/office/officeart/2005/8/layout/vList3"/>
    <dgm:cxn modelId="{C94C6709-A94D-4C06-881A-82C93A56A95F}" type="presOf" srcId="{C13BFC64-9BD9-4B1E-ADA9-1D82064B119E}" destId="{93C94142-3A7C-44C3-9D24-7BF56836B291}" srcOrd="0" destOrd="0" presId="urn:microsoft.com/office/officeart/2005/8/layout/vList3"/>
    <dgm:cxn modelId="{FAA59A6B-8FD1-45D3-8A10-7B4667516209}" type="presOf" srcId="{4F7619F5-CCFB-4521-97DF-19E78B7C4B7C}" destId="{0AC2AD0E-A079-4E08-9140-7236A5FAEF75}" srcOrd="0" destOrd="0" presId="urn:microsoft.com/office/officeart/2005/8/layout/vList3"/>
    <dgm:cxn modelId="{675163C0-7CE5-44A3-BC16-879F2E5055DA}" srcId="{5FE32ED9-DE14-4B60-A92E-D410DCBA978D}" destId="{FCF3A66A-060E-4304-BF06-D0BC7AC05D30}" srcOrd="4" destOrd="0" parTransId="{EDCFE9E7-CCC3-4413-9B6B-329B5D11A936}" sibTransId="{396BC40E-F22C-428A-ADC2-580B18E75669}"/>
    <dgm:cxn modelId="{87FE7A17-23EF-4AAE-9056-26AC24ED9A8E}" type="presOf" srcId="{3AF4764A-6EB8-4F10-B767-78CCD54AA418}" destId="{0A4DB8E3-7930-4B09-A5D9-552749EBE680}" srcOrd="0" destOrd="0" presId="urn:microsoft.com/office/officeart/2005/8/layout/vList3"/>
    <dgm:cxn modelId="{0539AD59-30F7-4FFB-808A-A0FF8C3FD009}" type="presOf" srcId="{FCF3A66A-060E-4304-BF06-D0BC7AC05D30}" destId="{3491D544-1D0D-4ECF-94E5-7839C8E6FB7D}" srcOrd="0" destOrd="0" presId="urn:microsoft.com/office/officeart/2005/8/layout/vList3"/>
    <dgm:cxn modelId="{53F66D85-485A-441D-B6A9-A35A5CB94522}" srcId="{5FE32ED9-DE14-4B60-A92E-D410DCBA978D}" destId="{3AF4764A-6EB8-4F10-B767-78CCD54AA418}" srcOrd="0" destOrd="0" parTransId="{4953497F-CF7A-4321-8A89-896F4556351D}" sibTransId="{54B409CF-1CC5-4B81-8695-09E9DBB98F1E}"/>
    <dgm:cxn modelId="{199DBD3B-4D35-4443-93C3-43BE4DB28751}" srcId="{5FE32ED9-DE14-4B60-A92E-D410DCBA978D}" destId="{C13BFC64-9BD9-4B1E-ADA9-1D82064B119E}" srcOrd="3" destOrd="0" parTransId="{E4B2DD76-94F6-4EA2-9384-06D9533D047C}" sibTransId="{FD714731-D79C-4E8A-B55A-5AC73E0BF49B}"/>
    <dgm:cxn modelId="{66CE9D9D-CE61-4F11-99CA-04BB75454C95}" srcId="{5FE32ED9-DE14-4B60-A92E-D410DCBA978D}" destId="{4F7619F5-CCFB-4521-97DF-19E78B7C4B7C}" srcOrd="2" destOrd="0" parTransId="{F6F4689C-461D-4A33-BAB3-B75C807DE1D3}" sibTransId="{F41F6F84-A18C-4E5D-A39B-0015A9F9610C}"/>
    <dgm:cxn modelId="{2CD9BDC6-F21F-49B1-A352-61F7AF587FE4}" srcId="{5FE32ED9-DE14-4B60-A92E-D410DCBA978D}" destId="{831CE867-2419-40EE-A308-0A732650B763}" srcOrd="1" destOrd="0" parTransId="{ECBDE4B0-7B64-400B-9C5A-99D38EFD36D0}" sibTransId="{30FB4415-A063-4701-B772-3D30E4F54409}"/>
    <dgm:cxn modelId="{D6F2043C-31BC-40BB-B83E-1242F466B039}" type="presOf" srcId="{831CE867-2419-40EE-A308-0A732650B763}" destId="{085B1EEB-95BB-4103-BB09-436E8CDA8457}" srcOrd="0" destOrd="0" presId="urn:microsoft.com/office/officeart/2005/8/layout/vList3"/>
    <dgm:cxn modelId="{F820E415-FE08-4861-87D3-76462BA891B9}" type="presParOf" srcId="{D22354D6-F900-43FC-A070-A4C24004E12A}" destId="{A679AC39-A499-4B9E-98E4-53A8BC9921A7}" srcOrd="0" destOrd="0" presId="urn:microsoft.com/office/officeart/2005/8/layout/vList3"/>
    <dgm:cxn modelId="{9A6E5C00-FA14-48B1-A898-22B787345C1E}" type="presParOf" srcId="{A679AC39-A499-4B9E-98E4-53A8BC9921A7}" destId="{AB0F680C-855A-420E-8ADB-C4A491072595}" srcOrd="0" destOrd="0" presId="urn:microsoft.com/office/officeart/2005/8/layout/vList3"/>
    <dgm:cxn modelId="{191873D7-361B-41B8-A3CC-A158D4F0F4DE}" type="presParOf" srcId="{A679AC39-A499-4B9E-98E4-53A8BC9921A7}" destId="{0A4DB8E3-7930-4B09-A5D9-552749EBE680}" srcOrd="1" destOrd="0" presId="urn:microsoft.com/office/officeart/2005/8/layout/vList3"/>
    <dgm:cxn modelId="{86A362FA-CF34-4E35-93B9-BB44A6715BC8}" type="presParOf" srcId="{D22354D6-F900-43FC-A070-A4C24004E12A}" destId="{8B0D834D-F1EE-492A-BCAB-00CCC8034771}" srcOrd="1" destOrd="0" presId="urn:microsoft.com/office/officeart/2005/8/layout/vList3"/>
    <dgm:cxn modelId="{9765BC14-7272-4AE8-8EFC-797463025744}" type="presParOf" srcId="{D22354D6-F900-43FC-A070-A4C24004E12A}" destId="{31279C66-C025-4731-BB07-810684D34409}" srcOrd="2" destOrd="0" presId="urn:microsoft.com/office/officeart/2005/8/layout/vList3"/>
    <dgm:cxn modelId="{27E63276-1885-4E28-B4C2-D0CC8B19A325}" type="presParOf" srcId="{31279C66-C025-4731-BB07-810684D34409}" destId="{E264EEB9-B0B3-46D9-9E47-836254A0565D}" srcOrd="0" destOrd="0" presId="urn:microsoft.com/office/officeart/2005/8/layout/vList3"/>
    <dgm:cxn modelId="{914D3023-AD58-4338-9573-6746B455CA9D}" type="presParOf" srcId="{31279C66-C025-4731-BB07-810684D34409}" destId="{085B1EEB-95BB-4103-BB09-436E8CDA8457}" srcOrd="1" destOrd="0" presId="urn:microsoft.com/office/officeart/2005/8/layout/vList3"/>
    <dgm:cxn modelId="{E6CE87D3-B9D7-4DB7-A032-7E585945E3B8}" type="presParOf" srcId="{D22354D6-F900-43FC-A070-A4C24004E12A}" destId="{5E8E05C7-49F9-458D-9684-776DD3EC7873}" srcOrd="3" destOrd="0" presId="urn:microsoft.com/office/officeart/2005/8/layout/vList3"/>
    <dgm:cxn modelId="{9C63ABD3-08C6-4FAE-96BA-3C229E1F785C}" type="presParOf" srcId="{D22354D6-F900-43FC-A070-A4C24004E12A}" destId="{29804A9A-EADB-4F59-97D2-38DE5AAF7230}" srcOrd="4" destOrd="0" presId="urn:microsoft.com/office/officeart/2005/8/layout/vList3"/>
    <dgm:cxn modelId="{13EC40E8-514A-449A-ABC5-D76314942BDB}" type="presParOf" srcId="{29804A9A-EADB-4F59-97D2-38DE5AAF7230}" destId="{7A4CF50A-2026-4030-84A3-08780DEBF811}" srcOrd="0" destOrd="0" presId="urn:microsoft.com/office/officeart/2005/8/layout/vList3"/>
    <dgm:cxn modelId="{D96A17C0-BFC6-4C01-A9CF-CB4053CBC29C}" type="presParOf" srcId="{29804A9A-EADB-4F59-97D2-38DE5AAF7230}" destId="{0AC2AD0E-A079-4E08-9140-7236A5FAEF75}" srcOrd="1" destOrd="0" presId="urn:microsoft.com/office/officeart/2005/8/layout/vList3"/>
    <dgm:cxn modelId="{CD6904FB-6E64-42FB-91DC-60E8DA5B8290}" type="presParOf" srcId="{D22354D6-F900-43FC-A070-A4C24004E12A}" destId="{D93435AF-3A52-4FCD-975F-71CFEACE4C2E}" srcOrd="5" destOrd="0" presId="urn:microsoft.com/office/officeart/2005/8/layout/vList3"/>
    <dgm:cxn modelId="{76346661-92B7-4C17-9AD7-145FC2B4EED5}" type="presParOf" srcId="{D22354D6-F900-43FC-A070-A4C24004E12A}" destId="{2E313CCD-3DF3-4426-A8D1-8DD14C74AD2D}" srcOrd="6" destOrd="0" presId="urn:microsoft.com/office/officeart/2005/8/layout/vList3"/>
    <dgm:cxn modelId="{1EAE4EDE-CCB9-4455-B83E-63D8036810DF}" type="presParOf" srcId="{2E313CCD-3DF3-4426-A8D1-8DD14C74AD2D}" destId="{209C310C-C082-4D27-8C87-C1EED8D3F74F}" srcOrd="0" destOrd="0" presId="urn:microsoft.com/office/officeart/2005/8/layout/vList3"/>
    <dgm:cxn modelId="{25DCD577-96E6-401E-9ADE-0C914A361832}" type="presParOf" srcId="{2E313CCD-3DF3-4426-A8D1-8DD14C74AD2D}" destId="{93C94142-3A7C-44C3-9D24-7BF56836B291}" srcOrd="1" destOrd="0" presId="urn:microsoft.com/office/officeart/2005/8/layout/vList3"/>
    <dgm:cxn modelId="{2095AB61-E930-4A00-9FE2-5BE589CDDD0F}" type="presParOf" srcId="{D22354D6-F900-43FC-A070-A4C24004E12A}" destId="{4C9BD573-34AD-42EB-8C89-E0DE474A2269}" srcOrd="7" destOrd="0" presId="urn:microsoft.com/office/officeart/2005/8/layout/vList3"/>
    <dgm:cxn modelId="{E099D171-022C-477F-9A9D-2F397E3BFFAE}" type="presParOf" srcId="{D22354D6-F900-43FC-A070-A4C24004E12A}" destId="{D53D05E1-63E3-476C-8C48-459A99143A06}" srcOrd="8" destOrd="0" presId="urn:microsoft.com/office/officeart/2005/8/layout/vList3"/>
    <dgm:cxn modelId="{1DA26081-45D1-4EC3-9C00-5B8AC7E3CC72}" type="presParOf" srcId="{D53D05E1-63E3-476C-8C48-459A99143A06}" destId="{BBA0CF02-31AD-4CA3-99AF-DDE63F7D3007}" srcOrd="0" destOrd="0" presId="urn:microsoft.com/office/officeart/2005/8/layout/vList3"/>
    <dgm:cxn modelId="{10EE3369-C1CC-4130-BB5D-CF52F34C8CA0}" type="presParOf" srcId="{D53D05E1-63E3-476C-8C48-459A99143A06}" destId="{3491D544-1D0D-4ECF-94E5-7839C8E6FB7D}"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00C1A3-9615-4FDE-8C8E-14055FCD4F56}" type="doc">
      <dgm:prSet loTypeId="urn:microsoft.com/office/officeart/2005/8/layout/vList3#8" loCatId="list" qsTypeId="urn:microsoft.com/office/officeart/2005/8/quickstyle/3d9" qsCatId="3D" csTypeId="urn:microsoft.com/office/officeart/2005/8/colors/accent1_2" csCatId="accent1" phldr="1"/>
      <dgm:spPr/>
    </dgm:pt>
    <dgm:pt modelId="{EABB3AC7-69C5-4D1D-8D15-D295754AC39E}">
      <dgm:prSet phldrT="[Texto]"/>
      <dgm:spPr/>
      <dgm:t>
        <a:bodyPr/>
        <a:lstStyle/>
        <a:p>
          <a:r>
            <a:rPr lang="es-EC" dirty="0" smtClean="0"/>
            <a:t>ISO 27001</a:t>
          </a:r>
          <a:endParaRPr lang="es-EC" dirty="0"/>
        </a:p>
      </dgm:t>
    </dgm:pt>
    <dgm:pt modelId="{EFF2BD22-D6FF-40E0-ADC6-7ED202E8BB8C}" type="parTrans" cxnId="{1D428C7F-E299-4B12-9178-189D85AE431A}">
      <dgm:prSet/>
      <dgm:spPr/>
      <dgm:t>
        <a:bodyPr/>
        <a:lstStyle/>
        <a:p>
          <a:endParaRPr lang="es-EC"/>
        </a:p>
      </dgm:t>
    </dgm:pt>
    <dgm:pt modelId="{9A25BBA1-B5D8-4528-A3CF-A6A99F6FF441}" type="sibTrans" cxnId="{1D428C7F-E299-4B12-9178-189D85AE431A}">
      <dgm:prSet/>
      <dgm:spPr/>
      <dgm:t>
        <a:bodyPr/>
        <a:lstStyle/>
        <a:p>
          <a:endParaRPr lang="es-EC"/>
        </a:p>
      </dgm:t>
    </dgm:pt>
    <dgm:pt modelId="{0C476C95-9E2D-4596-9E4F-67B029451B63}" type="pres">
      <dgm:prSet presAssocID="{1100C1A3-9615-4FDE-8C8E-14055FCD4F56}" presName="linearFlow" presStyleCnt="0">
        <dgm:presLayoutVars>
          <dgm:dir/>
          <dgm:resizeHandles val="exact"/>
        </dgm:presLayoutVars>
      </dgm:prSet>
      <dgm:spPr/>
    </dgm:pt>
    <dgm:pt modelId="{0A76983B-0417-4C11-961E-68F4F6A8D573}" type="pres">
      <dgm:prSet presAssocID="{EABB3AC7-69C5-4D1D-8D15-D295754AC39E}" presName="composite" presStyleCnt="0"/>
      <dgm:spPr/>
    </dgm:pt>
    <dgm:pt modelId="{2D879F07-20E4-45AA-9870-71980C307FB8}" type="pres">
      <dgm:prSet presAssocID="{EABB3AC7-69C5-4D1D-8D15-D295754AC39E}" presName="imgShp" presStyleLbl="fgImgPlace1" presStyleIdx="0" presStyleCnt="1" custLinFactNeighborX="-13690"/>
      <dgm:spPr>
        <a:blipFill rotWithShape="1">
          <a:blip xmlns:r="http://schemas.openxmlformats.org/officeDocument/2006/relationships" r:embed="rId1"/>
          <a:stretch>
            <a:fillRect/>
          </a:stretch>
        </a:blipFill>
      </dgm:spPr>
    </dgm:pt>
    <dgm:pt modelId="{569CEC4E-7C44-416B-82DC-DF4AECBC01B8}" type="pres">
      <dgm:prSet presAssocID="{EABB3AC7-69C5-4D1D-8D15-D295754AC39E}" presName="txShp" presStyleLbl="node1" presStyleIdx="0" presStyleCnt="1" custLinFactNeighborY="4965">
        <dgm:presLayoutVars>
          <dgm:bulletEnabled val="1"/>
        </dgm:presLayoutVars>
      </dgm:prSet>
      <dgm:spPr/>
      <dgm:t>
        <a:bodyPr/>
        <a:lstStyle/>
        <a:p>
          <a:endParaRPr lang="es-EC"/>
        </a:p>
      </dgm:t>
    </dgm:pt>
  </dgm:ptLst>
  <dgm:cxnLst>
    <dgm:cxn modelId="{1D428C7F-E299-4B12-9178-189D85AE431A}" srcId="{1100C1A3-9615-4FDE-8C8E-14055FCD4F56}" destId="{EABB3AC7-69C5-4D1D-8D15-D295754AC39E}" srcOrd="0" destOrd="0" parTransId="{EFF2BD22-D6FF-40E0-ADC6-7ED202E8BB8C}" sibTransId="{9A25BBA1-B5D8-4528-A3CF-A6A99F6FF441}"/>
    <dgm:cxn modelId="{1C4EF4F3-F5A1-44E5-8BC3-6C7326B9B477}" type="presOf" srcId="{1100C1A3-9615-4FDE-8C8E-14055FCD4F56}" destId="{0C476C95-9E2D-4596-9E4F-67B029451B63}" srcOrd="0" destOrd="0" presId="urn:microsoft.com/office/officeart/2005/8/layout/vList3#8"/>
    <dgm:cxn modelId="{641CB86B-D338-4252-A671-A29F69B1732A}" type="presOf" srcId="{EABB3AC7-69C5-4D1D-8D15-D295754AC39E}" destId="{569CEC4E-7C44-416B-82DC-DF4AECBC01B8}" srcOrd="0" destOrd="0" presId="urn:microsoft.com/office/officeart/2005/8/layout/vList3#8"/>
    <dgm:cxn modelId="{BF78EFC8-A558-4230-A073-669C01C47E44}" type="presParOf" srcId="{0C476C95-9E2D-4596-9E4F-67B029451B63}" destId="{0A76983B-0417-4C11-961E-68F4F6A8D573}" srcOrd="0" destOrd="0" presId="urn:microsoft.com/office/officeart/2005/8/layout/vList3#8"/>
    <dgm:cxn modelId="{4CB176BA-3FD8-43FD-9E2A-EE71D2E6A226}" type="presParOf" srcId="{0A76983B-0417-4C11-961E-68F4F6A8D573}" destId="{2D879F07-20E4-45AA-9870-71980C307FB8}" srcOrd="0" destOrd="0" presId="urn:microsoft.com/office/officeart/2005/8/layout/vList3#8"/>
    <dgm:cxn modelId="{150E7C2C-A18D-43C6-A282-3DDDE24B1B1F}" type="presParOf" srcId="{0A76983B-0417-4C11-961E-68F4F6A8D573}" destId="{569CEC4E-7C44-416B-82DC-DF4AECBC01B8}" srcOrd="1" destOrd="0" presId="urn:microsoft.com/office/officeart/2005/8/layout/vList3#8"/>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4A8E1818-4735-4DE0-8ECC-0F35317FE13A}" type="doc">
      <dgm:prSet loTypeId="urn:microsoft.com/office/officeart/2011/layout/ConvergingText" loCatId="officeonline" qsTypeId="urn:microsoft.com/office/officeart/2005/8/quickstyle/simple3" qsCatId="simple" csTypeId="urn:microsoft.com/office/officeart/2005/8/colors/accent1_2" csCatId="accent1" phldr="1"/>
      <dgm:spPr/>
      <dgm:t>
        <a:bodyPr/>
        <a:lstStyle/>
        <a:p>
          <a:endParaRPr lang="es-EC"/>
        </a:p>
      </dgm:t>
    </dgm:pt>
    <dgm:pt modelId="{1C441DD5-0A89-42DA-82AF-8E3D2F2D155E}">
      <dgm:prSet phldrT="[Texto]" custT="1"/>
      <dgm:spPr/>
      <dgm:t>
        <a:bodyPr/>
        <a:lstStyle/>
        <a:p>
          <a:r>
            <a:rPr lang="es-EC" sz="1800" dirty="0" smtClean="0"/>
            <a:t/>
          </a:r>
          <a:br>
            <a:rPr lang="es-EC" sz="1800" dirty="0" smtClean="0"/>
          </a:br>
          <a:endParaRPr lang="es-EC" sz="1800" b="1" dirty="0">
            <a:effectLst>
              <a:outerShdw blurRad="38100" dist="38100" dir="2700000" algn="tl">
                <a:srgbClr val="000000">
                  <a:alpha val="43137"/>
                </a:srgbClr>
              </a:outerShdw>
            </a:effectLst>
          </a:endParaRPr>
        </a:p>
      </dgm:t>
    </dgm:pt>
    <dgm:pt modelId="{80BE9812-35C3-4033-9329-DAEC742AEBED}" type="parTrans" cxnId="{D8DDEE5E-4C35-4B0C-A6D3-9B2D7C2A5AF2}">
      <dgm:prSet/>
      <dgm:spPr/>
      <dgm:t>
        <a:bodyPr/>
        <a:lstStyle/>
        <a:p>
          <a:endParaRPr lang="es-EC"/>
        </a:p>
      </dgm:t>
    </dgm:pt>
    <dgm:pt modelId="{A77D8CBF-E33C-4F41-955A-5A8888775286}" type="sibTrans" cxnId="{D8DDEE5E-4C35-4B0C-A6D3-9B2D7C2A5AF2}">
      <dgm:prSet/>
      <dgm:spPr/>
      <dgm:t>
        <a:bodyPr/>
        <a:lstStyle/>
        <a:p>
          <a:endParaRPr lang="es-EC"/>
        </a:p>
      </dgm:t>
    </dgm:pt>
    <dgm:pt modelId="{62B75D17-D5E6-4F6B-8DA9-A464A2373EA6}">
      <dgm:prSet phldrT="[Texto]"/>
      <dgm:spPr/>
      <dgm:t>
        <a:bodyPr/>
        <a:lstStyle/>
        <a:p>
          <a:r>
            <a:rPr lang="es-EC" b="1" dirty="0" smtClean="0">
              <a:effectLst>
                <a:outerShdw blurRad="38100" dist="38100" dir="2700000" algn="tl">
                  <a:srgbClr val="000000">
                    <a:alpha val="43137"/>
                  </a:srgbClr>
                </a:outerShdw>
              </a:effectLst>
            </a:rPr>
            <a:t>Infraestructura tecnológica</a:t>
          </a:r>
          <a:endParaRPr lang="es-EC" b="1" dirty="0">
            <a:effectLst>
              <a:outerShdw blurRad="38100" dist="38100" dir="2700000" algn="tl">
                <a:srgbClr val="000000">
                  <a:alpha val="43137"/>
                </a:srgbClr>
              </a:outerShdw>
            </a:effectLst>
          </a:endParaRPr>
        </a:p>
      </dgm:t>
    </dgm:pt>
    <dgm:pt modelId="{2E933794-3500-486F-B713-3D98079599B2}" type="parTrans" cxnId="{585EFCB6-B61D-4C84-88FD-78584864A2FE}">
      <dgm:prSet/>
      <dgm:spPr/>
      <dgm:t>
        <a:bodyPr/>
        <a:lstStyle/>
        <a:p>
          <a:endParaRPr lang="es-EC"/>
        </a:p>
      </dgm:t>
    </dgm:pt>
    <dgm:pt modelId="{5BEC18D7-24D5-46C6-AC1A-E187632F24D4}" type="sibTrans" cxnId="{585EFCB6-B61D-4C84-88FD-78584864A2FE}">
      <dgm:prSet/>
      <dgm:spPr/>
      <dgm:t>
        <a:bodyPr/>
        <a:lstStyle/>
        <a:p>
          <a:endParaRPr lang="es-EC"/>
        </a:p>
      </dgm:t>
    </dgm:pt>
    <dgm:pt modelId="{CE45E37A-0BBF-410B-9470-AE5347A92B40}">
      <dgm:prSet phldrT="[Texto]"/>
      <dgm:spPr/>
      <dgm:t>
        <a:bodyPr/>
        <a:lstStyle/>
        <a:p>
          <a:r>
            <a:rPr lang="es-EC" b="1" dirty="0" smtClean="0">
              <a:effectLst>
                <a:outerShdw blurRad="38100" dist="38100" dir="2700000" algn="tl">
                  <a:srgbClr val="000000">
                    <a:alpha val="43137"/>
                  </a:srgbClr>
                </a:outerShdw>
              </a:effectLst>
            </a:rPr>
            <a:t>Capacitación</a:t>
          </a:r>
          <a:endParaRPr lang="es-EC" b="1" dirty="0">
            <a:effectLst>
              <a:outerShdw blurRad="38100" dist="38100" dir="2700000" algn="tl">
                <a:srgbClr val="000000">
                  <a:alpha val="43137"/>
                </a:srgbClr>
              </a:outerShdw>
            </a:effectLst>
          </a:endParaRPr>
        </a:p>
      </dgm:t>
    </dgm:pt>
    <dgm:pt modelId="{3C88B289-A8EE-4058-AA6A-DEE8DB7349B2}" type="parTrans" cxnId="{8A2560D1-91E0-4A88-AF02-2210EA328188}">
      <dgm:prSet/>
      <dgm:spPr/>
      <dgm:t>
        <a:bodyPr/>
        <a:lstStyle/>
        <a:p>
          <a:endParaRPr lang="es-EC"/>
        </a:p>
      </dgm:t>
    </dgm:pt>
    <dgm:pt modelId="{578FCB09-463D-4710-B08C-FEA02227010F}" type="sibTrans" cxnId="{8A2560D1-91E0-4A88-AF02-2210EA328188}">
      <dgm:prSet/>
      <dgm:spPr/>
      <dgm:t>
        <a:bodyPr/>
        <a:lstStyle/>
        <a:p>
          <a:endParaRPr lang="es-EC"/>
        </a:p>
      </dgm:t>
    </dgm:pt>
    <dgm:pt modelId="{CCBFBE68-98AB-4F41-9578-B1203AF49A5C}">
      <dgm:prSet phldrT="[Texto]"/>
      <dgm:spPr/>
      <dgm:t>
        <a:bodyPr/>
        <a:lstStyle/>
        <a:p>
          <a:r>
            <a:rPr lang="es-EC" b="1" dirty="0" smtClean="0">
              <a:effectLst>
                <a:outerShdw blurRad="38100" dist="38100" dir="2700000" algn="tl">
                  <a:srgbClr val="000000">
                    <a:alpha val="43137"/>
                  </a:srgbClr>
                </a:outerShdw>
              </a:effectLst>
            </a:rPr>
            <a:t>Manejo del cambio</a:t>
          </a:r>
          <a:endParaRPr lang="es-EC" b="1" dirty="0">
            <a:effectLst>
              <a:outerShdw blurRad="38100" dist="38100" dir="2700000" algn="tl">
                <a:srgbClr val="000000">
                  <a:alpha val="43137"/>
                </a:srgbClr>
              </a:outerShdw>
            </a:effectLst>
          </a:endParaRPr>
        </a:p>
      </dgm:t>
    </dgm:pt>
    <dgm:pt modelId="{06700395-EB3A-4120-842E-41BC15D42077}" type="parTrans" cxnId="{8E2B2C63-06EE-480C-9865-C33587361282}">
      <dgm:prSet/>
      <dgm:spPr/>
      <dgm:t>
        <a:bodyPr/>
        <a:lstStyle/>
        <a:p>
          <a:endParaRPr lang="es-EC"/>
        </a:p>
      </dgm:t>
    </dgm:pt>
    <dgm:pt modelId="{39D66127-2DBB-4D28-8000-1EC7D19A2544}" type="sibTrans" cxnId="{8E2B2C63-06EE-480C-9865-C33587361282}">
      <dgm:prSet/>
      <dgm:spPr/>
      <dgm:t>
        <a:bodyPr/>
        <a:lstStyle/>
        <a:p>
          <a:endParaRPr lang="es-EC"/>
        </a:p>
      </dgm:t>
    </dgm:pt>
    <dgm:pt modelId="{F71AB4D1-4FCE-45EB-9904-752B978B7432}">
      <dgm:prSet phldrT="[Texto]"/>
      <dgm:spPr/>
      <dgm:t>
        <a:bodyPr/>
        <a:lstStyle/>
        <a:p>
          <a:r>
            <a:rPr lang="es-EC" b="1" dirty="0" smtClean="0">
              <a:effectLst>
                <a:outerShdw blurRad="38100" dist="38100" dir="2700000" algn="tl">
                  <a:srgbClr val="000000">
                    <a:alpha val="43137"/>
                  </a:srgbClr>
                </a:outerShdw>
              </a:effectLst>
            </a:rPr>
            <a:t>Pruebas e implementación.</a:t>
          </a:r>
          <a:endParaRPr lang="es-EC" b="1" dirty="0">
            <a:effectLst>
              <a:outerShdw blurRad="38100" dist="38100" dir="2700000" algn="tl">
                <a:srgbClr val="000000">
                  <a:alpha val="43137"/>
                </a:srgbClr>
              </a:outerShdw>
            </a:effectLst>
          </a:endParaRPr>
        </a:p>
      </dgm:t>
    </dgm:pt>
    <dgm:pt modelId="{2A63164F-37A4-4021-9252-6240504F78F9}" type="parTrans" cxnId="{FFD6330F-93DB-4557-AABE-75ED3588086B}">
      <dgm:prSet/>
      <dgm:spPr/>
      <dgm:t>
        <a:bodyPr/>
        <a:lstStyle/>
        <a:p>
          <a:endParaRPr lang="es-EC"/>
        </a:p>
      </dgm:t>
    </dgm:pt>
    <dgm:pt modelId="{B806F88C-0B2E-4FEE-8E68-972F679DC007}" type="sibTrans" cxnId="{FFD6330F-93DB-4557-AABE-75ED3588086B}">
      <dgm:prSet/>
      <dgm:spPr/>
      <dgm:t>
        <a:bodyPr/>
        <a:lstStyle/>
        <a:p>
          <a:endParaRPr lang="es-EC"/>
        </a:p>
      </dgm:t>
    </dgm:pt>
    <dgm:pt modelId="{07D7391B-3D53-427E-930D-C9A233C44CEB}" type="pres">
      <dgm:prSet presAssocID="{4A8E1818-4735-4DE0-8ECC-0F35317FE13A}" presName="Name0" presStyleCnt="0">
        <dgm:presLayoutVars>
          <dgm:chMax/>
          <dgm:chPref val="1"/>
          <dgm:dir/>
          <dgm:animOne val="branch"/>
          <dgm:animLvl val="lvl"/>
          <dgm:resizeHandles/>
        </dgm:presLayoutVars>
      </dgm:prSet>
      <dgm:spPr/>
      <dgm:t>
        <a:bodyPr/>
        <a:lstStyle/>
        <a:p>
          <a:endParaRPr lang="es-ES"/>
        </a:p>
      </dgm:t>
    </dgm:pt>
    <dgm:pt modelId="{24F08826-A010-4779-A5EC-ABCF919ED774}" type="pres">
      <dgm:prSet presAssocID="{1C441DD5-0A89-42DA-82AF-8E3D2F2D155E}" presName="composite" presStyleCnt="0"/>
      <dgm:spPr/>
    </dgm:pt>
    <dgm:pt modelId="{9018EFB0-A0E6-424B-AA8F-C7D85D25D910}" type="pres">
      <dgm:prSet presAssocID="{1C441DD5-0A89-42DA-82AF-8E3D2F2D155E}" presName="ParentAccent1" presStyleLbl="alignNode1" presStyleIdx="0" presStyleCnt="42"/>
      <dgm:spPr/>
    </dgm:pt>
    <dgm:pt modelId="{88110B03-9E73-4159-811B-9E5E06C62E8C}" type="pres">
      <dgm:prSet presAssocID="{1C441DD5-0A89-42DA-82AF-8E3D2F2D155E}" presName="ParentAccent2" presStyleLbl="alignNode1" presStyleIdx="1" presStyleCnt="42"/>
      <dgm:spPr/>
    </dgm:pt>
    <dgm:pt modelId="{B84E6142-88A5-466C-A59D-55AA469A98C0}" type="pres">
      <dgm:prSet presAssocID="{1C441DD5-0A89-42DA-82AF-8E3D2F2D155E}" presName="ParentAccent3" presStyleLbl="alignNode1" presStyleIdx="2" presStyleCnt="42"/>
      <dgm:spPr/>
    </dgm:pt>
    <dgm:pt modelId="{0D1C8435-AC5F-4D0D-B207-DAF059BE3BE2}" type="pres">
      <dgm:prSet presAssocID="{1C441DD5-0A89-42DA-82AF-8E3D2F2D155E}" presName="ParentAccent4" presStyleLbl="alignNode1" presStyleIdx="3" presStyleCnt="42"/>
      <dgm:spPr/>
    </dgm:pt>
    <dgm:pt modelId="{F341FD7C-B9F5-4E93-B4E8-58CF58C682C5}" type="pres">
      <dgm:prSet presAssocID="{1C441DD5-0A89-42DA-82AF-8E3D2F2D155E}" presName="ParentAccent5" presStyleLbl="alignNode1" presStyleIdx="4" presStyleCnt="42"/>
      <dgm:spPr/>
    </dgm:pt>
    <dgm:pt modelId="{B555787F-C382-4320-8B7A-417C80D53995}" type="pres">
      <dgm:prSet presAssocID="{1C441DD5-0A89-42DA-82AF-8E3D2F2D155E}" presName="ParentAccent6" presStyleLbl="alignNode1" presStyleIdx="5" presStyleCnt="42"/>
      <dgm:spPr/>
    </dgm:pt>
    <dgm:pt modelId="{A60594F7-4CF8-4F69-B216-D3364C1DD2B9}" type="pres">
      <dgm:prSet presAssocID="{1C441DD5-0A89-42DA-82AF-8E3D2F2D155E}" presName="ParentAccent7" presStyleLbl="alignNode1" presStyleIdx="6" presStyleCnt="42"/>
      <dgm:spPr/>
    </dgm:pt>
    <dgm:pt modelId="{FDFCD95F-1F3B-4C8B-92B4-3368D8413A92}" type="pres">
      <dgm:prSet presAssocID="{1C441DD5-0A89-42DA-82AF-8E3D2F2D155E}" presName="ParentAccent8" presStyleLbl="alignNode1" presStyleIdx="7" presStyleCnt="42"/>
      <dgm:spPr/>
    </dgm:pt>
    <dgm:pt modelId="{F9D72CEA-034A-40ED-B2B3-53BFC4C5444C}" type="pres">
      <dgm:prSet presAssocID="{1C441DD5-0A89-42DA-82AF-8E3D2F2D155E}" presName="ParentAccent9" presStyleLbl="alignNode1" presStyleIdx="8" presStyleCnt="42"/>
      <dgm:spPr/>
    </dgm:pt>
    <dgm:pt modelId="{A3B23E0E-310A-4AC9-BBAF-EBE6E90080F0}" type="pres">
      <dgm:prSet presAssocID="{1C441DD5-0A89-42DA-82AF-8E3D2F2D155E}" presName="ParentAccent10" presStyleLbl="alignNode1" presStyleIdx="9" presStyleCnt="42"/>
      <dgm:spPr/>
    </dgm:pt>
    <dgm:pt modelId="{B93BD0E9-0F0A-4B49-B50D-B1B901FB2E23}" type="pres">
      <dgm:prSet presAssocID="{1C441DD5-0A89-42DA-82AF-8E3D2F2D155E}" presName="Parent" presStyleLbl="alignNode1" presStyleIdx="10" presStyleCnt="42" custScaleX="108287" custScaleY="93196" custLinFactNeighborX="1665">
        <dgm:presLayoutVars>
          <dgm:chMax val="5"/>
          <dgm:chPref val="3"/>
          <dgm:bulletEnabled val="1"/>
        </dgm:presLayoutVars>
      </dgm:prSet>
      <dgm:spPr/>
      <dgm:t>
        <a:bodyPr/>
        <a:lstStyle/>
        <a:p>
          <a:endParaRPr lang="es-EC"/>
        </a:p>
      </dgm:t>
    </dgm:pt>
    <dgm:pt modelId="{C1A41D3D-8401-431B-8308-450E37644F23}" type="pres">
      <dgm:prSet presAssocID="{62B75D17-D5E6-4F6B-8DA9-A464A2373EA6}" presName="Child1Accent1" presStyleLbl="alignNode1" presStyleIdx="11" presStyleCnt="42"/>
      <dgm:spPr/>
    </dgm:pt>
    <dgm:pt modelId="{89D33AC3-A055-49EF-A8ED-CA4060E4B36B}" type="pres">
      <dgm:prSet presAssocID="{62B75D17-D5E6-4F6B-8DA9-A464A2373EA6}" presName="Child1Accent2" presStyleLbl="alignNode1" presStyleIdx="12" presStyleCnt="42"/>
      <dgm:spPr/>
    </dgm:pt>
    <dgm:pt modelId="{CB062103-7B00-490B-B5E7-C8C5D3C44F24}" type="pres">
      <dgm:prSet presAssocID="{62B75D17-D5E6-4F6B-8DA9-A464A2373EA6}" presName="Child1Accent3" presStyleLbl="alignNode1" presStyleIdx="13" presStyleCnt="42"/>
      <dgm:spPr/>
    </dgm:pt>
    <dgm:pt modelId="{80AED4B6-092D-4E62-9329-D8CE754C32B1}" type="pres">
      <dgm:prSet presAssocID="{62B75D17-D5E6-4F6B-8DA9-A464A2373EA6}" presName="Child1Accent4" presStyleLbl="alignNode1" presStyleIdx="14" presStyleCnt="42"/>
      <dgm:spPr/>
    </dgm:pt>
    <dgm:pt modelId="{D9FB4FE9-BE5E-45B4-BD22-B3FE5802073F}" type="pres">
      <dgm:prSet presAssocID="{62B75D17-D5E6-4F6B-8DA9-A464A2373EA6}" presName="Child1Accent5" presStyleLbl="alignNode1" presStyleIdx="15" presStyleCnt="42"/>
      <dgm:spPr/>
    </dgm:pt>
    <dgm:pt modelId="{F19E2ED3-88BA-4269-B2A2-935064A67F89}" type="pres">
      <dgm:prSet presAssocID="{62B75D17-D5E6-4F6B-8DA9-A464A2373EA6}" presName="Child1Accent6" presStyleLbl="alignNode1" presStyleIdx="16" presStyleCnt="42"/>
      <dgm:spPr/>
    </dgm:pt>
    <dgm:pt modelId="{787FEA12-3E20-463E-B8A0-FAB542928530}" type="pres">
      <dgm:prSet presAssocID="{62B75D17-D5E6-4F6B-8DA9-A464A2373EA6}" presName="Child1Accent7" presStyleLbl="alignNode1" presStyleIdx="17" presStyleCnt="42"/>
      <dgm:spPr/>
    </dgm:pt>
    <dgm:pt modelId="{445AAB80-1BB5-4142-882A-52C9FF826DB3}" type="pres">
      <dgm:prSet presAssocID="{62B75D17-D5E6-4F6B-8DA9-A464A2373EA6}" presName="Child1Accent8" presStyleLbl="alignNode1" presStyleIdx="18" presStyleCnt="42"/>
      <dgm:spPr/>
    </dgm:pt>
    <dgm:pt modelId="{BAC559D8-0E17-44ED-A18E-605FB8B4F308}" type="pres">
      <dgm:prSet presAssocID="{62B75D17-D5E6-4F6B-8DA9-A464A2373EA6}" presName="Child1Accent9" presStyleLbl="alignNode1" presStyleIdx="19" presStyleCnt="42"/>
      <dgm:spPr/>
    </dgm:pt>
    <dgm:pt modelId="{E53DC94C-E139-406B-A275-17A35D35C99C}" type="pres">
      <dgm:prSet presAssocID="{62B75D17-D5E6-4F6B-8DA9-A464A2373EA6}" presName="Child1" presStyleLbl="revTx" presStyleIdx="0" presStyleCnt="4">
        <dgm:presLayoutVars>
          <dgm:chMax/>
          <dgm:chPref val="0"/>
          <dgm:bulletEnabled val="1"/>
        </dgm:presLayoutVars>
      </dgm:prSet>
      <dgm:spPr/>
      <dgm:t>
        <a:bodyPr/>
        <a:lstStyle/>
        <a:p>
          <a:endParaRPr lang="es-ES"/>
        </a:p>
      </dgm:t>
    </dgm:pt>
    <dgm:pt modelId="{703E6E85-C7E0-410B-9392-F9201A8754D7}" type="pres">
      <dgm:prSet presAssocID="{CE45E37A-0BBF-410B-9470-AE5347A92B40}" presName="Child2Accent1" presStyleLbl="alignNode1" presStyleIdx="20" presStyleCnt="42"/>
      <dgm:spPr/>
    </dgm:pt>
    <dgm:pt modelId="{EDB7C873-322C-4BC4-BACB-9835A2473437}" type="pres">
      <dgm:prSet presAssocID="{CE45E37A-0BBF-410B-9470-AE5347A92B40}" presName="Child2Accent2" presStyleLbl="alignNode1" presStyleIdx="21" presStyleCnt="42"/>
      <dgm:spPr/>
    </dgm:pt>
    <dgm:pt modelId="{E371A37D-3F18-454E-9068-F19F9B879ABB}" type="pres">
      <dgm:prSet presAssocID="{CE45E37A-0BBF-410B-9470-AE5347A92B40}" presName="Child2Accent3" presStyleLbl="alignNode1" presStyleIdx="22" presStyleCnt="42"/>
      <dgm:spPr/>
    </dgm:pt>
    <dgm:pt modelId="{F6568EC2-429B-4425-92F0-4F8136F46783}" type="pres">
      <dgm:prSet presAssocID="{CE45E37A-0BBF-410B-9470-AE5347A92B40}" presName="Child2Accent4" presStyleLbl="alignNode1" presStyleIdx="23" presStyleCnt="42"/>
      <dgm:spPr/>
    </dgm:pt>
    <dgm:pt modelId="{D63D8A38-C330-4DFC-BA34-500E7BD77688}" type="pres">
      <dgm:prSet presAssocID="{CE45E37A-0BBF-410B-9470-AE5347A92B40}" presName="Child2Accent5" presStyleLbl="alignNode1" presStyleIdx="24" presStyleCnt="42"/>
      <dgm:spPr/>
    </dgm:pt>
    <dgm:pt modelId="{E2E57376-4D81-49E2-B949-95D5DE9ED147}" type="pres">
      <dgm:prSet presAssocID="{CE45E37A-0BBF-410B-9470-AE5347A92B40}" presName="Child2Accent6" presStyleLbl="alignNode1" presStyleIdx="25" presStyleCnt="42"/>
      <dgm:spPr/>
    </dgm:pt>
    <dgm:pt modelId="{02487C57-6A2D-4D83-B173-3095B3620847}" type="pres">
      <dgm:prSet presAssocID="{CE45E37A-0BBF-410B-9470-AE5347A92B40}" presName="Child2Accent7" presStyleLbl="alignNode1" presStyleIdx="26" presStyleCnt="42"/>
      <dgm:spPr/>
    </dgm:pt>
    <dgm:pt modelId="{B84E8F20-28E4-4286-BB96-3D1065E2C367}" type="pres">
      <dgm:prSet presAssocID="{CE45E37A-0BBF-410B-9470-AE5347A92B40}" presName="Child2" presStyleLbl="revTx" presStyleIdx="1" presStyleCnt="4" custScaleX="125926" custLinFactNeighborX="12826">
        <dgm:presLayoutVars>
          <dgm:chMax/>
          <dgm:chPref val="0"/>
          <dgm:bulletEnabled val="1"/>
        </dgm:presLayoutVars>
      </dgm:prSet>
      <dgm:spPr/>
      <dgm:t>
        <a:bodyPr/>
        <a:lstStyle/>
        <a:p>
          <a:endParaRPr lang="es-ES"/>
        </a:p>
      </dgm:t>
    </dgm:pt>
    <dgm:pt modelId="{2675ED7A-0005-44FE-BFB4-E77DCD91C5E8}" type="pres">
      <dgm:prSet presAssocID="{CCBFBE68-98AB-4F41-9578-B1203AF49A5C}" presName="Child3Accent1" presStyleLbl="alignNode1" presStyleIdx="27" presStyleCnt="42"/>
      <dgm:spPr/>
    </dgm:pt>
    <dgm:pt modelId="{F3D8DB06-BCF5-474A-842E-A474DE55DA19}" type="pres">
      <dgm:prSet presAssocID="{CCBFBE68-98AB-4F41-9578-B1203AF49A5C}" presName="Child3Accent2" presStyleLbl="alignNode1" presStyleIdx="28" presStyleCnt="42"/>
      <dgm:spPr/>
    </dgm:pt>
    <dgm:pt modelId="{5CF86723-6157-4613-8B44-0943B4D831ED}" type="pres">
      <dgm:prSet presAssocID="{CCBFBE68-98AB-4F41-9578-B1203AF49A5C}" presName="Child3Accent3" presStyleLbl="alignNode1" presStyleIdx="29" presStyleCnt="42"/>
      <dgm:spPr/>
    </dgm:pt>
    <dgm:pt modelId="{7F538A57-D08E-4B8C-922C-2456EFEB12BA}" type="pres">
      <dgm:prSet presAssocID="{CCBFBE68-98AB-4F41-9578-B1203AF49A5C}" presName="Child3Accent4" presStyleLbl="alignNode1" presStyleIdx="30" presStyleCnt="42"/>
      <dgm:spPr/>
    </dgm:pt>
    <dgm:pt modelId="{4F1E4829-0618-4E2F-9CC8-0C2BECD23042}" type="pres">
      <dgm:prSet presAssocID="{CCBFBE68-98AB-4F41-9578-B1203AF49A5C}" presName="Child3Accent5" presStyleLbl="alignNode1" presStyleIdx="31" presStyleCnt="42"/>
      <dgm:spPr/>
    </dgm:pt>
    <dgm:pt modelId="{4A9A4C4D-3CE1-48EF-A9F9-6E68C31DF5D3}" type="pres">
      <dgm:prSet presAssocID="{CCBFBE68-98AB-4F41-9578-B1203AF49A5C}" presName="Child3Accent6" presStyleLbl="alignNode1" presStyleIdx="32" presStyleCnt="42"/>
      <dgm:spPr/>
    </dgm:pt>
    <dgm:pt modelId="{77763E8B-223D-412C-AB50-F86EA20A80B4}" type="pres">
      <dgm:prSet presAssocID="{CCBFBE68-98AB-4F41-9578-B1203AF49A5C}" presName="Child3Accent7" presStyleLbl="alignNode1" presStyleIdx="33" presStyleCnt="42"/>
      <dgm:spPr/>
    </dgm:pt>
    <dgm:pt modelId="{76DB8F63-9E7C-4844-A911-C58D2EB17483}" type="pres">
      <dgm:prSet presAssocID="{CCBFBE68-98AB-4F41-9578-B1203AF49A5C}" presName="Child3" presStyleLbl="revTx" presStyleIdx="2" presStyleCnt="4">
        <dgm:presLayoutVars>
          <dgm:chMax/>
          <dgm:chPref val="0"/>
          <dgm:bulletEnabled val="1"/>
        </dgm:presLayoutVars>
      </dgm:prSet>
      <dgm:spPr/>
      <dgm:t>
        <a:bodyPr/>
        <a:lstStyle/>
        <a:p>
          <a:endParaRPr lang="es-ES"/>
        </a:p>
      </dgm:t>
    </dgm:pt>
    <dgm:pt modelId="{05A0CBB7-C8DA-4E95-BDD0-1385025B2263}" type="pres">
      <dgm:prSet presAssocID="{F71AB4D1-4FCE-45EB-9904-752B978B7432}" presName="Child4Accent1" presStyleLbl="alignNode1" presStyleIdx="34" presStyleCnt="42"/>
      <dgm:spPr/>
    </dgm:pt>
    <dgm:pt modelId="{A403CC0F-CF4F-4C84-9252-2CFE4C2369CF}" type="pres">
      <dgm:prSet presAssocID="{F71AB4D1-4FCE-45EB-9904-752B978B7432}" presName="Child4Accent2" presStyleLbl="alignNode1" presStyleIdx="35" presStyleCnt="42"/>
      <dgm:spPr/>
    </dgm:pt>
    <dgm:pt modelId="{E93AEBF3-8585-43B4-B466-414519300A9B}" type="pres">
      <dgm:prSet presAssocID="{F71AB4D1-4FCE-45EB-9904-752B978B7432}" presName="Child4Accent3" presStyleLbl="alignNode1" presStyleIdx="36" presStyleCnt="42"/>
      <dgm:spPr/>
    </dgm:pt>
    <dgm:pt modelId="{E775040E-890F-49D2-B9B3-DFF47D2B4661}" type="pres">
      <dgm:prSet presAssocID="{F71AB4D1-4FCE-45EB-9904-752B978B7432}" presName="Child4Accent4" presStyleLbl="alignNode1" presStyleIdx="37" presStyleCnt="42"/>
      <dgm:spPr/>
    </dgm:pt>
    <dgm:pt modelId="{4B61FD72-7BA0-44A6-AC72-6DAAC217F900}" type="pres">
      <dgm:prSet presAssocID="{F71AB4D1-4FCE-45EB-9904-752B978B7432}" presName="Child4Accent5" presStyleLbl="alignNode1" presStyleIdx="38" presStyleCnt="42"/>
      <dgm:spPr/>
    </dgm:pt>
    <dgm:pt modelId="{6CB46BF6-1933-4DD9-A2D4-393066DD03AE}" type="pres">
      <dgm:prSet presAssocID="{F71AB4D1-4FCE-45EB-9904-752B978B7432}" presName="Child4Accent6" presStyleLbl="alignNode1" presStyleIdx="39" presStyleCnt="42"/>
      <dgm:spPr/>
    </dgm:pt>
    <dgm:pt modelId="{FAF7A083-0C75-4C4A-95CB-6B0CBD7BFC4D}" type="pres">
      <dgm:prSet presAssocID="{F71AB4D1-4FCE-45EB-9904-752B978B7432}" presName="Child4Accent7" presStyleLbl="alignNode1" presStyleIdx="40" presStyleCnt="42"/>
      <dgm:spPr/>
    </dgm:pt>
    <dgm:pt modelId="{568205EF-4769-434A-8A50-D1FE79F0CA61}" type="pres">
      <dgm:prSet presAssocID="{F71AB4D1-4FCE-45EB-9904-752B978B7432}" presName="Child4Accent8" presStyleLbl="alignNode1" presStyleIdx="41" presStyleCnt="42"/>
      <dgm:spPr/>
    </dgm:pt>
    <dgm:pt modelId="{4EEE19A2-71FB-4B31-9FDA-03FC9871E338}" type="pres">
      <dgm:prSet presAssocID="{F71AB4D1-4FCE-45EB-9904-752B978B7432}" presName="Child4" presStyleLbl="revTx" presStyleIdx="3" presStyleCnt="4">
        <dgm:presLayoutVars>
          <dgm:chMax/>
          <dgm:chPref val="0"/>
          <dgm:bulletEnabled val="1"/>
        </dgm:presLayoutVars>
      </dgm:prSet>
      <dgm:spPr/>
      <dgm:t>
        <a:bodyPr/>
        <a:lstStyle/>
        <a:p>
          <a:endParaRPr lang="es-EC"/>
        </a:p>
      </dgm:t>
    </dgm:pt>
  </dgm:ptLst>
  <dgm:cxnLst>
    <dgm:cxn modelId="{585EFCB6-B61D-4C84-88FD-78584864A2FE}" srcId="{1C441DD5-0A89-42DA-82AF-8E3D2F2D155E}" destId="{62B75D17-D5E6-4F6B-8DA9-A464A2373EA6}" srcOrd="0" destOrd="0" parTransId="{2E933794-3500-486F-B713-3D98079599B2}" sibTransId="{5BEC18D7-24D5-46C6-AC1A-E187632F24D4}"/>
    <dgm:cxn modelId="{3EB7333F-5D2E-4B2D-A31D-ECD965F226BE}" type="presOf" srcId="{CE45E37A-0BBF-410B-9470-AE5347A92B40}" destId="{B84E8F20-28E4-4286-BB96-3D1065E2C367}" srcOrd="0" destOrd="0" presId="urn:microsoft.com/office/officeart/2011/layout/ConvergingText"/>
    <dgm:cxn modelId="{D8DDEE5E-4C35-4B0C-A6D3-9B2D7C2A5AF2}" srcId="{4A8E1818-4735-4DE0-8ECC-0F35317FE13A}" destId="{1C441DD5-0A89-42DA-82AF-8E3D2F2D155E}" srcOrd="0" destOrd="0" parTransId="{80BE9812-35C3-4033-9329-DAEC742AEBED}" sibTransId="{A77D8CBF-E33C-4F41-955A-5A8888775286}"/>
    <dgm:cxn modelId="{11FD46A9-476A-41E5-B8AF-D526B71B49BF}" type="presOf" srcId="{62B75D17-D5E6-4F6B-8DA9-A464A2373EA6}" destId="{E53DC94C-E139-406B-A275-17A35D35C99C}" srcOrd="0" destOrd="0" presId="urn:microsoft.com/office/officeart/2011/layout/ConvergingText"/>
    <dgm:cxn modelId="{0A80F065-8D6C-418F-92B6-E97785703053}" type="presOf" srcId="{1C441DD5-0A89-42DA-82AF-8E3D2F2D155E}" destId="{B93BD0E9-0F0A-4B49-B50D-B1B901FB2E23}" srcOrd="0" destOrd="0" presId="urn:microsoft.com/office/officeart/2011/layout/ConvergingText"/>
    <dgm:cxn modelId="{A1BE282A-C5D0-4127-A74B-5ADF86D71162}" type="presOf" srcId="{F71AB4D1-4FCE-45EB-9904-752B978B7432}" destId="{4EEE19A2-71FB-4B31-9FDA-03FC9871E338}" srcOrd="0" destOrd="0" presId="urn:microsoft.com/office/officeart/2011/layout/ConvergingText"/>
    <dgm:cxn modelId="{8A2560D1-91E0-4A88-AF02-2210EA328188}" srcId="{1C441DD5-0A89-42DA-82AF-8E3D2F2D155E}" destId="{CE45E37A-0BBF-410B-9470-AE5347A92B40}" srcOrd="1" destOrd="0" parTransId="{3C88B289-A8EE-4058-AA6A-DEE8DB7349B2}" sibTransId="{578FCB09-463D-4710-B08C-FEA02227010F}"/>
    <dgm:cxn modelId="{FFD6330F-93DB-4557-AABE-75ED3588086B}" srcId="{1C441DD5-0A89-42DA-82AF-8E3D2F2D155E}" destId="{F71AB4D1-4FCE-45EB-9904-752B978B7432}" srcOrd="3" destOrd="0" parTransId="{2A63164F-37A4-4021-9252-6240504F78F9}" sibTransId="{B806F88C-0B2E-4FEE-8E68-972F679DC007}"/>
    <dgm:cxn modelId="{F7C0A9A4-B4FE-450A-ABBA-AAB21F212D6F}" type="presOf" srcId="{CCBFBE68-98AB-4F41-9578-B1203AF49A5C}" destId="{76DB8F63-9E7C-4844-A911-C58D2EB17483}" srcOrd="0" destOrd="0" presId="urn:microsoft.com/office/officeart/2011/layout/ConvergingText"/>
    <dgm:cxn modelId="{D945F50C-F20B-4F20-B0B5-EC592E257860}" type="presOf" srcId="{4A8E1818-4735-4DE0-8ECC-0F35317FE13A}" destId="{07D7391B-3D53-427E-930D-C9A233C44CEB}" srcOrd="0" destOrd="0" presId="urn:microsoft.com/office/officeart/2011/layout/ConvergingText"/>
    <dgm:cxn modelId="{8E2B2C63-06EE-480C-9865-C33587361282}" srcId="{1C441DD5-0A89-42DA-82AF-8E3D2F2D155E}" destId="{CCBFBE68-98AB-4F41-9578-B1203AF49A5C}" srcOrd="2" destOrd="0" parTransId="{06700395-EB3A-4120-842E-41BC15D42077}" sibTransId="{39D66127-2DBB-4D28-8000-1EC7D19A2544}"/>
    <dgm:cxn modelId="{A13B21D8-6F41-449A-8E7D-5D7DBAEFF085}" type="presParOf" srcId="{07D7391B-3D53-427E-930D-C9A233C44CEB}" destId="{24F08826-A010-4779-A5EC-ABCF919ED774}" srcOrd="0" destOrd="0" presId="urn:microsoft.com/office/officeart/2011/layout/ConvergingText"/>
    <dgm:cxn modelId="{E3EF59F5-9CD7-4CFA-B87C-B000E5B6ED22}" type="presParOf" srcId="{24F08826-A010-4779-A5EC-ABCF919ED774}" destId="{9018EFB0-A0E6-424B-AA8F-C7D85D25D910}" srcOrd="0" destOrd="0" presId="urn:microsoft.com/office/officeart/2011/layout/ConvergingText"/>
    <dgm:cxn modelId="{FDC08C3A-4C66-48C4-B26A-776A4026ACB9}" type="presParOf" srcId="{24F08826-A010-4779-A5EC-ABCF919ED774}" destId="{88110B03-9E73-4159-811B-9E5E06C62E8C}" srcOrd="1" destOrd="0" presId="urn:microsoft.com/office/officeart/2011/layout/ConvergingText"/>
    <dgm:cxn modelId="{93CE94AC-FEBF-424C-A2CD-BB351E971529}" type="presParOf" srcId="{24F08826-A010-4779-A5EC-ABCF919ED774}" destId="{B84E6142-88A5-466C-A59D-55AA469A98C0}" srcOrd="2" destOrd="0" presId="urn:microsoft.com/office/officeart/2011/layout/ConvergingText"/>
    <dgm:cxn modelId="{D9894253-B321-4085-BA16-82D76BD41BE4}" type="presParOf" srcId="{24F08826-A010-4779-A5EC-ABCF919ED774}" destId="{0D1C8435-AC5F-4D0D-B207-DAF059BE3BE2}" srcOrd="3" destOrd="0" presId="urn:microsoft.com/office/officeart/2011/layout/ConvergingText"/>
    <dgm:cxn modelId="{A5EE2E0C-8A40-40C5-B8EB-83BC84CD9AEE}" type="presParOf" srcId="{24F08826-A010-4779-A5EC-ABCF919ED774}" destId="{F341FD7C-B9F5-4E93-B4E8-58CF58C682C5}" srcOrd="4" destOrd="0" presId="urn:microsoft.com/office/officeart/2011/layout/ConvergingText"/>
    <dgm:cxn modelId="{91A59BD3-81B1-41F2-97A9-38A718B9393C}" type="presParOf" srcId="{24F08826-A010-4779-A5EC-ABCF919ED774}" destId="{B555787F-C382-4320-8B7A-417C80D53995}" srcOrd="5" destOrd="0" presId="urn:microsoft.com/office/officeart/2011/layout/ConvergingText"/>
    <dgm:cxn modelId="{004E8ADF-1D52-46DF-BA51-7DF63CB789B7}" type="presParOf" srcId="{24F08826-A010-4779-A5EC-ABCF919ED774}" destId="{A60594F7-4CF8-4F69-B216-D3364C1DD2B9}" srcOrd="6" destOrd="0" presId="urn:microsoft.com/office/officeart/2011/layout/ConvergingText"/>
    <dgm:cxn modelId="{4E5B9F40-EE46-4435-BDDF-2E18D0848CE9}" type="presParOf" srcId="{24F08826-A010-4779-A5EC-ABCF919ED774}" destId="{FDFCD95F-1F3B-4C8B-92B4-3368D8413A92}" srcOrd="7" destOrd="0" presId="urn:microsoft.com/office/officeart/2011/layout/ConvergingText"/>
    <dgm:cxn modelId="{5D8662B3-9F4B-4576-BABD-75010BA1584F}" type="presParOf" srcId="{24F08826-A010-4779-A5EC-ABCF919ED774}" destId="{F9D72CEA-034A-40ED-B2B3-53BFC4C5444C}" srcOrd="8" destOrd="0" presId="urn:microsoft.com/office/officeart/2011/layout/ConvergingText"/>
    <dgm:cxn modelId="{085AF236-79AD-4710-BCC2-17F33A0CFDA3}" type="presParOf" srcId="{24F08826-A010-4779-A5EC-ABCF919ED774}" destId="{A3B23E0E-310A-4AC9-BBAF-EBE6E90080F0}" srcOrd="9" destOrd="0" presId="urn:microsoft.com/office/officeart/2011/layout/ConvergingText"/>
    <dgm:cxn modelId="{C3320125-A0D0-48B9-BD73-BCE10CEE113E}" type="presParOf" srcId="{24F08826-A010-4779-A5EC-ABCF919ED774}" destId="{B93BD0E9-0F0A-4B49-B50D-B1B901FB2E23}" srcOrd="10" destOrd="0" presId="urn:microsoft.com/office/officeart/2011/layout/ConvergingText"/>
    <dgm:cxn modelId="{7CBBCDC0-9D81-4664-81B4-4DCC9F7CA1EB}" type="presParOf" srcId="{24F08826-A010-4779-A5EC-ABCF919ED774}" destId="{C1A41D3D-8401-431B-8308-450E37644F23}" srcOrd="11" destOrd="0" presId="urn:microsoft.com/office/officeart/2011/layout/ConvergingText"/>
    <dgm:cxn modelId="{C5252ABD-F9FF-414D-B4AA-01B75B5344AE}" type="presParOf" srcId="{24F08826-A010-4779-A5EC-ABCF919ED774}" destId="{89D33AC3-A055-49EF-A8ED-CA4060E4B36B}" srcOrd="12" destOrd="0" presId="urn:microsoft.com/office/officeart/2011/layout/ConvergingText"/>
    <dgm:cxn modelId="{239466E9-0E3A-4B6F-A7E7-3F5E5D4ACBE8}" type="presParOf" srcId="{24F08826-A010-4779-A5EC-ABCF919ED774}" destId="{CB062103-7B00-490B-B5E7-C8C5D3C44F24}" srcOrd="13" destOrd="0" presId="urn:microsoft.com/office/officeart/2011/layout/ConvergingText"/>
    <dgm:cxn modelId="{9063A96F-2204-4F07-8A58-6B75514F298D}" type="presParOf" srcId="{24F08826-A010-4779-A5EC-ABCF919ED774}" destId="{80AED4B6-092D-4E62-9329-D8CE754C32B1}" srcOrd="14" destOrd="0" presId="urn:microsoft.com/office/officeart/2011/layout/ConvergingText"/>
    <dgm:cxn modelId="{09F8501B-C768-4972-AE66-DFE81FCE599F}" type="presParOf" srcId="{24F08826-A010-4779-A5EC-ABCF919ED774}" destId="{D9FB4FE9-BE5E-45B4-BD22-B3FE5802073F}" srcOrd="15" destOrd="0" presId="urn:microsoft.com/office/officeart/2011/layout/ConvergingText"/>
    <dgm:cxn modelId="{2BD34922-54F6-4A96-B840-8440BE156E0B}" type="presParOf" srcId="{24F08826-A010-4779-A5EC-ABCF919ED774}" destId="{F19E2ED3-88BA-4269-B2A2-935064A67F89}" srcOrd="16" destOrd="0" presId="urn:microsoft.com/office/officeart/2011/layout/ConvergingText"/>
    <dgm:cxn modelId="{AC2EC94D-CCDB-47D1-B9A6-28CC7A913407}" type="presParOf" srcId="{24F08826-A010-4779-A5EC-ABCF919ED774}" destId="{787FEA12-3E20-463E-B8A0-FAB542928530}" srcOrd="17" destOrd="0" presId="urn:microsoft.com/office/officeart/2011/layout/ConvergingText"/>
    <dgm:cxn modelId="{D169BAB7-AA88-4122-AB3B-DF1412A43B69}" type="presParOf" srcId="{24F08826-A010-4779-A5EC-ABCF919ED774}" destId="{445AAB80-1BB5-4142-882A-52C9FF826DB3}" srcOrd="18" destOrd="0" presId="urn:microsoft.com/office/officeart/2011/layout/ConvergingText"/>
    <dgm:cxn modelId="{1FF4B34B-0209-48F0-8473-ED8EBC611CCB}" type="presParOf" srcId="{24F08826-A010-4779-A5EC-ABCF919ED774}" destId="{BAC559D8-0E17-44ED-A18E-605FB8B4F308}" srcOrd="19" destOrd="0" presId="urn:microsoft.com/office/officeart/2011/layout/ConvergingText"/>
    <dgm:cxn modelId="{FAD6EE37-F8C6-43EC-A624-37F698283A88}" type="presParOf" srcId="{24F08826-A010-4779-A5EC-ABCF919ED774}" destId="{E53DC94C-E139-406B-A275-17A35D35C99C}" srcOrd="20" destOrd="0" presId="urn:microsoft.com/office/officeart/2011/layout/ConvergingText"/>
    <dgm:cxn modelId="{A6D7B97E-E00D-44FB-B6D5-A80770111F1E}" type="presParOf" srcId="{24F08826-A010-4779-A5EC-ABCF919ED774}" destId="{703E6E85-C7E0-410B-9392-F9201A8754D7}" srcOrd="21" destOrd="0" presId="urn:microsoft.com/office/officeart/2011/layout/ConvergingText"/>
    <dgm:cxn modelId="{81E2D217-2A86-4884-A0A1-4FFC141A9952}" type="presParOf" srcId="{24F08826-A010-4779-A5EC-ABCF919ED774}" destId="{EDB7C873-322C-4BC4-BACB-9835A2473437}" srcOrd="22" destOrd="0" presId="urn:microsoft.com/office/officeart/2011/layout/ConvergingText"/>
    <dgm:cxn modelId="{44903636-5DB0-4FA0-B96D-544909279751}" type="presParOf" srcId="{24F08826-A010-4779-A5EC-ABCF919ED774}" destId="{E371A37D-3F18-454E-9068-F19F9B879ABB}" srcOrd="23" destOrd="0" presId="urn:microsoft.com/office/officeart/2011/layout/ConvergingText"/>
    <dgm:cxn modelId="{5B1394BC-FF8C-4807-A762-A50E027EE22A}" type="presParOf" srcId="{24F08826-A010-4779-A5EC-ABCF919ED774}" destId="{F6568EC2-429B-4425-92F0-4F8136F46783}" srcOrd="24" destOrd="0" presId="urn:microsoft.com/office/officeart/2011/layout/ConvergingText"/>
    <dgm:cxn modelId="{EDAB809D-6C19-43CA-B7D6-05EEA078EA95}" type="presParOf" srcId="{24F08826-A010-4779-A5EC-ABCF919ED774}" destId="{D63D8A38-C330-4DFC-BA34-500E7BD77688}" srcOrd="25" destOrd="0" presId="urn:microsoft.com/office/officeart/2011/layout/ConvergingText"/>
    <dgm:cxn modelId="{75DD7D52-2023-4A59-972C-0AFD3BF8A3C3}" type="presParOf" srcId="{24F08826-A010-4779-A5EC-ABCF919ED774}" destId="{E2E57376-4D81-49E2-B949-95D5DE9ED147}" srcOrd="26" destOrd="0" presId="urn:microsoft.com/office/officeart/2011/layout/ConvergingText"/>
    <dgm:cxn modelId="{C1475EBF-1A87-4B2C-977C-A1E161C16917}" type="presParOf" srcId="{24F08826-A010-4779-A5EC-ABCF919ED774}" destId="{02487C57-6A2D-4D83-B173-3095B3620847}" srcOrd="27" destOrd="0" presId="urn:microsoft.com/office/officeart/2011/layout/ConvergingText"/>
    <dgm:cxn modelId="{7E1E2E0E-14C7-4959-B51A-0A7A6D469095}" type="presParOf" srcId="{24F08826-A010-4779-A5EC-ABCF919ED774}" destId="{B84E8F20-28E4-4286-BB96-3D1065E2C367}" srcOrd="28" destOrd="0" presId="urn:microsoft.com/office/officeart/2011/layout/ConvergingText"/>
    <dgm:cxn modelId="{A0AEE378-0DA0-4D5D-9BCF-9AE95FD3FA90}" type="presParOf" srcId="{24F08826-A010-4779-A5EC-ABCF919ED774}" destId="{2675ED7A-0005-44FE-BFB4-E77DCD91C5E8}" srcOrd="29" destOrd="0" presId="urn:microsoft.com/office/officeart/2011/layout/ConvergingText"/>
    <dgm:cxn modelId="{644B1F8A-30D9-4932-AED1-90A4FD5388EF}" type="presParOf" srcId="{24F08826-A010-4779-A5EC-ABCF919ED774}" destId="{F3D8DB06-BCF5-474A-842E-A474DE55DA19}" srcOrd="30" destOrd="0" presId="urn:microsoft.com/office/officeart/2011/layout/ConvergingText"/>
    <dgm:cxn modelId="{FDAD90EE-F99F-479A-9B2F-03851C308E23}" type="presParOf" srcId="{24F08826-A010-4779-A5EC-ABCF919ED774}" destId="{5CF86723-6157-4613-8B44-0943B4D831ED}" srcOrd="31" destOrd="0" presId="urn:microsoft.com/office/officeart/2011/layout/ConvergingText"/>
    <dgm:cxn modelId="{14FB170C-BF9E-4121-A3E8-5B105FAC9CF0}" type="presParOf" srcId="{24F08826-A010-4779-A5EC-ABCF919ED774}" destId="{7F538A57-D08E-4B8C-922C-2456EFEB12BA}" srcOrd="32" destOrd="0" presId="urn:microsoft.com/office/officeart/2011/layout/ConvergingText"/>
    <dgm:cxn modelId="{515F297E-F5BF-431F-9D0E-D20EF55E0FF3}" type="presParOf" srcId="{24F08826-A010-4779-A5EC-ABCF919ED774}" destId="{4F1E4829-0618-4E2F-9CC8-0C2BECD23042}" srcOrd="33" destOrd="0" presId="urn:microsoft.com/office/officeart/2011/layout/ConvergingText"/>
    <dgm:cxn modelId="{2F86D828-C082-462F-A3D8-C8E8288D9D30}" type="presParOf" srcId="{24F08826-A010-4779-A5EC-ABCF919ED774}" destId="{4A9A4C4D-3CE1-48EF-A9F9-6E68C31DF5D3}" srcOrd="34" destOrd="0" presId="urn:microsoft.com/office/officeart/2011/layout/ConvergingText"/>
    <dgm:cxn modelId="{3413CF7B-EB46-4879-A726-1B4FDCBE388B}" type="presParOf" srcId="{24F08826-A010-4779-A5EC-ABCF919ED774}" destId="{77763E8B-223D-412C-AB50-F86EA20A80B4}" srcOrd="35" destOrd="0" presId="urn:microsoft.com/office/officeart/2011/layout/ConvergingText"/>
    <dgm:cxn modelId="{81A09447-062B-45EA-B132-7C135679B7E6}" type="presParOf" srcId="{24F08826-A010-4779-A5EC-ABCF919ED774}" destId="{76DB8F63-9E7C-4844-A911-C58D2EB17483}" srcOrd="36" destOrd="0" presId="urn:microsoft.com/office/officeart/2011/layout/ConvergingText"/>
    <dgm:cxn modelId="{E0D47DA3-9F2A-4CCE-A3E4-0A5F76CD7EEB}" type="presParOf" srcId="{24F08826-A010-4779-A5EC-ABCF919ED774}" destId="{05A0CBB7-C8DA-4E95-BDD0-1385025B2263}" srcOrd="37" destOrd="0" presId="urn:microsoft.com/office/officeart/2011/layout/ConvergingText"/>
    <dgm:cxn modelId="{F2CE672A-4E1D-4A90-AD04-E09F0B433F3B}" type="presParOf" srcId="{24F08826-A010-4779-A5EC-ABCF919ED774}" destId="{A403CC0F-CF4F-4C84-9252-2CFE4C2369CF}" srcOrd="38" destOrd="0" presId="urn:microsoft.com/office/officeart/2011/layout/ConvergingText"/>
    <dgm:cxn modelId="{81CCD17B-1E7A-4BD1-9527-4A60C34FC156}" type="presParOf" srcId="{24F08826-A010-4779-A5EC-ABCF919ED774}" destId="{E93AEBF3-8585-43B4-B466-414519300A9B}" srcOrd="39" destOrd="0" presId="urn:microsoft.com/office/officeart/2011/layout/ConvergingText"/>
    <dgm:cxn modelId="{0EBD051B-FB41-4551-B9B4-CB280C8D0AF1}" type="presParOf" srcId="{24F08826-A010-4779-A5EC-ABCF919ED774}" destId="{E775040E-890F-49D2-B9B3-DFF47D2B4661}" srcOrd="40" destOrd="0" presId="urn:microsoft.com/office/officeart/2011/layout/ConvergingText"/>
    <dgm:cxn modelId="{02551A50-D902-4E6E-8BC4-660A348F8E90}" type="presParOf" srcId="{24F08826-A010-4779-A5EC-ABCF919ED774}" destId="{4B61FD72-7BA0-44A6-AC72-6DAAC217F900}" srcOrd="41" destOrd="0" presId="urn:microsoft.com/office/officeart/2011/layout/ConvergingText"/>
    <dgm:cxn modelId="{86DFDC02-232C-4B5C-B6F3-3CE1EADB213F}" type="presParOf" srcId="{24F08826-A010-4779-A5EC-ABCF919ED774}" destId="{6CB46BF6-1933-4DD9-A2D4-393066DD03AE}" srcOrd="42" destOrd="0" presId="urn:microsoft.com/office/officeart/2011/layout/ConvergingText"/>
    <dgm:cxn modelId="{1BAB85C4-9916-4227-94A0-641B3913DBCC}" type="presParOf" srcId="{24F08826-A010-4779-A5EC-ABCF919ED774}" destId="{FAF7A083-0C75-4C4A-95CB-6B0CBD7BFC4D}" srcOrd="43" destOrd="0" presId="urn:microsoft.com/office/officeart/2011/layout/ConvergingText"/>
    <dgm:cxn modelId="{1CA37985-EC3D-4FE6-B607-25889E1DC84F}" type="presParOf" srcId="{24F08826-A010-4779-A5EC-ABCF919ED774}" destId="{568205EF-4769-434A-8A50-D1FE79F0CA61}" srcOrd="44" destOrd="0" presId="urn:microsoft.com/office/officeart/2011/layout/ConvergingText"/>
    <dgm:cxn modelId="{91D594DC-6F8A-42BB-9196-14C0BFE3CC6E}" type="presParOf" srcId="{24F08826-A010-4779-A5EC-ABCF919ED774}" destId="{4EEE19A2-71FB-4B31-9FDA-03FC9871E338}" srcOrd="45" destOrd="0" presId="urn:microsoft.com/office/officeart/2011/layout/Converging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4A8E1818-4735-4DE0-8ECC-0F35317FE13A}" type="doc">
      <dgm:prSet loTypeId="urn:microsoft.com/office/officeart/2011/layout/ConvergingText" loCatId="officeonline" qsTypeId="urn:microsoft.com/office/officeart/2005/8/quickstyle/simple3" qsCatId="simple" csTypeId="urn:microsoft.com/office/officeart/2005/8/colors/accent1_2" csCatId="accent1" phldr="1"/>
      <dgm:spPr/>
      <dgm:t>
        <a:bodyPr/>
        <a:lstStyle/>
        <a:p>
          <a:endParaRPr lang="es-EC"/>
        </a:p>
      </dgm:t>
    </dgm:pt>
    <dgm:pt modelId="{1C441DD5-0A89-42DA-82AF-8E3D2F2D155E}">
      <dgm:prSet phldrT="[Texto]" custT="1"/>
      <dgm:spPr/>
      <dgm:t>
        <a:bodyPr/>
        <a:lstStyle/>
        <a:p>
          <a:r>
            <a:rPr lang="es-EC" sz="1600" b="1" dirty="0" smtClean="0">
              <a:effectLst>
                <a:outerShdw blurRad="38100" dist="38100" dir="2700000" algn="tl">
                  <a:srgbClr val="000000">
                    <a:alpha val="43137"/>
                  </a:srgbClr>
                </a:outerShdw>
              </a:effectLst>
            </a:rPr>
            <a:t>GESTIONAR </a:t>
          </a:r>
        </a:p>
        <a:p>
          <a:r>
            <a:rPr lang="es-EC" sz="1600" b="1" dirty="0" smtClean="0">
              <a:effectLst>
                <a:outerShdw blurRad="38100" dist="38100" dir="2700000" algn="tl">
                  <a:srgbClr val="000000">
                    <a:alpha val="43137"/>
                  </a:srgbClr>
                </a:outerShdw>
              </a:effectLst>
            </a:rPr>
            <a:t>LA </a:t>
          </a:r>
        </a:p>
        <a:p>
          <a:r>
            <a:rPr lang="es-EC" sz="1600" b="1" dirty="0" smtClean="0">
              <a:effectLst>
                <a:outerShdw blurRad="38100" dist="38100" dir="2700000" algn="tl">
                  <a:srgbClr val="000000">
                    <a:alpha val="43137"/>
                  </a:srgbClr>
                </a:outerShdw>
              </a:effectLst>
            </a:rPr>
            <a:t>RESISTENCIA</a:t>
          </a:r>
          <a:endParaRPr lang="es-EC" sz="1600" b="1" dirty="0">
            <a:effectLst>
              <a:outerShdw blurRad="38100" dist="38100" dir="2700000" algn="tl">
                <a:srgbClr val="000000">
                  <a:alpha val="43137"/>
                </a:srgbClr>
              </a:outerShdw>
            </a:effectLst>
          </a:endParaRPr>
        </a:p>
      </dgm:t>
    </dgm:pt>
    <dgm:pt modelId="{80BE9812-35C3-4033-9329-DAEC742AEBED}" type="parTrans" cxnId="{D8DDEE5E-4C35-4B0C-A6D3-9B2D7C2A5AF2}">
      <dgm:prSet/>
      <dgm:spPr/>
      <dgm:t>
        <a:bodyPr/>
        <a:lstStyle/>
        <a:p>
          <a:endParaRPr lang="es-EC"/>
        </a:p>
      </dgm:t>
    </dgm:pt>
    <dgm:pt modelId="{A77D8CBF-E33C-4F41-955A-5A8888775286}" type="sibTrans" cxnId="{D8DDEE5E-4C35-4B0C-A6D3-9B2D7C2A5AF2}">
      <dgm:prSet/>
      <dgm:spPr/>
      <dgm:t>
        <a:bodyPr/>
        <a:lstStyle/>
        <a:p>
          <a:endParaRPr lang="es-EC"/>
        </a:p>
      </dgm:t>
    </dgm:pt>
    <dgm:pt modelId="{62B75D17-D5E6-4F6B-8DA9-A464A2373EA6}">
      <dgm:prSet phldrT="[Texto]"/>
      <dgm:spPr/>
      <dgm:t>
        <a:bodyPr/>
        <a:lstStyle/>
        <a:p>
          <a:r>
            <a:rPr lang="es-EC" b="1" dirty="0" smtClean="0">
              <a:effectLst>
                <a:outerShdw blurRad="38100" dist="38100" dir="2700000" algn="tl">
                  <a:srgbClr val="000000">
                    <a:alpha val="43137"/>
                  </a:srgbClr>
                </a:outerShdw>
              </a:effectLst>
            </a:rPr>
            <a:t>TRANSPARENCIA</a:t>
          </a:r>
          <a:endParaRPr lang="es-EC" b="1" dirty="0">
            <a:effectLst>
              <a:outerShdw blurRad="38100" dist="38100" dir="2700000" algn="tl">
                <a:srgbClr val="000000">
                  <a:alpha val="43137"/>
                </a:srgbClr>
              </a:outerShdw>
            </a:effectLst>
          </a:endParaRPr>
        </a:p>
      </dgm:t>
    </dgm:pt>
    <dgm:pt modelId="{2E933794-3500-486F-B713-3D98079599B2}" type="parTrans" cxnId="{585EFCB6-B61D-4C84-88FD-78584864A2FE}">
      <dgm:prSet/>
      <dgm:spPr/>
      <dgm:t>
        <a:bodyPr/>
        <a:lstStyle/>
        <a:p>
          <a:endParaRPr lang="es-EC"/>
        </a:p>
      </dgm:t>
    </dgm:pt>
    <dgm:pt modelId="{5BEC18D7-24D5-46C6-AC1A-E187632F24D4}" type="sibTrans" cxnId="{585EFCB6-B61D-4C84-88FD-78584864A2FE}">
      <dgm:prSet/>
      <dgm:spPr/>
      <dgm:t>
        <a:bodyPr/>
        <a:lstStyle/>
        <a:p>
          <a:endParaRPr lang="es-EC"/>
        </a:p>
      </dgm:t>
    </dgm:pt>
    <dgm:pt modelId="{CE45E37A-0BBF-410B-9470-AE5347A92B40}">
      <dgm:prSet phldrT="[Texto]"/>
      <dgm:spPr/>
      <dgm:t>
        <a:bodyPr/>
        <a:lstStyle/>
        <a:p>
          <a:r>
            <a:rPr lang="es-EC" b="1" dirty="0" smtClean="0">
              <a:effectLst>
                <a:outerShdw blurRad="38100" dist="38100" dir="2700000" algn="tl">
                  <a:srgbClr val="000000">
                    <a:alpha val="43137"/>
                  </a:srgbClr>
                </a:outerShdw>
              </a:effectLst>
            </a:rPr>
            <a:t>PARTICIPACIÓN</a:t>
          </a:r>
          <a:endParaRPr lang="es-EC" b="1" dirty="0">
            <a:effectLst>
              <a:outerShdw blurRad="38100" dist="38100" dir="2700000" algn="tl">
                <a:srgbClr val="000000">
                  <a:alpha val="43137"/>
                </a:srgbClr>
              </a:outerShdw>
            </a:effectLst>
          </a:endParaRPr>
        </a:p>
      </dgm:t>
    </dgm:pt>
    <dgm:pt modelId="{3C88B289-A8EE-4058-AA6A-DEE8DB7349B2}" type="parTrans" cxnId="{8A2560D1-91E0-4A88-AF02-2210EA328188}">
      <dgm:prSet/>
      <dgm:spPr/>
      <dgm:t>
        <a:bodyPr/>
        <a:lstStyle/>
        <a:p>
          <a:endParaRPr lang="es-EC"/>
        </a:p>
      </dgm:t>
    </dgm:pt>
    <dgm:pt modelId="{578FCB09-463D-4710-B08C-FEA02227010F}" type="sibTrans" cxnId="{8A2560D1-91E0-4A88-AF02-2210EA328188}">
      <dgm:prSet/>
      <dgm:spPr/>
      <dgm:t>
        <a:bodyPr/>
        <a:lstStyle/>
        <a:p>
          <a:endParaRPr lang="es-EC"/>
        </a:p>
      </dgm:t>
    </dgm:pt>
    <dgm:pt modelId="{CCBFBE68-98AB-4F41-9578-B1203AF49A5C}">
      <dgm:prSet phldrT="[Texto]"/>
      <dgm:spPr/>
      <dgm:t>
        <a:bodyPr/>
        <a:lstStyle/>
        <a:p>
          <a:r>
            <a:rPr lang="es-EC" b="1" dirty="0" smtClean="0">
              <a:effectLst>
                <a:outerShdw blurRad="38100" dist="38100" dir="2700000" algn="tl">
                  <a:srgbClr val="000000">
                    <a:alpha val="43137"/>
                  </a:srgbClr>
                </a:outerShdw>
              </a:effectLst>
            </a:rPr>
            <a:t>CAPACITACIÓN Y ENTRENAMIENTO</a:t>
          </a:r>
          <a:endParaRPr lang="es-EC" b="1" dirty="0">
            <a:effectLst>
              <a:outerShdw blurRad="38100" dist="38100" dir="2700000" algn="tl">
                <a:srgbClr val="000000">
                  <a:alpha val="43137"/>
                </a:srgbClr>
              </a:outerShdw>
            </a:effectLst>
          </a:endParaRPr>
        </a:p>
      </dgm:t>
    </dgm:pt>
    <dgm:pt modelId="{06700395-EB3A-4120-842E-41BC15D42077}" type="parTrans" cxnId="{8E2B2C63-06EE-480C-9865-C33587361282}">
      <dgm:prSet/>
      <dgm:spPr/>
      <dgm:t>
        <a:bodyPr/>
        <a:lstStyle/>
        <a:p>
          <a:endParaRPr lang="es-EC"/>
        </a:p>
      </dgm:t>
    </dgm:pt>
    <dgm:pt modelId="{39D66127-2DBB-4D28-8000-1EC7D19A2544}" type="sibTrans" cxnId="{8E2B2C63-06EE-480C-9865-C33587361282}">
      <dgm:prSet/>
      <dgm:spPr/>
      <dgm:t>
        <a:bodyPr/>
        <a:lstStyle/>
        <a:p>
          <a:endParaRPr lang="es-EC"/>
        </a:p>
      </dgm:t>
    </dgm:pt>
    <dgm:pt modelId="{F71AB4D1-4FCE-45EB-9904-752B978B7432}">
      <dgm:prSet phldrT="[Texto]"/>
      <dgm:spPr/>
      <dgm:t>
        <a:bodyPr/>
        <a:lstStyle/>
        <a:p>
          <a:r>
            <a:rPr lang="es-EC" b="1" dirty="0" smtClean="0">
              <a:effectLst>
                <a:outerShdw blurRad="38100" dist="38100" dir="2700000" algn="tl">
                  <a:srgbClr val="000000">
                    <a:alpha val="43137"/>
                  </a:srgbClr>
                </a:outerShdw>
              </a:effectLst>
            </a:rPr>
            <a:t>TIEMPO.</a:t>
          </a:r>
          <a:endParaRPr lang="es-EC" b="1" dirty="0">
            <a:effectLst>
              <a:outerShdw blurRad="38100" dist="38100" dir="2700000" algn="tl">
                <a:srgbClr val="000000">
                  <a:alpha val="43137"/>
                </a:srgbClr>
              </a:outerShdw>
            </a:effectLst>
          </a:endParaRPr>
        </a:p>
      </dgm:t>
    </dgm:pt>
    <dgm:pt modelId="{2A63164F-37A4-4021-9252-6240504F78F9}" type="parTrans" cxnId="{FFD6330F-93DB-4557-AABE-75ED3588086B}">
      <dgm:prSet/>
      <dgm:spPr/>
      <dgm:t>
        <a:bodyPr/>
        <a:lstStyle/>
        <a:p>
          <a:endParaRPr lang="es-EC"/>
        </a:p>
      </dgm:t>
    </dgm:pt>
    <dgm:pt modelId="{B806F88C-0B2E-4FEE-8E68-972F679DC007}" type="sibTrans" cxnId="{FFD6330F-93DB-4557-AABE-75ED3588086B}">
      <dgm:prSet/>
      <dgm:spPr/>
      <dgm:t>
        <a:bodyPr/>
        <a:lstStyle/>
        <a:p>
          <a:endParaRPr lang="es-EC"/>
        </a:p>
      </dgm:t>
    </dgm:pt>
    <dgm:pt modelId="{6C1DB172-D072-4C10-A52E-7024B9A77F48}">
      <dgm:prSet phldrT="[Texto]"/>
      <dgm:spPr/>
      <dgm:t>
        <a:bodyPr/>
        <a:lstStyle/>
        <a:p>
          <a:r>
            <a:rPr lang="es-EC" b="1" dirty="0" smtClean="0">
              <a:effectLst>
                <a:outerShdw blurRad="38100" dist="38100" dir="2700000" algn="tl">
                  <a:srgbClr val="000000">
                    <a:alpha val="43137"/>
                  </a:srgbClr>
                </a:outerShdw>
              </a:effectLst>
            </a:rPr>
            <a:t>SECUENCIA.</a:t>
          </a:r>
          <a:endParaRPr lang="es-EC" b="1" dirty="0">
            <a:effectLst>
              <a:outerShdw blurRad="38100" dist="38100" dir="2700000" algn="tl">
                <a:srgbClr val="000000">
                  <a:alpha val="43137"/>
                </a:srgbClr>
              </a:outerShdw>
            </a:effectLst>
          </a:endParaRPr>
        </a:p>
      </dgm:t>
    </dgm:pt>
    <dgm:pt modelId="{8D9BB1FC-A8B9-4591-BD99-BD9FF5477004}" type="parTrans" cxnId="{B8B85B51-533E-4F5A-AC1A-68CE843B4AF5}">
      <dgm:prSet/>
      <dgm:spPr/>
      <dgm:t>
        <a:bodyPr/>
        <a:lstStyle/>
        <a:p>
          <a:endParaRPr lang="es-EC"/>
        </a:p>
      </dgm:t>
    </dgm:pt>
    <dgm:pt modelId="{7D34DC65-E2B6-46CC-814F-74231124B648}" type="sibTrans" cxnId="{B8B85B51-533E-4F5A-AC1A-68CE843B4AF5}">
      <dgm:prSet/>
      <dgm:spPr/>
      <dgm:t>
        <a:bodyPr/>
        <a:lstStyle/>
        <a:p>
          <a:endParaRPr lang="es-EC"/>
        </a:p>
      </dgm:t>
    </dgm:pt>
    <dgm:pt modelId="{07D7391B-3D53-427E-930D-C9A233C44CEB}" type="pres">
      <dgm:prSet presAssocID="{4A8E1818-4735-4DE0-8ECC-0F35317FE13A}" presName="Name0" presStyleCnt="0">
        <dgm:presLayoutVars>
          <dgm:chMax/>
          <dgm:chPref val="1"/>
          <dgm:dir/>
          <dgm:animOne val="branch"/>
          <dgm:animLvl val="lvl"/>
          <dgm:resizeHandles/>
        </dgm:presLayoutVars>
      </dgm:prSet>
      <dgm:spPr/>
      <dgm:t>
        <a:bodyPr/>
        <a:lstStyle/>
        <a:p>
          <a:endParaRPr lang="es-ES"/>
        </a:p>
      </dgm:t>
    </dgm:pt>
    <dgm:pt modelId="{24F08826-A010-4779-A5EC-ABCF919ED774}" type="pres">
      <dgm:prSet presAssocID="{1C441DD5-0A89-42DA-82AF-8E3D2F2D155E}" presName="composite" presStyleCnt="0"/>
      <dgm:spPr/>
    </dgm:pt>
    <dgm:pt modelId="{9018EFB0-A0E6-424B-AA8F-C7D85D25D910}" type="pres">
      <dgm:prSet presAssocID="{1C441DD5-0A89-42DA-82AF-8E3D2F2D155E}" presName="ParentAccent1" presStyleLbl="alignNode1" presStyleIdx="0" presStyleCnt="51"/>
      <dgm:spPr/>
    </dgm:pt>
    <dgm:pt modelId="{88110B03-9E73-4159-811B-9E5E06C62E8C}" type="pres">
      <dgm:prSet presAssocID="{1C441DD5-0A89-42DA-82AF-8E3D2F2D155E}" presName="ParentAccent2" presStyleLbl="alignNode1" presStyleIdx="1" presStyleCnt="51"/>
      <dgm:spPr/>
    </dgm:pt>
    <dgm:pt modelId="{B84E6142-88A5-466C-A59D-55AA469A98C0}" type="pres">
      <dgm:prSet presAssocID="{1C441DD5-0A89-42DA-82AF-8E3D2F2D155E}" presName="ParentAccent3" presStyleLbl="alignNode1" presStyleIdx="2" presStyleCnt="51"/>
      <dgm:spPr/>
    </dgm:pt>
    <dgm:pt modelId="{0D1C8435-AC5F-4D0D-B207-DAF059BE3BE2}" type="pres">
      <dgm:prSet presAssocID="{1C441DD5-0A89-42DA-82AF-8E3D2F2D155E}" presName="ParentAccent4" presStyleLbl="alignNode1" presStyleIdx="3" presStyleCnt="51"/>
      <dgm:spPr/>
    </dgm:pt>
    <dgm:pt modelId="{F341FD7C-B9F5-4E93-B4E8-58CF58C682C5}" type="pres">
      <dgm:prSet presAssocID="{1C441DD5-0A89-42DA-82AF-8E3D2F2D155E}" presName="ParentAccent5" presStyleLbl="alignNode1" presStyleIdx="4" presStyleCnt="51"/>
      <dgm:spPr/>
    </dgm:pt>
    <dgm:pt modelId="{B555787F-C382-4320-8B7A-417C80D53995}" type="pres">
      <dgm:prSet presAssocID="{1C441DD5-0A89-42DA-82AF-8E3D2F2D155E}" presName="ParentAccent6" presStyleLbl="alignNode1" presStyleIdx="5" presStyleCnt="51"/>
      <dgm:spPr/>
    </dgm:pt>
    <dgm:pt modelId="{A60594F7-4CF8-4F69-B216-D3364C1DD2B9}" type="pres">
      <dgm:prSet presAssocID="{1C441DD5-0A89-42DA-82AF-8E3D2F2D155E}" presName="ParentAccent7" presStyleLbl="alignNode1" presStyleIdx="6" presStyleCnt="51"/>
      <dgm:spPr/>
    </dgm:pt>
    <dgm:pt modelId="{FDFCD95F-1F3B-4C8B-92B4-3368D8413A92}" type="pres">
      <dgm:prSet presAssocID="{1C441DD5-0A89-42DA-82AF-8E3D2F2D155E}" presName="ParentAccent8" presStyleLbl="alignNode1" presStyleIdx="7" presStyleCnt="51"/>
      <dgm:spPr/>
    </dgm:pt>
    <dgm:pt modelId="{F9D72CEA-034A-40ED-B2B3-53BFC4C5444C}" type="pres">
      <dgm:prSet presAssocID="{1C441DD5-0A89-42DA-82AF-8E3D2F2D155E}" presName="ParentAccent9" presStyleLbl="alignNode1" presStyleIdx="8" presStyleCnt="51"/>
      <dgm:spPr/>
    </dgm:pt>
    <dgm:pt modelId="{A3B23E0E-310A-4AC9-BBAF-EBE6E90080F0}" type="pres">
      <dgm:prSet presAssocID="{1C441DD5-0A89-42DA-82AF-8E3D2F2D155E}" presName="ParentAccent10" presStyleLbl="alignNode1" presStyleIdx="9" presStyleCnt="51"/>
      <dgm:spPr/>
    </dgm:pt>
    <dgm:pt modelId="{B93BD0E9-0F0A-4B49-B50D-B1B901FB2E23}" type="pres">
      <dgm:prSet presAssocID="{1C441DD5-0A89-42DA-82AF-8E3D2F2D155E}" presName="Parent" presStyleLbl="alignNode1" presStyleIdx="10" presStyleCnt="51" custScaleX="127153" custScaleY="93196" custLinFactNeighborX="1665">
        <dgm:presLayoutVars>
          <dgm:chMax val="5"/>
          <dgm:chPref val="3"/>
          <dgm:bulletEnabled val="1"/>
        </dgm:presLayoutVars>
      </dgm:prSet>
      <dgm:spPr/>
      <dgm:t>
        <a:bodyPr/>
        <a:lstStyle/>
        <a:p>
          <a:endParaRPr lang="es-EC"/>
        </a:p>
      </dgm:t>
    </dgm:pt>
    <dgm:pt modelId="{C1A41D3D-8401-431B-8308-450E37644F23}" type="pres">
      <dgm:prSet presAssocID="{62B75D17-D5E6-4F6B-8DA9-A464A2373EA6}" presName="Child1Accent1" presStyleLbl="alignNode1" presStyleIdx="11" presStyleCnt="51"/>
      <dgm:spPr/>
    </dgm:pt>
    <dgm:pt modelId="{89D33AC3-A055-49EF-A8ED-CA4060E4B36B}" type="pres">
      <dgm:prSet presAssocID="{62B75D17-D5E6-4F6B-8DA9-A464A2373EA6}" presName="Child1Accent2" presStyleLbl="alignNode1" presStyleIdx="12" presStyleCnt="51"/>
      <dgm:spPr/>
    </dgm:pt>
    <dgm:pt modelId="{CB062103-7B00-490B-B5E7-C8C5D3C44F24}" type="pres">
      <dgm:prSet presAssocID="{62B75D17-D5E6-4F6B-8DA9-A464A2373EA6}" presName="Child1Accent3" presStyleLbl="alignNode1" presStyleIdx="13" presStyleCnt="51"/>
      <dgm:spPr/>
    </dgm:pt>
    <dgm:pt modelId="{80AED4B6-092D-4E62-9329-D8CE754C32B1}" type="pres">
      <dgm:prSet presAssocID="{62B75D17-D5E6-4F6B-8DA9-A464A2373EA6}" presName="Child1Accent4" presStyleLbl="alignNode1" presStyleIdx="14" presStyleCnt="51"/>
      <dgm:spPr/>
    </dgm:pt>
    <dgm:pt modelId="{D9FB4FE9-BE5E-45B4-BD22-B3FE5802073F}" type="pres">
      <dgm:prSet presAssocID="{62B75D17-D5E6-4F6B-8DA9-A464A2373EA6}" presName="Child1Accent5" presStyleLbl="alignNode1" presStyleIdx="15" presStyleCnt="51"/>
      <dgm:spPr/>
    </dgm:pt>
    <dgm:pt modelId="{F19E2ED3-88BA-4269-B2A2-935064A67F89}" type="pres">
      <dgm:prSet presAssocID="{62B75D17-D5E6-4F6B-8DA9-A464A2373EA6}" presName="Child1Accent6" presStyleLbl="alignNode1" presStyleIdx="16" presStyleCnt="51"/>
      <dgm:spPr/>
    </dgm:pt>
    <dgm:pt modelId="{787FEA12-3E20-463E-B8A0-FAB542928530}" type="pres">
      <dgm:prSet presAssocID="{62B75D17-D5E6-4F6B-8DA9-A464A2373EA6}" presName="Child1Accent7" presStyleLbl="alignNode1" presStyleIdx="17" presStyleCnt="51"/>
      <dgm:spPr/>
    </dgm:pt>
    <dgm:pt modelId="{445AAB80-1BB5-4142-882A-52C9FF826DB3}" type="pres">
      <dgm:prSet presAssocID="{62B75D17-D5E6-4F6B-8DA9-A464A2373EA6}" presName="Child1Accent8" presStyleLbl="alignNode1" presStyleIdx="18" presStyleCnt="51"/>
      <dgm:spPr/>
    </dgm:pt>
    <dgm:pt modelId="{BAC559D8-0E17-44ED-A18E-605FB8B4F308}" type="pres">
      <dgm:prSet presAssocID="{62B75D17-D5E6-4F6B-8DA9-A464A2373EA6}" presName="Child1Accent9" presStyleLbl="alignNode1" presStyleIdx="19" presStyleCnt="51"/>
      <dgm:spPr/>
    </dgm:pt>
    <dgm:pt modelId="{E53DC94C-E139-406B-A275-17A35D35C99C}" type="pres">
      <dgm:prSet presAssocID="{62B75D17-D5E6-4F6B-8DA9-A464A2373EA6}" presName="Child1" presStyleLbl="revTx" presStyleIdx="0" presStyleCnt="5">
        <dgm:presLayoutVars>
          <dgm:chMax/>
          <dgm:chPref val="0"/>
          <dgm:bulletEnabled val="1"/>
        </dgm:presLayoutVars>
      </dgm:prSet>
      <dgm:spPr/>
      <dgm:t>
        <a:bodyPr/>
        <a:lstStyle/>
        <a:p>
          <a:endParaRPr lang="es-ES"/>
        </a:p>
      </dgm:t>
    </dgm:pt>
    <dgm:pt modelId="{703E6E85-C7E0-410B-9392-F9201A8754D7}" type="pres">
      <dgm:prSet presAssocID="{CE45E37A-0BBF-410B-9470-AE5347A92B40}" presName="Child2Accent1" presStyleLbl="alignNode1" presStyleIdx="20" presStyleCnt="51"/>
      <dgm:spPr/>
    </dgm:pt>
    <dgm:pt modelId="{EDB7C873-322C-4BC4-BACB-9835A2473437}" type="pres">
      <dgm:prSet presAssocID="{CE45E37A-0BBF-410B-9470-AE5347A92B40}" presName="Child2Accent2" presStyleLbl="alignNode1" presStyleIdx="21" presStyleCnt="51"/>
      <dgm:spPr/>
    </dgm:pt>
    <dgm:pt modelId="{E371A37D-3F18-454E-9068-F19F9B879ABB}" type="pres">
      <dgm:prSet presAssocID="{CE45E37A-0BBF-410B-9470-AE5347A92B40}" presName="Child2Accent3" presStyleLbl="alignNode1" presStyleIdx="22" presStyleCnt="51"/>
      <dgm:spPr/>
    </dgm:pt>
    <dgm:pt modelId="{F6568EC2-429B-4425-92F0-4F8136F46783}" type="pres">
      <dgm:prSet presAssocID="{CE45E37A-0BBF-410B-9470-AE5347A92B40}" presName="Child2Accent4" presStyleLbl="alignNode1" presStyleIdx="23" presStyleCnt="51"/>
      <dgm:spPr/>
    </dgm:pt>
    <dgm:pt modelId="{D63D8A38-C330-4DFC-BA34-500E7BD77688}" type="pres">
      <dgm:prSet presAssocID="{CE45E37A-0BBF-410B-9470-AE5347A92B40}" presName="Child2Accent5" presStyleLbl="alignNode1" presStyleIdx="24" presStyleCnt="51"/>
      <dgm:spPr/>
    </dgm:pt>
    <dgm:pt modelId="{E2E57376-4D81-49E2-B949-95D5DE9ED147}" type="pres">
      <dgm:prSet presAssocID="{CE45E37A-0BBF-410B-9470-AE5347A92B40}" presName="Child2Accent6" presStyleLbl="alignNode1" presStyleIdx="25" presStyleCnt="51"/>
      <dgm:spPr/>
    </dgm:pt>
    <dgm:pt modelId="{02487C57-6A2D-4D83-B173-3095B3620847}" type="pres">
      <dgm:prSet presAssocID="{CE45E37A-0BBF-410B-9470-AE5347A92B40}" presName="Child2Accent7" presStyleLbl="alignNode1" presStyleIdx="26" presStyleCnt="51"/>
      <dgm:spPr/>
    </dgm:pt>
    <dgm:pt modelId="{B84E8F20-28E4-4286-BB96-3D1065E2C367}" type="pres">
      <dgm:prSet presAssocID="{CE45E37A-0BBF-410B-9470-AE5347A92B40}" presName="Child2" presStyleLbl="revTx" presStyleIdx="1" presStyleCnt="5" custScaleX="125926" custLinFactNeighborX="14671">
        <dgm:presLayoutVars>
          <dgm:chMax/>
          <dgm:chPref val="0"/>
          <dgm:bulletEnabled val="1"/>
        </dgm:presLayoutVars>
      </dgm:prSet>
      <dgm:spPr/>
      <dgm:t>
        <a:bodyPr/>
        <a:lstStyle/>
        <a:p>
          <a:endParaRPr lang="es-ES"/>
        </a:p>
      </dgm:t>
    </dgm:pt>
    <dgm:pt modelId="{2675ED7A-0005-44FE-BFB4-E77DCD91C5E8}" type="pres">
      <dgm:prSet presAssocID="{CCBFBE68-98AB-4F41-9578-B1203AF49A5C}" presName="Child3Accent1" presStyleLbl="alignNode1" presStyleIdx="27" presStyleCnt="51"/>
      <dgm:spPr/>
    </dgm:pt>
    <dgm:pt modelId="{F3D8DB06-BCF5-474A-842E-A474DE55DA19}" type="pres">
      <dgm:prSet presAssocID="{CCBFBE68-98AB-4F41-9578-B1203AF49A5C}" presName="Child3Accent2" presStyleLbl="alignNode1" presStyleIdx="28" presStyleCnt="51"/>
      <dgm:spPr/>
    </dgm:pt>
    <dgm:pt modelId="{5CF86723-6157-4613-8B44-0943B4D831ED}" type="pres">
      <dgm:prSet presAssocID="{CCBFBE68-98AB-4F41-9578-B1203AF49A5C}" presName="Child3Accent3" presStyleLbl="alignNode1" presStyleIdx="29" presStyleCnt="51"/>
      <dgm:spPr/>
    </dgm:pt>
    <dgm:pt modelId="{7F538A57-D08E-4B8C-922C-2456EFEB12BA}" type="pres">
      <dgm:prSet presAssocID="{CCBFBE68-98AB-4F41-9578-B1203AF49A5C}" presName="Child3Accent4" presStyleLbl="alignNode1" presStyleIdx="30" presStyleCnt="51"/>
      <dgm:spPr/>
    </dgm:pt>
    <dgm:pt modelId="{4F1E4829-0618-4E2F-9CC8-0C2BECD23042}" type="pres">
      <dgm:prSet presAssocID="{CCBFBE68-98AB-4F41-9578-B1203AF49A5C}" presName="Child3Accent5" presStyleLbl="alignNode1" presStyleIdx="31" presStyleCnt="51"/>
      <dgm:spPr/>
    </dgm:pt>
    <dgm:pt modelId="{4A9A4C4D-3CE1-48EF-A9F9-6E68C31DF5D3}" type="pres">
      <dgm:prSet presAssocID="{CCBFBE68-98AB-4F41-9578-B1203AF49A5C}" presName="Child3Accent6" presStyleLbl="alignNode1" presStyleIdx="32" presStyleCnt="51"/>
      <dgm:spPr/>
    </dgm:pt>
    <dgm:pt modelId="{77763E8B-223D-412C-AB50-F86EA20A80B4}" type="pres">
      <dgm:prSet presAssocID="{CCBFBE68-98AB-4F41-9578-B1203AF49A5C}" presName="Child3Accent7" presStyleLbl="alignNode1" presStyleIdx="33" presStyleCnt="51"/>
      <dgm:spPr/>
    </dgm:pt>
    <dgm:pt modelId="{76DB8F63-9E7C-4844-A911-C58D2EB17483}" type="pres">
      <dgm:prSet presAssocID="{CCBFBE68-98AB-4F41-9578-B1203AF49A5C}" presName="Child3" presStyleLbl="revTx" presStyleIdx="2" presStyleCnt="5">
        <dgm:presLayoutVars>
          <dgm:chMax/>
          <dgm:chPref val="0"/>
          <dgm:bulletEnabled val="1"/>
        </dgm:presLayoutVars>
      </dgm:prSet>
      <dgm:spPr/>
      <dgm:t>
        <a:bodyPr/>
        <a:lstStyle/>
        <a:p>
          <a:endParaRPr lang="es-ES"/>
        </a:p>
      </dgm:t>
    </dgm:pt>
    <dgm:pt modelId="{05A0CBB7-C8DA-4E95-BDD0-1385025B2263}" type="pres">
      <dgm:prSet presAssocID="{F71AB4D1-4FCE-45EB-9904-752B978B7432}" presName="Child4Accent1" presStyleLbl="alignNode1" presStyleIdx="34" presStyleCnt="51"/>
      <dgm:spPr/>
    </dgm:pt>
    <dgm:pt modelId="{A403CC0F-CF4F-4C84-9252-2CFE4C2369CF}" type="pres">
      <dgm:prSet presAssocID="{F71AB4D1-4FCE-45EB-9904-752B978B7432}" presName="Child4Accent2" presStyleLbl="alignNode1" presStyleIdx="35" presStyleCnt="51"/>
      <dgm:spPr/>
    </dgm:pt>
    <dgm:pt modelId="{E93AEBF3-8585-43B4-B466-414519300A9B}" type="pres">
      <dgm:prSet presAssocID="{F71AB4D1-4FCE-45EB-9904-752B978B7432}" presName="Child4Accent3" presStyleLbl="alignNode1" presStyleIdx="36" presStyleCnt="51"/>
      <dgm:spPr/>
    </dgm:pt>
    <dgm:pt modelId="{E775040E-890F-49D2-B9B3-DFF47D2B4661}" type="pres">
      <dgm:prSet presAssocID="{F71AB4D1-4FCE-45EB-9904-752B978B7432}" presName="Child4Accent4" presStyleLbl="alignNode1" presStyleIdx="37" presStyleCnt="51"/>
      <dgm:spPr/>
    </dgm:pt>
    <dgm:pt modelId="{4B61FD72-7BA0-44A6-AC72-6DAAC217F900}" type="pres">
      <dgm:prSet presAssocID="{F71AB4D1-4FCE-45EB-9904-752B978B7432}" presName="Child4Accent5" presStyleLbl="alignNode1" presStyleIdx="38" presStyleCnt="51"/>
      <dgm:spPr/>
    </dgm:pt>
    <dgm:pt modelId="{6CB46BF6-1933-4DD9-A2D4-393066DD03AE}" type="pres">
      <dgm:prSet presAssocID="{F71AB4D1-4FCE-45EB-9904-752B978B7432}" presName="Child4Accent6" presStyleLbl="alignNode1" presStyleIdx="39" presStyleCnt="51"/>
      <dgm:spPr/>
    </dgm:pt>
    <dgm:pt modelId="{FAF7A083-0C75-4C4A-95CB-6B0CBD7BFC4D}" type="pres">
      <dgm:prSet presAssocID="{F71AB4D1-4FCE-45EB-9904-752B978B7432}" presName="Child4Accent7" presStyleLbl="alignNode1" presStyleIdx="40" presStyleCnt="51"/>
      <dgm:spPr/>
    </dgm:pt>
    <dgm:pt modelId="{568205EF-4769-434A-8A50-D1FE79F0CA61}" type="pres">
      <dgm:prSet presAssocID="{F71AB4D1-4FCE-45EB-9904-752B978B7432}" presName="Child4Accent8" presStyleLbl="alignNode1" presStyleIdx="41" presStyleCnt="51"/>
      <dgm:spPr/>
    </dgm:pt>
    <dgm:pt modelId="{4EEE19A2-71FB-4B31-9FDA-03FC9871E338}" type="pres">
      <dgm:prSet presAssocID="{F71AB4D1-4FCE-45EB-9904-752B978B7432}" presName="Child4" presStyleLbl="revTx" presStyleIdx="3" presStyleCnt="5">
        <dgm:presLayoutVars>
          <dgm:chMax/>
          <dgm:chPref val="0"/>
          <dgm:bulletEnabled val="1"/>
        </dgm:presLayoutVars>
      </dgm:prSet>
      <dgm:spPr/>
      <dgm:t>
        <a:bodyPr/>
        <a:lstStyle/>
        <a:p>
          <a:endParaRPr lang="es-EC"/>
        </a:p>
      </dgm:t>
    </dgm:pt>
    <dgm:pt modelId="{94C61FDA-5575-4E42-927A-23FD7A640567}" type="pres">
      <dgm:prSet presAssocID="{6C1DB172-D072-4C10-A52E-7024B9A77F48}" presName="Child5Accent1" presStyleLbl="alignNode1" presStyleIdx="42" presStyleCnt="51"/>
      <dgm:spPr/>
    </dgm:pt>
    <dgm:pt modelId="{377A642E-1676-4AB6-ADD1-EC666F6BAE60}" type="pres">
      <dgm:prSet presAssocID="{6C1DB172-D072-4C10-A52E-7024B9A77F48}" presName="Child5Accent2" presStyleLbl="alignNode1" presStyleIdx="43" presStyleCnt="51"/>
      <dgm:spPr/>
    </dgm:pt>
    <dgm:pt modelId="{AB93D398-EE1A-4547-B2B4-03A4EC8F1BB1}" type="pres">
      <dgm:prSet presAssocID="{6C1DB172-D072-4C10-A52E-7024B9A77F48}" presName="Child5Accent3" presStyleLbl="alignNode1" presStyleIdx="44" presStyleCnt="51"/>
      <dgm:spPr/>
    </dgm:pt>
    <dgm:pt modelId="{F51B2EC9-6749-4CE1-AB0A-F148A2A6C8A8}" type="pres">
      <dgm:prSet presAssocID="{6C1DB172-D072-4C10-A52E-7024B9A77F48}" presName="Child5Accent4" presStyleLbl="alignNode1" presStyleIdx="45" presStyleCnt="51"/>
      <dgm:spPr/>
    </dgm:pt>
    <dgm:pt modelId="{EF1CBAAA-13F1-4508-ADF3-51D447C53F75}" type="pres">
      <dgm:prSet presAssocID="{6C1DB172-D072-4C10-A52E-7024B9A77F48}" presName="Child5Accent5" presStyleLbl="alignNode1" presStyleIdx="46" presStyleCnt="51"/>
      <dgm:spPr/>
    </dgm:pt>
    <dgm:pt modelId="{C9CB3D16-B476-4F9E-B578-4796D9ABB709}" type="pres">
      <dgm:prSet presAssocID="{6C1DB172-D072-4C10-A52E-7024B9A77F48}" presName="Child5Accent6" presStyleLbl="alignNode1" presStyleIdx="47" presStyleCnt="51"/>
      <dgm:spPr/>
    </dgm:pt>
    <dgm:pt modelId="{320FB974-AE31-49F4-8ECF-319F912622FA}" type="pres">
      <dgm:prSet presAssocID="{6C1DB172-D072-4C10-A52E-7024B9A77F48}" presName="Child5Accent7" presStyleLbl="alignNode1" presStyleIdx="48" presStyleCnt="51"/>
      <dgm:spPr/>
    </dgm:pt>
    <dgm:pt modelId="{D46D1822-7D89-4CC4-82D3-C4A05F692F04}" type="pres">
      <dgm:prSet presAssocID="{6C1DB172-D072-4C10-A52E-7024B9A77F48}" presName="Child5Accent8" presStyleLbl="alignNode1" presStyleIdx="49" presStyleCnt="51"/>
      <dgm:spPr/>
    </dgm:pt>
    <dgm:pt modelId="{CBD71415-C0EA-46A4-A2CB-52D86E75C52E}" type="pres">
      <dgm:prSet presAssocID="{6C1DB172-D072-4C10-A52E-7024B9A77F48}" presName="Child5Accent9" presStyleLbl="alignNode1" presStyleIdx="50" presStyleCnt="51"/>
      <dgm:spPr/>
    </dgm:pt>
    <dgm:pt modelId="{1D590C36-2556-4A06-839B-E40024ADEA39}" type="pres">
      <dgm:prSet presAssocID="{6C1DB172-D072-4C10-A52E-7024B9A77F48}" presName="Child5" presStyleLbl="revTx" presStyleIdx="4" presStyleCnt="5">
        <dgm:presLayoutVars>
          <dgm:chMax/>
          <dgm:chPref val="0"/>
          <dgm:bulletEnabled val="1"/>
        </dgm:presLayoutVars>
      </dgm:prSet>
      <dgm:spPr/>
      <dgm:t>
        <a:bodyPr/>
        <a:lstStyle/>
        <a:p>
          <a:endParaRPr lang="es-EC"/>
        </a:p>
      </dgm:t>
    </dgm:pt>
  </dgm:ptLst>
  <dgm:cxnLst>
    <dgm:cxn modelId="{FFD6330F-93DB-4557-AABE-75ED3588086B}" srcId="{1C441DD5-0A89-42DA-82AF-8E3D2F2D155E}" destId="{F71AB4D1-4FCE-45EB-9904-752B978B7432}" srcOrd="3" destOrd="0" parTransId="{2A63164F-37A4-4021-9252-6240504F78F9}" sibTransId="{B806F88C-0B2E-4FEE-8E68-972F679DC007}"/>
    <dgm:cxn modelId="{D4A08137-5868-407B-9FC9-6D2AAD4078D2}" type="presOf" srcId="{4A8E1818-4735-4DE0-8ECC-0F35317FE13A}" destId="{07D7391B-3D53-427E-930D-C9A233C44CEB}" srcOrd="0" destOrd="0" presId="urn:microsoft.com/office/officeart/2011/layout/ConvergingText"/>
    <dgm:cxn modelId="{7306BC88-91FB-4063-B6D8-A22E4A0B3507}" type="presOf" srcId="{62B75D17-D5E6-4F6B-8DA9-A464A2373EA6}" destId="{E53DC94C-E139-406B-A275-17A35D35C99C}" srcOrd="0" destOrd="0" presId="urn:microsoft.com/office/officeart/2011/layout/ConvergingText"/>
    <dgm:cxn modelId="{2B22380B-822B-48D2-9006-F3ABA88817CB}" type="presOf" srcId="{6C1DB172-D072-4C10-A52E-7024B9A77F48}" destId="{1D590C36-2556-4A06-839B-E40024ADEA39}" srcOrd="0" destOrd="0" presId="urn:microsoft.com/office/officeart/2011/layout/ConvergingText"/>
    <dgm:cxn modelId="{8A2560D1-91E0-4A88-AF02-2210EA328188}" srcId="{1C441DD5-0A89-42DA-82AF-8E3D2F2D155E}" destId="{CE45E37A-0BBF-410B-9470-AE5347A92B40}" srcOrd="1" destOrd="0" parTransId="{3C88B289-A8EE-4058-AA6A-DEE8DB7349B2}" sibTransId="{578FCB09-463D-4710-B08C-FEA02227010F}"/>
    <dgm:cxn modelId="{E2DC0325-3236-484A-B7DF-F6B0460F6D8A}" type="presOf" srcId="{1C441DD5-0A89-42DA-82AF-8E3D2F2D155E}" destId="{B93BD0E9-0F0A-4B49-B50D-B1B901FB2E23}" srcOrd="0" destOrd="0" presId="urn:microsoft.com/office/officeart/2011/layout/ConvergingText"/>
    <dgm:cxn modelId="{B66196AA-E4D5-4C7F-8D3A-8FB8AF389DC4}" type="presOf" srcId="{CCBFBE68-98AB-4F41-9578-B1203AF49A5C}" destId="{76DB8F63-9E7C-4844-A911-C58D2EB17483}" srcOrd="0" destOrd="0" presId="urn:microsoft.com/office/officeart/2011/layout/ConvergingText"/>
    <dgm:cxn modelId="{585EFCB6-B61D-4C84-88FD-78584864A2FE}" srcId="{1C441DD5-0A89-42DA-82AF-8E3D2F2D155E}" destId="{62B75D17-D5E6-4F6B-8DA9-A464A2373EA6}" srcOrd="0" destOrd="0" parTransId="{2E933794-3500-486F-B713-3D98079599B2}" sibTransId="{5BEC18D7-24D5-46C6-AC1A-E187632F24D4}"/>
    <dgm:cxn modelId="{8E2B2C63-06EE-480C-9865-C33587361282}" srcId="{1C441DD5-0A89-42DA-82AF-8E3D2F2D155E}" destId="{CCBFBE68-98AB-4F41-9578-B1203AF49A5C}" srcOrd="2" destOrd="0" parTransId="{06700395-EB3A-4120-842E-41BC15D42077}" sibTransId="{39D66127-2DBB-4D28-8000-1EC7D19A2544}"/>
    <dgm:cxn modelId="{402A8A41-4EB8-4DA3-AB3E-BBB01EC132D4}" type="presOf" srcId="{CE45E37A-0BBF-410B-9470-AE5347A92B40}" destId="{B84E8F20-28E4-4286-BB96-3D1065E2C367}" srcOrd="0" destOrd="0" presId="urn:microsoft.com/office/officeart/2011/layout/ConvergingText"/>
    <dgm:cxn modelId="{D8DDEE5E-4C35-4B0C-A6D3-9B2D7C2A5AF2}" srcId="{4A8E1818-4735-4DE0-8ECC-0F35317FE13A}" destId="{1C441DD5-0A89-42DA-82AF-8E3D2F2D155E}" srcOrd="0" destOrd="0" parTransId="{80BE9812-35C3-4033-9329-DAEC742AEBED}" sibTransId="{A77D8CBF-E33C-4F41-955A-5A8888775286}"/>
    <dgm:cxn modelId="{B8B85B51-533E-4F5A-AC1A-68CE843B4AF5}" srcId="{1C441DD5-0A89-42DA-82AF-8E3D2F2D155E}" destId="{6C1DB172-D072-4C10-A52E-7024B9A77F48}" srcOrd="4" destOrd="0" parTransId="{8D9BB1FC-A8B9-4591-BD99-BD9FF5477004}" sibTransId="{7D34DC65-E2B6-46CC-814F-74231124B648}"/>
    <dgm:cxn modelId="{F462994B-5A11-4346-9312-C8809C49E7A6}" type="presOf" srcId="{F71AB4D1-4FCE-45EB-9904-752B978B7432}" destId="{4EEE19A2-71FB-4B31-9FDA-03FC9871E338}" srcOrd="0" destOrd="0" presId="urn:microsoft.com/office/officeart/2011/layout/ConvergingText"/>
    <dgm:cxn modelId="{6A095A0B-322A-44CB-BC8A-71D8BED60507}" type="presParOf" srcId="{07D7391B-3D53-427E-930D-C9A233C44CEB}" destId="{24F08826-A010-4779-A5EC-ABCF919ED774}" srcOrd="0" destOrd="0" presId="urn:microsoft.com/office/officeart/2011/layout/ConvergingText"/>
    <dgm:cxn modelId="{E9319102-74D1-4C11-9240-8300CBAD30D9}" type="presParOf" srcId="{24F08826-A010-4779-A5EC-ABCF919ED774}" destId="{9018EFB0-A0E6-424B-AA8F-C7D85D25D910}" srcOrd="0" destOrd="0" presId="urn:microsoft.com/office/officeart/2011/layout/ConvergingText"/>
    <dgm:cxn modelId="{744F13C9-40CE-46C1-A938-C7099DFECA07}" type="presParOf" srcId="{24F08826-A010-4779-A5EC-ABCF919ED774}" destId="{88110B03-9E73-4159-811B-9E5E06C62E8C}" srcOrd="1" destOrd="0" presId="urn:microsoft.com/office/officeart/2011/layout/ConvergingText"/>
    <dgm:cxn modelId="{B70B2F8E-90D7-4C73-81B8-04DC42CB667D}" type="presParOf" srcId="{24F08826-A010-4779-A5EC-ABCF919ED774}" destId="{B84E6142-88A5-466C-A59D-55AA469A98C0}" srcOrd="2" destOrd="0" presId="urn:microsoft.com/office/officeart/2011/layout/ConvergingText"/>
    <dgm:cxn modelId="{F5D2B96E-DD7A-4064-8868-0FE7E442CEA5}" type="presParOf" srcId="{24F08826-A010-4779-A5EC-ABCF919ED774}" destId="{0D1C8435-AC5F-4D0D-B207-DAF059BE3BE2}" srcOrd="3" destOrd="0" presId="urn:microsoft.com/office/officeart/2011/layout/ConvergingText"/>
    <dgm:cxn modelId="{BF59F8C8-6E74-4889-AF15-4FAEBC993B5E}" type="presParOf" srcId="{24F08826-A010-4779-A5EC-ABCF919ED774}" destId="{F341FD7C-B9F5-4E93-B4E8-58CF58C682C5}" srcOrd="4" destOrd="0" presId="urn:microsoft.com/office/officeart/2011/layout/ConvergingText"/>
    <dgm:cxn modelId="{D73E614A-A7AE-4101-A07A-B151B12870DF}" type="presParOf" srcId="{24F08826-A010-4779-A5EC-ABCF919ED774}" destId="{B555787F-C382-4320-8B7A-417C80D53995}" srcOrd="5" destOrd="0" presId="urn:microsoft.com/office/officeart/2011/layout/ConvergingText"/>
    <dgm:cxn modelId="{713C153F-7A0F-4EA9-9DF0-DDD13754E473}" type="presParOf" srcId="{24F08826-A010-4779-A5EC-ABCF919ED774}" destId="{A60594F7-4CF8-4F69-B216-D3364C1DD2B9}" srcOrd="6" destOrd="0" presId="urn:microsoft.com/office/officeart/2011/layout/ConvergingText"/>
    <dgm:cxn modelId="{B3BD450E-D7DF-4C50-8099-33F35ADC6A1E}" type="presParOf" srcId="{24F08826-A010-4779-A5EC-ABCF919ED774}" destId="{FDFCD95F-1F3B-4C8B-92B4-3368D8413A92}" srcOrd="7" destOrd="0" presId="urn:microsoft.com/office/officeart/2011/layout/ConvergingText"/>
    <dgm:cxn modelId="{F1A21D41-831D-4B59-BE6F-98ADBB985176}" type="presParOf" srcId="{24F08826-A010-4779-A5EC-ABCF919ED774}" destId="{F9D72CEA-034A-40ED-B2B3-53BFC4C5444C}" srcOrd="8" destOrd="0" presId="urn:microsoft.com/office/officeart/2011/layout/ConvergingText"/>
    <dgm:cxn modelId="{A9EB5047-1A6E-4871-98A2-16616FACFF0F}" type="presParOf" srcId="{24F08826-A010-4779-A5EC-ABCF919ED774}" destId="{A3B23E0E-310A-4AC9-BBAF-EBE6E90080F0}" srcOrd="9" destOrd="0" presId="urn:microsoft.com/office/officeart/2011/layout/ConvergingText"/>
    <dgm:cxn modelId="{D981405D-8208-48C5-AFE2-DC8187DAEFCF}" type="presParOf" srcId="{24F08826-A010-4779-A5EC-ABCF919ED774}" destId="{B93BD0E9-0F0A-4B49-B50D-B1B901FB2E23}" srcOrd="10" destOrd="0" presId="urn:microsoft.com/office/officeart/2011/layout/ConvergingText"/>
    <dgm:cxn modelId="{9B39BFB3-3E23-4250-9148-13F101AD80E5}" type="presParOf" srcId="{24F08826-A010-4779-A5EC-ABCF919ED774}" destId="{C1A41D3D-8401-431B-8308-450E37644F23}" srcOrd="11" destOrd="0" presId="urn:microsoft.com/office/officeart/2011/layout/ConvergingText"/>
    <dgm:cxn modelId="{360F5E68-CC23-4FD2-992A-2023F613EB26}" type="presParOf" srcId="{24F08826-A010-4779-A5EC-ABCF919ED774}" destId="{89D33AC3-A055-49EF-A8ED-CA4060E4B36B}" srcOrd="12" destOrd="0" presId="urn:microsoft.com/office/officeart/2011/layout/ConvergingText"/>
    <dgm:cxn modelId="{580387D4-1691-4A3F-98FD-E71655F0DB24}" type="presParOf" srcId="{24F08826-A010-4779-A5EC-ABCF919ED774}" destId="{CB062103-7B00-490B-B5E7-C8C5D3C44F24}" srcOrd="13" destOrd="0" presId="urn:microsoft.com/office/officeart/2011/layout/ConvergingText"/>
    <dgm:cxn modelId="{B35F2689-FBBE-4E80-B380-C53303D3E071}" type="presParOf" srcId="{24F08826-A010-4779-A5EC-ABCF919ED774}" destId="{80AED4B6-092D-4E62-9329-D8CE754C32B1}" srcOrd="14" destOrd="0" presId="urn:microsoft.com/office/officeart/2011/layout/ConvergingText"/>
    <dgm:cxn modelId="{CBAE39B0-0FEC-42B3-BF92-6E6E7B6E3164}" type="presParOf" srcId="{24F08826-A010-4779-A5EC-ABCF919ED774}" destId="{D9FB4FE9-BE5E-45B4-BD22-B3FE5802073F}" srcOrd="15" destOrd="0" presId="urn:microsoft.com/office/officeart/2011/layout/ConvergingText"/>
    <dgm:cxn modelId="{773313BE-5414-4B6B-A3A6-0A7AD410C844}" type="presParOf" srcId="{24F08826-A010-4779-A5EC-ABCF919ED774}" destId="{F19E2ED3-88BA-4269-B2A2-935064A67F89}" srcOrd="16" destOrd="0" presId="urn:microsoft.com/office/officeart/2011/layout/ConvergingText"/>
    <dgm:cxn modelId="{79BF6A7C-766D-4714-BB97-6D1A7A127340}" type="presParOf" srcId="{24F08826-A010-4779-A5EC-ABCF919ED774}" destId="{787FEA12-3E20-463E-B8A0-FAB542928530}" srcOrd="17" destOrd="0" presId="urn:microsoft.com/office/officeart/2011/layout/ConvergingText"/>
    <dgm:cxn modelId="{EB3C5273-D814-4E05-AAE7-46FD16B2260A}" type="presParOf" srcId="{24F08826-A010-4779-A5EC-ABCF919ED774}" destId="{445AAB80-1BB5-4142-882A-52C9FF826DB3}" srcOrd="18" destOrd="0" presId="urn:microsoft.com/office/officeart/2011/layout/ConvergingText"/>
    <dgm:cxn modelId="{F6BFAB77-656B-466A-9B4D-F747930F62E5}" type="presParOf" srcId="{24F08826-A010-4779-A5EC-ABCF919ED774}" destId="{BAC559D8-0E17-44ED-A18E-605FB8B4F308}" srcOrd="19" destOrd="0" presId="urn:microsoft.com/office/officeart/2011/layout/ConvergingText"/>
    <dgm:cxn modelId="{8F8C319E-4CDE-4B59-8015-78463A1DBC06}" type="presParOf" srcId="{24F08826-A010-4779-A5EC-ABCF919ED774}" destId="{E53DC94C-E139-406B-A275-17A35D35C99C}" srcOrd="20" destOrd="0" presId="urn:microsoft.com/office/officeart/2011/layout/ConvergingText"/>
    <dgm:cxn modelId="{EE2976F9-B055-49A0-8BA5-734649F1F6F4}" type="presParOf" srcId="{24F08826-A010-4779-A5EC-ABCF919ED774}" destId="{703E6E85-C7E0-410B-9392-F9201A8754D7}" srcOrd="21" destOrd="0" presId="urn:microsoft.com/office/officeart/2011/layout/ConvergingText"/>
    <dgm:cxn modelId="{31BEC81C-B791-4693-9D24-7E35ACBB4586}" type="presParOf" srcId="{24F08826-A010-4779-A5EC-ABCF919ED774}" destId="{EDB7C873-322C-4BC4-BACB-9835A2473437}" srcOrd="22" destOrd="0" presId="urn:microsoft.com/office/officeart/2011/layout/ConvergingText"/>
    <dgm:cxn modelId="{D1102328-A0E3-4297-A0BA-F365A9F9035E}" type="presParOf" srcId="{24F08826-A010-4779-A5EC-ABCF919ED774}" destId="{E371A37D-3F18-454E-9068-F19F9B879ABB}" srcOrd="23" destOrd="0" presId="urn:microsoft.com/office/officeart/2011/layout/ConvergingText"/>
    <dgm:cxn modelId="{8C2E326F-2509-4034-A25B-785E8FB274E5}" type="presParOf" srcId="{24F08826-A010-4779-A5EC-ABCF919ED774}" destId="{F6568EC2-429B-4425-92F0-4F8136F46783}" srcOrd="24" destOrd="0" presId="urn:microsoft.com/office/officeart/2011/layout/ConvergingText"/>
    <dgm:cxn modelId="{1FCD253E-FE99-4663-A115-2E3492D1A087}" type="presParOf" srcId="{24F08826-A010-4779-A5EC-ABCF919ED774}" destId="{D63D8A38-C330-4DFC-BA34-500E7BD77688}" srcOrd="25" destOrd="0" presId="urn:microsoft.com/office/officeart/2011/layout/ConvergingText"/>
    <dgm:cxn modelId="{1E167B25-27E7-42FD-910E-8F3508BA39AF}" type="presParOf" srcId="{24F08826-A010-4779-A5EC-ABCF919ED774}" destId="{E2E57376-4D81-49E2-B949-95D5DE9ED147}" srcOrd="26" destOrd="0" presId="urn:microsoft.com/office/officeart/2011/layout/ConvergingText"/>
    <dgm:cxn modelId="{B0EBA823-5D49-4A1B-BBA5-74AACB30A37A}" type="presParOf" srcId="{24F08826-A010-4779-A5EC-ABCF919ED774}" destId="{02487C57-6A2D-4D83-B173-3095B3620847}" srcOrd="27" destOrd="0" presId="urn:microsoft.com/office/officeart/2011/layout/ConvergingText"/>
    <dgm:cxn modelId="{ADBC056E-403B-47A3-A319-5620B2186455}" type="presParOf" srcId="{24F08826-A010-4779-A5EC-ABCF919ED774}" destId="{B84E8F20-28E4-4286-BB96-3D1065E2C367}" srcOrd="28" destOrd="0" presId="urn:microsoft.com/office/officeart/2011/layout/ConvergingText"/>
    <dgm:cxn modelId="{BB7D3D7D-7458-420E-9299-75CBEB09FBB6}" type="presParOf" srcId="{24F08826-A010-4779-A5EC-ABCF919ED774}" destId="{2675ED7A-0005-44FE-BFB4-E77DCD91C5E8}" srcOrd="29" destOrd="0" presId="urn:microsoft.com/office/officeart/2011/layout/ConvergingText"/>
    <dgm:cxn modelId="{BFEC1B6B-C7F4-4100-A2B2-D69EBCBF1D82}" type="presParOf" srcId="{24F08826-A010-4779-A5EC-ABCF919ED774}" destId="{F3D8DB06-BCF5-474A-842E-A474DE55DA19}" srcOrd="30" destOrd="0" presId="urn:microsoft.com/office/officeart/2011/layout/ConvergingText"/>
    <dgm:cxn modelId="{153146D1-712E-4F0B-962F-77EDBD117A14}" type="presParOf" srcId="{24F08826-A010-4779-A5EC-ABCF919ED774}" destId="{5CF86723-6157-4613-8B44-0943B4D831ED}" srcOrd="31" destOrd="0" presId="urn:microsoft.com/office/officeart/2011/layout/ConvergingText"/>
    <dgm:cxn modelId="{60B2B81F-BB06-4608-AAB4-804FEA7738CF}" type="presParOf" srcId="{24F08826-A010-4779-A5EC-ABCF919ED774}" destId="{7F538A57-D08E-4B8C-922C-2456EFEB12BA}" srcOrd="32" destOrd="0" presId="urn:microsoft.com/office/officeart/2011/layout/ConvergingText"/>
    <dgm:cxn modelId="{21316662-CE11-4BE1-9F26-B928BA843672}" type="presParOf" srcId="{24F08826-A010-4779-A5EC-ABCF919ED774}" destId="{4F1E4829-0618-4E2F-9CC8-0C2BECD23042}" srcOrd="33" destOrd="0" presId="urn:microsoft.com/office/officeart/2011/layout/ConvergingText"/>
    <dgm:cxn modelId="{2BBFB141-5AF0-495F-8504-D0CED6D07720}" type="presParOf" srcId="{24F08826-A010-4779-A5EC-ABCF919ED774}" destId="{4A9A4C4D-3CE1-48EF-A9F9-6E68C31DF5D3}" srcOrd="34" destOrd="0" presId="urn:microsoft.com/office/officeart/2011/layout/ConvergingText"/>
    <dgm:cxn modelId="{D41FFCE7-32BF-4827-8E35-0EB4745B4C95}" type="presParOf" srcId="{24F08826-A010-4779-A5EC-ABCF919ED774}" destId="{77763E8B-223D-412C-AB50-F86EA20A80B4}" srcOrd="35" destOrd="0" presId="urn:microsoft.com/office/officeart/2011/layout/ConvergingText"/>
    <dgm:cxn modelId="{3BD990E7-F39E-4C80-A66D-B8357429F5FB}" type="presParOf" srcId="{24F08826-A010-4779-A5EC-ABCF919ED774}" destId="{76DB8F63-9E7C-4844-A911-C58D2EB17483}" srcOrd="36" destOrd="0" presId="urn:microsoft.com/office/officeart/2011/layout/ConvergingText"/>
    <dgm:cxn modelId="{38940841-370D-4008-A6A6-FAC1BE4C58F3}" type="presParOf" srcId="{24F08826-A010-4779-A5EC-ABCF919ED774}" destId="{05A0CBB7-C8DA-4E95-BDD0-1385025B2263}" srcOrd="37" destOrd="0" presId="urn:microsoft.com/office/officeart/2011/layout/ConvergingText"/>
    <dgm:cxn modelId="{50591542-DB2F-41BD-8B90-84DCC80A8C9F}" type="presParOf" srcId="{24F08826-A010-4779-A5EC-ABCF919ED774}" destId="{A403CC0F-CF4F-4C84-9252-2CFE4C2369CF}" srcOrd="38" destOrd="0" presId="urn:microsoft.com/office/officeart/2011/layout/ConvergingText"/>
    <dgm:cxn modelId="{CB43B3A0-BAF2-4749-840E-809EF0DFC2A9}" type="presParOf" srcId="{24F08826-A010-4779-A5EC-ABCF919ED774}" destId="{E93AEBF3-8585-43B4-B466-414519300A9B}" srcOrd="39" destOrd="0" presId="urn:microsoft.com/office/officeart/2011/layout/ConvergingText"/>
    <dgm:cxn modelId="{90BC62EC-B37B-408B-B3F4-1E70B8131A97}" type="presParOf" srcId="{24F08826-A010-4779-A5EC-ABCF919ED774}" destId="{E775040E-890F-49D2-B9B3-DFF47D2B4661}" srcOrd="40" destOrd="0" presId="urn:microsoft.com/office/officeart/2011/layout/ConvergingText"/>
    <dgm:cxn modelId="{00697F81-552A-4EED-86FC-8CDDD35572F9}" type="presParOf" srcId="{24F08826-A010-4779-A5EC-ABCF919ED774}" destId="{4B61FD72-7BA0-44A6-AC72-6DAAC217F900}" srcOrd="41" destOrd="0" presId="urn:microsoft.com/office/officeart/2011/layout/ConvergingText"/>
    <dgm:cxn modelId="{A09C3CF8-8D6A-40F7-92B0-A291B21254BB}" type="presParOf" srcId="{24F08826-A010-4779-A5EC-ABCF919ED774}" destId="{6CB46BF6-1933-4DD9-A2D4-393066DD03AE}" srcOrd="42" destOrd="0" presId="urn:microsoft.com/office/officeart/2011/layout/ConvergingText"/>
    <dgm:cxn modelId="{BA41A23F-CC9E-4661-AAEA-6E0734104B46}" type="presParOf" srcId="{24F08826-A010-4779-A5EC-ABCF919ED774}" destId="{FAF7A083-0C75-4C4A-95CB-6B0CBD7BFC4D}" srcOrd="43" destOrd="0" presId="urn:microsoft.com/office/officeart/2011/layout/ConvergingText"/>
    <dgm:cxn modelId="{2F26797C-BE8B-466A-BA2A-3A40906C33F4}" type="presParOf" srcId="{24F08826-A010-4779-A5EC-ABCF919ED774}" destId="{568205EF-4769-434A-8A50-D1FE79F0CA61}" srcOrd="44" destOrd="0" presId="urn:microsoft.com/office/officeart/2011/layout/ConvergingText"/>
    <dgm:cxn modelId="{161BDF6F-1964-464C-8AD7-6F1AC874E7B5}" type="presParOf" srcId="{24F08826-A010-4779-A5EC-ABCF919ED774}" destId="{4EEE19A2-71FB-4B31-9FDA-03FC9871E338}" srcOrd="45" destOrd="0" presId="urn:microsoft.com/office/officeart/2011/layout/ConvergingText"/>
    <dgm:cxn modelId="{DF2C40C7-0724-4631-998F-23357FF8C97F}" type="presParOf" srcId="{24F08826-A010-4779-A5EC-ABCF919ED774}" destId="{94C61FDA-5575-4E42-927A-23FD7A640567}" srcOrd="46" destOrd="0" presId="urn:microsoft.com/office/officeart/2011/layout/ConvergingText"/>
    <dgm:cxn modelId="{8DD36C29-D6D0-48E6-A6A9-B38A58267139}" type="presParOf" srcId="{24F08826-A010-4779-A5EC-ABCF919ED774}" destId="{377A642E-1676-4AB6-ADD1-EC666F6BAE60}" srcOrd="47" destOrd="0" presId="urn:microsoft.com/office/officeart/2011/layout/ConvergingText"/>
    <dgm:cxn modelId="{E10425AC-42D1-4E2A-AF1E-98D4596046BF}" type="presParOf" srcId="{24F08826-A010-4779-A5EC-ABCF919ED774}" destId="{AB93D398-EE1A-4547-B2B4-03A4EC8F1BB1}" srcOrd="48" destOrd="0" presId="urn:microsoft.com/office/officeart/2011/layout/ConvergingText"/>
    <dgm:cxn modelId="{08D5388C-7316-43D6-9A9A-378CD093964F}" type="presParOf" srcId="{24F08826-A010-4779-A5EC-ABCF919ED774}" destId="{F51B2EC9-6749-4CE1-AB0A-F148A2A6C8A8}" srcOrd="49" destOrd="0" presId="urn:microsoft.com/office/officeart/2011/layout/ConvergingText"/>
    <dgm:cxn modelId="{0CAFAC13-F4C6-4E5A-BE76-C491004572A6}" type="presParOf" srcId="{24F08826-A010-4779-A5EC-ABCF919ED774}" destId="{EF1CBAAA-13F1-4508-ADF3-51D447C53F75}" srcOrd="50" destOrd="0" presId="urn:microsoft.com/office/officeart/2011/layout/ConvergingText"/>
    <dgm:cxn modelId="{888A47A5-226E-4594-85E1-F4A570A3A65E}" type="presParOf" srcId="{24F08826-A010-4779-A5EC-ABCF919ED774}" destId="{C9CB3D16-B476-4F9E-B578-4796D9ABB709}" srcOrd="51" destOrd="0" presId="urn:microsoft.com/office/officeart/2011/layout/ConvergingText"/>
    <dgm:cxn modelId="{685A4E0C-FEC7-4EC3-A1E3-E86F6EE92D9E}" type="presParOf" srcId="{24F08826-A010-4779-A5EC-ABCF919ED774}" destId="{320FB974-AE31-49F4-8ECF-319F912622FA}" srcOrd="52" destOrd="0" presId="urn:microsoft.com/office/officeart/2011/layout/ConvergingText"/>
    <dgm:cxn modelId="{7CA18957-8D6B-4498-ADD6-E2C67FD3FA89}" type="presParOf" srcId="{24F08826-A010-4779-A5EC-ABCF919ED774}" destId="{D46D1822-7D89-4CC4-82D3-C4A05F692F04}" srcOrd="53" destOrd="0" presId="urn:microsoft.com/office/officeart/2011/layout/ConvergingText"/>
    <dgm:cxn modelId="{8F13A7DD-EF76-4715-A2F2-028E98DE7989}" type="presParOf" srcId="{24F08826-A010-4779-A5EC-ABCF919ED774}" destId="{CBD71415-C0EA-46A4-A2CB-52D86E75C52E}" srcOrd="54" destOrd="0" presId="urn:microsoft.com/office/officeart/2011/layout/ConvergingText"/>
    <dgm:cxn modelId="{83421210-D97F-4F25-B08F-8743A97B9021}" type="presParOf" srcId="{24F08826-A010-4779-A5EC-ABCF919ED774}" destId="{1D590C36-2556-4A06-839B-E40024ADEA39}" srcOrd="55" destOrd="0" presId="urn:microsoft.com/office/officeart/2011/layout/Converging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C00D5238-DBA4-4F9E-8A6E-D8925A821408}" type="doc">
      <dgm:prSet loTypeId="urn:microsoft.com/office/officeart/2005/8/layout/chevron2" loCatId="list" qsTypeId="urn:microsoft.com/office/officeart/2005/8/quickstyle/3d9" qsCatId="3D" csTypeId="urn:microsoft.com/office/officeart/2005/8/colors/accent1_2" csCatId="accent1" phldr="1"/>
      <dgm:spPr/>
      <dgm:t>
        <a:bodyPr/>
        <a:lstStyle/>
        <a:p>
          <a:endParaRPr lang="es-EC"/>
        </a:p>
      </dgm:t>
    </dgm:pt>
    <dgm:pt modelId="{59D24242-CD22-44D3-ABE6-EF4A86561489}">
      <dgm:prSet phldrT="[Texto]"/>
      <dgm:spPr/>
      <dgm:t>
        <a:bodyPr/>
        <a:lstStyle/>
        <a:p>
          <a:r>
            <a:rPr lang="es-EC" dirty="0" smtClean="0"/>
            <a:t>2</a:t>
          </a:r>
          <a:endParaRPr lang="es-EC" dirty="0"/>
        </a:p>
      </dgm:t>
    </dgm:pt>
    <dgm:pt modelId="{04A6E2C1-D9D8-4952-B4F3-B5D0A051F60D}" type="parTrans" cxnId="{A16ECC31-99DF-4069-A2D9-D14E9BAC5615}">
      <dgm:prSet/>
      <dgm:spPr/>
      <dgm:t>
        <a:bodyPr/>
        <a:lstStyle/>
        <a:p>
          <a:endParaRPr lang="es-EC"/>
        </a:p>
      </dgm:t>
    </dgm:pt>
    <dgm:pt modelId="{7969FBEF-0CAF-4F36-952A-33D295174CD1}" type="sibTrans" cxnId="{A16ECC31-99DF-4069-A2D9-D14E9BAC5615}">
      <dgm:prSet/>
      <dgm:spPr/>
      <dgm:t>
        <a:bodyPr/>
        <a:lstStyle/>
        <a:p>
          <a:endParaRPr lang="es-EC"/>
        </a:p>
      </dgm:t>
    </dgm:pt>
    <dgm:pt modelId="{C347A506-2D50-4AC4-8BE2-8154261C8E76}">
      <dgm:prSet phldrT="[Texto]"/>
      <dgm:spPr/>
      <dgm:t>
        <a:bodyPr/>
        <a:lstStyle/>
        <a:p>
          <a:r>
            <a:rPr lang="es-EC" dirty="0" smtClean="0"/>
            <a:t>Equipo técnico de implementación.</a:t>
          </a:r>
          <a:endParaRPr lang="es-EC" dirty="0"/>
        </a:p>
      </dgm:t>
    </dgm:pt>
    <dgm:pt modelId="{D7D4BB37-1645-4704-AAA6-1BDF41EC1711}" type="parTrans" cxnId="{AC08E7CC-26CA-4C71-9C12-C0BB16712BB0}">
      <dgm:prSet/>
      <dgm:spPr/>
      <dgm:t>
        <a:bodyPr/>
        <a:lstStyle/>
        <a:p>
          <a:endParaRPr lang="es-EC"/>
        </a:p>
      </dgm:t>
    </dgm:pt>
    <dgm:pt modelId="{22910958-A840-403E-8874-DFF61CB095C3}" type="sibTrans" cxnId="{AC08E7CC-26CA-4C71-9C12-C0BB16712BB0}">
      <dgm:prSet/>
      <dgm:spPr/>
      <dgm:t>
        <a:bodyPr/>
        <a:lstStyle/>
        <a:p>
          <a:endParaRPr lang="es-EC"/>
        </a:p>
      </dgm:t>
    </dgm:pt>
    <dgm:pt modelId="{A4447AC0-DDBC-4537-BBE2-E071E74E25E2}">
      <dgm:prSet phldrT="[Texto]"/>
      <dgm:spPr/>
      <dgm:t>
        <a:bodyPr/>
        <a:lstStyle/>
        <a:p>
          <a:r>
            <a:rPr lang="es-EC" dirty="0" smtClean="0"/>
            <a:t>Infraestructura   de red.</a:t>
          </a:r>
          <a:endParaRPr lang="es-EC" dirty="0"/>
        </a:p>
      </dgm:t>
    </dgm:pt>
    <dgm:pt modelId="{F052FF07-7871-4BE3-A3BD-99C95B7A7292}" type="parTrans" cxnId="{BE6BE262-8451-40E9-BA1C-A1C4B168DC7C}">
      <dgm:prSet/>
      <dgm:spPr/>
      <dgm:t>
        <a:bodyPr/>
        <a:lstStyle/>
        <a:p>
          <a:endParaRPr lang="es-EC"/>
        </a:p>
      </dgm:t>
    </dgm:pt>
    <dgm:pt modelId="{DBFEC48E-6860-40FF-9B25-D6DCE4EB60E9}" type="sibTrans" cxnId="{BE6BE262-8451-40E9-BA1C-A1C4B168DC7C}">
      <dgm:prSet/>
      <dgm:spPr/>
      <dgm:t>
        <a:bodyPr/>
        <a:lstStyle/>
        <a:p>
          <a:endParaRPr lang="es-EC"/>
        </a:p>
      </dgm:t>
    </dgm:pt>
    <dgm:pt modelId="{3C51FE2B-7322-4EFD-89B7-1293D2F3AA69}">
      <dgm:prSet/>
      <dgm:spPr/>
      <dgm:t>
        <a:bodyPr/>
        <a:lstStyle/>
        <a:p>
          <a:r>
            <a:rPr lang="es-EC" dirty="0" smtClean="0"/>
            <a:t>5</a:t>
          </a:r>
          <a:endParaRPr lang="es-EC" dirty="0"/>
        </a:p>
      </dgm:t>
    </dgm:pt>
    <dgm:pt modelId="{B9559344-6370-41A8-AC14-D666BE3A5F14}" type="parTrans" cxnId="{2C3AD10C-9CB2-4E49-B151-AAADE4CC83DC}">
      <dgm:prSet/>
      <dgm:spPr/>
      <dgm:t>
        <a:bodyPr/>
        <a:lstStyle/>
        <a:p>
          <a:endParaRPr lang="es-EC"/>
        </a:p>
      </dgm:t>
    </dgm:pt>
    <dgm:pt modelId="{ED56D54D-A378-4B94-9CFE-1A3BCB0EE227}" type="sibTrans" cxnId="{2C3AD10C-9CB2-4E49-B151-AAADE4CC83DC}">
      <dgm:prSet/>
      <dgm:spPr/>
      <dgm:t>
        <a:bodyPr/>
        <a:lstStyle/>
        <a:p>
          <a:endParaRPr lang="es-EC"/>
        </a:p>
      </dgm:t>
    </dgm:pt>
    <dgm:pt modelId="{9278CF3D-EBBB-44F7-8C2D-CE759D17B024}">
      <dgm:prSet/>
      <dgm:spPr/>
      <dgm:t>
        <a:bodyPr/>
        <a:lstStyle/>
        <a:p>
          <a:r>
            <a:rPr lang="es-EC" dirty="0" smtClean="0"/>
            <a:t>Misión compartida, objetivo en común y un solo pensar.</a:t>
          </a:r>
          <a:endParaRPr lang="es-EC" dirty="0"/>
        </a:p>
      </dgm:t>
    </dgm:pt>
    <dgm:pt modelId="{7D5E5251-D711-42EE-B966-4A2EC257604F}" type="parTrans" cxnId="{BE51DD6F-CC6D-4B65-9FF4-0EBEF76E1285}">
      <dgm:prSet/>
      <dgm:spPr/>
      <dgm:t>
        <a:bodyPr/>
        <a:lstStyle/>
        <a:p>
          <a:endParaRPr lang="es-EC"/>
        </a:p>
      </dgm:t>
    </dgm:pt>
    <dgm:pt modelId="{DAA33824-E81E-40B6-B108-97079ABF7C5E}" type="sibTrans" cxnId="{BE51DD6F-CC6D-4B65-9FF4-0EBEF76E1285}">
      <dgm:prSet/>
      <dgm:spPr/>
      <dgm:t>
        <a:bodyPr/>
        <a:lstStyle/>
        <a:p>
          <a:endParaRPr lang="es-EC"/>
        </a:p>
      </dgm:t>
    </dgm:pt>
    <dgm:pt modelId="{0619C4EA-F5ED-486A-B17C-B4F93EDBB957}">
      <dgm:prSet/>
      <dgm:spPr/>
      <dgm:t>
        <a:bodyPr/>
        <a:lstStyle/>
        <a:p>
          <a:r>
            <a:rPr lang="es-EC" dirty="0" smtClean="0"/>
            <a:t>1</a:t>
          </a:r>
          <a:endParaRPr lang="es-EC" dirty="0"/>
        </a:p>
      </dgm:t>
    </dgm:pt>
    <dgm:pt modelId="{EA52FA76-313B-446B-9DA1-1E79BAA86235}" type="parTrans" cxnId="{EE4050C6-0CB4-4BE1-B45A-F6E67BA8A009}">
      <dgm:prSet/>
      <dgm:spPr/>
      <dgm:t>
        <a:bodyPr/>
        <a:lstStyle/>
        <a:p>
          <a:endParaRPr lang="es-EC"/>
        </a:p>
      </dgm:t>
    </dgm:pt>
    <dgm:pt modelId="{694830D9-AD0F-4090-8D79-F419464B4173}" type="sibTrans" cxnId="{EE4050C6-0CB4-4BE1-B45A-F6E67BA8A009}">
      <dgm:prSet/>
      <dgm:spPr/>
      <dgm:t>
        <a:bodyPr/>
        <a:lstStyle/>
        <a:p>
          <a:endParaRPr lang="es-EC"/>
        </a:p>
      </dgm:t>
    </dgm:pt>
    <dgm:pt modelId="{CDDCE661-0E79-45FD-BA0B-F404E48CFDB1}">
      <dgm:prSet/>
      <dgm:spPr/>
      <dgm:t>
        <a:bodyPr/>
        <a:lstStyle/>
        <a:p>
          <a:r>
            <a:rPr lang="es-EC" dirty="0" smtClean="0"/>
            <a:t>Apoyo del Escalón Superior.</a:t>
          </a:r>
          <a:endParaRPr lang="es-EC" dirty="0"/>
        </a:p>
      </dgm:t>
    </dgm:pt>
    <dgm:pt modelId="{313F6156-F7E9-442D-A476-72056E2290EE}" type="parTrans" cxnId="{F1A0F8E0-5CEF-4CC8-97DA-A0094228AA6C}">
      <dgm:prSet/>
      <dgm:spPr/>
      <dgm:t>
        <a:bodyPr/>
        <a:lstStyle/>
        <a:p>
          <a:endParaRPr lang="es-EC"/>
        </a:p>
      </dgm:t>
    </dgm:pt>
    <dgm:pt modelId="{A482AFA1-227D-407B-B73F-BCA7E2F86555}" type="sibTrans" cxnId="{F1A0F8E0-5CEF-4CC8-97DA-A0094228AA6C}">
      <dgm:prSet/>
      <dgm:spPr/>
      <dgm:t>
        <a:bodyPr/>
        <a:lstStyle/>
        <a:p>
          <a:endParaRPr lang="es-EC"/>
        </a:p>
      </dgm:t>
    </dgm:pt>
    <dgm:pt modelId="{1C670B4E-0384-4750-9280-5DB298780007}">
      <dgm:prSet/>
      <dgm:spPr/>
      <dgm:t>
        <a:bodyPr/>
        <a:lstStyle/>
        <a:p>
          <a:r>
            <a:rPr lang="es-EC" dirty="0" smtClean="0"/>
            <a:t>3</a:t>
          </a:r>
          <a:endParaRPr lang="es-EC" dirty="0"/>
        </a:p>
      </dgm:t>
    </dgm:pt>
    <dgm:pt modelId="{368321C4-E7FC-4F15-8BAA-D9B26ACEE358}" type="parTrans" cxnId="{4BCC76FE-A488-49A7-BE85-25FF9FA17F07}">
      <dgm:prSet/>
      <dgm:spPr/>
      <dgm:t>
        <a:bodyPr/>
        <a:lstStyle/>
        <a:p>
          <a:endParaRPr lang="es-EC"/>
        </a:p>
      </dgm:t>
    </dgm:pt>
    <dgm:pt modelId="{9F6AC39A-AB77-496A-B481-C4CE80B9F853}" type="sibTrans" cxnId="{4BCC76FE-A488-49A7-BE85-25FF9FA17F07}">
      <dgm:prSet/>
      <dgm:spPr/>
      <dgm:t>
        <a:bodyPr/>
        <a:lstStyle/>
        <a:p>
          <a:endParaRPr lang="es-EC"/>
        </a:p>
      </dgm:t>
    </dgm:pt>
    <dgm:pt modelId="{FD7C1621-6836-413E-A2E9-0AA719B731DD}">
      <dgm:prSet/>
      <dgm:spPr/>
      <dgm:t>
        <a:bodyPr/>
        <a:lstStyle/>
        <a:p>
          <a:r>
            <a:rPr lang="es-EC" dirty="0" smtClean="0"/>
            <a:t>Software robusto, confiable y amigable.</a:t>
          </a:r>
          <a:endParaRPr lang="es-EC" dirty="0"/>
        </a:p>
      </dgm:t>
    </dgm:pt>
    <dgm:pt modelId="{9D14686E-FF19-4AAA-BEE2-3ACF413938FA}" type="parTrans" cxnId="{BA2181D4-AB9D-483D-9CE5-A87F8B20F5C4}">
      <dgm:prSet/>
      <dgm:spPr/>
      <dgm:t>
        <a:bodyPr/>
        <a:lstStyle/>
        <a:p>
          <a:endParaRPr lang="es-EC"/>
        </a:p>
      </dgm:t>
    </dgm:pt>
    <dgm:pt modelId="{0D61C0EB-D196-435D-AA2B-BC8A9A304C75}" type="sibTrans" cxnId="{BA2181D4-AB9D-483D-9CE5-A87F8B20F5C4}">
      <dgm:prSet/>
      <dgm:spPr/>
      <dgm:t>
        <a:bodyPr/>
        <a:lstStyle/>
        <a:p>
          <a:endParaRPr lang="es-EC"/>
        </a:p>
      </dgm:t>
    </dgm:pt>
    <dgm:pt modelId="{EA6B90AC-5AE4-4F87-A48E-C3A6EEA407F9}">
      <dgm:prSet phldrT="[Texto]"/>
      <dgm:spPr/>
      <dgm:t>
        <a:bodyPr/>
        <a:lstStyle/>
        <a:p>
          <a:r>
            <a:rPr lang="es-EC" dirty="0" smtClean="0"/>
            <a:t>4</a:t>
          </a:r>
          <a:endParaRPr lang="es-EC" dirty="0"/>
        </a:p>
      </dgm:t>
    </dgm:pt>
    <dgm:pt modelId="{8F543765-4858-4856-9E1B-17A310B19628}" type="sibTrans" cxnId="{1707BEED-4544-46BB-9DD9-9E9A7025E4B8}">
      <dgm:prSet/>
      <dgm:spPr/>
      <dgm:t>
        <a:bodyPr/>
        <a:lstStyle/>
        <a:p>
          <a:endParaRPr lang="es-EC"/>
        </a:p>
      </dgm:t>
    </dgm:pt>
    <dgm:pt modelId="{B3EF27B6-A3DF-41E7-A2FE-6CFF09142E8E}" type="parTrans" cxnId="{1707BEED-4544-46BB-9DD9-9E9A7025E4B8}">
      <dgm:prSet/>
      <dgm:spPr/>
      <dgm:t>
        <a:bodyPr/>
        <a:lstStyle/>
        <a:p>
          <a:endParaRPr lang="es-EC"/>
        </a:p>
      </dgm:t>
    </dgm:pt>
    <dgm:pt modelId="{D25E5DD2-7EC1-4ECA-B59D-57B7241FCA67}" type="pres">
      <dgm:prSet presAssocID="{C00D5238-DBA4-4F9E-8A6E-D8925A821408}" presName="linearFlow" presStyleCnt="0">
        <dgm:presLayoutVars>
          <dgm:dir/>
          <dgm:animLvl val="lvl"/>
          <dgm:resizeHandles val="exact"/>
        </dgm:presLayoutVars>
      </dgm:prSet>
      <dgm:spPr/>
      <dgm:t>
        <a:bodyPr/>
        <a:lstStyle/>
        <a:p>
          <a:endParaRPr lang="es-EC"/>
        </a:p>
      </dgm:t>
    </dgm:pt>
    <dgm:pt modelId="{02BD1D98-986E-4BE4-88FD-FE4A54CE717F}" type="pres">
      <dgm:prSet presAssocID="{0619C4EA-F5ED-486A-B17C-B4F93EDBB957}" presName="composite" presStyleCnt="0"/>
      <dgm:spPr/>
    </dgm:pt>
    <dgm:pt modelId="{EF8D25B7-5144-4F5E-A2E9-A7D6CA99E2C3}" type="pres">
      <dgm:prSet presAssocID="{0619C4EA-F5ED-486A-B17C-B4F93EDBB957}" presName="parentText" presStyleLbl="alignNode1" presStyleIdx="0" presStyleCnt="5">
        <dgm:presLayoutVars>
          <dgm:chMax val="1"/>
          <dgm:bulletEnabled val="1"/>
        </dgm:presLayoutVars>
      </dgm:prSet>
      <dgm:spPr/>
      <dgm:t>
        <a:bodyPr/>
        <a:lstStyle/>
        <a:p>
          <a:endParaRPr lang="es-EC"/>
        </a:p>
      </dgm:t>
    </dgm:pt>
    <dgm:pt modelId="{CE25A931-9D1B-46D0-930E-C620760A699A}" type="pres">
      <dgm:prSet presAssocID="{0619C4EA-F5ED-486A-B17C-B4F93EDBB957}" presName="descendantText" presStyleLbl="alignAcc1" presStyleIdx="0" presStyleCnt="5">
        <dgm:presLayoutVars>
          <dgm:bulletEnabled val="1"/>
        </dgm:presLayoutVars>
      </dgm:prSet>
      <dgm:spPr/>
      <dgm:t>
        <a:bodyPr/>
        <a:lstStyle/>
        <a:p>
          <a:endParaRPr lang="es-EC"/>
        </a:p>
      </dgm:t>
    </dgm:pt>
    <dgm:pt modelId="{631F0824-C8CF-43D0-8B60-98142DCCC5B9}" type="pres">
      <dgm:prSet presAssocID="{694830D9-AD0F-4090-8D79-F419464B4173}" presName="sp" presStyleCnt="0"/>
      <dgm:spPr/>
    </dgm:pt>
    <dgm:pt modelId="{FA80C03F-B9E2-4E5F-B074-7F87D90BF6E9}" type="pres">
      <dgm:prSet presAssocID="{59D24242-CD22-44D3-ABE6-EF4A86561489}" presName="composite" presStyleCnt="0"/>
      <dgm:spPr/>
    </dgm:pt>
    <dgm:pt modelId="{B2396FB6-9CE3-449D-AC1D-86F71C909471}" type="pres">
      <dgm:prSet presAssocID="{59D24242-CD22-44D3-ABE6-EF4A86561489}" presName="parentText" presStyleLbl="alignNode1" presStyleIdx="1" presStyleCnt="5">
        <dgm:presLayoutVars>
          <dgm:chMax val="1"/>
          <dgm:bulletEnabled val="1"/>
        </dgm:presLayoutVars>
      </dgm:prSet>
      <dgm:spPr/>
      <dgm:t>
        <a:bodyPr/>
        <a:lstStyle/>
        <a:p>
          <a:endParaRPr lang="es-EC"/>
        </a:p>
      </dgm:t>
    </dgm:pt>
    <dgm:pt modelId="{5819274C-70EA-4119-841E-B6173FA6F245}" type="pres">
      <dgm:prSet presAssocID="{59D24242-CD22-44D3-ABE6-EF4A86561489}" presName="descendantText" presStyleLbl="alignAcc1" presStyleIdx="1" presStyleCnt="5">
        <dgm:presLayoutVars>
          <dgm:bulletEnabled val="1"/>
        </dgm:presLayoutVars>
      </dgm:prSet>
      <dgm:spPr/>
      <dgm:t>
        <a:bodyPr/>
        <a:lstStyle/>
        <a:p>
          <a:endParaRPr lang="es-EC"/>
        </a:p>
      </dgm:t>
    </dgm:pt>
    <dgm:pt modelId="{5D9C32B0-166F-415A-BE31-DA97F24AE100}" type="pres">
      <dgm:prSet presAssocID="{7969FBEF-0CAF-4F36-952A-33D295174CD1}" presName="sp" presStyleCnt="0"/>
      <dgm:spPr/>
    </dgm:pt>
    <dgm:pt modelId="{AFA5E8F2-DCDC-41EF-B095-5CF6EDE89D14}" type="pres">
      <dgm:prSet presAssocID="{1C670B4E-0384-4750-9280-5DB298780007}" presName="composite" presStyleCnt="0"/>
      <dgm:spPr/>
    </dgm:pt>
    <dgm:pt modelId="{5A844F57-882E-4F56-B173-D369CCE4944B}" type="pres">
      <dgm:prSet presAssocID="{1C670B4E-0384-4750-9280-5DB298780007}" presName="parentText" presStyleLbl="alignNode1" presStyleIdx="2" presStyleCnt="5">
        <dgm:presLayoutVars>
          <dgm:chMax val="1"/>
          <dgm:bulletEnabled val="1"/>
        </dgm:presLayoutVars>
      </dgm:prSet>
      <dgm:spPr/>
      <dgm:t>
        <a:bodyPr/>
        <a:lstStyle/>
        <a:p>
          <a:endParaRPr lang="es-EC"/>
        </a:p>
      </dgm:t>
    </dgm:pt>
    <dgm:pt modelId="{ED09B3EF-7FB7-46CA-A899-847F257E7A1E}" type="pres">
      <dgm:prSet presAssocID="{1C670B4E-0384-4750-9280-5DB298780007}" presName="descendantText" presStyleLbl="alignAcc1" presStyleIdx="2" presStyleCnt="5">
        <dgm:presLayoutVars>
          <dgm:bulletEnabled val="1"/>
        </dgm:presLayoutVars>
      </dgm:prSet>
      <dgm:spPr/>
      <dgm:t>
        <a:bodyPr/>
        <a:lstStyle/>
        <a:p>
          <a:endParaRPr lang="es-EC"/>
        </a:p>
      </dgm:t>
    </dgm:pt>
    <dgm:pt modelId="{A6E13E54-97FA-46AD-97D6-5976A1D4BE2E}" type="pres">
      <dgm:prSet presAssocID="{9F6AC39A-AB77-496A-B481-C4CE80B9F853}" presName="sp" presStyleCnt="0"/>
      <dgm:spPr/>
    </dgm:pt>
    <dgm:pt modelId="{D340590F-F94C-4C9D-983B-E99A0EC8D06A}" type="pres">
      <dgm:prSet presAssocID="{EA6B90AC-5AE4-4F87-A48E-C3A6EEA407F9}" presName="composite" presStyleCnt="0"/>
      <dgm:spPr/>
    </dgm:pt>
    <dgm:pt modelId="{0DABDED7-BF69-4B1D-92DA-B14B663C1195}" type="pres">
      <dgm:prSet presAssocID="{EA6B90AC-5AE4-4F87-A48E-C3A6EEA407F9}" presName="parentText" presStyleLbl="alignNode1" presStyleIdx="3" presStyleCnt="5">
        <dgm:presLayoutVars>
          <dgm:chMax val="1"/>
          <dgm:bulletEnabled val="1"/>
        </dgm:presLayoutVars>
      </dgm:prSet>
      <dgm:spPr/>
      <dgm:t>
        <a:bodyPr/>
        <a:lstStyle/>
        <a:p>
          <a:endParaRPr lang="es-EC"/>
        </a:p>
      </dgm:t>
    </dgm:pt>
    <dgm:pt modelId="{22FCCD18-F0D1-43D5-B5CD-5DB7509016FF}" type="pres">
      <dgm:prSet presAssocID="{EA6B90AC-5AE4-4F87-A48E-C3A6EEA407F9}" presName="descendantText" presStyleLbl="alignAcc1" presStyleIdx="3" presStyleCnt="5">
        <dgm:presLayoutVars>
          <dgm:bulletEnabled val="1"/>
        </dgm:presLayoutVars>
      </dgm:prSet>
      <dgm:spPr/>
      <dgm:t>
        <a:bodyPr/>
        <a:lstStyle/>
        <a:p>
          <a:endParaRPr lang="es-EC"/>
        </a:p>
      </dgm:t>
    </dgm:pt>
    <dgm:pt modelId="{A56CA30E-955D-4149-A089-1A379FBA2B41}" type="pres">
      <dgm:prSet presAssocID="{8F543765-4858-4856-9E1B-17A310B19628}" presName="sp" presStyleCnt="0"/>
      <dgm:spPr/>
    </dgm:pt>
    <dgm:pt modelId="{FE64736F-D5E4-448F-9640-9309D6B00A16}" type="pres">
      <dgm:prSet presAssocID="{3C51FE2B-7322-4EFD-89B7-1293D2F3AA69}" presName="composite" presStyleCnt="0"/>
      <dgm:spPr/>
    </dgm:pt>
    <dgm:pt modelId="{76E70D1A-7174-43FE-8F3C-7488BF48D7EE}" type="pres">
      <dgm:prSet presAssocID="{3C51FE2B-7322-4EFD-89B7-1293D2F3AA69}" presName="parentText" presStyleLbl="alignNode1" presStyleIdx="4" presStyleCnt="5">
        <dgm:presLayoutVars>
          <dgm:chMax val="1"/>
          <dgm:bulletEnabled val="1"/>
        </dgm:presLayoutVars>
      </dgm:prSet>
      <dgm:spPr/>
      <dgm:t>
        <a:bodyPr/>
        <a:lstStyle/>
        <a:p>
          <a:endParaRPr lang="es-EC"/>
        </a:p>
      </dgm:t>
    </dgm:pt>
    <dgm:pt modelId="{858AD563-E5AF-43D2-9883-7B0109F97B21}" type="pres">
      <dgm:prSet presAssocID="{3C51FE2B-7322-4EFD-89B7-1293D2F3AA69}" presName="descendantText" presStyleLbl="alignAcc1" presStyleIdx="4" presStyleCnt="5">
        <dgm:presLayoutVars>
          <dgm:bulletEnabled val="1"/>
        </dgm:presLayoutVars>
      </dgm:prSet>
      <dgm:spPr/>
      <dgm:t>
        <a:bodyPr/>
        <a:lstStyle/>
        <a:p>
          <a:endParaRPr lang="es-EC"/>
        </a:p>
      </dgm:t>
    </dgm:pt>
  </dgm:ptLst>
  <dgm:cxnLst>
    <dgm:cxn modelId="{1707BEED-4544-46BB-9DD9-9E9A7025E4B8}" srcId="{C00D5238-DBA4-4F9E-8A6E-D8925A821408}" destId="{EA6B90AC-5AE4-4F87-A48E-C3A6EEA407F9}" srcOrd="3" destOrd="0" parTransId="{B3EF27B6-A3DF-41E7-A2FE-6CFF09142E8E}" sibTransId="{8F543765-4858-4856-9E1B-17A310B19628}"/>
    <dgm:cxn modelId="{B0EB1580-35F4-40F0-BB34-542D7DDF8586}" type="presOf" srcId="{EA6B90AC-5AE4-4F87-A48E-C3A6EEA407F9}" destId="{0DABDED7-BF69-4B1D-92DA-B14B663C1195}" srcOrd="0" destOrd="0" presId="urn:microsoft.com/office/officeart/2005/8/layout/chevron2"/>
    <dgm:cxn modelId="{F7CC8D72-4C03-45B8-8883-C9413DCF9392}" type="presOf" srcId="{CDDCE661-0E79-45FD-BA0B-F404E48CFDB1}" destId="{CE25A931-9D1B-46D0-930E-C620760A699A}" srcOrd="0" destOrd="0" presId="urn:microsoft.com/office/officeart/2005/8/layout/chevron2"/>
    <dgm:cxn modelId="{854C5B02-6A6C-4FFB-B088-C5B99458D42E}" type="presOf" srcId="{A4447AC0-DDBC-4537-BBE2-E071E74E25E2}" destId="{22FCCD18-F0D1-43D5-B5CD-5DB7509016FF}" srcOrd="0" destOrd="0" presId="urn:microsoft.com/office/officeart/2005/8/layout/chevron2"/>
    <dgm:cxn modelId="{5AEE34E2-D5A4-4C28-BA65-B12CD64BC23F}" type="presOf" srcId="{C347A506-2D50-4AC4-8BE2-8154261C8E76}" destId="{5819274C-70EA-4119-841E-B6173FA6F245}" srcOrd="0" destOrd="0" presId="urn:microsoft.com/office/officeart/2005/8/layout/chevron2"/>
    <dgm:cxn modelId="{EB43EAC7-EB59-45B3-BBCB-CCDF7DD1694D}" type="presOf" srcId="{9278CF3D-EBBB-44F7-8C2D-CE759D17B024}" destId="{858AD563-E5AF-43D2-9883-7B0109F97B21}" srcOrd="0" destOrd="0" presId="urn:microsoft.com/office/officeart/2005/8/layout/chevron2"/>
    <dgm:cxn modelId="{BE6BE262-8451-40E9-BA1C-A1C4B168DC7C}" srcId="{EA6B90AC-5AE4-4F87-A48E-C3A6EEA407F9}" destId="{A4447AC0-DDBC-4537-BBE2-E071E74E25E2}" srcOrd="0" destOrd="0" parTransId="{F052FF07-7871-4BE3-A3BD-99C95B7A7292}" sibTransId="{DBFEC48E-6860-40FF-9B25-D6DCE4EB60E9}"/>
    <dgm:cxn modelId="{BA2181D4-AB9D-483D-9CE5-A87F8B20F5C4}" srcId="{1C670B4E-0384-4750-9280-5DB298780007}" destId="{FD7C1621-6836-413E-A2E9-0AA719B731DD}" srcOrd="0" destOrd="0" parTransId="{9D14686E-FF19-4AAA-BEE2-3ACF413938FA}" sibTransId="{0D61C0EB-D196-435D-AA2B-BC8A9A304C75}"/>
    <dgm:cxn modelId="{4BCC76FE-A488-49A7-BE85-25FF9FA17F07}" srcId="{C00D5238-DBA4-4F9E-8A6E-D8925A821408}" destId="{1C670B4E-0384-4750-9280-5DB298780007}" srcOrd="2" destOrd="0" parTransId="{368321C4-E7FC-4F15-8BAA-D9B26ACEE358}" sibTransId="{9F6AC39A-AB77-496A-B481-C4CE80B9F853}"/>
    <dgm:cxn modelId="{78A471F8-7BE5-469C-8EFA-2E2ECC6B96F9}" type="presOf" srcId="{0619C4EA-F5ED-486A-B17C-B4F93EDBB957}" destId="{EF8D25B7-5144-4F5E-A2E9-A7D6CA99E2C3}" srcOrd="0" destOrd="0" presId="urn:microsoft.com/office/officeart/2005/8/layout/chevron2"/>
    <dgm:cxn modelId="{BE51DD6F-CC6D-4B65-9FF4-0EBEF76E1285}" srcId="{3C51FE2B-7322-4EFD-89B7-1293D2F3AA69}" destId="{9278CF3D-EBBB-44F7-8C2D-CE759D17B024}" srcOrd="0" destOrd="0" parTransId="{7D5E5251-D711-42EE-B966-4A2EC257604F}" sibTransId="{DAA33824-E81E-40B6-B108-97079ABF7C5E}"/>
    <dgm:cxn modelId="{25B16CD6-2C5E-45BC-AB6E-1DB780719FE1}" type="presOf" srcId="{C00D5238-DBA4-4F9E-8A6E-D8925A821408}" destId="{D25E5DD2-7EC1-4ECA-B59D-57B7241FCA67}" srcOrd="0" destOrd="0" presId="urn:microsoft.com/office/officeart/2005/8/layout/chevron2"/>
    <dgm:cxn modelId="{EE4050C6-0CB4-4BE1-B45A-F6E67BA8A009}" srcId="{C00D5238-DBA4-4F9E-8A6E-D8925A821408}" destId="{0619C4EA-F5ED-486A-B17C-B4F93EDBB957}" srcOrd="0" destOrd="0" parTransId="{EA52FA76-313B-446B-9DA1-1E79BAA86235}" sibTransId="{694830D9-AD0F-4090-8D79-F419464B4173}"/>
    <dgm:cxn modelId="{6DD379FE-C7BF-4ECD-B107-D87B6A749AFB}" type="presOf" srcId="{3C51FE2B-7322-4EFD-89B7-1293D2F3AA69}" destId="{76E70D1A-7174-43FE-8F3C-7488BF48D7EE}" srcOrd="0" destOrd="0" presId="urn:microsoft.com/office/officeart/2005/8/layout/chevron2"/>
    <dgm:cxn modelId="{F1A0F8E0-5CEF-4CC8-97DA-A0094228AA6C}" srcId="{0619C4EA-F5ED-486A-B17C-B4F93EDBB957}" destId="{CDDCE661-0E79-45FD-BA0B-F404E48CFDB1}" srcOrd="0" destOrd="0" parTransId="{313F6156-F7E9-442D-A476-72056E2290EE}" sibTransId="{A482AFA1-227D-407B-B73F-BCA7E2F86555}"/>
    <dgm:cxn modelId="{490618FD-0256-4CB2-ACB5-F681B5E457AD}" type="presOf" srcId="{1C670B4E-0384-4750-9280-5DB298780007}" destId="{5A844F57-882E-4F56-B173-D369CCE4944B}" srcOrd="0" destOrd="0" presId="urn:microsoft.com/office/officeart/2005/8/layout/chevron2"/>
    <dgm:cxn modelId="{AC08E7CC-26CA-4C71-9C12-C0BB16712BB0}" srcId="{59D24242-CD22-44D3-ABE6-EF4A86561489}" destId="{C347A506-2D50-4AC4-8BE2-8154261C8E76}" srcOrd="0" destOrd="0" parTransId="{D7D4BB37-1645-4704-AAA6-1BDF41EC1711}" sibTransId="{22910958-A840-403E-8874-DFF61CB095C3}"/>
    <dgm:cxn modelId="{2C3AD10C-9CB2-4E49-B151-AAADE4CC83DC}" srcId="{C00D5238-DBA4-4F9E-8A6E-D8925A821408}" destId="{3C51FE2B-7322-4EFD-89B7-1293D2F3AA69}" srcOrd="4" destOrd="0" parTransId="{B9559344-6370-41A8-AC14-D666BE3A5F14}" sibTransId="{ED56D54D-A378-4B94-9CFE-1A3BCB0EE227}"/>
    <dgm:cxn modelId="{2F4ADA50-58D5-43A3-88F4-704784847B97}" type="presOf" srcId="{59D24242-CD22-44D3-ABE6-EF4A86561489}" destId="{B2396FB6-9CE3-449D-AC1D-86F71C909471}" srcOrd="0" destOrd="0" presId="urn:microsoft.com/office/officeart/2005/8/layout/chevron2"/>
    <dgm:cxn modelId="{83CF8588-25DE-4154-A9A0-39DBEA5A9F84}" type="presOf" srcId="{FD7C1621-6836-413E-A2E9-0AA719B731DD}" destId="{ED09B3EF-7FB7-46CA-A899-847F257E7A1E}" srcOrd="0" destOrd="0" presId="urn:microsoft.com/office/officeart/2005/8/layout/chevron2"/>
    <dgm:cxn modelId="{A16ECC31-99DF-4069-A2D9-D14E9BAC5615}" srcId="{C00D5238-DBA4-4F9E-8A6E-D8925A821408}" destId="{59D24242-CD22-44D3-ABE6-EF4A86561489}" srcOrd="1" destOrd="0" parTransId="{04A6E2C1-D9D8-4952-B4F3-B5D0A051F60D}" sibTransId="{7969FBEF-0CAF-4F36-952A-33D295174CD1}"/>
    <dgm:cxn modelId="{B8D8F7EA-EB6B-4414-B1B3-8BFFA0BBCC76}" type="presParOf" srcId="{D25E5DD2-7EC1-4ECA-B59D-57B7241FCA67}" destId="{02BD1D98-986E-4BE4-88FD-FE4A54CE717F}" srcOrd="0" destOrd="0" presId="urn:microsoft.com/office/officeart/2005/8/layout/chevron2"/>
    <dgm:cxn modelId="{F79480B9-B4D0-44F4-9B97-189F3205FEB7}" type="presParOf" srcId="{02BD1D98-986E-4BE4-88FD-FE4A54CE717F}" destId="{EF8D25B7-5144-4F5E-A2E9-A7D6CA99E2C3}" srcOrd="0" destOrd="0" presId="urn:microsoft.com/office/officeart/2005/8/layout/chevron2"/>
    <dgm:cxn modelId="{22FB9280-220E-4766-9A86-06FF593D31FA}" type="presParOf" srcId="{02BD1D98-986E-4BE4-88FD-FE4A54CE717F}" destId="{CE25A931-9D1B-46D0-930E-C620760A699A}" srcOrd="1" destOrd="0" presId="urn:microsoft.com/office/officeart/2005/8/layout/chevron2"/>
    <dgm:cxn modelId="{2806291D-9D3F-4249-9723-C380938762AF}" type="presParOf" srcId="{D25E5DD2-7EC1-4ECA-B59D-57B7241FCA67}" destId="{631F0824-C8CF-43D0-8B60-98142DCCC5B9}" srcOrd="1" destOrd="0" presId="urn:microsoft.com/office/officeart/2005/8/layout/chevron2"/>
    <dgm:cxn modelId="{D9EFFAD7-251B-4E11-8F23-43396A94F915}" type="presParOf" srcId="{D25E5DD2-7EC1-4ECA-B59D-57B7241FCA67}" destId="{FA80C03F-B9E2-4E5F-B074-7F87D90BF6E9}" srcOrd="2" destOrd="0" presId="urn:microsoft.com/office/officeart/2005/8/layout/chevron2"/>
    <dgm:cxn modelId="{B714777C-22FC-4744-8CB2-CACDC8196301}" type="presParOf" srcId="{FA80C03F-B9E2-4E5F-B074-7F87D90BF6E9}" destId="{B2396FB6-9CE3-449D-AC1D-86F71C909471}" srcOrd="0" destOrd="0" presId="urn:microsoft.com/office/officeart/2005/8/layout/chevron2"/>
    <dgm:cxn modelId="{22C2C1C9-A0BE-4286-B1D6-CC071DACED61}" type="presParOf" srcId="{FA80C03F-B9E2-4E5F-B074-7F87D90BF6E9}" destId="{5819274C-70EA-4119-841E-B6173FA6F245}" srcOrd="1" destOrd="0" presId="urn:microsoft.com/office/officeart/2005/8/layout/chevron2"/>
    <dgm:cxn modelId="{548127CD-2D23-48ED-872E-2248B92D572A}" type="presParOf" srcId="{D25E5DD2-7EC1-4ECA-B59D-57B7241FCA67}" destId="{5D9C32B0-166F-415A-BE31-DA97F24AE100}" srcOrd="3" destOrd="0" presId="urn:microsoft.com/office/officeart/2005/8/layout/chevron2"/>
    <dgm:cxn modelId="{70F52044-26C6-46E7-B765-3EA81CFA8E4C}" type="presParOf" srcId="{D25E5DD2-7EC1-4ECA-B59D-57B7241FCA67}" destId="{AFA5E8F2-DCDC-41EF-B095-5CF6EDE89D14}" srcOrd="4" destOrd="0" presId="urn:microsoft.com/office/officeart/2005/8/layout/chevron2"/>
    <dgm:cxn modelId="{FE243664-8846-4BAD-A09B-9B28D2C8BD2F}" type="presParOf" srcId="{AFA5E8F2-DCDC-41EF-B095-5CF6EDE89D14}" destId="{5A844F57-882E-4F56-B173-D369CCE4944B}" srcOrd="0" destOrd="0" presId="urn:microsoft.com/office/officeart/2005/8/layout/chevron2"/>
    <dgm:cxn modelId="{6A4409EC-C210-41BB-932D-5D51E491EA37}" type="presParOf" srcId="{AFA5E8F2-DCDC-41EF-B095-5CF6EDE89D14}" destId="{ED09B3EF-7FB7-46CA-A899-847F257E7A1E}" srcOrd="1" destOrd="0" presId="urn:microsoft.com/office/officeart/2005/8/layout/chevron2"/>
    <dgm:cxn modelId="{A0822031-09B2-4F36-9ABD-55BC8DFC79C7}" type="presParOf" srcId="{D25E5DD2-7EC1-4ECA-B59D-57B7241FCA67}" destId="{A6E13E54-97FA-46AD-97D6-5976A1D4BE2E}" srcOrd="5" destOrd="0" presId="urn:microsoft.com/office/officeart/2005/8/layout/chevron2"/>
    <dgm:cxn modelId="{A89DE1C5-8E6E-409D-8D9A-8D0434919E86}" type="presParOf" srcId="{D25E5DD2-7EC1-4ECA-B59D-57B7241FCA67}" destId="{D340590F-F94C-4C9D-983B-E99A0EC8D06A}" srcOrd="6" destOrd="0" presId="urn:microsoft.com/office/officeart/2005/8/layout/chevron2"/>
    <dgm:cxn modelId="{83835E36-0F8C-43D1-B9DA-CB666E9F6948}" type="presParOf" srcId="{D340590F-F94C-4C9D-983B-E99A0EC8D06A}" destId="{0DABDED7-BF69-4B1D-92DA-B14B663C1195}" srcOrd="0" destOrd="0" presId="urn:microsoft.com/office/officeart/2005/8/layout/chevron2"/>
    <dgm:cxn modelId="{B6257123-A249-4A78-94D0-C0135080C4AB}" type="presParOf" srcId="{D340590F-F94C-4C9D-983B-E99A0EC8D06A}" destId="{22FCCD18-F0D1-43D5-B5CD-5DB7509016FF}" srcOrd="1" destOrd="0" presId="urn:microsoft.com/office/officeart/2005/8/layout/chevron2"/>
    <dgm:cxn modelId="{A4CA2AF1-2605-49A8-AD0E-0D1BE27296F0}" type="presParOf" srcId="{D25E5DD2-7EC1-4ECA-B59D-57B7241FCA67}" destId="{A56CA30E-955D-4149-A089-1A379FBA2B41}" srcOrd="7" destOrd="0" presId="urn:microsoft.com/office/officeart/2005/8/layout/chevron2"/>
    <dgm:cxn modelId="{4FE8734C-2BB0-40E4-90B3-32901015F7BB}" type="presParOf" srcId="{D25E5DD2-7EC1-4ECA-B59D-57B7241FCA67}" destId="{FE64736F-D5E4-448F-9640-9309D6B00A16}" srcOrd="8" destOrd="0" presId="urn:microsoft.com/office/officeart/2005/8/layout/chevron2"/>
    <dgm:cxn modelId="{92849254-4A01-4DC6-8757-D530C8D0311D}" type="presParOf" srcId="{FE64736F-D5E4-448F-9640-9309D6B00A16}" destId="{76E70D1A-7174-43FE-8F3C-7488BF48D7EE}" srcOrd="0" destOrd="0" presId="urn:microsoft.com/office/officeart/2005/8/layout/chevron2"/>
    <dgm:cxn modelId="{8D1A150D-B939-46FF-967F-967B64C5A576}" type="presParOf" srcId="{FE64736F-D5E4-448F-9640-9309D6B00A16}" destId="{858AD563-E5AF-43D2-9883-7B0109F97B2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C00D5238-DBA4-4F9E-8A6E-D8925A821408}" type="doc">
      <dgm:prSet loTypeId="urn:microsoft.com/office/officeart/2005/8/layout/chevron2" loCatId="list" qsTypeId="urn:microsoft.com/office/officeart/2005/8/quickstyle/3d9" qsCatId="3D" csTypeId="urn:microsoft.com/office/officeart/2005/8/colors/accent1_2" csCatId="accent1" phldr="1"/>
      <dgm:spPr/>
      <dgm:t>
        <a:bodyPr/>
        <a:lstStyle/>
        <a:p>
          <a:endParaRPr lang="es-EC"/>
        </a:p>
      </dgm:t>
    </dgm:pt>
    <dgm:pt modelId="{59D24242-CD22-44D3-ABE6-EF4A86561489}">
      <dgm:prSet phldrT="[Texto]" custT="1"/>
      <dgm:spPr/>
      <dgm:t>
        <a:bodyPr/>
        <a:lstStyle/>
        <a:p>
          <a:r>
            <a:rPr lang="es-EC" sz="1200" dirty="0" smtClean="0"/>
            <a:t>2</a:t>
          </a:r>
          <a:endParaRPr lang="es-EC" sz="1200" dirty="0"/>
        </a:p>
      </dgm:t>
    </dgm:pt>
    <dgm:pt modelId="{04A6E2C1-D9D8-4952-B4F3-B5D0A051F60D}" type="parTrans" cxnId="{A16ECC31-99DF-4069-A2D9-D14E9BAC5615}">
      <dgm:prSet/>
      <dgm:spPr/>
      <dgm:t>
        <a:bodyPr/>
        <a:lstStyle/>
        <a:p>
          <a:endParaRPr lang="es-EC" sz="2000"/>
        </a:p>
      </dgm:t>
    </dgm:pt>
    <dgm:pt modelId="{7969FBEF-0CAF-4F36-952A-33D295174CD1}" type="sibTrans" cxnId="{A16ECC31-99DF-4069-A2D9-D14E9BAC5615}">
      <dgm:prSet/>
      <dgm:spPr/>
      <dgm:t>
        <a:bodyPr/>
        <a:lstStyle/>
        <a:p>
          <a:endParaRPr lang="es-EC" sz="2000"/>
        </a:p>
      </dgm:t>
    </dgm:pt>
    <dgm:pt modelId="{C347A506-2D50-4AC4-8BE2-8154261C8E76}">
      <dgm:prSet phldrT="[Texto]" custT="1"/>
      <dgm:spPr/>
      <dgm:t>
        <a:bodyPr/>
        <a:lstStyle/>
        <a:p>
          <a:r>
            <a:rPr lang="es-EC" sz="2800" dirty="0" smtClean="0"/>
            <a:t>Información en línea</a:t>
          </a:r>
          <a:endParaRPr lang="es-EC" sz="2800" dirty="0"/>
        </a:p>
      </dgm:t>
    </dgm:pt>
    <dgm:pt modelId="{D7D4BB37-1645-4704-AAA6-1BDF41EC1711}" type="parTrans" cxnId="{AC08E7CC-26CA-4C71-9C12-C0BB16712BB0}">
      <dgm:prSet/>
      <dgm:spPr/>
      <dgm:t>
        <a:bodyPr/>
        <a:lstStyle/>
        <a:p>
          <a:endParaRPr lang="es-EC" sz="2000"/>
        </a:p>
      </dgm:t>
    </dgm:pt>
    <dgm:pt modelId="{22910958-A840-403E-8874-DFF61CB095C3}" type="sibTrans" cxnId="{AC08E7CC-26CA-4C71-9C12-C0BB16712BB0}">
      <dgm:prSet/>
      <dgm:spPr/>
      <dgm:t>
        <a:bodyPr/>
        <a:lstStyle/>
        <a:p>
          <a:endParaRPr lang="es-EC" sz="2000"/>
        </a:p>
      </dgm:t>
    </dgm:pt>
    <dgm:pt modelId="{A4447AC0-DDBC-4537-BBE2-E071E74E25E2}">
      <dgm:prSet phldrT="[Texto]" custT="1"/>
      <dgm:spPr/>
      <dgm:t>
        <a:bodyPr/>
        <a:lstStyle/>
        <a:p>
          <a:r>
            <a:rPr lang="es-EC" sz="2400" dirty="0" smtClean="0"/>
            <a:t>Resultados de exámenes en línea</a:t>
          </a:r>
          <a:endParaRPr lang="es-EC" sz="2400" dirty="0"/>
        </a:p>
      </dgm:t>
    </dgm:pt>
    <dgm:pt modelId="{F052FF07-7871-4BE3-A3BD-99C95B7A7292}" type="parTrans" cxnId="{BE6BE262-8451-40E9-BA1C-A1C4B168DC7C}">
      <dgm:prSet/>
      <dgm:spPr/>
      <dgm:t>
        <a:bodyPr/>
        <a:lstStyle/>
        <a:p>
          <a:endParaRPr lang="es-EC" sz="2000"/>
        </a:p>
      </dgm:t>
    </dgm:pt>
    <dgm:pt modelId="{DBFEC48E-6860-40FF-9B25-D6DCE4EB60E9}" type="sibTrans" cxnId="{BE6BE262-8451-40E9-BA1C-A1C4B168DC7C}">
      <dgm:prSet/>
      <dgm:spPr/>
      <dgm:t>
        <a:bodyPr/>
        <a:lstStyle/>
        <a:p>
          <a:endParaRPr lang="es-EC" sz="2000"/>
        </a:p>
      </dgm:t>
    </dgm:pt>
    <dgm:pt modelId="{8690C780-DFAF-421A-9572-F632B1CD79DD}">
      <dgm:prSet phldrT="[Texto]" custT="1"/>
      <dgm:spPr/>
      <dgm:t>
        <a:bodyPr/>
        <a:lstStyle/>
        <a:p>
          <a:r>
            <a:rPr lang="es-EC" sz="1200" dirty="0" smtClean="0"/>
            <a:t>9</a:t>
          </a:r>
          <a:endParaRPr lang="es-EC" sz="1200" dirty="0"/>
        </a:p>
      </dgm:t>
    </dgm:pt>
    <dgm:pt modelId="{3DD81957-D765-40B4-AA8A-7CE197416BD7}" type="parTrans" cxnId="{8D78D2ED-98E1-4C21-9D68-5BA9C512B3A9}">
      <dgm:prSet/>
      <dgm:spPr/>
      <dgm:t>
        <a:bodyPr/>
        <a:lstStyle/>
        <a:p>
          <a:endParaRPr lang="es-EC" sz="2000"/>
        </a:p>
      </dgm:t>
    </dgm:pt>
    <dgm:pt modelId="{0A62E8D5-33E5-4755-B635-FBEDA28A2B6F}" type="sibTrans" cxnId="{8D78D2ED-98E1-4C21-9D68-5BA9C512B3A9}">
      <dgm:prSet/>
      <dgm:spPr/>
      <dgm:t>
        <a:bodyPr/>
        <a:lstStyle/>
        <a:p>
          <a:endParaRPr lang="es-EC" sz="2000"/>
        </a:p>
      </dgm:t>
    </dgm:pt>
    <dgm:pt modelId="{601C2D44-4072-4185-863B-2DC770163A73}">
      <dgm:prSet phldrT="[Texto]" custT="1"/>
      <dgm:spPr/>
      <dgm:t>
        <a:bodyPr/>
        <a:lstStyle/>
        <a:p>
          <a:r>
            <a:rPr lang="es-EC" sz="2400" dirty="0" smtClean="0"/>
            <a:t>Emisión de factura</a:t>
          </a:r>
          <a:endParaRPr lang="es-EC" sz="2400" dirty="0"/>
        </a:p>
      </dgm:t>
    </dgm:pt>
    <dgm:pt modelId="{2321B667-90D0-478D-ADA9-3D1C4911333B}" type="parTrans" cxnId="{CB7ED7D6-17FA-4799-A028-FD9337CDF842}">
      <dgm:prSet/>
      <dgm:spPr/>
      <dgm:t>
        <a:bodyPr/>
        <a:lstStyle/>
        <a:p>
          <a:endParaRPr lang="es-EC" sz="2000"/>
        </a:p>
      </dgm:t>
    </dgm:pt>
    <dgm:pt modelId="{48BA979D-04D1-46A9-BA03-EBA3BDF5DDFB}" type="sibTrans" cxnId="{CB7ED7D6-17FA-4799-A028-FD9337CDF842}">
      <dgm:prSet/>
      <dgm:spPr/>
      <dgm:t>
        <a:bodyPr/>
        <a:lstStyle/>
        <a:p>
          <a:endParaRPr lang="es-EC" sz="2000"/>
        </a:p>
      </dgm:t>
    </dgm:pt>
    <dgm:pt modelId="{3C51FE2B-7322-4EFD-89B7-1293D2F3AA69}">
      <dgm:prSet custT="1"/>
      <dgm:spPr/>
      <dgm:t>
        <a:bodyPr/>
        <a:lstStyle/>
        <a:p>
          <a:r>
            <a:rPr lang="es-EC" sz="1200" dirty="0" smtClean="0"/>
            <a:t>5</a:t>
          </a:r>
          <a:endParaRPr lang="es-EC" sz="1200" dirty="0"/>
        </a:p>
      </dgm:t>
    </dgm:pt>
    <dgm:pt modelId="{B9559344-6370-41A8-AC14-D666BE3A5F14}" type="parTrans" cxnId="{2C3AD10C-9CB2-4E49-B151-AAADE4CC83DC}">
      <dgm:prSet/>
      <dgm:spPr/>
      <dgm:t>
        <a:bodyPr/>
        <a:lstStyle/>
        <a:p>
          <a:endParaRPr lang="es-EC" sz="2000"/>
        </a:p>
      </dgm:t>
    </dgm:pt>
    <dgm:pt modelId="{ED56D54D-A378-4B94-9CFE-1A3BCB0EE227}" type="sibTrans" cxnId="{2C3AD10C-9CB2-4E49-B151-AAADE4CC83DC}">
      <dgm:prSet/>
      <dgm:spPr/>
      <dgm:t>
        <a:bodyPr/>
        <a:lstStyle/>
        <a:p>
          <a:endParaRPr lang="es-EC" sz="2000"/>
        </a:p>
      </dgm:t>
    </dgm:pt>
    <dgm:pt modelId="{190930B8-5420-44A6-87D1-839B56BD0441}">
      <dgm:prSet custT="1"/>
      <dgm:spPr/>
      <dgm:t>
        <a:bodyPr/>
        <a:lstStyle/>
        <a:p>
          <a:r>
            <a:rPr lang="es-EC" sz="1200" dirty="0" smtClean="0"/>
            <a:t>6</a:t>
          </a:r>
          <a:endParaRPr lang="es-EC" sz="1200" dirty="0"/>
        </a:p>
      </dgm:t>
    </dgm:pt>
    <dgm:pt modelId="{1B06EBB7-9554-452E-87AF-FD0375552769}" type="parTrans" cxnId="{69EE844D-4CB4-4677-BE88-56437E217F31}">
      <dgm:prSet/>
      <dgm:spPr/>
      <dgm:t>
        <a:bodyPr/>
        <a:lstStyle/>
        <a:p>
          <a:endParaRPr lang="es-EC" sz="2000"/>
        </a:p>
      </dgm:t>
    </dgm:pt>
    <dgm:pt modelId="{CA4E441F-04DF-4D9E-A590-0AA5A7E949D3}" type="sibTrans" cxnId="{69EE844D-4CB4-4677-BE88-56437E217F31}">
      <dgm:prSet/>
      <dgm:spPr/>
      <dgm:t>
        <a:bodyPr/>
        <a:lstStyle/>
        <a:p>
          <a:endParaRPr lang="es-EC" sz="2000"/>
        </a:p>
      </dgm:t>
    </dgm:pt>
    <dgm:pt modelId="{624FB91D-7764-4954-84C4-A1314F6D865F}">
      <dgm:prSet custT="1"/>
      <dgm:spPr/>
      <dgm:t>
        <a:bodyPr/>
        <a:lstStyle/>
        <a:p>
          <a:r>
            <a:rPr lang="es-EC" sz="1200" dirty="0" smtClean="0"/>
            <a:t>8</a:t>
          </a:r>
          <a:endParaRPr lang="es-EC" sz="1200" dirty="0"/>
        </a:p>
      </dgm:t>
    </dgm:pt>
    <dgm:pt modelId="{E63B1D1F-3421-47C4-99D8-BB54CBD9CE50}" type="parTrans" cxnId="{0023E52A-A766-4258-9295-13D2BC0BD1D6}">
      <dgm:prSet/>
      <dgm:spPr/>
      <dgm:t>
        <a:bodyPr/>
        <a:lstStyle/>
        <a:p>
          <a:endParaRPr lang="es-EC" sz="2000"/>
        </a:p>
      </dgm:t>
    </dgm:pt>
    <dgm:pt modelId="{70B5BDA5-831D-48C2-9C77-BE70EFFF3FE9}" type="sibTrans" cxnId="{0023E52A-A766-4258-9295-13D2BC0BD1D6}">
      <dgm:prSet/>
      <dgm:spPr/>
      <dgm:t>
        <a:bodyPr/>
        <a:lstStyle/>
        <a:p>
          <a:endParaRPr lang="es-EC" sz="2000"/>
        </a:p>
      </dgm:t>
    </dgm:pt>
    <dgm:pt modelId="{6A50B534-A102-4B3C-ACA2-3B0574DE59B6}">
      <dgm:prSet custT="1"/>
      <dgm:spPr/>
      <dgm:t>
        <a:bodyPr/>
        <a:lstStyle/>
        <a:p>
          <a:r>
            <a:rPr lang="es-EC" sz="1200" dirty="0" smtClean="0"/>
            <a:t>7</a:t>
          </a:r>
          <a:endParaRPr lang="es-EC" sz="1200" dirty="0"/>
        </a:p>
      </dgm:t>
    </dgm:pt>
    <dgm:pt modelId="{0A5C09BC-3091-4D17-921E-110DA5C12F3E}" type="parTrans" cxnId="{4F99B81E-2F47-429D-9279-9A2A4149F9A0}">
      <dgm:prSet/>
      <dgm:spPr/>
      <dgm:t>
        <a:bodyPr/>
        <a:lstStyle/>
        <a:p>
          <a:endParaRPr lang="es-EC" sz="2000"/>
        </a:p>
      </dgm:t>
    </dgm:pt>
    <dgm:pt modelId="{E6375FF3-4213-4A34-B54B-73F92E1A97F2}" type="sibTrans" cxnId="{4F99B81E-2F47-429D-9279-9A2A4149F9A0}">
      <dgm:prSet/>
      <dgm:spPr/>
      <dgm:t>
        <a:bodyPr/>
        <a:lstStyle/>
        <a:p>
          <a:endParaRPr lang="es-EC" sz="2000"/>
        </a:p>
      </dgm:t>
    </dgm:pt>
    <dgm:pt modelId="{9278CF3D-EBBB-44F7-8C2D-CE759D17B024}">
      <dgm:prSet custT="1"/>
      <dgm:spPr/>
      <dgm:t>
        <a:bodyPr/>
        <a:lstStyle/>
        <a:p>
          <a:r>
            <a:rPr lang="es-EC" sz="2400" dirty="0" smtClean="0"/>
            <a:t>Citas médicas subsecuentes</a:t>
          </a:r>
          <a:endParaRPr lang="es-EC" sz="2400" dirty="0"/>
        </a:p>
      </dgm:t>
    </dgm:pt>
    <dgm:pt modelId="{7D5E5251-D711-42EE-B966-4A2EC257604F}" type="parTrans" cxnId="{BE51DD6F-CC6D-4B65-9FF4-0EBEF76E1285}">
      <dgm:prSet/>
      <dgm:spPr/>
      <dgm:t>
        <a:bodyPr/>
        <a:lstStyle/>
        <a:p>
          <a:endParaRPr lang="es-EC" sz="2000"/>
        </a:p>
      </dgm:t>
    </dgm:pt>
    <dgm:pt modelId="{DAA33824-E81E-40B6-B108-97079ABF7C5E}" type="sibTrans" cxnId="{BE51DD6F-CC6D-4B65-9FF4-0EBEF76E1285}">
      <dgm:prSet/>
      <dgm:spPr/>
      <dgm:t>
        <a:bodyPr/>
        <a:lstStyle/>
        <a:p>
          <a:endParaRPr lang="es-EC" sz="2000"/>
        </a:p>
      </dgm:t>
    </dgm:pt>
    <dgm:pt modelId="{0619C4EA-F5ED-486A-B17C-B4F93EDBB957}">
      <dgm:prSet custT="1"/>
      <dgm:spPr/>
      <dgm:t>
        <a:bodyPr/>
        <a:lstStyle/>
        <a:p>
          <a:r>
            <a:rPr lang="es-EC" sz="1200" dirty="0" smtClean="0"/>
            <a:t>1</a:t>
          </a:r>
          <a:endParaRPr lang="es-EC" sz="1200" dirty="0"/>
        </a:p>
      </dgm:t>
    </dgm:pt>
    <dgm:pt modelId="{EA52FA76-313B-446B-9DA1-1E79BAA86235}" type="parTrans" cxnId="{EE4050C6-0CB4-4BE1-B45A-F6E67BA8A009}">
      <dgm:prSet/>
      <dgm:spPr/>
      <dgm:t>
        <a:bodyPr/>
        <a:lstStyle/>
        <a:p>
          <a:endParaRPr lang="es-EC" sz="2000"/>
        </a:p>
      </dgm:t>
    </dgm:pt>
    <dgm:pt modelId="{694830D9-AD0F-4090-8D79-F419464B4173}" type="sibTrans" cxnId="{EE4050C6-0CB4-4BE1-B45A-F6E67BA8A009}">
      <dgm:prSet/>
      <dgm:spPr/>
      <dgm:t>
        <a:bodyPr/>
        <a:lstStyle/>
        <a:p>
          <a:endParaRPr lang="es-EC" sz="2000"/>
        </a:p>
      </dgm:t>
    </dgm:pt>
    <dgm:pt modelId="{CDDCE661-0E79-45FD-BA0B-F404E48CFDB1}">
      <dgm:prSet custT="1"/>
      <dgm:spPr/>
      <dgm:t>
        <a:bodyPr/>
        <a:lstStyle/>
        <a:p>
          <a:r>
            <a:rPr lang="es-EC" sz="2400" dirty="0" smtClean="0"/>
            <a:t>Aplicación del Tarifario MSP</a:t>
          </a:r>
          <a:endParaRPr lang="es-EC" sz="2400" dirty="0"/>
        </a:p>
      </dgm:t>
    </dgm:pt>
    <dgm:pt modelId="{313F6156-F7E9-442D-A476-72056E2290EE}" type="parTrans" cxnId="{F1A0F8E0-5CEF-4CC8-97DA-A0094228AA6C}">
      <dgm:prSet/>
      <dgm:spPr/>
      <dgm:t>
        <a:bodyPr/>
        <a:lstStyle/>
        <a:p>
          <a:endParaRPr lang="es-EC" sz="2000"/>
        </a:p>
      </dgm:t>
    </dgm:pt>
    <dgm:pt modelId="{A482AFA1-227D-407B-B73F-BCA7E2F86555}" type="sibTrans" cxnId="{F1A0F8E0-5CEF-4CC8-97DA-A0094228AA6C}">
      <dgm:prSet/>
      <dgm:spPr/>
      <dgm:t>
        <a:bodyPr/>
        <a:lstStyle/>
        <a:p>
          <a:endParaRPr lang="es-EC" sz="2000"/>
        </a:p>
      </dgm:t>
    </dgm:pt>
    <dgm:pt modelId="{983D37FC-972F-48D9-B038-CEA3E5F5FB36}">
      <dgm:prSet custT="1"/>
      <dgm:spPr/>
      <dgm:t>
        <a:bodyPr/>
        <a:lstStyle/>
        <a:p>
          <a:r>
            <a:rPr lang="es-EC" sz="2400" dirty="0" smtClean="0"/>
            <a:t>Control de insumos médicos</a:t>
          </a:r>
          <a:endParaRPr lang="es-EC" sz="2400" dirty="0"/>
        </a:p>
      </dgm:t>
    </dgm:pt>
    <dgm:pt modelId="{C038AADB-5DCC-4694-B864-0526F247EB1E}" type="parTrans" cxnId="{D004FAE3-A3CC-4F57-B9A6-E9529176A8E5}">
      <dgm:prSet/>
      <dgm:spPr/>
      <dgm:t>
        <a:bodyPr/>
        <a:lstStyle/>
        <a:p>
          <a:endParaRPr lang="es-EC" sz="2000"/>
        </a:p>
      </dgm:t>
    </dgm:pt>
    <dgm:pt modelId="{EB8B4743-1EC5-4369-AA04-E01DB1796328}" type="sibTrans" cxnId="{D004FAE3-A3CC-4F57-B9A6-E9529176A8E5}">
      <dgm:prSet/>
      <dgm:spPr/>
      <dgm:t>
        <a:bodyPr/>
        <a:lstStyle/>
        <a:p>
          <a:endParaRPr lang="es-EC" sz="2000"/>
        </a:p>
      </dgm:t>
    </dgm:pt>
    <dgm:pt modelId="{44C0C61A-C18D-48D2-8510-E844542AE162}">
      <dgm:prSet custT="1"/>
      <dgm:spPr/>
      <dgm:t>
        <a:bodyPr/>
        <a:lstStyle/>
        <a:p>
          <a:r>
            <a:rPr lang="es-EC" sz="2400" dirty="0" smtClean="0"/>
            <a:t>Control de Medicamentos aplicados</a:t>
          </a:r>
          <a:endParaRPr lang="es-EC" sz="2400" dirty="0"/>
        </a:p>
      </dgm:t>
    </dgm:pt>
    <dgm:pt modelId="{71A45F26-77DD-4351-A7C0-7436ADA86874}" type="parTrans" cxnId="{A5894B67-4EB4-4296-8B54-37749B35825C}">
      <dgm:prSet/>
      <dgm:spPr/>
      <dgm:t>
        <a:bodyPr/>
        <a:lstStyle/>
        <a:p>
          <a:endParaRPr lang="es-EC" sz="2000"/>
        </a:p>
      </dgm:t>
    </dgm:pt>
    <dgm:pt modelId="{1A21BC4D-638C-4A06-9A8A-E2126E27446A}" type="sibTrans" cxnId="{A5894B67-4EB4-4296-8B54-37749B35825C}">
      <dgm:prSet/>
      <dgm:spPr/>
      <dgm:t>
        <a:bodyPr/>
        <a:lstStyle/>
        <a:p>
          <a:endParaRPr lang="es-EC" sz="2000"/>
        </a:p>
      </dgm:t>
    </dgm:pt>
    <dgm:pt modelId="{2FE0D3D8-17E1-4832-8BF4-4FA5026DE9E6}">
      <dgm:prSet custT="1"/>
      <dgm:spPr/>
      <dgm:t>
        <a:bodyPr/>
        <a:lstStyle/>
        <a:p>
          <a:r>
            <a:rPr lang="es-EC" sz="2400" dirty="0" smtClean="0"/>
            <a:t>Información financiera del paciente</a:t>
          </a:r>
          <a:endParaRPr lang="es-EC" sz="2400" dirty="0"/>
        </a:p>
      </dgm:t>
    </dgm:pt>
    <dgm:pt modelId="{5732C88B-BE05-4D43-9BB2-4D554B848FE4}" type="parTrans" cxnId="{A156F926-FC51-42AA-B414-ABB2F646EDF7}">
      <dgm:prSet/>
      <dgm:spPr/>
      <dgm:t>
        <a:bodyPr/>
        <a:lstStyle/>
        <a:p>
          <a:endParaRPr lang="es-EC" sz="2000"/>
        </a:p>
      </dgm:t>
    </dgm:pt>
    <dgm:pt modelId="{11AA2B20-F337-4A46-B463-FEC1E271C320}" type="sibTrans" cxnId="{A156F926-FC51-42AA-B414-ABB2F646EDF7}">
      <dgm:prSet/>
      <dgm:spPr/>
      <dgm:t>
        <a:bodyPr/>
        <a:lstStyle/>
        <a:p>
          <a:endParaRPr lang="es-EC" sz="2000"/>
        </a:p>
      </dgm:t>
    </dgm:pt>
    <dgm:pt modelId="{0AC4356C-C2D2-4C79-8705-226AE33E33E1}">
      <dgm:prSet custT="1"/>
      <dgm:spPr/>
      <dgm:t>
        <a:bodyPr/>
        <a:lstStyle/>
        <a:p>
          <a:r>
            <a:rPr lang="es-EC" sz="1200" dirty="0" smtClean="0"/>
            <a:t>10</a:t>
          </a:r>
          <a:endParaRPr lang="es-EC" sz="1200" dirty="0"/>
        </a:p>
      </dgm:t>
    </dgm:pt>
    <dgm:pt modelId="{D079B5A6-BB39-4549-9F78-0DD97D0F5BED}" type="parTrans" cxnId="{ECC7FB10-8CA3-4A06-B872-2BA4715365D4}">
      <dgm:prSet/>
      <dgm:spPr/>
      <dgm:t>
        <a:bodyPr/>
        <a:lstStyle/>
        <a:p>
          <a:endParaRPr lang="es-EC" sz="2000"/>
        </a:p>
      </dgm:t>
    </dgm:pt>
    <dgm:pt modelId="{4B60998A-2B25-448B-B506-851047828743}" type="sibTrans" cxnId="{ECC7FB10-8CA3-4A06-B872-2BA4715365D4}">
      <dgm:prSet/>
      <dgm:spPr/>
      <dgm:t>
        <a:bodyPr/>
        <a:lstStyle/>
        <a:p>
          <a:endParaRPr lang="es-EC" sz="2000"/>
        </a:p>
      </dgm:t>
    </dgm:pt>
    <dgm:pt modelId="{07E8C9A9-980B-4081-A09A-6C458CFC102A}">
      <dgm:prSet custT="1"/>
      <dgm:spPr/>
      <dgm:t>
        <a:bodyPr/>
        <a:lstStyle/>
        <a:p>
          <a:r>
            <a:rPr lang="es-EC" sz="2400" dirty="0" smtClean="0"/>
            <a:t>Mejora en atención en Consulta Externa</a:t>
          </a:r>
          <a:endParaRPr lang="es-EC" sz="2400" dirty="0"/>
        </a:p>
      </dgm:t>
    </dgm:pt>
    <dgm:pt modelId="{52F0AC88-E624-4F73-9220-1B292A2C1253}" type="parTrans" cxnId="{CBF8848F-087D-44E0-B435-394CDA49DC74}">
      <dgm:prSet/>
      <dgm:spPr/>
      <dgm:t>
        <a:bodyPr/>
        <a:lstStyle/>
        <a:p>
          <a:endParaRPr lang="es-EC" sz="2000"/>
        </a:p>
      </dgm:t>
    </dgm:pt>
    <dgm:pt modelId="{6CF2D4AB-E609-49C8-A620-61AC83FA7617}" type="sibTrans" cxnId="{CBF8848F-087D-44E0-B435-394CDA49DC74}">
      <dgm:prSet/>
      <dgm:spPr/>
      <dgm:t>
        <a:bodyPr/>
        <a:lstStyle/>
        <a:p>
          <a:endParaRPr lang="es-EC" sz="2000"/>
        </a:p>
      </dgm:t>
    </dgm:pt>
    <dgm:pt modelId="{1C670B4E-0384-4750-9280-5DB298780007}">
      <dgm:prSet custT="1"/>
      <dgm:spPr/>
      <dgm:t>
        <a:bodyPr/>
        <a:lstStyle/>
        <a:p>
          <a:r>
            <a:rPr lang="es-EC" sz="1200" dirty="0" smtClean="0"/>
            <a:t>3</a:t>
          </a:r>
          <a:endParaRPr lang="es-EC" sz="1200" dirty="0"/>
        </a:p>
      </dgm:t>
    </dgm:pt>
    <dgm:pt modelId="{368321C4-E7FC-4F15-8BAA-D9B26ACEE358}" type="parTrans" cxnId="{4BCC76FE-A488-49A7-BE85-25FF9FA17F07}">
      <dgm:prSet/>
      <dgm:spPr/>
      <dgm:t>
        <a:bodyPr/>
        <a:lstStyle/>
        <a:p>
          <a:endParaRPr lang="es-EC" sz="2000"/>
        </a:p>
      </dgm:t>
    </dgm:pt>
    <dgm:pt modelId="{9F6AC39A-AB77-496A-B481-C4CE80B9F853}" type="sibTrans" cxnId="{4BCC76FE-A488-49A7-BE85-25FF9FA17F07}">
      <dgm:prSet/>
      <dgm:spPr/>
      <dgm:t>
        <a:bodyPr/>
        <a:lstStyle/>
        <a:p>
          <a:endParaRPr lang="es-EC" sz="2000"/>
        </a:p>
      </dgm:t>
    </dgm:pt>
    <dgm:pt modelId="{FD7C1621-6836-413E-A2E9-0AA719B731DD}">
      <dgm:prSet custT="1"/>
      <dgm:spPr/>
      <dgm:t>
        <a:bodyPr/>
        <a:lstStyle/>
        <a:p>
          <a:r>
            <a:rPr lang="es-EC" sz="2400" dirty="0" smtClean="0"/>
            <a:t>Historia Clínica electrónica</a:t>
          </a:r>
          <a:endParaRPr lang="es-EC" sz="2400" dirty="0"/>
        </a:p>
      </dgm:t>
    </dgm:pt>
    <dgm:pt modelId="{9D14686E-FF19-4AAA-BEE2-3ACF413938FA}" type="parTrans" cxnId="{BA2181D4-AB9D-483D-9CE5-A87F8B20F5C4}">
      <dgm:prSet/>
      <dgm:spPr/>
      <dgm:t>
        <a:bodyPr/>
        <a:lstStyle/>
        <a:p>
          <a:endParaRPr lang="es-EC" sz="2000"/>
        </a:p>
      </dgm:t>
    </dgm:pt>
    <dgm:pt modelId="{0D61C0EB-D196-435D-AA2B-BC8A9A304C75}" type="sibTrans" cxnId="{BA2181D4-AB9D-483D-9CE5-A87F8B20F5C4}">
      <dgm:prSet/>
      <dgm:spPr/>
      <dgm:t>
        <a:bodyPr/>
        <a:lstStyle/>
        <a:p>
          <a:endParaRPr lang="es-EC" sz="2000"/>
        </a:p>
      </dgm:t>
    </dgm:pt>
    <dgm:pt modelId="{EA6B90AC-5AE4-4F87-A48E-C3A6EEA407F9}">
      <dgm:prSet phldrT="[Texto]" custT="1"/>
      <dgm:spPr/>
      <dgm:t>
        <a:bodyPr/>
        <a:lstStyle/>
        <a:p>
          <a:r>
            <a:rPr lang="es-EC" sz="1200" dirty="0" smtClean="0"/>
            <a:t>4</a:t>
          </a:r>
          <a:endParaRPr lang="es-EC" sz="1200" dirty="0"/>
        </a:p>
      </dgm:t>
    </dgm:pt>
    <dgm:pt modelId="{8F543765-4858-4856-9E1B-17A310B19628}" type="sibTrans" cxnId="{1707BEED-4544-46BB-9DD9-9E9A7025E4B8}">
      <dgm:prSet/>
      <dgm:spPr/>
      <dgm:t>
        <a:bodyPr/>
        <a:lstStyle/>
        <a:p>
          <a:endParaRPr lang="es-EC" sz="2000"/>
        </a:p>
      </dgm:t>
    </dgm:pt>
    <dgm:pt modelId="{B3EF27B6-A3DF-41E7-A2FE-6CFF09142E8E}" type="parTrans" cxnId="{1707BEED-4544-46BB-9DD9-9E9A7025E4B8}">
      <dgm:prSet/>
      <dgm:spPr/>
      <dgm:t>
        <a:bodyPr/>
        <a:lstStyle/>
        <a:p>
          <a:endParaRPr lang="es-EC" sz="2000"/>
        </a:p>
      </dgm:t>
    </dgm:pt>
    <dgm:pt modelId="{D25E5DD2-7EC1-4ECA-B59D-57B7241FCA67}" type="pres">
      <dgm:prSet presAssocID="{C00D5238-DBA4-4F9E-8A6E-D8925A821408}" presName="linearFlow" presStyleCnt="0">
        <dgm:presLayoutVars>
          <dgm:dir/>
          <dgm:animLvl val="lvl"/>
          <dgm:resizeHandles val="exact"/>
        </dgm:presLayoutVars>
      </dgm:prSet>
      <dgm:spPr/>
      <dgm:t>
        <a:bodyPr/>
        <a:lstStyle/>
        <a:p>
          <a:endParaRPr lang="es-EC"/>
        </a:p>
      </dgm:t>
    </dgm:pt>
    <dgm:pt modelId="{02BD1D98-986E-4BE4-88FD-FE4A54CE717F}" type="pres">
      <dgm:prSet presAssocID="{0619C4EA-F5ED-486A-B17C-B4F93EDBB957}" presName="composite" presStyleCnt="0"/>
      <dgm:spPr/>
    </dgm:pt>
    <dgm:pt modelId="{EF8D25B7-5144-4F5E-A2E9-A7D6CA99E2C3}" type="pres">
      <dgm:prSet presAssocID="{0619C4EA-F5ED-486A-B17C-B4F93EDBB957}" presName="parentText" presStyleLbl="alignNode1" presStyleIdx="0" presStyleCnt="10">
        <dgm:presLayoutVars>
          <dgm:chMax val="1"/>
          <dgm:bulletEnabled val="1"/>
        </dgm:presLayoutVars>
      </dgm:prSet>
      <dgm:spPr/>
      <dgm:t>
        <a:bodyPr/>
        <a:lstStyle/>
        <a:p>
          <a:endParaRPr lang="es-EC"/>
        </a:p>
      </dgm:t>
    </dgm:pt>
    <dgm:pt modelId="{CE25A931-9D1B-46D0-930E-C620760A699A}" type="pres">
      <dgm:prSet presAssocID="{0619C4EA-F5ED-486A-B17C-B4F93EDBB957}" presName="descendantText" presStyleLbl="alignAcc1" presStyleIdx="0" presStyleCnt="10">
        <dgm:presLayoutVars>
          <dgm:bulletEnabled val="1"/>
        </dgm:presLayoutVars>
      </dgm:prSet>
      <dgm:spPr/>
      <dgm:t>
        <a:bodyPr/>
        <a:lstStyle/>
        <a:p>
          <a:endParaRPr lang="es-EC"/>
        </a:p>
      </dgm:t>
    </dgm:pt>
    <dgm:pt modelId="{631F0824-C8CF-43D0-8B60-98142DCCC5B9}" type="pres">
      <dgm:prSet presAssocID="{694830D9-AD0F-4090-8D79-F419464B4173}" presName="sp" presStyleCnt="0"/>
      <dgm:spPr/>
    </dgm:pt>
    <dgm:pt modelId="{FA80C03F-B9E2-4E5F-B074-7F87D90BF6E9}" type="pres">
      <dgm:prSet presAssocID="{59D24242-CD22-44D3-ABE6-EF4A86561489}" presName="composite" presStyleCnt="0"/>
      <dgm:spPr/>
    </dgm:pt>
    <dgm:pt modelId="{B2396FB6-9CE3-449D-AC1D-86F71C909471}" type="pres">
      <dgm:prSet presAssocID="{59D24242-CD22-44D3-ABE6-EF4A86561489}" presName="parentText" presStyleLbl="alignNode1" presStyleIdx="1" presStyleCnt="10">
        <dgm:presLayoutVars>
          <dgm:chMax val="1"/>
          <dgm:bulletEnabled val="1"/>
        </dgm:presLayoutVars>
      </dgm:prSet>
      <dgm:spPr/>
      <dgm:t>
        <a:bodyPr/>
        <a:lstStyle/>
        <a:p>
          <a:endParaRPr lang="es-EC"/>
        </a:p>
      </dgm:t>
    </dgm:pt>
    <dgm:pt modelId="{5819274C-70EA-4119-841E-B6173FA6F245}" type="pres">
      <dgm:prSet presAssocID="{59D24242-CD22-44D3-ABE6-EF4A86561489}" presName="descendantText" presStyleLbl="alignAcc1" presStyleIdx="1" presStyleCnt="10">
        <dgm:presLayoutVars>
          <dgm:bulletEnabled val="1"/>
        </dgm:presLayoutVars>
      </dgm:prSet>
      <dgm:spPr/>
      <dgm:t>
        <a:bodyPr/>
        <a:lstStyle/>
        <a:p>
          <a:endParaRPr lang="es-EC"/>
        </a:p>
      </dgm:t>
    </dgm:pt>
    <dgm:pt modelId="{5D9C32B0-166F-415A-BE31-DA97F24AE100}" type="pres">
      <dgm:prSet presAssocID="{7969FBEF-0CAF-4F36-952A-33D295174CD1}" presName="sp" presStyleCnt="0"/>
      <dgm:spPr/>
    </dgm:pt>
    <dgm:pt modelId="{AFA5E8F2-DCDC-41EF-B095-5CF6EDE89D14}" type="pres">
      <dgm:prSet presAssocID="{1C670B4E-0384-4750-9280-5DB298780007}" presName="composite" presStyleCnt="0"/>
      <dgm:spPr/>
    </dgm:pt>
    <dgm:pt modelId="{5A844F57-882E-4F56-B173-D369CCE4944B}" type="pres">
      <dgm:prSet presAssocID="{1C670B4E-0384-4750-9280-5DB298780007}" presName="parentText" presStyleLbl="alignNode1" presStyleIdx="2" presStyleCnt="10">
        <dgm:presLayoutVars>
          <dgm:chMax val="1"/>
          <dgm:bulletEnabled val="1"/>
        </dgm:presLayoutVars>
      </dgm:prSet>
      <dgm:spPr/>
      <dgm:t>
        <a:bodyPr/>
        <a:lstStyle/>
        <a:p>
          <a:endParaRPr lang="es-EC"/>
        </a:p>
      </dgm:t>
    </dgm:pt>
    <dgm:pt modelId="{ED09B3EF-7FB7-46CA-A899-847F257E7A1E}" type="pres">
      <dgm:prSet presAssocID="{1C670B4E-0384-4750-9280-5DB298780007}" presName="descendantText" presStyleLbl="alignAcc1" presStyleIdx="2" presStyleCnt="10">
        <dgm:presLayoutVars>
          <dgm:bulletEnabled val="1"/>
        </dgm:presLayoutVars>
      </dgm:prSet>
      <dgm:spPr/>
      <dgm:t>
        <a:bodyPr/>
        <a:lstStyle/>
        <a:p>
          <a:endParaRPr lang="es-EC"/>
        </a:p>
      </dgm:t>
    </dgm:pt>
    <dgm:pt modelId="{A6E13E54-97FA-46AD-97D6-5976A1D4BE2E}" type="pres">
      <dgm:prSet presAssocID="{9F6AC39A-AB77-496A-B481-C4CE80B9F853}" presName="sp" presStyleCnt="0"/>
      <dgm:spPr/>
    </dgm:pt>
    <dgm:pt modelId="{D340590F-F94C-4C9D-983B-E99A0EC8D06A}" type="pres">
      <dgm:prSet presAssocID="{EA6B90AC-5AE4-4F87-A48E-C3A6EEA407F9}" presName="composite" presStyleCnt="0"/>
      <dgm:spPr/>
    </dgm:pt>
    <dgm:pt modelId="{0DABDED7-BF69-4B1D-92DA-B14B663C1195}" type="pres">
      <dgm:prSet presAssocID="{EA6B90AC-5AE4-4F87-A48E-C3A6EEA407F9}" presName="parentText" presStyleLbl="alignNode1" presStyleIdx="3" presStyleCnt="10">
        <dgm:presLayoutVars>
          <dgm:chMax val="1"/>
          <dgm:bulletEnabled val="1"/>
        </dgm:presLayoutVars>
      </dgm:prSet>
      <dgm:spPr/>
      <dgm:t>
        <a:bodyPr/>
        <a:lstStyle/>
        <a:p>
          <a:endParaRPr lang="es-EC"/>
        </a:p>
      </dgm:t>
    </dgm:pt>
    <dgm:pt modelId="{22FCCD18-F0D1-43D5-B5CD-5DB7509016FF}" type="pres">
      <dgm:prSet presAssocID="{EA6B90AC-5AE4-4F87-A48E-C3A6EEA407F9}" presName="descendantText" presStyleLbl="alignAcc1" presStyleIdx="3" presStyleCnt="10">
        <dgm:presLayoutVars>
          <dgm:bulletEnabled val="1"/>
        </dgm:presLayoutVars>
      </dgm:prSet>
      <dgm:spPr/>
      <dgm:t>
        <a:bodyPr/>
        <a:lstStyle/>
        <a:p>
          <a:endParaRPr lang="es-EC"/>
        </a:p>
      </dgm:t>
    </dgm:pt>
    <dgm:pt modelId="{A56CA30E-955D-4149-A089-1A379FBA2B41}" type="pres">
      <dgm:prSet presAssocID="{8F543765-4858-4856-9E1B-17A310B19628}" presName="sp" presStyleCnt="0"/>
      <dgm:spPr/>
    </dgm:pt>
    <dgm:pt modelId="{FE64736F-D5E4-448F-9640-9309D6B00A16}" type="pres">
      <dgm:prSet presAssocID="{3C51FE2B-7322-4EFD-89B7-1293D2F3AA69}" presName="composite" presStyleCnt="0"/>
      <dgm:spPr/>
    </dgm:pt>
    <dgm:pt modelId="{76E70D1A-7174-43FE-8F3C-7488BF48D7EE}" type="pres">
      <dgm:prSet presAssocID="{3C51FE2B-7322-4EFD-89B7-1293D2F3AA69}" presName="parentText" presStyleLbl="alignNode1" presStyleIdx="4" presStyleCnt="10">
        <dgm:presLayoutVars>
          <dgm:chMax val="1"/>
          <dgm:bulletEnabled val="1"/>
        </dgm:presLayoutVars>
      </dgm:prSet>
      <dgm:spPr/>
      <dgm:t>
        <a:bodyPr/>
        <a:lstStyle/>
        <a:p>
          <a:endParaRPr lang="es-EC"/>
        </a:p>
      </dgm:t>
    </dgm:pt>
    <dgm:pt modelId="{858AD563-E5AF-43D2-9883-7B0109F97B21}" type="pres">
      <dgm:prSet presAssocID="{3C51FE2B-7322-4EFD-89B7-1293D2F3AA69}" presName="descendantText" presStyleLbl="alignAcc1" presStyleIdx="4" presStyleCnt="10">
        <dgm:presLayoutVars>
          <dgm:bulletEnabled val="1"/>
        </dgm:presLayoutVars>
      </dgm:prSet>
      <dgm:spPr/>
      <dgm:t>
        <a:bodyPr/>
        <a:lstStyle/>
        <a:p>
          <a:endParaRPr lang="es-EC"/>
        </a:p>
      </dgm:t>
    </dgm:pt>
    <dgm:pt modelId="{8018F3EA-B798-467E-B44C-124D9421AF97}" type="pres">
      <dgm:prSet presAssocID="{ED56D54D-A378-4B94-9CFE-1A3BCB0EE227}" presName="sp" presStyleCnt="0"/>
      <dgm:spPr/>
    </dgm:pt>
    <dgm:pt modelId="{427D4828-C002-4356-8FFF-D3045A47A254}" type="pres">
      <dgm:prSet presAssocID="{190930B8-5420-44A6-87D1-839B56BD0441}" presName="composite" presStyleCnt="0"/>
      <dgm:spPr/>
    </dgm:pt>
    <dgm:pt modelId="{CA26FBF3-CCF6-498C-991A-D7EF431D756B}" type="pres">
      <dgm:prSet presAssocID="{190930B8-5420-44A6-87D1-839B56BD0441}" presName="parentText" presStyleLbl="alignNode1" presStyleIdx="5" presStyleCnt="10">
        <dgm:presLayoutVars>
          <dgm:chMax val="1"/>
          <dgm:bulletEnabled val="1"/>
        </dgm:presLayoutVars>
      </dgm:prSet>
      <dgm:spPr/>
      <dgm:t>
        <a:bodyPr/>
        <a:lstStyle/>
        <a:p>
          <a:endParaRPr lang="es-EC"/>
        </a:p>
      </dgm:t>
    </dgm:pt>
    <dgm:pt modelId="{22176DBB-AAAD-408D-8750-65A3D3292974}" type="pres">
      <dgm:prSet presAssocID="{190930B8-5420-44A6-87D1-839B56BD0441}" presName="descendantText" presStyleLbl="alignAcc1" presStyleIdx="5" presStyleCnt="10">
        <dgm:presLayoutVars>
          <dgm:bulletEnabled val="1"/>
        </dgm:presLayoutVars>
      </dgm:prSet>
      <dgm:spPr/>
      <dgm:t>
        <a:bodyPr/>
        <a:lstStyle/>
        <a:p>
          <a:endParaRPr lang="es-EC"/>
        </a:p>
      </dgm:t>
    </dgm:pt>
    <dgm:pt modelId="{C75E89AE-CC47-4C0B-B12D-C87456E5548C}" type="pres">
      <dgm:prSet presAssocID="{CA4E441F-04DF-4D9E-A590-0AA5A7E949D3}" presName="sp" presStyleCnt="0"/>
      <dgm:spPr/>
    </dgm:pt>
    <dgm:pt modelId="{2A34E62C-3A94-4C32-BA15-4030C385731A}" type="pres">
      <dgm:prSet presAssocID="{6A50B534-A102-4B3C-ACA2-3B0574DE59B6}" presName="composite" presStyleCnt="0"/>
      <dgm:spPr/>
    </dgm:pt>
    <dgm:pt modelId="{A87C149F-30AF-43A4-90EB-488162112653}" type="pres">
      <dgm:prSet presAssocID="{6A50B534-A102-4B3C-ACA2-3B0574DE59B6}" presName="parentText" presStyleLbl="alignNode1" presStyleIdx="6" presStyleCnt="10">
        <dgm:presLayoutVars>
          <dgm:chMax val="1"/>
          <dgm:bulletEnabled val="1"/>
        </dgm:presLayoutVars>
      </dgm:prSet>
      <dgm:spPr/>
      <dgm:t>
        <a:bodyPr/>
        <a:lstStyle/>
        <a:p>
          <a:endParaRPr lang="es-EC"/>
        </a:p>
      </dgm:t>
    </dgm:pt>
    <dgm:pt modelId="{95A3B7BC-D108-4280-A82D-D5ED6C11388F}" type="pres">
      <dgm:prSet presAssocID="{6A50B534-A102-4B3C-ACA2-3B0574DE59B6}" presName="descendantText" presStyleLbl="alignAcc1" presStyleIdx="6" presStyleCnt="10">
        <dgm:presLayoutVars>
          <dgm:bulletEnabled val="1"/>
        </dgm:presLayoutVars>
      </dgm:prSet>
      <dgm:spPr/>
      <dgm:t>
        <a:bodyPr/>
        <a:lstStyle/>
        <a:p>
          <a:endParaRPr lang="es-EC"/>
        </a:p>
      </dgm:t>
    </dgm:pt>
    <dgm:pt modelId="{4449C09A-3709-461F-8082-1F6A734FBC85}" type="pres">
      <dgm:prSet presAssocID="{E6375FF3-4213-4A34-B54B-73F92E1A97F2}" presName="sp" presStyleCnt="0"/>
      <dgm:spPr/>
    </dgm:pt>
    <dgm:pt modelId="{C5C6E3D4-AEF3-4FD6-8CBD-14156025B281}" type="pres">
      <dgm:prSet presAssocID="{624FB91D-7764-4954-84C4-A1314F6D865F}" presName="composite" presStyleCnt="0"/>
      <dgm:spPr/>
    </dgm:pt>
    <dgm:pt modelId="{021A5D83-DCB1-483B-B2BD-E488244BDA84}" type="pres">
      <dgm:prSet presAssocID="{624FB91D-7764-4954-84C4-A1314F6D865F}" presName="parentText" presStyleLbl="alignNode1" presStyleIdx="7" presStyleCnt="10">
        <dgm:presLayoutVars>
          <dgm:chMax val="1"/>
          <dgm:bulletEnabled val="1"/>
        </dgm:presLayoutVars>
      </dgm:prSet>
      <dgm:spPr/>
      <dgm:t>
        <a:bodyPr/>
        <a:lstStyle/>
        <a:p>
          <a:endParaRPr lang="es-EC"/>
        </a:p>
      </dgm:t>
    </dgm:pt>
    <dgm:pt modelId="{0AB4F460-7856-4714-8CEB-04F06FA91DE2}" type="pres">
      <dgm:prSet presAssocID="{624FB91D-7764-4954-84C4-A1314F6D865F}" presName="descendantText" presStyleLbl="alignAcc1" presStyleIdx="7" presStyleCnt="10">
        <dgm:presLayoutVars>
          <dgm:bulletEnabled val="1"/>
        </dgm:presLayoutVars>
      </dgm:prSet>
      <dgm:spPr/>
      <dgm:t>
        <a:bodyPr/>
        <a:lstStyle/>
        <a:p>
          <a:endParaRPr lang="es-EC"/>
        </a:p>
      </dgm:t>
    </dgm:pt>
    <dgm:pt modelId="{FA6EF46D-9B23-41CF-BAAC-2286002E8CFE}" type="pres">
      <dgm:prSet presAssocID="{70B5BDA5-831D-48C2-9C77-BE70EFFF3FE9}" presName="sp" presStyleCnt="0"/>
      <dgm:spPr/>
    </dgm:pt>
    <dgm:pt modelId="{22E00BBA-481B-4B9C-8558-8EB0ADCA6B59}" type="pres">
      <dgm:prSet presAssocID="{8690C780-DFAF-421A-9572-F632B1CD79DD}" presName="composite" presStyleCnt="0"/>
      <dgm:spPr/>
    </dgm:pt>
    <dgm:pt modelId="{B8DB070E-2878-476A-BCD4-F87876D1A877}" type="pres">
      <dgm:prSet presAssocID="{8690C780-DFAF-421A-9572-F632B1CD79DD}" presName="parentText" presStyleLbl="alignNode1" presStyleIdx="8" presStyleCnt="10" custLinFactNeighborX="0" custLinFactNeighborY="9956">
        <dgm:presLayoutVars>
          <dgm:chMax val="1"/>
          <dgm:bulletEnabled val="1"/>
        </dgm:presLayoutVars>
      </dgm:prSet>
      <dgm:spPr/>
      <dgm:t>
        <a:bodyPr/>
        <a:lstStyle/>
        <a:p>
          <a:endParaRPr lang="es-EC"/>
        </a:p>
      </dgm:t>
    </dgm:pt>
    <dgm:pt modelId="{C67568E9-90BD-4701-A0A4-810623C149AA}" type="pres">
      <dgm:prSet presAssocID="{8690C780-DFAF-421A-9572-F632B1CD79DD}" presName="descendantText" presStyleLbl="alignAcc1" presStyleIdx="8" presStyleCnt="10">
        <dgm:presLayoutVars>
          <dgm:bulletEnabled val="1"/>
        </dgm:presLayoutVars>
      </dgm:prSet>
      <dgm:spPr/>
      <dgm:t>
        <a:bodyPr/>
        <a:lstStyle/>
        <a:p>
          <a:endParaRPr lang="es-EC"/>
        </a:p>
      </dgm:t>
    </dgm:pt>
    <dgm:pt modelId="{BAACB976-AD7B-4707-B62B-DE43857FEC3A}" type="pres">
      <dgm:prSet presAssocID="{0A62E8D5-33E5-4755-B635-FBEDA28A2B6F}" presName="sp" presStyleCnt="0"/>
      <dgm:spPr/>
    </dgm:pt>
    <dgm:pt modelId="{64AE63DC-74D1-473D-9636-0F4639BD874B}" type="pres">
      <dgm:prSet presAssocID="{0AC4356C-C2D2-4C79-8705-226AE33E33E1}" presName="composite" presStyleCnt="0"/>
      <dgm:spPr/>
    </dgm:pt>
    <dgm:pt modelId="{2F152D44-7743-4DE2-86E5-4BD2FAB7E552}" type="pres">
      <dgm:prSet presAssocID="{0AC4356C-C2D2-4C79-8705-226AE33E33E1}" presName="parentText" presStyleLbl="alignNode1" presStyleIdx="9" presStyleCnt="10">
        <dgm:presLayoutVars>
          <dgm:chMax val="1"/>
          <dgm:bulletEnabled val="1"/>
        </dgm:presLayoutVars>
      </dgm:prSet>
      <dgm:spPr/>
      <dgm:t>
        <a:bodyPr/>
        <a:lstStyle/>
        <a:p>
          <a:endParaRPr lang="es-EC"/>
        </a:p>
      </dgm:t>
    </dgm:pt>
    <dgm:pt modelId="{5438D868-5795-4AB1-84A0-BC43A8013503}" type="pres">
      <dgm:prSet presAssocID="{0AC4356C-C2D2-4C79-8705-226AE33E33E1}" presName="descendantText" presStyleLbl="alignAcc1" presStyleIdx="9" presStyleCnt="10">
        <dgm:presLayoutVars>
          <dgm:bulletEnabled val="1"/>
        </dgm:presLayoutVars>
      </dgm:prSet>
      <dgm:spPr/>
      <dgm:t>
        <a:bodyPr/>
        <a:lstStyle/>
        <a:p>
          <a:endParaRPr lang="es-EC"/>
        </a:p>
      </dgm:t>
    </dgm:pt>
  </dgm:ptLst>
  <dgm:cxnLst>
    <dgm:cxn modelId="{6F62E197-BD5C-4EAE-84B7-89848BC3210E}" type="presOf" srcId="{FD7C1621-6836-413E-A2E9-0AA719B731DD}" destId="{ED09B3EF-7FB7-46CA-A899-847F257E7A1E}" srcOrd="0" destOrd="0" presId="urn:microsoft.com/office/officeart/2005/8/layout/chevron2"/>
    <dgm:cxn modelId="{CE39BBEB-AF65-4A33-8868-C40DD1E914D5}" type="presOf" srcId="{1C670B4E-0384-4750-9280-5DB298780007}" destId="{5A844F57-882E-4F56-B173-D369CCE4944B}" srcOrd="0" destOrd="0" presId="urn:microsoft.com/office/officeart/2005/8/layout/chevron2"/>
    <dgm:cxn modelId="{C9C10907-A830-426A-BD02-37786861F953}" type="presOf" srcId="{3C51FE2B-7322-4EFD-89B7-1293D2F3AA69}" destId="{76E70D1A-7174-43FE-8F3C-7488BF48D7EE}" srcOrd="0" destOrd="0" presId="urn:microsoft.com/office/officeart/2005/8/layout/chevron2"/>
    <dgm:cxn modelId="{80321D4F-AF25-4ED4-97EE-6F4D81D3D3FC}" type="presOf" srcId="{8690C780-DFAF-421A-9572-F632B1CD79DD}" destId="{B8DB070E-2878-476A-BCD4-F87876D1A877}" srcOrd="0" destOrd="0" presId="urn:microsoft.com/office/officeart/2005/8/layout/chevron2"/>
    <dgm:cxn modelId="{1152B6C1-8919-4C21-9FD3-07A4BBB8F68D}" type="presOf" srcId="{0AC4356C-C2D2-4C79-8705-226AE33E33E1}" destId="{2F152D44-7743-4DE2-86E5-4BD2FAB7E552}" srcOrd="0" destOrd="0" presId="urn:microsoft.com/office/officeart/2005/8/layout/chevron2"/>
    <dgm:cxn modelId="{7FDE6D14-ED0B-4382-8370-FB72853A20F1}" type="presOf" srcId="{601C2D44-4072-4185-863B-2DC770163A73}" destId="{C67568E9-90BD-4701-A0A4-810623C149AA}" srcOrd="0" destOrd="0" presId="urn:microsoft.com/office/officeart/2005/8/layout/chevron2"/>
    <dgm:cxn modelId="{A156F926-FC51-42AA-B414-ABB2F646EDF7}" srcId="{624FB91D-7764-4954-84C4-A1314F6D865F}" destId="{2FE0D3D8-17E1-4832-8BF4-4FA5026DE9E6}" srcOrd="0" destOrd="0" parTransId="{5732C88B-BE05-4D43-9BB2-4D554B848FE4}" sibTransId="{11AA2B20-F337-4A46-B463-FEC1E271C320}"/>
    <dgm:cxn modelId="{CB7ED7D6-17FA-4799-A028-FD9337CDF842}" srcId="{8690C780-DFAF-421A-9572-F632B1CD79DD}" destId="{601C2D44-4072-4185-863B-2DC770163A73}" srcOrd="0" destOrd="0" parTransId="{2321B667-90D0-478D-ADA9-3D1C4911333B}" sibTransId="{48BA979D-04D1-46A9-BA03-EBA3BDF5DDFB}"/>
    <dgm:cxn modelId="{4CAF153D-CB21-465B-8009-BAC559A74EEF}" type="presOf" srcId="{59D24242-CD22-44D3-ABE6-EF4A86561489}" destId="{B2396FB6-9CE3-449D-AC1D-86F71C909471}" srcOrd="0" destOrd="0" presId="urn:microsoft.com/office/officeart/2005/8/layout/chevron2"/>
    <dgm:cxn modelId="{BA2181D4-AB9D-483D-9CE5-A87F8B20F5C4}" srcId="{1C670B4E-0384-4750-9280-5DB298780007}" destId="{FD7C1621-6836-413E-A2E9-0AA719B731DD}" srcOrd="0" destOrd="0" parTransId="{9D14686E-FF19-4AAA-BEE2-3ACF413938FA}" sibTransId="{0D61C0EB-D196-435D-AA2B-BC8A9A304C75}"/>
    <dgm:cxn modelId="{CBF8848F-087D-44E0-B435-394CDA49DC74}" srcId="{0AC4356C-C2D2-4C79-8705-226AE33E33E1}" destId="{07E8C9A9-980B-4081-A09A-6C458CFC102A}" srcOrd="0" destOrd="0" parTransId="{52F0AC88-E624-4F73-9220-1B292A2C1253}" sibTransId="{6CF2D4AB-E609-49C8-A620-61AC83FA7617}"/>
    <dgm:cxn modelId="{AC08E7CC-26CA-4C71-9C12-C0BB16712BB0}" srcId="{59D24242-CD22-44D3-ABE6-EF4A86561489}" destId="{C347A506-2D50-4AC4-8BE2-8154261C8E76}" srcOrd="0" destOrd="0" parTransId="{D7D4BB37-1645-4704-AAA6-1BDF41EC1711}" sibTransId="{22910958-A840-403E-8874-DFF61CB095C3}"/>
    <dgm:cxn modelId="{A16ECC31-99DF-4069-A2D9-D14E9BAC5615}" srcId="{C00D5238-DBA4-4F9E-8A6E-D8925A821408}" destId="{59D24242-CD22-44D3-ABE6-EF4A86561489}" srcOrd="1" destOrd="0" parTransId="{04A6E2C1-D9D8-4952-B4F3-B5D0A051F60D}" sibTransId="{7969FBEF-0CAF-4F36-952A-33D295174CD1}"/>
    <dgm:cxn modelId="{EE4050C6-0CB4-4BE1-B45A-F6E67BA8A009}" srcId="{C00D5238-DBA4-4F9E-8A6E-D8925A821408}" destId="{0619C4EA-F5ED-486A-B17C-B4F93EDBB957}" srcOrd="0" destOrd="0" parTransId="{EA52FA76-313B-446B-9DA1-1E79BAA86235}" sibTransId="{694830D9-AD0F-4090-8D79-F419464B4173}"/>
    <dgm:cxn modelId="{BE51DD6F-CC6D-4B65-9FF4-0EBEF76E1285}" srcId="{3C51FE2B-7322-4EFD-89B7-1293D2F3AA69}" destId="{9278CF3D-EBBB-44F7-8C2D-CE759D17B024}" srcOrd="0" destOrd="0" parTransId="{7D5E5251-D711-42EE-B966-4A2EC257604F}" sibTransId="{DAA33824-E81E-40B6-B108-97079ABF7C5E}"/>
    <dgm:cxn modelId="{0023E52A-A766-4258-9295-13D2BC0BD1D6}" srcId="{C00D5238-DBA4-4F9E-8A6E-D8925A821408}" destId="{624FB91D-7764-4954-84C4-A1314F6D865F}" srcOrd="7" destOrd="0" parTransId="{E63B1D1F-3421-47C4-99D8-BB54CBD9CE50}" sibTransId="{70B5BDA5-831D-48C2-9C77-BE70EFFF3FE9}"/>
    <dgm:cxn modelId="{F1A0F8E0-5CEF-4CC8-97DA-A0094228AA6C}" srcId="{0619C4EA-F5ED-486A-B17C-B4F93EDBB957}" destId="{CDDCE661-0E79-45FD-BA0B-F404E48CFDB1}" srcOrd="0" destOrd="0" parTransId="{313F6156-F7E9-442D-A476-72056E2290EE}" sibTransId="{A482AFA1-227D-407B-B73F-BCA7E2F86555}"/>
    <dgm:cxn modelId="{310B61BA-D47C-4FE8-8397-6B12AF27F651}" type="presOf" srcId="{A4447AC0-DDBC-4537-BBE2-E071E74E25E2}" destId="{22FCCD18-F0D1-43D5-B5CD-5DB7509016FF}" srcOrd="0" destOrd="0" presId="urn:microsoft.com/office/officeart/2005/8/layout/chevron2"/>
    <dgm:cxn modelId="{58A88FFD-FDBF-4C03-B01F-D9211875FC68}" type="presOf" srcId="{983D37FC-972F-48D9-B038-CEA3E5F5FB36}" destId="{22176DBB-AAAD-408D-8750-65A3D3292974}" srcOrd="0" destOrd="0" presId="urn:microsoft.com/office/officeart/2005/8/layout/chevron2"/>
    <dgm:cxn modelId="{4F99B81E-2F47-429D-9279-9A2A4149F9A0}" srcId="{C00D5238-DBA4-4F9E-8A6E-D8925A821408}" destId="{6A50B534-A102-4B3C-ACA2-3B0574DE59B6}" srcOrd="6" destOrd="0" parTransId="{0A5C09BC-3091-4D17-921E-110DA5C12F3E}" sibTransId="{E6375FF3-4213-4A34-B54B-73F92E1A97F2}"/>
    <dgm:cxn modelId="{9E437B3C-57CA-4000-B4B9-59FD19369191}" type="presOf" srcId="{9278CF3D-EBBB-44F7-8C2D-CE759D17B024}" destId="{858AD563-E5AF-43D2-9883-7B0109F97B21}" srcOrd="0" destOrd="0" presId="urn:microsoft.com/office/officeart/2005/8/layout/chevron2"/>
    <dgm:cxn modelId="{69EE844D-4CB4-4677-BE88-56437E217F31}" srcId="{C00D5238-DBA4-4F9E-8A6E-D8925A821408}" destId="{190930B8-5420-44A6-87D1-839B56BD0441}" srcOrd="5" destOrd="0" parTransId="{1B06EBB7-9554-452E-87AF-FD0375552769}" sibTransId="{CA4E441F-04DF-4D9E-A590-0AA5A7E949D3}"/>
    <dgm:cxn modelId="{D3B75DE8-0E2D-4BF5-9BD8-F00B4A8BA107}" type="presOf" srcId="{CDDCE661-0E79-45FD-BA0B-F404E48CFDB1}" destId="{CE25A931-9D1B-46D0-930E-C620760A699A}" srcOrd="0" destOrd="0" presId="urn:microsoft.com/office/officeart/2005/8/layout/chevron2"/>
    <dgm:cxn modelId="{2C3AD10C-9CB2-4E49-B151-AAADE4CC83DC}" srcId="{C00D5238-DBA4-4F9E-8A6E-D8925A821408}" destId="{3C51FE2B-7322-4EFD-89B7-1293D2F3AA69}" srcOrd="4" destOrd="0" parTransId="{B9559344-6370-41A8-AC14-D666BE3A5F14}" sibTransId="{ED56D54D-A378-4B94-9CFE-1A3BCB0EE227}"/>
    <dgm:cxn modelId="{ECC7FB10-8CA3-4A06-B872-2BA4715365D4}" srcId="{C00D5238-DBA4-4F9E-8A6E-D8925A821408}" destId="{0AC4356C-C2D2-4C79-8705-226AE33E33E1}" srcOrd="9" destOrd="0" parTransId="{D079B5A6-BB39-4549-9F78-0DD97D0F5BED}" sibTransId="{4B60998A-2B25-448B-B506-851047828743}"/>
    <dgm:cxn modelId="{B3ABA3C0-3DFA-49A5-AF07-41CF60A92A4C}" type="presOf" srcId="{C00D5238-DBA4-4F9E-8A6E-D8925A821408}" destId="{D25E5DD2-7EC1-4ECA-B59D-57B7241FCA67}" srcOrd="0" destOrd="0" presId="urn:microsoft.com/office/officeart/2005/8/layout/chevron2"/>
    <dgm:cxn modelId="{2D7BCB39-41AE-49C9-9F27-DDE0D7CC2B82}" type="presOf" srcId="{624FB91D-7764-4954-84C4-A1314F6D865F}" destId="{021A5D83-DCB1-483B-B2BD-E488244BDA84}" srcOrd="0" destOrd="0" presId="urn:microsoft.com/office/officeart/2005/8/layout/chevron2"/>
    <dgm:cxn modelId="{9C0C496A-578E-413E-ACD9-407D12EABBEF}" type="presOf" srcId="{C347A506-2D50-4AC4-8BE2-8154261C8E76}" destId="{5819274C-70EA-4119-841E-B6173FA6F245}" srcOrd="0" destOrd="0" presId="urn:microsoft.com/office/officeart/2005/8/layout/chevron2"/>
    <dgm:cxn modelId="{1707BEED-4544-46BB-9DD9-9E9A7025E4B8}" srcId="{C00D5238-DBA4-4F9E-8A6E-D8925A821408}" destId="{EA6B90AC-5AE4-4F87-A48E-C3A6EEA407F9}" srcOrd="3" destOrd="0" parTransId="{B3EF27B6-A3DF-41E7-A2FE-6CFF09142E8E}" sibTransId="{8F543765-4858-4856-9E1B-17A310B19628}"/>
    <dgm:cxn modelId="{4BCC76FE-A488-49A7-BE85-25FF9FA17F07}" srcId="{C00D5238-DBA4-4F9E-8A6E-D8925A821408}" destId="{1C670B4E-0384-4750-9280-5DB298780007}" srcOrd="2" destOrd="0" parTransId="{368321C4-E7FC-4F15-8BAA-D9B26ACEE358}" sibTransId="{9F6AC39A-AB77-496A-B481-C4CE80B9F853}"/>
    <dgm:cxn modelId="{E3CF6071-CD5F-406B-96A3-47603EF58B70}" type="presOf" srcId="{2FE0D3D8-17E1-4832-8BF4-4FA5026DE9E6}" destId="{0AB4F460-7856-4714-8CEB-04F06FA91DE2}" srcOrd="0" destOrd="0" presId="urn:microsoft.com/office/officeart/2005/8/layout/chevron2"/>
    <dgm:cxn modelId="{1FA865B1-BFED-46BD-87AC-4371B5FB5840}" type="presOf" srcId="{44C0C61A-C18D-48D2-8510-E844542AE162}" destId="{95A3B7BC-D108-4280-A82D-D5ED6C11388F}" srcOrd="0" destOrd="0" presId="urn:microsoft.com/office/officeart/2005/8/layout/chevron2"/>
    <dgm:cxn modelId="{D004FAE3-A3CC-4F57-B9A6-E9529176A8E5}" srcId="{190930B8-5420-44A6-87D1-839B56BD0441}" destId="{983D37FC-972F-48D9-B038-CEA3E5F5FB36}" srcOrd="0" destOrd="0" parTransId="{C038AADB-5DCC-4694-B864-0526F247EB1E}" sibTransId="{EB8B4743-1EC5-4369-AA04-E01DB1796328}"/>
    <dgm:cxn modelId="{BE6BE262-8451-40E9-BA1C-A1C4B168DC7C}" srcId="{EA6B90AC-5AE4-4F87-A48E-C3A6EEA407F9}" destId="{A4447AC0-DDBC-4537-BBE2-E071E74E25E2}" srcOrd="0" destOrd="0" parTransId="{F052FF07-7871-4BE3-A3BD-99C95B7A7292}" sibTransId="{DBFEC48E-6860-40FF-9B25-D6DCE4EB60E9}"/>
    <dgm:cxn modelId="{9AF2C175-7D7B-4F7E-8EBA-50097DAA6E57}" type="presOf" srcId="{EA6B90AC-5AE4-4F87-A48E-C3A6EEA407F9}" destId="{0DABDED7-BF69-4B1D-92DA-B14B663C1195}" srcOrd="0" destOrd="0" presId="urn:microsoft.com/office/officeart/2005/8/layout/chevron2"/>
    <dgm:cxn modelId="{393A5FCA-CCDA-4475-A370-C332CBFE56FE}" type="presOf" srcId="{6A50B534-A102-4B3C-ACA2-3B0574DE59B6}" destId="{A87C149F-30AF-43A4-90EB-488162112653}" srcOrd="0" destOrd="0" presId="urn:microsoft.com/office/officeart/2005/8/layout/chevron2"/>
    <dgm:cxn modelId="{A5894B67-4EB4-4296-8B54-37749B35825C}" srcId="{6A50B534-A102-4B3C-ACA2-3B0574DE59B6}" destId="{44C0C61A-C18D-48D2-8510-E844542AE162}" srcOrd="0" destOrd="0" parTransId="{71A45F26-77DD-4351-A7C0-7436ADA86874}" sibTransId="{1A21BC4D-638C-4A06-9A8A-E2126E27446A}"/>
    <dgm:cxn modelId="{D8744E02-FE4F-4AB3-B874-06C116F0BF43}" type="presOf" srcId="{0619C4EA-F5ED-486A-B17C-B4F93EDBB957}" destId="{EF8D25B7-5144-4F5E-A2E9-A7D6CA99E2C3}" srcOrd="0" destOrd="0" presId="urn:microsoft.com/office/officeart/2005/8/layout/chevron2"/>
    <dgm:cxn modelId="{A814C3A0-CCC3-4DEC-95CB-6F3B67D6551F}" type="presOf" srcId="{190930B8-5420-44A6-87D1-839B56BD0441}" destId="{CA26FBF3-CCF6-498C-991A-D7EF431D756B}" srcOrd="0" destOrd="0" presId="urn:microsoft.com/office/officeart/2005/8/layout/chevron2"/>
    <dgm:cxn modelId="{8D78D2ED-98E1-4C21-9D68-5BA9C512B3A9}" srcId="{C00D5238-DBA4-4F9E-8A6E-D8925A821408}" destId="{8690C780-DFAF-421A-9572-F632B1CD79DD}" srcOrd="8" destOrd="0" parTransId="{3DD81957-D765-40B4-AA8A-7CE197416BD7}" sibTransId="{0A62E8D5-33E5-4755-B635-FBEDA28A2B6F}"/>
    <dgm:cxn modelId="{CA5B67F0-3E27-444A-94C0-C6F5A347BB2A}" type="presOf" srcId="{07E8C9A9-980B-4081-A09A-6C458CFC102A}" destId="{5438D868-5795-4AB1-84A0-BC43A8013503}" srcOrd="0" destOrd="0" presId="urn:microsoft.com/office/officeart/2005/8/layout/chevron2"/>
    <dgm:cxn modelId="{1C8B5254-B3B6-4884-9CE8-88CEEAF4B9FC}" type="presParOf" srcId="{D25E5DD2-7EC1-4ECA-B59D-57B7241FCA67}" destId="{02BD1D98-986E-4BE4-88FD-FE4A54CE717F}" srcOrd="0" destOrd="0" presId="urn:microsoft.com/office/officeart/2005/8/layout/chevron2"/>
    <dgm:cxn modelId="{7F905EF8-6E90-4FCF-9B4C-9337D2B07E37}" type="presParOf" srcId="{02BD1D98-986E-4BE4-88FD-FE4A54CE717F}" destId="{EF8D25B7-5144-4F5E-A2E9-A7D6CA99E2C3}" srcOrd="0" destOrd="0" presId="urn:microsoft.com/office/officeart/2005/8/layout/chevron2"/>
    <dgm:cxn modelId="{35CCC64B-6C51-4FA0-AA39-D572843DE842}" type="presParOf" srcId="{02BD1D98-986E-4BE4-88FD-FE4A54CE717F}" destId="{CE25A931-9D1B-46D0-930E-C620760A699A}" srcOrd="1" destOrd="0" presId="urn:microsoft.com/office/officeart/2005/8/layout/chevron2"/>
    <dgm:cxn modelId="{705B21F8-4994-4C1C-B339-5C506510693D}" type="presParOf" srcId="{D25E5DD2-7EC1-4ECA-B59D-57B7241FCA67}" destId="{631F0824-C8CF-43D0-8B60-98142DCCC5B9}" srcOrd="1" destOrd="0" presId="urn:microsoft.com/office/officeart/2005/8/layout/chevron2"/>
    <dgm:cxn modelId="{B5BFC688-F8B4-46C5-88DE-34DE064ACB56}" type="presParOf" srcId="{D25E5DD2-7EC1-4ECA-B59D-57B7241FCA67}" destId="{FA80C03F-B9E2-4E5F-B074-7F87D90BF6E9}" srcOrd="2" destOrd="0" presId="urn:microsoft.com/office/officeart/2005/8/layout/chevron2"/>
    <dgm:cxn modelId="{1A1F9FD3-9055-4976-83D5-0FC457F52E3B}" type="presParOf" srcId="{FA80C03F-B9E2-4E5F-B074-7F87D90BF6E9}" destId="{B2396FB6-9CE3-449D-AC1D-86F71C909471}" srcOrd="0" destOrd="0" presId="urn:microsoft.com/office/officeart/2005/8/layout/chevron2"/>
    <dgm:cxn modelId="{9D780E41-A828-426B-8316-672F3F07DFE4}" type="presParOf" srcId="{FA80C03F-B9E2-4E5F-B074-7F87D90BF6E9}" destId="{5819274C-70EA-4119-841E-B6173FA6F245}" srcOrd="1" destOrd="0" presId="urn:microsoft.com/office/officeart/2005/8/layout/chevron2"/>
    <dgm:cxn modelId="{4E4DD35E-CBFC-43C4-B2FB-1207CDCC99B9}" type="presParOf" srcId="{D25E5DD2-7EC1-4ECA-B59D-57B7241FCA67}" destId="{5D9C32B0-166F-415A-BE31-DA97F24AE100}" srcOrd="3" destOrd="0" presId="urn:microsoft.com/office/officeart/2005/8/layout/chevron2"/>
    <dgm:cxn modelId="{CCB5638F-7750-454C-AFBA-AEE99D97ADDB}" type="presParOf" srcId="{D25E5DD2-7EC1-4ECA-B59D-57B7241FCA67}" destId="{AFA5E8F2-DCDC-41EF-B095-5CF6EDE89D14}" srcOrd="4" destOrd="0" presId="urn:microsoft.com/office/officeart/2005/8/layout/chevron2"/>
    <dgm:cxn modelId="{67354A60-EB14-46E6-A75F-FEBDBC7E6DFF}" type="presParOf" srcId="{AFA5E8F2-DCDC-41EF-B095-5CF6EDE89D14}" destId="{5A844F57-882E-4F56-B173-D369CCE4944B}" srcOrd="0" destOrd="0" presId="urn:microsoft.com/office/officeart/2005/8/layout/chevron2"/>
    <dgm:cxn modelId="{D66E06B3-6843-4D78-AD92-732F602B0DC5}" type="presParOf" srcId="{AFA5E8F2-DCDC-41EF-B095-5CF6EDE89D14}" destId="{ED09B3EF-7FB7-46CA-A899-847F257E7A1E}" srcOrd="1" destOrd="0" presId="urn:microsoft.com/office/officeart/2005/8/layout/chevron2"/>
    <dgm:cxn modelId="{17A44510-A308-4DE7-8B85-97FABEF6EB41}" type="presParOf" srcId="{D25E5DD2-7EC1-4ECA-B59D-57B7241FCA67}" destId="{A6E13E54-97FA-46AD-97D6-5976A1D4BE2E}" srcOrd="5" destOrd="0" presId="urn:microsoft.com/office/officeart/2005/8/layout/chevron2"/>
    <dgm:cxn modelId="{56D3C6B1-1CEE-4FAC-A371-30CE2BD80C75}" type="presParOf" srcId="{D25E5DD2-7EC1-4ECA-B59D-57B7241FCA67}" destId="{D340590F-F94C-4C9D-983B-E99A0EC8D06A}" srcOrd="6" destOrd="0" presId="urn:microsoft.com/office/officeart/2005/8/layout/chevron2"/>
    <dgm:cxn modelId="{3084E324-0A3F-40AC-83CE-8694E547FF1A}" type="presParOf" srcId="{D340590F-F94C-4C9D-983B-E99A0EC8D06A}" destId="{0DABDED7-BF69-4B1D-92DA-B14B663C1195}" srcOrd="0" destOrd="0" presId="urn:microsoft.com/office/officeart/2005/8/layout/chevron2"/>
    <dgm:cxn modelId="{BFBB2315-CCB2-4662-B41B-043F1B1727E7}" type="presParOf" srcId="{D340590F-F94C-4C9D-983B-E99A0EC8D06A}" destId="{22FCCD18-F0D1-43D5-B5CD-5DB7509016FF}" srcOrd="1" destOrd="0" presId="urn:microsoft.com/office/officeart/2005/8/layout/chevron2"/>
    <dgm:cxn modelId="{9D93CBBC-2DBF-4ADB-A116-78CD43BC1337}" type="presParOf" srcId="{D25E5DD2-7EC1-4ECA-B59D-57B7241FCA67}" destId="{A56CA30E-955D-4149-A089-1A379FBA2B41}" srcOrd="7" destOrd="0" presId="urn:microsoft.com/office/officeart/2005/8/layout/chevron2"/>
    <dgm:cxn modelId="{9F72F10C-1217-4149-B83B-BB8C6D31FC9B}" type="presParOf" srcId="{D25E5DD2-7EC1-4ECA-B59D-57B7241FCA67}" destId="{FE64736F-D5E4-448F-9640-9309D6B00A16}" srcOrd="8" destOrd="0" presId="urn:microsoft.com/office/officeart/2005/8/layout/chevron2"/>
    <dgm:cxn modelId="{9ACA0F15-D540-43B2-BA87-340A8CEF9727}" type="presParOf" srcId="{FE64736F-D5E4-448F-9640-9309D6B00A16}" destId="{76E70D1A-7174-43FE-8F3C-7488BF48D7EE}" srcOrd="0" destOrd="0" presId="urn:microsoft.com/office/officeart/2005/8/layout/chevron2"/>
    <dgm:cxn modelId="{44BFAC34-3E18-4E73-A248-40FC6FF73867}" type="presParOf" srcId="{FE64736F-D5E4-448F-9640-9309D6B00A16}" destId="{858AD563-E5AF-43D2-9883-7B0109F97B21}" srcOrd="1" destOrd="0" presId="urn:microsoft.com/office/officeart/2005/8/layout/chevron2"/>
    <dgm:cxn modelId="{4FCAA1A1-BF43-4533-BE24-8EE2A1BFFF09}" type="presParOf" srcId="{D25E5DD2-7EC1-4ECA-B59D-57B7241FCA67}" destId="{8018F3EA-B798-467E-B44C-124D9421AF97}" srcOrd="9" destOrd="0" presId="urn:microsoft.com/office/officeart/2005/8/layout/chevron2"/>
    <dgm:cxn modelId="{17AE3384-C91E-4DB9-8A64-A6EFD01E7FEE}" type="presParOf" srcId="{D25E5DD2-7EC1-4ECA-B59D-57B7241FCA67}" destId="{427D4828-C002-4356-8FFF-D3045A47A254}" srcOrd="10" destOrd="0" presId="urn:microsoft.com/office/officeart/2005/8/layout/chevron2"/>
    <dgm:cxn modelId="{7B703EAA-C504-473E-8472-8F575330C3A2}" type="presParOf" srcId="{427D4828-C002-4356-8FFF-D3045A47A254}" destId="{CA26FBF3-CCF6-498C-991A-D7EF431D756B}" srcOrd="0" destOrd="0" presId="urn:microsoft.com/office/officeart/2005/8/layout/chevron2"/>
    <dgm:cxn modelId="{D3CD5810-1A33-40CA-B5C0-BE95BB64BBAA}" type="presParOf" srcId="{427D4828-C002-4356-8FFF-D3045A47A254}" destId="{22176DBB-AAAD-408D-8750-65A3D3292974}" srcOrd="1" destOrd="0" presId="urn:microsoft.com/office/officeart/2005/8/layout/chevron2"/>
    <dgm:cxn modelId="{729D7D5A-9172-4C9E-8F3E-C2DB5015BCCC}" type="presParOf" srcId="{D25E5DD2-7EC1-4ECA-B59D-57B7241FCA67}" destId="{C75E89AE-CC47-4C0B-B12D-C87456E5548C}" srcOrd="11" destOrd="0" presId="urn:microsoft.com/office/officeart/2005/8/layout/chevron2"/>
    <dgm:cxn modelId="{667F15BD-1976-4956-8C0C-550211645C38}" type="presParOf" srcId="{D25E5DD2-7EC1-4ECA-B59D-57B7241FCA67}" destId="{2A34E62C-3A94-4C32-BA15-4030C385731A}" srcOrd="12" destOrd="0" presId="urn:microsoft.com/office/officeart/2005/8/layout/chevron2"/>
    <dgm:cxn modelId="{0133FFBF-3E44-4A70-82FE-BB961D915A94}" type="presParOf" srcId="{2A34E62C-3A94-4C32-BA15-4030C385731A}" destId="{A87C149F-30AF-43A4-90EB-488162112653}" srcOrd="0" destOrd="0" presId="urn:microsoft.com/office/officeart/2005/8/layout/chevron2"/>
    <dgm:cxn modelId="{C0678194-C8A4-49FC-957E-0D401B64C5AA}" type="presParOf" srcId="{2A34E62C-3A94-4C32-BA15-4030C385731A}" destId="{95A3B7BC-D108-4280-A82D-D5ED6C11388F}" srcOrd="1" destOrd="0" presId="urn:microsoft.com/office/officeart/2005/8/layout/chevron2"/>
    <dgm:cxn modelId="{F11AFF7D-494C-4E58-B6FC-6607424F73D7}" type="presParOf" srcId="{D25E5DD2-7EC1-4ECA-B59D-57B7241FCA67}" destId="{4449C09A-3709-461F-8082-1F6A734FBC85}" srcOrd="13" destOrd="0" presId="urn:microsoft.com/office/officeart/2005/8/layout/chevron2"/>
    <dgm:cxn modelId="{72142801-90D3-464C-B9DD-F1AAC76AA097}" type="presParOf" srcId="{D25E5DD2-7EC1-4ECA-B59D-57B7241FCA67}" destId="{C5C6E3D4-AEF3-4FD6-8CBD-14156025B281}" srcOrd="14" destOrd="0" presId="urn:microsoft.com/office/officeart/2005/8/layout/chevron2"/>
    <dgm:cxn modelId="{CA1DFB57-90B9-431E-ABF2-7CF9883BC982}" type="presParOf" srcId="{C5C6E3D4-AEF3-4FD6-8CBD-14156025B281}" destId="{021A5D83-DCB1-483B-B2BD-E488244BDA84}" srcOrd="0" destOrd="0" presId="urn:microsoft.com/office/officeart/2005/8/layout/chevron2"/>
    <dgm:cxn modelId="{6AA00299-205D-4F96-8FE7-A6052E401FD7}" type="presParOf" srcId="{C5C6E3D4-AEF3-4FD6-8CBD-14156025B281}" destId="{0AB4F460-7856-4714-8CEB-04F06FA91DE2}" srcOrd="1" destOrd="0" presId="urn:microsoft.com/office/officeart/2005/8/layout/chevron2"/>
    <dgm:cxn modelId="{D6F20510-9EC3-458D-9F23-95ABD427CEDA}" type="presParOf" srcId="{D25E5DD2-7EC1-4ECA-B59D-57B7241FCA67}" destId="{FA6EF46D-9B23-41CF-BAAC-2286002E8CFE}" srcOrd="15" destOrd="0" presId="urn:microsoft.com/office/officeart/2005/8/layout/chevron2"/>
    <dgm:cxn modelId="{FD35764F-3E6B-4D7D-B5BB-AEF5ED33FB6A}" type="presParOf" srcId="{D25E5DD2-7EC1-4ECA-B59D-57B7241FCA67}" destId="{22E00BBA-481B-4B9C-8558-8EB0ADCA6B59}" srcOrd="16" destOrd="0" presId="urn:microsoft.com/office/officeart/2005/8/layout/chevron2"/>
    <dgm:cxn modelId="{CC605ED5-944D-4086-9EE2-47699759A7ED}" type="presParOf" srcId="{22E00BBA-481B-4B9C-8558-8EB0ADCA6B59}" destId="{B8DB070E-2878-476A-BCD4-F87876D1A877}" srcOrd="0" destOrd="0" presId="urn:microsoft.com/office/officeart/2005/8/layout/chevron2"/>
    <dgm:cxn modelId="{0592A152-3D00-4435-9A56-69E2AA8F2996}" type="presParOf" srcId="{22E00BBA-481B-4B9C-8558-8EB0ADCA6B59}" destId="{C67568E9-90BD-4701-A0A4-810623C149AA}" srcOrd="1" destOrd="0" presId="urn:microsoft.com/office/officeart/2005/8/layout/chevron2"/>
    <dgm:cxn modelId="{3CC79B57-E85B-4EE9-84EB-43C6D799BB73}" type="presParOf" srcId="{D25E5DD2-7EC1-4ECA-B59D-57B7241FCA67}" destId="{BAACB976-AD7B-4707-B62B-DE43857FEC3A}" srcOrd="17" destOrd="0" presId="urn:microsoft.com/office/officeart/2005/8/layout/chevron2"/>
    <dgm:cxn modelId="{86E914D2-2401-468F-B5CA-A92AFA48CE00}" type="presParOf" srcId="{D25E5DD2-7EC1-4ECA-B59D-57B7241FCA67}" destId="{64AE63DC-74D1-473D-9636-0F4639BD874B}" srcOrd="18" destOrd="0" presId="urn:microsoft.com/office/officeart/2005/8/layout/chevron2"/>
    <dgm:cxn modelId="{D506F753-C15A-4A43-B52D-2ECCB12E8391}" type="presParOf" srcId="{64AE63DC-74D1-473D-9636-0F4639BD874B}" destId="{2F152D44-7743-4DE2-86E5-4BD2FAB7E552}" srcOrd="0" destOrd="0" presId="urn:microsoft.com/office/officeart/2005/8/layout/chevron2"/>
    <dgm:cxn modelId="{C6592309-88D0-4FA6-8041-1AD76445362D}" type="presParOf" srcId="{64AE63DC-74D1-473D-9636-0F4639BD874B}" destId="{5438D868-5795-4AB1-84A0-BC43A801350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72EB1022-9432-4764-843D-8F6F8F174A2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E664460C-0F82-4C90-9BC0-374EC10FDF1E}">
      <dgm:prSet phldrT="[Texto]"/>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es-EC" b="1" dirty="0" smtClean="0">
              <a:solidFill>
                <a:schemeClr val="tx1"/>
              </a:solidFill>
              <a:effectLst>
                <a:outerShdw blurRad="38100" dist="38100" dir="2700000" algn="tl">
                  <a:srgbClr val="000000">
                    <a:alpha val="43137"/>
                  </a:srgbClr>
                </a:outerShdw>
              </a:effectLst>
            </a:rPr>
            <a:t>1.</a:t>
          </a:r>
          <a:endParaRPr lang="es-EC" b="1" dirty="0">
            <a:solidFill>
              <a:schemeClr val="tx1"/>
            </a:solidFill>
            <a:effectLst>
              <a:outerShdw blurRad="38100" dist="38100" dir="2700000" algn="tl">
                <a:srgbClr val="000000">
                  <a:alpha val="43137"/>
                </a:srgbClr>
              </a:outerShdw>
            </a:effectLst>
          </a:endParaRPr>
        </a:p>
      </dgm:t>
    </dgm:pt>
    <dgm:pt modelId="{811D95D2-E988-4CE3-B5AC-7B66820C8CFA}" type="parTrans" cxnId="{67809953-030F-42D9-8642-BA49526E2542}">
      <dgm:prSet/>
      <dgm:spPr/>
      <dgm:t>
        <a:bodyPr/>
        <a:lstStyle/>
        <a:p>
          <a:endParaRPr lang="es-EC"/>
        </a:p>
      </dgm:t>
    </dgm:pt>
    <dgm:pt modelId="{85B3BE39-0E45-40E6-AB07-63BFF329D4C6}" type="sibTrans" cxnId="{67809953-030F-42D9-8642-BA49526E2542}">
      <dgm:prSet/>
      <dgm:spPr/>
      <dgm:t>
        <a:bodyPr/>
        <a:lstStyle/>
        <a:p>
          <a:endParaRPr lang="es-EC"/>
        </a:p>
      </dgm:t>
    </dgm:pt>
    <dgm:pt modelId="{CA84CFD2-E49A-45A2-99C2-09E9479B75FF}">
      <dgm:prSet phldrT="[Texto]"/>
      <dgm:spPr/>
      <dgm:t>
        <a:bodyPr/>
        <a:lstStyle/>
        <a:p>
          <a:r>
            <a:rPr lang="es-EC" dirty="0" smtClean="0"/>
            <a:t>Obtener una autorización institucional de la Política de seguridad para la Red.</a:t>
          </a:r>
          <a:endParaRPr lang="es-EC" dirty="0"/>
        </a:p>
      </dgm:t>
    </dgm:pt>
    <dgm:pt modelId="{B3374EF4-86A5-42A6-9640-4F62D1B126EC}" type="parTrans" cxnId="{A3C195A2-878E-49B7-9C4A-B1AF928C4F92}">
      <dgm:prSet/>
      <dgm:spPr/>
      <dgm:t>
        <a:bodyPr/>
        <a:lstStyle/>
        <a:p>
          <a:endParaRPr lang="es-EC"/>
        </a:p>
      </dgm:t>
    </dgm:pt>
    <dgm:pt modelId="{69B0042D-BAE4-4E5B-9E18-C919A76EB9B7}" type="sibTrans" cxnId="{A3C195A2-878E-49B7-9C4A-B1AF928C4F92}">
      <dgm:prSet/>
      <dgm:spPr/>
      <dgm:t>
        <a:bodyPr/>
        <a:lstStyle/>
        <a:p>
          <a:endParaRPr lang="es-EC"/>
        </a:p>
      </dgm:t>
    </dgm:pt>
    <dgm:pt modelId="{C0C3F7D7-7D8B-4F1F-B5FD-65FEA77B9FE5}">
      <dgm:prSet phldrT="[Texto]"/>
      <dgm:spPr/>
      <dgm:t>
        <a:bodyPr/>
        <a:lstStyle/>
        <a:p>
          <a:r>
            <a:rPr lang="es-EC" b="1" dirty="0" smtClean="0">
              <a:solidFill>
                <a:schemeClr val="tx1"/>
              </a:solidFill>
              <a:effectLst>
                <a:outerShdw blurRad="38100" dist="38100" dir="2700000" algn="tl">
                  <a:srgbClr val="000000">
                    <a:alpha val="43137"/>
                  </a:srgbClr>
                </a:outerShdw>
              </a:effectLst>
            </a:rPr>
            <a:t>3.</a:t>
          </a:r>
          <a:endParaRPr lang="es-EC" dirty="0"/>
        </a:p>
      </dgm:t>
    </dgm:pt>
    <dgm:pt modelId="{815C98B5-23D4-4C6C-B3BA-212956344219}" type="parTrans" cxnId="{82916C55-3CD4-44C4-A49D-37B25EB170A6}">
      <dgm:prSet/>
      <dgm:spPr/>
      <dgm:t>
        <a:bodyPr/>
        <a:lstStyle/>
        <a:p>
          <a:endParaRPr lang="es-EC"/>
        </a:p>
      </dgm:t>
    </dgm:pt>
    <dgm:pt modelId="{25053713-B8DD-4E98-9F84-9189FAABD790}" type="sibTrans" cxnId="{82916C55-3CD4-44C4-A49D-37B25EB170A6}">
      <dgm:prSet/>
      <dgm:spPr/>
      <dgm:t>
        <a:bodyPr/>
        <a:lstStyle/>
        <a:p>
          <a:endParaRPr lang="es-EC"/>
        </a:p>
      </dgm:t>
    </dgm:pt>
    <dgm:pt modelId="{C52EC379-8E92-4693-AC67-282B5AE6DECB}">
      <dgm:prSet phldrT="[Texto]"/>
      <dgm:spPr/>
      <dgm:t>
        <a:bodyPr/>
        <a:lstStyle/>
        <a:p>
          <a:r>
            <a:rPr lang="es-EC" dirty="0" smtClean="0"/>
            <a:t>Mantener el soporte técnico del software instalado.</a:t>
          </a:r>
          <a:endParaRPr lang="es-EC" dirty="0"/>
        </a:p>
      </dgm:t>
    </dgm:pt>
    <dgm:pt modelId="{38CA587A-DDE9-4C16-A0AF-42C31A53B1FF}" type="parTrans" cxnId="{237AFFCC-5694-4CCE-AE39-0BB8569A8BB9}">
      <dgm:prSet/>
      <dgm:spPr/>
      <dgm:t>
        <a:bodyPr/>
        <a:lstStyle/>
        <a:p>
          <a:endParaRPr lang="es-EC"/>
        </a:p>
      </dgm:t>
    </dgm:pt>
    <dgm:pt modelId="{B4FF354E-2221-4445-9CE4-3231F07D4FF9}" type="sibTrans" cxnId="{237AFFCC-5694-4CCE-AE39-0BB8569A8BB9}">
      <dgm:prSet/>
      <dgm:spPr/>
      <dgm:t>
        <a:bodyPr/>
        <a:lstStyle/>
        <a:p>
          <a:endParaRPr lang="es-EC"/>
        </a:p>
      </dgm:t>
    </dgm:pt>
    <dgm:pt modelId="{719DA667-F289-416B-BC38-5B45282420E4}">
      <dgm:prSet/>
      <dgm:spPr/>
      <dgm:t>
        <a:bodyPr/>
        <a:lstStyle/>
        <a:p>
          <a:r>
            <a:rPr lang="es-EC" dirty="0" smtClean="0"/>
            <a:t>Disponer de profesionales capacitados para el DTIC.</a:t>
          </a:r>
          <a:endParaRPr lang="es-EC" dirty="0"/>
        </a:p>
      </dgm:t>
    </dgm:pt>
    <dgm:pt modelId="{8985AE91-FE4E-42A1-8366-E92047D132DB}" type="parTrans" cxnId="{7199BF06-3D39-4BBA-A74F-F12DD9DB40D3}">
      <dgm:prSet/>
      <dgm:spPr/>
      <dgm:t>
        <a:bodyPr/>
        <a:lstStyle/>
        <a:p>
          <a:endParaRPr lang="es-EC"/>
        </a:p>
      </dgm:t>
    </dgm:pt>
    <dgm:pt modelId="{DBC4F1F6-6D34-4138-8379-8AD6F8795584}" type="sibTrans" cxnId="{7199BF06-3D39-4BBA-A74F-F12DD9DB40D3}">
      <dgm:prSet/>
      <dgm:spPr/>
      <dgm:t>
        <a:bodyPr/>
        <a:lstStyle/>
        <a:p>
          <a:endParaRPr lang="es-EC"/>
        </a:p>
      </dgm:t>
    </dgm:pt>
    <dgm:pt modelId="{1C0D6061-D3E0-4085-950A-49BF8574D80C}">
      <dgm:prSet/>
      <dgm:spPr/>
      <dgm:t>
        <a:bodyPr/>
        <a:lstStyle/>
        <a:p>
          <a:r>
            <a:rPr lang="es-EC" dirty="0" smtClean="0"/>
            <a:t>Desarrollar nuevos módulos para el software. </a:t>
          </a:r>
          <a:endParaRPr lang="es-EC" dirty="0"/>
        </a:p>
      </dgm:t>
    </dgm:pt>
    <dgm:pt modelId="{6DAAEA88-EA68-4FA1-9C88-34B270FBF75D}" type="parTrans" cxnId="{D5E916DE-0666-4F84-9610-319A36B73544}">
      <dgm:prSet/>
      <dgm:spPr/>
      <dgm:t>
        <a:bodyPr/>
        <a:lstStyle/>
        <a:p>
          <a:endParaRPr lang="es-EC"/>
        </a:p>
      </dgm:t>
    </dgm:pt>
    <dgm:pt modelId="{B3F97434-5DD3-44F6-8E54-A73E55067F44}" type="sibTrans" cxnId="{D5E916DE-0666-4F84-9610-319A36B73544}">
      <dgm:prSet/>
      <dgm:spPr/>
      <dgm:t>
        <a:bodyPr/>
        <a:lstStyle/>
        <a:p>
          <a:endParaRPr lang="es-EC"/>
        </a:p>
      </dgm:t>
    </dgm:pt>
    <dgm:pt modelId="{469C843C-8E1F-4DF9-8388-447FE7270951}">
      <dgm:prSe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es-EC" b="1" dirty="0" smtClean="0">
              <a:solidFill>
                <a:schemeClr val="tx1"/>
              </a:solidFill>
              <a:effectLst>
                <a:outerShdw blurRad="38100" dist="38100" dir="2700000" algn="tl">
                  <a:srgbClr val="000000">
                    <a:alpha val="43137"/>
                  </a:srgbClr>
                </a:outerShdw>
              </a:effectLst>
            </a:rPr>
            <a:t>5.</a:t>
          </a:r>
          <a:endParaRPr lang="es-EC" b="1" dirty="0">
            <a:solidFill>
              <a:schemeClr val="tx1"/>
            </a:solidFill>
            <a:effectLst>
              <a:outerShdw blurRad="38100" dist="38100" dir="2700000" algn="tl">
                <a:srgbClr val="000000">
                  <a:alpha val="43137"/>
                </a:srgbClr>
              </a:outerShdw>
            </a:effectLst>
          </a:endParaRPr>
        </a:p>
      </dgm:t>
    </dgm:pt>
    <dgm:pt modelId="{6E3A4CC3-1C50-40BA-BF45-D9143A66B3E6}" type="parTrans" cxnId="{E06AA21C-554F-478A-A0CE-A08CD402AA0A}">
      <dgm:prSet/>
      <dgm:spPr/>
      <dgm:t>
        <a:bodyPr/>
        <a:lstStyle/>
        <a:p>
          <a:endParaRPr lang="es-EC"/>
        </a:p>
      </dgm:t>
    </dgm:pt>
    <dgm:pt modelId="{C3AA2681-0FD1-4102-8034-ED5046702116}" type="sibTrans" cxnId="{E06AA21C-554F-478A-A0CE-A08CD402AA0A}">
      <dgm:prSet/>
      <dgm:spPr/>
      <dgm:t>
        <a:bodyPr/>
        <a:lstStyle/>
        <a:p>
          <a:endParaRPr lang="es-EC"/>
        </a:p>
      </dgm:t>
    </dgm:pt>
    <dgm:pt modelId="{E2AA917B-5790-4B29-8FBC-A762E67CDF5A}">
      <dgm:prSet/>
      <dgm:spPr/>
      <dgm:t>
        <a:bodyPr/>
        <a:lstStyle/>
        <a:p>
          <a:r>
            <a:rPr lang="es-EC" dirty="0" smtClean="0"/>
            <a:t>Mantener una capacitación permanente sobre la tecnología alcanzada en el HE-1, y llegar a mantener una mejora continua del sistema integral.</a:t>
          </a:r>
          <a:endParaRPr lang="es-EC" dirty="0"/>
        </a:p>
      </dgm:t>
    </dgm:pt>
    <dgm:pt modelId="{49F5A30C-C6D7-466B-A77B-67246C98CC44}" type="parTrans" cxnId="{BAC2E7C7-E0DE-456F-AC92-B697C251D4A9}">
      <dgm:prSet/>
      <dgm:spPr/>
      <dgm:t>
        <a:bodyPr/>
        <a:lstStyle/>
        <a:p>
          <a:endParaRPr lang="es-EC"/>
        </a:p>
      </dgm:t>
    </dgm:pt>
    <dgm:pt modelId="{C59D186B-7396-4A89-BEBD-D05EE53D4879}" type="sibTrans" cxnId="{BAC2E7C7-E0DE-456F-AC92-B697C251D4A9}">
      <dgm:prSet/>
      <dgm:spPr/>
      <dgm:t>
        <a:bodyPr/>
        <a:lstStyle/>
        <a:p>
          <a:endParaRPr lang="es-EC"/>
        </a:p>
      </dgm:t>
    </dgm:pt>
    <dgm:pt modelId="{91C946B3-090B-4469-8FBB-85C105FB36AD}">
      <dgm:prSet phldrT="[Texto]"/>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es-EC" b="1" dirty="0" smtClean="0">
              <a:solidFill>
                <a:schemeClr val="tx1"/>
              </a:solidFill>
              <a:effectLst>
                <a:outerShdw blurRad="38100" dist="38100" dir="2700000" algn="tl">
                  <a:srgbClr val="000000">
                    <a:alpha val="43137"/>
                  </a:srgbClr>
                </a:outerShdw>
              </a:effectLst>
            </a:rPr>
            <a:t>4.</a:t>
          </a:r>
          <a:endParaRPr lang="es-EC" b="1" dirty="0">
            <a:solidFill>
              <a:schemeClr val="tx1"/>
            </a:solidFill>
            <a:effectLst>
              <a:outerShdw blurRad="38100" dist="38100" dir="2700000" algn="tl">
                <a:srgbClr val="000000">
                  <a:alpha val="43137"/>
                </a:srgbClr>
              </a:outerShdw>
            </a:effectLst>
          </a:endParaRPr>
        </a:p>
      </dgm:t>
    </dgm:pt>
    <dgm:pt modelId="{CF744AF1-5504-45F4-BA7F-A589154F3C2E}" type="sibTrans" cxnId="{92F11A67-14E7-4919-BC7F-489EBCC0725B}">
      <dgm:prSet/>
      <dgm:spPr/>
      <dgm:t>
        <a:bodyPr/>
        <a:lstStyle/>
        <a:p>
          <a:endParaRPr lang="es-EC"/>
        </a:p>
      </dgm:t>
    </dgm:pt>
    <dgm:pt modelId="{A10B7424-5C2D-4CDD-A3EB-CAFDCEA71574}" type="parTrans" cxnId="{92F11A67-14E7-4919-BC7F-489EBCC0725B}">
      <dgm:prSet/>
      <dgm:spPr/>
      <dgm:t>
        <a:bodyPr/>
        <a:lstStyle/>
        <a:p>
          <a:endParaRPr lang="es-EC"/>
        </a:p>
      </dgm:t>
    </dgm:pt>
    <dgm:pt modelId="{D3DB9196-CCB9-435F-8669-F2F397C46E61}">
      <dgm:prSet phldrT="[Texto]"/>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es-EC" b="1" dirty="0" smtClean="0">
              <a:solidFill>
                <a:schemeClr val="tx1"/>
              </a:solidFill>
              <a:effectLst>
                <a:outerShdw blurRad="38100" dist="38100" dir="2700000" algn="tl">
                  <a:srgbClr val="000000">
                    <a:alpha val="43137"/>
                  </a:srgbClr>
                </a:outerShdw>
              </a:effectLst>
            </a:rPr>
            <a:t>2</a:t>
          </a:r>
          <a:endParaRPr lang="es-EC" b="1" dirty="0">
            <a:solidFill>
              <a:schemeClr val="tx1"/>
            </a:solidFill>
            <a:effectLst>
              <a:outerShdw blurRad="38100" dist="38100" dir="2700000" algn="tl">
                <a:srgbClr val="000000">
                  <a:alpha val="43137"/>
                </a:srgbClr>
              </a:outerShdw>
            </a:effectLst>
          </a:endParaRPr>
        </a:p>
      </dgm:t>
    </dgm:pt>
    <dgm:pt modelId="{39975E43-3F35-4813-8644-CFEED36699B3}" type="sibTrans" cxnId="{83F8EC05-4869-44A8-98AC-830513E1CB54}">
      <dgm:prSet/>
      <dgm:spPr/>
      <dgm:t>
        <a:bodyPr/>
        <a:lstStyle/>
        <a:p>
          <a:endParaRPr lang="es-EC"/>
        </a:p>
      </dgm:t>
    </dgm:pt>
    <dgm:pt modelId="{D3BAFE2D-8DB4-4548-AFB9-152E4D4D246D}" type="parTrans" cxnId="{83F8EC05-4869-44A8-98AC-830513E1CB54}">
      <dgm:prSet/>
      <dgm:spPr/>
      <dgm:t>
        <a:bodyPr/>
        <a:lstStyle/>
        <a:p>
          <a:endParaRPr lang="es-EC"/>
        </a:p>
      </dgm:t>
    </dgm:pt>
    <dgm:pt modelId="{EDDB5EF3-0CF4-4CBB-8DB0-07E6798A0B10}" type="pres">
      <dgm:prSet presAssocID="{72EB1022-9432-4764-843D-8F6F8F174A2B}" presName="linearFlow" presStyleCnt="0">
        <dgm:presLayoutVars>
          <dgm:dir/>
          <dgm:animLvl val="lvl"/>
          <dgm:resizeHandles val="exact"/>
        </dgm:presLayoutVars>
      </dgm:prSet>
      <dgm:spPr/>
      <dgm:t>
        <a:bodyPr/>
        <a:lstStyle/>
        <a:p>
          <a:endParaRPr lang="es-EC"/>
        </a:p>
      </dgm:t>
    </dgm:pt>
    <dgm:pt modelId="{D538C078-A153-4F12-8F65-EEFDA11EE934}" type="pres">
      <dgm:prSet presAssocID="{E664460C-0F82-4C90-9BC0-374EC10FDF1E}" presName="composite" presStyleCnt="0"/>
      <dgm:spPr/>
    </dgm:pt>
    <dgm:pt modelId="{3A953747-241B-4E37-834C-67AD88F88561}" type="pres">
      <dgm:prSet presAssocID="{E664460C-0F82-4C90-9BC0-374EC10FDF1E}" presName="parentText" presStyleLbl="alignNode1" presStyleIdx="0" presStyleCnt="5" custLinFactNeighborX="-24402" custLinFactNeighborY="-2355">
        <dgm:presLayoutVars>
          <dgm:chMax val="1"/>
          <dgm:bulletEnabled val="1"/>
        </dgm:presLayoutVars>
      </dgm:prSet>
      <dgm:spPr/>
      <dgm:t>
        <a:bodyPr/>
        <a:lstStyle/>
        <a:p>
          <a:endParaRPr lang="es-EC"/>
        </a:p>
      </dgm:t>
    </dgm:pt>
    <dgm:pt modelId="{39A016AB-26F3-407C-9ABB-D87E55FEA306}" type="pres">
      <dgm:prSet presAssocID="{E664460C-0F82-4C90-9BC0-374EC10FDF1E}" presName="descendantText" presStyleLbl="alignAcc1" presStyleIdx="0" presStyleCnt="5">
        <dgm:presLayoutVars>
          <dgm:bulletEnabled val="1"/>
        </dgm:presLayoutVars>
      </dgm:prSet>
      <dgm:spPr/>
      <dgm:t>
        <a:bodyPr/>
        <a:lstStyle/>
        <a:p>
          <a:endParaRPr lang="es-EC"/>
        </a:p>
      </dgm:t>
    </dgm:pt>
    <dgm:pt modelId="{E2EE6069-E238-4508-9B1F-F956FF498526}" type="pres">
      <dgm:prSet presAssocID="{85B3BE39-0E45-40E6-AB07-63BFF329D4C6}" presName="sp" presStyleCnt="0"/>
      <dgm:spPr/>
    </dgm:pt>
    <dgm:pt modelId="{39AB806D-9560-45A7-BCA6-2698F62FE661}" type="pres">
      <dgm:prSet presAssocID="{D3DB9196-CCB9-435F-8669-F2F397C46E61}" presName="composite" presStyleCnt="0"/>
      <dgm:spPr/>
    </dgm:pt>
    <dgm:pt modelId="{925E1A8A-9C94-4A82-B9F2-60A90FF51F4E}" type="pres">
      <dgm:prSet presAssocID="{D3DB9196-CCB9-435F-8669-F2F397C46E61}" presName="parentText" presStyleLbl="alignNode1" presStyleIdx="1" presStyleCnt="5" custLinFactNeighborX="-24402" custLinFactNeighborY="-6677">
        <dgm:presLayoutVars>
          <dgm:chMax val="1"/>
          <dgm:bulletEnabled val="1"/>
        </dgm:presLayoutVars>
      </dgm:prSet>
      <dgm:spPr/>
      <dgm:t>
        <a:bodyPr/>
        <a:lstStyle/>
        <a:p>
          <a:endParaRPr lang="es-EC"/>
        </a:p>
      </dgm:t>
    </dgm:pt>
    <dgm:pt modelId="{F668ED7E-78B8-4F19-A87E-42766E16C0B7}" type="pres">
      <dgm:prSet presAssocID="{D3DB9196-CCB9-435F-8669-F2F397C46E61}" presName="descendantText" presStyleLbl="alignAcc1" presStyleIdx="1" presStyleCnt="5" custLinFactNeighborX="868">
        <dgm:presLayoutVars>
          <dgm:bulletEnabled val="1"/>
        </dgm:presLayoutVars>
      </dgm:prSet>
      <dgm:spPr/>
      <dgm:t>
        <a:bodyPr/>
        <a:lstStyle/>
        <a:p>
          <a:endParaRPr lang="es-EC"/>
        </a:p>
      </dgm:t>
    </dgm:pt>
    <dgm:pt modelId="{452BDA86-6F77-4F5A-95C8-4F083A8426E0}" type="pres">
      <dgm:prSet presAssocID="{39975E43-3F35-4813-8644-CFEED36699B3}" presName="sp" presStyleCnt="0"/>
      <dgm:spPr/>
    </dgm:pt>
    <dgm:pt modelId="{30D2F466-4E0C-4C70-9FB1-5159D96302C3}" type="pres">
      <dgm:prSet presAssocID="{C0C3F7D7-7D8B-4F1F-B5FD-65FEA77B9FE5}" presName="composite" presStyleCnt="0"/>
      <dgm:spPr/>
    </dgm:pt>
    <dgm:pt modelId="{1A5C1119-8A0B-401B-BE98-82647203BB8B}" type="pres">
      <dgm:prSet presAssocID="{C0C3F7D7-7D8B-4F1F-B5FD-65FEA77B9FE5}" presName="parentText" presStyleLbl="alignNode1" presStyleIdx="2" presStyleCnt="5">
        <dgm:presLayoutVars>
          <dgm:chMax val="1"/>
          <dgm:bulletEnabled val="1"/>
        </dgm:presLayoutVars>
      </dgm:prSet>
      <dgm:spPr/>
      <dgm:t>
        <a:bodyPr/>
        <a:lstStyle/>
        <a:p>
          <a:endParaRPr lang="es-EC"/>
        </a:p>
      </dgm:t>
    </dgm:pt>
    <dgm:pt modelId="{05328362-0653-474A-93E1-8C710FEDEE71}" type="pres">
      <dgm:prSet presAssocID="{C0C3F7D7-7D8B-4F1F-B5FD-65FEA77B9FE5}" presName="descendantText" presStyleLbl="alignAcc1" presStyleIdx="2" presStyleCnt="5">
        <dgm:presLayoutVars>
          <dgm:bulletEnabled val="1"/>
        </dgm:presLayoutVars>
      </dgm:prSet>
      <dgm:spPr/>
      <dgm:t>
        <a:bodyPr/>
        <a:lstStyle/>
        <a:p>
          <a:endParaRPr lang="es-EC"/>
        </a:p>
      </dgm:t>
    </dgm:pt>
    <dgm:pt modelId="{F3D3E8E9-B21E-4BB1-B4D5-0DE6E914833B}" type="pres">
      <dgm:prSet presAssocID="{25053713-B8DD-4E98-9F84-9189FAABD790}" presName="sp" presStyleCnt="0"/>
      <dgm:spPr/>
    </dgm:pt>
    <dgm:pt modelId="{5F2706DF-6A3C-4B2D-BF4C-3DA94E5F901E}" type="pres">
      <dgm:prSet presAssocID="{91C946B3-090B-4469-8FBB-85C105FB36AD}" presName="composite" presStyleCnt="0"/>
      <dgm:spPr/>
    </dgm:pt>
    <dgm:pt modelId="{7BBDD5AF-3A47-4276-84DF-B8DC5BA30886}" type="pres">
      <dgm:prSet presAssocID="{91C946B3-090B-4469-8FBB-85C105FB36AD}" presName="parentText" presStyleLbl="alignNode1" presStyleIdx="3" presStyleCnt="5" custLinFactNeighborX="-24402" custLinFactNeighborY="-2355">
        <dgm:presLayoutVars>
          <dgm:chMax val="1"/>
          <dgm:bulletEnabled val="1"/>
        </dgm:presLayoutVars>
      </dgm:prSet>
      <dgm:spPr/>
      <dgm:t>
        <a:bodyPr/>
        <a:lstStyle/>
        <a:p>
          <a:endParaRPr lang="es-EC"/>
        </a:p>
      </dgm:t>
    </dgm:pt>
    <dgm:pt modelId="{38002C7C-16FB-4000-AB80-3609BEA06D63}" type="pres">
      <dgm:prSet presAssocID="{91C946B3-090B-4469-8FBB-85C105FB36AD}" presName="descendantText" presStyleLbl="alignAcc1" presStyleIdx="3" presStyleCnt="5" custLinFactNeighborX="-179" custLinFactNeighborY="-8162">
        <dgm:presLayoutVars>
          <dgm:bulletEnabled val="1"/>
        </dgm:presLayoutVars>
      </dgm:prSet>
      <dgm:spPr/>
      <dgm:t>
        <a:bodyPr/>
        <a:lstStyle/>
        <a:p>
          <a:endParaRPr lang="es-EC"/>
        </a:p>
      </dgm:t>
    </dgm:pt>
    <dgm:pt modelId="{876BE16B-A747-429B-9C81-8E46D6B8213C}" type="pres">
      <dgm:prSet presAssocID="{CF744AF1-5504-45F4-BA7F-A589154F3C2E}" presName="sp" presStyleCnt="0"/>
      <dgm:spPr/>
    </dgm:pt>
    <dgm:pt modelId="{8BFAA073-16B7-4C66-9F8C-562E4DB77F5A}" type="pres">
      <dgm:prSet presAssocID="{469C843C-8E1F-4DF9-8388-447FE7270951}" presName="composite" presStyleCnt="0"/>
      <dgm:spPr/>
    </dgm:pt>
    <dgm:pt modelId="{3A290E94-21D4-4E2A-A267-F9E8FF7C6414}" type="pres">
      <dgm:prSet presAssocID="{469C843C-8E1F-4DF9-8388-447FE7270951}" presName="parentText" presStyleLbl="alignNode1" presStyleIdx="4" presStyleCnt="5" custLinFactNeighborX="-24402" custLinFactNeighborY="-2355">
        <dgm:presLayoutVars>
          <dgm:chMax val="1"/>
          <dgm:bulletEnabled val="1"/>
        </dgm:presLayoutVars>
      </dgm:prSet>
      <dgm:spPr/>
      <dgm:t>
        <a:bodyPr/>
        <a:lstStyle/>
        <a:p>
          <a:endParaRPr lang="es-EC"/>
        </a:p>
      </dgm:t>
    </dgm:pt>
    <dgm:pt modelId="{1F85ECED-5E52-4F4B-B1B0-E8530F7DA6AF}" type="pres">
      <dgm:prSet presAssocID="{469C843C-8E1F-4DF9-8388-447FE7270951}" presName="descendantText" presStyleLbl="alignAcc1" presStyleIdx="4" presStyleCnt="5" custScaleX="102351" custScaleY="82037">
        <dgm:presLayoutVars>
          <dgm:bulletEnabled val="1"/>
        </dgm:presLayoutVars>
      </dgm:prSet>
      <dgm:spPr/>
      <dgm:t>
        <a:bodyPr/>
        <a:lstStyle/>
        <a:p>
          <a:endParaRPr lang="es-EC"/>
        </a:p>
      </dgm:t>
    </dgm:pt>
  </dgm:ptLst>
  <dgm:cxnLst>
    <dgm:cxn modelId="{459C6F19-5554-4710-804B-EECFA657AF51}" type="presOf" srcId="{C52EC379-8E92-4693-AC67-282B5AE6DECB}" destId="{05328362-0653-474A-93E1-8C710FEDEE71}" srcOrd="0" destOrd="0" presId="urn:microsoft.com/office/officeart/2005/8/layout/chevron2"/>
    <dgm:cxn modelId="{2F910A25-5743-42B9-83C6-6D228F35D43C}" type="presOf" srcId="{C0C3F7D7-7D8B-4F1F-B5FD-65FEA77B9FE5}" destId="{1A5C1119-8A0B-401B-BE98-82647203BB8B}" srcOrd="0" destOrd="0" presId="urn:microsoft.com/office/officeart/2005/8/layout/chevron2"/>
    <dgm:cxn modelId="{4BA0C490-F16E-43B6-8945-A381FBA4BAF6}" type="presOf" srcId="{91C946B3-090B-4469-8FBB-85C105FB36AD}" destId="{7BBDD5AF-3A47-4276-84DF-B8DC5BA30886}" srcOrd="0" destOrd="0" presId="urn:microsoft.com/office/officeart/2005/8/layout/chevron2"/>
    <dgm:cxn modelId="{870C58E3-3E2F-4C95-AEA2-F2A0D61F122D}" type="presOf" srcId="{E664460C-0F82-4C90-9BC0-374EC10FDF1E}" destId="{3A953747-241B-4E37-834C-67AD88F88561}" srcOrd="0" destOrd="0" presId="urn:microsoft.com/office/officeart/2005/8/layout/chevron2"/>
    <dgm:cxn modelId="{EE94892E-E5BA-4E93-8D55-508E8C22982F}" type="presOf" srcId="{1C0D6061-D3E0-4085-950A-49BF8574D80C}" destId="{38002C7C-16FB-4000-AB80-3609BEA06D63}" srcOrd="0" destOrd="0" presId="urn:microsoft.com/office/officeart/2005/8/layout/chevron2"/>
    <dgm:cxn modelId="{D5E916DE-0666-4F84-9610-319A36B73544}" srcId="{91C946B3-090B-4469-8FBB-85C105FB36AD}" destId="{1C0D6061-D3E0-4085-950A-49BF8574D80C}" srcOrd="0" destOrd="0" parTransId="{6DAAEA88-EA68-4FA1-9C88-34B270FBF75D}" sibTransId="{B3F97434-5DD3-44F6-8E54-A73E55067F44}"/>
    <dgm:cxn modelId="{82916C55-3CD4-44C4-A49D-37B25EB170A6}" srcId="{72EB1022-9432-4764-843D-8F6F8F174A2B}" destId="{C0C3F7D7-7D8B-4F1F-B5FD-65FEA77B9FE5}" srcOrd="2" destOrd="0" parTransId="{815C98B5-23D4-4C6C-B3BA-212956344219}" sibTransId="{25053713-B8DD-4E98-9F84-9189FAABD790}"/>
    <dgm:cxn modelId="{E06AA21C-554F-478A-A0CE-A08CD402AA0A}" srcId="{72EB1022-9432-4764-843D-8F6F8F174A2B}" destId="{469C843C-8E1F-4DF9-8388-447FE7270951}" srcOrd="4" destOrd="0" parTransId="{6E3A4CC3-1C50-40BA-BF45-D9143A66B3E6}" sibTransId="{C3AA2681-0FD1-4102-8034-ED5046702116}"/>
    <dgm:cxn modelId="{BAC2E7C7-E0DE-456F-AC92-B697C251D4A9}" srcId="{469C843C-8E1F-4DF9-8388-447FE7270951}" destId="{E2AA917B-5790-4B29-8FBC-A762E67CDF5A}" srcOrd="0" destOrd="0" parTransId="{49F5A30C-C6D7-466B-A77B-67246C98CC44}" sibTransId="{C59D186B-7396-4A89-BEBD-D05EE53D4879}"/>
    <dgm:cxn modelId="{DD1CDCDB-FBAE-4A0D-8C01-97D21E2D5C5A}" type="presOf" srcId="{E2AA917B-5790-4B29-8FBC-A762E67CDF5A}" destId="{1F85ECED-5E52-4F4B-B1B0-E8530F7DA6AF}" srcOrd="0" destOrd="0" presId="urn:microsoft.com/office/officeart/2005/8/layout/chevron2"/>
    <dgm:cxn modelId="{76C2E224-4257-4F5F-9754-1E93FF27FE2A}" type="presOf" srcId="{72EB1022-9432-4764-843D-8F6F8F174A2B}" destId="{EDDB5EF3-0CF4-4CBB-8DB0-07E6798A0B10}" srcOrd="0" destOrd="0" presId="urn:microsoft.com/office/officeart/2005/8/layout/chevron2"/>
    <dgm:cxn modelId="{92F11A67-14E7-4919-BC7F-489EBCC0725B}" srcId="{72EB1022-9432-4764-843D-8F6F8F174A2B}" destId="{91C946B3-090B-4469-8FBB-85C105FB36AD}" srcOrd="3" destOrd="0" parTransId="{A10B7424-5C2D-4CDD-A3EB-CAFDCEA71574}" sibTransId="{CF744AF1-5504-45F4-BA7F-A589154F3C2E}"/>
    <dgm:cxn modelId="{7199BF06-3D39-4BBA-A74F-F12DD9DB40D3}" srcId="{E664460C-0F82-4C90-9BC0-374EC10FDF1E}" destId="{719DA667-F289-416B-BC38-5B45282420E4}" srcOrd="0" destOrd="0" parTransId="{8985AE91-FE4E-42A1-8366-E92047D132DB}" sibTransId="{DBC4F1F6-6D34-4138-8379-8AD6F8795584}"/>
    <dgm:cxn modelId="{A3C195A2-878E-49B7-9C4A-B1AF928C4F92}" srcId="{D3DB9196-CCB9-435F-8669-F2F397C46E61}" destId="{CA84CFD2-E49A-45A2-99C2-09E9479B75FF}" srcOrd="0" destOrd="0" parTransId="{B3374EF4-86A5-42A6-9640-4F62D1B126EC}" sibTransId="{69B0042D-BAE4-4E5B-9E18-C919A76EB9B7}"/>
    <dgm:cxn modelId="{CD90B878-451E-4452-B601-2652AA28A9D3}" type="presOf" srcId="{D3DB9196-CCB9-435F-8669-F2F397C46E61}" destId="{925E1A8A-9C94-4A82-B9F2-60A90FF51F4E}" srcOrd="0" destOrd="0" presId="urn:microsoft.com/office/officeart/2005/8/layout/chevron2"/>
    <dgm:cxn modelId="{0FCA33FE-2205-4BC0-B04C-9353188054B5}" type="presOf" srcId="{CA84CFD2-E49A-45A2-99C2-09E9479B75FF}" destId="{F668ED7E-78B8-4F19-A87E-42766E16C0B7}" srcOrd="0" destOrd="0" presId="urn:microsoft.com/office/officeart/2005/8/layout/chevron2"/>
    <dgm:cxn modelId="{67809953-030F-42D9-8642-BA49526E2542}" srcId="{72EB1022-9432-4764-843D-8F6F8F174A2B}" destId="{E664460C-0F82-4C90-9BC0-374EC10FDF1E}" srcOrd="0" destOrd="0" parTransId="{811D95D2-E988-4CE3-B5AC-7B66820C8CFA}" sibTransId="{85B3BE39-0E45-40E6-AB07-63BFF329D4C6}"/>
    <dgm:cxn modelId="{B6A174FC-BAAF-4765-95B7-E18B39DF1BB6}" type="presOf" srcId="{469C843C-8E1F-4DF9-8388-447FE7270951}" destId="{3A290E94-21D4-4E2A-A267-F9E8FF7C6414}" srcOrd="0" destOrd="0" presId="urn:microsoft.com/office/officeart/2005/8/layout/chevron2"/>
    <dgm:cxn modelId="{237AFFCC-5694-4CCE-AE39-0BB8569A8BB9}" srcId="{C0C3F7D7-7D8B-4F1F-B5FD-65FEA77B9FE5}" destId="{C52EC379-8E92-4693-AC67-282B5AE6DECB}" srcOrd="0" destOrd="0" parTransId="{38CA587A-DDE9-4C16-A0AF-42C31A53B1FF}" sibTransId="{B4FF354E-2221-4445-9CE4-3231F07D4FF9}"/>
    <dgm:cxn modelId="{83F8EC05-4869-44A8-98AC-830513E1CB54}" srcId="{72EB1022-9432-4764-843D-8F6F8F174A2B}" destId="{D3DB9196-CCB9-435F-8669-F2F397C46E61}" srcOrd="1" destOrd="0" parTransId="{D3BAFE2D-8DB4-4548-AFB9-152E4D4D246D}" sibTransId="{39975E43-3F35-4813-8644-CFEED36699B3}"/>
    <dgm:cxn modelId="{2084D872-0B83-44F5-BE2A-F64C84FCFEC2}" type="presOf" srcId="{719DA667-F289-416B-BC38-5B45282420E4}" destId="{39A016AB-26F3-407C-9ABB-D87E55FEA306}" srcOrd="0" destOrd="0" presId="urn:microsoft.com/office/officeart/2005/8/layout/chevron2"/>
    <dgm:cxn modelId="{92EC65A4-196B-42FD-8D6A-DB5F54C44E0D}" type="presParOf" srcId="{EDDB5EF3-0CF4-4CBB-8DB0-07E6798A0B10}" destId="{D538C078-A153-4F12-8F65-EEFDA11EE934}" srcOrd="0" destOrd="0" presId="urn:microsoft.com/office/officeart/2005/8/layout/chevron2"/>
    <dgm:cxn modelId="{04B6E797-35AC-4BB2-B37B-601BBF9B9C99}" type="presParOf" srcId="{D538C078-A153-4F12-8F65-EEFDA11EE934}" destId="{3A953747-241B-4E37-834C-67AD88F88561}" srcOrd="0" destOrd="0" presId="urn:microsoft.com/office/officeart/2005/8/layout/chevron2"/>
    <dgm:cxn modelId="{6423876C-9276-4C28-A3AC-8F315D91B3FA}" type="presParOf" srcId="{D538C078-A153-4F12-8F65-EEFDA11EE934}" destId="{39A016AB-26F3-407C-9ABB-D87E55FEA306}" srcOrd="1" destOrd="0" presId="urn:microsoft.com/office/officeart/2005/8/layout/chevron2"/>
    <dgm:cxn modelId="{D8ECFAE1-E20E-460A-9790-EB33AB473AF3}" type="presParOf" srcId="{EDDB5EF3-0CF4-4CBB-8DB0-07E6798A0B10}" destId="{E2EE6069-E238-4508-9B1F-F956FF498526}" srcOrd="1" destOrd="0" presId="urn:microsoft.com/office/officeart/2005/8/layout/chevron2"/>
    <dgm:cxn modelId="{B88A8F65-5B13-4818-A8C5-0136190B9679}" type="presParOf" srcId="{EDDB5EF3-0CF4-4CBB-8DB0-07E6798A0B10}" destId="{39AB806D-9560-45A7-BCA6-2698F62FE661}" srcOrd="2" destOrd="0" presId="urn:microsoft.com/office/officeart/2005/8/layout/chevron2"/>
    <dgm:cxn modelId="{4B9F7D92-89E5-46F6-8828-C3B9B2A9256B}" type="presParOf" srcId="{39AB806D-9560-45A7-BCA6-2698F62FE661}" destId="{925E1A8A-9C94-4A82-B9F2-60A90FF51F4E}" srcOrd="0" destOrd="0" presId="urn:microsoft.com/office/officeart/2005/8/layout/chevron2"/>
    <dgm:cxn modelId="{7EB861B7-6B24-43DC-9AD1-9F3E371DC54D}" type="presParOf" srcId="{39AB806D-9560-45A7-BCA6-2698F62FE661}" destId="{F668ED7E-78B8-4F19-A87E-42766E16C0B7}" srcOrd="1" destOrd="0" presId="urn:microsoft.com/office/officeart/2005/8/layout/chevron2"/>
    <dgm:cxn modelId="{10F9EFA0-478F-4BBF-B713-00C6517A8A13}" type="presParOf" srcId="{EDDB5EF3-0CF4-4CBB-8DB0-07E6798A0B10}" destId="{452BDA86-6F77-4F5A-95C8-4F083A8426E0}" srcOrd="3" destOrd="0" presId="urn:microsoft.com/office/officeart/2005/8/layout/chevron2"/>
    <dgm:cxn modelId="{CCFDEE35-4ED3-4C06-9134-C70B869905D3}" type="presParOf" srcId="{EDDB5EF3-0CF4-4CBB-8DB0-07E6798A0B10}" destId="{30D2F466-4E0C-4C70-9FB1-5159D96302C3}" srcOrd="4" destOrd="0" presId="urn:microsoft.com/office/officeart/2005/8/layout/chevron2"/>
    <dgm:cxn modelId="{39A526FB-C9D2-4A65-B8B3-08CF55DB6146}" type="presParOf" srcId="{30D2F466-4E0C-4C70-9FB1-5159D96302C3}" destId="{1A5C1119-8A0B-401B-BE98-82647203BB8B}" srcOrd="0" destOrd="0" presId="urn:microsoft.com/office/officeart/2005/8/layout/chevron2"/>
    <dgm:cxn modelId="{17B8F96B-F877-4ECF-8907-6002C5D6676F}" type="presParOf" srcId="{30D2F466-4E0C-4C70-9FB1-5159D96302C3}" destId="{05328362-0653-474A-93E1-8C710FEDEE71}" srcOrd="1" destOrd="0" presId="urn:microsoft.com/office/officeart/2005/8/layout/chevron2"/>
    <dgm:cxn modelId="{104FF126-971F-487B-8581-DEB72BFD676E}" type="presParOf" srcId="{EDDB5EF3-0CF4-4CBB-8DB0-07E6798A0B10}" destId="{F3D3E8E9-B21E-4BB1-B4D5-0DE6E914833B}" srcOrd="5" destOrd="0" presId="urn:microsoft.com/office/officeart/2005/8/layout/chevron2"/>
    <dgm:cxn modelId="{14EAA01A-897B-4777-978D-8F97190365A0}" type="presParOf" srcId="{EDDB5EF3-0CF4-4CBB-8DB0-07E6798A0B10}" destId="{5F2706DF-6A3C-4B2D-BF4C-3DA94E5F901E}" srcOrd="6" destOrd="0" presId="urn:microsoft.com/office/officeart/2005/8/layout/chevron2"/>
    <dgm:cxn modelId="{7795BB63-2DB5-40D9-9B7E-5EAA6BFBEB3F}" type="presParOf" srcId="{5F2706DF-6A3C-4B2D-BF4C-3DA94E5F901E}" destId="{7BBDD5AF-3A47-4276-84DF-B8DC5BA30886}" srcOrd="0" destOrd="0" presId="urn:microsoft.com/office/officeart/2005/8/layout/chevron2"/>
    <dgm:cxn modelId="{D26F2D15-58C0-481C-93FA-899105D78061}" type="presParOf" srcId="{5F2706DF-6A3C-4B2D-BF4C-3DA94E5F901E}" destId="{38002C7C-16FB-4000-AB80-3609BEA06D63}" srcOrd="1" destOrd="0" presId="urn:microsoft.com/office/officeart/2005/8/layout/chevron2"/>
    <dgm:cxn modelId="{A50BFA16-C024-4B08-83AE-9F5D235E7813}" type="presParOf" srcId="{EDDB5EF3-0CF4-4CBB-8DB0-07E6798A0B10}" destId="{876BE16B-A747-429B-9C81-8E46D6B8213C}" srcOrd="7" destOrd="0" presId="urn:microsoft.com/office/officeart/2005/8/layout/chevron2"/>
    <dgm:cxn modelId="{5D209F31-56D3-43F0-8279-BD3F63BD678C}" type="presParOf" srcId="{EDDB5EF3-0CF4-4CBB-8DB0-07E6798A0B10}" destId="{8BFAA073-16B7-4C66-9F8C-562E4DB77F5A}" srcOrd="8" destOrd="0" presId="urn:microsoft.com/office/officeart/2005/8/layout/chevron2"/>
    <dgm:cxn modelId="{2EE98C8C-E378-49C0-8242-5C6D58D086ED}" type="presParOf" srcId="{8BFAA073-16B7-4C66-9F8C-562E4DB77F5A}" destId="{3A290E94-21D4-4E2A-A267-F9E8FF7C6414}" srcOrd="0" destOrd="0" presId="urn:microsoft.com/office/officeart/2005/8/layout/chevron2"/>
    <dgm:cxn modelId="{183FCC26-02E1-40E6-BC1C-6CA50243269B}" type="presParOf" srcId="{8BFAA073-16B7-4C66-9F8C-562E4DB77F5A}" destId="{1F85ECED-5E52-4F4B-B1B0-E8530F7DA6A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00C1A3-9615-4FDE-8C8E-14055FCD4F56}" type="doc">
      <dgm:prSet loTypeId="urn:microsoft.com/office/officeart/2005/8/layout/vList3#8" loCatId="list" qsTypeId="urn:microsoft.com/office/officeart/2005/8/quickstyle/3d9" qsCatId="3D" csTypeId="urn:microsoft.com/office/officeart/2005/8/colors/accent1_2" csCatId="accent1" phldr="1"/>
      <dgm:spPr/>
      <dgm:t>
        <a:bodyPr/>
        <a:lstStyle/>
        <a:p>
          <a:endParaRPr lang="es-EC"/>
        </a:p>
      </dgm:t>
    </dgm:pt>
    <dgm:pt modelId="{EABB3AC7-69C5-4D1D-8D15-D295754AC39E}">
      <dgm:prSet phldrT="[Texto]"/>
      <dgm:spPr/>
      <dgm:t>
        <a:bodyPr/>
        <a:lstStyle/>
        <a:p>
          <a:r>
            <a:rPr lang="es-EC" dirty="0" smtClean="0"/>
            <a:t>Gestión del Cambio</a:t>
          </a:r>
          <a:endParaRPr lang="es-EC" dirty="0"/>
        </a:p>
      </dgm:t>
    </dgm:pt>
    <dgm:pt modelId="{EFF2BD22-D6FF-40E0-ADC6-7ED202E8BB8C}" type="parTrans" cxnId="{1D428C7F-E299-4B12-9178-189D85AE431A}">
      <dgm:prSet/>
      <dgm:spPr/>
      <dgm:t>
        <a:bodyPr/>
        <a:lstStyle/>
        <a:p>
          <a:endParaRPr lang="es-EC"/>
        </a:p>
      </dgm:t>
    </dgm:pt>
    <dgm:pt modelId="{9A25BBA1-B5D8-4528-A3CF-A6A99F6FF441}" type="sibTrans" cxnId="{1D428C7F-E299-4B12-9178-189D85AE431A}">
      <dgm:prSet/>
      <dgm:spPr/>
      <dgm:t>
        <a:bodyPr/>
        <a:lstStyle/>
        <a:p>
          <a:endParaRPr lang="es-EC"/>
        </a:p>
      </dgm:t>
    </dgm:pt>
    <dgm:pt modelId="{0C476C95-9E2D-4596-9E4F-67B029451B63}" type="pres">
      <dgm:prSet presAssocID="{1100C1A3-9615-4FDE-8C8E-14055FCD4F56}" presName="linearFlow" presStyleCnt="0">
        <dgm:presLayoutVars>
          <dgm:dir/>
          <dgm:resizeHandles val="exact"/>
        </dgm:presLayoutVars>
      </dgm:prSet>
      <dgm:spPr/>
      <dgm:t>
        <a:bodyPr/>
        <a:lstStyle/>
        <a:p>
          <a:endParaRPr lang="es-EC"/>
        </a:p>
      </dgm:t>
    </dgm:pt>
    <dgm:pt modelId="{0A76983B-0417-4C11-961E-68F4F6A8D573}" type="pres">
      <dgm:prSet presAssocID="{EABB3AC7-69C5-4D1D-8D15-D295754AC39E}" presName="composite" presStyleCnt="0"/>
      <dgm:spPr/>
    </dgm:pt>
    <dgm:pt modelId="{2D879F07-20E4-45AA-9870-71980C307FB8}" type="pres">
      <dgm:prSet presAssocID="{EABB3AC7-69C5-4D1D-8D15-D295754AC39E}" presName="imgShp" presStyleLbl="fgImgPlace1" presStyleIdx="0" presStyleCnt="1" custLinFactNeighborX="-5337"/>
      <dgm:spPr>
        <a:blipFill rotWithShape="1">
          <a:blip xmlns:r="http://schemas.openxmlformats.org/officeDocument/2006/relationships" r:embed="rId1"/>
          <a:stretch>
            <a:fillRect/>
          </a:stretch>
        </a:blipFill>
      </dgm:spPr>
    </dgm:pt>
    <dgm:pt modelId="{569CEC4E-7C44-416B-82DC-DF4AECBC01B8}" type="pres">
      <dgm:prSet presAssocID="{EABB3AC7-69C5-4D1D-8D15-D295754AC39E}" presName="txShp" presStyleLbl="node1" presStyleIdx="0" presStyleCnt="1">
        <dgm:presLayoutVars>
          <dgm:bulletEnabled val="1"/>
        </dgm:presLayoutVars>
      </dgm:prSet>
      <dgm:spPr/>
      <dgm:t>
        <a:bodyPr/>
        <a:lstStyle/>
        <a:p>
          <a:endParaRPr lang="es-EC"/>
        </a:p>
      </dgm:t>
    </dgm:pt>
  </dgm:ptLst>
  <dgm:cxnLst>
    <dgm:cxn modelId="{1D428C7F-E299-4B12-9178-189D85AE431A}" srcId="{1100C1A3-9615-4FDE-8C8E-14055FCD4F56}" destId="{EABB3AC7-69C5-4D1D-8D15-D295754AC39E}" srcOrd="0" destOrd="0" parTransId="{EFF2BD22-D6FF-40E0-ADC6-7ED202E8BB8C}" sibTransId="{9A25BBA1-B5D8-4528-A3CF-A6A99F6FF441}"/>
    <dgm:cxn modelId="{2CF5412F-0182-4F54-8277-61F368B831C5}" type="presOf" srcId="{1100C1A3-9615-4FDE-8C8E-14055FCD4F56}" destId="{0C476C95-9E2D-4596-9E4F-67B029451B63}" srcOrd="0" destOrd="0" presId="urn:microsoft.com/office/officeart/2005/8/layout/vList3#8"/>
    <dgm:cxn modelId="{F0CE379B-EFF4-4BBD-87BD-3C97A5878AB5}" type="presOf" srcId="{EABB3AC7-69C5-4D1D-8D15-D295754AC39E}" destId="{569CEC4E-7C44-416B-82DC-DF4AECBC01B8}" srcOrd="0" destOrd="0" presId="urn:microsoft.com/office/officeart/2005/8/layout/vList3#8"/>
    <dgm:cxn modelId="{9780CD81-C253-45EB-96AA-571A9562DE3C}" type="presParOf" srcId="{0C476C95-9E2D-4596-9E4F-67B029451B63}" destId="{0A76983B-0417-4C11-961E-68F4F6A8D573}" srcOrd="0" destOrd="0" presId="urn:microsoft.com/office/officeart/2005/8/layout/vList3#8"/>
    <dgm:cxn modelId="{36D4A6A5-C606-4E34-8639-15A3F57B653D}" type="presParOf" srcId="{0A76983B-0417-4C11-961E-68F4F6A8D573}" destId="{2D879F07-20E4-45AA-9870-71980C307FB8}" srcOrd="0" destOrd="0" presId="urn:microsoft.com/office/officeart/2005/8/layout/vList3#8"/>
    <dgm:cxn modelId="{C8B77774-13FD-44AC-8B48-579AC1D68C75}" type="presParOf" srcId="{0A76983B-0417-4C11-961E-68F4F6A8D573}" destId="{569CEC4E-7C44-416B-82DC-DF4AECBC01B8}" srcOrd="1" destOrd="0" presId="urn:microsoft.com/office/officeart/2005/8/layout/vList3#8"/>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3B88EB-706E-453A-9CAC-EA0ECAD8CA71}" type="doc">
      <dgm:prSet loTypeId="urn:microsoft.com/office/officeart/2005/8/layout/pyramid2" loCatId="pyramid" qsTypeId="urn:microsoft.com/office/officeart/2005/8/quickstyle/simple1" qsCatId="simple" csTypeId="urn:microsoft.com/office/officeart/2005/8/colors/accent1_2" csCatId="accent1" phldr="1"/>
      <dgm:spPr/>
    </dgm:pt>
    <dgm:pt modelId="{5BA902E2-F714-4F5C-B71E-7BECA92B7DE3}">
      <dgm:prSet phldrT="[Texto]"/>
      <dgm:spPr>
        <a:solidFill>
          <a:srgbClr val="FFFF00">
            <a:alpha val="90000"/>
          </a:srgbClr>
        </a:solidFill>
      </dgm:spPr>
      <dgm:t>
        <a:bodyPr/>
        <a:lstStyle/>
        <a:p>
          <a:r>
            <a:rPr lang="es-EC" dirty="0" smtClean="0"/>
            <a:t>Equipos</a:t>
          </a:r>
          <a:endParaRPr lang="es-EC" dirty="0"/>
        </a:p>
      </dgm:t>
    </dgm:pt>
    <dgm:pt modelId="{740E7E5B-FD03-44FE-A506-E36FEF0683F6}" type="parTrans" cxnId="{DEA39838-B9A5-4C9F-B79A-90A9BC0690DB}">
      <dgm:prSet/>
      <dgm:spPr/>
      <dgm:t>
        <a:bodyPr/>
        <a:lstStyle/>
        <a:p>
          <a:endParaRPr lang="es-EC"/>
        </a:p>
      </dgm:t>
    </dgm:pt>
    <dgm:pt modelId="{2184BDB8-84B5-489F-BEC1-F972B730DBAB}" type="sibTrans" cxnId="{DEA39838-B9A5-4C9F-B79A-90A9BC0690DB}">
      <dgm:prSet/>
      <dgm:spPr/>
      <dgm:t>
        <a:bodyPr/>
        <a:lstStyle/>
        <a:p>
          <a:endParaRPr lang="es-EC"/>
        </a:p>
      </dgm:t>
    </dgm:pt>
    <dgm:pt modelId="{AE897518-1876-432A-9380-B0411F49D39B}">
      <dgm:prSet phldrT="[Texto]"/>
      <dgm:spPr/>
      <dgm:t>
        <a:bodyPr/>
        <a:lstStyle/>
        <a:p>
          <a:r>
            <a:rPr lang="es-EC" dirty="0" smtClean="0"/>
            <a:t>Red de Datos</a:t>
          </a:r>
          <a:endParaRPr lang="es-EC" dirty="0"/>
        </a:p>
      </dgm:t>
    </dgm:pt>
    <dgm:pt modelId="{D4B5CBFD-93FC-43D6-AD6C-C97DD2F83ABD}" type="parTrans" cxnId="{574592BF-CA30-4944-B651-7759C2403192}">
      <dgm:prSet/>
      <dgm:spPr/>
      <dgm:t>
        <a:bodyPr/>
        <a:lstStyle/>
        <a:p>
          <a:endParaRPr lang="es-EC"/>
        </a:p>
      </dgm:t>
    </dgm:pt>
    <dgm:pt modelId="{A74F8E22-7DC3-4D16-9A63-FAB18A5992D4}" type="sibTrans" cxnId="{574592BF-CA30-4944-B651-7759C2403192}">
      <dgm:prSet/>
      <dgm:spPr/>
      <dgm:t>
        <a:bodyPr/>
        <a:lstStyle/>
        <a:p>
          <a:endParaRPr lang="es-EC"/>
        </a:p>
      </dgm:t>
    </dgm:pt>
    <dgm:pt modelId="{D16CD871-9665-4EE1-B3C6-B51E2FCFC681}">
      <dgm:prSet phldrT="[Texto]"/>
      <dgm:spPr/>
      <dgm:t>
        <a:bodyPr/>
        <a:lstStyle/>
        <a:p>
          <a:r>
            <a:rPr lang="es-EC" dirty="0" smtClean="0"/>
            <a:t>Red Eléctrica</a:t>
          </a:r>
          <a:endParaRPr lang="es-EC" dirty="0"/>
        </a:p>
      </dgm:t>
    </dgm:pt>
    <dgm:pt modelId="{8FDDB34D-95B4-4A21-BC33-24BEF3AA2B92}" type="parTrans" cxnId="{D3DEA1B9-B634-4F6C-BC77-D782D06E51F1}">
      <dgm:prSet/>
      <dgm:spPr/>
      <dgm:t>
        <a:bodyPr/>
        <a:lstStyle/>
        <a:p>
          <a:endParaRPr lang="es-EC"/>
        </a:p>
      </dgm:t>
    </dgm:pt>
    <dgm:pt modelId="{F2DBC13D-7E43-47B4-950A-88EB46343BA6}" type="sibTrans" cxnId="{D3DEA1B9-B634-4F6C-BC77-D782D06E51F1}">
      <dgm:prSet/>
      <dgm:spPr/>
      <dgm:t>
        <a:bodyPr/>
        <a:lstStyle/>
        <a:p>
          <a:endParaRPr lang="es-EC"/>
        </a:p>
      </dgm:t>
    </dgm:pt>
    <dgm:pt modelId="{6DACED98-4E5B-4546-9F83-DE12251B1DC4}" type="pres">
      <dgm:prSet presAssocID="{753B88EB-706E-453A-9CAC-EA0ECAD8CA71}" presName="compositeShape" presStyleCnt="0">
        <dgm:presLayoutVars>
          <dgm:dir/>
          <dgm:resizeHandles/>
        </dgm:presLayoutVars>
      </dgm:prSet>
      <dgm:spPr/>
    </dgm:pt>
    <dgm:pt modelId="{16C895F2-E739-4CA2-B3CD-218838751A9F}" type="pres">
      <dgm:prSet presAssocID="{753B88EB-706E-453A-9CAC-EA0ECAD8CA71}" presName="pyramid" presStyleLbl="node1" presStyleIdx="0" presStyleCnt="1" custScaleX="113055" custLinFactNeighborX="1799"/>
      <dgm:spPr/>
    </dgm:pt>
    <dgm:pt modelId="{B7B256EA-3DDA-4E0B-ABFE-98B230798E84}" type="pres">
      <dgm:prSet presAssocID="{753B88EB-706E-453A-9CAC-EA0ECAD8CA71}" presName="theList" presStyleCnt="0"/>
      <dgm:spPr/>
    </dgm:pt>
    <dgm:pt modelId="{CFC05B4C-0C3C-43A6-965B-266C6D4BE2ED}" type="pres">
      <dgm:prSet presAssocID="{5BA902E2-F714-4F5C-B71E-7BECA92B7DE3}" presName="aNode" presStyleLbl="fgAcc1" presStyleIdx="0" presStyleCnt="3" custLinFactNeighborY="-68204">
        <dgm:presLayoutVars>
          <dgm:bulletEnabled val="1"/>
        </dgm:presLayoutVars>
      </dgm:prSet>
      <dgm:spPr/>
      <dgm:t>
        <a:bodyPr/>
        <a:lstStyle/>
        <a:p>
          <a:endParaRPr lang="es-EC"/>
        </a:p>
      </dgm:t>
    </dgm:pt>
    <dgm:pt modelId="{A212FFDE-E4AC-4289-B311-64F1DEB4ABBF}" type="pres">
      <dgm:prSet presAssocID="{5BA902E2-F714-4F5C-B71E-7BECA92B7DE3}" presName="aSpace" presStyleCnt="0"/>
      <dgm:spPr/>
    </dgm:pt>
    <dgm:pt modelId="{FF3B6E5F-D363-44EB-8F46-10BEE8021181}" type="pres">
      <dgm:prSet presAssocID="{AE897518-1876-432A-9380-B0411F49D39B}" presName="aNode" presStyleLbl="fgAcc1" presStyleIdx="1" presStyleCnt="3" custLinFactY="-7710" custLinFactNeighborY="-100000">
        <dgm:presLayoutVars>
          <dgm:bulletEnabled val="1"/>
        </dgm:presLayoutVars>
      </dgm:prSet>
      <dgm:spPr/>
      <dgm:t>
        <a:bodyPr/>
        <a:lstStyle/>
        <a:p>
          <a:endParaRPr lang="es-EC"/>
        </a:p>
      </dgm:t>
    </dgm:pt>
    <dgm:pt modelId="{B82DA85C-EA8E-4F39-80D2-6C1088DA928F}" type="pres">
      <dgm:prSet presAssocID="{AE897518-1876-432A-9380-B0411F49D39B}" presName="aSpace" presStyleCnt="0"/>
      <dgm:spPr/>
    </dgm:pt>
    <dgm:pt modelId="{AEB33F3F-69D1-4A4F-802B-415C1798508E}" type="pres">
      <dgm:prSet presAssocID="{D16CD871-9665-4EE1-B3C6-B51E2FCFC681}" presName="aNode" presStyleLbl="fgAcc1" presStyleIdx="2" presStyleCnt="3" custLinFactY="-19394" custLinFactNeighborX="-269" custLinFactNeighborY="-100000">
        <dgm:presLayoutVars>
          <dgm:bulletEnabled val="1"/>
        </dgm:presLayoutVars>
      </dgm:prSet>
      <dgm:spPr/>
      <dgm:t>
        <a:bodyPr/>
        <a:lstStyle/>
        <a:p>
          <a:endParaRPr lang="es-EC"/>
        </a:p>
      </dgm:t>
    </dgm:pt>
    <dgm:pt modelId="{732AEEC2-5C55-4276-98B1-A44100156CBB}" type="pres">
      <dgm:prSet presAssocID="{D16CD871-9665-4EE1-B3C6-B51E2FCFC681}" presName="aSpace" presStyleCnt="0"/>
      <dgm:spPr/>
    </dgm:pt>
  </dgm:ptLst>
  <dgm:cxnLst>
    <dgm:cxn modelId="{13EF9C70-879F-462D-BC05-329677A0C002}" type="presOf" srcId="{AE897518-1876-432A-9380-B0411F49D39B}" destId="{FF3B6E5F-D363-44EB-8F46-10BEE8021181}" srcOrd="0" destOrd="0" presId="urn:microsoft.com/office/officeart/2005/8/layout/pyramid2"/>
    <dgm:cxn modelId="{65B028FF-11EA-416E-BDBC-BEBA690D9F73}" type="presOf" srcId="{D16CD871-9665-4EE1-B3C6-B51E2FCFC681}" destId="{AEB33F3F-69D1-4A4F-802B-415C1798508E}" srcOrd="0" destOrd="0" presId="urn:microsoft.com/office/officeart/2005/8/layout/pyramid2"/>
    <dgm:cxn modelId="{DEA39838-B9A5-4C9F-B79A-90A9BC0690DB}" srcId="{753B88EB-706E-453A-9CAC-EA0ECAD8CA71}" destId="{5BA902E2-F714-4F5C-B71E-7BECA92B7DE3}" srcOrd="0" destOrd="0" parTransId="{740E7E5B-FD03-44FE-A506-E36FEF0683F6}" sibTransId="{2184BDB8-84B5-489F-BEC1-F972B730DBAB}"/>
    <dgm:cxn modelId="{D3DEA1B9-B634-4F6C-BC77-D782D06E51F1}" srcId="{753B88EB-706E-453A-9CAC-EA0ECAD8CA71}" destId="{D16CD871-9665-4EE1-B3C6-B51E2FCFC681}" srcOrd="2" destOrd="0" parTransId="{8FDDB34D-95B4-4A21-BC33-24BEF3AA2B92}" sibTransId="{F2DBC13D-7E43-47B4-950A-88EB46343BA6}"/>
    <dgm:cxn modelId="{2B33FC9B-2255-41FB-BBDD-AAD975674EA8}" type="presOf" srcId="{753B88EB-706E-453A-9CAC-EA0ECAD8CA71}" destId="{6DACED98-4E5B-4546-9F83-DE12251B1DC4}" srcOrd="0" destOrd="0" presId="urn:microsoft.com/office/officeart/2005/8/layout/pyramid2"/>
    <dgm:cxn modelId="{88FE9484-0EF9-4B36-8893-AAB3C2A1C3B8}" type="presOf" srcId="{5BA902E2-F714-4F5C-B71E-7BECA92B7DE3}" destId="{CFC05B4C-0C3C-43A6-965B-266C6D4BE2ED}" srcOrd="0" destOrd="0" presId="urn:microsoft.com/office/officeart/2005/8/layout/pyramid2"/>
    <dgm:cxn modelId="{574592BF-CA30-4944-B651-7759C2403192}" srcId="{753B88EB-706E-453A-9CAC-EA0ECAD8CA71}" destId="{AE897518-1876-432A-9380-B0411F49D39B}" srcOrd="1" destOrd="0" parTransId="{D4B5CBFD-93FC-43D6-AD6C-C97DD2F83ABD}" sibTransId="{A74F8E22-7DC3-4D16-9A63-FAB18A5992D4}"/>
    <dgm:cxn modelId="{FCBBE502-3FAA-4F91-807B-385F6301F33C}" type="presParOf" srcId="{6DACED98-4E5B-4546-9F83-DE12251B1DC4}" destId="{16C895F2-E739-4CA2-B3CD-218838751A9F}" srcOrd="0" destOrd="0" presId="urn:microsoft.com/office/officeart/2005/8/layout/pyramid2"/>
    <dgm:cxn modelId="{D9484661-FB23-4144-9AD4-E8116D74A2B0}" type="presParOf" srcId="{6DACED98-4E5B-4546-9F83-DE12251B1DC4}" destId="{B7B256EA-3DDA-4E0B-ABFE-98B230798E84}" srcOrd="1" destOrd="0" presId="urn:microsoft.com/office/officeart/2005/8/layout/pyramid2"/>
    <dgm:cxn modelId="{C608B06E-B0B8-4ABD-B88B-BB657A0A4750}" type="presParOf" srcId="{B7B256EA-3DDA-4E0B-ABFE-98B230798E84}" destId="{CFC05B4C-0C3C-43A6-965B-266C6D4BE2ED}" srcOrd="0" destOrd="0" presId="urn:microsoft.com/office/officeart/2005/8/layout/pyramid2"/>
    <dgm:cxn modelId="{372BA0B0-9805-495C-B0A4-85F2482E5BA2}" type="presParOf" srcId="{B7B256EA-3DDA-4E0B-ABFE-98B230798E84}" destId="{A212FFDE-E4AC-4289-B311-64F1DEB4ABBF}" srcOrd="1" destOrd="0" presId="urn:microsoft.com/office/officeart/2005/8/layout/pyramid2"/>
    <dgm:cxn modelId="{F59F1444-C50F-43D7-97CC-6ADAC01E24EC}" type="presParOf" srcId="{B7B256EA-3DDA-4E0B-ABFE-98B230798E84}" destId="{FF3B6E5F-D363-44EB-8F46-10BEE8021181}" srcOrd="2" destOrd="0" presId="urn:microsoft.com/office/officeart/2005/8/layout/pyramid2"/>
    <dgm:cxn modelId="{7447EC07-25FE-4CAA-859A-24E9FE3F3D7D}" type="presParOf" srcId="{B7B256EA-3DDA-4E0B-ABFE-98B230798E84}" destId="{B82DA85C-EA8E-4F39-80D2-6C1088DA928F}" srcOrd="3" destOrd="0" presId="urn:microsoft.com/office/officeart/2005/8/layout/pyramid2"/>
    <dgm:cxn modelId="{148E70DF-D629-4635-90C2-B024CEAFD6B0}" type="presParOf" srcId="{B7B256EA-3DDA-4E0B-ABFE-98B230798E84}" destId="{AEB33F3F-69D1-4A4F-802B-415C1798508E}" srcOrd="4" destOrd="0" presId="urn:microsoft.com/office/officeart/2005/8/layout/pyramid2"/>
    <dgm:cxn modelId="{F583B918-1FAD-4164-A6BA-C7BAB9E5A100}" type="presParOf" srcId="{B7B256EA-3DDA-4E0B-ABFE-98B230798E84}" destId="{732AEEC2-5C55-4276-98B1-A44100156CBB}"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3B88EB-706E-453A-9CAC-EA0ECAD8CA71}" type="doc">
      <dgm:prSet loTypeId="urn:microsoft.com/office/officeart/2005/8/layout/pyramid2" loCatId="pyramid" qsTypeId="urn:microsoft.com/office/officeart/2005/8/quickstyle/simple1" qsCatId="simple" csTypeId="urn:microsoft.com/office/officeart/2005/8/colors/accent1_2" csCatId="accent1" phldr="1"/>
      <dgm:spPr/>
    </dgm:pt>
    <dgm:pt modelId="{5BA902E2-F714-4F5C-B71E-7BECA92B7DE3}">
      <dgm:prSet phldrT="[Texto]"/>
      <dgm:spPr>
        <a:solidFill>
          <a:schemeClr val="tx2">
            <a:lumMod val="90000"/>
            <a:alpha val="90000"/>
          </a:schemeClr>
        </a:solidFill>
      </dgm:spPr>
      <dgm:t>
        <a:bodyPr/>
        <a:lstStyle/>
        <a:p>
          <a:r>
            <a:rPr lang="es-EC" dirty="0" smtClean="0"/>
            <a:t>Equipos</a:t>
          </a:r>
          <a:endParaRPr lang="es-EC" dirty="0"/>
        </a:p>
      </dgm:t>
    </dgm:pt>
    <dgm:pt modelId="{740E7E5B-FD03-44FE-A506-E36FEF0683F6}" type="parTrans" cxnId="{DEA39838-B9A5-4C9F-B79A-90A9BC0690DB}">
      <dgm:prSet/>
      <dgm:spPr/>
      <dgm:t>
        <a:bodyPr/>
        <a:lstStyle/>
        <a:p>
          <a:endParaRPr lang="es-EC"/>
        </a:p>
      </dgm:t>
    </dgm:pt>
    <dgm:pt modelId="{2184BDB8-84B5-489F-BEC1-F972B730DBAB}" type="sibTrans" cxnId="{DEA39838-B9A5-4C9F-B79A-90A9BC0690DB}">
      <dgm:prSet/>
      <dgm:spPr/>
      <dgm:t>
        <a:bodyPr/>
        <a:lstStyle/>
        <a:p>
          <a:endParaRPr lang="es-EC"/>
        </a:p>
      </dgm:t>
    </dgm:pt>
    <dgm:pt modelId="{AE897518-1876-432A-9380-B0411F49D39B}">
      <dgm:prSet phldrT="[Texto]"/>
      <dgm:spPr>
        <a:solidFill>
          <a:srgbClr val="FFFF00">
            <a:alpha val="90000"/>
          </a:srgbClr>
        </a:solidFill>
      </dgm:spPr>
      <dgm:t>
        <a:bodyPr/>
        <a:lstStyle/>
        <a:p>
          <a:r>
            <a:rPr lang="es-EC" dirty="0" smtClean="0"/>
            <a:t>Red de Datos</a:t>
          </a:r>
          <a:endParaRPr lang="es-EC" dirty="0"/>
        </a:p>
      </dgm:t>
    </dgm:pt>
    <dgm:pt modelId="{D4B5CBFD-93FC-43D6-AD6C-C97DD2F83ABD}" type="parTrans" cxnId="{574592BF-CA30-4944-B651-7759C2403192}">
      <dgm:prSet/>
      <dgm:spPr/>
      <dgm:t>
        <a:bodyPr/>
        <a:lstStyle/>
        <a:p>
          <a:endParaRPr lang="es-EC"/>
        </a:p>
      </dgm:t>
    </dgm:pt>
    <dgm:pt modelId="{A74F8E22-7DC3-4D16-9A63-FAB18A5992D4}" type="sibTrans" cxnId="{574592BF-CA30-4944-B651-7759C2403192}">
      <dgm:prSet/>
      <dgm:spPr/>
      <dgm:t>
        <a:bodyPr/>
        <a:lstStyle/>
        <a:p>
          <a:endParaRPr lang="es-EC"/>
        </a:p>
      </dgm:t>
    </dgm:pt>
    <dgm:pt modelId="{D16CD871-9665-4EE1-B3C6-B51E2FCFC681}">
      <dgm:prSet phldrT="[Texto]"/>
      <dgm:spPr/>
      <dgm:t>
        <a:bodyPr/>
        <a:lstStyle/>
        <a:p>
          <a:r>
            <a:rPr lang="es-EC" dirty="0" smtClean="0"/>
            <a:t>Red Eléctrica</a:t>
          </a:r>
          <a:endParaRPr lang="es-EC" dirty="0"/>
        </a:p>
      </dgm:t>
    </dgm:pt>
    <dgm:pt modelId="{8FDDB34D-95B4-4A21-BC33-24BEF3AA2B92}" type="parTrans" cxnId="{D3DEA1B9-B634-4F6C-BC77-D782D06E51F1}">
      <dgm:prSet/>
      <dgm:spPr/>
      <dgm:t>
        <a:bodyPr/>
        <a:lstStyle/>
        <a:p>
          <a:endParaRPr lang="es-EC"/>
        </a:p>
      </dgm:t>
    </dgm:pt>
    <dgm:pt modelId="{F2DBC13D-7E43-47B4-950A-88EB46343BA6}" type="sibTrans" cxnId="{D3DEA1B9-B634-4F6C-BC77-D782D06E51F1}">
      <dgm:prSet/>
      <dgm:spPr/>
      <dgm:t>
        <a:bodyPr/>
        <a:lstStyle/>
        <a:p>
          <a:endParaRPr lang="es-EC"/>
        </a:p>
      </dgm:t>
    </dgm:pt>
    <dgm:pt modelId="{6DACED98-4E5B-4546-9F83-DE12251B1DC4}" type="pres">
      <dgm:prSet presAssocID="{753B88EB-706E-453A-9CAC-EA0ECAD8CA71}" presName="compositeShape" presStyleCnt="0">
        <dgm:presLayoutVars>
          <dgm:dir/>
          <dgm:resizeHandles/>
        </dgm:presLayoutVars>
      </dgm:prSet>
      <dgm:spPr/>
    </dgm:pt>
    <dgm:pt modelId="{16C895F2-E739-4CA2-B3CD-218838751A9F}" type="pres">
      <dgm:prSet presAssocID="{753B88EB-706E-453A-9CAC-EA0ECAD8CA71}" presName="pyramid" presStyleLbl="node1" presStyleIdx="0" presStyleCnt="1"/>
      <dgm:spPr/>
    </dgm:pt>
    <dgm:pt modelId="{B7B256EA-3DDA-4E0B-ABFE-98B230798E84}" type="pres">
      <dgm:prSet presAssocID="{753B88EB-706E-453A-9CAC-EA0ECAD8CA71}" presName="theList" presStyleCnt="0"/>
      <dgm:spPr/>
    </dgm:pt>
    <dgm:pt modelId="{CFC05B4C-0C3C-43A6-965B-266C6D4BE2ED}" type="pres">
      <dgm:prSet presAssocID="{5BA902E2-F714-4F5C-B71E-7BECA92B7DE3}" presName="aNode" presStyleLbl="fgAcc1" presStyleIdx="0" presStyleCnt="3">
        <dgm:presLayoutVars>
          <dgm:bulletEnabled val="1"/>
        </dgm:presLayoutVars>
      </dgm:prSet>
      <dgm:spPr/>
      <dgm:t>
        <a:bodyPr/>
        <a:lstStyle/>
        <a:p>
          <a:endParaRPr lang="es-EC"/>
        </a:p>
      </dgm:t>
    </dgm:pt>
    <dgm:pt modelId="{A212FFDE-E4AC-4289-B311-64F1DEB4ABBF}" type="pres">
      <dgm:prSet presAssocID="{5BA902E2-F714-4F5C-B71E-7BECA92B7DE3}" presName="aSpace" presStyleCnt="0"/>
      <dgm:spPr/>
    </dgm:pt>
    <dgm:pt modelId="{FF3B6E5F-D363-44EB-8F46-10BEE8021181}" type="pres">
      <dgm:prSet presAssocID="{AE897518-1876-432A-9380-B0411F49D39B}" presName="aNode" presStyleLbl="fgAcc1" presStyleIdx="1" presStyleCnt="3" custLinFactNeighborY="-54141">
        <dgm:presLayoutVars>
          <dgm:bulletEnabled val="1"/>
        </dgm:presLayoutVars>
      </dgm:prSet>
      <dgm:spPr/>
      <dgm:t>
        <a:bodyPr/>
        <a:lstStyle/>
        <a:p>
          <a:endParaRPr lang="es-EC"/>
        </a:p>
      </dgm:t>
    </dgm:pt>
    <dgm:pt modelId="{B82DA85C-EA8E-4F39-80D2-6C1088DA928F}" type="pres">
      <dgm:prSet presAssocID="{AE897518-1876-432A-9380-B0411F49D39B}" presName="aSpace" presStyleCnt="0"/>
      <dgm:spPr/>
    </dgm:pt>
    <dgm:pt modelId="{AEB33F3F-69D1-4A4F-802B-415C1798508E}" type="pres">
      <dgm:prSet presAssocID="{D16CD871-9665-4EE1-B3C6-B51E2FCFC681}" presName="aNode" presStyleLbl="fgAcc1" presStyleIdx="2" presStyleCnt="3" custLinFactNeighborY="-93846">
        <dgm:presLayoutVars>
          <dgm:bulletEnabled val="1"/>
        </dgm:presLayoutVars>
      </dgm:prSet>
      <dgm:spPr/>
      <dgm:t>
        <a:bodyPr/>
        <a:lstStyle/>
        <a:p>
          <a:endParaRPr lang="es-EC"/>
        </a:p>
      </dgm:t>
    </dgm:pt>
    <dgm:pt modelId="{732AEEC2-5C55-4276-98B1-A44100156CBB}" type="pres">
      <dgm:prSet presAssocID="{D16CD871-9665-4EE1-B3C6-B51E2FCFC681}" presName="aSpace" presStyleCnt="0"/>
      <dgm:spPr/>
    </dgm:pt>
  </dgm:ptLst>
  <dgm:cxnLst>
    <dgm:cxn modelId="{6E2069E6-0CBB-4529-B5EE-7A5BC44A8048}" type="presOf" srcId="{5BA902E2-F714-4F5C-B71E-7BECA92B7DE3}" destId="{CFC05B4C-0C3C-43A6-965B-266C6D4BE2ED}" srcOrd="0" destOrd="0" presId="urn:microsoft.com/office/officeart/2005/8/layout/pyramid2"/>
    <dgm:cxn modelId="{DEA39838-B9A5-4C9F-B79A-90A9BC0690DB}" srcId="{753B88EB-706E-453A-9CAC-EA0ECAD8CA71}" destId="{5BA902E2-F714-4F5C-B71E-7BECA92B7DE3}" srcOrd="0" destOrd="0" parTransId="{740E7E5B-FD03-44FE-A506-E36FEF0683F6}" sibTransId="{2184BDB8-84B5-489F-BEC1-F972B730DBAB}"/>
    <dgm:cxn modelId="{BE85FD7F-4B7D-4B17-B292-262347FD8F74}" type="presOf" srcId="{AE897518-1876-432A-9380-B0411F49D39B}" destId="{FF3B6E5F-D363-44EB-8F46-10BEE8021181}" srcOrd="0" destOrd="0" presId="urn:microsoft.com/office/officeart/2005/8/layout/pyramid2"/>
    <dgm:cxn modelId="{D3DEA1B9-B634-4F6C-BC77-D782D06E51F1}" srcId="{753B88EB-706E-453A-9CAC-EA0ECAD8CA71}" destId="{D16CD871-9665-4EE1-B3C6-B51E2FCFC681}" srcOrd="2" destOrd="0" parTransId="{8FDDB34D-95B4-4A21-BC33-24BEF3AA2B92}" sibTransId="{F2DBC13D-7E43-47B4-950A-88EB46343BA6}"/>
    <dgm:cxn modelId="{D3A11B23-5E58-40A1-90FA-97A2B7D7DE54}" type="presOf" srcId="{753B88EB-706E-453A-9CAC-EA0ECAD8CA71}" destId="{6DACED98-4E5B-4546-9F83-DE12251B1DC4}" srcOrd="0" destOrd="0" presId="urn:microsoft.com/office/officeart/2005/8/layout/pyramid2"/>
    <dgm:cxn modelId="{1E64DADC-6E30-4527-93C3-7CE2334F5FC6}" type="presOf" srcId="{D16CD871-9665-4EE1-B3C6-B51E2FCFC681}" destId="{AEB33F3F-69D1-4A4F-802B-415C1798508E}" srcOrd="0" destOrd="0" presId="urn:microsoft.com/office/officeart/2005/8/layout/pyramid2"/>
    <dgm:cxn modelId="{574592BF-CA30-4944-B651-7759C2403192}" srcId="{753B88EB-706E-453A-9CAC-EA0ECAD8CA71}" destId="{AE897518-1876-432A-9380-B0411F49D39B}" srcOrd="1" destOrd="0" parTransId="{D4B5CBFD-93FC-43D6-AD6C-C97DD2F83ABD}" sibTransId="{A74F8E22-7DC3-4D16-9A63-FAB18A5992D4}"/>
    <dgm:cxn modelId="{66D03808-33BA-4208-B478-17A61D3F4622}" type="presParOf" srcId="{6DACED98-4E5B-4546-9F83-DE12251B1DC4}" destId="{16C895F2-E739-4CA2-B3CD-218838751A9F}" srcOrd="0" destOrd="0" presId="urn:microsoft.com/office/officeart/2005/8/layout/pyramid2"/>
    <dgm:cxn modelId="{F7BB5557-5AEC-4F49-BE52-518FF3212EE5}" type="presParOf" srcId="{6DACED98-4E5B-4546-9F83-DE12251B1DC4}" destId="{B7B256EA-3DDA-4E0B-ABFE-98B230798E84}" srcOrd="1" destOrd="0" presId="urn:microsoft.com/office/officeart/2005/8/layout/pyramid2"/>
    <dgm:cxn modelId="{EEFFBEBC-8A3F-4DC6-A587-9252899517BF}" type="presParOf" srcId="{B7B256EA-3DDA-4E0B-ABFE-98B230798E84}" destId="{CFC05B4C-0C3C-43A6-965B-266C6D4BE2ED}" srcOrd="0" destOrd="0" presId="urn:microsoft.com/office/officeart/2005/8/layout/pyramid2"/>
    <dgm:cxn modelId="{95DB9F9E-E772-4700-BA5A-4337D2C4E466}" type="presParOf" srcId="{B7B256EA-3DDA-4E0B-ABFE-98B230798E84}" destId="{A212FFDE-E4AC-4289-B311-64F1DEB4ABBF}" srcOrd="1" destOrd="0" presId="urn:microsoft.com/office/officeart/2005/8/layout/pyramid2"/>
    <dgm:cxn modelId="{F80BFFDB-CBF8-4F9E-9926-FB2588657B56}" type="presParOf" srcId="{B7B256EA-3DDA-4E0B-ABFE-98B230798E84}" destId="{FF3B6E5F-D363-44EB-8F46-10BEE8021181}" srcOrd="2" destOrd="0" presId="urn:microsoft.com/office/officeart/2005/8/layout/pyramid2"/>
    <dgm:cxn modelId="{E11451E8-D746-45E4-B601-D145B8F6652F}" type="presParOf" srcId="{B7B256EA-3DDA-4E0B-ABFE-98B230798E84}" destId="{B82DA85C-EA8E-4F39-80D2-6C1088DA928F}" srcOrd="3" destOrd="0" presId="urn:microsoft.com/office/officeart/2005/8/layout/pyramid2"/>
    <dgm:cxn modelId="{EF4349B1-B126-4940-81D7-FEFBD606134A}" type="presParOf" srcId="{B7B256EA-3DDA-4E0B-ABFE-98B230798E84}" destId="{AEB33F3F-69D1-4A4F-802B-415C1798508E}" srcOrd="4" destOrd="0" presId="urn:microsoft.com/office/officeart/2005/8/layout/pyramid2"/>
    <dgm:cxn modelId="{2532ECB8-EF28-4927-88DF-9433B70EAC5F}" type="presParOf" srcId="{B7B256EA-3DDA-4E0B-ABFE-98B230798E84}" destId="{732AEEC2-5C55-4276-98B1-A44100156CBB}"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3B88EB-706E-453A-9CAC-EA0ECAD8CA71}" type="doc">
      <dgm:prSet loTypeId="urn:microsoft.com/office/officeart/2005/8/layout/pyramid2" loCatId="pyramid" qsTypeId="urn:microsoft.com/office/officeart/2005/8/quickstyle/simple1" qsCatId="simple" csTypeId="urn:microsoft.com/office/officeart/2005/8/colors/accent1_2" csCatId="accent1" phldr="1"/>
      <dgm:spPr/>
    </dgm:pt>
    <dgm:pt modelId="{5BA902E2-F714-4F5C-B71E-7BECA92B7DE3}">
      <dgm:prSet phldrT="[Texto]"/>
      <dgm:spPr>
        <a:solidFill>
          <a:schemeClr val="tx2">
            <a:lumMod val="90000"/>
            <a:alpha val="90000"/>
          </a:schemeClr>
        </a:solidFill>
      </dgm:spPr>
      <dgm:t>
        <a:bodyPr/>
        <a:lstStyle/>
        <a:p>
          <a:r>
            <a:rPr lang="es-EC" dirty="0" smtClean="0"/>
            <a:t>Equipos</a:t>
          </a:r>
          <a:endParaRPr lang="es-EC" dirty="0"/>
        </a:p>
      </dgm:t>
    </dgm:pt>
    <dgm:pt modelId="{740E7E5B-FD03-44FE-A506-E36FEF0683F6}" type="parTrans" cxnId="{DEA39838-B9A5-4C9F-B79A-90A9BC0690DB}">
      <dgm:prSet/>
      <dgm:spPr/>
      <dgm:t>
        <a:bodyPr/>
        <a:lstStyle/>
        <a:p>
          <a:endParaRPr lang="es-EC"/>
        </a:p>
      </dgm:t>
    </dgm:pt>
    <dgm:pt modelId="{2184BDB8-84B5-489F-BEC1-F972B730DBAB}" type="sibTrans" cxnId="{DEA39838-B9A5-4C9F-B79A-90A9BC0690DB}">
      <dgm:prSet/>
      <dgm:spPr/>
      <dgm:t>
        <a:bodyPr/>
        <a:lstStyle/>
        <a:p>
          <a:endParaRPr lang="es-EC"/>
        </a:p>
      </dgm:t>
    </dgm:pt>
    <dgm:pt modelId="{AE897518-1876-432A-9380-B0411F49D39B}">
      <dgm:prSet phldrT="[Texto]"/>
      <dgm:spPr>
        <a:solidFill>
          <a:schemeClr val="accent1">
            <a:lumMod val="40000"/>
            <a:lumOff val="60000"/>
            <a:alpha val="90000"/>
          </a:schemeClr>
        </a:solidFill>
      </dgm:spPr>
      <dgm:t>
        <a:bodyPr/>
        <a:lstStyle/>
        <a:p>
          <a:r>
            <a:rPr lang="es-EC" dirty="0" smtClean="0"/>
            <a:t>Red de Datos</a:t>
          </a:r>
          <a:endParaRPr lang="es-EC" dirty="0"/>
        </a:p>
      </dgm:t>
    </dgm:pt>
    <dgm:pt modelId="{D4B5CBFD-93FC-43D6-AD6C-C97DD2F83ABD}" type="parTrans" cxnId="{574592BF-CA30-4944-B651-7759C2403192}">
      <dgm:prSet/>
      <dgm:spPr/>
      <dgm:t>
        <a:bodyPr/>
        <a:lstStyle/>
        <a:p>
          <a:endParaRPr lang="es-EC"/>
        </a:p>
      </dgm:t>
    </dgm:pt>
    <dgm:pt modelId="{A74F8E22-7DC3-4D16-9A63-FAB18A5992D4}" type="sibTrans" cxnId="{574592BF-CA30-4944-B651-7759C2403192}">
      <dgm:prSet/>
      <dgm:spPr/>
      <dgm:t>
        <a:bodyPr/>
        <a:lstStyle/>
        <a:p>
          <a:endParaRPr lang="es-EC"/>
        </a:p>
      </dgm:t>
    </dgm:pt>
    <dgm:pt modelId="{D16CD871-9665-4EE1-B3C6-B51E2FCFC681}">
      <dgm:prSet phldrT="[Texto]"/>
      <dgm:spPr>
        <a:solidFill>
          <a:srgbClr val="FFFF00">
            <a:alpha val="90000"/>
          </a:srgbClr>
        </a:solidFill>
      </dgm:spPr>
      <dgm:t>
        <a:bodyPr/>
        <a:lstStyle/>
        <a:p>
          <a:r>
            <a:rPr lang="es-EC" dirty="0" smtClean="0"/>
            <a:t>Red Eléctrica</a:t>
          </a:r>
          <a:endParaRPr lang="es-EC" dirty="0"/>
        </a:p>
      </dgm:t>
    </dgm:pt>
    <dgm:pt modelId="{8FDDB34D-95B4-4A21-BC33-24BEF3AA2B92}" type="parTrans" cxnId="{D3DEA1B9-B634-4F6C-BC77-D782D06E51F1}">
      <dgm:prSet/>
      <dgm:spPr/>
      <dgm:t>
        <a:bodyPr/>
        <a:lstStyle/>
        <a:p>
          <a:endParaRPr lang="es-EC"/>
        </a:p>
      </dgm:t>
    </dgm:pt>
    <dgm:pt modelId="{F2DBC13D-7E43-47B4-950A-88EB46343BA6}" type="sibTrans" cxnId="{D3DEA1B9-B634-4F6C-BC77-D782D06E51F1}">
      <dgm:prSet/>
      <dgm:spPr/>
      <dgm:t>
        <a:bodyPr/>
        <a:lstStyle/>
        <a:p>
          <a:endParaRPr lang="es-EC"/>
        </a:p>
      </dgm:t>
    </dgm:pt>
    <dgm:pt modelId="{6DACED98-4E5B-4546-9F83-DE12251B1DC4}" type="pres">
      <dgm:prSet presAssocID="{753B88EB-706E-453A-9CAC-EA0ECAD8CA71}" presName="compositeShape" presStyleCnt="0">
        <dgm:presLayoutVars>
          <dgm:dir/>
          <dgm:resizeHandles/>
        </dgm:presLayoutVars>
      </dgm:prSet>
      <dgm:spPr/>
    </dgm:pt>
    <dgm:pt modelId="{16C895F2-E739-4CA2-B3CD-218838751A9F}" type="pres">
      <dgm:prSet presAssocID="{753B88EB-706E-453A-9CAC-EA0ECAD8CA71}" presName="pyramid" presStyleLbl="node1" presStyleIdx="0" presStyleCnt="1"/>
      <dgm:spPr/>
    </dgm:pt>
    <dgm:pt modelId="{B7B256EA-3DDA-4E0B-ABFE-98B230798E84}" type="pres">
      <dgm:prSet presAssocID="{753B88EB-706E-453A-9CAC-EA0ECAD8CA71}" presName="theList" presStyleCnt="0"/>
      <dgm:spPr/>
    </dgm:pt>
    <dgm:pt modelId="{CFC05B4C-0C3C-43A6-965B-266C6D4BE2ED}" type="pres">
      <dgm:prSet presAssocID="{5BA902E2-F714-4F5C-B71E-7BECA92B7DE3}" presName="aNode" presStyleLbl="fgAcc1" presStyleIdx="0" presStyleCnt="3">
        <dgm:presLayoutVars>
          <dgm:bulletEnabled val="1"/>
        </dgm:presLayoutVars>
      </dgm:prSet>
      <dgm:spPr/>
      <dgm:t>
        <a:bodyPr/>
        <a:lstStyle/>
        <a:p>
          <a:endParaRPr lang="es-EC"/>
        </a:p>
      </dgm:t>
    </dgm:pt>
    <dgm:pt modelId="{A212FFDE-E4AC-4289-B311-64F1DEB4ABBF}" type="pres">
      <dgm:prSet presAssocID="{5BA902E2-F714-4F5C-B71E-7BECA92B7DE3}" presName="aSpace" presStyleCnt="0"/>
      <dgm:spPr/>
    </dgm:pt>
    <dgm:pt modelId="{FF3B6E5F-D363-44EB-8F46-10BEE8021181}" type="pres">
      <dgm:prSet presAssocID="{AE897518-1876-432A-9380-B0411F49D39B}" presName="aNode" presStyleLbl="fgAcc1" presStyleIdx="1" presStyleCnt="3" custLinFactNeighborY="-54141">
        <dgm:presLayoutVars>
          <dgm:bulletEnabled val="1"/>
        </dgm:presLayoutVars>
      </dgm:prSet>
      <dgm:spPr/>
      <dgm:t>
        <a:bodyPr/>
        <a:lstStyle/>
        <a:p>
          <a:endParaRPr lang="es-EC"/>
        </a:p>
      </dgm:t>
    </dgm:pt>
    <dgm:pt modelId="{B82DA85C-EA8E-4F39-80D2-6C1088DA928F}" type="pres">
      <dgm:prSet presAssocID="{AE897518-1876-432A-9380-B0411F49D39B}" presName="aSpace" presStyleCnt="0"/>
      <dgm:spPr/>
    </dgm:pt>
    <dgm:pt modelId="{AEB33F3F-69D1-4A4F-802B-415C1798508E}" type="pres">
      <dgm:prSet presAssocID="{D16CD871-9665-4EE1-B3C6-B51E2FCFC681}" presName="aNode" presStyleLbl="fgAcc1" presStyleIdx="2" presStyleCnt="3" custLinFactNeighborY="-40078">
        <dgm:presLayoutVars>
          <dgm:bulletEnabled val="1"/>
        </dgm:presLayoutVars>
      </dgm:prSet>
      <dgm:spPr/>
      <dgm:t>
        <a:bodyPr/>
        <a:lstStyle/>
        <a:p>
          <a:endParaRPr lang="es-EC"/>
        </a:p>
      </dgm:t>
    </dgm:pt>
    <dgm:pt modelId="{732AEEC2-5C55-4276-98B1-A44100156CBB}" type="pres">
      <dgm:prSet presAssocID="{D16CD871-9665-4EE1-B3C6-B51E2FCFC681}" presName="aSpace" presStyleCnt="0"/>
      <dgm:spPr/>
    </dgm:pt>
  </dgm:ptLst>
  <dgm:cxnLst>
    <dgm:cxn modelId="{49D097B9-4730-4091-8FE0-F3FB34338DF2}" type="presOf" srcId="{AE897518-1876-432A-9380-B0411F49D39B}" destId="{FF3B6E5F-D363-44EB-8F46-10BEE8021181}" srcOrd="0" destOrd="0" presId="urn:microsoft.com/office/officeart/2005/8/layout/pyramid2"/>
    <dgm:cxn modelId="{16635B5E-5218-4E33-B40A-A20E6DFBFEA5}" type="presOf" srcId="{753B88EB-706E-453A-9CAC-EA0ECAD8CA71}" destId="{6DACED98-4E5B-4546-9F83-DE12251B1DC4}" srcOrd="0" destOrd="0" presId="urn:microsoft.com/office/officeart/2005/8/layout/pyramid2"/>
    <dgm:cxn modelId="{DEA39838-B9A5-4C9F-B79A-90A9BC0690DB}" srcId="{753B88EB-706E-453A-9CAC-EA0ECAD8CA71}" destId="{5BA902E2-F714-4F5C-B71E-7BECA92B7DE3}" srcOrd="0" destOrd="0" parTransId="{740E7E5B-FD03-44FE-A506-E36FEF0683F6}" sibTransId="{2184BDB8-84B5-489F-BEC1-F972B730DBAB}"/>
    <dgm:cxn modelId="{D3DEA1B9-B634-4F6C-BC77-D782D06E51F1}" srcId="{753B88EB-706E-453A-9CAC-EA0ECAD8CA71}" destId="{D16CD871-9665-4EE1-B3C6-B51E2FCFC681}" srcOrd="2" destOrd="0" parTransId="{8FDDB34D-95B4-4A21-BC33-24BEF3AA2B92}" sibTransId="{F2DBC13D-7E43-47B4-950A-88EB46343BA6}"/>
    <dgm:cxn modelId="{BFD8B604-C115-4A3D-B965-07E2F6C3EFBE}" type="presOf" srcId="{D16CD871-9665-4EE1-B3C6-B51E2FCFC681}" destId="{AEB33F3F-69D1-4A4F-802B-415C1798508E}" srcOrd="0" destOrd="0" presId="urn:microsoft.com/office/officeart/2005/8/layout/pyramid2"/>
    <dgm:cxn modelId="{290608C3-05D2-4792-9881-B737898D1187}" type="presOf" srcId="{5BA902E2-F714-4F5C-B71E-7BECA92B7DE3}" destId="{CFC05B4C-0C3C-43A6-965B-266C6D4BE2ED}" srcOrd="0" destOrd="0" presId="urn:microsoft.com/office/officeart/2005/8/layout/pyramid2"/>
    <dgm:cxn modelId="{574592BF-CA30-4944-B651-7759C2403192}" srcId="{753B88EB-706E-453A-9CAC-EA0ECAD8CA71}" destId="{AE897518-1876-432A-9380-B0411F49D39B}" srcOrd="1" destOrd="0" parTransId="{D4B5CBFD-93FC-43D6-AD6C-C97DD2F83ABD}" sibTransId="{A74F8E22-7DC3-4D16-9A63-FAB18A5992D4}"/>
    <dgm:cxn modelId="{404CE1FF-897A-45A1-AAD3-1E78839506B4}" type="presParOf" srcId="{6DACED98-4E5B-4546-9F83-DE12251B1DC4}" destId="{16C895F2-E739-4CA2-B3CD-218838751A9F}" srcOrd="0" destOrd="0" presId="urn:microsoft.com/office/officeart/2005/8/layout/pyramid2"/>
    <dgm:cxn modelId="{2F30D28D-21BD-4441-9558-3395ABD6A874}" type="presParOf" srcId="{6DACED98-4E5B-4546-9F83-DE12251B1DC4}" destId="{B7B256EA-3DDA-4E0B-ABFE-98B230798E84}" srcOrd="1" destOrd="0" presId="urn:microsoft.com/office/officeart/2005/8/layout/pyramid2"/>
    <dgm:cxn modelId="{9C5958CD-25C0-4DF1-B895-DA3C17505FBD}" type="presParOf" srcId="{B7B256EA-3DDA-4E0B-ABFE-98B230798E84}" destId="{CFC05B4C-0C3C-43A6-965B-266C6D4BE2ED}" srcOrd="0" destOrd="0" presId="urn:microsoft.com/office/officeart/2005/8/layout/pyramid2"/>
    <dgm:cxn modelId="{0EE5F20F-2213-4761-9D5D-F9F84DEA518A}" type="presParOf" srcId="{B7B256EA-3DDA-4E0B-ABFE-98B230798E84}" destId="{A212FFDE-E4AC-4289-B311-64F1DEB4ABBF}" srcOrd="1" destOrd="0" presId="urn:microsoft.com/office/officeart/2005/8/layout/pyramid2"/>
    <dgm:cxn modelId="{0B5F0C10-2815-4EDE-84B0-38E92E094465}" type="presParOf" srcId="{B7B256EA-3DDA-4E0B-ABFE-98B230798E84}" destId="{FF3B6E5F-D363-44EB-8F46-10BEE8021181}" srcOrd="2" destOrd="0" presId="urn:microsoft.com/office/officeart/2005/8/layout/pyramid2"/>
    <dgm:cxn modelId="{ADD5F505-4EFB-4156-A844-FFC4B5D6B321}" type="presParOf" srcId="{B7B256EA-3DDA-4E0B-ABFE-98B230798E84}" destId="{B82DA85C-EA8E-4F39-80D2-6C1088DA928F}" srcOrd="3" destOrd="0" presId="urn:microsoft.com/office/officeart/2005/8/layout/pyramid2"/>
    <dgm:cxn modelId="{F3E28A74-4CE1-4BEF-A3F2-30A03B893E16}" type="presParOf" srcId="{B7B256EA-3DDA-4E0B-ABFE-98B230798E84}" destId="{AEB33F3F-69D1-4A4F-802B-415C1798508E}" srcOrd="4" destOrd="0" presId="urn:microsoft.com/office/officeart/2005/8/layout/pyramid2"/>
    <dgm:cxn modelId="{1C9F6FEE-015B-48EA-9B48-F2C2EBF2578C}" type="presParOf" srcId="{B7B256EA-3DDA-4E0B-ABFE-98B230798E84}" destId="{732AEEC2-5C55-4276-98B1-A44100156CBB}"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37AB4DE-6B76-4A45-A660-75FD98337329}" type="doc">
      <dgm:prSet loTypeId="urn:microsoft.com/office/officeart/2005/8/layout/pyramid2" loCatId="pyramid" qsTypeId="urn:microsoft.com/office/officeart/2005/8/quickstyle/3d7" qsCatId="3D" csTypeId="urn:microsoft.com/office/officeart/2005/8/colors/accent1_2" csCatId="accent1" phldr="1"/>
      <dgm:spPr/>
    </dgm:pt>
    <dgm:pt modelId="{167D76F7-6D53-45F1-BCED-BDABA8E29758}">
      <dgm:prSet phldrT="[Texto]" custT="1"/>
      <dgm:spPr/>
      <dgm:t>
        <a:bodyPr/>
        <a:lstStyle/>
        <a:p>
          <a:pPr algn="ctr"/>
          <a:r>
            <a:rPr lang="es-EC" sz="1400" b="1" dirty="0" smtClean="0"/>
            <a:t>La  Dirección General no ha definido una Política de Seguridad para la Red de Datos..</a:t>
          </a:r>
        </a:p>
      </dgm:t>
    </dgm:pt>
    <dgm:pt modelId="{FA0D7285-4086-49B8-A8A0-27850F9585BB}" type="parTrans" cxnId="{726130F6-1C75-43F0-87DD-9060C7E40D10}">
      <dgm:prSet/>
      <dgm:spPr/>
      <dgm:t>
        <a:bodyPr/>
        <a:lstStyle/>
        <a:p>
          <a:endParaRPr lang="es-EC"/>
        </a:p>
      </dgm:t>
    </dgm:pt>
    <dgm:pt modelId="{DEFBEE94-F053-4334-B1E9-26FCF5E9719A}" type="sibTrans" cxnId="{726130F6-1C75-43F0-87DD-9060C7E40D10}">
      <dgm:prSet/>
      <dgm:spPr/>
      <dgm:t>
        <a:bodyPr/>
        <a:lstStyle/>
        <a:p>
          <a:endParaRPr lang="es-EC"/>
        </a:p>
      </dgm:t>
    </dgm:pt>
    <dgm:pt modelId="{322799E8-0573-4FD5-8E95-95CBF20E306A}">
      <dgm:prSet phldrT="[Texto]" custT="1"/>
      <dgm:spPr/>
      <dgm:t>
        <a:bodyPr/>
        <a:lstStyle/>
        <a:p>
          <a:pPr algn="l"/>
          <a:r>
            <a:rPr lang="es-EC" sz="1400" b="1" dirty="0" smtClean="0"/>
            <a:t>No se  gestiona la Seguridad de la Red.</a:t>
          </a:r>
        </a:p>
        <a:p>
          <a:pPr algn="l"/>
          <a:r>
            <a:rPr lang="es-EC" sz="1400" b="1" dirty="0" smtClean="0"/>
            <a:t>No existen procesos de instalación para infraestructura de red.</a:t>
          </a:r>
        </a:p>
        <a:p>
          <a:pPr algn="l"/>
          <a:r>
            <a:rPr lang="es-EC" sz="1400" b="1" dirty="0" smtClean="0"/>
            <a:t>No se dispone de un asesoramiento de un especialista en seguridad de redes</a:t>
          </a:r>
        </a:p>
      </dgm:t>
    </dgm:pt>
    <dgm:pt modelId="{C57907C5-D4AE-42DE-8CDC-E9E1B62EAD6A}" type="parTrans" cxnId="{60AE447D-A289-4ED0-A2A3-20ACF5BC3BCD}">
      <dgm:prSet/>
      <dgm:spPr/>
      <dgm:t>
        <a:bodyPr/>
        <a:lstStyle/>
        <a:p>
          <a:endParaRPr lang="es-EC"/>
        </a:p>
      </dgm:t>
    </dgm:pt>
    <dgm:pt modelId="{6B164134-6184-4772-9A80-3A3671EF8CD7}" type="sibTrans" cxnId="{60AE447D-A289-4ED0-A2A3-20ACF5BC3BCD}">
      <dgm:prSet/>
      <dgm:spPr/>
      <dgm:t>
        <a:bodyPr/>
        <a:lstStyle/>
        <a:p>
          <a:endParaRPr lang="es-EC"/>
        </a:p>
      </dgm:t>
    </dgm:pt>
    <dgm:pt modelId="{B32F0897-7464-42CD-B490-29BD0933112E}">
      <dgm:prSet phldrT="[Texto]" custT="1"/>
      <dgm:spPr/>
      <dgm:t>
        <a:bodyPr/>
        <a:lstStyle/>
        <a:p>
          <a:pPr algn="l"/>
          <a:r>
            <a:rPr lang="es-EC" sz="1400" b="1" dirty="0" smtClean="0"/>
            <a:t>No se dispone de un inventario de activos de la Infraestructura de red.</a:t>
          </a:r>
        </a:p>
        <a:p>
          <a:pPr algn="l"/>
          <a:r>
            <a:rPr lang="es-EC" sz="1400" b="1" dirty="0" smtClean="0"/>
            <a:t>Responsabilidad sobre los activos de: Equipamiento informático, equipos activos de red,  sistema de cableado estructurado.</a:t>
          </a:r>
        </a:p>
      </dgm:t>
    </dgm:pt>
    <dgm:pt modelId="{985B9D29-90E4-461B-8084-0717534E3DC4}" type="sibTrans" cxnId="{0B29A86B-FF21-4096-A870-5FB61FE358B3}">
      <dgm:prSet/>
      <dgm:spPr/>
      <dgm:t>
        <a:bodyPr/>
        <a:lstStyle/>
        <a:p>
          <a:endParaRPr lang="es-EC"/>
        </a:p>
      </dgm:t>
    </dgm:pt>
    <dgm:pt modelId="{69725938-A868-48A4-B064-3FBA8C27B81D}" type="parTrans" cxnId="{0B29A86B-FF21-4096-A870-5FB61FE358B3}">
      <dgm:prSet/>
      <dgm:spPr/>
      <dgm:t>
        <a:bodyPr/>
        <a:lstStyle/>
        <a:p>
          <a:endParaRPr lang="es-EC"/>
        </a:p>
      </dgm:t>
    </dgm:pt>
    <dgm:pt modelId="{874AA908-94A2-4546-9AD8-17AFA0DAAF1A}" type="pres">
      <dgm:prSet presAssocID="{E37AB4DE-6B76-4A45-A660-75FD98337329}" presName="compositeShape" presStyleCnt="0">
        <dgm:presLayoutVars>
          <dgm:dir/>
          <dgm:resizeHandles/>
        </dgm:presLayoutVars>
      </dgm:prSet>
      <dgm:spPr/>
    </dgm:pt>
    <dgm:pt modelId="{01B50C31-B9C6-4575-9226-5511896E6291}" type="pres">
      <dgm:prSet presAssocID="{E37AB4DE-6B76-4A45-A660-75FD98337329}" presName="pyramid" presStyleLbl="node1" presStyleIdx="0" presStyleCnt="1"/>
      <dgm:spPr/>
    </dgm:pt>
    <dgm:pt modelId="{365228D4-6FF6-473E-B406-B293E516E4A5}" type="pres">
      <dgm:prSet presAssocID="{E37AB4DE-6B76-4A45-A660-75FD98337329}" presName="theList" presStyleCnt="0"/>
      <dgm:spPr/>
    </dgm:pt>
    <dgm:pt modelId="{C0A20507-B0C5-4B52-A193-7F7C52839E4F}" type="pres">
      <dgm:prSet presAssocID="{167D76F7-6D53-45F1-BCED-BDABA8E29758}" presName="aNode" presStyleLbl="fgAcc1" presStyleIdx="0" presStyleCnt="3" custScaleY="119890" custLinFactNeighborX="256" custLinFactNeighborY="-55419">
        <dgm:presLayoutVars>
          <dgm:bulletEnabled val="1"/>
        </dgm:presLayoutVars>
      </dgm:prSet>
      <dgm:spPr/>
      <dgm:t>
        <a:bodyPr/>
        <a:lstStyle/>
        <a:p>
          <a:endParaRPr lang="es-EC"/>
        </a:p>
      </dgm:t>
    </dgm:pt>
    <dgm:pt modelId="{CCE9FFB8-560C-431A-A4D4-017C4507AF40}" type="pres">
      <dgm:prSet presAssocID="{167D76F7-6D53-45F1-BCED-BDABA8E29758}" presName="aSpace" presStyleCnt="0"/>
      <dgm:spPr/>
    </dgm:pt>
    <dgm:pt modelId="{7D62883A-6FBE-475F-AEE4-33D7579B58BF}" type="pres">
      <dgm:prSet presAssocID="{322799E8-0573-4FD5-8E95-95CBF20E306A}" presName="aNode" presStyleLbl="fgAcc1" presStyleIdx="1" presStyleCnt="3" custScaleY="175184">
        <dgm:presLayoutVars>
          <dgm:bulletEnabled val="1"/>
        </dgm:presLayoutVars>
      </dgm:prSet>
      <dgm:spPr/>
      <dgm:t>
        <a:bodyPr/>
        <a:lstStyle/>
        <a:p>
          <a:endParaRPr lang="es-EC"/>
        </a:p>
      </dgm:t>
    </dgm:pt>
    <dgm:pt modelId="{8D35F1F8-5E67-4F13-8989-2C2D74238258}" type="pres">
      <dgm:prSet presAssocID="{322799E8-0573-4FD5-8E95-95CBF20E306A}" presName="aSpace" presStyleCnt="0"/>
      <dgm:spPr/>
    </dgm:pt>
    <dgm:pt modelId="{5E3834AC-59CE-4A50-91BF-A7F4294AC73C}" type="pres">
      <dgm:prSet presAssocID="{B32F0897-7464-42CD-B490-29BD0933112E}" presName="aNode" presStyleLbl="fgAcc1" presStyleIdx="2" presStyleCnt="3" custLinFactY="17783" custLinFactNeighborY="100000">
        <dgm:presLayoutVars>
          <dgm:bulletEnabled val="1"/>
        </dgm:presLayoutVars>
      </dgm:prSet>
      <dgm:spPr/>
      <dgm:t>
        <a:bodyPr/>
        <a:lstStyle/>
        <a:p>
          <a:endParaRPr lang="es-EC"/>
        </a:p>
      </dgm:t>
    </dgm:pt>
    <dgm:pt modelId="{FBB58212-EF69-4792-AFC3-077DF48D8611}" type="pres">
      <dgm:prSet presAssocID="{B32F0897-7464-42CD-B490-29BD0933112E}" presName="aSpace" presStyleCnt="0"/>
      <dgm:spPr/>
    </dgm:pt>
  </dgm:ptLst>
  <dgm:cxnLst>
    <dgm:cxn modelId="{031BD119-02B4-4817-A02E-86B171B2DC41}" type="presOf" srcId="{167D76F7-6D53-45F1-BCED-BDABA8E29758}" destId="{C0A20507-B0C5-4B52-A193-7F7C52839E4F}" srcOrd="0" destOrd="0" presId="urn:microsoft.com/office/officeart/2005/8/layout/pyramid2"/>
    <dgm:cxn modelId="{726130F6-1C75-43F0-87DD-9060C7E40D10}" srcId="{E37AB4DE-6B76-4A45-A660-75FD98337329}" destId="{167D76F7-6D53-45F1-BCED-BDABA8E29758}" srcOrd="0" destOrd="0" parTransId="{FA0D7285-4086-49B8-A8A0-27850F9585BB}" sibTransId="{DEFBEE94-F053-4334-B1E9-26FCF5E9719A}"/>
    <dgm:cxn modelId="{E22A36AA-5459-4429-B295-AAC7D259E1E3}" type="presOf" srcId="{B32F0897-7464-42CD-B490-29BD0933112E}" destId="{5E3834AC-59CE-4A50-91BF-A7F4294AC73C}" srcOrd="0" destOrd="0" presId="urn:microsoft.com/office/officeart/2005/8/layout/pyramid2"/>
    <dgm:cxn modelId="{0B29A86B-FF21-4096-A870-5FB61FE358B3}" srcId="{E37AB4DE-6B76-4A45-A660-75FD98337329}" destId="{B32F0897-7464-42CD-B490-29BD0933112E}" srcOrd="2" destOrd="0" parTransId="{69725938-A868-48A4-B064-3FBA8C27B81D}" sibTransId="{985B9D29-90E4-461B-8084-0717534E3DC4}"/>
    <dgm:cxn modelId="{60AE447D-A289-4ED0-A2A3-20ACF5BC3BCD}" srcId="{E37AB4DE-6B76-4A45-A660-75FD98337329}" destId="{322799E8-0573-4FD5-8E95-95CBF20E306A}" srcOrd="1" destOrd="0" parTransId="{C57907C5-D4AE-42DE-8CDC-E9E1B62EAD6A}" sibTransId="{6B164134-6184-4772-9A80-3A3671EF8CD7}"/>
    <dgm:cxn modelId="{A9B0A6D0-594D-40AD-98A4-A8BEF3468DFE}" type="presOf" srcId="{E37AB4DE-6B76-4A45-A660-75FD98337329}" destId="{874AA908-94A2-4546-9AD8-17AFA0DAAF1A}" srcOrd="0" destOrd="0" presId="urn:microsoft.com/office/officeart/2005/8/layout/pyramid2"/>
    <dgm:cxn modelId="{DD51B706-5276-414A-8C43-DF56D7300B2F}" type="presOf" srcId="{322799E8-0573-4FD5-8E95-95CBF20E306A}" destId="{7D62883A-6FBE-475F-AEE4-33D7579B58BF}" srcOrd="0" destOrd="0" presId="urn:microsoft.com/office/officeart/2005/8/layout/pyramid2"/>
    <dgm:cxn modelId="{3414216E-6749-4EE9-B7AD-2058AF8B1A58}" type="presParOf" srcId="{874AA908-94A2-4546-9AD8-17AFA0DAAF1A}" destId="{01B50C31-B9C6-4575-9226-5511896E6291}" srcOrd="0" destOrd="0" presId="urn:microsoft.com/office/officeart/2005/8/layout/pyramid2"/>
    <dgm:cxn modelId="{F1596B8C-3F54-46C4-991F-D72125F6032E}" type="presParOf" srcId="{874AA908-94A2-4546-9AD8-17AFA0DAAF1A}" destId="{365228D4-6FF6-473E-B406-B293E516E4A5}" srcOrd="1" destOrd="0" presId="urn:microsoft.com/office/officeart/2005/8/layout/pyramid2"/>
    <dgm:cxn modelId="{5FEDD9DE-A365-433F-AC7A-225FF971FA17}" type="presParOf" srcId="{365228D4-6FF6-473E-B406-B293E516E4A5}" destId="{C0A20507-B0C5-4B52-A193-7F7C52839E4F}" srcOrd="0" destOrd="0" presId="urn:microsoft.com/office/officeart/2005/8/layout/pyramid2"/>
    <dgm:cxn modelId="{12DF6FFB-5F76-4F88-A0FE-1D736998293F}" type="presParOf" srcId="{365228D4-6FF6-473E-B406-B293E516E4A5}" destId="{CCE9FFB8-560C-431A-A4D4-017C4507AF40}" srcOrd="1" destOrd="0" presId="urn:microsoft.com/office/officeart/2005/8/layout/pyramid2"/>
    <dgm:cxn modelId="{5D87B2A8-03D5-4E40-A9CC-80A0723BFFCC}" type="presParOf" srcId="{365228D4-6FF6-473E-B406-B293E516E4A5}" destId="{7D62883A-6FBE-475F-AEE4-33D7579B58BF}" srcOrd="2" destOrd="0" presId="urn:microsoft.com/office/officeart/2005/8/layout/pyramid2"/>
    <dgm:cxn modelId="{3658D4F6-6B05-4C88-B77B-DDB11AD16950}" type="presParOf" srcId="{365228D4-6FF6-473E-B406-B293E516E4A5}" destId="{8D35F1F8-5E67-4F13-8989-2C2D74238258}" srcOrd="3" destOrd="0" presId="urn:microsoft.com/office/officeart/2005/8/layout/pyramid2"/>
    <dgm:cxn modelId="{419E8204-15AA-452F-9D76-B048EA19959B}" type="presParOf" srcId="{365228D4-6FF6-473E-B406-B293E516E4A5}" destId="{5E3834AC-59CE-4A50-91BF-A7F4294AC73C}" srcOrd="4" destOrd="0" presId="urn:microsoft.com/office/officeart/2005/8/layout/pyramid2"/>
    <dgm:cxn modelId="{0F9EB443-0209-45E5-AC1F-E5256CA8EDFE}" type="presParOf" srcId="{365228D4-6FF6-473E-B406-B293E516E4A5}" destId="{FBB58212-EF69-4792-AFC3-077DF48D8611}"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37AB4DE-6B76-4A45-A660-75FD98337329}" type="doc">
      <dgm:prSet loTypeId="urn:microsoft.com/office/officeart/2005/8/layout/pyramid2" loCatId="pyramid" qsTypeId="urn:microsoft.com/office/officeart/2005/8/quickstyle/3d7" qsCatId="3D" csTypeId="urn:microsoft.com/office/officeart/2005/8/colors/accent1_2" csCatId="accent1" phldr="1"/>
      <dgm:spPr/>
    </dgm:pt>
    <dgm:pt modelId="{167D76F7-6D53-45F1-BCED-BDABA8E29758}">
      <dgm:prSet phldrT="[Texto]" custT="1"/>
      <dgm:spPr/>
      <dgm:t>
        <a:bodyPr/>
        <a:lstStyle/>
        <a:p>
          <a:pPr algn="just"/>
          <a:r>
            <a:rPr lang="es-EC" sz="1400" b="1" dirty="0" smtClean="0"/>
            <a:t>No existe una selección y política para la selección de personal técnico.</a:t>
          </a:r>
        </a:p>
        <a:p>
          <a:pPr algn="just"/>
          <a:r>
            <a:rPr lang="es-EC" sz="1400" b="1" dirty="0" smtClean="0"/>
            <a:t>No existen acuerdos de confidencialidad.</a:t>
          </a:r>
        </a:p>
        <a:p>
          <a:pPr algn="just"/>
          <a:r>
            <a:rPr lang="es-EC" sz="1400" b="1" dirty="0" smtClean="0"/>
            <a:t>No existen reportes de incidentes y anomalías de la red</a:t>
          </a:r>
        </a:p>
      </dgm:t>
    </dgm:pt>
    <dgm:pt modelId="{FA0D7285-4086-49B8-A8A0-27850F9585BB}" type="parTrans" cxnId="{726130F6-1C75-43F0-87DD-9060C7E40D10}">
      <dgm:prSet/>
      <dgm:spPr/>
      <dgm:t>
        <a:bodyPr/>
        <a:lstStyle/>
        <a:p>
          <a:endParaRPr lang="es-EC"/>
        </a:p>
      </dgm:t>
    </dgm:pt>
    <dgm:pt modelId="{DEFBEE94-F053-4334-B1E9-26FCF5E9719A}" type="sibTrans" cxnId="{726130F6-1C75-43F0-87DD-9060C7E40D10}">
      <dgm:prSet/>
      <dgm:spPr/>
      <dgm:t>
        <a:bodyPr/>
        <a:lstStyle/>
        <a:p>
          <a:endParaRPr lang="es-EC"/>
        </a:p>
      </dgm:t>
    </dgm:pt>
    <dgm:pt modelId="{322799E8-0573-4FD5-8E95-95CBF20E306A}">
      <dgm:prSet phldrT="[Texto]" custT="1"/>
      <dgm:spPr/>
      <dgm:t>
        <a:bodyPr/>
        <a:lstStyle/>
        <a:p>
          <a:pPr algn="just"/>
          <a:r>
            <a:rPr lang="es-EC" sz="1400" b="1" dirty="0" smtClean="0"/>
            <a:t>No disponen de controles de acceso físico  en las áreas técnicas.</a:t>
          </a:r>
        </a:p>
        <a:p>
          <a:pPr algn="just"/>
          <a:r>
            <a:rPr lang="es-EC" sz="1400" b="1" dirty="0" smtClean="0"/>
            <a:t>Suministros de energía.</a:t>
          </a:r>
        </a:p>
        <a:p>
          <a:pPr algn="just"/>
          <a:r>
            <a:rPr lang="es-EC" sz="1400" b="1" dirty="0" smtClean="0"/>
            <a:t>Seguridad de cableado, ductos canalizaciones.</a:t>
          </a:r>
        </a:p>
        <a:p>
          <a:pPr algn="just"/>
          <a:r>
            <a:rPr lang="es-EC" sz="1400" b="1" dirty="0" smtClean="0"/>
            <a:t>Mantenimiento de los equipos activos de red.</a:t>
          </a:r>
        </a:p>
      </dgm:t>
    </dgm:pt>
    <dgm:pt modelId="{C57907C5-D4AE-42DE-8CDC-E9E1B62EAD6A}" type="parTrans" cxnId="{60AE447D-A289-4ED0-A2A3-20ACF5BC3BCD}">
      <dgm:prSet/>
      <dgm:spPr/>
      <dgm:t>
        <a:bodyPr/>
        <a:lstStyle/>
        <a:p>
          <a:endParaRPr lang="es-EC"/>
        </a:p>
      </dgm:t>
    </dgm:pt>
    <dgm:pt modelId="{6B164134-6184-4772-9A80-3A3671EF8CD7}" type="sibTrans" cxnId="{60AE447D-A289-4ED0-A2A3-20ACF5BC3BCD}">
      <dgm:prSet/>
      <dgm:spPr/>
      <dgm:t>
        <a:bodyPr/>
        <a:lstStyle/>
        <a:p>
          <a:endParaRPr lang="es-EC"/>
        </a:p>
      </dgm:t>
    </dgm:pt>
    <dgm:pt modelId="{B32F0897-7464-42CD-B490-29BD0933112E}">
      <dgm:prSet phldrT="[Texto]" custT="1"/>
      <dgm:spPr/>
      <dgm:t>
        <a:bodyPr/>
        <a:lstStyle/>
        <a:p>
          <a:pPr algn="just"/>
          <a:r>
            <a:rPr lang="es-EC" sz="1600" b="1" dirty="0" smtClean="0"/>
            <a:t>No se dispone de  normas y procedimientos de operación, respaldos</a:t>
          </a:r>
        </a:p>
      </dgm:t>
    </dgm:pt>
    <dgm:pt modelId="{69725938-A868-48A4-B064-3FBA8C27B81D}" type="parTrans" cxnId="{0B29A86B-FF21-4096-A870-5FB61FE358B3}">
      <dgm:prSet/>
      <dgm:spPr/>
      <dgm:t>
        <a:bodyPr/>
        <a:lstStyle/>
        <a:p>
          <a:endParaRPr lang="es-EC"/>
        </a:p>
      </dgm:t>
    </dgm:pt>
    <dgm:pt modelId="{985B9D29-90E4-461B-8084-0717534E3DC4}" type="sibTrans" cxnId="{0B29A86B-FF21-4096-A870-5FB61FE358B3}">
      <dgm:prSet/>
      <dgm:spPr/>
      <dgm:t>
        <a:bodyPr/>
        <a:lstStyle/>
        <a:p>
          <a:endParaRPr lang="es-EC"/>
        </a:p>
      </dgm:t>
    </dgm:pt>
    <dgm:pt modelId="{874AA908-94A2-4546-9AD8-17AFA0DAAF1A}" type="pres">
      <dgm:prSet presAssocID="{E37AB4DE-6B76-4A45-A660-75FD98337329}" presName="compositeShape" presStyleCnt="0">
        <dgm:presLayoutVars>
          <dgm:dir/>
          <dgm:resizeHandles/>
        </dgm:presLayoutVars>
      </dgm:prSet>
      <dgm:spPr/>
    </dgm:pt>
    <dgm:pt modelId="{01B50C31-B9C6-4575-9226-5511896E6291}" type="pres">
      <dgm:prSet presAssocID="{E37AB4DE-6B76-4A45-A660-75FD98337329}" presName="pyramid" presStyleLbl="node1" presStyleIdx="0" presStyleCnt="1"/>
      <dgm:spPr/>
    </dgm:pt>
    <dgm:pt modelId="{365228D4-6FF6-473E-B406-B293E516E4A5}" type="pres">
      <dgm:prSet presAssocID="{E37AB4DE-6B76-4A45-A660-75FD98337329}" presName="theList" presStyleCnt="0"/>
      <dgm:spPr/>
    </dgm:pt>
    <dgm:pt modelId="{C0A20507-B0C5-4B52-A193-7F7C52839E4F}" type="pres">
      <dgm:prSet presAssocID="{167D76F7-6D53-45F1-BCED-BDABA8E29758}" presName="aNode" presStyleLbl="fgAcc1" presStyleIdx="0" presStyleCnt="3" custScaleY="119890" custLinFactNeighborX="256" custLinFactNeighborY="-55419">
        <dgm:presLayoutVars>
          <dgm:bulletEnabled val="1"/>
        </dgm:presLayoutVars>
      </dgm:prSet>
      <dgm:spPr/>
      <dgm:t>
        <a:bodyPr/>
        <a:lstStyle/>
        <a:p>
          <a:endParaRPr lang="es-EC"/>
        </a:p>
      </dgm:t>
    </dgm:pt>
    <dgm:pt modelId="{CCE9FFB8-560C-431A-A4D4-017C4507AF40}" type="pres">
      <dgm:prSet presAssocID="{167D76F7-6D53-45F1-BCED-BDABA8E29758}" presName="aSpace" presStyleCnt="0"/>
      <dgm:spPr/>
    </dgm:pt>
    <dgm:pt modelId="{7D62883A-6FBE-475F-AEE4-33D7579B58BF}" type="pres">
      <dgm:prSet presAssocID="{322799E8-0573-4FD5-8E95-95CBF20E306A}" presName="aNode" presStyleLbl="fgAcc1" presStyleIdx="1" presStyleCnt="3" custScaleY="175184" custLinFactNeighborY="-37121">
        <dgm:presLayoutVars>
          <dgm:bulletEnabled val="1"/>
        </dgm:presLayoutVars>
      </dgm:prSet>
      <dgm:spPr/>
      <dgm:t>
        <a:bodyPr/>
        <a:lstStyle/>
        <a:p>
          <a:endParaRPr lang="es-EC"/>
        </a:p>
      </dgm:t>
    </dgm:pt>
    <dgm:pt modelId="{8D35F1F8-5E67-4F13-8989-2C2D74238258}" type="pres">
      <dgm:prSet presAssocID="{322799E8-0573-4FD5-8E95-95CBF20E306A}" presName="aSpace" presStyleCnt="0"/>
      <dgm:spPr/>
    </dgm:pt>
    <dgm:pt modelId="{5E3834AC-59CE-4A50-91BF-A7F4294AC73C}" type="pres">
      <dgm:prSet presAssocID="{B32F0897-7464-42CD-B490-29BD0933112E}" presName="aNode" presStyleLbl="fgAcc1" presStyleIdx="2" presStyleCnt="3" custLinFactNeighborY="-30674">
        <dgm:presLayoutVars>
          <dgm:bulletEnabled val="1"/>
        </dgm:presLayoutVars>
      </dgm:prSet>
      <dgm:spPr/>
      <dgm:t>
        <a:bodyPr/>
        <a:lstStyle/>
        <a:p>
          <a:endParaRPr lang="es-EC"/>
        </a:p>
      </dgm:t>
    </dgm:pt>
    <dgm:pt modelId="{FBB58212-EF69-4792-AFC3-077DF48D8611}" type="pres">
      <dgm:prSet presAssocID="{B32F0897-7464-42CD-B490-29BD0933112E}" presName="aSpace" presStyleCnt="0"/>
      <dgm:spPr/>
    </dgm:pt>
  </dgm:ptLst>
  <dgm:cxnLst>
    <dgm:cxn modelId="{F7DB813D-81ED-49AC-99ED-9768616C79DF}" type="presOf" srcId="{322799E8-0573-4FD5-8E95-95CBF20E306A}" destId="{7D62883A-6FBE-475F-AEE4-33D7579B58BF}" srcOrd="0" destOrd="0" presId="urn:microsoft.com/office/officeart/2005/8/layout/pyramid2"/>
    <dgm:cxn modelId="{6E63F12D-D080-4FCB-BE9D-EDABC3976BE2}" type="presOf" srcId="{167D76F7-6D53-45F1-BCED-BDABA8E29758}" destId="{C0A20507-B0C5-4B52-A193-7F7C52839E4F}" srcOrd="0" destOrd="0" presId="urn:microsoft.com/office/officeart/2005/8/layout/pyramid2"/>
    <dgm:cxn modelId="{D76234BF-2851-4104-A9B6-6F9CCC955A06}" type="presOf" srcId="{E37AB4DE-6B76-4A45-A660-75FD98337329}" destId="{874AA908-94A2-4546-9AD8-17AFA0DAAF1A}" srcOrd="0" destOrd="0" presId="urn:microsoft.com/office/officeart/2005/8/layout/pyramid2"/>
    <dgm:cxn modelId="{726130F6-1C75-43F0-87DD-9060C7E40D10}" srcId="{E37AB4DE-6B76-4A45-A660-75FD98337329}" destId="{167D76F7-6D53-45F1-BCED-BDABA8E29758}" srcOrd="0" destOrd="0" parTransId="{FA0D7285-4086-49B8-A8A0-27850F9585BB}" sibTransId="{DEFBEE94-F053-4334-B1E9-26FCF5E9719A}"/>
    <dgm:cxn modelId="{0B29A86B-FF21-4096-A870-5FB61FE358B3}" srcId="{E37AB4DE-6B76-4A45-A660-75FD98337329}" destId="{B32F0897-7464-42CD-B490-29BD0933112E}" srcOrd="2" destOrd="0" parTransId="{69725938-A868-48A4-B064-3FBA8C27B81D}" sibTransId="{985B9D29-90E4-461B-8084-0717534E3DC4}"/>
    <dgm:cxn modelId="{60AE447D-A289-4ED0-A2A3-20ACF5BC3BCD}" srcId="{E37AB4DE-6B76-4A45-A660-75FD98337329}" destId="{322799E8-0573-4FD5-8E95-95CBF20E306A}" srcOrd="1" destOrd="0" parTransId="{C57907C5-D4AE-42DE-8CDC-E9E1B62EAD6A}" sibTransId="{6B164134-6184-4772-9A80-3A3671EF8CD7}"/>
    <dgm:cxn modelId="{49D42268-E78F-44BA-B812-66FB83B41487}" type="presOf" srcId="{B32F0897-7464-42CD-B490-29BD0933112E}" destId="{5E3834AC-59CE-4A50-91BF-A7F4294AC73C}" srcOrd="0" destOrd="0" presId="urn:microsoft.com/office/officeart/2005/8/layout/pyramid2"/>
    <dgm:cxn modelId="{BD28C15C-6779-4426-A2E3-15F6923FD8EE}" type="presParOf" srcId="{874AA908-94A2-4546-9AD8-17AFA0DAAF1A}" destId="{01B50C31-B9C6-4575-9226-5511896E6291}" srcOrd="0" destOrd="0" presId="urn:microsoft.com/office/officeart/2005/8/layout/pyramid2"/>
    <dgm:cxn modelId="{CD116B18-5E43-4B9A-8D1A-7323DAD4B919}" type="presParOf" srcId="{874AA908-94A2-4546-9AD8-17AFA0DAAF1A}" destId="{365228D4-6FF6-473E-B406-B293E516E4A5}" srcOrd="1" destOrd="0" presId="urn:microsoft.com/office/officeart/2005/8/layout/pyramid2"/>
    <dgm:cxn modelId="{554CC896-D20D-48EC-B1D6-5E03FF29983F}" type="presParOf" srcId="{365228D4-6FF6-473E-B406-B293E516E4A5}" destId="{C0A20507-B0C5-4B52-A193-7F7C52839E4F}" srcOrd="0" destOrd="0" presId="urn:microsoft.com/office/officeart/2005/8/layout/pyramid2"/>
    <dgm:cxn modelId="{E75498A2-446B-4A74-9059-5B0993ECF1A5}" type="presParOf" srcId="{365228D4-6FF6-473E-B406-B293E516E4A5}" destId="{CCE9FFB8-560C-431A-A4D4-017C4507AF40}" srcOrd="1" destOrd="0" presId="urn:microsoft.com/office/officeart/2005/8/layout/pyramid2"/>
    <dgm:cxn modelId="{55C0BEA7-6663-4CB3-AD43-44D4C72A3F3E}" type="presParOf" srcId="{365228D4-6FF6-473E-B406-B293E516E4A5}" destId="{7D62883A-6FBE-475F-AEE4-33D7579B58BF}" srcOrd="2" destOrd="0" presId="urn:microsoft.com/office/officeart/2005/8/layout/pyramid2"/>
    <dgm:cxn modelId="{AAB8C2D5-7989-4C19-88EB-3CDBA7AF90A7}" type="presParOf" srcId="{365228D4-6FF6-473E-B406-B293E516E4A5}" destId="{8D35F1F8-5E67-4F13-8989-2C2D74238258}" srcOrd="3" destOrd="0" presId="urn:microsoft.com/office/officeart/2005/8/layout/pyramid2"/>
    <dgm:cxn modelId="{C176C148-8B05-42B4-96A5-6EA87E3E5E30}" type="presParOf" srcId="{365228D4-6FF6-473E-B406-B293E516E4A5}" destId="{5E3834AC-59CE-4A50-91BF-A7F4294AC73C}" srcOrd="4" destOrd="0" presId="urn:microsoft.com/office/officeart/2005/8/layout/pyramid2"/>
    <dgm:cxn modelId="{AA197F71-EEEC-428E-9972-A7682813BA29}" type="presParOf" srcId="{365228D4-6FF6-473E-B406-B293E516E4A5}" destId="{FBB58212-EF69-4792-AFC3-077DF48D8611}"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617F7-2518-4A80-A6CB-4636F98EA7CF}">
      <dsp:nvSpPr>
        <dsp:cNvPr id="0" name=""/>
        <dsp:cNvSpPr/>
      </dsp:nvSpPr>
      <dsp:spPr>
        <a:xfrm rot="10800000">
          <a:off x="1430282" y="1003"/>
          <a:ext cx="7197692" cy="2105412"/>
        </a:xfrm>
        <a:prstGeom prst="homePlate">
          <a:avLst/>
        </a:prstGeom>
        <a:gradFill flip="none" rotWithShape="1">
          <a:gsLst>
            <a:gs pos="0">
              <a:srgbClr val="03D4A8"/>
            </a:gs>
            <a:gs pos="25000">
              <a:srgbClr val="21D6E0"/>
            </a:gs>
            <a:gs pos="75000">
              <a:srgbClr val="0087E6"/>
            </a:gs>
            <a:gs pos="100000">
              <a:srgbClr val="005CBF"/>
            </a:gs>
          </a:gsLst>
          <a:lin ang="2700000" scaled="1"/>
          <a:tileRect/>
        </a:gra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45379" tIns="53340" rIns="99568" bIns="5334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O B J E T I V O     G E N E R A L</a:t>
          </a:r>
        </a:p>
        <a:p>
          <a:pPr lvl="0" algn="ctr" defTabSz="622300">
            <a:lnSpc>
              <a:spcPct val="90000"/>
            </a:lnSpc>
            <a:spcBef>
              <a:spcPct val="0"/>
            </a:spcBef>
            <a:spcAft>
              <a:spcPct val="35000"/>
            </a:spcAft>
          </a:pPr>
          <a:endParaRPr lang="es-EC" sz="1400" b="1" kern="1200"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a:p>
          <a:pPr lvl="0" algn="just" defTabSz="622300">
            <a:lnSpc>
              <a:spcPct val="90000"/>
            </a:lnSpc>
            <a:spcBef>
              <a:spcPct val="0"/>
            </a:spcBef>
            <a:spcAft>
              <a:spcPct val="35000"/>
            </a:spcAft>
          </a:pPr>
          <a:r>
            <a:rPr lang="es-EC" sz="1400" b="1" kern="12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Dotar al HE-1 de un nuevo Sistema de Gestión Hospitalaria, con el fin de satisfacer a las nuevas exigencias tecnológicas  y administrativas  a través de una infraestructura de red construida en base a las normas 17799 y 27001 brindando de esta manera una atención  eficiente y cálida  a los pacientes.</a:t>
          </a:r>
        </a:p>
      </dsp:txBody>
      <dsp:txXfrm rot="10800000">
        <a:off x="1956635" y="1003"/>
        <a:ext cx="6671339" cy="2105412"/>
      </dsp:txXfrm>
    </dsp:sp>
    <dsp:sp modelId="{51E6EAE5-F9C2-422A-A998-19C3AEAE1C7F}">
      <dsp:nvSpPr>
        <dsp:cNvPr id="0" name=""/>
        <dsp:cNvSpPr/>
      </dsp:nvSpPr>
      <dsp:spPr>
        <a:xfrm>
          <a:off x="134059" y="218013"/>
          <a:ext cx="1824010" cy="1675449"/>
        </a:xfrm>
        <a:prstGeom prst="ellipse">
          <a:avLst/>
        </a:prstGeom>
        <a:blipFill rotWithShape="1">
          <a:blip xmlns:r="http://schemas.openxmlformats.org/officeDocument/2006/relationships" r:embed="rId1"/>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5D945161-C9DF-4F41-91F0-B783DA3A688F}">
      <dsp:nvSpPr>
        <dsp:cNvPr id="0" name=""/>
        <dsp:cNvSpPr/>
      </dsp:nvSpPr>
      <dsp:spPr>
        <a:xfrm rot="10800000">
          <a:off x="1157475" y="2243732"/>
          <a:ext cx="7471174" cy="2064473"/>
        </a:xfrm>
        <a:prstGeom prst="homePlate">
          <a:avLst/>
        </a:prstGeom>
        <a:gradFill flip="none" rotWithShape="1">
          <a:gsLst>
            <a:gs pos="0">
              <a:srgbClr val="03D4A8"/>
            </a:gs>
            <a:gs pos="25000">
              <a:srgbClr val="21D6E0"/>
            </a:gs>
            <a:gs pos="75000">
              <a:srgbClr val="0087E6"/>
            </a:gs>
            <a:gs pos="100000">
              <a:srgbClr val="005CBF"/>
            </a:gs>
          </a:gsLst>
          <a:lin ang="2700000" scaled="0"/>
          <a:tileRect/>
        </a:gra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45379" tIns="53340" rIns="99568" bIns="5334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effectLst>
                <a:outerShdw blurRad="38100" dist="38100" dir="2700000" algn="tl">
                  <a:srgbClr val="000000">
                    <a:alpha val="43137"/>
                  </a:srgbClr>
                </a:outerShdw>
              </a:effectLst>
            </a:rPr>
            <a:t>OBJETIVOS ESPECIFICOS</a:t>
          </a:r>
        </a:p>
        <a:p>
          <a:pPr lvl="0" algn="l" defTabSz="622300">
            <a:lnSpc>
              <a:spcPct val="90000"/>
            </a:lnSpc>
            <a:spcBef>
              <a:spcPct val="0"/>
            </a:spcBef>
            <a:spcAft>
              <a:spcPct val="35000"/>
            </a:spcAft>
          </a:pPr>
          <a:endParaRPr lang="es-ES" sz="1400" kern="1200" dirty="0" smtClean="0">
            <a:solidFill>
              <a:schemeClr val="tx1"/>
            </a:solidFill>
          </a:endParaRPr>
        </a:p>
        <a:p>
          <a:pPr lvl="0" algn="l" defTabSz="622300">
            <a:lnSpc>
              <a:spcPct val="90000"/>
            </a:lnSpc>
            <a:spcBef>
              <a:spcPct val="0"/>
            </a:spcBef>
            <a:spcAft>
              <a:spcPct val="35000"/>
            </a:spcAft>
          </a:pPr>
          <a:r>
            <a:rPr lang="es-ES" sz="1600" b="1" kern="1200" dirty="0" smtClean="0">
              <a:solidFill>
                <a:schemeClr val="tx1"/>
              </a:solidFill>
            </a:rPr>
            <a:t>Determinar  la situación tecnológica actual del  HE-1</a:t>
          </a:r>
          <a:endParaRPr lang="es-EC" sz="1600" b="1" kern="1200" dirty="0" smtClean="0">
            <a:solidFill>
              <a:schemeClr val="tx1"/>
            </a:solidFill>
          </a:endParaRPr>
        </a:p>
        <a:p>
          <a:pPr lvl="0" algn="l" defTabSz="622300">
            <a:lnSpc>
              <a:spcPct val="90000"/>
            </a:lnSpc>
            <a:spcBef>
              <a:spcPct val="0"/>
            </a:spcBef>
            <a:spcAft>
              <a:spcPct val="35000"/>
            </a:spcAft>
          </a:pPr>
          <a:r>
            <a:rPr lang="es-ES" sz="1600" b="1" kern="1200" dirty="0" smtClean="0">
              <a:solidFill>
                <a:schemeClr val="tx1"/>
              </a:solidFill>
            </a:rPr>
            <a:t>Definir e implementar  una   red segura. </a:t>
          </a:r>
        </a:p>
        <a:p>
          <a:pPr lvl="0" algn="l" defTabSz="622300">
            <a:lnSpc>
              <a:spcPct val="90000"/>
            </a:lnSpc>
            <a:spcBef>
              <a:spcPct val="0"/>
            </a:spcBef>
            <a:spcAft>
              <a:spcPct val="35000"/>
            </a:spcAft>
          </a:pPr>
          <a:r>
            <a:rPr lang="es-ES" sz="1600" b="1" kern="1200" dirty="0" smtClean="0">
              <a:solidFill>
                <a:schemeClr val="tx1"/>
              </a:solidFill>
            </a:rPr>
            <a:t>Definir e implementar  un Sistema de Gestión Hospitalario.</a:t>
          </a:r>
          <a:endParaRPr lang="es-EC" sz="1600" b="1" kern="1200" dirty="0" smtClean="0">
            <a:solidFill>
              <a:schemeClr val="tx1"/>
            </a:solidFill>
          </a:endParaRPr>
        </a:p>
      </dsp:txBody>
      <dsp:txXfrm rot="10800000">
        <a:off x="1673593" y="2243732"/>
        <a:ext cx="6955056" cy="2064473"/>
      </dsp:txXfrm>
    </dsp:sp>
    <dsp:sp modelId="{E3D10685-BD47-4792-AB74-7F977164F210}">
      <dsp:nvSpPr>
        <dsp:cNvPr id="0" name=""/>
        <dsp:cNvSpPr/>
      </dsp:nvSpPr>
      <dsp:spPr>
        <a:xfrm>
          <a:off x="368959" y="2510885"/>
          <a:ext cx="1694144" cy="1694904"/>
        </a:xfrm>
        <a:prstGeom prst="ellipse">
          <a:avLst/>
        </a:prstGeom>
        <a:blipFill rotWithShape="1">
          <a:blip xmlns:r="http://schemas.openxmlformats.org/officeDocument/2006/relationships" r:embed="rId2"/>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50C31-B9C6-4575-9226-5511896E6291}">
      <dsp:nvSpPr>
        <dsp:cNvPr id="0" name=""/>
        <dsp:cNvSpPr/>
      </dsp:nvSpPr>
      <dsp:spPr>
        <a:xfrm>
          <a:off x="489350" y="0"/>
          <a:ext cx="5857916" cy="5857916"/>
        </a:xfrm>
        <a:prstGeom prst="triangle">
          <a:avLst/>
        </a:prstGeom>
        <a:solidFill>
          <a:schemeClr val="accent1">
            <a:hueOff val="0"/>
            <a:satOff val="0"/>
            <a:lumOff val="0"/>
            <a:alphaOff val="0"/>
          </a:schemeClr>
        </a:solidFill>
        <a:ln>
          <a:noFill/>
        </a:ln>
        <a:effectLst>
          <a:outerShdw blurRad="50800" dist="254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C0A20507-B0C5-4B52-A193-7F7C52839E4F}">
      <dsp:nvSpPr>
        <dsp:cNvPr id="0" name=""/>
        <dsp:cNvSpPr/>
      </dsp:nvSpPr>
      <dsp:spPr>
        <a:xfrm>
          <a:off x="3428055" y="504112"/>
          <a:ext cx="3807645" cy="1429301"/>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b="1" kern="1200" dirty="0" smtClean="0"/>
            <a:t>Seguridad de las aplicaciones del sistema.</a:t>
          </a:r>
          <a:endParaRPr lang="es-EC" sz="1400" kern="1200" dirty="0" smtClean="0"/>
        </a:p>
        <a:p>
          <a:pPr lvl="0" algn="just" defTabSz="622300">
            <a:lnSpc>
              <a:spcPct val="90000"/>
            </a:lnSpc>
            <a:spcBef>
              <a:spcPct val="0"/>
            </a:spcBef>
            <a:spcAft>
              <a:spcPct val="35000"/>
            </a:spcAft>
          </a:pPr>
          <a:r>
            <a:rPr lang="es-EC" sz="1400" b="1" kern="1200" dirty="0" smtClean="0"/>
            <a:t>Seguridad de los archivos del sistema</a:t>
          </a:r>
        </a:p>
        <a:p>
          <a:pPr lvl="0" algn="just" defTabSz="622300">
            <a:lnSpc>
              <a:spcPct val="90000"/>
            </a:lnSpc>
            <a:spcBef>
              <a:spcPct val="0"/>
            </a:spcBef>
            <a:spcAft>
              <a:spcPct val="35000"/>
            </a:spcAft>
          </a:pPr>
          <a:r>
            <a:rPr lang="es-EC" sz="1400" b="1" kern="1200" dirty="0" smtClean="0"/>
            <a:t>Seguridad en los procesos de desarrollo y soporte</a:t>
          </a:r>
          <a:endParaRPr lang="es-EC" sz="1400" kern="1200" dirty="0" smtClean="0"/>
        </a:p>
      </dsp:txBody>
      <dsp:txXfrm>
        <a:off x="3497828" y="573885"/>
        <a:ext cx="3668099" cy="1289755"/>
      </dsp:txXfrm>
    </dsp:sp>
    <dsp:sp modelId="{7D62883A-6FBE-475F-AEE4-33D7579B58BF}">
      <dsp:nvSpPr>
        <dsp:cNvPr id="0" name=""/>
        <dsp:cNvSpPr/>
      </dsp:nvSpPr>
      <dsp:spPr>
        <a:xfrm>
          <a:off x="3573051" y="2056692"/>
          <a:ext cx="3807645" cy="1379122"/>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b="1" kern="1200" dirty="0" smtClean="0"/>
            <a:t>Aspectos de la gestión de la continuidad del servicio de salud.</a:t>
          </a:r>
          <a:endParaRPr lang="es-EC" sz="1400" kern="1200" dirty="0" smtClean="0"/>
        </a:p>
        <a:p>
          <a:pPr lvl="0" algn="just" defTabSz="622300">
            <a:lnSpc>
              <a:spcPct val="90000"/>
            </a:lnSpc>
            <a:spcBef>
              <a:spcPct val="0"/>
            </a:spcBef>
            <a:spcAft>
              <a:spcPct val="35000"/>
            </a:spcAft>
          </a:pPr>
          <a:r>
            <a:rPr lang="es-EC" sz="1400" kern="1200" dirty="0" smtClean="0"/>
            <a:t>Estructura para la planificación de la continuidad del servicio de salud.</a:t>
          </a:r>
          <a:endParaRPr lang="es-EC" sz="1400" b="1" kern="1200" dirty="0" smtClean="0"/>
        </a:p>
      </dsp:txBody>
      <dsp:txXfrm>
        <a:off x="3640374" y="2124015"/>
        <a:ext cx="3672999" cy="1244476"/>
      </dsp:txXfrm>
    </dsp:sp>
    <dsp:sp modelId="{5E3834AC-59CE-4A50-91BF-A7F4294AC73C}">
      <dsp:nvSpPr>
        <dsp:cNvPr id="0" name=""/>
        <dsp:cNvSpPr/>
      </dsp:nvSpPr>
      <dsp:spPr>
        <a:xfrm>
          <a:off x="3428055" y="3632213"/>
          <a:ext cx="3807645" cy="1429027"/>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kern="1200" dirty="0" smtClean="0"/>
            <a:t>Cumplimiento con los requisitos legales.</a:t>
          </a:r>
        </a:p>
        <a:p>
          <a:pPr lvl="0" algn="l" defTabSz="622300">
            <a:lnSpc>
              <a:spcPct val="90000"/>
            </a:lnSpc>
            <a:spcBef>
              <a:spcPct val="0"/>
            </a:spcBef>
            <a:spcAft>
              <a:spcPct val="35000"/>
            </a:spcAft>
          </a:pPr>
          <a:r>
            <a:rPr lang="es-EC" sz="1400" kern="1200" dirty="0" smtClean="0"/>
            <a:t>Revisiones de la política de seguridad y del cumplimiento técnico.</a:t>
          </a:r>
        </a:p>
        <a:p>
          <a:pPr lvl="0" algn="l" defTabSz="622300">
            <a:lnSpc>
              <a:spcPct val="90000"/>
            </a:lnSpc>
            <a:spcBef>
              <a:spcPct val="0"/>
            </a:spcBef>
            <a:spcAft>
              <a:spcPct val="35000"/>
            </a:spcAft>
          </a:pPr>
          <a:r>
            <a:rPr lang="es-EC" sz="1400" kern="1200" dirty="0" smtClean="0"/>
            <a:t>Consideraciones de la auditoría de sistemas</a:t>
          </a:r>
          <a:r>
            <a:rPr lang="es-EC" sz="1400" b="1" kern="1200" dirty="0" smtClean="0"/>
            <a:t>.</a:t>
          </a:r>
        </a:p>
      </dsp:txBody>
      <dsp:txXfrm>
        <a:off x="3497814" y="3701972"/>
        <a:ext cx="3668127" cy="128950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50C31-B9C6-4575-9226-5511896E6291}">
      <dsp:nvSpPr>
        <dsp:cNvPr id="0" name=""/>
        <dsp:cNvSpPr/>
      </dsp:nvSpPr>
      <dsp:spPr>
        <a:xfrm>
          <a:off x="489350" y="0"/>
          <a:ext cx="5857916" cy="5857916"/>
        </a:xfrm>
        <a:prstGeom prst="triangle">
          <a:avLst/>
        </a:prstGeom>
        <a:solidFill>
          <a:schemeClr val="accent1">
            <a:hueOff val="0"/>
            <a:satOff val="0"/>
            <a:lumOff val="0"/>
            <a:alphaOff val="0"/>
          </a:schemeClr>
        </a:solidFill>
        <a:ln>
          <a:noFill/>
        </a:ln>
        <a:effectLst>
          <a:outerShdw blurRad="50800" dist="254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C0A20507-B0C5-4B52-A193-7F7C52839E4F}">
      <dsp:nvSpPr>
        <dsp:cNvPr id="0" name=""/>
        <dsp:cNvSpPr/>
      </dsp:nvSpPr>
      <dsp:spPr>
        <a:xfrm>
          <a:off x="3428055" y="504112"/>
          <a:ext cx="3807645" cy="1429301"/>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b="1" kern="1200" dirty="0" smtClean="0"/>
            <a:t>Falta una gestión del manejo de usuarios como registro, administración de privilegios, administración de contraseñas</a:t>
          </a:r>
          <a:r>
            <a:rPr lang="es-EC" sz="1400" b="1" kern="1200" dirty="0" smtClean="0"/>
            <a:t>.</a:t>
          </a:r>
        </a:p>
      </dsp:txBody>
      <dsp:txXfrm>
        <a:off x="3497828" y="573885"/>
        <a:ext cx="3668099" cy="1289755"/>
      </dsp:txXfrm>
    </dsp:sp>
    <dsp:sp modelId="{7D62883A-6FBE-475F-AEE4-33D7579B58BF}">
      <dsp:nvSpPr>
        <dsp:cNvPr id="0" name=""/>
        <dsp:cNvSpPr/>
      </dsp:nvSpPr>
      <dsp:spPr>
        <a:xfrm>
          <a:off x="3573051" y="2056692"/>
          <a:ext cx="3807645" cy="1379122"/>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b="1" kern="1200" dirty="0" smtClean="0"/>
            <a:t>No se han definido las responsabilidad de los usuarios de la red  (Uso de contraseñas).</a:t>
          </a:r>
        </a:p>
      </dsp:txBody>
      <dsp:txXfrm>
        <a:off x="3640374" y="2124015"/>
        <a:ext cx="3672999" cy="1244476"/>
      </dsp:txXfrm>
    </dsp:sp>
    <dsp:sp modelId="{5E3834AC-59CE-4A50-91BF-A7F4294AC73C}">
      <dsp:nvSpPr>
        <dsp:cNvPr id="0" name=""/>
        <dsp:cNvSpPr/>
      </dsp:nvSpPr>
      <dsp:spPr>
        <a:xfrm>
          <a:off x="3418308" y="3647456"/>
          <a:ext cx="3807645" cy="1429027"/>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b="1" kern="1200" dirty="0" smtClean="0"/>
            <a:t>Implementar un control de accesos a redes: </a:t>
          </a:r>
        </a:p>
        <a:p>
          <a:pPr lvl="0" algn="just" defTabSz="622300">
            <a:lnSpc>
              <a:spcPct val="90000"/>
            </a:lnSpc>
            <a:spcBef>
              <a:spcPct val="0"/>
            </a:spcBef>
            <a:spcAft>
              <a:spcPct val="35000"/>
            </a:spcAft>
          </a:pPr>
          <a:r>
            <a:rPr lang="es-EC" sz="1400" b="1" kern="1200" dirty="0" smtClean="0"/>
            <a:t>Autenticación de usuarios para conexiones externas, políticas de uso de los servicios de red,  protección de puertos de acceso remoto.</a:t>
          </a:r>
        </a:p>
      </dsp:txBody>
      <dsp:txXfrm>
        <a:off x="3488067" y="3717215"/>
        <a:ext cx="3668127" cy="128950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53747-241B-4E37-834C-67AD88F88561}">
      <dsp:nvSpPr>
        <dsp:cNvPr id="0" name=""/>
        <dsp:cNvSpPr/>
      </dsp:nvSpPr>
      <dsp:spPr>
        <a:xfrm rot="5400000">
          <a:off x="-149834" y="149834"/>
          <a:ext cx="998894" cy="699225"/>
        </a:xfrm>
        <a:prstGeom prst="chevron">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b="1" kern="1200" dirty="0" smtClean="0">
              <a:solidFill>
                <a:schemeClr val="tx1"/>
              </a:solidFill>
              <a:effectLst>
                <a:outerShdw blurRad="38100" dist="38100" dir="2700000" algn="tl">
                  <a:srgbClr val="000000">
                    <a:alpha val="43137"/>
                  </a:srgbClr>
                </a:outerShdw>
              </a:effectLst>
            </a:rPr>
            <a:t>1.</a:t>
          </a:r>
          <a:endParaRPr lang="es-EC" sz="2100" b="1" kern="1200" dirty="0">
            <a:solidFill>
              <a:schemeClr val="tx1"/>
            </a:solidFill>
            <a:effectLst>
              <a:outerShdw blurRad="38100" dist="38100" dir="2700000" algn="tl">
                <a:srgbClr val="000000">
                  <a:alpha val="43137"/>
                </a:srgbClr>
              </a:outerShdw>
            </a:effectLst>
          </a:endParaRPr>
        </a:p>
      </dsp:txBody>
      <dsp:txXfrm rot="-5400000">
        <a:off x="1" y="349613"/>
        <a:ext cx="699225" cy="299669"/>
      </dsp:txXfrm>
    </dsp:sp>
    <dsp:sp modelId="{39A016AB-26F3-407C-9ABB-D87E55FEA306}">
      <dsp:nvSpPr>
        <dsp:cNvPr id="0" name=""/>
        <dsp:cNvSpPr/>
      </dsp:nvSpPr>
      <dsp:spPr>
        <a:xfrm rot="5400000">
          <a:off x="3796884" y="-3095459"/>
          <a:ext cx="649281" cy="6844598"/>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C" sz="2100" kern="1200" dirty="0" smtClean="0"/>
            <a:t>Mala administración de turnos de atención médica.</a:t>
          </a:r>
          <a:endParaRPr lang="es-EC" sz="2100" kern="1200" dirty="0"/>
        </a:p>
      </dsp:txBody>
      <dsp:txXfrm rot="-5400000">
        <a:off x="699226" y="33894"/>
        <a:ext cx="6812903" cy="585891"/>
      </dsp:txXfrm>
    </dsp:sp>
    <dsp:sp modelId="{925E1A8A-9C94-4A82-B9F2-60A90FF51F4E}">
      <dsp:nvSpPr>
        <dsp:cNvPr id="0" name=""/>
        <dsp:cNvSpPr/>
      </dsp:nvSpPr>
      <dsp:spPr>
        <a:xfrm rot="5400000">
          <a:off x="-149834" y="966004"/>
          <a:ext cx="998894" cy="699225"/>
        </a:xfrm>
        <a:prstGeom prst="chevron">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b="1" kern="1200" dirty="0" smtClean="0">
              <a:solidFill>
                <a:schemeClr val="tx1"/>
              </a:solidFill>
              <a:effectLst>
                <a:outerShdw blurRad="38100" dist="38100" dir="2700000" algn="tl">
                  <a:srgbClr val="000000">
                    <a:alpha val="43137"/>
                  </a:srgbClr>
                </a:outerShdw>
              </a:effectLst>
            </a:rPr>
            <a:t>2</a:t>
          </a:r>
          <a:endParaRPr lang="es-EC" sz="2100" b="1" kern="1200" dirty="0">
            <a:solidFill>
              <a:schemeClr val="tx1"/>
            </a:solidFill>
            <a:effectLst>
              <a:outerShdw blurRad="38100" dist="38100" dir="2700000" algn="tl">
                <a:srgbClr val="000000">
                  <a:alpha val="43137"/>
                </a:srgbClr>
              </a:outerShdw>
            </a:effectLst>
          </a:endParaRPr>
        </a:p>
      </dsp:txBody>
      <dsp:txXfrm rot="-5400000">
        <a:off x="1" y="1165783"/>
        <a:ext cx="699225" cy="299669"/>
      </dsp:txXfrm>
    </dsp:sp>
    <dsp:sp modelId="{F668ED7E-78B8-4F19-A87E-42766E16C0B7}">
      <dsp:nvSpPr>
        <dsp:cNvPr id="0" name=""/>
        <dsp:cNvSpPr/>
      </dsp:nvSpPr>
      <dsp:spPr>
        <a:xfrm rot="5400000">
          <a:off x="3796884" y="-2214791"/>
          <a:ext cx="649281" cy="6844598"/>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C" sz="2100" kern="1200" dirty="0" smtClean="0"/>
            <a:t>Desperdicio, pérdida de insumos médicos.</a:t>
          </a:r>
          <a:endParaRPr lang="es-EC" sz="2100" kern="1200" dirty="0"/>
        </a:p>
      </dsp:txBody>
      <dsp:txXfrm rot="-5400000">
        <a:off x="699226" y="914562"/>
        <a:ext cx="6812903" cy="585891"/>
      </dsp:txXfrm>
    </dsp:sp>
    <dsp:sp modelId="{1A5C1119-8A0B-401B-BE98-82647203BB8B}">
      <dsp:nvSpPr>
        <dsp:cNvPr id="0" name=""/>
        <dsp:cNvSpPr/>
      </dsp:nvSpPr>
      <dsp:spPr>
        <a:xfrm rot="5400000">
          <a:off x="-149834" y="1913368"/>
          <a:ext cx="998894" cy="699225"/>
        </a:xfrm>
        <a:prstGeom prst="chevron">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b="1" kern="1200" dirty="0" smtClean="0">
              <a:solidFill>
                <a:schemeClr val="tx1"/>
              </a:solidFill>
              <a:effectLst>
                <a:outerShdw blurRad="38100" dist="38100" dir="2700000" algn="tl">
                  <a:srgbClr val="000000">
                    <a:alpha val="43137"/>
                  </a:srgbClr>
                </a:outerShdw>
              </a:effectLst>
            </a:rPr>
            <a:t>3.</a:t>
          </a:r>
          <a:endParaRPr lang="es-EC" sz="2100" kern="1200" dirty="0"/>
        </a:p>
      </dsp:txBody>
      <dsp:txXfrm rot="-5400000">
        <a:off x="1" y="2113147"/>
        <a:ext cx="699225" cy="299669"/>
      </dsp:txXfrm>
    </dsp:sp>
    <dsp:sp modelId="{05328362-0653-474A-93E1-8C710FEDEE71}">
      <dsp:nvSpPr>
        <dsp:cNvPr id="0" name=""/>
        <dsp:cNvSpPr/>
      </dsp:nvSpPr>
      <dsp:spPr>
        <a:xfrm rot="5400000">
          <a:off x="3796884" y="-1334124"/>
          <a:ext cx="649281" cy="6844598"/>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C" sz="2100" kern="1200" dirty="0" smtClean="0"/>
            <a:t>Desorganización en los servicios médicos y administrativos.</a:t>
          </a:r>
          <a:endParaRPr lang="es-EC" sz="2100" kern="1200" dirty="0"/>
        </a:p>
      </dsp:txBody>
      <dsp:txXfrm rot="-5400000">
        <a:off x="699226" y="1795229"/>
        <a:ext cx="6812903" cy="585891"/>
      </dsp:txXfrm>
    </dsp:sp>
    <dsp:sp modelId="{7BBDD5AF-3A47-4276-84DF-B8DC5BA30886}">
      <dsp:nvSpPr>
        <dsp:cNvPr id="0" name=""/>
        <dsp:cNvSpPr/>
      </dsp:nvSpPr>
      <dsp:spPr>
        <a:xfrm rot="5400000">
          <a:off x="-149834" y="2770512"/>
          <a:ext cx="998894" cy="699225"/>
        </a:xfrm>
        <a:prstGeom prst="chevron">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b="1" kern="1200" dirty="0" smtClean="0">
              <a:solidFill>
                <a:schemeClr val="tx1"/>
              </a:solidFill>
              <a:effectLst>
                <a:outerShdw blurRad="38100" dist="38100" dir="2700000" algn="tl">
                  <a:srgbClr val="000000">
                    <a:alpha val="43137"/>
                  </a:srgbClr>
                </a:outerShdw>
              </a:effectLst>
            </a:rPr>
            <a:t>4.</a:t>
          </a:r>
          <a:endParaRPr lang="es-EC" sz="2100" b="1" kern="1200" dirty="0">
            <a:solidFill>
              <a:schemeClr val="tx1"/>
            </a:solidFill>
            <a:effectLst>
              <a:outerShdw blurRad="38100" dist="38100" dir="2700000" algn="tl">
                <a:srgbClr val="000000">
                  <a:alpha val="43137"/>
                </a:srgbClr>
              </a:outerShdw>
            </a:effectLst>
          </a:endParaRPr>
        </a:p>
      </dsp:txBody>
      <dsp:txXfrm rot="-5400000">
        <a:off x="1" y="2970291"/>
        <a:ext cx="699225" cy="299669"/>
      </dsp:txXfrm>
    </dsp:sp>
    <dsp:sp modelId="{38002C7C-16FB-4000-AB80-3609BEA06D63}">
      <dsp:nvSpPr>
        <dsp:cNvPr id="0" name=""/>
        <dsp:cNvSpPr/>
      </dsp:nvSpPr>
      <dsp:spPr>
        <a:xfrm rot="5400000">
          <a:off x="3784632" y="-506450"/>
          <a:ext cx="649281" cy="6844598"/>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C" sz="2100" kern="1200" dirty="0" smtClean="0"/>
            <a:t>Ambiente de trabajo sobre cargado</a:t>
          </a:r>
          <a:endParaRPr lang="es-EC" sz="2100" kern="1200" dirty="0"/>
        </a:p>
      </dsp:txBody>
      <dsp:txXfrm rot="-5400000">
        <a:off x="686974" y="2622903"/>
        <a:ext cx="6812903" cy="585891"/>
      </dsp:txXfrm>
    </dsp:sp>
    <dsp:sp modelId="{3A290E94-21D4-4E2A-A267-F9E8FF7C6414}">
      <dsp:nvSpPr>
        <dsp:cNvPr id="0" name=""/>
        <dsp:cNvSpPr/>
      </dsp:nvSpPr>
      <dsp:spPr>
        <a:xfrm rot="5400000">
          <a:off x="-149834" y="3651180"/>
          <a:ext cx="998894" cy="699225"/>
        </a:xfrm>
        <a:prstGeom prst="chevron">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b="1" kern="1200" dirty="0" smtClean="0">
              <a:solidFill>
                <a:schemeClr val="tx1"/>
              </a:solidFill>
              <a:effectLst>
                <a:outerShdw blurRad="38100" dist="38100" dir="2700000" algn="tl">
                  <a:srgbClr val="000000">
                    <a:alpha val="43137"/>
                  </a:srgbClr>
                </a:outerShdw>
              </a:effectLst>
            </a:rPr>
            <a:t>5.</a:t>
          </a:r>
          <a:endParaRPr lang="es-EC" sz="2100" b="1" kern="1200" dirty="0">
            <a:solidFill>
              <a:schemeClr val="tx1"/>
            </a:solidFill>
            <a:effectLst>
              <a:outerShdw blurRad="38100" dist="38100" dir="2700000" algn="tl">
                <a:srgbClr val="000000">
                  <a:alpha val="43137"/>
                </a:srgbClr>
              </a:outerShdw>
            </a:effectLst>
          </a:endParaRPr>
        </a:p>
      </dsp:txBody>
      <dsp:txXfrm rot="-5400000">
        <a:off x="1" y="3850959"/>
        <a:ext cx="699225" cy="299669"/>
      </dsp:txXfrm>
    </dsp:sp>
    <dsp:sp modelId="{1F85ECED-5E52-4F4B-B1B0-E8530F7DA6AF}">
      <dsp:nvSpPr>
        <dsp:cNvPr id="0" name=""/>
        <dsp:cNvSpPr/>
      </dsp:nvSpPr>
      <dsp:spPr>
        <a:xfrm rot="5400000">
          <a:off x="3796884" y="427211"/>
          <a:ext cx="649281" cy="6844598"/>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C" sz="2100" kern="1200" dirty="0" smtClean="0"/>
            <a:t>Clientes insatisfechos.</a:t>
          </a:r>
          <a:endParaRPr lang="es-EC" sz="2100" kern="1200" dirty="0"/>
        </a:p>
      </dsp:txBody>
      <dsp:txXfrm rot="-5400000">
        <a:off x="699226" y="3556565"/>
        <a:ext cx="6812903" cy="58589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4ED58-461F-48D9-88F3-20C4EC946BE5}">
      <dsp:nvSpPr>
        <dsp:cNvPr id="0" name=""/>
        <dsp:cNvSpPr/>
      </dsp:nvSpPr>
      <dsp:spPr>
        <a:xfrm>
          <a:off x="664" y="172095"/>
          <a:ext cx="2861122" cy="4856160"/>
        </a:xfrm>
        <a:prstGeom prst="roundRect">
          <a:avLst>
            <a:gd name="adj" fmla="val 5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lvl="0" algn="r" defTabSz="1244600">
            <a:lnSpc>
              <a:spcPct val="90000"/>
            </a:lnSpc>
            <a:spcBef>
              <a:spcPct val="0"/>
            </a:spcBef>
            <a:spcAft>
              <a:spcPct val="35000"/>
            </a:spcAft>
          </a:pPr>
          <a:r>
            <a:rPr lang="es-EC" sz="2800" kern="1200" dirty="0" smtClean="0">
              <a:solidFill>
                <a:schemeClr val="tx1"/>
              </a:solidFill>
            </a:rPr>
            <a:t>Qué puede ir mal   ?</a:t>
          </a:r>
          <a:r>
            <a:rPr lang="es-EC" sz="2800" kern="1200" dirty="0" smtClean="0"/>
            <a:t>   .</a:t>
          </a:r>
          <a:endParaRPr lang="es-EC" sz="2800" kern="1200" dirty="0"/>
        </a:p>
      </dsp:txBody>
      <dsp:txXfrm rot="16200000">
        <a:off x="-1704248" y="1877009"/>
        <a:ext cx="3982051" cy="572224"/>
      </dsp:txXfrm>
    </dsp:sp>
    <dsp:sp modelId="{13C85F36-7ECE-49E1-9F3D-9BC3BF187D03}">
      <dsp:nvSpPr>
        <dsp:cNvPr id="0" name=""/>
        <dsp:cNvSpPr/>
      </dsp:nvSpPr>
      <dsp:spPr>
        <a:xfrm>
          <a:off x="572889" y="172095"/>
          <a:ext cx="2131536" cy="4856160"/>
        </a:xfrm>
        <a:prstGeom prst="rect">
          <a:avLst/>
        </a:prstGeom>
        <a:noFill/>
        <a:ln>
          <a:noFill/>
        </a:ln>
        <a:effectLst/>
        <a:scene3d>
          <a:camera prst="orthographicFront"/>
          <a:lightRig rig="chilly" dir="t"/>
        </a:scene3d>
        <a:sp3d/>
      </dsp:spPr>
      <dsp:style>
        <a:lnRef idx="0">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endParaRPr lang="es-EC" sz="1900" kern="1200" dirty="0" smtClean="0"/>
        </a:p>
        <a:p>
          <a:pPr lvl="0" algn="l" defTabSz="844550">
            <a:lnSpc>
              <a:spcPct val="90000"/>
            </a:lnSpc>
            <a:spcBef>
              <a:spcPct val="0"/>
            </a:spcBef>
            <a:spcAft>
              <a:spcPct val="35000"/>
            </a:spcAft>
          </a:pPr>
          <a:endParaRPr lang="es-EC" sz="1900" kern="1200" dirty="0" smtClean="0"/>
        </a:p>
        <a:p>
          <a:pPr lvl="0" algn="l" defTabSz="844550">
            <a:lnSpc>
              <a:spcPct val="90000"/>
            </a:lnSpc>
            <a:spcBef>
              <a:spcPct val="0"/>
            </a:spcBef>
            <a:spcAft>
              <a:spcPct val="35000"/>
            </a:spcAft>
          </a:pPr>
          <a:endParaRPr lang="es-EC" sz="1900" kern="1200" dirty="0" smtClean="0"/>
        </a:p>
        <a:p>
          <a:pPr lvl="0" algn="l" defTabSz="844550">
            <a:lnSpc>
              <a:spcPct val="90000"/>
            </a:lnSpc>
            <a:spcBef>
              <a:spcPct val="0"/>
            </a:spcBef>
            <a:spcAft>
              <a:spcPct val="35000"/>
            </a:spcAft>
          </a:pPr>
          <a:endParaRPr lang="es-EC" sz="1900" kern="1200" dirty="0" smtClean="0"/>
        </a:p>
        <a:p>
          <a:pPr lvl="0" algn="l" defTabSz="844550">
            <a:lnSpc>
              <a:spcPct val="90000"/>
            </a:lnSpc>
            <a:spcBef>
              <a:spcPct val="0"/>
            </a:spcBef>
            <a:spcAft>
              <a:spcPct val="35000"/>
            </a:spcAft>
          </a:pPr>
          <a:r>
            <a:rPr lang="es-EC" sz="2400" kern="1200" dirty="0" smtClean="0"/>
            <a:t>-  Red de datos.</a:t>
          </a:r>
        </a:p>
        <a:p>
          <a:pPr lvl="0" algn="l" defTabSz="844550">
            <a:lnSpc>
              <a:spcPct val="90000"/>
            </a:lnSpc>
            <a:spcBef>
              <a:spcPct val="0"/>
            </a:spcBef>
            <a:spcAft>
              <a:spcPct val="35000"/>
            </a:spcAft>
          </a:pPr>
          <a:endParaRPr lang="es-EC" sz="2400" kern="1200" dirty="0" smtClean="0"/>
        </a:p>
        <a:p>
          <a:pPr lvl="0" algn="l" defTabSz="844550">
            <a:lnSpc>
              <a:spcPct val="90000"/>
            </a:lnSpc>
            <a:spcBef>
              <a:spcPct val="0"/>
            </a:spcBef>
            <a:spcAft>
              <a:spcPct val="35000"/>
            </a:spcAft>
          </a:pPr>
          <a:r>
            <a:rPr lang="es-EC" sz="2400" kern="1200" dirty="0" smtClean="0"/>
            <a:t>-  Red eléctrica.</a:t>
          </a:r>
        </a:p>
        <a:p>
          <a:pPr lvl="0" algn="l" defTabSz="844550">
            <a:lnSpc>
              <a:spcPct val="90000"/>
            </a:lnSpc>
            <a:spcBef>
              <a:spcPct val="0"/>
            </a:spcBef>
            <a:spcAft>
              <a:spcPct val="35000"/>
            </a:spcAft>
          </a:pPr>
          <a:endParaRPr lang="es-EC" sz="1900" kern="1200" dirty="0"/>
        </a:p>
      </dsp:txBody>
      <dsp:txXfrm>
        <a:off x="572889" y="172095"/>
        <a:ext cx="2131536" cy="4856160"/>
      </dsp:txXfrm>
    </dsp:sp>
    <dsp:sp modelId="{785C0BAE-1D30-4C09-B81A-9FAF026D36AA}">
      <dsp:nvSpPr>
        <dsp:cNvPr id="0" name=""/>
        <dsp:cNvSpPr/>
      </dsp:nvSpPr>
      <dsp:spPr>
        <a:xfrm>
          <a:off x="2961926" y="172095"/>
          <a:ext cx="2861122" cy="4834873"/>
        </a:xfrm>
        <a:prstGeom prst="roundRect">
          <a:avLst>
            <a:gd name="adj" fmla="val 5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lvl="0" algn="r" defTabSz="1244600">
            <a:lnSpc>
              <a:spcPct val="90000"/>
            </a:lnSpc>
            <a:spcBef>
              <a:spcPct val="0"/>
            </a:spcBef>
            <a:spcAft>
              <a:spcPct val="35000"/>
            </a:spcAft>
          </a:pPr>
          <a:r>
            <a:rPr lang="es-EC" sz="2800" kern="1200" dirty="0" smtClean="0">
              <a:solidFill>
                <a:schemeClr val="tx1"/>
              </a:solidFill>
            </a:rPr>
            <a:t>Frecuencia?      </a:t>
          </a:r>
          <a:r>
            <a:rPr lang="es-EC" sz="2800" kern="1200" dirty="0" smtClean="0"/>
            <a:t>.            </a:t>
          </a:r>
          <a:endParaRPr lang="es-EC" sz="2800" kern="1200" dirty="0"/>
        </a:p>
      </dsp:txBody>
      <dsp:txXfrm rot="16200000">
        <a:off x="1265740" y="1868281"/>
        <a:ext cx="3964596" cy="572224"/>
      </dsp:txXfrm>
    </dsp:sp>
    <dsp:sp modelId="{C86CC122-A0C1-43C3-B7C5-17871DA0146E}">
      <dsp:nvSpPr>
        <dsp:cNvPr id="0" name=""/>
        <dsp:cNvSpPr/>
      </dsp:nvSpPr>
      <dsp:spPr>
        <a:xfrm rot="8960435">
          <a:off x="2723921" y="2901132"/>
          <a:ext cx="504620" cy="429168"/>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435AA043-8318-42DB-9C1C-5F5B52015287}">
      <dsp:nvSpPr>
        <dsp:cNvPr id="0" name=""/>
        <dsp:cNvSpPr/>
      </dsp:nvSpPr>
      <dsp:spPr>
        <a:xfrm>
          <a:off x="3534151" y="172095"/>
          <a:ext cx="2131536" cy="4834873"/>
        </a:xfrm>
        <a:prstGeom prst="rect">
          <a:avLst/>
        </a:prstGeom>
        <a:noFill/>
        <a:ln>
          <a:noFill/>
        </a:ln>
        <a:effectLst/>
        <a:scene3d>
          <a:camera prst="orthographicFront"/>
          <a:lightRig rig="chilly" dir="t"/>
        </a:scene3d>
        <a:sp3d/>
      </dsp:spPr>
      <dsp:style>
        <a:lnRef idx="0">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endParaRPr lang="es-EC" sz="2000" kern="1200" dirty="0" smtClean="0"/>
        </a:p>
        <a:p>
          <a:pPr lvl="0" algn="l" defTabSz="889000">
            <a:lnSpc>
              <a:spcPct val="90000"/>
            </a:lnSpc>
            <a:spcBef>
              <a:spcPct val="0"/>
            </a:spcBef>
            <a:spcAft>
              <a:spcPct val="35000"/>
            </a:spcAft>
          </a:pPr>
          <a:endParaRPr lang="es-EC" sz="2000" kern="1200" dirty="0" smtClean="0"/>
        </a:p>
        <a:p>
          <a:pPr lvl="0" algn="l" defTabSz="889000">
            <a:lnSpc>
              <a:spcPct val="90000"/>
            </a:lnSpc>
            <a:spcBef>
              <a:spcPct val="0"/>
            </a:spcBef>
            <a:spcAft>
              <a:spcPct val="35000"/>
            </a:spcAft>
          </a:pPr>
          <a:endParaRPr lang="es-EC" sz="2000" kern="1200" dirty="0" smtClean="0"/>
        </a:p>
        <a:p>
          <a:pPr lvl="0" algn="l" defTabSz="889000">
            <a:lnSpc>
              <a:spcPct val="90000"/>
            </a:lnSpc>
            <a:spcBef>
              <a:spcPct val="0"/>
            </a:spcBef>
            <a:spcAft>
              <a:spcPct val="35000"/>
            </a:spcAft>
          </a:pPr>
          <a:endParaRPr lang="es-EC" sz="2000" kern="1200" dirty="0" smtClean="0"/>
        </a:p>
        <a:p>
          <a:pPr lvl="0" algn="l" defTabSz="889000">
            <a:lnSpc>
              <a:spcPct val="90000"/>
            </a:lnSpc>
            <a:spcBef>
              <a:spcPct val="0"/>
            </a:spcBef>
            <a:spcAft>
              <a:spcPct val="35000"/>
            </a:spcAft>
          </a:pPr>
          <a:r>
            <a:rPr lang="es-EC" sz="2000" kern="1200" dirty="0" smtClean="0"/>
            <a:t>No existen estadísticas ni registros y podría ocurrir en cualquier momento</a:t>
          </a:r>
          <a:endParaRPr lang="es-EC" sz="2000" kern="1200" dirty="0"/>
        </a:p>
      </dsp:txBody>
      <dsp:txXfrm>
        <a:off x="3534151" y="172095"/>
        <a:ext cx="2131536" cy="4834873"/>
      </dsp:txXfrm>
    </dsp:sp>
    <dsp:sp modelId="{A707CD64-5572-4A48-B67B-C44A8B79B0F9}">
      <dsp:nvSpPr>
        <dsp:cNvPr id="0" name=""/>
        <dsp:cNvSpPr/>
      </dsp:nvSpPr>
      <dsp:spPr>
        <a:xfrm>
          <a:off x="5923188" y="172095"/>
          <a:ext cx="2861122" cy="4687205"/>
        </a:xfrm>
        <a:prstGeom prst="roundRect">
          <a:avLst>
            <a:gd name="adj" fmla="val 5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92583" rIns="120015" bIns="0" numCol="1" spcCol="1270" anchor="t" anchorCtr="0">
          <a:noAutofit/>
        </a:bodyPr>
        <a:lstStyle/>
        <a:p>
          <a:pPr lvl="0" algn="r" defTabSz="1200150">
            <a:lnSpc>
              <a:spcPct val="90000"/>
            </a:lnSpc>
            <a:spcBef>
              <a:spcPct val="0"/>
            </a:spcBef>
            <a:spcAft>
              <a:spcPct val="35000"/>
            </a:spcAft>
          </a:pPr>
          <a:r>
            <a:rPr lang="es-EC" sz="2700" kern="1200" dirty="0" smtClean="0">
              <a:solidFill>
                <a:schemeClr val="tx1"/>
              </a:solidFill>
            </a:rPr>
            <a:t>Consecuencias?</a:t>
          </a:r>
          <a:r>
            <a:rPr lang="es-EC" sz="2700" kern="1200" dirty="0" smtClean="0"/>
            <a:t>     .</a:t>
          </a:r>
          <a:endParaRPr lang="es-EC" sz="2700" kern="1200" dirty="0"/>
        </a:p>
      </dsp:txBody>
      <dsp:txXfrm rot="16200000">
        <a:off x="4287546" y="1807737"/>
        <a:ext cx="3843508" cy="572224"/>
      </dsp:txXfrm>
    </dsp:sp>
    <dsp:sp modelId="{5ADB2D92-DE76-48EF-BA5E-10D4CE41F0FF}">
      <dsp:nvSpPr>
        <dsp:cNvPr id="0" name=""/>
        <dsp:cNvSpPr/>
      </dsp:nvSpPr>
      <dsp:spPr>
        <a:xfrm rot="5400000">
          <a:off x="5685183" y="2901132"/>
          <a:ext cx="504620" cy="429168"/>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D0A6834B-402E-4F93-BB78-21D65BAFD7AB}">
      <dsp:nvSpPr>
        <dsp:cNvPr id="0" name=""/>
        <dsp:cNvSpPr/>
      </dsp:nvSpPr>
      <dsp:spPr>
        <a:xfrm>
          <a:off x="6495413" y="172095"/>
          <a:ext cx="2131536" cy="4687205"/>
        </a:xfrm>
        <a:prstGeom prst="rect">
          <a:avLst/>
        </a:prstGeom>
        <a:noFill/>
        <a:ln>
          <a:noFill/>
        </a:ln>
        <a:effectLst/>
        <a:scene3d>
          <a:camera prst="orthographicFront"/>
          <a:lightRig rig="chilly" dir="t"/>
        </a:scene3d>
        <a:sp3d/>
      </dsp:spPr>
      <dsp:style>
        <a:lnRef idx="0">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lvl="0" algn="l" defTabSz="977900">
            <a:lnSpc>
              <a:spcPct val="90000"/>
            </a:lnSpc>
            <a:spcBef>
              <a:spcPct val="0"/>
            </a:spcBef>
            <a:spcAft>
              <a:spcPct val="35000"/>
            </a:spcAft>
          </a:pPr>
          <a:endParaRPr lang="es-EC" sz="2200" kern="1200" dirty="0" smtClean="0"/>
        </a:p>
        <a:p>
          <a:pPr lvl="0" algn="l" defTabSz="977900">
            <a:lnSpc>
              <a:spcPct val="90000"/>
            </a:lnSpc>
            <a:spcBef>
              <a:spcPct val="0"/>
            </a:spcBef>
            <a:spcAft>
              <a:spcPct val="35000"/>
            </a:spcAft>
          </a:pPr>
          <a:endParaRPr lang="es-EC" sz="2200" kern="1200" dirty="0" smtClean="0"/>
        </a:p>
        <a:p>
          <a:pPr lvl="0" algn="l" defTabSz="977900">
            <a:lnSpc>
              <a:spcPct val="90000"/>
            </a:lnSpc>
            <a:spcBef>
              <a:spcPct val="0"/>
            </a:spcBef>
            <a:spcAft>
              <a:spcPct val="35000"/>
            </a:spcAft>
          </a:pPr>
          <a:endParaRPr lang="es-EC" sz="2200" kern="1200" dirty="0" smtClean="0"/>
        </a:p>
        <a:p>
          <a:pPr lvl="0" algn="l" defTabSz="977900">
            <a:lnSpc>
              <a:spcPct val="90000"/>
            </a:lnSpc>
            <a:spcBef>
              <a:spcPct val="0"/>
            </a:spcBef>
            <a:spcAft>
              <a:spcPct val="35000"/>
            </a:spcAft>
          </a:pPr>
          <a:r>
            <a:rPr lang="es-EC" sz="2200" kern="1200" dirty="0" smtClean="0"/>
            <a:t>-  No funcione el SGH.</a:t>
          </a:r>
          <a:endParaRPr lang="es-EC" sz="2200" kern="1200" dirty="0"/>
        </a:p>
        <a:p>
          <a:pPr lvl="0" algn="l" defTabSz="977900">
            <a:lnSpc>
              <a:spcPct val="90000"/>
            </a:lnSpc>
            <a:spcBef>
              <a:spcPct val="0"/>
            </a:spcBef>
            <a:spcAft>
              <a:spcPct val="35000"/>
            </a:spcAft>
          </a:pPr>
          <a:r>
            <a:rPr lang="es-EC" sz="2200" kern="1200" dirty="0" smtClean="0"/>
            <a:t>-  Lo que sería extremadamente peligroso.</a:t>
          </a:r>
        </a:p>
      </dsp:txBody>
      <dsp:txXfrm>
        <a:off x="6495413" y="172095"/>
        <a:ext cx="2131536" cy="468720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A54D1-C188-4E94-B429-3FD27FA9860B}">
      <dsp:nvSpPr>
        <dsp:cNvPr id="0" name=""/>
        <dsp:cNvSpPr/>
      </dsp:nvSpPr>
      <dsp:spPr>
        <a:xfrm>
          <a:off x="0" y="9"/>
          <a:ext cx="2703909" cy="3355629"/>
        </a:xfrm>
        <a:prstGeom prst="roundRect">
          <a:avLst>
            <a:gd name="adj" fmla="val 5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9728" rIns="142240" bIns="0" numCol="1" spcCol="1270" anchor="t" anchorCtr="0">
          <a:noAutofit/>
        </a:bodyPr>
        <a:lstStyle/>
        <a:p>
          <a:pPr lvl="0" algn="r" defTabSz="1422400">
            <a:lnSpc>
              <a:spcPct val="90000"/>
            </a:lnSpc>
            <a:spcBef>
              <a:spcPct val="0"/>
            </a:spcBef>
            <a:spcAft>
              <a:spcPct val="35000"/>
            </a:spcAft>
          </a:pPr>
          <a:endParaRPr lang="es-EC" sz="3200" kern="1200" dirty="0"/>
        </a:p>
      </dsp:txBody>
      <dsp:txXfrm rot="16200000">
        <a:off x="-1105416" y="1105426"/>
        <a:ext cx="2751615" cy="540781"/>
      </dsp:txXfrm>
    </dsp:sp>
    <dsp:sp modelId="{281282B2-80AD-495F-991A-1E2C37E9ED64}">
      <dsp:nvSpPr>
        <dsp:cNvPr id="0" name=""/>
        <dsp:cNvSpPr/>
      </dsp:nvSpPr>
      <dsp:spPr>
        <a:xfrm>
          <a:off x="547484" y="9"/>
          <a:ext cx="2014412" cy="3355629"/>
        </a:xfrm>
        <a:prstGeom prst="rect">
          <a:avLst/>
        </a:prstGeom>
        <a:noFill/>
        <a:ln w="11429" cap="flat" cmpd="sng" algn="ctr">
          <a:noFill/>
          <a:prstDash val="sysDash"/>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endParaRPr lang="es-EC" sz="1900" b="1" kern="1200" dirty="0" smtClean="0"/>
        </a:p>
        <a:p>
          <a:pPr lvl="0" algn="l" defTabSz="844550">
            <a:lnSpc>
              <a:spcPct val="90000"/>
            </a:lnSpc>
            <a:spcBef>
              <a:spcPct val="0"/>
            </a:spcBef>
            <a:spcAft>
              <a:spcPct val="35000"/>
            </a:spcAft>
          </a:pPr>
          <a:r>
            <a:rPr lang="es-EC" sz="2200" b="1" kern="1200" dirty="0" smtClean="0"/>
            <a:t>Qué recursos debemos proteger?</a:t>
          </a:r>
        </a:p>
        <a:p>
          <a:pPr lvl="0" algn="l" defTabSz="844550">
            <a:lnSpc>
              <a:spcPct val="90000"/>
            </a:lnSpc>
            <a:spcBef>
              <a:spcPct val="0"/>
            </a:spcBef>
            <a:spcAft>
              <a:spcPct val="35000"/>
            </a:spcAft>
          </a:pPr>
          <a:endParaRPr lang="es-EC" sz="1900" kern="1200" dirty="0"/>
        </a:p>
        <a:p>
          <a:pPr marL="171450" lvl="1" indent="-171450" algn="l" defTabSz="800100">
            <a:lnSpc>
              <a:spcPct val="90000"/>
            </a:lnSpc>
            <a:spcBef>
              <a:spcPct val="0"/>
            </a:spcBef>
            <a:spcAft>
              <a:spcPct val="15000"/>
            </a:spcAft>
            <a:buChar char="••"/>
          </a:pPr>
          <a:r>
            <a:rPr lang="es-EC" sz="1800" kern="1200" dirty="0" smtClean="0"/>
            <a:t>Equipos activos de red ( </a:t>
          </a:r>
          <a:r>
            <a:rPr lang="es-EC" sz="1800" kern="1200" dirty="0" err="1" smtClean="0"/>
            <a:t>Sw</a:t>
          </a:r>
          <a:r>
            <a:rPr lang="es-EC" sz="1800" kern="1200" dirty="0" smtClean="0"/>
            <a:t>, Servidores, Base de Datos)</a:t>
          </a:r>
        </a:p>
      </dsp:txBody>
      <dsp:txXfrm>
        <a:off x="547484" y="9"/>
        <a:ext cx="2014412" cy="3355629"/>
      </dsp:txXfrm>
    </dsp:sp>
    <dsp:sp modelId="{A6396A98-591D-4D0A-B31C-FAB8052B8F36}">
      <dsp:nvSpPr>
        <dsp:cNvPr id="0" name=""/>
        <dsp:cNvSpPr/>
      </dsp:nvSpPr>
      <dsp:spPr>
        <a:xfrm>
          <a:off x="2746967" y="1009248"/>
          <a:ext cx="2796357" cy="3493813"/>
        </a:xfrm>
        <a:prstGeom prst="roundRect">
          <a:avLst>
            <a:gd name="adj" fmla="val 5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6586" rIns="151130" bIns="0" numCol="1" spcCol="1270" anchor="t" anchorCtr="0">
          <a:noAutofit/>
        </a:bodyPr>
        <a:lstStyle/>
        <a:p>
          <a:pPr lvl="0" algn="r" defTabSz="1511300">
            <a:lnSpc>
              <a:spcPct val="90000"/>
            </a:lnSpc>
            <a:spcBef>
              <a:spcPct val="0"/>
            </a:spcBef>
            <a:spcAft>
              <a:spcPct val="35000"/>
            </a:spcAft>
          </a:pPr>
          <a:endParaRPr lang="es-EC" sz="3400" kern="1200" dirty="0"/>
        </a:p>
      </dsp:txBody>
      <dsp:txXfrm rot="16200000">
        <a:off x="1594139" y="2162076"/>
        <a:ext cx="2864927" cy="559271"/>
      </dsp:txXfrm>
    </dsp:sp>
    <dsp:sp modelId="{9FD75E21-362F-418E-9012-BAA581103A69}">
      <dsp:nvSpPr>
        <dsp:cNvPr id="0" name=""/>
        <dsp:cNvSpPr/>
      </dsp:nvSpPr>
      <dsp:spPr>
        <a:xfrm rot="5400000">
          <a:off x="2571316" y="3342090"/>
          <a:ext cx="493468" cy="419453"/>
        </a:xfrm>
        <a:prstGeom prst="flowChartExtract">
          <a:avLst/>
        </a:prstGeom>
        <a:solidFill>
          <a:schemeClr val="l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F51DFE5A-655A-4C5E-9E23-DF8C9E695363}">
      <dsp:nvSpPr>
        <dsp:cNvPr id="0" name=""/>
        <dsp:cNvSpPr/>
      </dsp:nvSpPr>
      <dsp:spPr>
        <a:xfrm>
          <a:off x="3306239" y="1009248"/>
          <a:ext cx="2083286" cy="3493813"/>
        </a:xfrm>
        <a:prstGeom prst="rect">
          <a:avLst/>
        </a:prstGeom>
        <a:noFill/>
        <a:ln w="11429" cap="flat" cmpd="sng" algn="ctr">
          <a:noFill/>
          <a:prstDash val="sysDash"/>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endParaRPr lang="es-EC" sz="2000" b="1" kern="1200" dirty="0" smtClean="0"/>
        </a:p>
        <a:p>
          <a:pPr lvl="0" algn="l" defTabSz="889000">
            <a:lnSpc>
              <a:spcPct val="90000"/>
            </a:lnSpc>
            <a:spcBef>
              <a:spcPct val="0"/>
            </a:spcBef>
            <a:spcAft>
              <a:spcPct val="35000"/>
            </a:spcAft>
          </a:pPr>
          <a:r>
            <a:rPr lang="es-EC" sz="2000" b="1" kern="1200" dirty="0" smtClean="0"/>
            <a:t>De qué se quiere proteger estos recursos?</a:t>
          </a:r>
        </a:p>
        <a:p>
          <a:pPr lvl="0" algn="l" defTabSz="889000">
            <a:lnSpc>
              <a:spcPct val="90000"/>
            </a:lnSpc>
            <a:spcBef>
              <a:spcPct val="0"/>
            </a:spcBef>
            <a:spcAft>
              <a:spcPct val="35000"/>
            </a:spcAft>
          </a:pPr>
          <a:endParaRPr lang="es-EC" sz="1900" b="1" kern="1200" dirty="0" smtClean="0"/>
        </a:p>
        <a:p>
          <a:pPr lvl="0" algn="l" defTabSz="889000">
            <a:lnSpc>
              <a:spcPct val="90000"/>
            </a:lnSpc>
            <a:spcBef>
              <a:spcPct val="0"/>
            </a:spcBef>
            <a:spcAft>
              <a:spcPct val="35000"/>
            </a:spcAft>
          </a:pPr>
          <a:endParaRPr lang="es-EC" sz="1900" kern="1200" dirty="0"/>
        </a:p>
        <a:p>
          <a:pPr marL="114300" lvl="1" indent="-114300" algn="l" defTabSz="666750">
            <a:lnSpc>
              <a:spcPct val="90000"/>
            </a:lnSpc>
            <a:spcBef>
              <a:spcPct val="0"/>
            </a:spcBef>
            <a:spcAft>
              <a:spcPct val="15000"/>
            </a:spcAft>
            <a:buChar char="••"/>
          </a:pPr>
          <a:r>
            <a:rPr lang="es-EC" sz="1500" kern="1200" smtClean="0"/>
            <a:t>Fallas eléctricas</a:t>
          </a:r>
          <a:endParaRPr lang="es-EC" sz="1500" kern="1200" dirty="0" smtClean="0"/>
        </a:p>
        <a:p>
          <a:pPr marL="114300" lvl="1" indent="-114300" algn="l" defTabSz="666750">
            <a:lnSpc>
              <a:spcPct val="90000"/>
            </a:lnSpc>
            <a:spcBef>
              <a:spcPct val="0"/>
            </a:spcBef>
            <a:spcAft>
              <a:spcPct val="15000"/>
            </a:spcAft>
            <a:buChar char="••"/>
          </a:pPr>
          <a:r>
            <a:rPr lang="es-EC" sz="1500" kern="1200" smtClean="0"/>
            <a:t>Errores humanos (des configuraciones).</a:t>
          </a:r>
          <a:endParaRPr lang="es-EC" sz="1500" kern="1200" dirty="0" smtClean="0"/>
        </a:p>
        <a:p>
          <a:pPr marL="114300" lvl="1" indent="-114300" algn="l" defTabSz="666750">
            <a:lnSpc>
              <a:spcPct val="90000"/>
            </a:lnSpc>
            <a:spcBef>
              <a:spcPct val="0"/>
            </a:spcBef>
            <a:spcAft>
              <a:spcPct val="15000"/>
            </a:spcAft>
            <a:buChar char="••"/>
          </a:pPr>
          <a:r>
            <a:rPr lang="es-EC" sz="1500" kern="1200" dirty="0" smtClean="0"/>
            <a:t>Robos.</a:t>
          </a:r>
        </a:p>
      </dsp:txBody>
      <dsp:txXfrm>
        <a:off x="3306239" y="1009248"/>
        <a:ext cx="2083286" cy="3493813"/>
      </dsp:txXfrm>
    </dsp:sp>
    <dsp:sp modelId="{4716D0E4-8953-42AA-A403-9C50E4BFF162}">
      <dsp:nvSpPr>
        <dsp:cNvPr id="0" name=""/>
        <dsp:cNvSpPr/>
      </dsp:nvSpPr>
      <dsp:spPr>
        <a:xfrm>
          <a:off x="5698299" y="1484682"/>
          <a:ext cx="2796357" cy="3355629"/>
        </a:xfrm>
        <a:prstGeom prst="roundRect">
          <a:avLst>
            <a:gd name="adj" fmla="val 5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6586" rIns="151130" bIns="0" numCol="1" spcCol="1270" anchor="t" anchorCtr="0">
          <a:noAutofit/>
        </a:bodyPr>
        <a:lstStyle/>
        <a:p>
          <a:pPr lvl="0" algn="r" defTabSz="1511300">
            <a:lnSpc>
              <a:spcPct val="90000"/>
            </a:lnSpc>
            <a:spcBef>
              <a:spcPct val="0"/>
            </a:spcBef>
            <a:spcAft>
              <a:spcPct val="35000"/>
            </a:spcAft>
          </a:pPr>
          <a:endParaRPr lang="es-EC" sz="3400" kern="1200" dirty="0"/>
        </a:p>
      </dsp:txBody>
      <dsp:txXfrm rot="16200000">
        <a:off x="4602127" y="2580855"/>
        <a:ext cx="2751615" cy="559271"/>
      </dsp:txXfrm>
    </dsp:sp>
    <dsp:sp modelId="{88908D10-0107-4D90-A656-3FE6B2C7BE51}">
      <dsp:nvSpPr>
        <dsp:cNvPr id="0" name=""/>
        <dsp:cNvSpPr/>
      </dsp:nvSpPr>
      <dsp:spPr>
        <a:xfrm rot="5400000">
          <a:off x="5346585" y="4178116"/>
          <a:ext cx="493468" cy="419453"/>
        </a:xfrm>
        <a:prstGeom prst="flowChartExtract">
          <a:avLst/>
        </a:prstGeom>
        <a:solidFill>
          <a:schemeClr val="l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C9F9537B-AAED-4504-BA80-1FAEEBCBB7BC}">
      <dsp:nvSpPr>
        <dsp:cNvPr id="0" name=""/>
        <dsp:cNvSpPr/>
      </dsp:nvSpPr>
      <dsp:spPr>
        <a:xfrm>
          <a:off x="6257571" y="1484682"/>
          <a:ext cx="2083286" cy="3355629"/>
        </a:xfrm>
        <a:prstGeom prst="rect">
          <a:avLst/>
        </a:prstGeom>
        <a:noFill/>
        <a:ln w="11429" cap="flat" cmpd="sng" algn="ctr">
          <a:noFill/>
          <a:prstDash val="sysDash"/>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2009" rIns="0" bIns="0" numCol="1" spcCol="1270" anchor="t" anchorCtr="0">
          <a:noAutofit/>
        </a:bodyPr>
        <a:lstStyle/>
        <a:p>
          <a:pPr lvl="0" algn="l" defTabSz="933450">
            <a:lnSpc>
              <a:spcPct val="90000"/>
            </a:lnSpc>
            <a:spcBef>
              <a:spcPct val="0"/>
            </a:spcBef>
            <a:spcAft>
              <a:spcPct val="35000"/>
            </a:spcAft>
          </a:pPr>
          <a:r>
            <a:rPr lang="es-EC" sz="2100" b="1" kern="1200" dirty="0" smtClean="0"/>
            <a:t>Qué   tan importantes son estos recursos?</a:t>
          </a:r>
          <a:endParaRPr lang="es-EC" sz="2100" kern="1200" dirty="0"/>
        </a:p>
        <a:p>
          <a:pPr lvl="0" algn="l" defTabSz="933450">
            <a:lnSpc>
              <a:spcPct val="90000"/>
            </a:lnSpc>
            <a:spcBef>
              <a:spcPct val="0"/>
            </a:spcBef>
            <a:spcAft>
              <a:spcPct val="35000"/>
            </a:spcAft>
          </a:pPr>
          <a:r>
            <a:rPr lang="es-EC" sz="2100" kern="1200" dirty="0" smtClean="0"/>
            <a:t>Altamente importantes. Infraestructura de red. </a:t>
          </a:r>
        </a:p>
        <a:p>
          <a:pPr lvl="0" algn="l" defTabSz="933450">
            <a:lnSpc>
              <a:spcPct val="90000"/>
            </a:lnSpc>
            <a:spcBef>
              <a:spcPct val="0"/>
            </a:spcBef>
            <a:spcAft>
              <a:spcPct val="35000"/>
            </a:spcAft>
          </a:pPr>
          <a:r>
            <a:rPr lang="es-EC" sz="2100" kern="1200" dirty="0" smtClean="0"/>
            <a:t> Sistema de Gestión Hospitalaria</a:t>
          </a:r>
          <a:endParaRPr lang="es-EC" sz="2100" kern="1200" dirty="0"/>
        </a:p>
      </dsp:txBody>
      <dsp:txXfrm>
        <a:off x="6257571" y="1484682"/>
        <a:ext cx="2083286" cy="335562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5CDAE-4E00-4745-8ED5-3764B0606D47}">
      <dsp:nvSpPr>
        <dsp:cNvPr id="0" name=""/>
        <dsp:cNvSpPr/>
      </dsp:nvSpPr>
      <dsp:spPr>
        <a:xfrm>
          <a:off x="-698253" y="-72015"/>
          <a:ext cx="3816424" cy="3816424"/>
        </a:xfrm>
        <a:prstGeom prst="pie">
          <a:avLst>
            <a:gd name="adj1" fmla="val 5400000"/>
            <a:gd name="adj2" fmla="val 1620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FB1EF7CB-32FA-4755-A1C7-34CC1B735A81}">
      <dsp:nvSpPr>
        <dsp:cNvPr id="0" name=""/>
        <dsp:cNvSpPr/>
      </dsp:nvSpPr>
      <dsp:spPr>
        <a:xfrm>
          <a:off x="617535" y="0"/>
          <a:ext cx="7109162" cy="3816424"/>
        </a:xfrm>
        <a:prstGeom prst="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s-EC" sz="3600" kern="1200" dirty="0" smtClean="0"/>
            <a:t>- Director General del HE-1 </a:t>
          </a:r>
        </a:p>
        <a:p>
          <a:pPr lvl="0" algn="l" defTabSz="1600200">
            <a:lnSpc>
              <a:spcPct val="90000"/>
            </a:lnSpc>
            <a:spcBef>
              <a:spcPct val="0"/>
            </a:spcBef>
            <a:spcAft>
              <a:spcPct val="35000"/>
            </a:spcAft>
          </a:pPr>
          <a:r>
            <a:rPr lang="es-EC" sz="3600" kern="1200" dirty="0" smtClean="0"/>
            <a:t>   (o su delegado).</a:t>
          </a:r>
        </a:p>
        <a:p>
          <a:pPr lvl="0" algn="l" defTabSz="1600200">
            <a:lnSpc>
              <a:spcPct val="90000"/>
            </a:lnSpc>
            <a:spcBef>
              <a:spcPct val="0"/>
            </a:spcBef>
            <a:spcAft>
              <a:spcPct val="35000"/>
            </a:spcAft>
          </a:pPr>
          <a:r>
            <a:rPr lang="es-EC" sz="3600" kern="1200" dirty="0" smtClean="0"/>
            <a:t>- Jefe del DTIC del HE-1.</a:t>
          </a:r>
        </a:p>
        <a:p>
          <a:pPr lvl="0" algn="l" defTabSz="1600200">
            <a:lnSpc>
              <a:spcPct val="90000"/>
            </a:lnSpc>
            <a:spcBef>
              <a:spcPct val="0"/>
            </a:spcBef>
            <a:spcAft>
              <a:spcPct val="35000"/>
            </a:spcAft>
          </a:pPr>
          <a:r>
            <a:rPr lang="es-EC" sz="3600" kern="1200" dirty="0" smtClean="0"/>
            <a:t>- Planificador de la DTIC.</a:t>
          </a:r>
        </a:p>
        <a:p>
          <a:pPr lvl="0" algn="l" defTabSz="1600200">
            <a:lnSpc>
              <a:spcPct val="90000"/>
            </a:lnSpc>
            <a:spcBef>
              <a:spcPct val="0"/>
            </a:spcBef>
            <a:spcAft>
              <a:spcPct val="35000"/>
            </a:spcAft>
          </a:pPr>
          <a:r>
            <a:rPr lang="es-EC" sz="3600" kern="1200" dirty="0" smtClean="0"/>
            <a:t>- Administrador de BD y Redes.</a:t>
          </a:r>
          <a:endParaRPr lang="es-EC" sz="3600" kern="1200" dirty="0"/>
        </a:p>
      </dsp:txBody>
      <dsp:txXfrm>
        <a:off x="617535" y="0"/>
        <a:ext cx="7109162" cy="381642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5CDAE-4E00-4745-8ED5-3764B0606D47}">
      <dsp:nvSpPr>
        <dsp:cNvPr id="0" name=""/>
        <dsp:cNvSpPr/>
      </dsp:nvSpPr>
      <dsp:spPr>
        <a:xfrm>
          <a:off x="-466232" y="0"/>
          <a:ext cx="3816424" cy="3816424"/>
        </a:xfrm>
        <a:prstGeom prst="pie">
          <a:avLst>
            <a:gd name="adj1" fmla="val 5400000"/>
            <a:gd name="adj2" fmla="val 1620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FB1EF7CB-32FA-4755-A1C7-34CC1B735A81}">
      <dsp:nvSpPr>
        <dsp:cNvPr id="0" name=""/>
        <dsp:cNvSpPr/>
      </dsp:nvSpPr>
      <dsp:spPr>
        <a:xfrm>
          <a:off x="509513" y="0"/>
          <a:ext cx="7253190" cy="3816424"/>
        </a:xfrm>
        <a:prstGeom prst="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s-EC" sz="3500" kern="1200" dirty="0" smtClean="0"/>
            <a:t>Revisar y aprobar la Política de Seguridad.</a:t>
          </a:r>
        </a:p>
        <a:p>
          <a:pPr lvl="0" algn="l" defTabSz="1555750">
            <a:lnSpc>
              <a:spcPct val="90000"/>
            </a:lnSpc>
            <a:spcBef>
              <a:spcPct val="0"/>
            </a:spcBef>
            <a:spcAft>
              <a:spcPct val="35000"/>
            </a:spcAft>
          </a:pPr>
          <a:r>
            <a:rPr lang="es-EC" sz="3500" kern="1200" dirty="0" smtClean="0"/>
            <a:t>Supervisión y control de los cambios significativos  de infraestructura de red.</a:t>
          </a:r>
        </a:p>
        <a:p>
          <a:pPr lvl="0" algn="l" defTabSz="1555750">
            <a:lnSpc>
              <a:spcPct val="90000"/>
            </a:lnSpc>
            <a:spcBef>
              <a:spcPct val="0"/>
            </a:spcBef>
            <a:spcAft>
              <a:spcPct val="35000"/>
            </a:spcAft>
          </a:pPr>
          <a:r>
            <a:rPr lang="es-EC" sz="3500" kern="1200" dirty="0" smtClean="0"/>
            <a:t>Revisión y Seguimiento de los incidentes de la red.</a:t>
          </a:r>
          <a:endParaRPr lang="es-EC" sz="3500" kern="1200" dirty="0"/>
        </a:p>
      </dsp:txBody>
      <dsp:txXfrm>
        <a:off x="509513" y="0"/>
        <a:ext cx="7253190" cy="381642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01A89-C60F-4139-B2C4-B108B136CEE1}">
      <dsp:nvSpPr>
        <dsp:cNvPr id="0" name=""/>
        <dsp:cNvSpPr/>
      </dsp:nvSpPr>
      <dsp:spPr>
        <a:xfrm rot="1761246">
          <a:off x="2844132" y="3038501"/>
          <a:ext cx="886466" cy="60820"/>
        </a:xfrm>
        <a:custGeom>
          <a:avLst/>
          <a:gdLst/>
          <a:ahLst/>
          <a:cxnLst/>
          <a:rect l="0" t="0" r="0" b="0"/>
          <a:pathLst>
            <a:path>
              <a:moveTo>
                <a:pt x="0" y="30410"/>
              </a:moveTo>
              <a:lnTo>
                <a:pt x="886466" y="30410"/>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F15602D0-065D-4FCC-916F-73A31A432903}">
      <dsp:nvSpPr>
        <dsp:cNvPr id="0" name=""/>
        <dsp:cNvSpPr/>
      </dsp:nvSpPr>
      <dsp:spPr>
        <a:xfrm rot="19838754">
          <a:off x="2844132" y="1472678"/>
          <a:ext cx="886466" cy="60820"/>
        </a:xfrm>
        <a:custGeom>
          <a:avLst/>
          <a:gdLst/>
          <a:ahLst/>
          <a:cxnLst/>
          <a:rect l="0" t="0" r="0" b="0"/>
          <a:pathLst>
            <a:path>
              <a:moveTo>
                <a:pt x="0" y="30410"/>
              </a:moveTo>
              <a:lnTo>
                <a:pt x="886466" y="30410"/>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FBA689A8-C003-4C41-9FD4-EED0F6E4D845}">
      <dsp:nvSpPr>
        <dsp:cNvPr id="0" name=""/>
        <dsp:cNvSpPr/>
      </dsp:nvSpPr>
      <dsp:spPr>
        <a:xfrm>
          <a:off x="458564" y="849248"/>
          <a:ext cx="2873502" cy="2873502"/>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48A0FC5F-C9D9-4C42-8C3F-DF779E7C1411}">
      <dsp:nvSpPr>
        <dsp:cNvPr id="0" name=""/>
        <dsp:cNvSpPr/>
      </dsp:nvSpPr>
      <dsp:spPr>
        <a:xfrm>
          <a:off x="3563010" y="1179"/>
          <a:ext cx="1724101" cy="1724101"/>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b="1" kern="1200" dirty="0" smtClean="0">
              <a:solidFill>
                <a:schemeClr val="bg1"/>
              </a:solidFill>
            </a:rPr>
            <a:t>Tipos de acceso</a:t>
          </a:r>
          <a:endParaRPr lang="es-EC" sz="2200" kern="1200" dirty="0">
            <a:solidFill>
              <a:schemeClr val="bg1"/>
            </a:solidFill>
          </a:endParaRPr>
        </a:p>
      </dsp:txBody>
      <dsp:txXfrm>
        <a:off x="3815499" y="253668"/>
        <a:ext cx="1219123" cy="1219123"/>
      </dsp:txXfrm>
    </dsp:sp>
    <dsp:sp modelId="{662B1AB9-1445-47B9-8B30-39ED7F14DE6E}">
      <dsp:nvSpPr>
        <dsp:cNvPr id="0" name=""/>
        <dsp:cNvSpPr/>
      </dsp:nvSpPr>
      <dsp:spPr>
        <a:xfrm>
          <a:off x="5459521" y="1179"/>
          <a:ext cx="2586152" cy="1724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422400">
            <a:lnSpc>
              <a:spcPct val="90000"/>
            </a:lnSpc>
            <a:spcBef>
              <a:spcPct val="0"/>
            </a:spcBef>
            <a:spcAft>
              <a:spcPct val="15000"/>
            </a:spcAft>
            <a:buChar char="••"/>
          </a:pPr>
          <a:r>
            <a:rPr lang="es-EC" sz="3200" kern="1200" dirty="0" smtClean="0"/>
            <a:t>Lógico</a:t>
          </a:r>
          <a:endParaRPr lang="es-EC" sz="3200" kern="1200" dirty="0"/>
        </a:p>
        <a:p>
          <a:pPr marL="285750" lvl="1" indent="-285750" algn="l" defTabSz="1422400">
            <a:lnSpc>
              <a:spcPct val="90000"/>
            </a:lnSpc>
            <a:spcBef>
              <a:spcPct val="0"/>
            </a:spcBef>
            <a:spcAft>
              <a:spcPct val="15000"/>
            </a:spcAft>
            <a:buChar char="••"/>
          </a:pPr>
          <a:r>
            <a:rPr lang="es-EC" sz="3200" kern="1200" dirty="0" smtClean="0"/>
            <a:t>Físico</a:t>
          </a:r>
          <a:endParaRPr lang="es-EC" sz="3200" kern="1200" dirty="0"/>
        </a:p>
      </dsp:txBody>
      <dsp:txXfrm>
        <a:off x="5459521" y="1179"/>
        <a:ext cx="2586152" cy="1724101"/>
      </dsp:txXfrm>
    </dsp:sp>
    <dsp:sp modelId="{651AF5B7-FDFB-495F-A97F-D0DFC2CA8C04}">
      <dsp:nvSpPr>
        <dsp:cNvPr id="0" name=""/>
        <dsp:cNvSpPr/>
      </dsp:nvSpPr>
      <dsp:spPr>
        <a:xfrm>
          <a:off x="3563010" y="2846718"/>
          <a:ext cx="1724101" cy="1724101"/>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b="1" kern="1200" dirty="0" smtClean="0">
              <a:solidFill>
                <a:schemeClr val="bg1"/>
              </a:solidFill>
            </a:rPr>
            <a:t>Motivos de acceso.</a:t>
          </a:r>
          <a:endParaRPr lang="es-EC" sz="2200" kern="1200" dirty="0">
            <a:solidFill>
              <a:schemeClr val="bg1"/>
            </a:solidFill>
          </a:endParaRPr>
        </a:p>
      </dsp:txBody>
      <dsp:txXfrm>
        <a:off x="3815499" y="3099207"/>
        <a:ext cx="1219123" cy="1219123"/>
      </dsp:txXfrm>
    </dsp:sp>
    <dsp:sp modelId="{6E50A007-947F-42BE-9124-2FCE6251F8CF}">
      <dsp:nvSpPr>
        <dsp:cNvPr id="0" name=""/>
        <dsp:cNvSpPr/>
      </dsp:nvSpPr>
      <dsp:spPr>
        <a:xfrm>
          <a:off x="5459521" y="2846718"/>
          <a:ext cx="2586152" cy="1724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022350">
            <a:lnSpc>
              <a:spcPct val="90000"/>
            </a:lnSpc>
            <a:spcBef>
              <a:spcPct val="0"/>
            </a:spcBef>
            <a:spcAft>
              <a:spcPct val="15000"/>
            </a:spcAft>
            <a:buChar char="••"/>
          </a:pPr>
          <a:r>
            <a:rPr lang="es-EC" sz="2300" kern="1200" dirty="0" smtClean="0"/>
            <a:t>Confidencialidad.</a:t>
          </a:r>
          <a:endParaRPr lang="es-EC" sz="2300" kern="1200" dirty="0"/>
        </a:p>
        <a:p>
          <a:pPr marL="228600" lvl="1" indent="-228600" algn="l" defTabSz="1022350">
            <a:lnSpc>
              <a:spcPct val="90000"/>
            </a:lnSpc>
            <a:spcBef>
              <a:spcPct val="0"/>
            </a:spcBef>
            <a:spcAft>
              <a:spcPct val="15000"/>
            </a:spcAft>
            <a:buChar char="••"/>
          </a:pPr>
          <a:r>
            <a:rPr lang="es-EC" sz="2300" kern="1200" dirty="0" smtClean="0"/>
            <a:t>Responsabilidad</a:t>
          </a:r>
          <a:endParaRPr lang="es-EC" sz="2300" kern="1200" dirty="0"/>
        </a:p>
      </dsp:txBody>
      <dsp:txXfrm>
        <a:off x="5459521" y="2846718"/>
        <a:ext cx="2586152" cy="172410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8CCF93-D6FC-4388-B531-89A7F653FB30}">
      <dsp:nvSpPr>
        <dsp:cNvPr id="0" name=""/>
        <dsp:cNvSpPr/>
      </dsp:nvSpPr>
      <dsp:spPr>
        <a:xfrm rot="5400000">
          <a:off x="4890806" y="-1606205"/>
          <a:ext cx="1784151" cy="5442712"/>
        </a:xfrm>
        <a:prstGeom prst="round2SameRect">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066800">
            <a:lnSpc>
              <a:spcPct val="90000"/>
            </a:lnSpc>
            <a:spcBef>
              <a:spcPct val="0"/>
            </a:spcBef>
            <a:spcAft>
              <a:spcPct val="15000"/>
            </a:spcAft>
            <a:buChar char="••"/>
          </a:pPr>
          <a:r>
            <a:rPr lang="es-EC" sz="2400" b="1" kern="1200" dirty="0" smtClean="0">
              <a:solidFill>
                <a:schemeClr val="tx1"/>
              </a:solidFill>
            </a:rPr>
            <a:t>Inventario de activos físicos. </a:t>
          </a:r>
          <a:r>
            <a:rPr lang="es-EC" sz="2000" b="0" kern="1200" dirty="0" smtClean="0">
              <a:solidFill>
                <a:schemeClr val="tx1"/>
              </a:solidFill>
            </a:rPr>
            <a:t>(</a:t>
          </a:r>
          <a:r>
            <a:rPr lang="es-EC" sz="2000" b="0" kern="1200" dirty="0" err="1" smtClean="0">
              <a:solidFill>
                <a:schemeClr val="tx1"/>
              </a:solidFill>
            </a:rPr>
            <a:t>Switches</a:t>
          </a:r>
          <a:r>
            <a:rPr lang="es-EC" sz="2000" b="0" kern="1200" dirty="0" smtClean="0">
              <a:solidFill>
                <a:schemeClr val="tx1"/>
              </a:solidFill>
            </a:rPr>
            <a:t>, IPS, Firewall, </a:t>
          </a:r>
          <a:r>
            <a:rPr lang="es-EC" sz="2000" b="0" kern="1200" dirty="0" err="1" smtClean="0">
              <a:solidFill>
                <a:schemeClr val="tx1"/>
              </a:solidFill>
            </a:rPr>
            <a:t>PCs</a:t>
          </a:r>
          <a:r>
            <a:rPr lang="es-EC" sz="2000" b="0" kern="1200" dirty="0" smtClean="0">
              <a:solidFill>
                <a:schemeClr val="tx1"/>
              </a:solidFill>
            </a:rPr>
            <a:t>, Servidores)</a:t>
          </a:r>
          <a:endParaRPr lang="es-EC" sz="2000" b="0" kern="1200" dirty="0">
            <a:solidFill>
              <a:schemeClr val="bg1"/>
            </a:solidFill>
          </a:endParaRPr>
        </a:p>
      </dsp:txBody>
      <dsp:txXfrm rot="-5400000">
        <a:off x="3061526" y="310170"/>
        <a:ext cx="5355617" cy="1609961"/>
      </dsp:txXfrm>
    </dsp:sp>
    <dsp:sp modelId="{0C99F873-A0E0-480B-89D9-B27AF6BAFD11}">
      <dsp:nvSpPr>
        <dsp:cNvPr id="0" name=""/>
        <dsp:cNvSpPr/>
      </dsp:nvSpPr>
      <dsp:spPr>
        <a:xfrm>
          <a:off x="0" y="55"/>
          <a:ext cx="3061525" cy="2230189"/>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EC" sz="2300" b="1" kern="1200" dirty="0" smtClean="0"/>
            <a:t>Responsabilidad sobre los activos de la red</a:t>
          </a:r>
          <a:endParaRPr lang="es-EC" sz="2300" kern="1200" dirty="0"/>
        </a:p>
      </dsp:txBody>
      <dsp:txXfrm>
        <a:off x="108869" y="108924"/>
        <a:ext cx="2843787" cy="2012451"/>
      </dsp:txXfrm>
    </dsp:sp>
    <dsp:sp modelId="{E3D1F177-36F3-4CE6-9477-5B6AD3FBAFDE}">
      <dsp:nvSpPr>
        <dsp:cNvPr id="0" name=""/>
        <dsp:cNvSpPr/>
      </dsp:nvSpPr>
      <dsp:spPr>
        <a:xfrm rot="5400000">
          <a:off x="4673603" y="735493"/>
          <a:ext cx="2218556" cy="5442712"/>
        </a:xfrm>
        <a:prstGeom prst="round2SameRect">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just" defTabSz="755650">
            <a:lnSpc>
              <a:spcPct val="90000"/>
            </a:lnSpc>
            <a:spcBef>
              <a:spcPct val="0"/>
            </a:spcBef>
            <a:spcAft>
              <a:spcPct val="15000"/>
            </a:spcAft>
            <a:buChar char="••"/>
          </a:pPr>
          <a:r>
            <a:rPr lang="es-EC" sz="1700" b="1" kern="1200" dirty="0" smtClean="0"/>
            <a:t>Manejar y proteger la información con respecto a la configuración, administración de los equipos activos de red.</a:t>
          </a:r>
          <a:endParaRPr lang="es-EC" sz="1700" b="1" kern="1200" dirty="0"/>
        </a:p>
        <a:p>
          <a:pPr marL="171450" lvl="1" indent="-171450" algn="just" defTabSz="755650">
            <a:lnSpc>
              <a:spcPct val="90000"/>
            </a:lnSpc>
            <a:spcBef>
              <a:spcPct val="0"/>
            </a:spcBef>
            <a:spcAft>
              <a:spcPct val="15000"/>
            </a:spcAft>
            <a:buChar char="••"/>
          </a:pPr>
          <a:r>
            <a:rPr lang="es-EC" sz="1700" b="1" kern="1200" dirty="0" smtClean="0"/>
            <a:t>Información debe ser bien elaborada organizada y clasificada de manera que se pueda tener un control exhaustivo y este disponible únicamente para personal clasificado.</a:t>
          </a:r>
          <a:endParaRPr lang="es-EC" sz="1700" b="1" kern="1200" dirty="0"/>
        </a:p>
      </dsp:txBody>
      <dsp:txXfrm rot="-5400000">
        <a:off x="3061526" y="2455872"/>
        <a:ext cx="5334411" cy="2001954"/>
      </dsp:txXfrm>
    </dsp:sp>
    <dsp:sp modelId="{F5A1AB37-ED2C-44D4-8846-B1B5FE202B17}">
      <dsp:nvSpPr>
        <dsp:cNvPr id="0" name=""/>
        <dsp:cNvSpPr/>
      </dsp:nvSpPr>
      <dsp:spPr>
        <a:xfrm>
          <a:off x="0" y="2341754"/>
          <a:ext cx="3061525" cy="2230189"/>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EC" sz="2800" b="1" kern="1200" dirty="0" smtClean="0">
              <a:solidFill>
                <a:schemeClr val="bg1"/>
              </a:solidFill>
            </a:rPr>
            <a:t>Clasificación de la información</a:t>
          </a:r>
          <a:endParaRPr lang="es-EC" sz="2800" kern="1200" dirty="0">
            <a:solidFill>
              <a:schemeClr val="bg1"/>
            </a:solidFill>
          </a:endParaRPr>
        </a:p>
      </dsp:txBody>
      <dsp:txXfrm>
        <a:off x="108869" y="2450623"/>
        <a:ext cx="2843787" cy="20124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CEC4E-7C44-416B-82DC-DF4AECBC01B8}">
      <dsp:nvSpPr>
        <dsp:cNvPr id="0" name=""/>
        <dsp:cNvSpPr/>
      </dsp:nvSpPr>
      <dsp:spPr>
        <a:xfrm rot="10800000">
          <a:off x="1261187" y="0"/>
          <a:ext cx="4053840" cy="960430"/>
        </a:xfrm>
        <a:prstGeom prst="homePlat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23523" tIns="175260" rIns="327152" bIns="175260" numCol="1" spcCol="1270" anchor="ctr" anchorCtr="0">
          <a:noAutofit/>
          <a:sp3d extrusionH="28000" prstMaterial="matte"/>
        </a:bodyPr>
        <a:lstStyle/>
        <a:p>
          <a:pPr lvl="0" algn="ctr" defTabSz="2044700">
            <a:lnSpc>
              <a:spcPct val="90000"/>
            </a:lnSpc>
            <a:spcBef>
              <a:spcPct val="0"/>
            </a:spcBef>
            <a:spcAft>
              <a:spcPct val="35000"/>
            </a:spcAft>
          </a:pPr>
          <a:r>
            <a:rPr lang="es-EC" sz="4600" kern="1200" dirty="0" smtClean="0"/>
            <a:t>ISO  17799</a:t>
          </a:r>
          <a:endParaRPr lang="es-EC" sz="4600" kern="1200" dirty="0"/>
        </a:p>
      </dsp:txBody>
      <dsp:txXfrm rot="10800000">
        <a:off x="1501294" y="0"/>
        <a:ext cx="3813733" cy="960430"/>
      </dsp:txXfrm>
    </dsp:sp>
    <dsp:sp modelId="{2D879F07-20E4-45AA-9870-71980C307FB8}">
      <dsp:nvSpPr>
        <dsp:cNvPr id="0" name=""/>
        <dsp:cNvSpPr/>
      </dsp:nvSpPr>
      <dsp:spPr>
        <a:xfrm>
          <a:off x="649489" y="0"/>
          <a:ext cx="960430" cy="960430"/>
        </a:xfrm>
        <a:prstGeom prst="ellipse">
          <a:avLst/>
        </a:prstGeom>
        <a:blipFill rotWithShape="1">
          <a:blip xmlns:r="http://schemas.openxmlformats.org/officeDocument/2006/relationships" r:embed="rId1"/>
          <a:stretch>
            <a:fillRect/>
          </a:stretch>
        </a:blipFill>
        <a:ln>
          <a:noFill/>
        </a:ln>
        <a:effectLst/>
        <a:sp3d prstMaterial="matte"/>
      </dsp:spPr>
      <dsp:style>
        <a:lnRef idx="0">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53747-241B-4E37-834C-67AD88F88561}">
      <dsp:nvSpPr>
        <dsp:cNvPr id="0" name=""/>
        <dsp:cNvSpPr/>
      </dsp:nvSpPr>
      <dsp:spPr>
        <a:xfrm rot="5400000">
          <a:off x="-189920" y="149687"/>
          <a:ext cx="997918" cy="698543"/>
        </a:xfrm>
        <a:prstGeom prst="chevron">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effectLst>
                <a:outerShdw blurRad="38100" dist="38100" dir="2700000" algn="tl">
                  <a:srgbClr val="000000">
                    <a:alpha val="43137"/>
                  </a:srgbClr>
                </a:outerShdw>
              </a:effectLst>
            </a:rPr>
            <a:t>1.</a:t>
          </a:r>
          <a:endParaRPr lang="es-EC" sz="2000" b="1" kern="1200" dirty="0">
            <a:solidFill>
              <a:schemeClr val="tx1"/>
            </a:solidFill>
            <a:effectLst>
              <a:outerShdw blurRad="38100" dist="38100" dir="2700000" algn="tl">
                <a:srgbClr val="000000">
                  <a:alpha val="43137"/>
                </a:srgbClr>
              </a:outerShdw>
            </a:effectLst>
          </a:endParaRPr>
        </a:p>
      </dsp:txBody>
      <dsp:txXfrm rot="-5400000">
        <a:off x="-40232" y="349272"/>
        <a:ext cx="698543" cy="299375"/>
      </dsp:txXfrm>
    </dsp:sp>
    <dsp:sp modelId="{39A016AB-26F3-407C-9ABB-D87E55FEA306}">
      <dsp:nvSpPr>
        <dsp:cNvPr id="0" name=""/>
        <dsp:cNvSpPr/>
      </dsp:nvSpPr>
      <dsp:spPr>
        <a:xfrm rot="5400000">
          <a:off x="3756456" y="-3093739"/>
          <a:ext cx="648988" cy="6845280"/>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s-EC" sz="2600" kern="1200" dirty="0" smtClean="0"/>
            <a:t>El MDN dispone se implemente el SIGH.</a:t>
          </a:r>
          <a:endParaRPr lang="es-EC" sz="2600" kern="1200" dirty="0"/>
        </a:p>
      </dsp:txBody>
      <dsp:txXfrm rot="-5400000">
        <a:off x="658311" y="36087"/>
        <a:ext cx="6813599" cy="585626"/>
      </dsp:txXfrm>
    </dsp:sp>
    <dsp:sp modelId="{925E1A8A-9C94-4A82-B9F2-60A90FF51F4E}">
      <dsp:nvSpPr>
        <dsp:cNvPr id="0" name=""/>
        <dsp:cNvSpPr/>
      </dsp:nvSpPr>
      <dsp:spPr>
        <a:xfrm rot="5400000">
          <a:off x="-189920" y="967271"/>
          <a:ext cx="997918" cy="698543"/>
        </a:xfrm>
        <a:prstGeom prst="chevron">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effectLst>
                <a:outerShdw blurRad="38100" dist="38100" dir="2700000" algn="tl">
                  <a:srgbClr val="000000">
                    <a:alpha val="43137"/>
                  </a:srgbClr>
                </a:outerShdw>
              </a:effectLst>
            </a:rPr>
            <a:t>2</a:t>
          </a:r>
          <a:endParaRPr lang="es-EC" sz="2000" b="1" kern="1200" dirty="0">
            <a:solidFill>
              <a:schemeClr val="tx1"/>
            </a:solidFill>
            <a:effectLst>
              <a:outerShdw blurRad="38100" dist="38100" dir="2700000" algn="tl">
                <a:srgbClr val="000000">
                  <a:alpha val="43137"/>
                </a:srgbClr>
              </a:outerShdw>
            </a:effectLst>
          </a:endParaRPr>
        </a:p>
      </dsp:txBody>
      <dsp:txXfrm rot="-5400000">
        <a:off x="-40232" y="1166856"/>
        <a:ext cx="698543" cy="299375"/>
      </dsp:txXfrm>
    </dsp:sp>
    <dsp:sp modelId="{F668ED7E-78B8-4F19-A87E-42766E16C0B7}">
      <dsp:nvSpPr>
        <dsp:cNvPr id="0" name=""/>
        <dsp:cNvSpPr/>
      </dsp:nvSpPr>
      <dsp:spPr>
        <a:xfrm rot="5400000">
          <a:off x="3796859" y="-2214102"/>
          <a:ext cx="648647" cy="6845280"/>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s-EC" sz="2600" kern="1200" dirty="0" smtClean="0"/>
            <a:t>Insuficientes equipos activos de red y </a:t>
          </a:r>
          <a:r>
            <a:rPr lang="es-EC" sz="2600" kern="1200" dirty="0" err="1" smtClean="0"/>
            <a:t>PCs</a:t>
          </a:r>
          <a:r>
            <a:rPr lang="es-EC" sz="2600" kern="1200" dirty="0" smtClean="0"/>
            <a:t>.</a:t>
          </a:r>
          <a:endParaRPr lang="es-EC" sz="2600" kern="1200" dirty="0"/>
        </a:p>
      </dsp:txBody>
      <dsp:txXfrm rot="-5400000">
        <a:off x="698543" y="915878"/>
        <a:ext cx="6813616" cy="585319"/>
      </dsp:txXfrm>
    </dsp:sp>
    <dsp:sp modelId="{1A5C1119-8A0B-401B-BE98-82647203BB8B}">
      <dsp:nvSpPr>
        <dsp:cNvPr id="0" name=""/>
        <dsp:cNvSpPr/>
      </dsp:nvSpPr>
      <dsp:spPr>
        <a:xfrm rot="5400000">
          <a:off x="-189920" y="1913709"/>
          <a:ext cx="997918" cy="698543"/>
        </a:xfrm>
        <a:prstGeom prst="chevron">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effectLst>
                <a:outerShdw blurRad="38100" dist="38100" dir="2700000" algn="tl">
                  <a:srgbClr val="000000">
                    <a:alpha val="43137"/>
                  </a:srgbClr>
                </a:outerShdw>
              </a:effectLst>
            </a:rPr>
            <a:t>3.</a:t>
          </a:r>
          <a:endParaRPr lang="es-EC" sz="2000" kern="1200" dirty="0"/>
        </a:p>
      </dsp:txBody>
      <dsp:txXfrm rot="-5400000">
        <a:off x="-40232" y="2113294"/>
        <a:ext cx="698543" cy="299375"/>
      </dsp:txXfrm>
    </dsp:sp>
    <dsp:sp modelId="{05328362-0653-474A-93E1-8C710FEDEE71}">
      <dsp:nvSpPr>
        <dsp:cNvPr id="0" name=""/>
        <dsp:cNvSpPr/>
      </dsp:nvSpPr>
      <dsp:spPr>
        <a:xfrm rot="5400000">
          <a:off x="3756626" y="-1334294"/>
          <a:ext cx="648647" cy="6845280"/>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s-EC" sz="2600" kern="1200" dirty="0" smtClean="0"/>
            <a:t>Falta de Cableado Estructurado.</a:t>
          </a:r>
          <a:endParaRPr lang="es-EC" sz="2600" kern="1200" dirty="0"/>
        </a:p>
      </dsp:txBody>
      <dsp:txXfrm rot="-5400000">
        <a:off x="658310" y="1795686"/>
        <a:ext cx="6813616" cy="585319"/>
      </dsp:txXfrm>
    </dsp:sp>
    <dsp:sp modelId="{7BBDD5AF-3A47-4276-84DF-B8DC5BA30886}">
      <dsp:nvSpPr>
        <dsp:cNvPr id="0" name=""/>
        <dsp:cNvSpPr/>
      </dsp:nvSpPr>
      <dsp:spPr>
        <a:xfrm rot="5400000">
          <a:off x="-189920" y="2770016"/>
          <a:ext cx="997918" cy="698543"/>
        </a:xfrm>
        <a:prstGeom prst="chevron">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effectLst>
                <a:outerShdw blurRad="38100" dist="38100" dir="2700000" algn="tl">
                  <a:srgbClr val="000000">
                    <a:alpha val="43137"/>
                  </a:srgbClr>
                </a:outerShdw>
              </a:effectLst>
            </a:rPr>
            <a:t>4.</a:t>
          </a:r>
          <a:endParaRPr lang="es-EC" sz="2000" b="1" kern="1200" dirty="0">
            <a:solidFill>
              <a:schemeClr val="tx1"/>
            </a:solidFill>
            <a:effectLst>
              <a:outerShdw blurRad="38100" dist="38100" dir="2700000" algn="tl">
                <a:srgbClr val="000000">
                  <a:alpha val="43137"/>
                </a:srgbClr>
              </a:outerShdw>
            </a:effectLst>
          </a:endParaRPr>
        </a:p>
      </dsp:txBody>
      <dsp:txXfrm rot="-5400000">
        <a:off x="-40232" y="2969601"/>
        <a:ext cx="698543" cy="299375"/>
      </dsp:txXfrm>
    </dsp:sp>
    <dsp:sp modelId="{38002C7C-16FB-4000-AB80-3609BEA06D63}">
      <dsp:nvSpPr>
        <dsp:cNvPr id="0" name=""/>
        <dsp:cNvSpPr/>
      </dsp:nvSpPr>
      <dsp:spPr>
        <a:xfrm rot="5400000">
          <a:off x="3744373" y="-507429"/>
          <a:ext cx="648647" cy="6845280"/>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s-EC" sz="2600" kern="1200" dirty="0" smtClean="0"/>
            <a:t>Back </a:t>
          </a:r>
          <a:r>
            <a:rPr lang="es-EC" sz="2600" kern="1200" dirty="0" err="1" smtClean="0"/>
            <a:t>bone</a:t>
          </a:r>
          <a:r>
            <a:rPr lang="es-EC" sz="2600" kern="1200" dirty="0" smtClean="0"/>
            <a:t> vertical de Cu. </a:t>
          </a:r>
          <a:endParaRPr lang="es-EC" sz="2600" kern="1200" dirty="0"/>
        </a:p>
      </dsp:txBody>
      <dsp:txXfrm rot="-5400000">
        <a:off x="646057" y="2622551"/>
        <a:ext cx="6813616" cy="585319"/>
      </dsp:txXfrm>
    </dsp:sp>
    <dsp:sp modelId="{3A290E94-21D4-4E2A-A267-F9E8FF7C6414}">
      <dsp:nvSpPr>
        <dsp:cNvPr id="0" name=""/>
        <dsp:cNvSpPr/>
      </dsp:nvSpPr>
      <dsp:spPr>
        <a:xfrm rot="5400000">
          <a:off x="-189920" y="3649824"/>
          <a:ext cx="997918" cy="698543"/>
        </a:xfrm>
        <a:prstGeom prst="chevron">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effectLst>
                <a:outerShdw blurRad="38100" dist="38100" dir="2700000" algn="tl">
                  <a:srgbClr val="000000">
                    <a:alpha val="43137"/>
                  </a:srgbClr>
                </a:outerShdw>
              </a:effectLst>
            </a:rPr>
            <a:t>5.</a:t>
          </a:r>
          <a:endParaRPr lang="es-EC" sz="2000" b="1" kern="1200" dirty="0">
            <a:solidFill>
              <a:schemeClr val="tx1"/>
            </a:solidFill>
            <a:effectLst>
              <a:outerShdw blurRad="38100" dist="38100" dir="2700000" algn="tl">
                <a:srgbClr val="000000">
                  <a:alpha val="43137"/>
                </a:srgbClr>
              </a:outerShdw>
            </a:effectLst>
          </a:endParaRPr>
        </a:p>
      </dsp:txBody>
      <dsp:txXfrm rot="-5400000">
        <a:off x="-40232" y="3849409"/>
        <a:ext cx="698543" cy="299375"/>
      </dsp:txXfrm>
    </dsp:sp>
    <dsp:sp modelId="{1F85ECED-5E52-4F4B-B1B0-E8530F7DA6AF}">
      <dsp:nvSpPr>
        <dsp:cNvPr id="0" name=""/>
        <dsp:cNvSpPr/>
      </dsp:nvSpPr>
      <dsp:spPr>
        <a:xfrm rot="5400000">
          <a:off x="3814885" y="344854"/>
          <a:ext cx="532130" cy="7006213"/>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s-EC" sz="2600" kern="1200" dirty="0" smtClean="0"/>
            <a:t>Falta de una red de energía estabilizada.</a:t>
          </a:r>
          <a:endParaRPr lang="es-EC" sz="2600" kern="1200" dirty="0"/>
        </a:p>
      </dsp:txBody>
      <dsp:txXfrm rot="-5400000">
        <a:off x="577844" y="3607871"/>
        <a:ext cx="6980237" cy="48017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CEC4E-7C44-416B-82DC-DF4AECBC01B8}">
      <dsp:nvSpPr>
        <dsp:cNvPr id="0" name=""/>
        <dsp:cNvSpPr/>
      </dsp:nvSpPr>
      <dsp:spPr>
        <a:xfrm rot="10800000">
          <a:off x="1261187" y="0"/>
          <a:ext cx="4053840" cy="960430"/>
        </a:xfrm>
        <a:prstGeom prst="homePlat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23523" tIns="110490" rIns="206248" bIns="110490" numCol="1" spcCol="1270" anchor="ctr" anchorCtr="0">
          <a:noAutofit/>
          <a:sp3d extrusionH="28000" prstMaterial="matte"/>
        </a:bodyPr>
        <a:lstStyle/>
        <a:p>
          <a:pPr lvl="0" algn="ctr" defTabSz="1289050">
            <a:lnSpc>
              <a:spcPct val="90000"/>
            </a:lnSpc>
            <a:spcBef>
              <a:spcPct val="0"/>
            </a:spcBef>
            <a:spcAft>
              <a:spcPct val="35000"/>
            </a:spcAft>
          </a:pPr>
          <a:r>
            <a:rPr lang="es-EC" sz="2900" kern="1200" dirty="0" smtClean="0"/>
            <a:t>Estructura del SGH</a:t>
          </a:r>
          <a:endParaRPr lang="es-EC" sz="2900" kern="1200" dirty="0"/>
        </a:p>
      </dsp:txBody>
      <dsp:txXfrm rot="10800000">
        <a:off x="1501294" y="0"/>
        <a:ext cx="3813733" cy="960430"/>
      </dsp:txXfrm>
    </dsp:sp>
    <dsp:sp modelId="{2D879F07-20E4-45AA-9870-71980C307FB8}">
      <dsp:nvSpPr>
        <dsp:cNvPr id="0" name=""/>
        <dsp:cNvSpPr/>
      </dsp:nvSpPr>
      <dsp:spPr>
        <a:xfrm>
          <a:off x="649489" y="0"/>
          <a:ext cx="960430" cy="960430"/>
        </a:xfrm>
        <a:prstGeom prst="ellipse">
          <a:avLst/>
        </a:prstGeom>
        <a:blipFill rotWithShape="1">
          <a:blip xmlns:r="http://schemas.openxmlformats.org/officeDocument/2006/relationships" r:embed="rId1"/>
          <a:stretch>
            <a:fillRect/>
          </a:stretch>
        </a:blipFill>
        <a:ln>
          <a:noFill/>
        </a:ln>
        <a:effectLst/>
        <a:sp3d prstMaterial="matte"/>
      </dsp:spPr>
      <dsp:style>
        <a:lnRef idx="0">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CEC4E-7C44-416B-82DC-DF4AECBC01B8}">
      <dsp:nvSpPr>
        <dsp:cNvPr id="0" name=""/>
        <dsp:cNvSpPr/>
      </dsp:nvSpPr>
      <dsp:spPr>
        <a:xfrm rot="10800000">
          <a:off x="1271484" y="0"/>
          <a:ext cx="4053840" cy="960430"/>
        </a:xfrm>
        <a:prstGeom prst="homePlat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23523" tIns="125730" rIns="234696" bIns="125730" numCol="1" spcCol="1270" anchor="ctr" anchorCtr="0">
          <a:noAutofit/>
          <a:sp3d extrusionH="28000" prstMaterial="matte"/>
        </a:bodyPr>
        <a:lstStyle/>
        <a:p>
          <a:pPr lvl="0" algn="ctr" defTabSz="1466850">
            <a:lnSpc>
              <a:spcPct val="90000"/>
            </a:lnSpc>
            <a:spcBef>
              <a:spcPct val="0"/>
            </a:spcBef>
            <a:spcAft>
              <a:spcPct val="35000"/>
            </a:spcAft>
          </a:pPr>
          <a:r>
            <a:rPr lang="es-EC" sz="3300" kern="1200" dirty="0" smtClean="0"/>
            <a:t>Factores de éxito</a:t>
          </a:r>
          <a:endParaRPr lang="es-EC" sz="3300" kern="1200" dirty="0"/>
        </a:p>
      </dsp:txBody>
      <dsp:txXfrm rot="10800000">
        <a:off x="1511591" y="0"/>
        <a:ext cx="3813733" cy="960430"/>
      </dsp:txXfrm>
    </dsp:sp>
    <dsp:sp modelId="{2D879F07-20E4-45AA-9870-71980C307FB8}">
      <dsp:nvSpPr>
        <dsp:cNvPr id="0" name=""/>
        <dsp:cNvSpPr/>
      </dsp:nvSpPr>
      <dsp:spPr>
        <a:xfrm>
          <a:off x="729714" y="0"/>
          <a:ext cx="960430" cy="960430"/>
        </a:xfrm>
        <a:prstGeom prst="ellipse">
          <a:avLst/>
        </a:prstGeom>
        <a:blipFill rotWithShape="1">
          <a:blip xmlns:r="http://schemas.openxmlformats.org/officeDocument/2006/relationships" r:embed="rId1"/>
          <a:stretch>
            <a:fillRect/>
          </a:stretch>
        </a:blipFill>
        <a:ln>
          <a:noFill/>
        </a:ln>
        <a:effectLst/>
        <a:sp3d prstMaterial="matte"/>
      </dsp:spPr>
      <dsp:style>
        <a:lnRef idx="0">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CEC4E-7C44-416B-82DC-DF4AECBC01B8}">
      <dsp:nvSpPr>
        <dsp:cNvPr id="0" name=""/>
        <dsp:cNvSpPr/>
      </dsp:nvSpPr>
      <dsp:spPr>
        <a:xfrm rot="10800000">
          <a:off x="1296131" y="0"/>
          <a:ext cx="4053840" cy="960430"/>
        </a:xfrm>
        <a:prstGeom prst="homePlat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23523" tIns="106680" rIns="199136" bIns="106680" numCol="1" spcCol="1270" anchor="ctr" anchorCtr="0">
          <a:noAutofit/>
          <a:sp3d extrusionH="28000" prstMaterial="matte"/>
        </a:bodyPr>
        <a:lstStyle/>
        <a:p>
          <a:pPr lvl="0" algn="ctr" defTabSz="1244600">
            <a:lnSpc>
              <a:spcPct val="90000"/>
            </a:lnSpc>
            <a:spcBef>
              <a:spcPct val="0"/>
            </a:spcBef>
            <a:spcAft>
              <a:spcPct val="35000"/>
            </a:spcAft>
          </a:pPr>
          <a:r>
            <a:rPr lang="es-EC" sz="2800" kern="1200" dirty="0" smtClean="0"/>
            <a:t>Gestión del Cambio.</a:t>
          </a:r>
          <a:endParaRPr lang="es-EC" sz="2800" kern="1200" dirty="0"/>
        </a:p>
      </dsp:txBody>
      <dsp:txXfrm rot="10800000">
        <a:off x="1536238" y="0"/>
        <a:ext cx="3813733" cy="960430"/>
      </dsp:txXfrm>
    </dsp:sp>
    <dsp:sp modelId="{2D879F07-20E4-45AA-9870-71980C307FB8}">
      <dsp:nvSpPr>
        <dsp:cNvPr id="0" name=""/>
        <dsp:cNvSpPr/>
      </dsp:nvSpPr>
      <dsp:spPr>
        <a:xfrm>
          <a:off x="649489" y="0"/>
          <a:ext cx="960430" cy="960430"/>
        </a:xfrm>
        <a:prstGeom prst="ellipse">
          <a:avLst/>
        </a:prstGeom>
        <a:blipFill rotWithShape="1">
          <a:blip xmlns:r="http://schemas.openxmlformats.org/officeDocument/2006/relationships" r:embed="rId1"/>
          <a:stretch>
            <a:fillRect/>
          </a:stretch>
        </a:blipFill>
        <a:ln>
          <a:noFill/>
        </a:ln>
        <a:effectLst/>
        <a:sp3d prstMaterial="matte"/>
      </dsp:spPr>
      <dsp:style>
        <a:lnRef idx="0">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CEC4E-7C44-416B-82DC-DF4AECBC01B8}">
      <dsp:nvSpPr>
        <dsp:cNvPr id="0" name=""/>
        <dsp:cNvSpPr/>
      </dsp:nvSpPr>
      <dsp:spPr>
        <a:xfrm rot="10800000">
          <a:off x="1261187" y="0"/>
          <a:ext cx="4053840" cy="960430"/>
        </a:xfrm>
        <a:prstGeom prst="homePlat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23523" tIns="106680" rIns="199136" bIns="106680" numCol="1" spcCol="1270" anchor="ctr" anchorCtr="0">
          <a:noAutofit/>
          <a:sp3d extrusionH="28000" prstMaterial="matte"/>
        </a:bodyPr>
        <a:lstStyle/>
        <a:p>
          <a:pPr lvl="0" algn="ctr" defTabSz="1244600">
            <a:lnSpc>
              <a:spcPct val="90000"/>
            </a:lnSpc>
            <a:spcBef>
              <a:spcPct val="0"/>
            </a:spcBef>
            <a:spcAft>
              <a:spcPct val="35000"/>
            </a:spcAft>
          </a:pPr>
          <a:r>
            <a:rPr lang="es-EC" sz="2800" kern="1200" dirty="0" smtClean="0"/>
            <a:t>Conclusiones y recomendaciones</a:t>
          </a:r>
          <a:endParaRPr lang="es-EC" sz="2800" kern="1200" dirty="0"/>
        </a:p>
      </dsp:txBody>
      <dsp:txXfrm rot="10800000">
        <a:off x="1501294" y="0"/>
        <a:ext cx="3813733" cy="960430"/>
      </dsp:txXfrm>
    </dsp:sp>
    <dsp:sp modelId="{2D879F07-20E4-45AA-9870-71980C307FB8}">
      <dsp:nvSpPr>
        <dsp:cNvPr id="0" name=""/>
        <dsp:cNvSpPr/>
      </dsp:nvSpPr>
      <dsp:spPr>
        <a:xfrm>
          <a:off x="649489" y="0"/>
          <a:ext cx="960430" cy="960430"/>
        </a:xfrm>
        <a:prstGeom prst="ellipse">
          <a:avLst/>
        </a:prstGeom>
        <a:blipFill rotWithShape="1">
          <a:blip xmlns:r="http://schemas.openxmlformats.org/officeDocument/2006/relationships" r:embed="rId1"/>
          <a:stretch>
            <a:fillRect/>
          </a:stretch>
        </a:blipFill>
        <a:ln>
          <a:noFill/>
        </a:ln>
        <a:effectLst/>
        <a:sp3d prstMaterial="matte"/>
      </dsp:spPr>
      <dsp:style>
        <a:lnRef idx="0">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C106D-0460-40F6-861D-1027586FC76C}">
      <dsp:nvSpPr>
        <dsp:cNvPr id="0" name=""/>
        <dsp:cNvSpPr/>
      </dsp:nvSpPr>
      <dsp:spPr>
        <a:xfrm>
          <a:off x="0" y="504055"/>
          <a:ext cx="5184576" cy="5184576"/>
        </a:xfrm>
        <a:prstGeom prst="pie">
          <a:avLst>
            <a:gd name="adj1" fmla="val 5400000"/>
            <a:gd name="adj2" fmla="val 16200000"/>
          </a:avLst>
        </a:prstGeom>
        <a:solidFill>
          <a:schemeClr val="accent1">
            <a:hueOff val="0"/>
            <a:satOff val="0"/>
            <a:lumOff val="0"/>
            <a:alphaOff val="0"/>
          </a:schemeClr>
        </a:solidFill>
        <a:ln>
          <a:noFill/>
        </a:ln>
        <a:effectLst>
          <a:outerShdw blurRad="50800" dist="254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D3FA41E1-010D-43BA-B566-09393ADB6B02}">
      <dsp:nvSpPr>
        <dsp:cNvPr id="0" name=""/>
        <dsp:cNvSpPr/>
      </dsp:nvSpPr>
      <dsp:spPr>
        <a:xfrm>
          <a:off x="2592288" y="504055"/>
          <a:ext cx="6048672" cy="5184576"/>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extrusionH="50600">
          <a:bevelT w="101600" h="80600"/>
          <a:bevelB w="80600" h="80600"/>
        </a:sp3d>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kern="1200" dirty="0" smtClean="0"/>
            <a:t>Médicas  (Tratamiento Médico)</a:t>
          </a:r>
          <a:endParaRPr lang="es-EC" sz="3200" kern="1200" dirty="0"/>
        </a:p>
      </dsp:txBody>
      <dsp:txXfrm>
        <a:off x="2592288" y="504055"/>
        <a:ext cx="3024336" cy="1555376"/>
      </dsp:txXfrm>
    </dsp:sp>
    <dsp:sp modelId="{B016BD88-49BE-4477-8332-5CDFD14C150C}">
      <dsp:nvSpPr>
        <dsp:cNvPr id="0" name=""/>
        <dsp:cNvSpPr/>
      </dsp:nvSpPr>
      <dsp:spPr>
        <a:xfrm>
          <a:off x="907302" y="2059432"/>
          <a:ext cx="3369971" cy="3369971"/>
        </a:xfrm>
        <a:prstGeom prst="pie">
          <a:avLst>
            <a:gd name="adj1" fmla="val 5400000"/>
            <a:gd name="adj2" fmla="val 16200000"/>
          </a:avLst>
        </a:prstGeom>
        <a:solidFill>
          <a:schemeClr val="accent1">
            <a:hueOff val="0"/>
            <a:satOff val="0"/>
            <a:lumOff val="0"/>
            <a:alphaOff val="0"/>
          </a:schemeClr>
        </a:solidFill>
        <a:ln>
          <a:noFill/>
        </a:ln>
        <a:effectLst>
          <a:outerShdw blurRad="50800" dist="254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CAD2EECD-50B0-4132-ADA2-829F03C2A70A}">
      <dsp:nvSpPr>
        <dsp:cNvPr id="0" name=""/>
        <dsp:cNvSpPr/>
      </dsp:nvSpPr>
      <dsp:spPr>
        <a:xfrm>
          <a:off x="2592288" y="2059432"/>
          <a:ext cx="6048672" cy="3369971"/>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extrusionH="50600">
          <a:bevelT w="101600" h="80600"/>
          <a:bevelB w="80600" h="80600"/>
        </a:sp3d>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kern="1200" dirty="0" smtClean="0"/>
            <a:t>Diagnóstico (Evaluación Médica)</a:t>
          </a:r>
          <a:endParaRPr lang="es-EC" sz="3200" kern="1200" dirty="0"/>
        </a:p>
      </dsp:txBody>
      <dsp:txXfrm>
        <a:off x="2592288" y="2059432"/>
        <a:ext cx="3024336" cy="1555370"/>
      </dsp:txXfrm>
    </dsp:sp>
    <dsp:sp modelId="{581CA03E-963B-4AFA-9571-ED2FBDADFC88}">
      <dsp:nvSpPr>
        <dsp:cNvPr id="0" name=""/>
        <dsp:cNvSpPr/>
      </dsp:nvSpPr>
      <dsp:spPr>
        <a:xfrm>
          <a:off x="1814602" y="3614803"/>
          <a:ext cx="1555371" cy="1555371"/>
        </a:xfrm>
        <a:prstGeom prst="pie">
          <a:avLst>
            <a:gd name="adj1" fmla="val 5400000"/>
            <a:gd name="adj2" fmla="val 16200000"/>
          </a:avLst>
        </a:prstGeom>
        <a:solidFill>
          <a:schemeClr val="accent1">
            <a:hueOff val="0"/>
            <a:satOff val="0"/>
            <a:lumOff val="0"/>
            <a:alphaOff val="0"/>
          </a:schemeClr>
        </a:solidFill>
        <a:ln>
          <a:noFill/>
        </a:ln>
        <a:effectLst>
          <a:outerShdw blurRad="50800" dist="254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D77CF2C0-E26E-4B31-B39B-A49488A9B95B}">
      <dsp:nvSpPr>
        <dsp:cNvPr id="0" name=""/>
        <dsp:cNvSpPr/>
      </dsp:nvSpPr>
      <dsp:spPr>
        <a:xfrm>
          <a:off x="2592288" y="3614803"/>
          <a:ext cx="6048672" cy="1555371"/>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extrusionH="50600">
          <a:bevelT w="101600" h="80600"/>
          <a:bevelB w="80600" h="80600"/>
        </a:sp3d>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kern="1200" dirty="0" smtClean="0"/>
            <a:t>Administrativo (Procesos de Apoyo)</a:t>
          </a:r>
          <a:endParaRPr lang="es-EC" sz="3200" kern="1200" dirty="0"/>
        </a:p>
      </dsp:txBody>
      <dsp:txXfrm>
        <a:off x="2592288" y="3614803"/>
        <a:ext cx="3024336" cy="1555371"/>
      </dsp:txXfrm>
    </dsp:sp>
    <dsp:sp modelId="{17E52C8D-B256-454A-B659-25C7A01E02B4}">
      <dsp:nvSpPr>
        <dsp:cNvPr id="0" name=""/>
        <dsp:cNvSpPr/>
      </dsp:nvSpPr>
      <dsp:spPr>
        <a:xfrm>
          <a:off x="5616624" y="504055"/>
          <a:ext cx="3024336" cy="155537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533400">
            <a:lnSpc>
              <a:spcPct val="90000"/>
            </a:lnSpc>
            <a:spcBef>
              <a:spcPct val="0"/>
            </a:spcBef>
            <a:spcAft>
              <a:spcPct val="15000"/>
            </a:spcAft>
            <a:buChar char="••"/>
          </a:pPr>
          <a:r>
            <a:rPr lang="es-EC" sz="1200" b="1" kern="1200" dirty="0" smtClean="0">
              <a:effectLst>
                <a:outerShdw blurRad="38100" dist="38100" dir="2700000" algn="tl">
                  <a:srgbClr val="000000">
                    <a:alpha val="43137"/>
                  </a:srgbClr>
                </a:outerShdw>
              </a:effectLst>
            </a:rPr>
            <a:t>Admisión</a:t>
          </a:r>
          <a:endParaRPr lang="es-EC" sz="1200" b="1" kern="1200" dirty="0">
            <a:effectLst>
              <a:outerShdw blurRad="38100" dist="38100" dir="2700000" algn="tl">
                <a:srgbClr val="000000">
                  <a:alpha val="43137"/>
                </a:srgbClr>
              </a:outerShdw>
            </a:effectLst>
          </a:endParaRPr>
        </a:p>
        <a:p>
          <a:pPr marL="114300" lvl="1" indent="-114300" algn="l" defTabSz="533400">
            <a:lnSpc>
              <a:spcPct val="90000"/>
            </a:lnSpc>
            <a:spcBef>
              <a:spcPct val="0"/>
            </a:spcBef>
            <a:spcAft>
              <a:spcPct val="15000"/>
            </a:spcAft>
            <a:buChar char="••"/>
          </a:pPr>
          <a:r>
            <a:rPr lang="es-EC" sz="1200" b="1" kern="1200" dirty="0" smtClean="0">
              <a:effectLst>
                <a:outerShdw blurRad="38100" dist="38100" dir="2700000" algn="tl">
                  <a:srgbClr val="000000">
                    <a:alpha val="43137"/>
                  </a:srgbClr>
                </a:outerShdw>
              </a:effectLst>
            </a:rPr>
            <a:t>Historia Clínica</a:t>
          </a:r>
          <a:endParaRPr lang="es-EC" sz="1200" b="1" kern="1200" dirty="0">
            <a:effectLst>
              <a:outerShdw blurRad="38100" dist="38100" dir="2700000" algn="tl">
                <a:srgbClr val="000000">
                  <a:alpha val="43137"/>
                </a:srgbClr>
              </a:outerShdw>
            </a:effectLst>
          </a:endParaRPr>
        </a:p>
        <a:p>
          <a:pPr marL="114300" lvl="1" indent="-114300" algn="l" defTabSz="533400">
            <a:lnSpc>
              <a:spcPct val="90000"/>
            </a:lnSpc>
            <a:spcBef>
              <a:spcPct val="0"/>
            </a:spcBef>
            <a:spcAft>
              <a:spcPct val="15000"/>
            </a:spcAft>
            <a:buChar char="••"/>
          </a:pPr>
          <a:r>
            <a:rPr lang="es-EC" sz="1200" b="1" kern="1200" dirty="0" smtClean="0">
              <a:effectLst>
                <a:outerShdw blurRad="38100" dist="38100" dir="2700000" algn="tl">
                  <a:srgbClr val="000000">
                    <a:alpha val="43137"/>
                  </a:srgbClr>
                </a:outerShdw>
              </a:effectLst>
            </a:rPr>
            <a:t>Enfermería</a:t>
          </a:r>
          <a:endParaRPr lang="es-EC" sz="1200" b="1" kern="1200" dirty="0">
            <a:effectLst>
              <a:outerShdw blurRad="38100" dist="38100" dir="2700000" algn="tl">
                <a:srgbClr val="000000">
                  <a:alpha val="43137"/>
                </a:srgbClr>
              </a:outerShdw>
            </a:effectLst>
          </a:endParaRPr>
        </a:p>
        <a:p>
          <a:pPr marL="114300" lvl="1" indent="-114300" algn="l" defTabSz="533400">
            <a:lnSpc>
              <a:spcPct val="90000"/>
            </a:lnSpc>
            <a:spcBef>
              <a:spcPct val="0"/>
            </a:spcBef>
            <a:spcAft>
              <a:spcPct val="15000"/>
            </a:spcAft>
            <a:buChar char="••"/>
          </a:pPr>
          <a:r>
            <a:rPr lang="es-EC" sz="1200" b="1" kern="1200" dirty="0" smtClean="0">
              <a:effectLst>
                <a:outerShdw blurRad="38100" dist="38100" dir="2700000" algn="tl">
                  <a:srgbClr val="000000">
                    <a:alpha val="43137"/>
                  </a:srgbClr>
                </a:outerShdw>
              </a:effectLst>
            </a:rPr>
            <a:t>Farmacia</a:t>
          </a:r>
          <a:endParaRPr lang="es-EC" sz="1200" b="1" kern="1200" dirty="0">
            <a:effectLst>
              <a:outerShdw blurRad="38100" dist="38100" dir="2700000" algn="tl">
                <a:srgbClr val="000000">
                  <a:alpha val="43137"/>
                </a:srgbClr>
              </a:outerShdw>
            </a:effectLst>
          </a:endParaRPr>
        </a:p>
        <a:p>
          <a:pPr marL="114300" lvl="1" indent="-114300" algn="l" defTabSz="533400">
            <a:lnSpc>
              <a:spcPct val="90000"/>
            </a:lnSpc>
            <a:spcBef>
              <a:spcPct val="0"/>
            </a:spcBef>
            <a:spcAft>
              <a:spcPct val="15000"/>
            </a:spcAft>
            <a:buChar char="••"/>
          </a:pPr>
          <a:r>
            <a:rPr lang="es-EC" sz="1200" b="1" kern="1200" dirty="0" smtClean="0">
              <a:effectLst>
                <a:outerShdw blurRad="38100" dist="38100" dir="2700000" algn="tl">
                  <a:srgbClr val="000000">
                    <a:alpha val="43137"/>
                  </a:srgbClr>
                </a:outerShdw>
              </a:effectLst>
            </a:rPr>
            <a:t>Emergencia</a:t>
          </a:r>
          <a:endParaRPr lang="es-EC" sz="1200" b="1" kern="1200" dirty="0">
            <a:effectLst>
              <a:outerShdw blurRad="38100" dist="38100" dir="2700000" algn="tl">
                <a:srgbClr val="000000">
                  <a:alpha val="43137"/>
                </a:srgbClr>
              </a:outerShdw>
            </a:effectLst>
          </a:endParaRPr>
        </a:p>
        <a:p>
          <a:pPr marL="114300" lvl="1" indent="-114300" algn="l" defTabSz="533400">
            <a:lnSpc>
              <a:spcPct val="90000"/>
            </a:lnSpc>
            <a:spcBef>
              <a:spcPct val="0"/>
            </a:spcBef>
            <a:spcAft>
              <a:spcPct val="15000"/>
            </a:spcAft>
            <a:buChar char="••"/>
          </a:pPr>
          <a:r>
            <a:rPr lang="es-EC" sz="1200" b="1" kern="1200" dirty="0" smtClean="0">
              <a:effectLst>
                <a:outerShdw blurRad="38100" dist="38100" dir="2700000" algn="tl">
                  <a:srgbClr val="000000">
                    <a:alpha val="43137"/>
                  </a:srgbClr>
                </a:outerShdw>
              </a:effectLst>
            </a:rPr>
            <a:t>Cirugía</a:t>
          </a:r>
          <a:endParaRPr lang="es-EC" sz="1200" b="1" kern="1200" dirty="0">
            <a:effectLst>
              <a:outerShdw blurRad="38100" dist="38100" dir="2700000" algn="tl">
                <a:srgbClr val="000000">
                  <a:alpha val="43137"/>
                </a:srgbClr>
              </a:outerShdw>
            </a:effectLst>
          </a:endParaRPr>
        </a:p>
        <a:p>
          <a:pPr marL="57150" lvl="1" indent="-57150" algn="l" defTabSz="444500">
            <a:lnSpc>
              <a:spcPct val="90000"/>
            </a:lnSpc>
            <a:spcBef>
              <a:spcPct val="0"/>
            </a:spcBef>
            <a:spcAft>
              <a:spcPct val="15000"/>
            </a:spcAft>
            <a:buChar char="••"/>
          </a:pPr>
          <a:endParaRPr lang="es-EC" sz="1000" kern="1200" dirty="0"/>
        </a:p>
      </dsp:txBody>
      <dsp:txXfrm>
        <a:off x="5616624" y="504055"/>
        <a:ext cx="3024336" cy="1555376"/>
      </dsp:txXfrm>
    </dsp:sp>
    <dsp:sp modelId="{D735FF77-6087-4FA2-96AF-9C0A3765F245}">
      <dsp:nvSpPr>
        <dsp:cNvPr id="0" name=""/>
        <dsp:cNvSpPr/>
      </dsp:nvSpPr>
      <dsp:spPr>
        <a:xfrm>
          <a:off x="5616624" y="2059432"/>
          <a:ext cx="3024336" cy="1555370"/>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s-EC" sz="1900" kern="1200" dirty="0" smtClean="0"/>
            <a:t>Laboratorio</a:t>
          </a:r>
          <a:endParaRPr lang="es-EC" sz="1900" kern="1200" dirty="0"/>
        </a:p>
        <a:p>
          <a:pPr marL="171450" lvl="1" indent="-171450" algn="l" defTabSz="844550">
            <a:lnSpc>
              <a:spcPct val="90000"/>
            </a:lnSpc>
            <a:spcBef>
              <a:spcPct val="0"/>
            </a:spcBef>
            <a:spcAft>
              <a:spcPct val="15000"/>
            </a:spcAft>
            <a:buChar char="••"/>
          </a:pPr>
          <a:r>
            <a:rPr lang="es-EC" sz="1900" kern="1200" dirty="0" smtClean="0"/>
            <a:t>Imagen</a:t>
          </a:r>
          <a:endParaRPr lang="es-EC" sz="1900" kern="1200" dirty="0"/>
        </a:p>
        <a:p>
          <a:pPr marL="171450" lvl="1" indent="-171450" algn="l" defTabSz="844550">
            <a:lnSpc>
              <a:spcPct val="90000"/>
            </a:lnSpc>
            <a:spcBef>
              <a:spcPct val="0"/>
            </a:spcBef>
            <a:spcAft>
              <a:spcPct val="15000"/>
            </a:spcAft>
            <a:buChar char="••"/>
          </a:pPr>
          <a:r>
            <a:rPr lang="es-EC" sz="1900" kern="1200" dirty="0" smtClean="0"/>
            <a:t>Banco de Sangre</a:t>
          </a:r>
          <a:endParaRPr lang="es-EC" sz="1900" kern="1200" dirty="0"/>
        </a:p>
        <a:p>
          <a:pPr marL="171450" lvl="1" indent="-171450" algn="l" defTabSz="844550">
            <a:lnSpc>
              <a:spcPct val="90000"/>
            </a:lnSpc>
            <a:spcBef>
              <a:spcPct val="0"/>
            </a:spcBef>
            <a:spcAft>
              <a:spcPct val="15000"/>
            </a:spcAft>
            <a:buChar char="••"/>
          </a:pPr>
          <a:r>
            <a:rPr lang="es-EC" sz="1900" kern="1200" dirty="0" smtClean="0"/>
            <a:t>Inmunología</a:t>
          </a:r>
          <a:endParaRPr lang="es-EC" sz="1900" kern="1200" dirty="0"/>
        </a:p>
        <a:p>
          <a:pPr marL="171450" lvl="1" indent="-171450" algn="l" defTabSz="844550">
            <a:lnSpc>
              <a:spcPct val="90000"/>
            </a:lnSpc>
            <a:spcBef>
              <a:spcPct val="0"/>
            </a:spcBef>
            <a:spcAft>
              <a:spcPct val="15000"/>
            </a:spcAft>
            <a:buChar char="••"/>
          </a:pPr>
          <a:r>
            <a:rPr lang="es-EC" sz="1900" kern="1200" dirty="0" smtClean="0"/>
            <a:t>Microbiología</a:t>
          </a:r>
          <a:endParaRPr lang="es-EC" sz="1900" kern="1200" dirty="0"/>
        </a:p>
      </dsp:txBody>
      <dsp:txXfrm>
        <a:off x="5616624" y="2059432"/>
        <a:ext cx="3024336" cy="1555370"/>
      </dsp:txXfrm>
    </dsp:sp>
    <dsp:sp modelId="{3BBA290A-C0B9-4113-9592-1089017FD965}">
      <dsp:nvSpPr>
        <dsp:cNvPr id="0" name=""/>
        <dsp:cNvSpPr/>
      </dsp:nvSpPr>
      <dsp:spPr>
        <a:xfrm>
          <a:off x="5616624" y="3614803"/>
          <a:ext cx="3024336" cy="1555371"/>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s-EC" sz="1900" kern="1200" dirty="0" smtClean="0"/>
            <a:t>Facturación </a:t>
          </a:r>
          <a:endParaRPr lang="es-EC" sz="1900" kern="1200" dirty="0"/>
        </a:p>
        <a:p>
          <a:pPr marL="171450" lvl="1" indent="-171450" algn="l" defTabSz="844550">
            <a:lnSpc>
              <a:spcPct val="90000"/>
            </a:lnSpc>
            <a:spcBef>
              <a:spcPct val="0"/>
            </a:spcBef>
            <a:spcAft>
              <a:spcPct val="15000"/>
            </a:spcAft>
            <a:buChar char="••"/>
          </a:pPr>
          <a:r>
            <a:rPr lang="es-EC" sz="1900" kern="1200" dirty="0" smtClean="0"/>
            <a:t>Bodegas</a:t>
          </a:r>
          <a:endParaRPr lang="es-EC" sz="1900" kern="1200" dirty="0"/>
        </a:p>
        <a:p>
          <a:pPr marL="171450" lvl="1" indent="-171450" algn="l" defTabSz="844550">
            <a:lnSpc>
              <a:spcPct val="90000"/>
            </a:lnSpc>
            <a:spcBef>
              <a:spcPct val="0"/>
            </a:spcBef>
            <a:spcAft>
              <a:spcPct val="15000"/>
            </a:spcAft>
            <a:buChar char="••"/>
          </a:pPr>
          <a:r>
            <a:rPr lang="es-EC" sz="1900" kern="1200" dirty="0" smtClean="0"/>
            <a:t>Inventarios</a:t>
          </a:r>
          <a:endParaRPr lang="es-EC" sz="1900" kern="1200" dirty="0"/>
        </a:p>
      </dsp:txBody>
      <dsp:txXfrm>
        <a:off x="5616624" y="3614803"/>
        <a:ext cx="3024336" cy="155537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53747-241B-4E37-834C-67AD88F88561}">
      <dsp:nvSpPr>
        <dsp:cNvPr id="0" name=""/>
        <dsp:cNvSpPr/>
      </dsp:nvSpPr>
      <dsp:spPr>
        <a:xfrm rot="5400000">
          <a:off x="-189920" y="149687"/>
          <a:ext cx="997918" cy="698543"/>
        </a:xfrm>
        <a:prstGeom prst="chevron">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effectLst>
                <a:outerShdw blurRad="38100" dist="38100" dir="2700000" algn="tl">
                  <a:srgbClr val="000000">
                    <a:alpha val="43137"/>
                  </a:srgbClr>
                </a:outerShdw>
              </a:effectLst>
            </a:rPr>
            <a:t>1.</a:t>
          </a:r>
          <a:endParaRPr lang="es-EC" sz="2000" b="1" kern="1200" dirty="0">
            <a:solidFill>
              <a:schemeClr val="tx1"/>
            </a:solidFill>
            <a:effectLst>
              <a:outerShdw blurRad="38100" dist="38100" dir="2700000" algn="tl">
                <a:srgbClr val="000000">
                  <a:alpha val="43137"/>
                </a:srgbClr>
              </a:outerShdw>
            </a:effectLst>
          </a:endParaRPr>
        </a:p>
      </dsp:txBody>
      <dsp:txXfrm rot="-5400000">
        <a:off x="-40232" y="349272"/>
        <a:ext cx="698543" cy="299375"/>
      </dsp:txXfrm>
    </dsp:sp>
    <dsp:sp modelId="{39A016AB-26F3-407C-9ABB-D87E55FEA306}">
      <dsp:nvSpPr>
        <dsp:cNvPr id="0" name=""/>
        <dsp:cNvSpPr/>
      </dsp:nvSpPr>
      <dsp:spPr>
        <a:xfrm rot="5400000">
          <a:off x="3756456" y="-3093739"/>
          <a:ext cx="648988" cy="6845280"/>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s-EC" sz="3100" kern="1200" dirty="0" smtClean="0"/>
            <a:t>Director General y Director Médico.</a:t>
          </a:r>
          <a:endParaRPr lang="es-EC" sz="3100" kern="1200" dirty="0"/>
        </a:p>
      </dsp:txBody>
      <dsp:txXfrm rot="-5400000">
        <a:off x="658311" y="36087"/>
        <a:ext cx="6813599" cy="585626"/>
      </dsp:txXfrm>
    </dsp:sp>
    <dsp:sp modelId="{925E1A8A-9C94-4A82-B9F2-60A90FF51F4E}">
      <dsp:nvSpPr>
        <dsp:cNvPr id="0" name=""/>
        <dsp:cNvSpPr/>
      </dsp:nvSpPr>
      <dsp:spPr>
        <a:xfrm rot="5400000">
          <a:off x="-189920" y="967271"/>
          <a:ext cx="997918" cy="698543"/>
        </a:xfrm>
        <a:prstGeom prst="chevron">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effectLst>
                <a:outerShdw blurRad="38100" dist="38100" dir="2700000" algn="tl">
                  <a:srgbClr val="000000">
                    <a:alpha val="43137"/>
                  </a:srgbClr>
                </a:outerShdw>
              </a:effectLst>
            </a:rPr>
            <a:t>2</a:t>
          </a:r>
          <a:endParaRPr lang="es-EC" sz="2000" b="1" kern="1200" dirty="0">
            <a:solidFill>
              <a:schemeClr val="tx1"/>
            </a:solidFill>
            <a:effectLst>
              <a:outerShdw blurRad="38100" dist="38100" dir="2700000" algn="tl">
                <a:srgbClr val="000000">
                  <a:alpha val="43137"/>
                </a:srgbClr>
              </a:outerShdw>
            </a:effectLst>
          </a:endParaRPr>
        </a:p>
      </dsp:txBody>
      <dsp:txXfrm rot="-5400000">
        <a:off x="-40232" y="1166856"/>
        <a:ext cx="698543" cy="299375"/>
      </dsp:txXfrm>
    </dsp:sp>
    <dsp:sp modelId="{F668ED7E-78B8-4F19-A87E-42766E16C0B7}">
      <dsp:nvSpPr>
        <dsp:cNvPr id="0" name=""/>
        <dsp:cNvSpPr/>
      </dsp:nvSpPr>
      <dsp:spPr>
        <a:xfrm rot="5400000">
          <a:off x="3796859" y="-2214102"/>
          <a:ext cx="648647" cy="6845280"/>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s-EC" sz="3100" kern="1200" dirty="0" smtClean="0"/>
            <a:t>Área  médica.</a:t>
          </a:r>
          <a:endParaRPr lang="es-EC" sz="3100" kern="1200" dirty="0"/>
        </a:p>
      </dsp:txBody>
      <dsp:txXfrm rot="-5400000">
        <a:off x="698543" y="915878"/>
        <a:ext cx="6813616" cy="585319"/>
      </dsp:txXfrm>
    </dsp:sp>
    <dsp:sp modelId="{1A5C1119-8A0B-401B-BE98-82647203BB8B}">
      <dsp:nvSpPr>
        <dsp:cNvPr id="0" name=""/>
        <dsp:cNvSpPr/>
      </dsp:nvSpPr>
      <dsp:spPr>
        <a:xfrm rot="5400000">
          <a:off x="-189920" y="1913709"/>
          <a:ext cx="997918" cy="698543"/>
        </a:xfrm>
        <a:prstGeom prst="chevron">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effectLst>
                <a:outerShdw blurRad="38100" dist="38100" dir="2700000" algn="tl">
                  <a:srgbClr val="000000">
                    <a:alpha val="43137"/>
                  </a:srgbClr>
                </a:outerShdw>
              </a:effectLst>
            </a:rPr>
            <a:t>3.</a:t>
          </a:r>
          <a:endParaRPr lang="es-EC" sz="2000" kern="1200" dirty="0"/>
        </a:p>
      </dsp:txBody>
      <dsp:txXfrm rot="-5400000">
        <a:off x="-40232" y="2113294"/>
        <a:ext cx="698543" cy="299375"/>
      </dsp:txXfrm>
    </dsp:sp>
    <dsp:sp modelId="{05328362-0653-474A-93E1-8C710FEDEE71}">
      <dsp:nvSpPr>
        <dsp:cNvPr id="0" name=""/>
        <dsp:cNvSpPr/>
      </dsp:nvSpPr>
      <dsp:spPr>
        <a:xfrm rot="5400000">
          <a:off x="3756626" y="-1334294"/>
          <a:ext cx="648647" cy="6845280"/>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s-EC" sz="3100" kern="1200" dirty="0" smtClean="0"/>
            <a:t>Área administrativa.</a:t>
          </a:r>
          <a:endParaRPr lang="es-EC" sz="3100" kern="1200" dirty="0"/>
        </a:p>
      </dsp:txBody>
      <dsp:txXfrm rot="-5400000">
        <a:off x="658310" y="1795686"/>
        <a:ext cx="6813616" cy="585319"/>
      </dsp:txXfrm>
    </dsp:sp>
    <dsp:sp modelId="{7BBDD5AF-3A47-4276-84DF-B8DC5BA30886}">
      <dsp:nvSpPr>
        <dsp:cNvPr id="0" name=""/>
        <dsp:cNvSpPr/>
      </dsp:nvSpPr>
      <dsp:spPr>
        <a:xfrm rot="5400000">
          <a:off x="-189920" y="2770016"/>
          <a:ext cx="997918" cy="698543"/>
        </a:xfrm>
        <a:prstGeom prst="chevron">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effectLst>
                <a:outerShdw blurRad="38100" dist="38100" dir="2700000" algn="tl">
                  <a:srgbClr val="000000">
                    <a:alpha val="43137"/>
                  </a:srgbClr>
                </a:outerShdw>
              </a:effectLst>
            </a:rPr>
            <a:t>4.</a:t>
          </a:r>
          <a:endParaRPr lang="es-EC" sz="2000" b="1" kern="1200" dirty="0">
            <a:solidFill>
              <a:schemeClr val="tx1"/>
            </a:solidFill>
            <a:effectLst>
              <a:outerShdw blurRad="38100" dist="38100" dir="2700000" algn="tl">
                <a:srgbClr val="000000">
                  <a:alpha val="43137"/>
                </a:srgbClr>
              </a:outerShdw>
            </a:effectLst>
          </a:endParaRPr>
        </a:p>
      </dsp:txBody>
      <dsp:txXfrm rot="-5400000">
        <a:off x="-40232" y="2969601"/>
        <a:ext cx="698543" cy="299375"/>
      </dsp:txXfrm>
    </dsp:sp>
    <dsp:sp modelId="{38002C7C-16FB-4000-AB80-3609BEA06D63}">
      <dsp:nvSpPr>
        <dsp:cNvPr id="0" name=""/>
        <dsp:cNvSpPr/>
      </dsp:nvSpPr>
      <dsp:spPr>
        <a:xfrm rot="5400000">
          <a:off x="3744373" y="-507429"/>
          <a:ext cx="648647" cy="6845280"/>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s-EC" sz="3100" kern="1200" dirty="0" smtClean="0"/>
            <a:t>Área financiera. </a:t>
          </a:r>
          <a:endParaRPr lang="es-EC" sz="3100" kern="1200" dirty="0"/>
        </a:p>
      </dsp:txBody>
      <dsp:txXfrm rot="-5400000">
        <a:off x="646057" y="2622551"/>
        <a:ext cx="6813616" cy="585319"/>
      </dsp:txXfrm>
    </dsp:sp>
    <dsp:sp modelId="{3A290E94-21D4-4E2A-A267-F9E8FF7C6414}">
      <dsp:nvSpPr>
        <dsp:cNvPr id="0" name=""/>
        <dsp:cNvSpPr/>
      </dsp:nvSpPr>
      <dsp:spPr>
        <a:xfrm rot="5400000">
          <a:off x="-189920" y="3649824"/>
          <a:ext cx="997918" cy="698543"/>
        </a:xfrm>
        <a:prstGeom prst="chevron">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effectLst>
                <a:outerShdw blurRad="38100" dist="38100" dir="2700000" algn="tl">
                  <a:srgbClr val="000000">
                    <a:alpha val="43137"/>
                  </a:srgbClr>
                </a:outerShdw>
              </a:effectLst>
            </a:rPr>
            <a:t>5.</a:t>
          </a:r>
          <a:endParaRPr lang="es-EC" sz="2000" b="1" kern="1200" dirty="0">
            <a:solidFill>
              <a:schemeClr val="tx1"/>
            </a:solidFill>
            <a:effectLst>
              <a:outerShdw blurRad="38100" dist="38100" dir="2700000" algn="tl">
                <a:srgbClr val="000000">
                  <a:alpha val="43137"/>
                </a:srgbClr>
              </a:outerShdw>
            </a:effectLst>
          </a:endParaRPr>
        </a:p>
      </dsp:txBody>
      <dsp:txXfrm rot="-5400000">
        <a:off x="-40232" y="3849409"/>
        <a:ext cx="698543" cy="299375"/>
      </dsp:txXfrm>
    </dsp:sp>
    <dsp:sp modelId="{1F85ECED-5E52-4F4B-B1B0-E8530F7DA6AF}">
      <dsp:nvSpPr>
        <dsp:cNvPr id="0" name=""/>
        <dsp:cNvSpPr/>
      </dsp:nvSpPr>
      <dsp:spPr>
        <a:xfrm rot="5400000">
          <a:off x="3814885" y="344854"/>
          <a:ext cx="532130" cy="7006213"/>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s-EC" sz="3100" kern="1200" dirty="0" smtClean="0"/>
            <a:t>Área de sistemas.</a:t>
          </a:r>
          <a:endParaRPr lang="es-EC" sz="3100" kern="1200" dirty="0"/>
        </a:p>
      </dsp:txBody>
      <dsp:txXfrm rot="-5400000">
        <a:off x="577844" y="3607871"/>
        <a:ext cx="6980237" cy="48017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8EFB0-A0E6-424B-AA8F-C7D85D25D910}">
      <dsp:nvSpPr>
        <dsp:cNvPr id="0" name=""/>
        <dsp:cNvSpPr/>
      </dsp:nvSpPr>
      <dsp:spPr>
        <a:xfrm>
          <a:off x="7634842" y="2514626"/>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88110B03-9E73-4159-811B-9E5E06C62E8C}">
      <dsp:nvSpPr>
        <dsp:cNvPr id="0" name=""/>
        <dsp:cNvSpPr/>
      </dsp:nvSpPr>
      <dsp:spPr>
        <a:xfrm>
          <a:off x="7243358" y="2514626"/>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B84E6142-88A5-466C-A59D-55AA469A98C0}">
      <dsp:nvSpPr>
        <dsp:cNvPr id="0" name=""/>
        <dsp:cNvSpPr/>
      </dsp:nvSpPr>
      <dsp:spPr>
        <a:xfrm>
          <a:off x="6852630" y="2514626"/>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0D1C8435-AC5F-4D0D-B207-DAF059BE3BE2}">
      <dsp:nvSpPr>
        <dsp:cNvPr id="0" name=""/>
        <dsp:cNvSpPr/>
      </dsp:nvSpPr>
      <dsp:spPr>
        <a:xfrm>
          <a:off x="6461146" y="2514626"/>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F341FD7C-B9F5-4E93-B4E8-58CF58C682C5}">
      <dsp:nvSpPr>
        <dsp:cNvPr id="0" name=""/>
        <dsp:cNvSpPr/>
      </dsp:nvSpPr>
      <dsp:spPr>
        <a:xfrm>
          <a:off x="6069662" y="2514626"/>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B555787F-C382-4320-8B7A-417C80D53995}">
      <dsp:nvSpPr>
        <dsp:cNvPr id="0" name=""/>
        <dsp:cNvSpPr/>
      </dsp:nvSpPr>
      <dsp:spPr>
        <a:xfrm>
          <a:off x="5465054" y="2407686"/>
          <a:ext cx="427760" cy="42734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A60594F7-4CF8-4F69-B216-D3364C1DD2B9}">
      <dsp:nvSpPr>
        <dsp:cNvPr id="0" name=""/>
        <dsp:cNvSpPr/>
      </dsp:nvSpPr>
      <dsp:spPr>
        <a:xfrm>
          <a:off x="7286437" y="2073243"/>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FDFCD95F-1F3B-4C8B-92B4-3368D8413A92}">
      <dsp:nvSpPr>
        <dsp:cNvPr id="0" name=""/>
        <dsp:cNvSpPr/>
      </dsp:nvSpPr>
      <dsp:spPr>
        <a:xfrm>
          <a:off x="7286437" y="2958899"/>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F9D72CEA-034A-40ED-B2B3-53BFC4C5444C}">
      <dsp:nvSpPr>
        <dsp:cNvPr id="0" name=""/>
        <dsp:cNvSpPr/>
      </dsp:nvSpPr>
      <dsp:spPr>
        <a:xfrm>
          <a:off x="7477644" y="2265238"/>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A3B23E0E-310A-4AC9-BBAF-EBE6E90080F0}">
      <dsp:nvSpPr>
        <dsp:cNvPr id="0" name=""/>
        <dsp:cNvSpPr/>
      </dsp:nvSpPr>
      <dsp:spPr>
        <a:xfrm>
          <a:off x="7489736" y="2768143"/>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B93BD0E9-0F0A-4B49-B50D-B1B901FB2E23}">
      <dsp:nvSpPr>
        <dsp:cNvPr id="0" name=""/>
        <dsp:cNvSpPr/>
      </dsp:nvSpPr>
      <dsp:spPr>
        <a:xfrm>
          <a:off x="3087481" y="1609658"/>
          <a:ext cx="2342233" cy="2015969"/>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s-EC" sz="4000" b="1" kern="1200" dirty="0" smtClean="0">
              <a:effectLst>
                <a:outerShdw blurRad="38100" dist="38100" dir="2700000" algn="tl">
                  <a:srgbClr val="000000">
                    <a:alpha val="43137"/>
                  </a:srgbClr>
                </a:outerShdw>
              </a:effectLst>
            </a:rPr>
            <a:t>SIGH</a:t>
          </a:r>
          <a:endParaRPr lang="es-EC" sz="1800" b="1" kern="1200" dirty="0">
            <a:effectLst>
              <a:outerShdw blurRad="38100" dist="38100" dir="2700000" algn="tl">
                <a:srgbClr val="000000">
                  <a:alpha val="43137"/>
                </a:srgbClr>
              </a:outerShdw>
            </a:effectLst>
          </a:endParaRPr>
        </a:p>
      </dsp:txBody>
      <dsp:txXfrm>
        <a:off x="3430493" y="1904890"/>
        <a:ext cx="1656209" cy="1425505"/>
      </dsp:txXfrm>
    </dsp:sp>
    <dsp:sp modelId="{C1A41D3D-8401-431B-8308-450E37644F23}">
      <dsp:nvSpPr>
        <dsp:cNvPr id="0" name=""/>
        <dsp:cNvSpPr/>
      </dsp:nvSpPr>
      <dsp:spPr>
        <a:xfrm>
          <a:off x="3241606" y="1188412"/>
          <a:ext cx="427760" cy="42734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89D33AC3-A055-49EF-A8ED-CA4060E4B36B}">
      <dsp:nvSpPr>
        <dsp:cNvPr id="0" name=""/>
        <dsp:cNvSpPr/>
      </dsp:nvSpPr>
      <dsp:spPr>
        <a:xfrm>
          <a:off x="3000519" y="988571"/>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CB062103-7B00-490B-B5E7-C8C5D3C44F24}">
      <dsp:nvSpPr>
        <dsp:cNvPr id="0" name=""/>
        <dsp:cNvSpPr/>
      </dsp:nvSpPr>
      <dsp:spPr>
        <a:xfrm>
          <a:off x="2559155" y="848187"/>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80AED4B6-092D-4E62-9329-D8CE754C32B1}">
      <dsp:nvSpPr>
        <dsp:cNvPr id="0" name=""/>
        <dsp:cNvSpPr/>
      </dsp:nvSpPr>
      <dsp:spPr>
        <a:xfrm>
          <a:off x="2118546" y="848187"/>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D9FB4FE9-BE5E-45B4-BD22-B3FE5802073F}">
      <dsp:nvSpPr>
        <dsp:cNvPr id="0" name=""/>
        <dsp:cNvSpPr/>
      </dsp:nvSpPr>
      <dsp:spPr>
        <a:xfrm>
          <a:off x="1677938" y="848187"/>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F19E2ED3-88BA-4269-B2A2-935064A67F89}">
      <dsp:nvSpPr>
        <dsp:cNvPr id="0" name=""/>
        <dsp:cNvSpPr/>
      </dsp:nvSpPr>
      <dsp:spPr>
        <a:xfrm>
          <a:off x="1237329" y="848187"/>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787FEA12-3E20-463E-B8A0-FAB542928530}">
      <dsp:nvSpPr>
        <dsp:cNvPr id="0" name=""/>
        <dsp:cNvSpPr/>
      </dsp:nvSpPr>
      <dsp:spPr>
        <a:xfrm>
          <a:off x="795965" y="848187"/>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445AAB80-1BB5-4142-882A-52C9FF826DB3}">
      <dsp:nvSpPr>
        <dsp:cNvPr id="0" name=""/>
        <dsp:cNvSpPr/>
      </dsp:nvSpPr>
      <dsp:spPr>
        <a:xfrm>
          <a:off x="355357" y="848187"/>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E53DC94C-E139-406B-A275-17A35D35C99C}">
      <dsp:nvSpPr>
        <dsp:cNvPr id="0" name=""/>
        <dsp:cNvSpPr/>
      </dsp:nvSpPr>
      <dsp:spPr>
        <a:xfrm>
          <a:off x="352334" y="319683"/>
          <a:ext cx="2412387" cy="534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89000">
            <a:lnSpc>
              <a:spcPct val="90000"/>
            </a:lnSpc>
            <a:spcBef>
              <a:spcPct val="0"/>
            </a:spcBef>
            <a:spcAft>
              <a:spcPct val="35000"/>
            </a:spcAft>
          </a:pPr>
          <a:r>
            <a:rPr lang="es-EC" sz="2000" b="1" kern="1200" dirty="0" smtClean="0">
              <a:effectLst>
                <a:outerShdw blurRad="38100" dist="38100" dir="2700000" algn="tl">
                  <a:srgbClr val="000000">
                    <a:alpha val="43137"/>
                  </a:srgbClr>
                </a:outerShdw>
              </a:effectLst>
            </a:rPr>
            <a:t>Información</a:t>
          </a:r>
          <a:r>
            <a:rPr lang="es-EC" sz="2000" kern="1200" dirty="0" smtClean="0"/>
            <a:t> </a:t>
          </a:r>
          <a:r>
            <a:rPr lang="es-EC" sz="2000" b="1" kern="1200" dirty="0" smtClean="0">
              <a:effectLst>
                <a:outerShdw blurRad="38100" dist="38100" dir="2700000" algn="tl">
                  <a:srgbClr val="000000">
                    <a:alpha val="43137"/>
                  </a:srgbClr>
                </a:outerShdw>
              </a:effectLst>
            </a:rPr>
            <a:t>Pacientes</a:t>
          </a:r>
          <a:endParaRPr lang="es-EC" sz="2000" b="1" kern="1200" dirty="0">
            <a:effectLst>
              <a:outerShdw blurRad="38100" dist="38100" dir="2700000" algn="tl">
                <a:srgbClr val="000000">
                  <a:alpha val="43137"/>
                </a:srgbClr>
              </a:outerShdw>
            </a:effectLst>
          </a:endParaRPr>
        </a:p>
      </dsp:txBody>
      <dsp:txXfrm>
        <a:off x="352334" y="319683"/>
        <a:ext cx="2412387" cy="534284"/>
      </dsp:txXfrm>
    </dsp:sp>
    <dsp:sp modelId="{703E6E85-C7E0-410B-9392-F9201A8754D7}">
      <dsp:nvSpPr>
        <dsp:cNvPr id="0" name=""/>
        <dsp:cNvSpPr/>
      </dsp:nvSpPr>
      <dsp:spPr>
        <a:xfrm>
          <a:off x="2677809" y="1857712"/>
          <a:ext cx="427760" cy="42734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EDB7C873-322C-4BC4-BACB-9835A2473437}">
      <dsp:nvSpPr>
        <dsp:cNvPr id="0" name=""/>
        <dsp:cNvSpPr/>
      </dsp:nvSpPr>
      <dsp:spPr>
        <a:xfrm>
          <a:off x="2323357" y="1945246"/>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E371A37D-3F18-454E-9068-F19F9B879ABB}">
      <dsp:nvSpPr>
        <dsp:cNvPr id="0" name=""/>
        <dsp:cNvSpPr/>
      </dsp:nvSpPr>
      <dsp:spPr>
        <a:xfrm>
          <a:off x="1916758" y="1945246"/>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F6568EC2-429B-4425-92F0-4F8136F46783}">
      <dsp:nvSpPr>
        <dsp:cNvPr id="0" name=""/>
        <dsp:cNvSpPr/>
      </dsp:nvSpPr>
      <dsp:spPr>
        <a:xfrm>
          <a:off x="1510915" y="1945246"/>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D63D8A38-C330-4DFC-BA34-500E7BD77688}">
      <dsp:nvSpPr>
        <dsp:cNvPr id="0" name=""/>
        <dsp:cNvSpPr/>
      </dsp:nvSpPr>
      <dsp:spPr>
        <a:xfrm>
          <a:off x="1105071" y="1945246"/>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E2E57376-4D81-49E2-B949-95D5DE9ED147}">
      <dsp:nvSpPr>
        <dsp:cNvPr id="0" name=""/>
        <dsp:cNvSpPr/>
      </dsp:nvSpPr>
      <dsp:spPr>
        <a:xfrm>
          <a:off x="698472" y="1945246"/>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02487C57-6A2D-4D83-B173-3095B3620847}">
      <dsp:nvSpPr>
        <dsp:cNvPr id="0" name=""/>
        <dsp:cNvSpPr/>
      </dsp:nvSpPr>
      <dsp:spPr>
        <a:xfrm>
          <a:off x="292629" y="1945246"/>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B84E8F20-28E4-4286-BB96-3D1065E2C367}">
      <dsp:nvSpPr>
        <dsp:cNvPr id="0" name=""/>
        <dsp:cNvSpPr/>
      </dsp:nvSpPr>
      <dsp:spPr>
        <a:xfrm>
          <a:off x="341800" y="1418806"/>
          <a:ext cx="2826546" cy="534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89000">
            <a:lnSpc>
              <a:spcPct val="90000"/>
            </a:lnSpc>
            <a:spcBef>
              <a:spcPct val="0"/>
            </a:spcBef>
            <a:spcAft>
              <a:spcPct val="35000"/>
            </a:spcAft>
          </a:pPr>
          <a:r>
            <a:rPr lang="es-EC" sz="2000" b="1" kern="1200" dirty="0" smtClean="0">
              <a:effectLst>
                <a:outerShdw blurRad="38100" dist="38100" dir="2700000" algn="tl">
                  <a:srgbClr val="000000">
                    <a:alpha val="43137"/>
                  </a:srgbClr>
                </a:outerShdw>
              </a:effectLst>
            </a:rPr>
            <a:t>Información</a:t>
          </a:r>
          <a:r>
            <a:rPr lang="es-EC" sz="2000" kern="1200" dirty="0" smtClean="0"/>
            <a:t> </a:t>
          </a:r>
          <a:r>
            <a:rPr lang="es-EC" sz="2000" b="1" kern="1200" dirty="0" smtClean="0">
              <a:effectLst>
                <a:outerShdw blurRad="38100" dist="38100" dir="2700000" algn="tl">
                  <a:srgbClr val="000000">
                    <a:alpha val="43137"/>
                  </a:srgbClr>
                </a:outerShdw>
              </a:effectLst>
            </a:rPr>
            <a:t>Médica</a:t>
          </a:r>
          <a:endParaRPr lang="es-EC" sz="2000" b="1" kern="1200" dirty="0">
            <a:effectLst>
              <a:outerShdw blurRad="38100" dist="38100" dir="2700000" algn="tl">
                <a:srgbClr val="000000">
                  <a:alpha val="43137"/>
                </a:srgbClr>
              </a:outerShdw>
            </a:effectLst>
          </a:endParaRPr>
        </a:p>
      </dsp:txBody>
      <dsp:txXfrm>
        <a:off x="341800" y="1418806"/>
        <a:ext cx="2826546" cy="534284"/>
      </dsp:txXfrm>
    </dsp:sp>
    <dsp:sp modelId="{2675ED7A-0005-44FE-BFB4-E77DCD91C5E8}">
      <dsp:nvSpPr>
        <dsp:cNvPr id="0" name=""/>
        <dsp:cNvSpPr/>
      </dsp:nvSpPr>
      <dsp:spPr>
        <a:xfrm>
          <a:off x="2677809" y="2884579"/>
          <a:ext cx="427760" cy="42734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F3D8DB06-BCF5-474A-842E-A474DE55DA19}">
      <dsp:nvSpPr>
        <dsp:cNvPr id="0" name=""/>
        <dsp:cNvSpPr/>
      </dsp:nvSpPr>
      <dsp:spPr>
        <a:xfrm>
          <a:off x="2323357" y="3138921"/>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5CF86723-6157-4613-8B44-0943B4D831ED}">
      <dsp:nvSpPr>
        <dsp:cNvPr id="0" name=""/>
        <dsp:cNvSpPr/>
      </dsp:nvSpPr>
      <dsp:spPr>
        <a:xfrm>
          <a:off x="1916758" y="3138921"/>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7F538A57-D08E-4B8C-922C-2456EFEB12BA}">
      <dsp:nvSpPr>
        <dsp:cNvPr id="0" name=""/>
        <dsp:cNvSpPr/>
      </dsp:nvSpPr>
      <dsp:spPr>
        <a:xfrm>
          <a:off x="1510915" y="3138921"/>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4F1E4829-0618-4E2F-9CC8-0C2BECD23042}">
      <dsp:nvSpPr>
        <dsp:cNvPr id="0" name=""/>
        <dsp:cNvSpPr/>
      </dsp:nvSpPr>
      <dsp:spPr>
        <a:xfrm>
          <a:off x="1105071" y="3138921"/>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4A9A4C4D-3CE1-48EF-A9F9-6E68C31DF5D3}">
      <dsp:nvSpPr>
        <dsp:cNvPr id="0" name=""/>
        <dsp:cNvSpPr/>
      </dsp:nvSpPr>
      <dsp:spPr>
        <a:xfrm>
          <a:off x="698472" y="3138921"/>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77763E8B-223D-412C-AB50-F86EA20A80B4}">
      <dsp:nvSpPr>
        <dsp:cNvPr id="0" name=""/>
        <dsp:cNvSpPr/>
      </dsp:nvSpPr>
      <dsp:spPr>
        <a:xfrm>
          <a:off x="292629" y="3138921"/>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76DB8F63-9E7C-4844-A911-C58D2EB17483}">
      <dsp:nvSpPr>
        <dsp:cNvPr id="0" name=""/>
        <dsp:cNvSpPr/>
      </dsp:nvSpPr>
      <dsp:spPr>
        <a:xfrm>
          <a:off x="291117" y="2610004"/>
          <a:ext cx="2244608" cy="534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89000">
            <a:lnSpc>
              <a:spcPct val="90000"/>
            </a:lnSpc>
            <a:spcBef>
              <a:spcPct val="0"/>
            </a:spcBef>
            <a:spcAft>
              <a:spcPct val="35000"/>
            </a:spcAft>
          </a:pPr>
          <a:r>
            <a:rPr lang="es-EC" sz="2000" b="1" kern="1200" dirty="0" smtClean="0">
              <a:effectLst>
                <a:outerShdw blurRad="38100" dist="38100" dir="2700000" algn="tl">
                  <a:srgbClr val="000000">
                    <a:alpha val="43137"/>
                  </a:srgbClr>
                </a:outerShdw>
              </a:effectLst>
            </a:rPr>
            <a:t>Información</a:t>
          </a:r>
          <a:r>
            <a:rPr lang="es-EC" sz="2000" kern="1200" dirty="0" smtClean="0"/>
            <a:t> </a:t>
          </a:r>
          <a:r>
            <a:rPr lang="es-EC" sz="2000" b="1" kern="1200" dirty="0" smtClean="0">
              <a:effectLst>
                <a:outerShdw blurRad="38100" dist="38100" dir="2700000" algn="tl">
                  <a:srgbClr val="000000">
                    <a:alpha val="43137"/>
                  </a:srgbClr>
                </a:outerShdw>
              </a:effectLst>
            </a:rPr>
            <a:t>Financiera</a:t>
          </a:r>
          <a:endParaRPr lang="es-EC" sz="2000" b="1" kern="1200" dirty="0">
            <a:effectLst>
              <a:outerShdw blurRad="38100" dist="38100" dir="2700000" algn="tl">
                <a:srgbClr val="000000">
                  <a:alpha val="43137"/>
                </a:srgbClr>
              </a:outerShdw>
            </a:effectLst>
          </a:endParaRPr>
        </a:p>
      </dsp:txBody>
      <dsp:txXfrm>
        <a:off x="291117" y="2610004"/>
        <a:ext cx="2244608" cy="534284"/>
      </dsp:txXfrm>
    </dsp:sp>
    <dsp:sp modelId="{05A0CBB7-C8DA-4E95-BDD0-1385025B2263}">
      <dsp:nvSpPr>
        <dsp:cNvPr id="0" name=""/>
        <dsp:cNvSpPr/>
      </dsp:nvSpPr>
      <dsp:spPr>
        <a:xfrm>
          <a:off x="3241606" y="3622832"/>
          <a:ext cx="427760" cy="42734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A403CC0F-CF4F-4C84-9252-2CFE4C2369CF}">
      <dsp:nvSpPr>
        <dsp:cNvPr id="0" name=""/>
        <dsp:cNvSpPr/>
      </dsp:nvSpPr>
      <dsp:spPr>
        <a:xfrm>
          <a:off x="2996740" y="4032836"/>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E93AEBF3-8585-43B4-B466-414519300A9B}">
      <dsp:nvSpPr>
        <dsp:cNvPr id="0" name=""/>
        <dsp:cNvSpPr/>
      </dsp:nvSpPr>
      <dsp:spPr>
        <a:xfrm>
          <a:off x="2556887" y="4234741"/>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E775040E-890F-49D2-B9B3-DFF47D2B4661}">
      <dsp:nvSpPr>
        <dsp:cNvPr id="0" name=""/>
        <dsp:cNvSpPr/>
      </dsp:nvSpPr>
      <dsp:spPr>
        <a:xfrm>
          <a:off x="2116279" y="4234741"/>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4B61FD72-7BA0-44A6-AC72-6DAAC217F900}">
      <dsp:nvSpPr>
        <dsp:cNvPr id="0" name=""/>
        <dsp:cNvSpPr/>
      </dsp:nvSpPr>
      <dsp:spPr>
        <a:xfrm>
          <a:off x="1676426" y="4234741"/>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6CB46BF6-1933-4DD9-A2D4-393066DD03AE}">
      <dsp:nvSpPr>
        <dsp:cNvPr id="0" name=""/>
        <dsp:cNvSpPr/>
      </dsp:nvSpPr>
      <dsp:spPr>
        <a:xfrm>
          <a:off x="1236574" y="4234741"/>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FAF7A083-0C75-4C4A-95CB-6B0CBD7BFC4D}">
      <dsp:nvSpPr>
        <dsp:cNvPr id="0" name=""/>
        <dsp:cNvSpPr/>
      </dsp:nvSpPr>
      <dsp:spPr>
        <a:xfrm>
          <a:off x="795965" y="4234741"/>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568205EF-4769-434A-8A50-D1FE79F0CA61}">
      <dsp:nvSpPr>
        <dsp:cNvPr id="0" name=""/>
        <dsp:cNvSpPr/>
      </dsp:nvSpPr>
      <dsp:spPr>
        <a:xfrm>
          <a:off x="356113" y="4234741"/>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4EEE19A2-71FB-4B31-9FDA-03FC9871E338}">
      <dsp:nvSpPr>
        <dsp:cNvPr id="0" name=""/>
        <dsp:cNvSpPr/>
      </dsp:nvSpPr>
      <dsp:spPr>
        <a:xfrm>
          <a:off x="352334" y="3698805"/>
          <a:ext cx="2412387" cy="534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89000">
            <a:lnSpc>
              <a:spcPct val="90000"/>
            </a:lnSpc>
            <a:spcBef>
              <a:spcPct val="0"/>
            </a:spcBef>
            <a:spcAft>
              <a:spcPct val="35000"/>
            </a:spcAft>
          </a:pPr>
          <a:r>
            <a:rPr lang="es-EC" sz="2000" b="1" kern="1200" dirty="0" smtClean="0">
              <a:effectLst>
                <a:outerShdw blurRad="38100" dist="38100" dir="2700000" algn="tl">
                  <a:srgbClr val="000000">
                    <a:alpha val="43137"/>
                  </a:srgbClr>
                </a:outerShdw>
              </a:effectLst>
            </a:rPr>
            <a:t>Información Técnica.</a:t>
          </a:r>
          <a:endParaRPr lang="es-EC" sz="2000" b="1" kern="1200" dirty="0">
            <a:effectLst>
              <a:outerShdw blurRad="38100" dist="38100" dir="2700000" algn="tl">
                <a:srgbClr val="000000">
                  <a:alpha val="43137"/>
                </a:srgbClr>
              </a:outerShdw>
            </a:effectLst>
          </a:endParaRPr>
        </a:p>
      </dsp:txBody>
      <dsp:txXfrm>
        <a:off x="352334" y="3698805"/>
        <a:ext cx="2412387" cy="53428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DB8E3-7930-4B09-A5D9-552749EBE680}">
      <dsp:nvSpPr>
        <dsp:cNvPr id="0" name=""/>
        <dsp:cNvSpPr/>
      </dsp:nvSpPr>
      <dsp:spPr>
        <a:xfrm rot="10800000">
          <a:off x="647075" y="1729"/>
          <a:ext cx="7120305" cy="880888"/>
        </a:xfrm>
        <a:prstGeom prst="homePlat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88447" tIns="76200" rIns="142240" bIns="7620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tx1"/>
              </a:solidFill>
              <a:effectLst>
                <a:outerShdw blurRad="38100" dist="38100" dir="2700000" algn="tl">
                  <a:srgbClr val="000000">
                    <a:alpha val="43137"/>
                  </a:srgbClr>
                </a:outerShdw>
              </a:effectLst>
            </a:rPr>
            <a:t>Admisión</a:t>
          </a:r>
        </a:p>
        <a:p>
          <a:pPr lvl="0" algn="l" defTabSz="889000">
            <a:lnSpc>
              <a:spcPct val="90000"/>
            </a:lnSpc>
            <a:spcBef>
              <a:spcPct val="0"/>
            </a:spcBef>
            <a:spcAft>
              <a:spcPct val="35000"/>
            </a:spcAft>
          </a:pPr>
          <a:r>
            <a:rPr lang="es-ES" sz="1800" kern="1200" dirty="0" smtClean="0">
              <a:solidFill>
                <a:schemeClr val="tx1"/>
              </a:solidFill>
            </a:rPr>
            <a:t>Migración 264 mil pacientes con No. Historia Clínica</a:t>
          </a:r>
        </a:p>
        <a:p>
          <a:pPr lvl="0" algn="l" defTabSz="889000">
            <a:lnSpc>
              <a:spcPct val="90000"/>
            </a:lnSpc>
            <a:spcBef>
              <a:spcPct val="0"/>
            </a:spcBef>
            <a:spcAft>
              <a:spcPct val="35000"/>
            </a:spcAft>
          </a:pPr>
          <a:r>
            <a:rPr lang="es-ES" sz="1800" kern="1200" dirty="0" err="1" smtClean="0">
              <a:solidFill>
                <a:schemeClr val="tx1"/>
              </a:solidFill>
            </a:rPr>
            <a:t>Agendamiento</a:t>
          </a:r>
          <a:r>
            <a:rPr lang="es-ES" sz="1800" kern="1200" dirty="0" smtClean="0">
              <a:solidFill>
                <a:schemeClr val="tx1"/>
              </a:solidFill>
            </a:rPr>
            <a:t> Médico. </a:t>
          </a:r>
          <a:r>
            <a:rPr lang="es-ES" sz="1600" kern="1200" dirty="0" smtClean="0">
              <a:solidFill>
                <a:schemeClr val="tx1"/>
              </a:solidFill>
            </a:rPr>
            <a:t>Parámetros de admisión pacientes</a:t>
          </a:r>
          <a:endParaRPr lang="es-ES" sz="1600" kern="1200" dirty="0">
            <a:solidFill>
              <a:schemeClr val="tx1"/>
            </a:solidFill>
          </a:endParaRPr>
        </a:p>
      </dsp:txBody>
      <dsp:txXfrm rot="10800000">
        <a:off x="867297" y="1729"/>
        <a:ext cx="6900083" cy="880888"/>
      </dsp:txXfrm>
    </dsp:sp>
    <dsp:sp modelId="{AB0F680C-855A-420E-8ADB-C4A491072595}">
      <dsp:nvSpPr>
        <dsp:cNvPr id="0" name=""/>
        <dsp:cNvSpPr/>
      </dsp:nvSpPr>
      <dsp:spPr>
        <a:xfrm>
          <a:off x="262337" y="2"/>
          <a:ext cx="880888" cy="880888"/>
        </a:xfrm>
        <a:prstGeom prst="ellipse">
          <a:avLst/>
        </a:prstGeom>
        <a:blipFill rotWithShape="1">
          <a:blip xmlns:r="http://schemas.openxmlformats.org/officeDocument/2006/relationships" r:embed="rId1"/>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085B1EEB-95BB-4103-BB09-436E8CDA8457}">
      <dsp:nvSpPr>
        <dsp:cNvPr id="0" name=""/>
        <dsp:cNvSpPr/>
      </dsp:nvSpPr>
      <dsp:spPr>
        <a:xfrm rot="10800000">
          <a:off x="590531" y="1145569"/>
          <a:ext cx="7233393" cy="880888"/>
        </a:xfrm>
        <a:prstGeom prst="homePlat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88447" tIns="60960" rIns="113792" bIns="6096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effectLst>
                <a:outerShdw blurRad="38100" dist="38100" dir="2700000" algn="tl">
                  <a:srgbClr val="000000">
                    <a:alpha val="43137"/>
                  </a:srgbClr>
                </a:outerShdw>
              </a:effectLst>
            </a:rPr>
            <a:t>Área Medica</a:t>
          </a:r>
        </a:p>
        <a:p>
          <a:pPr lvl="0" algn="l" defTabSz="711200">
            <a:lnSpc>
              <a:spcPct val="90000"/>
            </a:lnSpc>
            <a:spcBef>
              <a:spcPct val="0"/>
            </a:spcBef>
            <a:spcAft>
              <a:spcPct val="35000"/>
            </a:spcAft>
          </a:pPr>
          <a:r>
            <a:rPr lang="es-ES" sz="1400" kern="1200" dirty="0" smtClean="0">
              <a:solidFill>
                <a:schemeClr val="tx1"/>
              </a:solidFill>
            </a:rPr>
            <a:t>Cuadro de enfermedades CIE10, Medicamentos, Diagnósticos</a:t>
          </a:r>
        </a:p>
        <a:p>
          <a:pPr lvl="0" algn="l" defTabSz="711200">
            <a:lnSpc>
              <a:spcPct val="90000"/>
            </a:lnSpc>
            <a:spcBef>
              <a:spcPct val="0"/>
            </a:spcBef>
            <a:spcAft>
              <a:spcPct val="35000"/>
            </a:spcAft>
          </a:pPr>
          <a:r>
            <a:rPr lang="es-ES" sz="1400" kern="1200" dirty="0" smtClean="0">
              <a:solidFill>
                <a:schemeClr val="tx1"/>
              </a:solidFill>
            </a:rPr>
            <a:t>Procesos, procedimientos, exámenes y variables</a:t>
          </a:r>
        </a:p>
        <a:p>
          <a:pPr lvl="0" algn="l" defTabSz="711200">
            <a:lnSpc>
              <a:spcPct val="90000"/>
            </a:lnSpc>
            <a:spcBef>
              <a:spcPct val="0"/>
            </a:spcBef>
            <a:spcAft>
              <a:spcPct val="35000"/>
            </a:spcAft>
          </a:pPr>
          <a:r>
            <a:rPr lang="es-ES" sz="1400" kern="1200" dirty="0" smtClean="0">
              <a:solidFill>
                <a:schemeClr val="tx1"/>
              </a:solidFill>
            </a:rPr>
            <a:t>Lista de variables médicas</a:t>
          </a:r>
        </a:p>
      </dsp:txBody>
      <dsp:txXfrm rot="10800000">
        <a:off x="810753" y="1145569"/>
        <a:ext cx="7013171" cy="880888"/>
      </dsp:txXfrm>
    </dsp:sp>
    <dsp:sp modelId="{E264EEB9-B0B3-46D9-9E47-836254A0565D}">
      <dsp:nvSpPr>
        <dsp:cNvPr id="0" name=""/>
        <dsp:cNvSpPr/>
      </dsp:nvSpPr>
      <dsp:spPr>
        <a:xfrm>
          <a:off x="191064" y="1139226"/>
          <a:ext cx="880888" cy="880888"/>
        </a:xfrm>
        <a:prstGeom prst="ellipse">
          <a:avLst/>
        </a:prstGeom>
        <a:blipFill rotWithShape="1">
          <a:blip xmlns:r="http://schemas.openxmlformats.org/officeDocument/2006/relationships" r:embed="rId2"/>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0AC2AD0E-A079-4E08-9140-7236A5FAEF75}">
      <dsp:nvSpPr>
        <dsp:cNvPr id="0" name=""/>
        <dsp:cNvSpPr/>
      </dsp:nvSpPr>
      <dsp:spPr>
        <a:xfrm rot="10800000">
          <a:off x="590531" y="2289409"/>
          <a:ext cx="7233393" cy="880888"/>
        </a:xfrm>
        <a:prstGeom prst="homePlat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88447" tIns="60960" rIns="113792" bIns="6096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effectLst>
                <a:outerShdw blurRad="38100" dist="38100" dir="2700000" algn="tl">
                  <a:srgbClr val="000000">
                    <a:alpha val="43137"/>
                  </a:srgbClr>
                </a:outerShdw>
              </a:effectLst>
            </a:rPr>
            <a:t>Enfermería</a:t>
          </a:r>
        </a:p>
        <a:p>
          <a:pPr lvl="0" algn="l" defTabSz="711200">
            <a:lnSpc>
              <a:spcPct val="90000"/>
            </a:lnSpc>
            <a:spcBef>
              <a:spcPct val="0"/>
            </a:spcBef>
            <a:spcAft>
              <a:spcPct val="35000"/>
            </a:spcAft>
          </a:pPr>
          <a:r>
            <a:rPr lang="es-ES" sz="1400" kern="1200" dirty="0" smtClean="0">
              <a:solidFill>
                <a:schemeClr val="tx1"/>
              </a:solidFill>
            </a:rPr>
            <a:t>Parámetros de enfermería (Ingesta-eliminación)</a:t>
          </a:r>
        </a:p>
        <a:p>
          <a:pPr lvl="0" algn="l" defTabSz="711200">
            <a:lnSpc>
              <a:spcPct val="90000"/>
            </a:lnSpc>
            <a:spcBef>
              <a:spcPct val="0"/>
            </a:spcBef>
            <a:spcAft>
              <a:spcPct val="35000"/>
            </a:spcAft>
          </a:pPr>
          <a:r>
            <a:rPr lang="es-ES" sz="1400" kern="1200" dirty="0" smtClean="0">
              <a:solidFill>
                <a:schemeClr val="tx1"/>
              </a:solidFill>
            </a:rPr>
            <a:t>Servicios, organización hospitalaria</a:t>
          </a:r>
        </a:p>
        <a:p>
          <a:pPr lvl="0" algn="l" defTabSz="711200">
            <a:lnSpc>
              <a:spcPct val="90000"/>
            </a:lnSpc>
            <a:spcBef>
              <a:spcPct val="0"/>
            </a:spcBef>
            <a:spcAft>
              <a:spcPct val="35000"/>
            </a:spcAft>
          </a:pPr>
          <a:r>
            <a:rPr lang="es-ES" sz="1400" kern="1200" dirty="0" smtClean="0">
              <a:solidFill>
                <a:schemeClr val="tx1"/>
              </a:solidFill>
            </a:rPr>
            <a:t>Variables de labor de enfermería, descargos de insumos médicos</a:t>
          </a:r>
          <a:endParaRPr lang="es-ES" sz="1400" kern="1200" dirty="0">
            <a:solidFill>
              <a:schemeClr val="tx1"/>
            </a:solidFill>
          </a:endParaRPr>
        </a:p>
      </dsp:txBody>
      <dsp:txXfrm rot="10800000">
        <a:off x="810753" y="2289409"/>
        <a:ext cx="7013171" cy="880888"/>
      </dsp:txXfrm>
    </dsp:sp>
    <dsp:sp modelId="{7A4CF50A-2026-4030-84A3-08780DEBF811}">
      <dsp:nvSpPr>
        <dsp:cNvPr id="0" name=""/>
        <dsp:cNvSpPr/>
      </dsp:nvSpPr>
      <dsp:spPr>
        <a:xfrm>
          <a:off x="191064" y="2363359"/>
          <a:ext cx="880888" cy="880888"/>
        </a:xfrm>
        <a:prstGeom prst="ellipse">
          <a:avLst/>
        </a:prstGeom>
        <a:blipFill rotWithShape="1">
          <a:blip xmlns:r="http://schemas.openxmlformats.org/officeDocument/2006/relationships" r:embed="rId3"/>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93C94142-3A7C-44C3-9D24-7BF56836B291}">
      <dsp:nvSpPr>
        <dsp:cNvPr id="0" name=""/>
        <dsp:cNvSpPr/>
      </dsp:nvSpPr>
      <dsp:spPr>
        <a:xfrm rot="10800000">
          <a:off x="590531" y="3433249"/>
          <a:ext cx="7233393" cy="880888"/>
        </a:xfrm>
        <a:prstGeom prst="homePlat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88447" tIns="60960" rIns="113792" bIns="6096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effectLst>
                <a:outerShdw blurRad="38100" dist="38100" dir="2700000" algn="tl">
                  <a:srgbClr val="000000">
                    <a:alpha val="43137"/>
                  </a:srgbClr>
                </a:outerShdw>
              </a:effectLst>
            </a:rPr>
            <a:t>Finanzas</a:t>
          </a:r>
        </a:p>
        <a:p>
          <a:pPr lvl="0" algn="l" defTabSz="711200">
            <a:lnSpc>
              <a:spcPct val="90000"/>
            </a:lnSpc>
            <a:spcBef>
              <a:spcPct val="0"/>
            </a:spcBef>
            <a:spcAft>
              <a:spcPct val="35000"/>
            </a:spcAft>
          </a:pPr>
          <a:r>
            <a:rPr lang="es-ES" sz="1600" kern="1200" dirty="0" smtClean="0">
              <a:solidFill>
                <a:schemeClr val="tx1"/>
              </a:solidFill>
            </a:rPr>
            <a:t>Tarifario MSP – Tarifario HE-1.   Agrupadores</a:t>
          </a:r>
        </a:p>
        <a:p>
          <a:pPr lvl="0" algn="l" defTabSz="711200">
            <a:lnSpc>
              <a:spcPct val="90000"/>
            </a:lnSpc>
            <a:spcBef>
              <a:spcPct val="0"/>
            </a:spcBef>
            <a:spcAft>
              <a:spcPct val="35000"/>
            </a:spcAft>
          </a:pPr>
          <a:r>
            <a:rPr lang="es-ES" sz="1600" kern="1200" dirty="0" smtClean="0">
              <a:solidFill>
                <a:schemeClr val="tx1"/>
              </a:solidFill>
            </a:rPr>
            <a:t>Formularios de control</a:t>
          </a:r>
          <a:endParaRPr lang="es-ES" sz="1600" kern="1200" dirty="0">
            <a:solidFill>
              <a:schemeClr val="tx1"/>
            </a:solidFill>
          </a:endParaRPr>
        </a:p>
      </dsp:txBody>
      <dsp:txXfrm rot="10800000">
        <a:off x="810753" y="3433249"/>
        <a:ext cx="7013171" cy="880888"/>
      </dsp:txXfrm>
    </dsp:sp>
    <dsp:sp modelId="{209C310C-C082-4D27-8C87-C1EED8D3F74F}">
      <dsp:nvSpPr>
        <dsp:cNvPr id="0" name=""/>
        <dsp:cNvSpPr/>
      </dsp:nvSpPr>
      <dsp:spPr>
        <a:xfrm>
          <a:off x="119060" y="3443485"/>
          <a:ext cx="880888" cy="880888"/>
        </a:xfrm>
        <a:prstGeom prst="ellipse">
          <a:avLst/>
        </a:prstGeom>
        <a:blipFill rotWithShape="1">
          <a:blip xmlns:r="http://schemas.openxmlformats.org/officeDocument/2006/relationships" r:embed="rId4"/>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3491D544-1D0D-4ECF-94E5-7839C8E6FB7D}">
      <dsp:nvSpPr>
        <dsp:cNvPr id="0" name=""/>
        <dsp:cNvSpPr/>
      </dsp:nvSpPr>
      <dsp:spPr>
        <a:xfrm rot="10800000">
          <a:off x="590531" y="4577089"/>
          <a:ext cx="7233393" cy="880888"/>
        </a:xfrm>
        <a:prstGeom prst="homePlat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88447" tIns="60960" rIns="113792" bIns="6096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effectLst>
                <a:outerShdw blurRad="38100" dist="38100" dir="2700000" algn="tl">
                  <a:srgbClr val="000000">
                    <a:alpha val="43137"/>
                  </a:srgbClr>
                </a:outerShdw>
              </a:effectLst>
            </a:rPr>
            <a:t>Inventario</a:t>
          </a:r>
        </a:p>
        <a:p>
          <a:pPr lvl="0" algn="l" defTabSz="711200">
            <a:lnSpc>
              <a:spcPct val="90000"/>
            </a:lnSpc>
            <a:spcBef>
              <a:spcPct val="0"/>
            </a:spcBef>
            <a:spcAft>
              <a:spcPct val="35000"/>
            </a:spcAft>
          </a:pPr>
          <a:r>
            <a:rPr lang="es-ES" sz="1600" kern="1200" dirty="0" smtClean="0">
              <a:solidFill>
                <a:schemeClr val="tx1"/>
              </a:solidFill>
            </a:rPr>
            <a:t>Inventario de Bodegas .  Inventario de </a:t>
          </a:r>
          <a:r>
            <a:rPr lang="es-ES" sz="1600" kern="1200" dirty="0" err="1" smtClean="0">
              <a:solidFill>
                <a:schemeClr val="tx1"/>
              </a:solidFill>
            </a:rPr>
            <a:t>farmacia.Inventario</a:t>
          </a:r>
          <a:r>
            <a:rPr lang="es-ES" sz="1600" kern="1200" dirty="0" smtClean="0">
              <a:solidFill>
                <a:schemeClr val="tx1"/>
              </a:solidFill>
            </a:rPr>
            <a:t> Sub-bodegas</a:t>
          </a:r>
        </a:p>
      </dsp:txBody>
      <dsp:txXfrm rot="10800000">
        <a:off x="810753" y="4577089"/>
        <a:ext cx="7013171" cy="880888"/>
      </dsp:txXfrm>
    </dsp:sp>
    <dsp:sp modelId="{BBA0CF02-31AD-4CA3-99AF-DDE63F7D3007}">
      <dsp:nvSpPr>
        <dsp:cNvPr id="0" name=""/>
        <dsp:cNvSpPr/>
      </dsp:nvSpPr>
      <dsp:spPr>
        <a:xfrm>
          <a:off x="29130" y="4523602"/>
          <a:ext cx="880888" cy="880888"/>
        </a:xfrm>
        <a:prstGeom prst="ellipse">
          <a:avLst/>
        </a:prstGeom>
        <a:blipFill rotWithShape="1">
          <a:blip xmlns:r="http://schemas.openxmlformats.org/officeDocument/2006/relationships" r:embed="rId5"/>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CEC4E-7C44-416B-82DC-DF4AECBC01B8}">
      <dsp:nvSpPr>
        <dsp:cNvPr id="0" name=""/>
        <dsp:cNvSpPr/>
      </dsp:nvSpPr>
      <dsp:spPr>
        <a:xfrm rot="10800000">
          <a:off x="1261187" y="0"/>
          <a:ext cx="4053840" cy="960430"/>
        </a:xfrm>
        <a:prstGeom prst="homePlat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23523" tIns="175260" rIns="327152" bIns="175260" numCol="1" spcCol="1270" anchor="ctr" anchorCtr="0">
          <a:noAutofit/>
          <a:sp3d extrusionH="28000" prstMaterial="matte"/>
        </a:bodyPr>
        <a:lstStyle/>
        <a:p>
          <a:pPr lvl="0" algn="ctr" defTabSz="2044700">
            <a:lnSpc>
              <a:spcPct val="90000"/>
            </a:lnSpc>
            <a:spcBef>
              <a:spcPct val="0"/>
            </a:spcBef>
            <a:spcAft>
              <a:spcPct val="35000"/>
            </a:spcAft>
          </a:pPr>
          <a:r>
            <a:rPr lang="es-EC" sz="4600" kern="1200" dirty="0" smtClean="0"/>
            <a:t>ISO 27001</a:t>
          </a:r>
          <a:endParaRPr lang="es-EC" sz="4600" kern="1200" dirty="0"/>
        </a:p>
      </dsp:txBody>
      <dsp:txXfrm rot="10800000">
        <a:off x="1501294" y="0"/>
        <a:ext cx="3813733" cy="960430"/>
      </dsp:txXfrm>
    </dsp:sp>
    <dsp:sp modelId="{2D879F07-20E4-45AA-9870-71980C307FB8}">
      <dsp:nvSpPr>
        <dsp:cNvPr id="0" name=""/>
        <dsp:cNvSpPr/>
      </dsp:nvSpPr>
      <dsp:spPr>
        <a:xfrm>
          <a:off x="649489" y="0"/>
          <a:ext cx="960430" cy="960430"/>
        </a:xfrm>
        <a:prstGeom prst="ellipse">
          <a:avLst/>
        </a:prstGeom>
        <a:blipFill rotWithShape="1">
          <a:blip xmlns:r="http://schemas.openxmlformats.org/officeDocument/2006/relationships" r:embed="rId1"/>
          <a:stretch>
            <a:fillRect/>
          </a:stretch>
        </a:blipFill>
        <a:ln>
          <a:noFill/>
        </a:ln>
        <a:effectLst/>
        <a:sp3d prstMaterial="matte"/>
      </dsp:spPr>
      <dsp:style>
        <a:lnRef idx="0">
          <a:scrgbClr r="0" g="0" b="0"/>
        </a:lnRef>
        <a:fillRef idx="1">
          <a:scrgbClr r="0" g="0" b="0"/>
        </a:fillRef>
        <a:effectRef idx="0">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8EFB0-A0E6-424B-AA8F-C7D85D25D910}">
      <dsp:nvSpPr>
        <dsp:cNvPr id="0" name=""/>
        <dsp:cNvSpPr/>
      </dsp:nvSpPr>
      <dsp:spPr>
        <a:xfrm>
          <a:off x="7634842" y="2514626"/>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88110B03-9E73-4159-811B-9E5E06C62E8C}">
      <dsp:nvSpPr>
        <dsp:cNvPr id="0" name=""/>
        <dsp:cNvSpPr/>
      </dsp:nvSpPr>
      <dsp:spPr>
        <a:xfrm>
          <a:off x="7243358" y="2514626"/>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B84E6142-88A5-466C-A59D-55AA469A98C0}">
      <dsp:nvSpPr>
        <dsp:cNvPr id="0" name=""/>
        <dsp:cNvSpPr/>
      </dsp:nvSpPr>
      <dsp:spPr>
        <a:xfrm>
          <a:off x="6852630" y="2514626"/>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0D1C8435-AC5F-4D0D-B207-DAF059BE3BE2}">
      <dsp:nvSpPr>
        <dsp:cNvPr id="0" name=""/>
        <dsp:cNvSpPr/>
      </dsp:nvSpPr>
      <dsp:spPr>
        <a:xfrm>
          <a:off x="6461146" y="2514626"/>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F341FD7C-B9F5-4E93-B4E8-58CF58C682C5}">
      <dsp:nvSpPr>
        <dsp:cNvPr id="0" name=""/>
        <dsp:cNvSpPr/>
      </dsp:nvSpPr>
      <dsp:spPr>
        <a:xfrm>
          <a:off x="6069662" y="2514626"/>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B555787F-C382-4320-8B7A-417C80D53995}">
      <dsp:nvSpPr>
        <dsp:cNvPr id="0" name=""/>
        <dsp:cNvSpPr/>
      </dsp:nvSpPr>
      <dsp:spPr>
        <a:xfrm>
          <a:off x="5465054" y="2407686"/>
          <a:ext cx="427760" cy="42734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A60594F7-4CF8-4F69-B216-D3364C1DD2B9}">
      <dsp:nvSpPr>
        <dsp:cNvPr id="0" name=""/>
        <dsp:cNvSpPr/>
      </dsp:nvSpPr>
      <dsp:spPr>
        <a:xfrm>
          <a:off x="7286437" y="2073243"/>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FDFCD95F-1F3B-4C8B-92B4-3368D8413A92}">
      <dsp:nvSpPr>
        <dsp:cNvPr id="0" name=""/>
        <dsp:cNvSpPr/>
      </dsp:nvSpPr>
      <dsp:spPr>
        <a:xfrm>
          <a:off x="7286437" y="2958899"/>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F9D72CEA-034A-40ED-B2B3-53BFC4C5444C}">
      <dsp:nvSpPr>
        <dsp:cNvPr id="0" name=""/>
        <dsp:cNvSpPr/>
      </dsp:nvSpPr>
      <dsp:spPr>
        <a:xfrm>
          <a:off x="7477644" y="2265238"/>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A3B23E0E-310A-4AC9-BBAF-EBE6E90080F0}">
      <dsp:nvSpPr>
        <dsp:cNvPr id="0" name=""/>
        <dsp:cNvSpPr/>
      </dsp:nvSpPr>
      <dsp:spPr>
        <a:xfrm>
          <a:off x="7489736" y="2768143"/>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B93BD0E9-0F0A-4B49-B50D-B1B901FB2E23}">
      <dsp:nvSpPr>
        <dsp:cNvPr id="0" name=""/>
        <dsp:cNvSpPr/>
      </dsp:nvSpPr>
      <dsp:spPr>
        <a:xfrm>
          <a:off x="3087481" y="1609658"/>
          <a:ext cx="2342233" cy="2015969"/>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t/>
          </a:r>
          <a:br>
            <a:rPr lang="es-EC" sz="1800" kern="1200" dirty="0" smtClean="0"/>
          </a:br>
          <a:endParaRPr lang="es-EC" sz="1800" b="1" kern="1200" dirty="0">
            <a:effectLst>
              <a:outerShdw blurRad="38100" dist="38100" dir="2700000" algn="tl">
                <a:srgbClr val="000000">
                  <a:alpha val="43137"/>
                </a:srgbClr>
              </a:outerShdw>
            </a:effectLst>
          </a:endParaRPr>
        </a:p>
      </dsp:txBody>
      <dsp:txXfrm>
        <a:off x="3430493" y="1904890"/>
        <a:ext cx="1656209" cy="1425505"/>
      </dsp:txXfrm>
    </dsp:sp>
    <dsp:sp modelId="{C1A41D3D-8401-431B-8308-450E37644F23}">
      <dsp:nvSpPr>
        <dsp:cNvPr id="0" name=""/>
        <dsp:cNvSpPr/>
      </dsp:nvSpPr>
      <dsp:spPr>
        <a:xfrm>
          <a:off x="3241606" y="1188412"/>
          <a:ext cx="427760" cy="42734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89D33AC3-A055-49EF-A8ED-CA4060E4B36B}">
      <dsp:nvSpPr>
        <dsp:cNvPr id="0" name=""/>
        <dsp:cNvSpPr/>
      </dsp:nvSpPr>
      <dsp:spPr>
        <a:xfrm>
          <a:off x="3000519" y="988571"/>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CB062103-7B00-490B-B5E7-C8C5D3C44F24}">
      <dsp:nvSpPr>
        <dsp:cNvPr id="0" name=""/>
        <dsp:cNvSpPr/>
      </dsp:nvSpPr>
      <dsp:spPr>
        <a:xfrm>
          <a:off x="2559155" y="848187"/>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80AED4B6-092D-4E62-9329-D8CE754C32B1}">
      <dsp:nvSpPr>
        <dsp:cNvPr id="0" name=""/>
        <dsp:cNvSpPr/>
      </dsp:nvSpPr>
      <dsp:spPr>
        <a:xfrm>
          <a:off x="2118546" y="848187"/>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D9FB4FE9-BE5E-45B4-BD22-B3FE5802073F}">
      <dsp:nvSpPr>
        <dsp:cNvPr id="0" name=""/>
        <dsp:cNvSpPr/>
      </dsp:nvSpPr>
      <dsp:spPr>
        <a:xfrm>
          <a:off x="1677938" y="848187"/>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F19E2ED3-88BA-4269-B2A2-935064A67F89}">
      <dsp:nvSpPr>
        <dsp:cNvPr id="0" name=""/>
        <dsp:cNvSpPr/>
      </dsp:nvSpPr>
      <dsp:spPr>
        <a:xfrm>
          <a:off x="1237329" y="848187"/>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787FEA12-3E20-463E-B8A0-FAB542928530}">
      <dsp:nvSpPr>
        <dsp:cNvPr id="0" name=""/>
        <dsp:cNvSpPr/>
      </dsp:nvSpPr>
      <dsp:spPr>
        <a:xfrm>
          <a:off x="795965" y="848187"/>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445AAB80-1BB5-4142-882A-52C9FF826DB3}">
      <dsp:nvSpPr>
        <dsp:cNvPr id="0" name=""/>
        <dsp:cNvSpPr/>
      </dsp:nvSpPr>
      <dsp:spPr>
        <a:xfrm>
          <a:off x="355357" y="848187"/>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E53DC94C-E139-406B-A275-17A35D35C99C}">
      <dsp:nvSpPr>
        <dsp:cNvPr id="0" name=""/>
        <dsp:cNvSpPr/>
      </dsp:nvSpPr>
      <dsp:spPr>
        <a:xfrm>
          <a:off x="352334" y="319683"/>
          <a:ext cx="2412387" cy="534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89000">
            <a:lnSpc>
              <a:spcPct val="90000"/>
            </a:lnSpc>
            <a:spcBef>
              <a:spcPct val="0"/>
            </a:spcBef>
            <a:spcAft>
              <a:spcPct val="35000"/>
            </a:spcAft>
          </a:pPr>
          <a:r>
            <a:rPr lang="es-EC" sz="2000" b="1" kern="1200" dirty="0" smtClean="0">
              <a:effectLst>
                <a:outerShdw blurRad="38100" dist="38100" dir="2700000" algn="tl">
                  <a:srgbClr val="000000">
                    <a:alpha val="43137"/>
                  </a:srgbClr>
                </a:outerShdw>
              </a:effectLst>
            </a:rPr>
            <a:t>Infraestructura tecnológica</a:t>
          </a:r>
          <a:endParaRPr lang="es-EC" sz="2000" b="1" kern="1200" dirty="0">
            <a:effectLst>
              <a:outerShdw blurRad="38100" dist="38100" dir="2700000" algn="tl">
                <a:srgbClr val="000000">
                  <a:alpha val="43137"/>
                </a:srgbClr>
              </a:outerShdw>
            </a:effectLst>
          </a:endParaRPr>
        </a:p>
      </dsp:txBody>
      <dsp:txXfrm>
        <a:off x="352334" y="319683"/>
        <a:ext cx="2412387" cy="534284"/>
      </dsp:txXfrm>
    </dsp:sp>
    <dsp:sp modelId="{703E6E85-C7E0-410B-9392-F9201A8754D7}">
      <dsp:nvSpPr>
        <dsp:cNvPr id="0" name=""/>
        <dsp:cNvSpPr/>
      </dsp:nvSpPr>
      <dsp:spPr>
        <a:xfrm>
          <a:off x="2677809" y="1857712"/>
          <a:ext cx="427760" cy="42734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EDB7C873-322C-4BC4-BACB-9835A2473437}">
      <dsp:nvSpPr>
        <dsp:cNvPr id="0" name=""/>
        <dsp:cNvSpPr/>
      </dsp:nvSpPr>
      <dsp:spPr>
        <a:xfrm>
          <a:off x="2323357" y="1945246"/>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E371A37D-3F18-454E-9068-F19F9B879ABB}">
      <dsp:nvSpPr>
        <dsp:cNvPr id="0" name=""/>
        <dsp:cNvSpPr/>
      </dsp:nvSpPr>
      <dsp:spPr>
        <a:xfrm>
          <a:off x="1916758" y="1945246"/>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F6568EC2-429B-4425-92F0-4F8136F46783}">
      <dsp:nvSpPr>
        <dsp:cNvPr id="0" name=""/>
        <dsp:cNvSpPr/>
      </dsp:nvSpPr>
      <dsp:spPr>
        <a:xfrm>
          <a:off x="1510915" y="1945246"/>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D63D8A38-C330-4DFC-BA34-500E7BD77688}">
      <dsp:nvSpPr>
        <dsp:cNvPr id="0" name=""/>
        <dsp:cNvSpPr/>
      </dsp:nvSpPr>
      <dsp:spPr>
        <a:xfrm>
          <a:off x="1105071" y="1945246"/>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E2E57376-4D81-49E2-B949-95D5DE9ED147}">
      <dsp:nvSpPr>
        <dsp:cNvPr id="0" name=""/>
        <dsp:cNvSpPr/>
      </dsp:nvSpPr>
      <dsp:spPr>
        <a:xfrm>
          <a:off x="698472" y="1945246"/>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02487C57-6A2D-4D83-B173-3095B3620847}">
      <dsp:nvSpPr>
        <dsp:cNvPr id="0" name=""/>
        <dsp:cNvSpPr/>
      </dsp:nvSpPr>
      <dsp:spPr>
        <a:xfrm>
          <a:off x="292629" y="1945246"/>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B84E8F20-28E4-4286-BB96-3D1065E2C367}">
      <dsp:nvSpPr>
        <dsp:cNvPr id="0" name=""/>
        <dsp:cNvSpPr/>
      </dsp:nvSpPr>
      <dsp:spPr>
        <a:xfrm>
          <a:off x="288042" y="1418806"/>
          <a:ext cx="2826546" cy="534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89000">
            <a:lnSpc>
              <a:spcPct val="90000"/>
            </a:lnSpc>
            <a:spcBef>
              <a:spcPct val="0"/>
            </a:spcBef>
            <a:spcAft>
              <a:spcPct val="35000"/>
            </a:spcAft>
          </a:pPr>
          <a:r>
            <a:rPr lang="es-EC" sz="2000" b="1" kern="1200" dirty="0" smtClean="0">
              <a:effectLst>
                <a:outerShdw blurRad="38100" dist="38100" dir="2700000" algn="tl">
                  <a:srgbClr val="000000">
                    <a:alpha val="43137"/>
                  </a:srgbClr>
                </a:outerShdw>
              </a:effectLst>
            </a:rPr>
            <a:t>Capacitación</a:t>
          </a:r>
          <a:endParaRPr lang="es-EC" sz="2000" b="1" kern="1200" dirty="0">
            <a:effectLst>
              <a:outerShdw blurRad="38100" dist="38100" dir="2700000" algn="tl">
                <a:srgbClr val="000000">
                  <a:alpha val="43137"/>
                </a:srgbClr>
              </a:outerShdw>
            </a:effectLst>
          </a:endParaRPr>
        </a:p>
      </dsp:txBody>
      <dsp:txXfrm>
        <a:off x="288042" y="1418806"/>
        <a:ext cx="2826546" cy="534284"/>
      </dsp:txXfrm>
    </dsp:sp>
    <dsp:sp modelId="{2675ED7A-0005-44FE-BFB4-E77DCD91C5E8}">
      <dsp:nvSpPr>
        <dsp:cNvPr id="0" name=""/>
        <dsp:cNvSpPr/>
      </dsp:nvSpPr>
      <dsp:spPr>
        <a:xfrm>
          <a:off x="2677809" y="2884579"/>
          <a:ext cx="427760" cy="42734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F3D8DB06-BCF5-474A-842E-A474DE55DA19}">
      <dsp:nvSpPr>
        <dsp:cNvPr id="0" name=""/>
        <dsp:cNvSpPr/>
      </dsp:nvSpPr>
      <dsp:spPr>
        <a:xfrm>
          <a:off x="2323357" y="3138921"/>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5CF86723-6157-4613-8B44-0943B4D831ED}">
      <dsp:nvSpPr>
        <dsp:cNvPr id="0" name=""/>
        <dsp:cNvSpPr/>
      </dsp:nvSpPr>
      <dsp:spPr>
        <a:xfrm>
          <a:off x="1916758" y="3138921"/>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7F538A57-D08E-4B8C-922C-2456EFEB12BA}">
      <dsp:nvSpPr>
        <dsp:cNvPr id="0" name=""/>
        <dsp:cNvSpPr/>
      </dsp:nvSpPr>
      <dsp:spPr>
        <a:xfrm>
          <a:off x="1510915" y="3138921"/>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4F1E4829-0618-4E2F-9CC8-0C2BECD23042}">
      <dsp:nvSpPr>
        <dsp:cNvPr id="0" name=""/>
        <dsp:cNvSpPr/>
      </dsp:nvSpPr>
      <dsp:spPr>
        <a:xfrm>
          <a:off x="1105071" y="3138921"/>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4A9A4C4D-3CE1-48EF-A9F9-6E68C31DF5D3}">
      <dsp:nvSpPr>
        <dsp:cNvPr id="0" name=""/>
        <dsp:cNvSpPr/>
      </dsp:nvSpPr>
      <dsp:spPr>
        <a:xfrm>
          <a:off x="698472" y="3138921"/>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77763E8B-223D-412C-AB50-F86EA20A80B4}">
      <dsp:nvSpPr>
        <dsp:cNvPr id="0" name=""/>
        <dsp:cNvSpPr/>
      </dsp:nvSpPr>
      <dsp:spPr>
        <a:xfrm>
          <a:off x="292629" y="3138921"/>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76DB8F63-9E7C-4844-A911-C58D2EB17483}">
      <dsp:nvSpPr>
        <dsp:cNvPr id="0" name=""/>
        <dsp:cNvSpPr/>
      </dsp:nvSpPr>
      <dsp:spPr>
        <a:xfrm>
          <a:off x="291117" y="2610004"/>
          <a:ext cx="2244608" cy="534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89000">
            <a:lnSpc>
              <a:spcPct val="90000"/>
            </a:lnSpc>
            <a:spcBef>
              <a:spcPct val="0"/>
            </a:spcBef>
            <a:spcAft>
              <a:spcPct val="35000"/>
            </a:spcAft>
          </a:pPr>
          <a:r>
            <a:rPr lang="es-EC" sz="2000" b="1" kern="1200" dirty="0" smtClean="0">
              <a:effectLst>
                <a:outerShdw blurRad="38100" dist="38100" dir="2700000" algn="tl">
                  <a:srgbClr val="000000">
                    <a:alpha val="43137"/>
                  </a:srgbClr>
                </a:outerShdw>
              </a:effectLst>
            </a:rPr>
            <a:t>Manejo del cambio</a:t>
          </a:r>
          <a:endParaRPr lang="es-EC" sz="2000" b="1" kern="1200" dirty="0">
            <a:effectLst>
              <a:outerShdw blurRad="38100" dist="38100" dir="2700000" algn="tl">
                <a:srgbClr val="000000">
                  <a:alpha val="43137"/>
                </a:srgbClr>
              </a:outerShdw>
            </a:effectLst>
          </a:endParaRPr>
        </a:p>
      </dsp:txBody>
      <dsp:txXfrm>
        <a:off x="291117" y="2610004"/>
        <a:ext cx="2244608" cy="534284"/>
      </dsp:txXfrm>
    </dsp:sp>
    <dsp:sp modelId="{05A0CBB7-C8DA-4E95-BDD0-1385025B2263}">
      <dsp:nvSpPr>
        <dsp:cNvPr id="0" name=""/>
        <dsp:cNvSpPr/>
      </dsp:nvSpPr>
      <dsp:spPr>
        <a:xfrm>
          <a:off x="3241606" y="3622832"/>
          <a:ext cx="427760" cy="42734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A403CC0F-CF4F-4C84-9252-2CFE4C2369CF}">
      <dsp:nvSpPr>
        <dsp:cNvPr id="0" name=""/>
        <dsp:cNvSpPr/>
      </dsp:nvSpPr>
      <dsp:spPr>
        <a:xfrm>
          <a:off x="2996740" y="4032836"/>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E93AEBF3-8585-43B4-B466-414519300A9B}">
      <dsp:nvSpPr>
        <dsp:cNvPr id="0" name=""/>
        <dsp:cNvSpPr/>
      </dsp:nvSpPr>
      <dsp:spPr>
        <a:xfrm>
          <a:off x="2556887" y="4234741"/>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E775040E-890F-49D2-B9B3-DFF47D2B4661}">
      <dsp:nvSpPr>
        <dsp:cNvPr id="0" name=""/>
        <dsp:cNvSpPr/>
      </dsp:nvSpPr>
      <dsp:spPr>
        <a:xfrm>
          <a:off x="2116279" y="4234741"/>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4B61FD72-7BA0-44A6-AC72-6DAAC217F900}">
      <dsp:nvSpPr>
        <dsp:cNvPr id="0" name=""/>
        <dsp:cNvSpPr/>
      </dsp:nvSpPr>
      <dsp:spPr>
        <a:xfrm>
          <a:off x="1676426" y="4234741"/>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6CB46BF6-1933-4DD9-A2D4-393066DD03AE}">
      <dsp:nvSpPr>
        <dsp:cNvPr id="0" name=""/>
        <dsp:cNvSpPr/>
      </dsp:nvSpPr>
      <dsp:spPr>
        <a:xfrm>
          <a:off x="1236574" y="4234741"/>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FAF7A083-0C75-4C4A-95CB-6B0CBD7BFC4D}">
      <dsp:nvSpPr>
        <dsp:cNvPr id="0" name=""/>
        <dsp:cNvSpPr/>
      </dsp:nvSpPr>
      <dsp:spPr>
        <a:xfrm>
          <a:off x="795965" y="4234741"/>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568205EF-4769-434A-8A50-D1FE79F0CA61}">
      <dsp:nvSpPr>
        <dsp:cNvPr id="0" name=""/>
        <dsp:cNvSpPr/>
      </dsp:nvSpPr>
      <dsp:spPr>
        <a:xfrm>
          <a:off x="356113" y="4234741"/>
          <a:ext cx="213880" cy="213878"/>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4EEE19A2-71FB-4B31-9FDA-03FC9871E338}">
      <dsp:nvSpPr>
        <dsp:cNvPr id="0" name=""/>
        <dsp:cNvSpPr/>
      </dsp:nvSpPr>
      <dsp:spPr>
        <a:xfrm>
          <a:off x="352334" y="3698805"/>
          <a:ext cx="2412387" cy="534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89000">
            <a:lnSpc>
              <a:spcPct val="90000"/>
            </a:lnSpc>
            <a:spcBef>
              <a:spcPct val="0"/>
            </a:spcBef>
            <a:spcAft>
              <a:spcPct val="35000"/>
            </a:spcAft>
          </a:pPr>
          <a:r>
            <a:rPr lang="es-EC" sz="2000" b="1" kern="1200" dirty="0" smtClean="0">
              <a:effectLst>
                <a:outerShdw blurRad="38100" dist="38100" dir="2700000" algn="tl">
                  <a:srgbClr val="000000">
                    <a:alpha val="43137"/>
                  </a:srgbClr>
                </a:outerShdw>
              </a:effectLst>
            </a:rPr>
            <a:t>Pruebas e implementación.</a:t>
          </a:r>
          <a:endParaRPr lang="es-EC" sz="2000" b="1" kern="1200" dirty="0">
            <a:effectLst>
              <a:outerShdw blurRad="38100" dist="38100" dir="2700000" algn="tl">
                <a:srgbClr val="000000">
                  <a:alpha val="43137"/>
                </a:srgbClr>
              </a:outerShdw>
            </a:effectLst>
          </a:endParaRPr>
        </a:p>
      </dsp:txBody>
      <dsp:txXfrm>
        <a:off x="352334" y="3698805"/>
        <a:ext cx="2412387" cy="53428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8EFB0-A0E6-424B-AA8F-C7D85D25D910}">
      <dsp:nvSpPr>
        <dsp:cNvPr id="0" name=""/>
        <dsp:cNvSpPr/>
      </dsp:nvSpPr>
      <dsp:spPr>
        <a:xfrm>
          <a:off x="7043401" y="2504195"/>
          <a:ext cx="181532" cy="18149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88110B03-9E73-4159-811B-9E5E06C62E8C}">
      <dsp:nvSpPr>
        <dsp:cNvPr id="0" name=""/>
        <dsp:cNvSpPr/>
      </dsp:nvSpPr>
      <dsp:spPr>
        <a:xfrm>
          <a:off x="6710697" y="2504195"/>
          <a:ext cx="181532" cy="18149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B84E6142-88A5-466C-A59D-55AA469A98C0}">
      <dsp:nvSpPr>
        <dsp:cNvPr id="0" name=""/>
        <dsp:cNvSpPr/>
      </dsp:nvSpPr>
      <dsp:spPr>
        <a:xfrm>
          <a:off x="6377993" y="2504195"/>
          <a:ext cx="181532" cy="18149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0D1C8435-AC5F-4D0D-B207-DAF059BE3BE2}">
      <dsp:nvSpPr>
        <dsp:cNvPr id="0" name=""/>
        <dsp:cNvSpPr/>
      </dsp:nvSpPr>
      <dsp:spPr>
        <a:xfrm>
          <a:off x="6045922" y="2504195"/>
          <a:ext cx="181532" cy="18149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F341FD7C-B9F5-4E93-B4E8-58CF58C682C5}">
      <dsp:nvSpPr>
        <dsp:cNvPr id="0" name=""/>
        <dsp:cNvSpPr/>
      </dsp:nvSpPr>
      <dsp:spPr>
        <a:xfrm>
          <a:off x="5713218" y="2504195"/>
          <a:ext cx="181532" cy="18149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B555787F-C382-4320-8B7A-417C80D53995}">
      <dsp:nvSpPr>
        <dsp:cNvPr id="0" name=""/>
        <dsp:cNvSpPr/>
      </dsp:nvSpPr>
      <dsp:spPr>
        <a:xfrm>
          <a:off x="5198981" y="2413210"/>
          <a:ext cx="363064" cy="363466"/>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A60594F7-4CF8-4F69-B216-D3364C1DD2B9}">
      <dsp:nvSpPr>
        <dsp:cNvPr id="0" name=""/>
        <dsp:cNvSpPr/>
      </dsp:nvSpPr>
      <dsp:spPr>
        <a:xfrm>
          <a:off x="6747383" y="2128820"/>
          <a:ext cx="181532" cy="18149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FDFCD95F-1F3B-4C8B-92B4-3368D8413A92}">
      <dsp:nvSpPr>
        <dsp:cNvPr id="0" name=""/>
        <dsp:cNvSpPr/>
      </dsp:nvSpPr>
      <dsp:spPr>
        <a:xfrm>
          <a:off x="6747383" y="2881953"/>
          <a:ext cx="181532" cy="18149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F9D72CEA-034A-40ED-B2B3-53BFC4C5444C}">
      <dsp:nvSpPr>
        <dsp:cNvPr id="0" name=""/>
        <dsp:cNvSpPr/>
      </dsp:nvSpPr>
      <dsp:spPr>
        <a:xfrm>
          <a:off x="6909308" y="2292213"/>
          <a:ext cx="181532" cy="18149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A3B23E0E-310A-4AC9-BBAF-EBE6E90080F0}">
      <dsp:nvSpPr>
        <dsp:cNvPr id="0" name=""/>
        <dsp:cNvSpPr/>
      </dsp:nvSpPr>
      <dsp:spPr>
        <a:xfrm>
          <a:off x="6920060" y="2719989"/>
          <a:ext cx="181532" cy="18149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B93BD0E9-0F0A-4B49-B50D-B1B901FB2E23}">
      <dsp:nvSpPr>
        <dsp:cNvPr id="0" name=""/>
        <dsp:cNvSpPr/>
      </dsp:nvSpPr>
      <dsp:spPr>
        <a:xfrm>
          <a:off x="2991403" y="1738336"/>
          <a:ext cx="2337192" cy="171321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effectLst>
                <a:outerShdw blurRad="38100" dist="38100" dir="2700000" algn="tl">
                  <a:srgbClr val="000000">
                    <a:alpha val="43137"/>
                  </a:srgbClr>
                </a:outerShdw>
              </a:effectLst>
            </a:rPr>
            <a:t>GESTIONAR </a:t>
          </a:r>
        </a:p>
        <a:p>
          <a:pPr lvl="0" algn="ctr" defTabSz="711200">
            <a:lnSpc>
              <a:spcPct val="90000"/>
            </a:lnSpc>
            <a:spcBef>
              <a:spcPct val="0"/>
            </a:spcBef>
            <a:spcAft>
              <a:spcPct val="35000"/>
            </a:spcAft>
          </a:pPr>
          <a:r>
            <a:rPr lang="es-EC" sz="1600" b="1" kern="1200" dirty="0" smtClean="0">
              <a:effectLst>
                <a:outerShdw blurRad="38100" dist="38100" dir="2700000" algn="tl">
                  <a:srgbClr val="000000">
                    <a:alpha val="43137"/>
                  </a:srgbClr>
                </a:outerShdw>
              </a:effectLst>
            </a:rPr>
            <a:t>LA </a:t>
          </a:r>
        </a:p>
        <a:p>
          <a:pPr lvl="0" algn="ctr" defTabSz="711200">
            <a:lnSpc>
              <a:spcPct val="90000"/>
            </a:lnSpc>
            <a:spcBef>
              <a:spcPct val="0"/>
            </a:spcBef>
            <a:spcAft>
              <a:spcPct val="35000"/>
            </a:spcAft>
          </a:pPr>
          <a:r>
            <a:rPr lang="es-EC" sz="1600" b="1" kern="1200" dirty="0" smtClean="0">
              <a:effectLst>
                <a:outerShdw blurRad="38100" dist="38100" dir="2700000" algn="tl">
                  <a:srgbClr val="000000">
                    <a:alpha val="43137"/>
                  </a:srgbClr>
                </a:outerShdw>
              </a:effectLst>
            </a:rPr>
            <a:t>RESISTENCIA</a:t>
          </a:r>
          <a:endParaRPr lang="es-EC" sz="1600" b="1" kern="1200" dirty="0">
            <a:effectLst>
              <a:outerShdw blurRad="38100" dist="38100" dir="2700000" algn="tl">
                <a:srgbClr val="000000">
                  <a:alpha val="43137"/>
                </a:srgbClr>
              </a:outerShdw>
            </a:effectLst>
          </a:endParaRPr>
        </a:p>
      </dsp:txBody>
      <dsp:txXfrm>
        <a:off x="3333677" y="1989230"/>
        <a:ext cx="1652644" cy="1211426"/>
      </dsp:txXfrm>
    </dsp:sp>
    <dsp:sp modelId="{C1A41D3D-8401-431B-8308-450E37644F23}">
      <dsp:nvSpPr>
        <dsp:cNvPr id="0" name=""/>
        <dsp:cNvSpPr/>
      </dsp:nvSpPr>
      <dsp:spPr>
        <a:xfrm>
          <a:off x="3947862" y="1172756"/>
          <a:ext cx="363064" cy="363466"/>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89D33AC3-A055-49EF-A8ED-CA4060E4B36B}">
      <dsp:nvSpPr>
        <dsp:cNvPr id="0" name=""/>
        <dsp:cNvSpPr/>
      </dsp:nvSpPr>
      <dsp:spPr>
        <a:xfrm>
          <a:off x="3719524" y="956963"/>
          <a:ext cx="181532" cy="18149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CB062103-7B00-490B-B5E7-C8C5D3C44F24}">
      <dsp:nvSpPr>
        <dsp:cNvPr id="0" name=""/>
        <dsp:cNvSpPr/>
      </dsp:nvSpPr>
      <dsp:spPr>
        <a:xfrm>
          <a:off x="3463987" y="690675"/>
          <a:ext cx="181532" cy="18149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80AED4B6-092D-4E62-9329-D8CE754C32B1}">
      <dsp:nvSpPr>
        <dsp:cNvPr id="0" name=""/>
        <dsp:cNvSpPr/>
      </dsp:nvSpPr>
      <dsp:spPr>
        <a:xfrm>
          <a:off x="3210348" y="464402"/>
          <a:ext cx="181532" cy="18149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D9FB4FE9-BE5E-45B4-BD22-B3FE5802073F}">
      <dsp:nvSpPr>
        <dsp:cNvPr id="0" name=""/>
        <dsp:cNvSpPr/>
      </dsp:nvSpPr>
      <dsp:spPr>
        <a:xfrm>
          <a:off x="2822615" y="464402"/>
          <a:ext cx="181532" cy="18149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F19E2ED3-88BA-4269-B2A2-935064A67F89}">
      <dsp:nvSpPr>
        <dsp:cNvPr id="0" name=""/>
        <dsp:cNvSpPr/>
      </dsp:nvSpPr>
      <dsp:spPr>
        <a:xfrm>
          <a:off x="2434249" y="464402"/>
          <a:ext cx="181532" cy="18149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787FEA12-3E20-463E-B8A0-FAB542928530}">
      <dsp:nvSpPr>
        <dsp:cNvPr id="0" name=""/>
        <dsp:cNvSpPr/>
      </dsp:nvSpPr>
      <dsp:spPr>
        <a:xfrm>
          <a:off x="2046516" y="464402"/>
          <a:ext cx="181532" cy="18149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445AAB80-1BB5-4142-882A-52C9FF826DB3}">
      <dsp:nvSpPr>
        <dsp:cNvPr id="0" name=""/>
        <dsp:cNvSpPr/>
      </dsp:nvSpPr>
      <dsp:spPr>
        <a:xfrm>
          <a:off x="1658783" y="464402"/>
          <a:ext cx="181532" cy="18149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BAC559D8-0E17-44ED-A18E-605FB8B4F308}">
      <dsp:nvSpPr>
        <dsp:cNvPr id="0" name=""/>
        <dsp:cNvSpPr/>
      </dsp:nvSpPr>
      <dsp:spPr>
        <a:xfrm>
          <a:off x="1271050" y="464402"/>
          <a:ext cx="181532" cy="18149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E53DC94C-E139-406B-A275-17A35D35C99C}">
      <dsp:nvSpPr>
        <dsp:cNvPr id="0" name=""/>
        <dsp:cNvSpPr/>
      </dsp:nvSpPr>
      <dsp:spPr>
        <a:xfrm>
          <a:off x="1267255" y="2328"/>
          <a:ext cx="2127787" cy="467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533400">
            <a:lnSpc>
              <a:spcPct val="90000"/>
            </a:lnSpc>
            <a:spcBef>
              <a:spcPct val="0"/>
            </a:spcBef>
            <a:spcAft>
              <a:spcPct val="35000"/>
            </a:spcAft>
          </a:pPr>
          <a:r>
            <a:rPr lang="es-EC" sz="1200" b="1" kern="1200" dirty="0" smtClean="0">
              <a:effectLst>
                <a:outerShdw blurRad="38100" dist="38100" dir="2700000" algn="tl">
                  <a:srgbClr val="000000">
                    <a:alpha val="43137"/>
                  </a:srgbClr>
                </a:outerShdw>
              </a:effectLst>
            </a:rPr>
            <a:t>TRANSPARENCIA</a:t>
          </a:r>
          <a:endParaRPr lang="es-EC" sz="1200" b="1" kern="1200" dirty="0">
            <a:effectLst>
              <a:outerShdw blurRad="38100" dist="38100" dir="2700000" algn="tl">
                <a:srgbClr val="000000">
                  <a:alpha val="43137"/>
                </a:srgbClr>
              </a:outerShdw>
            </a:effectLst>
          </a:endParaRPr>
        </a:p>
      </dsp:txBody>
      <dsp:txXfrm>
        <a:off x="1267255" y="2328"/>
        <a:ext cx="2127787" cy="467313"/>
      </dsp:txXfrm>
    </dsp:sp>
    <dsp:sp modelId="{703E6E85-C7E0-410B-9392-F9201A8754D7}">
      <dsp:nvSpPr>
        <dsp:cNvPr id="0" name=""/>
        <dsp:cNvSpPr/>
      </dsp:nvSpPr>
      <dsp:spPr>
        <a:xfrm>
          <a:off x="3073091" y="1519073"/>
          <a:ext cx="363064" cy="363466"/>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EDB7C873-322C-4BC4-BACB-9835A2473437}">
      <dsp:nvSpPr>
        <dsp:cNvPr id="0" name=""/>
        <dsp:cNvSpPr/>
      </dsp:nvSpPr>
      <dsp:spPr>
        <a:xfrm>
          <a:off x="2840325" y="1327098"/>
          <a:ext cx="181532" cy="18149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E371A37D-3F18-454E-9068-F19F9B879ABB}">
      <dsp:nvSpPr>
        <dsp:cNvPr id="0" name=""/>
        <dsp:cNvSpPr/>
      </dsp:nvSpPr>
      <dsp:spPr>
        <a:xfrm>
          <a:off x="2452592" y="1327098"/>
          <a:ext cx="181532" cy="18149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F6568EC2-429B-4425-92F0-4F8136F46783}">
      <dsp:nvSpPr>
        <dsp:cNvPr id="0" name=""/>
        <dsp:cNvSpPr/>
      </dsp:nvSpPr>
      <dsp:spPr>
        <a:xfrm>
          <a:off x="2064859" y="1327098"/>
          <a:ext cx="181532" cy="18149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D63D8A38-C330-4DFC-BA34-500E7BD77688}">
      <dsp:nvSpPr>
        <dsp:cNvPr id="0" name=""/>
        <dsp:cNvSpPr/>
      </dsp:nvSpPr>
      <dsp:spPr>
        <a:xfrm>
          <a:off x="1677126" y="1327098"/>
          <a:ext cx="181532" cy="18149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E2E57376-4D81-49E2-B949-95D5DE9ED147}">
      <dsp:nvSpPr>
        <dsp:cNvPr id="0" name=""/>
        <dsp:cNvSpPr/>
      </dsp:nvSpPr>
      <dsp:spPr>
        <a:xfrm>
          <a:off x="1288761" y="1327098"/>
          <a:ext cx="181532" cy="18149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02487C57-6A2D-4D83-B173-3095B3620847}">
      <dsp:nvSpPr>
        <dsp:cNvPr id="0" name=""/>
        <dsp:cNvSpPr/>
      </dsp:nvSpPr>
      <dsp:spPr>
        <a:xfrm>
          <a:off x="901028" y="1327098"/>
          <a:ext cx="181532" cy="18149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B84E8F20-28E4-4286-BB96-3D1065E2C367}">
      <dsp:nvSpPr>
        <dsp:cNvPr id="0" name=""/>
        <dsp:cNvSpPr/>
      </dsp:nvSpPr>
      <dsp:spPr>
        <a:xfrm>
          <a:off x="936105" y="858832"/>
          <a:ext cx="2679437" cy="467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533400">
            <a:lnSpc>
              <a:spcPct val="90000"/>
            </a:lnSpc>
            <a:spcBef>
              <a:spcPct val="0"/>
            </a:spcBef>
            <a:spcAft>
              <a:spcPct val="35000"/>
            </a:spcAft>
          </a:pPr>
          <a:r>
            <a:rPr lang="es-EC" sz="1200" b="1" kern="1200" dirty="0" smtClean="0">
              <a:effectLst>
                <a:outerShdw blurRad="38100" dist="38100" dir="2700000" algn="tl">
                  <a:srgbClr val="000000">
                    <a:alpha val="43137"/>
                  </a:srgbClr>
                </a:outerShdw>
              </a:effectLst>
            </a:rPr>
            <a:t>PARTICIPACIÓN</a:t>
          </a:r>
          <a:endParaRPr lang="es-EC" sz="1200" b="1" kern="1200" dirty="0">
            <a:effectLst>
              <a:outerShdw blurRad="38100" dist="38100" dir="2700000" algn="tl">
                <a:srgbClr val="000000">
                  <a:alpha val="43137"/>
                </a:srgbClr>
              </a:outerShdw>
            </a:effectLst>
          </a:endParaRPr>
        </a:p>
      </dsp:txBody>
      <dsp:txXfrm>
        <a:off x="936105" y="858832"/>
        <a:ext cx="2679437" cy="467313"/>
      </dsp:txXfrm>
    </dsp:sp>
    <dsp:sp modelId="{2675ED7A-0005-44FE-BFB4-E77DCD91C5E8}">
      <dsp:nvSpPr>
        <dsp:cNvPr id="0" name=""/>
        <dsp:cNvSpPr/>
      </dsp:nvSpPr>
      <dsp:spPr>
        <a:xfrm>
          <a:off x="2696111" y="2413210"/>
          <a:ext cx="363064" cy="363466"/>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F3D8DB06-BCF5-474A-842E-A474DE55DA19}">
      <dsp:nvSpPr>
        <dsp:cNvPr id="0" name=""/>
        <dsp:cNvSpPr/>
      </dsp:nvSpPr>
      <dsp:spPr>
        <a:xfrm>
          <a:off x="2336841" y="2504195"/>
          <a:ext cx="181532" cy="18149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5CF86723-6157-4613-8B44-0943B4D831ED}">
      <dsp:nvSpPr>
        <dsp:cNvPr id="0" name=""/>
        <dsp:cNvSpPr/>
      </dsp:nvSpPr>
      <dsp:spPr>
        <a:xfrm>
          <a:off x="1978204" y="2504195"/>
          <a:ext cx="181532" cy="18149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7F538A57-D08E-4B8C-922C-2456EFEB12BA}">
      <dsp:nvSpPr>
        <dsp:cNvPr id="0" name=""/>
        <dsp:cNvSpPr/>
      </dsp:nvSpPr>
      <dsp:spPr>
        <a:xfrm>
          <a:off x="1618934" y="2504195"/>
          <a:ext cx="181532" cy="18149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4F1E4829-0618-4E2F-9CC8-0C2BECD23042}">
      <dsp:nvSpPr>
        <dsp:cNvPr id="0" name=""/>
        <dsp:cNvSpPr/>
      </dsp:nvSpPr>
      <dsp:spPr>
        <a:xfrm>
          <a:off x="1260297" y="2504195"/>
          <a:ext cx="181532" cy="18149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4A9A4C4D-3CE1-48EF-A9F9-6E68C31DF5D3}">
      <dsp:nvSpPr>
        <dsp:cNvPr id="0" name=""/>
        <dsp:cNvSpPr/>
      </dsp:nvSpPr>
      <dsp:spPr>
        <a:xfrm>
          <a:off x="901028" y="2504195"/>
          <a:ext cx="181532" cy="18149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76DB8F63-9E7C-4844-A911-C58D2EB17483}">
      <dsp:nvSpPr>
        <dsp:cNvPr id="0" name=""/>
        <dsp:cNvSpPr/>
      </dsp:nvSpPr>
      <dsp:spPr>
        <a:xfrm>
          <a:off x="899763" y="2039263"/>
          <a:ext cx="1609123" cy="467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533400">
            <a:lnSpc>
              <a:spcPct val="90000"/>
            </a:lnSpc>
            <a:spcBef>
              <a:spcPct val="0"/>
            </a:spcBef>
            <a:spcAft>
              <a:spcPct val="35000"/>
            </a:spcAft>
          </a:pPr>
          <a:r>
            <a:rPr lang="es-EC" sz="1200" b="1" kern="1200" dirty="0" smtClean="0">
              <a:effectLst>
                <a:outerShdw blurRad="38100" dist="38100" dir="2700000" algn="tl">
                  <a:srgbClr val="000000">
                    <a:alpha val="43137"/>
                  </a:srgbClr>
                </a:outerShdw>
              </a:effectLst>
            </a:rPr>
            <a:t>CAPACITACIÓN Y ENTRENAMIENTO</a:t>
          </a:r>
          <a:endParaRPr lang="es-EC" sz="1200" b="1" kern="1200" dirty="0">
            <a:effectLst>
              <a:outerShdw blurRad="38100" dist="38100" dir="2700000" algn="tl">
                <a:srgbClr val="000000">
                  <a:alpha val="43137"/>
                </a:srgbClr>
              </a:outerShdw>
            </a:effectLst>
          </a:endParaRPr>
        </a:p>
      </dsp:txBody>
      <dsp:txXfrm>
        <a:off x="899763" y="2039263"/>
        <a:ext cx="1609123" cy="467313"/>
      </dsp:txXfrm>
    </dsp:sp>
    <dsp:sp modelId="{05A0CBB7-C8DA-4E95-BDD0-1385025B2263}">
      <dsp:nvSpPr>
        <dsp:cNvPr id="0" name=""/>
        <dsp:cNvSpPr/>
      </dsp:nvSpPr>
      <dsp:spPr>
        <a:xfrm>
          <a:off x="3073091" y="3293055"/>
          <a:ext cx="363064" cy="363466"/>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A403CC0F-CF4F-4C84-9252-2CFE4C2369CF}">
      <dsp:nvSpPr>
        <dsp:cNvPr id="0" name=""/>
        <dsp:cNvSpPr/>
      </dsp:nvSpPr>
      <dsp:spPr>
        <a:xfrm>
          <a:off x="2840325" y="3662714"/>
          <a:ext cx="181532" cy="18149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E93AEBF3-8585-43B4-B466-414519300A9B}">
      <dsp:nvSpPr>
        <dsp:cNvPr id="0" name=""/>
        <dsp:cNvSpPr/>
      </dsp:nvSpPr>
      <dsp:spPr>
        <a:xfrm>
          <a:off x="2452592" y="3662714"/>
          <a:ext cx="181532" cy="18149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E775040E-890F-49D2-B9B3-DFF47D2B4661}">
      <dsp:nvSpPr>
        <dsp:cNvPr id="0" name=""/>
        <dsp:cNvSpPr/>
      </dsp:nvSpPr>
      <dsp:spPr>
        <a:xfrm>
          <a:off x="2064859" y="3662714"/>
          <a:ext cx="181532" cy="18149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4B61FD72-7BA0-44A6-AC72-6DAAC217F900}">
      <dsp:nvSpPr>
        <dsp:cNvPr id="0" name=""/>
        <dsp:cNvSpPr/>
      </dsp:nvSpPr>
      <dsp:spPr>
        <a:xfrm>
          <a:off x="1677126" y="3662714"/>
          <a:ext cx="181532" cy="18149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6CB46BF6-1933-4DD9-A2D4-393066DD03AE}">
      <dsp:nvSpPr>
        <dsp:cNvPr id="0" name=""/>
        <dsp:cNvSpPr/>
      </dsp:nvSpPr>
      <dsp:spPr>
        <a:xfrm>
          <a:off x="1288761" y="3662714"/>
          <a:ext cx="181532" cy="18149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FAF7A083-0C75-4C4A-95CB-6B0CBD7BFC4D}">
      <dsp:nvSpPr>
        <dsp:cNvPr id="0" name=""/>
        <dsp:cNvSpPr/>
      </dsp:nvSpPr>
      <dsp:spPr>
        <a:xfrm>
          <a:off x="901028" y="3662714"/>
          <a:ext cx="181532" cy="18149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4EEE19A2-71FB-4B31-9FDA-03FC9871E338}">
      <dsp:nvSpPr>
        <dsp:cNvPr id="0" name=""/>
        <dsp:cNvSpPr/>
      </dsp:nvSpPr>
      <dsp:spPr>
        <a:xfrm>
          <a:off x="899763" y="3194448"/>
          <a:ext cx="2127787" cy="467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533400">
            <a:lnSpc>
              <a:spcPct val="90000"/>
            </a:lnSpc>
            <a:spcBef>
              <a:spcPct val="0"/>
            </a:spcBef>
            <a:spcAft>
              <a:spcPct val="35000"/>
            </a:spcAft>
          </a:pPr>
          <a:r>
            <a:rPr lang="es-EC" sz="1200" b="1" kern="1200" dirty="0" smtClean="0">
              <a:effectLst>
                <a:outerShdw blurRad="38100" dist="38100" dir="2700000" algn="tl">
                  <a:srgbClr val="000000">
                    <a:alpha val="43137"/>
                  </a:srgbClr>
                </a:outerShdw>
              </a:effectLst>
            </a:rPr>
            <a:t>TIEMPO.</a:t>
          </a:r>
          <a:endParaRPr lang="es-EC" sz="1200" b="1" kern="1200" dirty="0">
            <a:effectLst>
              <a:outerShdw blurRad="38100" dist="38100" dir="2700000" algn="tl">
                <a:srgbClr val="000000">
                  <a:alpha val="43137"/>
                </a:srgbClr>
              </a:outerShdw>
            </a:effectLst>
          </a:endParaRPr>
        </a:p>
      </dsp:txBody>
      <dsp:txXfrm>
        <a:off x="899763" y="3194448"/>
        <a:ext cx="2127787" cy="467313"/>
      </dsp:txXfrm>
    </dsp:sp>
    <dsp:sp modelId="{94C61FDA-5575-4E42-927A-23FD7A640567}">
      <dsp:nvSpPr>
        <dsp:cNvPr id="0" name=""/>
        <dsp:cNvSpPr/>
      </dsp:nvSpPr>
      <dsp:spPr>
        <a:xfrm>
          <a:off x="3947862" y="3623176"/>
          <a:ext cx="363064" cy="363466"/>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377A642E-1676-4AB6-ADD1-EC666F6BAE60}">
      <dsp:nvSpPr>
        <dsp:cNvPr id="0" name=""/>
        <dsp:cNvSpPr/>
      </dsp:nvSpPr>
      <dsp:spPr>
        <a:xfrm>
          <a:off x="3765065" y="3991883"/>
          <a:ext cx="181532" cy="18149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AB93D398-EE1A-4547-B2B4-03A4EC8F1BB1}">
      <dsp:nvSpPr>
        <dsp:cNvPr id="0" name=""/>
        <dsp:cNvSpPr/>
      </dsp:nvSpPr>
      <dsp:spPr>
        <a:xfrm>
          <a:off x="3504468" y="4285323"/>
          <a:ext cx="181532" cy="18149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F51B2EC9-6749-4CE1-AB0A-F148A2A6C8A8}">
      <dsp:nvSpPr>
        <dsp:cNvPr id="0" name=""/>
        <dsp:cNvSpPr/>
      </dsp:nvSpPr>
      <dsp:spPr>
        <a:xfrm>
          <a:off x="3210348" y="4584480"/>
          <a:ext cx="181532" cy="18149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EF1CBAAA-13F1-4508-ADF3-51D447C53F75}">
      <dsp:nvSpPr>
        <dsp:cNvPr id="0" name=""/>
        <dsp:cNvSpPr/>
      </dsp:nvSpPr>
      <dsp:spPr>
        <a:xfrm>
          <a:off x="2822615" y="4584480"/>
          <a:ext cx="181532" cy="18149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C9CB3D16-B476-4F9E-B578-4796D9ABB709}">
      <dsp:nvSpPr>
        <dsp:cNvPr id="0" name=""/>
        <dsp:cNvSpPr/>
      </dsp:nvSpPr>
      <dsp:spPr>
        <a:xfrm>
          <a:off x="2434249" y="4584480"/>
          <a:ext cx="181532" cy="18149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320FB974-AE31-49F4-8ECF-319F912622FA}">
      <dsp:nvSpPr>
        <dsp:cNvPr id="0" name=""/>
        <dsp:cNvSpPr/>
      </dsp:nvSpPr>
      <dsp:spPr>
        <a:xfrm>
          <a:off x="2046516" y="4584480"/>
          <a:ext cx="181532" cy="18149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D46D1822-7D89-4CC4-82D3-C4A05F692F04}">
      <dsp:nvSpPr>
        <dsp:cNvPr id="0" name=""/>
        <dsp:cNvSpPr/>
      </dsp:nvSpPr>
      <dsp:spPr>
        <a:xfrm>
          <a:off x="1658783" y="4584480"/>
          <a:ext cx="181532" cy="18149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CBD71415-C0EA-46A4-A2CB-52D86E75C52E}">
      <dsp:nvSpPr>
        <dsp:cNvPr id="0" name=""/>
        <dsp:cNvSpPr/>
      </dsp:nvSpPr>
      <dsp:spPr>
        <a:xfrm>
          <a:off x="1271050" y="4584480"/>
          <a:ext cx="181532" cy="181494"/>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1D590C36-2556-4A06-839B-E40024ADEA39}">
      <dsp:nvSpPr>
        <dsp:cNvPr id="0" name=""/>
        <dsp:cNvSpPr/>
      </dsp:nvSpPr>
      <dsp:spPr>
        <a:xfrm>
          <a:off x="1267255" y="4115737"/>
          <a:ext cx="2127787" cy="467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533400">
            <a:lnSpc>
              <a:spcPct val="90000"/>
            </a:lnSpc>
            <a:spcBef>
              <a:spcPct val="0"/>
            </a:spcBef>
            <a:spcAft>
              <a:spcPct val="35000"/>
            </a:spcAft>
          </a:pPr>
          <a:r>
            <a:rPr lang="es-EC" sz="1200" b="1" kern="1200" dirty="0" smtClean="0">
              <a:effectLst>
                <a:outerShdw blurRad="38100" dist="38100" dir="2700000" algn="tl">
                  <a:srgbClr val="000000">
                    <a:alpha val="43137"/>
                  </a:srgbClr>
                </a:outerShdw>
              </a:effectLst>
            </a:rPr>
            <a:t>SECUENCIA.</a:t>
          </a:r>
          <a:endParaRPr lang="es-EC" sz="1200" b="1" kern="1200" dirty="0">
            <a:effectLst>
              <a:outerShdw blurRad="38100" dist="38100" dir="2700000" algn="tl">
                <a:srgbClr val="000000">
                  <a:alpha val="43137"/>
                </a:srgbClr>
              </a:outerShdw>
            </a:effectLst>
          </a:endParaRPr>
        </a:p>
      </dsp:txBody>
      <dsp:txXfrm>
        <a:off x="1267255" y="4115737"/>
        <a:ext cx="2127787" cy="467313"/>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D25B7-5144-4F5E-A2E9-A7D6CA99E2C3}">
      <dsp:nvSpPr>
        <dsp:cNvPr id="0" name=""/>
        <dsp:cNvSpPr/>
      </dsp:nvSpPr>
      <dsp:spPr>
        <a:xfrm rot="5400000">
          <a:off x="-164941" y="166217"/>
          <a:ext cx="1099608" cy="769725"/>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sp3d extrusionH="28000" prstMaterial="matte"/>
        </a:bodyPr>
        <a:lstStyle/>
        <a:p>
          <a:pPr lvl="0" algn="ctr" defTabSz="1022350">
            <a:lnSpc>
              <a:spcPct val="90000"/>
            </a:lnSpc>
            <a:spcBef>
              <a:spcPct val="0"/>
            </a:spcBef>
            <a:spcAft>
              <a:spcPct val="35000"/>
            </a:spcAft>
          </a:pPr>
          <a:r>
            <a:rPr lang="es-EC" sz="2300" kern="1200" dirty="0" smtClean="0"/>
            <a:t>1</a:t>
          </a:r>
          <a:endParaRPr lang="es-EC" sz="2300" kern="1200" dirty="0"/>
        </a:p>
      </dsp:txBody>
      <dsp:txXfrm rot="-5400000">
        <a:off x="1" y="386139"/>
        <a:ext cx="769725" cy="329883"/>
      </dsp:txXfrm>
    </dsp:sp>
    <dsp:sp modelId="{CE25A931-9D1B-46D0-930E-C620760A699A}">
      <dsp:nvSpPr>
        <dsp:cNvPr id="0" name=""/>
        <dsp:cNvSpPr/>
      </dsp:nvSpPr>
      <dsp:spPr>
        <a:xfrm rot="5400000">
          <a:off x="3849423" y="-3078421"/>
          <a:ext cx="714745" cy="6874140"/>
        </a:xfrm>
        <a:prstGeom prst="round2SameRect">
          <a:avLst/>
        </a:prstGeom>
        <a:solidFill>
          <a:schemeClr val="lt1">
            <a:alpha val="9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dirty="0" smtClean="0"/>
            <a:t>Apoyo del Escalón Superior.</a:t>
          </a:r>
          <a:endParaRPr lang="es-EC" sz="2300" kern="1200" dirty="0"/>
        </a:p>
      </dsp:txBody>
      <dsp:txXfrm rot="-5400000">
        <a:off x="769726" y="36167"/>
        <a:ext cx="6839249" cy="644963"/>
      </dsp:txXfrm>
    </dsp:sp>
    <dsp:sp modelId="{B2396FB6-9CE3-449D-AC1D-86F71C909471}">
      <dsp:nvSpPr>
        <dsp:cNvPr id="0" name=""/>
        <dsp:cNvSpPr/>
      </dsp:nvSpPr>
      <dsp:spPr>
        <a:xfrm rot="5400000">
          <a:off x="-164941" y="1148776"/>
          <a:ext cx="1099608" cy="769725"/>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sp3d extrusionH="28000" prstMaterial="matte"/>
        </a:bodyPr>
        <a:lstStyle/>
        <a:p>
          <a:pPr lvl="0" algn="ctr" defTabSz="1022350">
            <a:lnSpc>
              <a:spcPct val="90000"/>
            </a:lnSpc>
            <a:spcBef>
              <a:spcPct val="0"/>
            </a:spcBef>
            <a:spcAft>
              <a:spcPct val="35000"/>
            </a:spcAft>
          </a:pPr>
          <a:r>
            <a:rPr lang="es-EC" sz="2300" kern="1200" dirty="0" smtClean="0"/>
            <a:t>2</a:t>
          </a:r>
          <a:endParaRPr lang="es-EC" sz="2300" kern="1200" dirty="0"/>
        </a:p>
      </dsp:txBody>
      <dsp:txXfrm rot="-5400000">
        <a:off x="1" y="1368698"/>
        <a:ext cx="769725" cy="329883"/>
      </dsp:txXfrm>
    </dsp:sp>
    <dsp:sp modelId="{5819274C-70EA-4119-841E-B6173FA6F245}">
      <dsp:nvSpPr>
        <dsp:cNvPr id="0" name=""/>
        <dsp:cNvSpPr/>
      </dsp:nvSpPr>
      <dsp:spPr>
        <a:xfrm rot="5400000">
          <a:off x="3849423" y="-2095862"/>
          <a:ext cx="714745" cy="6874140"/>
        </a:xfrm>
        <a:prstGeom prst="round2SameRect">
          <a:avLst/>
        </a:prstGeom>
        <a:solidFill>
          <a:schemeClr val="lt1">
            <a:alpha val="9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dirty="0" smtClean="0"/>
            <a:t>Equipo técnico de implementación.</a:t>
          </a:r>
          <a:endParaRPr lang="es-EC" sz="2300" kern="1200" dirty="0"/>
        </a:p>
      </dsp:txBody>
      <dsp:txXfrm rot="-5400000">
        <a:off x="769726" y="1018726"/>
        <a:ext cx="6839249" cy="644963"/>
      </dsp:txXfrm>
    </dsp:sp>
    <dsp:sp modelId="{5A844F57-882E-4F56-B173-D369CCE4944B}">
      <dsp:nvSpPr>
        <dsp:cNvPr id="0" name=""/>
        <dsp:cNvSpPr/>
      </dsp:nvSpPr>
      <dsp:spPr>
        <a:xfrm rot="5400000">
          <a:off x="-164941" y="2131335"/>
          <a:ext cx="1099608" cy="769725"/>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sp3d extrusionH="28000" prstMaterial="matte"/>
        </a:bodyPr>
        <a:lstStyle/>
        <a:p>
          <a:pPr lvl="0" algn="ctr" defTabSz="1022350">
            <a:lnSpc>
              <a:spcPct val="90000"/>
            </a:lnSpc>
            <a:spcBef>
              <a:spcPct val="0"/>
            </a:spcBef>
            <a:spcAft>
              <a:spcPct val="35000"/>
            </a:spcAft>
          </a:pPr>
          <a:r>
            <a:rPr lang="es-EC" sz="2300" kern="1200" dirty="0" smtClean="0"/>
            <a:t>3</a:t>
          </a:r>
          <a:endParaRPr lang="es-EC" sz="2300" kern="1200" dirty="0"/>
        </a:p>
      </dsp:txBody>
      <dsp:txXfrm rot="-5400000">
        <a:off x="1" y="2351257"/>
        <a:ext cx="769725" cy="329883"/>
      </dsp:txXfrm>
    </dsp:sp>
    <dsp:sp modelId="{ED09B3EF-7FB7-46CA-A899-847F257E7A1E}">
      <dsp:nvSpPr>
        <dsp:cNvPr id="0" name=""/>
        <dsp:cNvSpPr/>
      </dsp:nvSpPr>
      <dsp:spPr>
        <a:xfrm rot="5400000">
          <a:off x="3849423" y="-1113303"/>
          <a:ext cx="714745" cy="6874140"/>
        </a:xfrm>
        <a:prstGeom prst="round2SameRect">
          <a:avLst/>
        </a:prstGeom>
        <a:solidFill>
          <a:schemeClr val="lt1">
            <a:alpha val="9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dirty="0" smtClean="0"/>
            <a:t>Software robusto, confiable y amigable.</a:t>
          </a:r>
          <a:endParaRPr lang="es-EC" sz="2300" kern="1200" dirty="0"/>
        </a:p>
      </dsp:txBody>
      <dsp:txXfrm rot="-5400000">
        <a:off x="769726" y="2001285"/>
        <a:ext cx="6839249" cy="644963"/>
      </dsp:txXfrm>
    </dsp:sp>
    <dsp:sp modelId="{0DABDED7-BF69-4B1D-92DA-B14B663C1195}">
      <dsp:nvSpPr>
        <dsp:cNvPr id="0" name=""/>
        <dsp:cNvSpPr/>
      </dsp:nvSpPr>
      <dsp:spPr>
        <a:xfrm rot="5400000">
          <a:off x="-164941" y="3113893"/>
          <a:ext cx="1099608" cy="769725"/>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sp3d extrusionH="28000" prstMaterial="matte"/>
        </a:bodyPr>
        <a:lstStyle/>
        <a:p>
          <a:pPr lvl="0" algn="ctr" defTabSz="1022350">
            <a:lnSpc>
              <a:spcPct val="90000"/>
            </a:lnSpc>
            <a:spcBef>
              <a:spcPct val="0"/>
            </a:spcBef>
            <a:spcAft>
              <a:spcPct val="35000"/>
            </a:spcAft>
          </a:pPr>
          <a:r>
            <a:rPr lang="es-EC" sz="2300" kern="1200" dirty="0" smtClean="0"/>
            <a:t>4</a:t>
          </a:r>
          <a:endParaRPr lang="es-EC" sz="2300" kern="1200" dirty="0"/>
        </a:p>
      </dsp:txBody>
      <dsp:txXfrm rot="-5400000">
        <a:off x="1" y="3333815"/>
        <a:ext cx="769725" cy="329883"/>
      </dsp:txXfrm>
    </dsp:sp>
    <dsp:sp modelId="{22FCCD18-F0D1-43D5-B5CD-5DB7509016FF}">
      <dsp:nvSpPr>
        <dsp:cNvPr id="0" name=""/>
        <dsp:cNvSpPr/>
      </dsp:nvSpPr>
      <dsp:spPr>
        <a:xfrm rot="5400000">
          <a:off x="3849423" y="-130744"/>
          <a:ext cx="714745" cy="6874140"/>
        </a:xfrm>
        <a:prstGeom prst="round2SameRect">
          <a:avLst/>
        </a:prstGeom>
        <a:solidFill>
          <a:schemeClr val="lt1">
            <a:alpha val="9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dirty="0" smtClean="0"/>
            <a:t>Infraestructura   de red.</a:t>
          </a:r>
          <a:endParaRPr lang="es-EC" sz="2300" kern="1200" dirty="0"/>
        </a:p>
      </dsp:txBody>
      <dsp:txXfrm rot="-5400000">
        <a:off x="769726" y="2983844"/>
        <a:ext cx="6839249" cy="644963"/>
      </dsp:txXfrm>
    </dsp:sp>
    <dsp:sp modelId="{76E70D1A-7174-43FE-8F3C-7488BF48D7EE}">
      <dsp:nvSpPr>
        <dsp:cNvPr id="0" name=""/>
        <dsp:cNvSpPr/>
      </dsp:nvSpPr>
      <dsp:spPr>
        <a:xfrm rot="5400000">
          <a:off x="-164941" y="4096452"/>
          <a:ext cx="1099608" cy="769725"/>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sp3d extrusionH="28000" prstMaterial="matte"/>
        </a:bodyPr>
        <a:lstStyle/>
        <a:p>
          <a:pPr lvl="0" algn="ctr" defTabSz="1022350">
            <a:lnSpc>
              <a:spcPct val="90000"/>
            </a:lnSpc>
            <a:spcBef>
              <a:spcPct val="0"/>
            </a:spcBef>
            <a:spcAft>
              <a:spcPct val="35000"/>
            </a:spcAft>
          </a:pPr>
          <a:r>
            <a:rPr lang="es-EC" sz="2300" kern="1200" dirty="0" smtClean="0"/>
            <a:t>5</a:t>
          </a:r>
          <a:endParaRPr lang="es-EC" sz="2300" kern="1200" dirty="0"/>
        </a:p>
      </dsp:txBody>
      <dsp:txXfrm rot="-5400000">
        <a:off x="1" y="4316374"/>
        <a:ext cx="769725" cy="329883"/>
      </dsp:txXfrm>
    </dsp:sp>
    <dsp:sp modelId="{858AD563-E5AF-43D2-9883-7B0109F97B21}">
      <dsp:nvSpPr>
        <dsp:cNvPr id="0" name=""/>
        <dsp:cNvSpPr/>
      </dsp:nvSpPr>
      <dsp:spPr>
        <a:xfrm rot="5400000">
          <a:off x="3849423" y="851813"/>
          <a:ext cx="714745" cy="6874140"/>
        </a:xfrm>
        <a:prstGeom prst="round2SameRect">
          <a:avLst/>
        </a:prstGeom>
        <a:solidFill>
          <a:schemeClr val="lt1">
            <a:alpha val="9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dirty="0" smtClean="0"/>
            <a:t>Misión compartida, objetivo en común y un solo pensar.</a:t>
          </a:r>
          <a:endParaRPr lang="es-EC" sz="2300" kern="1200" dirty="0"/>
        </a:p>
      </dsp:txBody>
      <dsp:txXfrm rot="-5400000">
        <a:off x="769726" y="3966402"/>
        <a:ext cx="6839249" cy="644963"/>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D25B7-5144-4F5E-A2E9-A7D6CA99E2C3}">
      <dsp:nvSpPr>
        <dsp:cNvPr id="0" name=""/>
        <dsp:cNvSpPr/>
      </dsp:nvSpPr>
      <dsp:spPr>
        <a:xfrm rot="5400000">
          <a:off x="-83310" y="88531"/>
          <a:ext cx="555404" cy="388782"/>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sp3d extrusionH="28000" prstMaterial="matte"/>
        </a:bodyPr>
        <a:lstStyle/>
        <a:p>
          <a:pPr lvl="0" algn="ctr" defTabSz="533400">
            <a:lnSpc>
              <a:spcPct val="90000"/>
            </a:lnSpc>
            <a:spcBef>
              <a:spcPct val="0"/>
            </a:spcBef>
            <a:spcAft>
              <a:spcPct val="35000"/>
            </a:spcAft>
          </a:pPr>
          <a:r>
            <a:rPr lang="es-EC" sz="1200" kern="1200" dirty="0" smtClean="0"/>
            <a:t>1</a:t>
          </a:r>
          <a:endParaRPr lang="es-EC" sz="1200" kern="1200" dirty="0"/>
        </a:p>
      </dsp:txBody>
      <dsp:txXfrm rot="-5400000">
        <a:off x="1" y="199611"/>
        <a:ext cx="388782" cy="166622"/>
      </dsp:txXfrm>
    </dsp:sp>
    <dsp:sp modelId="{CE25A931-9D1B-46D0-930E-C620760A699A}">
      <dsp:nvSpPr>
        <dsp:cNvPr id="0" name=""/>
        <dsp:cNvSpPr/>
      </dsp:nvSpPr>
      <dsp:spPr>
        <a:xfrm rot="5400000">
          <a:off x="3835723" y="-3441719"/>
          <a:ext cx="361202" cy="7255083"/>
        </a:xfrm>
        <a:prstGeom prst="round2SameRect">
          <a:avLst/>
        </a:prstGeom>
        <a:solidFill>
          <a:schemeClr val="lt1">
            <a:alpha val="9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smtClean="0"/>
            <a:t>Aplicación del Tarifario MSP</a:t>
          </a:r>
          <a:endParaRPr lang="es-EC" sz="2400" kern="1200" dirty="0"/>
        </a:p>
      </dsp:txBody>
      <dsp:txXfrm rot="-5400000">
        <a:off x="388783" y="22853"/>
        <a:ext cx="7237451" cy="325938"/>
      </dsp:txXfrm>
    </dsp:sp>
    <dsp:sp modelId="{B2396FB6-9CE3-449D-AC1D-86F71C909471}">
      <dsp:nvSpPr>
        <dsp:cNvPr id="0" name=""/>
        <dsp:cNvSpPr/>
      </dsp:nvSpPr>
      <dsp:spPr>
        <a:xfrm rot="5400000">
          <a:off x="-83310" y="584814"/>
          <a:ext cx="555404" cy="388782"/>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sp3d extrusionH="28000" prstMaterial="matte"/>
        </a:bodyPr>
        <a:lstStyle/>
        <a:p>
          <a:pPr lvl="0" algn="ctr" defTabSz="533400">
            <a:lnSpc>
              <a:spcPct val="90000"/>
            </a:lnSpc>
            <a:spcBef>
              <a:spcPct val="0"/>
            </a:spcBef>
            <a:spcAft>
              <a:spcPct val="35000"/>
            </a:spcAft>
          </a:pPr>
          <a:r>
            <a:rPr lang="es-EC" sz="1200" kern="1200" dirty="0" smtClean="0"/>
            <a:t>2</a:t>
          </a:r>
          <a:endParaRPr lang="es-EC" sz="1200" kern="1200" dirty="0"/>
        </a:p>
      </dsp:txBody>
      <dsp:txXfrm rot="-5400000">
        <a:off x="1" y="695894"/>
        <a:ext cx="388782" cy="166622"/>
      </dsp:txXfrm>
    </dsp:sp>
    <dsp:sp modelId="{5819274C-70EA-4119-841E-B6173FA6F245}">
      <dsp:nvSpPr>
        <dsp:cNvPr id="0" name=""/>
        <dsp:cNvSpPr/>
      </dsp:nvSpPr>
      <dsp:spPr>
        <a:xfrm rot="5400000">
          <a:off x="3835818" y="-2945531"/>
          <a:ext cx="361012" cy="7255083"/>
        </a:xfrm>
        <a:prstGeom prst="round2SameRect">
          <a:avLst/>
        </a:prstGeom>
        <a:solidFill>
          <a:schemeClr val="lt1">
            <a:alpha val="9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EC" sz="2800" kern="1200" dirty="0" smtClean="0"/>
            <a:t>Información en línea</a:t>
          </a:r>
          <a:endParaRPr lang="es-EC" sz="2800" kern="1200" dirty="0"/>
        </a:p>
      </dsp:txBody>
      <dsp:txXfrm rot="-5400000">
        <a:off x="388783" y="519127"/>
        <a:ext cx="7237460" cy="325766"/>
      </dsp:txXfrm>
    </dsp:sp>
    <dsp:sp modelId="{5A844F57-882E-4F56-B173-D369CCE4944B}">
      <dsp:nvSpPr>
        <dsp:cNvPr id="0" name=""/>
        <dsp:cNvSpPr/>
      </dsp:nvSpPr>
      <dsp:spPr>
        <a:xfrm rot="5400000">
          <a:off x="-83310" y="1081097"/>
          <a:ext cx="555404" cy="388782"/>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sp3d extrusionH="28000" prstMaterial="matte"/>
        </a:bodyPr>
        <a:lstStyle/>
        <a:p>
          <a:pPr lvl="0" algn="ctr" defTabSz="533400">
            <a:lnSpc>
              <a:spcPct val="90000"/>
            </a:lnSpc>
            <a:spcBef>
              <a:spcPct val="0"/>
            </a:spcBef>
            <a:spcAft>
              <a:spcPct val="35000"/>
            </a:spcAft>
          </a:pPr>
          <a:r>
            <a:rPr lang="es-EC" sz="1200" kern="1200" dirty="0" smtClean="0"/>
            <a:t>3</a:t>
          </a:r>
          <a:endParaRPr lang="es-EC" sz="1200" kern="1200" dirty="0"/>
        </a:p>
      </dsp:txBody>
      <dsp:txXfrm rot="-5400000">
        <a:off x="1" y="1192177"/>
        <a:ext cx="388782" cy="166622"/>
      </dsp:txXfrm>
    </dsp:sp>
    <dsp:sp modelId="{ED09B3EF-7FB7-46CA-A899-847F257E7A1E}">
      <dsp:nvSpPr>
        <dsp:cNvPr id="0" name=""/>
        <dsp:cNvSpPr/>
      </dsp:nvSpPr>
      <dsp:spPr>
        <a:xfrm rot="5400000">
          <a:off x="3835818" y="-2449247"/>
          <a:ext cx="361012" cy="7255083"/>
        </a:xfrm>
        <a:prstGeom prst="round2SameRect">
          <a:avLst/>
        </a:prstGeom>
        <a:solidFill>
          <a:schemeClr val="lt1">
            <a:alpha val="9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smtClean="0"/>
            <a:t>Historia Clínica electrónica</a:t>
          </a:r>
          <a:endParaRPr lang="es-EC" sz="2400" kern="1200" dirty="0"/>
        </a:p>
      </dsp:txBody>
      <dsp:txXfrm rot="-5400000">
        <a:off x="388783" y="1015411"/>
        <a:ext cx="7237460" cy="325766"/>
      </dsp:txXfrm>
    </dsp:sp>
    <dsp:sp modelId="{0DABDED7-BF69-4B1D-92DA-B14B663C1195}">
      <dsp:nvSpPr>
        <dsp:cNvPr id="0" name=""/>
        <dsp:cNvSpPr/>
      </dsp:nvSpPr>
      <dsp:spPr>
        <a:xfrm rot="5400000">
          <a:off x="-83310" y="1577381"/>
          <a:ext cx="555404" cy="388782"/>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sp3d extrusionH="28000" prstMaterial="matte"/>
        </a:bodyPr>
        <a:lstStyle/>
        <a:p>
          <a:pPr lvl="0" algn="ctr" defTabSz="533400">
            <a:lnSpc>
              <a:spcPct val="90000"/>
            </a:lnSpc>
            <a:spcBef>
              <a:spcPct val="0"/>
            </a:spcBef>
            <a:spcAft>
              <a:spcPct val="35000"/>
            </a:spcAft>
          </a:pPr>
          <a:r>
            <a:rPr lang="es-EC" sz="1200" kern="1200" dirty="0" smtClean="0"/>
            <a:t>4</a:t>
          </a:r>
          <a:endParaRPr lang="es-EC" sz="1200" kern="1200" dirty="0"/>
        </a:p>
      </dsp:txBody>
      <dsp:txXfrm rot="-5400000">
        <a:off x="1" y="1688461"/>
        <a:ext cx="388782" cy="166622"/>
      </dsp:txXfrm>
    </dsp:sp>
    <dsp:sp modelId="{22FCCD18-F0D1-43D5-B5CD-5DB7509016FF}">
      <dsp:nvSpPr>
        <dsp:cNvPr id="0" name=""/>
        <dsp:cNvSpPr/>
      </dsp:nvSpPr>
      <dsp:spPr>
        <a:xfrm rot="5400000">
          <a:off x="3835818" y="-1952964"/>
          <a:ext cx="361012" cy="7255083"/>
        </a:xfrm>
        <a:prstGeom prst="round2SameRect">
          <a:avLst/>
        </a:prstGeom>
        <a:solidFill>
          <a:schemeClr val="lt1">
            <a:alpha val="9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smtClean="0"/>
            <a:t>Resultados de exámenes en línea</a:t>
          </a:r>
          <a:endParaRPr lang="es-EC" sz="2400" kern="1200" dirty="0"/>
        </a:p>
      </dsp:txBody>
      <dsp:txXfrm rot="-5400000">
        <a:off x="388783" y="1511694"/>
        <a:ext cx="7237460" cy="325766"/>
      </dsp:txXfrm>
    </dsp:sp>
    <dsp:sp modelId="{76E70D1A-7174-43FE-8F3C-7488BF48D7EE}">
      <dsp:nvSpPr>
        <dsp:cNvPr id="0" name=""/>
        <dsp:cNvSpPr/>
      </dsp:nvSpPr>
      <dsp:spPr>
        <a:xfrm rot="5400000">
          <a:off x="-83310" y="2073664"/>
          <a:ext cx="555404" cy="388782"/>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sp3d extrusionH="28000" prstMaterial="matte"/>
        </a:bodyPr>
        <a:lstStyle/>
        <a:p>
          <a:pPr lvl="0" algn="ctr" defTabSz="533400">
            <a:lnSpc>
              <a:spcPct val="90000"/>
            </a:lnSpc>
            <a:spcBef>
              <a:spcPct val="0"/>
            </a:spcBef>
            <a:spcAft>
              <a:spcPct val="35000"/>
            </a:spcAft>
          </a:pPr>
          <a:r>
            <a:rPr lang="es-EC" sz="1200" kern="1200" dirty="0" smtClean="0"/>
            <a:t>5</a:t>
          </a:r>
          <a:endParaRPr lang="es-EC" sz="1200" kern="1200" dirty="0"/>
        </a:p>
      </dsp:txBody>
      <dsp:txXfrm rot="-5400000">
        <a:off x="1" y="2184744"/>
        <a:ext cx="388782" cy="166622"/>
      </dsp:txXfrm>
    </dsp:sp>
    <dsp:sp modelId="{858AD563-E5AF-43D2-9883-7B0109F97B21}">
      <dsp:nvSpPr>
        <dsp:cNvPr id="0" name=""/>
        <dsp:cNvSpPr/>
      </dsp:nvSpPr>
      <dsp:spPr>
        <a:xfrm rot="5400000">
          <a:off x="3835818" y="-1456680"/>
          <a:ext cx="361012" cy="7255083"/>
        </a:xfrm>
        <a:prstGeom prst="round2SameRect">
          <a:avLst/>
        </a:prstGeom>
        <a:solidFill>
          <a:schemeClr val="lt1">
            <a:alpha val="9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smtClean="0"/>
            <a:t>Citas médicas subsecuentes</a:t>
          </a:r>
          <a:endParaRPr lang="es-EC" sz="2400" kern="1200" dirty="0"/>
        </a:p>
      </dsp:txBody>
      <dsp:txXfrm rot="-5400000">
        <a:off x="388783" y="2007978"/>
        <a:ext cx="7237460" cy="325766"/>
      </dsp:txXfrm>
    </dsp:sp>
    <dsp:sp modelId="{CA26FBF3-CCF6-498C-991A-D7EF431D756B}">
      <dsp:nvSpPr>
        <dsp:cNvPr id="0" name=""/>
        <dsp:cNvSpPr/>
      </dsp:nvSpPr>
      <dsp:spPr>
        <a:xfrm rot="5400000">
          <a:off x="-83310" y="2569948"/>
          <a:ext cx="555404" cy="388782"/>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sp3d extrusionH="28000" prstMaterial="matte"/>
        </a:bodyPr>
        <a:lstStyle/>
        <a:p>
          <a:pPr lvl="0" algn="ctr" defTabSz="533400">
            <a:lnSpc>
              <a:spcPct val="90000"/>
            </a:lnSpc>
            <a:spcBef>
              <a:spcPct val="0"/>
            </a:spcBef>
            <a:spcAft>
              <a:spcPct val="35000"/>
            </a:spcAft>
          </a:pPr>
          <a:r>
            <a:rPr lang="es-EC" sz="1200" kern="1200" dirty="0" smtClean="0"/>
            <a:t>6</a:t>
          </a:r>
          <a:endParaRPr lang="es-EC" sz="1200" kern="1200" dirty="0"/>
        </a:p>
      </dsp:txBody>
      <dsp:txXfrm rot="-5400000">
        <a:off x="1" y="2681028"/>
        <a:ext cx="388782" cy="166622"/>
      </dsp:txXfrm>
    </dsp:sp>
    <dsp:sp modelId="{22176DBB-AAAD-408D-8750-65A3D3292974}">
      <dsp:nvSpPr>
        <dsp:cNvPr id="0" name=""/>
        <dsp:cNvSpPr/>
      </dsp:nvSpPr>
      <dsp:spPr>
        <a:xfrm rot="5400000">
          <a:off x="3835818" y="-960397"/>
          <a:ext cx="361012" cy="7255083"/>
        </a:xfrm>
        <a:prstGeom prst="round2SameRect">
          <a:avLst/>
        </a:prstGeom>
        <a:solidFill>
          <a:schemeClr val="lt1">
            <a:alpha val="9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smtClean="0"/>
            <a:t>Control de insumos médicos</a:t>
          </a:r>
          <a:endParaRPr lang="es-EC" sz="2400" kern="1200" dirty="0"/>
        </a:p>
      </dsp:txBody>
      <dsp:txXfrm rot="-5400000">
        <a:off x="388783" y="2504261"/>
        <a:ext cx="7237460" cy="325766"/>
      </dsp:txXfrm>
    </dsp:sp>
    <dsp:sp modelId="{A87C149F-30AF-43A4-90EB-488162112653}">
      <dsp:nvSpPr>
        <dsp:cNvPr id="0" name=""/>
        <dsp:cNvSpPr/>
      </dsp:nvSpPr>
      <dsp:spPr>
        <a:xfrm rot="5400000">
          <a:off x="-83310" y="3066231"/>
          <a:ext cx="555404" cy="388782"/>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sp3d extrusionH="28000" prstMaterial="matte"/>
        </a:bodyPr>
        <a:lstStyle/>
        <a:p>
          <a:pPr lvl="0" algn="ctr" defTabSz="533400">
            <a:lnSpc>
              <a:spcPct val="90000"/>
            </a:lnSpc>
            <a:spcBef>
              <a:spcPct val="0"/>
            </a:spcBef>
            <a:spcAft>
              <a:spcPct val="35000"/>
            </a:spcAft>
          </a:pPr>
          <a:r>
            <a:rPr lang="es-EC" sz="1200" kern="1200" dirty="0" smtClean="0"/>
            <a:t>7</a:t>
          </a:r>
          <a:endParaRPr lang="es-EC" sz="1200" kern="1200" dirty="0"/>
        </a:p>
      </dsp:txBody>
      <dsp:txXfrm rot="-5400000">
        <a:off x="1" y="3177311"/>
        <a:ext cx="388782" cy="166622"/>
      </dsp:txXfrm>
    </dsp:sp>
    <dsp:sp modelId="{95A3B7BC-D108-4280-A82D-D5ED6C11388F}">
      <dsp:nvSpPr>
        <dsp:cNvPr id="0" name=""/>
        <dsp:cNvSpPr/>
      </dsp:nvSpPr>
      <dsp:spPr>
        <a:xfrm rot="5400000">
          <a:off x="3835818" y="-464114"/>
          <a:ext cx="361012" cy="7255083"/>
        </a:xfrm>
        <a:prstGeom prst="round2SameRect">
          <a:avLst/>
        </a:prstGeom>
        <a:solidFill>
          <a:schemeClr val="lt1">
            <a:alpha val="9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smtClean="0"/>
            <a:t>Control de Medicamentos aplicados</a:t>
          </a:r>
          <a:endParaRPr lang="es-EC" sz="2400" kern="1200" dirty="0"/>
        </a:p>
      </dsp:txBody>
      <dsp:txXfrm rot="-5400000">
        <a:off x="388783" y="3000544"/>
        <a:ext cx="7237460" cy="325766"/>
      </dsp:txXfrm>
    </dsp:sp>
    <dsp:sp modelId="{021A5D83-DCB1-483B-B2BD-E488244BDA84}">
      <dsp:nvSpPr>
        <dsp:cNvPr id="0" name=""/>
        <dsp:cNvSpPr/>
      </dsp:nvSpPr>
      <dsp:spPr>
        <a:xfrm rot="5400000">
          <a:off x="-83310" y="3562515"/>
          <a:ext cx="555404" cy="388782"/>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sp3d extrusionH="28000" prstMaterial="matte"/>
        </a:bodyPr>
        <a:lstStyle/>
        <a:p>
          <a:pPr lvl="0" algn="ctr" defTabSz="533400">
            <a:lnSpc>
              <a:spcPct val="90000"/>
            </a:lnSpc>
            <a:spcBef>
              <a:spcPct val="0"/>
            </a:spcBef>
            <a:spcAft>
              <a:spcPct val="35000"/>
            </a:spcAft>
          </a:pPr>
          <a:r>
            <a:rPr lang="es-EC" sz="1200" kern="1200" dirty="0" smtClean="0"/>
            <a:t>8</a:t>
          </a:r>
          <a:endParaRPr lang="es-EC" sz="1200" kern="1200" dirty="0"/>
        </a:p>
      </dsp:txBody>
      <dsp:txXfrm rot="-5400000">
        <a:off x="1" y="3673595"/>
        <a:ext cx="388782" cy="166622"/>
      </dsp:txXfrm>
    </dsp:sp>
    <dsp:sp modelId="{0AB4F460-7856-4714-8CEB-04F06FA91DE2}">
      <dsp:nvSpPr>
        <dsp:cNvPr id="0" name=""/>
        <dsp:cNvSpPr/>
      </dsp:nvSpPr>
      <dsp:spPr>
        <a:xfrm rot="5400000">
          <a:off x="3835818" y="32169"/>
          <a:ext cx="361012" cy="7255083"/>
        </a:xfrm>
        <a:prstGeom prst="round2SameRect">
          <a:avLst/>
        </a:prstGeom>
        <a:solidFill>
          <a:schemeClr val="lt1">
            <a:alpha val="9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smtClean="0"/>
            <a:t>Información financiera del paciente</a:t>
          </a:r>
          <a:endParaRPr lang="es-EC" sz="2400" kern="1200" dirty="0"/>
        </a:p>
      </dsp:txBody>
      <dsp:txXfrm rot="-5400000">
        <a:off x="388783" y="3496828"/>
        <a:ext cx="7237460" cy="325766"/>
      </dsp:txXfrm>
    </dsp:sp>
    <dsp:sp modelId="{B8DB070E-2878-476A-BCD4-F87876D1A877}">
      <dsp:nvSpPr>
        <dsp:cNvPr id="0" name=""/>
        <dsp:cNvSpPr/>
      </dsp:nvSpPr>
      <dsp:spPr>
        <a:xfrm rot="5400000">
          <a:off x="-83310" y="4114094"/>
          <a:ext cx="555404" cy="388782"/>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sp3d extrusionH="28000" prstMaterial="matte"/>
        </a:bodyPr>
        <a:lstStyle/>
        <a:p>
          <a:pPr lvl="0" algn="ctr" defTabSz="533400">
            <a:lnSpc>
              <a:spcPct val="90000"/>
            </a:lnSpc>
            <a:spcBef>
              <a:spcPct val="0"/>
            </a:spcBef>
            <a:spcAft>
              <a:spcPct val="35000"/>
            </a:spcAft>
          </a:pPr>
          <a:r>
            <a:rPr lang="es-EC" sz="1200" kern="1200" dirty="0" smtClean="0"/>
            <a:t>9</a:t>
          </a:r>
          <a:endParaRPr lang="es-EC" sz="1200" kern="1200" dirty="0"/>
        </a:p>
      </dsp:txBody>
      <dsp:txXfrm rot="-5400000">
        <a:off x="1" y="4225174"/>
        <a:ext cx="388782" cy="166622"/>
      </dsp:txXfrm>
    </dsp:sp>
    <dsp:sp modelId="{C67568E9-90BD-4701-A0A4-810623C149AA}">
      <dsp:nvSpPr>
        <dsp:cNvPr id="0" name=""/>
        <dsp:cNvSpPr/>
      </dsp:nvSpPr>
      <dsp:spPr>
        <a:xfrm rot="5400000">
          <a:off x="3835818" y="528452"/>
          <a:ext cx="361012" cy="7255083"/>
        </a:xfrm>
        <a:prstGeom prst="round2SameRect">
          <a:avLst/>
        </a:prstGeom>
        <a:solidFill>
          <a:schemeClr val="lt1">
            <a:alpha val="9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smtClean="0"/>
            <a:t>Emisión de factura</a:t>
          </a:r>
          <a:endParaRPr lang="es-EC" sz="2400" kern="1200" dirty="0"/>
        </a:p>
      </dsp:txBody>
      <dsp:txXfrm rot="-5400000">
        <a:off x="388783" y="3993111"/>
        <a:ext cx="7237460" cy="325766"/>
      </dsp:txXfrm>
    </dsp:sp>
    <dsp:sp modelId="{2F152D44-7743-4DE2-86E5-4BD2FAB7E552}">
      <dsp:nvSpPr>
        <dsp:cNvPr id="0" name=""/>
        <dsp:cNvSpPr/>
      </dsp:nvSpPr>
      <dsp:spPr>
        <a:xfrm rot="5400000">
          <a:off x="-83310" y="4555081"/>
          <a:ext cx="555404" cy="388782"/>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sp3d extrusionH="28000" prstMaterial="matte"/>
        </a:bodyPr>
        <a:lstStyle/>
        <a:p>
          <a:pPr lvl="0" algn="ctr" defTabSz="533400">
            <a:lnSpc>
              <a:spcPct val="90000"/>
            </a:lnSpc>
            <a:spcBef>
              <a:spcPct val="0"/>
            </a:spcBef>
            <a:spcAft>
              <a:spcPct val="35000"/>
            </a:spcAft>
          </a:pPr>
          <a:r>
            <a:rPr lang="es-EC" sz="1200" kern="1200" dirty="0" smtClean="0"/>
            <a:t>10</a:t>
          </a:r>
          <a:endParaRPr lang="es-EC" sz="1200" kern="1200" dirty="0"/>
        </a:p>
      </dsp:txBody>
      <dsp:txXfrm rot="-5400000">
        <a:off x="1" y="4666161"/>
        <a:ext cx="388782" cy="166622"/>
      </dsp:txXfrm>
    </dsp:sp>
    <dsp:sp modelId="{5438D868-5795-4AB1-84A0-BC43A8013503}">
      <dsp:nvSpPr>
        <dsp:cNvPr id="0" name=""/>
        <dsp:cNvSpPr/>
      </dsp:nvSpPr>
      <dsp:spPr>
        <a:xfrm rot="5400000">
          <a:off x="3835818" y="1024736"/>
          <a:ext cx="361012" cy="7255083"/>
        </a:xfrm>
        <a:prstGeom prst="round2SameRect">
          <a:avLst/>
        </a:prstGeom>
        <a:solidFill>
          <a:schemeClr val="lt1">
            <a:alpha val="9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smtClean="0"/>
            <a:t>Mejora en atención en Consulta Externa</a:t>
          </a:r>
          <a:endParaRPr lang="es-EC" sz="2400" kern="1200" dirty="0"/>
        </a:p>
      </dsp:txBody>
      <dsp:txXfrm rot="-5400000">
        <a:off x="388783" y="4489395"/>
        <a:ext cx="7237460" cy="325766"/>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53747-241B-4E37-834C-67AD88F88561}">
      <dsp:nvSpPr>
        <dsp:cNvPr id="0" name=""/>
        <dsp:cNvSpPr/>
      </dsp:nvSpPr>
      <dsp:spPr>
        <a:xfrm rot="5400000">
          <a:off x="-189920" y="149687"/>
          <a:ext cx="997918" cy="698543"/>
        </a:xfrm>
        <a:prstGeom prst="chevron">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effectLst>
                <a:outerShdw blurRad="38100" dist="38100" dir="2700000" algn="tl">
                  <a:srgbClr val="000000">
                    <a:alpha val="43137"/>
                  </a:srgbClr>
                </a:outerShdw>
              </a:effectLst>
            </a:rPr>
            <a:t>1.</a:t>
          </a:r>
          <a:endParaRPr lang="es-EC" sz="2000" b="1" kern="1200" dirty="0">
            <a:solidFill>
              <a:schemeClr val="tx1"/>
            </a:solidFill>
            <a:effectLst>
              <a:outerShdw blurRad="38100" dist="38100" dir="2700000" algn="tl">
                <a:srgbClr val="000000">
                  <a:alpha val="43137"/>
                </a:srgbClr>
              </a:outerShdw>
            </a:effectLst>
          </a:endParaRPr>
        </a:p>
      </dsp:txBody>
      <dsp:txXfrm rot="-5400000">
        <a:off x="-40232" y="349272"/>
        <a:ext cx="698543" cy="299375"/>
      </dsp:txXfrm>
    </dsp:sp>
    <dsp:sp modelId="{39A016AB-26F3-407C-9ABB-D87E55FEA306}">
      <dsp:nvSpPr>
        <dsp:cNvPr id="0" name=""/>
        <dsp:cNvSpPr/>
      </dsp:nvSpPr>
      <dsp:spPr>
        <a:xfrm rot="5400000">
          <a:off x="3756456" y="-3093739"/>
          <a:ext cx="648988" cy="6845280"/>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Disponer de profesionales capacitados para el DTIC.</a:t>
          </a:r>
          <a:endParaRPr lang="es-EC" sz="1600" kern="1200" dirty="0"/>
        </a:p>
      </dsp:txBody>
      <dsp:txXfrm rot="-5400000">
        <a:off x="658311" y="36087"/>
        <a:ext cx="6813599" cy="585626"/>
      </dsp:txXfrm>
    </dsp:sp>
    <dsp:sp modelId="{925E1A8A-9C94-4A82-B9F2-60A90FF51F4E}">
      <dsp:nvSpPr>
        <dsp:cNvPr id="0" name=""/>
        <dsp:cNvSpPr/>
      </dsp:nvSpPr>
      <dsp:spPr>
        <a:xfrm rot="5400000">
          <a:off x="-189920" y="967271"/>
          <a:ext cx="997918" cy="698543"/>
        </a:xfrm>
        <a:prstGeom prst="chevron">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effectLst>
                <a:outerShdw blurRad="38100" dist="38100" dir="2700000" algn="tl">
                  <a:srgbClr val="000000">
                    <a:alpha val="43137"/>
                  </a:srgbClr>
                </a:outerShdw>
              </a:effectLst>
            </a:rPr>
            <a:t>2</a:t>
          </a:r>
          <a:endParaRPr lang="es-EC" sz="2000" b="1" kern="1200" dirty="0">
            <a:solidFill>
              <a:schemeClr val="tx1"/>
            </a:solidFill>
            <a:effectLst>
              <a:outerShdw blurRad="38100" dist="38100" dir="2700000" algn="tl">
                <a:srgbClr val="000000">
                  <a:alpha val="43137"/>
                </a:srgbClr>
              </a:outerShdw>
            </a:effectLst>
          </a:endParaRPr>
        </a:p>
      </dsp:txBody>
      <dsp:txXfrm rot="-5400000">
        <a:off x="-40232" y="1166856"/>
        <a:ext cx="698543" cy="299375"/>
      </dsp:txXfrm>
    </dsp:sp>
    <dsp:sp modelId="{F668ED7E-78B8-4F19-A87E-42766E16C0B7}">
      <dsp:nvSpPr>
        <dsp:cNvPr id="0" name=""/>
        <dsp:cNvSpPr/>
      </dsp:nvSpPr>
      <dsp:spPr>
        <a:xfrm rot="5400000">
          <a:off x="3796859" y="-2214102"/>
          <a:ext cx="648647" cy="6845280"/>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Obtener una autorización institucional de la Política de seguridad para la Red.</a:t>
          </a:r>
          <a:endParaRPr lang="es-EC" sz="1600" kern="1200" dirty="0"/>
        </a:p>
      </dsp:txBody>
      <dsp:txXfrm rot="-5400000">
        <a:off x="698543" y="915878"/>
        <a:ext cx="6813616" cy="585319"/>
      </dsp:txXfrm>
    </dsp:sp>
    <dsp:sp modelId="{1A5C1119-8A0B-401B-BE98-82647203BB8B}">
      <dsp:nvSpPr>
        <dsp:cNvPr id="0" name=""/>
        <dsp:cNvSpPr/>
      </dsp:nvSpPr>
      <dsp:spPr>
        <a:xfrm rot="5400000">
          <a:off x="-189920" y="1913709"/>
          <a:ext cx="997918" cy="698543"/>
        </a:xfrm>
        <a:prstGeom prst="chevron">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effectLst>
                <a:outerShdw blurRad="38100" dist="38100" dir="2700000" algn="tl">
                  <a:srgbClr val="000000">
                    <a:alpha val="43137"/>
                  </a:srgbClr>
                </a:outerShdw>
              </a:effectLst>
            </a:rPr>
            <a:t>3.</a:t>
          </a:r>
          <a:endParaRPr lang="es-EC" sz="2000" kern="1200" dirty="0"/>
        </a:p>
      </dsp:txBody>
      <dsp:txXfrm rot="-5400000">
        <a:off x="-40232" y="2113294"/>
        <a:ext cx="698543" cy="299375"/>
      </dsp:txXfrm>
    </dsp:sp>
    <dsp:sp modelId="{05328362-0653-474A-93E1-8C710FEDEE71}">
      <dsp:nvSpPr>
        <dsp:cNvPr id="0" name=""/>
        <dsp:cNvSpPr/>
      </dsp:nvSpPr>
      <dsp:spPr>
        <a:xfrm rot="5400000">
          <a:off x="3756626" y="-1334294"/>
          <a:ext cx="648647" cy="6845280"/>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Mantener el soporte técnico del software instalado.</a:t>
          </a:r>
          <a:endParaRPr lang="es-EC" sz="1600" kern="1200" dirty="0"/>
        </a:p>
      </dsp:txBody>
      <dsp:txXfrm rot="-5400000">
        <a:off x="658310" y="1795686"/>
        <a:ext cx="6813616" cy="585319"/>
      </dsp:txXfrm>
    </dsp:sp>
    <dsp:sp modelId="{7BBDD5AF-3A47-4276-84DF-B8DC5BA30886}">
      <dsp:nvSpPr>
        <dsp:cNvPr id="0" name=""/>
        <dsp:cNvSpPr/>
      </dsp:nvSpPr>
      <dsp:spPr>
        <a:xfrm rot="5400000">
          <a:off x="-189920" y="2770016"/>
          <a:ext cx="997918" cy="698543"/>
        </a:xfrm>
        <a:prstGeom prst="chevron">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effectLst>
                <a:outerShdw blurRad="38100" dist="38100" dir="2700000" algn="tl">
                  <a:srgbClr val="000000">
                    <a:alpha val="43137"/>
                  </a:srgbClr>
                </a:outerShdw>
              </a:effectLst>
            </a:rPr>
            <a:t>4.</a:t>
          </a:r>
          <a:endParaRPr lang="es-EC" sz="2000" b="1" kern="1200" dirty="0">
            <a:solidFill>
              <a:schemeClr val="tx1"/>
            </a:solidFill>
            <a:effectLst>
              <a:outerShdw blurRad="38100" dist="38100" dir="2700000" algn="tl">
                <a:srgbClr val="000000">
                  <a:alpha val="43137"/>
                </a:srgbClr>
              </a:outerShdw>
            </a:effectLst>
          </a:endParaRPr>
        </a:p>
      </dsp:txBody>
      <dsp:txXfrm rot="-5400000">
        <a:off x="-40232" y="2969601"/>
        <a:ext cx="698543" cy="299375"/>
      </dsp:txXfrm>
    </dsp:sp>
    <dsp:sp modelId="{38002C7C-16FB-4000-AB80-3609BEA06D63}">
      <dsp:nvSpPr>
        <dsp:cNvPr id="0" name=""/>
        <dsp:cNvSpPr/>
      </dsp:nvSpPr>
      <dsp:spPr>
        <a:xfrm rot="5400000">
          <a:off x="3744373" y="-507429"/>
          <a:ext cx="648647" cy="6845280"/>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Desarrollar nuevos módulos para el software. </a:t>
          </a:r>
          <a:endParaRPr lang="es-EC" sz="1600" kern="1200" dirty="0"/>
        </a:p>
      </dsp:txBody>
      <dsp:txXfrm rot="-5400000">
        <a:off x="646057" y="2622551"/>
        <a:ext cx="6813616" cy="585319"/>
      </dsp:txXfrm>
    </dsp:sp>
    <dsp:sp modelId="{3A290E94-21D4-4E2A-A267-F9E8FF7C6414}">
      <dsp:nvSpPr>
        <dsp:cNvPr id="0" name=""/>
        <dsp:cNvSpPr/>
      </dsp:nvSpPr>
      <dsp:spPr>
        <a:xfrm rot="5400000">
          <a:off x="-189920" y="3649824"/>
          <a:ext cx="997918" cy="698543"/>
        </a:xfrm>
        <a:prstGeom prst="chevron">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effectLst>
                <a:outerShdw blurRad="38100" dist="38100" dir="2700000" algn="tl">
                  <a:srgbClr val="000000">
                    <a:alpha val="43137"/>
                  </a:srgbClr>
                </a:outerShdw>
              </a:effectLst>
            </a:rPr>
            <a:t>5.</a:t>
          </a:r>
          <a:endParaRPr lang="es-EC" sz="2000" b="1" kern="1200" dirty="0">
            <a:solidFill>
              <a:schemeClr val="tx1"/>
            </a:solidFill>
            <a:effectLst>
              <a:outerShdw blurRad="38100" dist="38100" dir="2700000" algn="tl">
                <a:srgbClr val="000000">
                  <a:alpha val="43137"/>
                </a:srgbClr>
              </a:outerShdw>
            </a:effectLst>
          </a:endParaRPr>
        </a:p>
      </dsp:txBody>
      <dsp:txXfrm rot="-5400000">
        <a:off x="-40232" y="3849409"/>
        <a:ext cx="698543" cy="299375"/>
      </dsp:txXfrm>
    </dsp:sp>
    <dsp:sp modelId="{1F85ECED-5E52-4F4B-B1B0-E8530F7DA6AF}">
      <dsp:nvSpPr>
        <dsp:cNvPr id="0" name=""/>
        <dsp:cNvSpPr/>
      </dsp:nvSpPr>
      <dsp:spPr>
        <a:xfrm rot="5400000">
          <a:off x="3814885" y="344854"/>
          <a:ext cx="532130" cy="7006213"/>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Mantener una capacitación permanente sobre la tecnología alcanzada en el HE-1, y llegar a mantener una mejora continua del sistema integral.</a:t>
          </a:r>
          <a:endParaRPr lang="es-EC" sz="1600" kern="1200" dirty="0"/>
        </a:p>
      </dsp:txBody>
      <dsp:txXfrm rot="-5400000">
        <a:off x="577844" y="3607871"/>
        <a:ext cx="6980237" cy="4801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CEC4E-7C44-416B-82DC-DF4AECBC01B8}">
      <dsp:nvSpPr>
        <dsp:cNvPr id="0" name=""/>
        <dsp:cNvSpPr/>
      </dsp:nvSpPr>
      <dsp:spPr>
        <a:xfrm rot="10800000">
          <a:off x="1261187" y="0"/>
          <a:ext cx="4053840" cy="960430"/>
        </a:xfrm>
        <a:prstGeom prst="homePlat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23523" tIns="106680" rIns="199136" bIns="106680" numCol="1" spcCol="1270" anchor="ctr" anchorCtr="0">
          <a:noAutofit/>
          <a:sp3d extrusionH="28000" prstMaterial="matte"/>
        </a:bodyPr>
        <a:lstStyle/>
        <a:p>
          <a:pPr lvl="0" algn="ctr" defTabSz="1244600">
            <a:lnSpc>
              <a:spcPct val="90000"/>
            </a:lnSpc>
            <a:spcBef>
              <a:spcPct val="0"/>
            </a:spcBef>
            <a:spcAft>
              <a:spcPct val="35000"/>
            </a:spcAft>
          </a:pPr>
          <a:r>
            <a:rPr lang="es-EC" sz="2800" kern="1200" dirty="0" smtClean="0"/>
            <a:t>Gestión del Cambio</a:t>
          </a:r>
          <a:endParaRPr lang="es-EC" sz="2800" kern="1200" dirty="0"/>
        </a:p>
      </dsp:txBody>
      <dsp:txXfrm rot="10800000">
        <a:off x="1501294" y="0"/>
        <a:ext cx="3813733" cy="960430"/>
      </dsp:txXfrm>
    </dsp:sp>
    <dsp:sp modelId="{2D879F07-20E4-45AA-9870-71980C307FB8}">
      <dsp:nvSpPr>
        <dsp:cNvPr id="0" name=""/>
        <dsp:cNvSpPr/>
      </dsp:nvSpPr>
      <dsp:spPr>
        <a:xfrm>
          <a:off x="729714" y="0"/>
          <a:ext cx="960430" cy="960430"/>
        </a:xfrm>
        <a:prstGeom prst="ellipse">
          <a:avLst/>
        </a:prstGeom>
        <a:blipFill rotWithShape="1">
          <a:blip xmlns:r="http://schemas.openxmlformats.org/officeDocument/2006/relationships" r:embed="rId1"/>
          <a:stretch>
            <a:fillRect/>
          </a:stretch>
        </a:blipFill>
        <a:ln>
          <a:noFill/>
        </a:ln>
        <a:effectLst/>
        <a:sp3d prstMaterial="matte"/>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895F2-E739-4CA2-B3CD-218838751A9F}">
      <dsp:nvSpPr>
        <dsp:cNvPr id="0" name=""/>
        <dsp:cNvSpPr/>
      </dsp:nvSpPr>
      <dsp:spPr>
        <a:xfrm>
          <a:off x="576057" y="0"/>
          <a:ext cx="2767175" cy="4525962"/>
        </a:xfrm>
        <a:prstGeom prst="triangl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CFC05B4C-0C3C-43A6-965B-266C6D4BE2ED}">
      <dsp:nvSpPr>
        <dsp:cNvPr id="0" name=""/>
        <dsp:cNvSpPr/>
      </dsp:nvSpPr>
      <dsp:spPr>
        <a:xfrm>
          <a:off x="1915612" y="363686"/>
          <a:ext cx="1590963" cy="1071380"/>
        </a:xfrm>
        <a:prstGeom prst="roundRect">
          <a:avLst/>
        </a:prstGeom>
        <a:solidFill>
          <a:srgbClr val="FFFF00">
            <a:alpha val="90000"/>
          </a:srgb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kern="1200" dirty="0" smtClean="0"/>
            <a:t>Equipos</a:t>
          </a:r>
          <a:endParaRPr lang="es-EC" sz="2600" kern="1200" dirty="0"/>
        </a:p>
      </dsp:txBody>
      <dsp:txXfrm>
        <a:off x="1967912" y="415986"/>
        <a:ext cx="1486363" cy="966780"/>
      </dsp:txXfrm>
    </dsp:sp>
    <dsp:sp modelId="{FF3B6E5F-D363-44EB-8F46-10BEE8021181}">
      <dsp:nvSpPr>
        <dsp:cNvPr id="0" name=""/>
        <dsp:cNvSpPr/>
      </dsp:nvSpPr>
      <dsp:spPr>
        <a:xfrm>
          <a:off x="1915612" y="1443803"/>
          <a:ext cx="1590963" cy="1071380"/>
        </a:xfrm>
        <a:prstGeom prst="round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kern="1200" dirty="0" smtClean="0"/>
            <a:t>Red de Datos</a:t>
          </a:r>
          <a:endParaRPr lang="es-EC" sz="2600" kern="1200" dirty="0"/>
        </a:p>
      </dsp:txBody>
      <dsp:txXfrm>
        <a:off x="1967912" y="1496103"/>
        <a:ext cx="1486363" cy="966780"/>
      </dsp:txXfrm>
    </dsp:sp>
    <dsp:sp modelId="{AEB33F3F-69D1-4A4F-802B-415C1798508E}">
      <dsp:nvSpPr>
        <dsp:cNvPr id="0" name=""/>
        <dsp:cNvSpPr/>
      </dsp:nvSpPr>
      <dsp:spPr>
        <a:xfrm>
          <a:off x="1911332" y="2523926"/>
          <a:ext cx="1590963" cy="1071380"/>
        </a:xfrm>
        <a:prstGeom prst="round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kern="1200" dirty="0" smtClean="0"/>
            <a:t>Red Eléctrica</a:t>
          </a:r>
          <a:endParaRPr lang="es-EC" sz="2600" kern="1200" dirty="0"/>
        </a:p>
      </dsp:txBody>
      <dsp:txXfrm>
        <a:off x="1963632" y="2576226"/>
        <a:ext cx="1486363" cy="9667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895F2-E739-4CA2-B3CD-218838751A9F}">
      <dsp:nvSpPr>
        <dsp:cNvPr id="0" name=""/>
        <dsp:cNvSpPr/>
      </dsp:nvSpPr>
      <dsp:spPr>
        <a:xfrm>
          <a:off x="0" y="0"/>
          <a:ext cx="3511826" cy="4525962"/>
        </a:xfrm>
        <a:prstGeom prst="triangl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CFC05B4C-0C3C-43A6-965B-266C6D4BE2ED}">
      <dsp:nvSpPr>
        <dsp:cNvPr id="0" name=""/>
        <dsp:cNvSpPr/>
      </dsp:nvSpPr>
      <dsp:spPr>
        <a:xfrm>
          <a:off x="1755913" y="455027"/>
          <a:ext cx="2282686" cy="1071380"/>
        </a:xfrm>
        <a:prstGeom prst="roundRect">
          <a:avLst/>
        </a:prstGeom>
        <a:solidFill>
          <a:schemeClr val="tx2">
            <a:lumMod val="90000"/>
            <a:alpha val="9000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t>Equipos</a:t>
          </a:r>
          <a:endParaRPr lang="es-EC" sz="2800" kern="1200" dirty="0"/>
        </a:p>
      </dsp:txBody>
      <dsp:txXfrm>
        <a:off x="1808213" y="507327"/>
        <a:ext cx="2178086" cy="966780"/>
      </dsp:txXfrm>
    </dsp:sp>
    <dsp:sp modelId="{FF3B6E5F-D363-44EB-8F46-10BEE8021181}">
      <dsp:nvSpPr>
        <dsp:cNvPr id="0" name=""/>
        <dsp:cNvSpPr/>
      </dsp:nvSpPr>
      <dsp:spPr>
        <a:xfrm>
          <a:off x="1755913" y="1587822"/>
          <a:ext cx="2282686" cy="1071380"/>
        </a:xfrm>
        <a:prstGeom prst="roundRect">
          <a:avLst/>
        </a:prstGeom>
        <a:solidFill>
          <a:srgbClr val="FFFF00">
            <a:alpha val="90000"/>
          </a:srgb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t>Red de Datos</a:t>
          </a:r>
          <a:endParaRPr lang="es-EC" sz="2800" kern="1200" dirty="0"/>
        </a:p>
      </dsp:txBody>
      <dsp:txXfrm>
        <a:off x="1808213" y="1640122"/>
        <a:ext cx="2178086" cy="966780"/>
      </dsp:txXfrm>
    </dsp:sp>
    <dsp:sp modelId="{AEB33F3F-69D1-4A4F-802B-415C1798508E}">
      <dsp:nvSpPr>
        <dsp:cNvPr id="0" name=""/>
        <dsp:cNvSpPr/>
      </dsp:nvSpPr>
      <dsp:spPr>
        <a:xfrm>
          <a:off x="1755913" y="2739951"/>
          <a:ext cx="2282686" cy="1071380"/>
        </a:xfrm>
        <a:prstGeom prst="round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t>Red Eléctrica</a:t>
          </a:r>
          <a:endParaRPr lang="es-EC" sz="2800" kern="1200" dirty="0"/>
        </a:p>
      </dsp:txBody>
      <dsp:txXfrm>
        <a:off x="1808213" y="2792251"/>
        <a:ext cx="2178086" cy="9667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895F2-E739-4CA2-B3CD-218838751A9F}">
      <dsp:nvSpPr>
        <dsp:cNvPr id="0" name=""/>
        <dsp:cNvSpPr/>
      </dsp:nvSpPr>
      <dsp:spPr>
        <a:xfrm>
          <a:off x="0" y="0"/>
          <a:ext cx="3511826" cy="4525962"/>
        </a:xfrm>
        <a:prstGeom prst="triangl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CFC05B4C-0C3C-43A6-965B-266C6D4BE2ED}">
      <dsp:nvSpPr>
        <dsp:cNvPr id="0" name=""/>
        <dsp:cNvSpPr/>
      </dsp:nvSpPr>
      <dsp:spPr>
        <a:xfrm>
          <a:off x="1755913" y="455027"/>
          <a:ext cx="2282686" cy="1071380"/>
        </a:xfrm>
        <a:prstGeom prst="roundRect">
          <a:avLst/>
        </a:prstGeom>
        <a:solidFill>
          <a:schemeClr val="tx2">
            <a:lumMod val="90000"/>
            <a:alpha val="9000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t>Equipos</a:t>
          </a:r>
          <a:endParaRPr lang="es-EC" sz="2800" kern="1200" dirty="0"/>
        </a:p>
      </dsp:txBody>
      <dsp:txXfrm>
        <a:off x="1808213" y="507327"/>
        <a:ext cx="2178086" cy="966780"/>
      </dsp:txXfrm>
    </dsp:sp>
    <dsp:sp modelId="{FF3B6E5F-D363-44EB-8F46-10BEE8021181}">
      <dsp:nvSpPr>
        <dsp:cNvPr id="0" name=""/>
        <dsp:cNvSpPr/>
      </dsp:nvSpPr>
      <dsp:spPr>
        <a:xfrm>
          <a:off x="1755913" y="1587822"/>
          <a:ext cx="2282686" cy="1071380"/>
        </a:xfrm>
        <a:prstGeom prst="roundRect">
          <a:avLst/>
        </a:prstGeom>
        <a:solidFill>
          <a:schemeClr val="accent1">
            <a:lumMod val="40000"/>
            <a:lumOff val="60000"/>
            <a:alpha val="9000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t>Red de Datos</a:t>
          </a:r>
          <a:endParaRPr lang="es-EC" sz="2800" kern="1200" dirty="0"/>
        </a:p>
      </dsp:txBody>
      <dsp:txXfrm>
        <a:off x="1808213" y="1640122"/>
        <a:ext cx="2178086" cy="966780"/>
      </dsp:txXfrm>
    </dsp:sp>
    <dsp:sp modelId="{AEB33F3F-69D1-4A4F-802B-415C1798508E}">
      <dsp:nvSpPr>
        <dsp:cNvPr id="0" name=""/>
        <dsp:cNvSpPr/>
      </dsp:nvSpPr>
      <dsp:spPr>
        <a:xfrm>
          <a:off x="1755913" y="2811958"/>
          <a:ext cx="2282686" cy="1071380"/>
        </a:xfrm>
        <a:prstGeom prst="roundRect">
          <a:avLst/>
        </a:prstGeom>
        <a:solidFill>
          <a:srgbClr val="FFFF00">
            <a:alpha val="90000"/>
          </a:srgb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t>Red Eléctrica</a:t>
          </a:r>
          <a:endParaRPr lang="es-EC" sz="2800" kern="1200" dirty="0"/>
        </a:p>
      </dsp:txBody>
      <dsp:txXfrm>
        <a:off x="1808213" y="2864258"/>
        <a:ext cx="2178086" cy="9667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50C31-B9C6-4575-9226-5511896E6291}">
      <dsp:nvSpPr>
        <dsp:cNvPr id="0" name=""/>
        <dsp:cNvSpPr/>
      </dsp:nvSpPr>
      <dsp:spPr>
        <a:xfrm>
          <a:off x="489350" y="0"/>
          <a:ext cx="5857916" cy="5857916"/>
        </a:xfrm>
        <a:prstGeom prst="triangle">
          <a:avLst/>
        </a:prstGeom>
        <a:solidFill>
          <a:schemeClr val="accent1">
            <a:hueOff val="0"/>
            <a:satOff val="0"/>
            <a:lumOff val="0"/>
            <a:alphaOff val="0"/>
          </a:schemeClr>
        </a:solidFill>
        <a:ln>
          <a:noFill/>
        </a:ln>
        <a:effectLst>
          <a:outerShdw blurRad="50800" dist="254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C0A20507-B0C5-4B52-A193-7F7C52839E4F}">
      <dsp:nvSpPr>
        <dsp:cNvPr id="0" name=""/>
        <dsp:cNvSpPr/>
      </dsp:nvSpPr>
      <dsp:spPr>
        <a:xfrm>
          <a:off x="3428055" y="513016"/>
          <a:ext cx="3807645" cy="129761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t>La  Dirección General no ha definido una Política de Seguridad para la Red de Datos..</a:t>
          </a:r>
        </a:p>
      </dsp:txBody>
      <dsp:txXfrm>
        <a:off x="3491400" y="576361"/>
        <a:ext cx="3680955" cy="1170929"/>
      </dsp:txXfrm>
    </dsp:sp>
    <dsp:sp modelId="{7D62883A-6FBE-475F-AEE4-33D7579B58BF}">
      <dsp:nvSpPr>
        <dsp:cNvPr id="0" name=""/>
        <dsp:cNvSpPr/>
      </dsp:nvSpPr>
      <dsp:spPr>
        <a:xfrm>
          <a:off x="3418308" y="2020905"/>
          <a:ext cx="3807645" cy="189608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b="1" kern="1200" dirty="0" smtClean="0"/>
            <a:t>No se  gestiona la Seguridad de la Red.</a:t>
          </a:r>
        </a:p>
        <a:p>
          <a:pPr lvl="0" algn="l" defTabSz="622300">
            <a:lnSpc>
              <a:spcPct val="90000"/>
            </a:lnSpc>
            <a:spcBef>
              <a:spcPct val="0"/>
            </a:spcBef>
            <a:spcAft>
              <a:spcPct val="35000"/>
            </a:spcAft>
          </a:pPr>
          <a:r>
            <a:rPr lang="es-EC" sz="1400" b="1" kern="1200" dirty="0" smtClean="0"/>
            <a:t>No existen procesos de instalación para infraestructura de red.</a:t>
          </a:r>
        </a:p>
        <a:p>
          <a:pPr lvl="0" algn="l" defTabSz="622300">
            <a:lnSpc>
              <a:spcPct val="90000"/>
            </a:lnSpc>
            <a:spcBef>
              <a:spcPct val="0"/>
            </a:spcBef>
            <a:spcAft>
              <a:spcPct val="35000"/>
            </a:spcAft>
          </a:pPr>
          <a:r>
            <a:rPr lang="es-EC" sz="1400" b="1" kern="1200" dirty="0" smtClean="0"/>
            <a:t>No se dispone de un asesoramiento de un especialista en seguridad de redes</a:t>
          </a:r>
        </a:p>
      </dsp:txBody>
      <dsp:txXfrm>
        <a:off x="3510867" y="2113464"/>
        <a:ext cx="3622527" cy="1710971"/>
      </dsp:txXfrm>
    </dsp:sp>
    <dsp:sp modelId="{5E3834AC-59CE-4A50-91BF-A7F4294AC73C}">
      <dsp:nvSpPr>
        <dsp:cNvPr id="0" name=""/>
        <dsp:cNvSpPr/>
      </dsp:nvSpPr>
      <dsp:spPr>
        <a:xfrm>
          <a:off x="3418308" y="4380053"/>
          <a:ext cx="3807645" cy="1082341"/>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b="1" kern="1200" dirty="0" smtClean="0"/>
            <a:t>No se dispone de un inventario de activos de la Infraestructura de red.</a:t>
          </a:r>
        </a:p>
        <a:p>
          <a:pPr lvl="0" algn="l" defTabSz="622300">
            <a:lnSpc>
              <a:spcPct val="90000"/>
            </a:lnSpc>
            <a:spcBef>
              <a:spcPct val="0"/>
            </a:spcBef>
            <a:spcAft>
              <a:spcPct val="35000"/>
            </a:spcAft>
          </a:pPr>
          <a:r>
            <a:rPr lang="es-EC" sz="1400" b="1" kern="1200" dirty="0" smtClean="0"/>
            <a:t>Responsabilidad sobre los activos de: Equipamiento informático, equipos activos de red,  sistema de cableado estructurado.</a:t>
          </a:r>
        </a:p>
      </dsp:txBody>
      <dsp:txXfrm>
        <a:off x="3471144" y="4432889"/>
        <a:ext cx="3701973" cy="97666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50C31-B9C6-4575-9226-5511896E6291}">
      <dsp:nvSpPr>
        <dsp:cNvPr id="0" name=""/>
        <dsp:cNvSpPr/>
      </dsp:nvSpPr>
      <dsp:spPr>
        <a:xfrm>
          <a:off x="489350" y="0"/>
          <a:ext cx="5857916" cy="5857916"/>
        </a:xfrm>
        <a:prstGeom prst="triangle">
          <a:avLst/>
        </a:prstGeom>
        <a:solidFill>
          <a:schemeClr val="accent1">
            <a:hueOff val="0"/>
            <a:satOff val="0"/>
            <a:lumOff val="0"/>
            <a:alphaOff val="0"/>
          </a:schemeClr>
        </a:solidFill>
        <a:ln>
          <a:noFill/>
        </a:ln>
        <a:effectLst>
          <a:outerShdw blurRad="50800" dist="254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C0A20507-B0C5-4B52-A193-7F7C52839E4F}">
      <dsp:nvSpPr>
        <dsp:cNvPr id="0" name=""/>
        <dsp:cNvSpPr/>
      </dsp:nvSpPr>
      <dsp:spPr>
        <a:xfrm>
          <a:off x="3428055" y="513016"/>
          <a:ext cx="3807645" cy="129761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b="1" kern="1200" dirty="0" smtClean="0"/>
            <a:t>No existe una selección y política para la selección de personal técnico.</a:t>
          </a:r>
        </a:p>
        <a:p>
          <a:pPr lvl="0" algn="just" defTabSz="622300">
            <a:lnSpc>
              <a:spcPct val="90000"/>
            </a:lnSpc>
            <a:spcBef>
              <a:spcPct val="0"/>
            </a:spcBef>
            <a:spcAft>
              <a:spcPct val="35000"/>
            </a:spcAft>
          </a:pPr>
          <a:r>
            <a:rPr lang="es-EC" sz="1400" b="1" kern="1200" dirty="0" smtClean="0"/>
            <a:t>No existen acuerdos de confidencialidad.</a:t>
          </a:r>
        </a:p>
        <a:p>
          <a:pPr lvl="0" algn="just" defTabSz="622300">
            <a:lnSpc>
              <a:spcPct val="90000"/>
            </a:lnSpc>
            <a:spcBef>
              <a:spcPct val="0"/>
            </a:spcBef>
            <a:spcAft>
              <a:spcPct val="35000"/>
            </a:spcAft>
          </a:pPr>
          <a:r>
            <a:rPr lang="es-EC" sz="1400" b="1" kern="1200" dirty="0" smtClean="0"/>
            <a:t>No existen reportes de incidentes y anomalías de la red</a:t>
          </a:r>
        </a:p>
      </dsp:txBody>
      <dsp:txXfrm>
        <a:off x="3491400" y="576361"/>
        <a:ext cx="3680955" cy="1170929"/>
      </dsp:txXfrm>
    </dsp:sp>
    <dsp:sp modelId="{7D62883A-6FBE-475F-AEE4-33D7579B58BF}">
      <dsp:nvSpPr>
        <dsp:cNvPr id="0" name=""/>
        <dsp:cNvSpPr/>
      </dsp:nvSpPr>
      <dsp:spPr>
        <a:xfrm>
          <a:off x="3418308" y="1970683"/>
          <a:ext cx="3807645" cy="189608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b="1" kern="1200" dirty="0" smtClean="0"/>
            <a:t>No disponen de controles de acceso físico  en las áreas técnicas.</a:t>
          </a:r>
        </a:p>
        <a:p>
          <a:pPr lvl="0" algn="just" defTabSz="622300">
            <a:lnSpc>
              <a:spcPct val="90000"/>
            </a:lnSpc>
            <a:spcBef>
              <a:spcPct val="0"/>
            </a:spcBef>
            <a:spcAft>
              <a:spcPct val="35000"/>
            </a:spcAft>
          </a:pPr>
          <a:r>
            <a:rPr lang="es-EC" sz="1400" b="1" kern="1200" dirty="0" smtClean="0"/>
            <a:t>Suministros de energía.</a:t>
          </a:r>
        </a:p>
        <a:p>
          <a:pPr lvl="0" algn="just" defTabSz="622300">
            <a:lnSpc>
              <a:spcPct val="90000"/>
            </a:lnSpc>
            <a:spcBef>
              <a:spcPct val="0"/>
            </a:spcBef>
            <a:spcAft>
              <a:spcPct val="35000"/>
            </a:spcAft>
          </a:pPr>
          <a:r>
            <a:rPr lang="es-EC" sz="1400" b="1" kern="1200" dirty="0" smtClean="0"/>
            <a:t>Seguridad de cableado, ductos canalizaciones.</a:t>
          </a:r>
        </a:p>
        <a:p>
          <a:pPr lvl="0" algn="just" defTabSz="622300">
            <a:lnSpc>
              <a:spcPct val="90000"/>
            </a:lnSpc>
            <a:spcBef>
              <a:spcPct val="0"/>
            </a:spcBef>
            <a:spcAft>
              <a:spcPct val="35000"/>
            </a:spcAft>
          </a:pPr>
          <a:r>
            <a:rPr lang="es-EC" sz="1400" b="1" kern="1200" dirty="0" smtClean="0"/>
            <a:t>Mantenimiento de los equipos activos de red.</a:t>
          </a:r>
        </a:p>
      </dsp:txBody>
      <dsp:txXfrm>
        <a:off x="3510867" y="2063242"/>
        <a:ext cx="3622527" cy="1710971"/>
      </dsp:txXfrm>
    </dsp:sp>
    <dsp:sp modelId="{5E3834AC-59CE-4A50-91BF-A7F4294AC73C}">
      <dsp:nvSpPr>
        <dsp:cNvPr id="0" name=""/>
        <dsp:cNvSpPr/>
      </dsp:nvSpPr>
      <dsp:spPr>
        <a:xfrm>
          <a:off x="3418308" y="4010788"/>
          <a:ext cx="3807645" cy="1082341"/>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b="1" kern="1200" dirty="0" smtClean="0"/>
            <a:t>No se dispone de  normas y procedimientos de operación, respaldos</a:t>
          </a:r>
        </a:p>
      </dsp:txBody>
      <dsp:txXfrm>
        <a:off x="3471144" y="4063624"/>
        <a:ext cx="3701973" cy="976669"/>
      </dsp:txXfrm>
    </dsp:sp>
  </dsp:spTree>
</dsp:drawing>
</file>

<file path=ppt/diagrams/layout1.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8">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3#8">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3#8">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3#8">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3#8">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3#8">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11/layout/ConvergingText">
  <dgm:title val="Texto convergente"/>
  <dgm:desc val="Se usa para mostrar varios pasos o partes que se fusionan en un conjunto. Se limita a una forma de Nivel 1 con texto y a un máximo de cinco formas de Nivel 2."/>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8">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11/layout/ConvergingText">
  <dgm:title val="Texto convergente"/>
  <dgm:desc val="Se usa para mostrar varios pasos o partes que se fusionan en un conjunto. Se limita a una forma de Nivel 1 con texto y a un máximo de cinco formas de Nivel 2."/>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11/layout/ConvergingText">
  <dgm:title val="Texto convergente"/>
  <dgm:desc val="Se usa para mostrar varios pasos o partes que se fusionan en un conjunto. Se limita a una forma de Nivel 1 con texto y a un máximo de cinco formas de Nivel 2."/>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8">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FC7BB5-498A-4403-8592-EA0CAA8D7473}" type="datetimeFigureOut">
              <a:rPr lang="es-EC" smtClean="0"/>
              <a:t>09/01/2014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DE0260-7D2B-4F31-B7B7-39DE7F6478E9}" type="slidenum">
              <a:rPr lang="es-EC" smtClean="0"/>
              <a:t>‹Nº›</a:t>
            </a:fld>
            <a:endParaRPr lang="es-EC"/>
          </a:p>
        </p:txBody>
      </p:sp>
    </p:spTree>
    <p:extLst>
      <p:ext uri="{BB962C8B-B14F-4D97-AF65-F5344CB8AC3E}">
        <p14:creationId xmlns:p14="http://schemas.microsoft.com/office/powerpoint/2010/main" val="623863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3E975F98-06A2-44FE-8737-2362A12C953B}" type="datetimeFigureOut">
              <a:rPr lang="es-EC" smtClean="0"/>
              <a:t>09/01/2014</a:t>
            </a:fld>
            <a:endParaRPr lang="es-EC"/>
          </a:p>
        </p:txBody>
      </p:sp>
      <p:sp>
        <p:nvSpPr>
          <p:cNvPr id="17" name="16 Marcador de pie de página"/>
          <p:cNvSpPr>
            <a:spLocks noGrp="1"/>
          </p:cNvSpPr>
          <p:nvPr>
            <p:ph type="ftr" sz="quarter" idx="11"/>
          </p:nvPr>
        </p:nvSpPr>
        <p:spPr/>
        <p:txBody>
          <a:bodyPr/>
          <a:lstStyle/>
          <a:p>
            <a:endParaRPr lang="es-EC"/>
          </a:p>
        </p:txBody>
      </p:sp>
      <p:sp>
        <p:nvSpPr>
          <p:cNvPr id="7" name="6 Conector recto"/>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193CD42-F8AB-4999-945A-E1FF66CFE000}" type="slidenum">
              <a:rPr lang="es-EC" smtClean="0"/>
              <a:t>‹Nº›</a:t>
            </a:fld>
            <a:endParaRPr lang="es-EC"/>
          </a:p>
        </p:txBody>
      </p:sp>
      <p:sp>
        <p:nvSpPr>
          <p:cNvPr id="8" name="7 Título"/>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E975F98-06A2-44FE-8737-2362A12C953B}" type="datetimeFigureOut">
              <a:rPr lang="es-EC" smtClean="0"/>
              <a:t>09/01/2014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193CD42-F8AB-4999-945A-E1FF66CFE000}" type="slidenum">
              <a:rPr lang="es-EC" smtClean="0"/>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Conector recto"/>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Elipse"/>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6915912" y="3009901"/>
            <a:ext cx="457200" cy="441325"/>
          </a:xfrm>
        </p:spPr>
        <p:txBody>
          <a:bodyPr/>
          <a:lstStyle/>
          <a:p>
            <a:fld id="{E193CD42-F8AB-4999-945A-E1FF66CFE000}" type="slidenum">
              <a:rPr lang="es-EC" smtClean="0"/>
              <a:t>‹Nº›</a:t>
            </a:fld>
            <a:endParaRPr lang="es-EC"/>
          </a:p>
        </p:txBody>
      </p:sp>
      <p:sp>
        <p:nvSpPr>
          <p:cNvPr id="3" name="2 Marcador de texto vertical"/>
          <p:cNvSpPr>
            <a:spLocks noGrp="1"/>
          </p:cNvSpPr>
          <p:nvPr>
            <p:ph type="body" orient="vert" idx="1"/>
          </p:nvPr>
        </p:nvSpPr>
        <p:spPr>
          <a:xfrm>
            <a:off x="304800" y="304800"/>
            <a:ext cx="6553200" cy="5821366"/>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E975F98-06A2-44FE-8737-2362A12C953B}" type="datetimeFigureOut">
              <a:rPr lang="es-EC" smtClean="0"/>
              <a:t>09/01/2014</a:t>
            </a:fld>
            <a:endParaRPr lang="es-EC"/>
          </a:p>
        </p:txBody>
      </p:sp>
      <p:sp>
        <p:nvSpPr>
          <p:cNvPr id="5" name="4 Marcador de pie de página"/>
          <p:cNvSpPr>
            <a:spLocks noGrp="1"/>
          </p:cNvSpPr>
          <p:nvPr>
            <p:ph type="ftr" sz="quarter" idx="11"/>
          </p:nvPr>
        </p:nvSpPr>
        <p:spPr/>
        <p:txBody>
          <a:bodyPr/>
          <a:lstStyle/>
          <a:p>
            <a:endParaRPr lang="es-EC"/>
          </a:p>
        </p:txBody>
      </p:sp>
      <p:sp>
        <p:nvSpPr>
          <p:cNvPr id="2" name="1 Título vertical"/>
          <p:cNvSpPr>
            <a:spLocks noGrp="1"/>
          </p:cNvSpPr>
          <p:nvPr>
            <p:ph type="title" orient="vert"/>
          </p:nvPr>
        </p:nvSpPr>
        <p:spPr>
          <a:xfrm>
            <a:off x="7391400" y="304801"/>
            <a:ext cx="1447800" cy="5851525"/>
          </a:xfrm>
        </p:spPr>
        <p:txBody>
          <a:bodyPr vert="eaVert"/>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3E975F98-06A2-44FE-8737-2362A12C953B}" type="datetimeFigureOut">
              <a:rPr lang="es-EC" smtClean="0"/>
              <a:t>09/01/2014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a:xfrm>
            <a:off x="4361688" y="1026372"/>
            <a:ext cx="457200" cy="441325"/>
          </a:xfrm>
        </p:spPr>
        <p:txBody>
          <a:bodyPr/>
          <a:lstStyle/>
          <a:p>
            <a:fld id="{E193CD42-F8AB-4999-945A-E1FF66CFE000}" type="slidenum">
              <a:rPr lang="es-EC" smtClean="0"/>
              <a:t>‹Nº›</a:t>
            </a:fld>
            <a:endParaRPr lang="es-EC"/>
          </a:p>
        </p:txBody>
      </p:sp>
      <p:sp>
        <p:nvSpPr>
          <p:cNvPr id="8" name="7 Marcador de contenido"/>
          <p:cNvSpPr>
            <a:spLocks noGrp="1"/>
          </p:cNvSpPr>
          <p:nvPr>
            <p:ph sz="quarter" idx="1"/>
          </p:nvPr>
        </p:nvSpPr>
        <p:spPr>
          <a:xfrm>
            <a:off x="301752" y="1527048"/>
            <a:ext cx="850392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3" name="12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pie de página"/>
          <p:cNvSpPr>
            <a:spLocks noGrp="1"/>
          </p:cNvSpPr>
          <p:nvPr>
            <p:ph type="ftr" sz="quarter" idx="11"/>
          </p:nvPr>
        </p:nvSpPr>
        <p:spPr/>
        <p:txBody>
          <a:bodyPr/>
          <a:lstStyle/>
          <a:p>
            <a:endParaRPr lang="es-EC"/>
          </a:p>
        </p:txBody>
      </p:sp>
      <p:sp>
        <p:nvSpPr>
          <p:cNvPr id="4" name="3 Marcador de fecha"/>
          <p:cNvSpPr>
            <a:spLocks noGrp="1"/>
          </p:cNvSpPr>
          <p:nvPr>
            <p:ph type="dt" sz="half" idx="10"/>
          </p:nvPr>
        </p:nvSpPr>
        <p:spPr/>
        <p:txBody>
          <a:bodyPr/>
          <a:lstStyle/>
          <a:p>
            <a:fld id="{3E975F98-06A2-44FE-8737-2362A12C953B}" type="datetimeFigureOut">
              <a:rPr lang="es-EC" smtClean="0"/>
              <a:t>09/01/2014</a:t>
            </a:fld>
            <a:endParaRPr lang="es-EC"/>
          </a:p>
        </p:txBody>
      </p:sp>
      <p:sp>
        <p:nvSpPr>
          <p:cNvPr id="8" name="7 Conector recto"/>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193CD42-F8AB-4999-945A-E1FF66CFE000}" type="slidenum">
              <a:rPr lang="es-EC" smtClean="0"/>
              <a:t>‹Nº›</a:t>
            </a:fld>
            <a:endParaRPr lang="es-EC"/>
          </a:p>
        </p:txBody>
      </p:sp>
      <p:sp>
        <p:nvSpPr>
          <p:cNvPr id="2" name="1 Título"/>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1752" y="228600"/>
            <a:ext cx="8534400" cy="758952"/>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a:xfrm>
            <a:off x="5791200" y="6409944"/>
            <a:ext cx="3044952" cy="365760"/>
          </a:xfrm>
        </p:spPr>
        <p:txBody>
          <a:bodyPr/>
          <a:lstStyle/>
          <a:p>
            <a:fld id="{3E975F98-06A2-44FE-8737-2362A12C953B}" type="datetimeFigureOut">
              <a:rPr lang="es-EC" smtClean="0"/>
              <a:t>09/01/2014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E193CD42-F8AB-4999-945A-E1FF66CFE000}" type="slidenum">
              <a:rPr lang="es-EC" smtClean="0"/>
              <a:t>‹Nº›</a:t>
            </a:fld>
            <a:endParaRPr lang="es-EC"/>
          </a:p>
        </p:txBody>
      </p:sp>
      <p:sp>
        <p:nvSpPr>
          <p:cNvPr id="8" name="7 Conector recto"/>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Rectángulo"/>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3E975F98-06A2-44FE-8737-2362A12C953B}" type="datetimeFigureOut">
              <a:rPr lang="es-EC" smtClean="0"/>
              <a:t>09/01/2014</a:t>
            </a:fld>
            <a:endParaRPr lang="es-EC"/>
          </a:p>
        </p:txBody>
      </p:sp>
      <p:sp>
        <p:nvSpPr>
          <p:cNvPr id="8" name="7 Marcador de pie de página"/>
          <p:cNvSpPr>
            <a:spLocks noGrp="1"/>
          </p:cNvSpPr>
          <p:nvPr>
            <p:ph type="ftr" sz="quarter" idx="11"/>
          </p:nvPr>
        </p:nvSpPr>
        <p:spPr>
          <a:xfrm>
            <a:off x="304800" y="6409944"/>
            <a:ext cx="3581400" cy="365760"/>
          </a:xfrm>
        </p:spPr>
        <p:txBody>
          <a:bodyPr/>
          <a:lstStyle/>
          <a:p>
            <a:endParaRPr lang="es-EC"/>
          </a:p>
        </p:txBody>
      </p:sp>
      <p:sp>
        <p:nvSpPr>
          <p:cNvPr id="15" name="14 Conector recto"/>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Marcador de contenido"/>
          <p:cNvSpPr>
            <a:spLocks noGrp="1"/>
          </p:cNvSpPr>
          <p:nvPr>
            <p:ph sz="quarter" idx="2"/>
          </p:nvPr>
        </p:nvSpPr>
        <p:spPr>
          <a:xfrm>
            <a:off x="301752" y="2471383"/>
            <a:ext cx="4041648" cy="381840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contenido"/>
          <p:cNvSpPr>
            <a:spLocks noGrp="1"/>
          </p:cNvSpPr>
          <p:nvPr>
            <p:ph sz="quarter" idx="4"/>
          </p:nvPr>
        </p:nvSpPr>
        <p:spPr>
          <a:xfrm>
            <a:off x="4800600" y="2471383"/>
            <a:ext cx="4038600" cy="382219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Marcador de número de diapositiva"/>
          <p:cNvSpPr>
            <a:spLocks noGrp="1"/>
          </p:cNvSpPr>
          <p:nvPr>
            <p:ph type="sldNum" sz="quarter" idx="12"/>
          </p:nvPr>
        </p:nvSpPr>
        <p:spPr>
          <a:xfrm>
            <a:off x="4343400" y="1042416"/>
            <a:ext cx="457200" cy="441325"/>
          </a:xfrm>
        </p:spPr>
        <p:txBody>
          <a:bodyPr/>
          <a:lstStyle>
            <a:lvl1pPr algn="ctr">
              <a:defRPr/>
            </a:lvl1pPr>
          </a:lstStyle>
          <a:p>
            <a:fld id="{E193CD42-F8AB-4999-945A-E1FF66CFE000}" type="slidenum">
              <a:rPr lang="es-EC" smtClean="0"/>
              <a:t>‹Nº›</a:t>
            </a:fld>
            <a:endParaRPr lang="es-EC"/>
          </a:p>
        </p:txBody>
      </p:sp>
      <p:sp>
        <p:nvSpPr>
          <p:cNvPr id="23" name="22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3E975F98-06A2-44FE-8737-2362A12C953B}" type="datetimeFigureOut">
              <a:rPr lang="es-EC" smtClean="0"/>
              <a:t>09/01/2014</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a:xfrm>
            <a:off x="4343400" y="1036020"/>
            <a:ext cx="457200" cy="441325"/>
          </a:xfrm>
        </p:spPr>
        <p:txBody>
          <a:bodyPr/>
          <a:lstStyle/>
          <a:p>
            <a:fld id="{E193CD42-F8AB-4999-945A-E1FF66CFE000}"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Rectángulo"/>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Marcador de fecha"/>
          <p:cNvSpPr>
            <a:spLocks noGrp="1"/>
          </p:cNvSpPr>
          <p:nvPr>
            <p:ph type="dt" sz="half" idx="10"/>
          </p:nvPr>
        </p:nvSpPr>
        <p:spPr/>
        <p:txBody>
          <a:bodyPr/>
          <a:lstStyle/>
          <a:p>
            <a:fld id="{3E975F98-06A2-44FE-8737-2362A12C953B}" type="datetimeFigureOut">
              <a:rPr lang="es-EC" smtClean="0"/>
              <a:t>09/01/2014</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a:xfrm>
            <a:off x="4267200" y="6324600"/>
            <a:ext cx="609600" cy="441324"/>
          </a:xfrm>
        </p:spPr>
        <p:txBody>
          <a:bodyPr/>
          <a:lstStyle>
            <a:lvl1pPr>
              <a:defRPr>
                <a:solidFill>
                  <a:srgbClr val="FFFFFF"/>
                </a:solidFill>
              </a:defRPr>
            </a:lvl1pPr>
          </a:lstStyle>
          <a:p>
            <a:fld id="{E193CD42-F8AB-4999-945A-E1FF66CFE000}"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Marcador de contenido"/>
          <p:cNvSpPr>
            <a:spLocks noGrp="1"/>
          </p:cNvSpPr>
          <p:nvPr>
            <p:ph sz="quarter" idx="1"/>
          </p:nvPr>
        </p:nvSpPr>
        <p:spPr>
          <a:xfrm>
            <a:off x="3124200" y="685800"/>
            <a:ext cx="5638800" cy="5410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193CD42-F8AB-4999-945A-E1FF66CFE000}" type="slidenum">
              <a:rPr lang="es-EC" smtClean="0"/>
              <a:t>‹Nº›</a:t>
            </a:fld>
            <a:endParaRPr lang="es-EC"/>
          </a:p>
        </p:txBody>
      </p:sp>
      <p:sp>
        <p:nvSpPr>
          <p:cNvPr id="21" name="20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p:txBody>
          <a:bodyPr/>
          <a:lstStyle/>
          <a:p>
            <a:fld id="{3E975F98-06A2-44FE-8737-2362A12C953B}" type="datetimeFigureOut">
              <a:rPr lang="es-EC" smtClean="0"/>
              <a:t>09/01/2014</a:t>
            </a:fld>
            <a:endParaRPr lang="es-EC"/>
          </a:p>
        </p:txBody>
      </p:sp>
      <p:sp>
        <p:nvSpPr>
          <p:cNvPr id="6" name="5 Marcador de pie de página"/>
          <p:cNvSpPr>
            <a:spLocks noGrp="1"/>
          </p:cNvSpPr>
          <p:nvPr>
            <p:ph type="ftr" sz="quarter" idx="11"/>
          </p:nvPr>
        </p:nvSpPr>
        <p:spPr>
          <a:xfrm>
            <a:off x="301752" y="6410848"/>
            <a:ext cx="3383280" cy="365760"/>
          </a:xfrm>
        </p:spPr>
        <p:txBody>
          <a:bodyPr/>
          <a:lstStyle/>
          <a:p>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Rectángulo"/>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p>
            <a:fld id="{E193CD42-F8AB-4999-945A-E1FF66CFE000}" type="slidenum">
              <a:rPr lang="es-EC" smtClean="0"/>
              <a:t>‹Nº›</a:t>
            </a:fld>
            <a:endParaRPr lang="es-EC"/>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000375" y="609600"/>
            <a:ext cx="5867400" cy="4267200"/>
          </a:xfrm>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22" name="21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a:xfrm>
            <a:off x="5788152" y="6404984"/>
            <a:ext cx="3044952" cy="365760"/>
          </a:xfrm>
        </p:spPr>
        <p:txBody>
          <a:bodyPr/>
          <a:lstStyle/>
          <a:p>
            <a:fld id="{3E975F98-06A2-44FE-8737-2362A12C953B}" type="datetimeFigureOut">
              <a:rPr lang="es-EC" smtClean="0"/>
              <a:t>09/01/2014</a:t>
            </a:fld>
            <a:endParaRPr lang="es-EC"/>
          </a:p>
        </p:txBody>
      </p:sp>
      <p:sp>
        <p:nvSpPr>
          <p:cNvPr id="6" name="5 Marcador de pie de página"/>
          <p:cNvSpPr>
            <a:spLocks noGrp="1"/>
          </p:cNvSpPr>
          <p:nvPr>
            <p:ph type="ftr" sz="quarter" idx="11"/>
          </p:nvPr>
        </p:nvSpPr>
        <p:spPr>
          <a:xfrm>
            <a:off x="301752" y="6410848"/>
            <a:ext cx="3584448" cy="365760"/>
          </a:xfrm>
        </p:spPr>
        <p:txBody>
          <a:bodyPr/>
          <a:lstStyle/>
          <a:p>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Marcador de fecha"/>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3E975F98-06A2-44FE-8737-2362A12C953B}" type="datetimeFigureOut">
              <a:rPr lang="es-EC" smtClean="0"/>
              <a:t>09/01/2014</a:t>
            </a:fld>
            <a:endParaRPr lang="es-EC"/>
          </a:p>
        </p:txBody>
      </p:sp>
      <p:sp>
        <p:nvSpPr>
          <p:cNvPr id="3" name="2 Marcador de pie de página"/>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s-EC"/>
          </a:p>
        </p:txBody>
      </p:sp>
      <p:sp>
        <p:nvSpPr>
          <p:cNvPr id="8" name="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Conector recto"/>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193CD42-F8AB-4999-945A-E1FF66CFE000}" type="slidenum">
              <a:rPr lang="es-EC" smtClean="0"/>
              <a:t>‹Nº›</a:t>
            </a:fld>
            <a:endParaRPr lang="es-EC"/>
          </a:p>
        </p:txBody>
      </p:sp>
      <p:sp>
        <p:nvSpPr>
          <p:cNvPr id="22" name="21 Marcador de título"/>
          <p:cNvSpPr>
            <a:spLocks noGrp="1"/>
          </p:cNvSpPr>
          <p:nvPr>
            <p:ph type="title"/>
          </p:nvPr>
        </p:nvSpPr>
        <p:spPr>
          <a:xfrm>
            <a:off x="301752" y="228600"/>
            <a:ext cx="8534400" cy="758952"/>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chart" Target="../charts/chart3.xml"/></Relationships>
</file>

<file path=ppt/slides/_rels/slide10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20.png"/><Relationship Id="rId4" Type="http://schemas.openxmlformats.org/officeDocument/2006/relationships/image" Target="../media/image19.png"/></Relationships>
</file>

<file path=ppt/slides/_rels/slide10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10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Layout" Target="../diagrams/layout34.xml"/><Relationship Id="rId7" Type="http://schemas.openxmlformats.org/officeDocument/2006/relationships/image" Target="../media/image26.png"/><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26.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image" Target="../media/image7.emf"/></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6.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Layout" Target="../diagrams/layout20.xml"/><Relationship Id="rId7" Type="http://schemas.openxmlformats.org/officeDocument/2006/relationships/image" Target="../media/image26.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diagramLayout" Target="../diagrams/layout22.xml"/><Relationship Id="rId13" Type="http://schemas.openxmlformats.org/officeDocument/2006/relationships/image" Target="../media/image12.png"/><Relationship Id="rId18" Type="http://schemas.microsoft.com/office/2007/relationships/diagramDrawing" Target="../diagrams/drawing23.xml"/><Relationship Id="rId26" Type="http://schemas.openxmlformats.org/officeDocument/2006/relationships/diagramQuickStyle" Target="../diagrams/quickStyle25.xml"/><Relationship Id="rId3" Type="http://schemas.openxmlformats.org/officeDocument/2006/relationships/diagramLayout" Target="../diagrams/layout21.xml"/><Relationship Id="rId21" Type="http://schemas.openxmlformats.org/officeDocument/2006/relationships/diagramQuickStyle" Target="../diagrams/quickStyle24.xml"/><Relationship Id="rId7" Type="http://schemas.openxmlformats.org/officeDocument/2006/relationships/diagramData" Target="../diagrams/data22.xml"/><Relationship Id="rId12" Type="http://schemas.openxmlformats.org/officeDocument/2006/relationships/hyperlink" Target="http://www.google.com.ec/url?sa=i&amp;rct=j&amp;q=&amp;esrc=s&amp;frm=1&amp;source=images&amp;cd=&amp;cad=rja&amp;docid=4qCOYDNbRcobUM&amp;tbnid=eYK9AlHYSxrfQM:&amp;ved=0CAUQjRw&amp;url=http://caracteristicasdelasredes.blogspot.com/&amp;ei=dO9_UpfMF6H94APvk4DgBQ&amp;bvm=bv.56146854,d.dmg&amp;psig=AFQjCNFsKqtQg1xyJUwV4whu0KG4FWC4xw&amp;ust=1384202443460407" TargetMode="External"/><Relationship Id="rId17" Type="http://schemas.openxmlformats.org/officeDocument/2006/relationships/diagramColors" Target="../diagrams/colors23.xml"/><Relationship Id="rId25" Type="http://schemas.openxmlformats.org/officeDocument/2006/relationships/diagramLayout" Target="../diagrams/layout25.xml"/><Relationship Id="rId2" Type="http://schemas.openxmlformats.org/officeDocument/2006/relationships/diagramData" Target="../diagrams/data21.xml"/><Relationship Id="rId16" Type="http://schemas.openxmlformats.org/officeDocument/2006/relationships/diagramQuickStyle" Target="../diagrams/quickStyle23.xml"/><Relationship Id="rId20" Type="http://schemas.openxmlformats.org/officeDocument/2006/relationships/diagramLayout" Target="../diagrams/layout24.xml"/><Relationship Id="rId29" Type="http://schemas.openxmlformats.org/officeDocument/2006/relationships/image" Target="../media/image4.jpeg"/><Relationship Id="rId1" Type="http://schemas.openxmlformats.org/officeDocument/2006/relationships/slideLayout" Target="../slideLayouts/slideLayout2.xml"/><Relationship Id="rId6" Type="http://schemas.microsoft.com/office/2007/relationships/diagramDrawing" Target="../diagrams/drawing21.xml"/><Relationship Id="rId11" Type="http://schemas.microsoft.com/office/2007/relationships/diagramDrawing" Target="../diagrams/drawing22.xml"/><Relationship Id="rId24" Type="http://schemas.openxmlformats.org/officeDocument/2006/relationships/diagramData" Target="../diagrams/data25.xml"/><Relationship Id="rId5" Type="http://schemas.openxmlformats.org/officeDocument/2006/relationships/diagramColors" Target="../diagrams/colors21.xml"/><Relationship Id="rId15" Type="http://schemas.openxmlformats.org/officeDocument/2006/relationships/diagramLayout" Target="../diagrams/layout23.xml"/><Relationship Id="rId23" Type="http://schemas.microsoft.com/office/2007/relationships/diagramDrawing" Target="../diagrams/drawing24.xml"/><Relationship Id="rId28" Type="http://schemas.microsoft.com/office/2007/relationships/diagramDrawing" Target="../diagrams/drawing25.xml"/><Relationship Id="rId10" Type="http://schemas.openxmlformats.org/officeDocument/2006/relationships/diagramColors" Target="../diagrams/colors22.xml"/><Relationship Id="rId19" Type="http://schemas.openxmlformats.org/officeDocument/2006/relationships/diagramData" Target="../diagrams/data24.xml"/><Relationship Id="rId4" Type="http://schemas.openxmlformats.org/officeDocument/2006/relationships/diagramQuickStyle" Target="../diagrams/quickStyle21.xml"/><Relationship Id="rId9" Type="http://schemas.openxmlformats.org/officeDocument/2006/relationships/diagramQuickStyle" Target="../diagrams/quickStyle22.xml"/><Relationship Id="rId14" Type="http://schemas.openxmlformats.org/officeDocument/2006/relationships/diagramData" Target="../diagrams/data23.xml"/><Relationship Id="rId22" Type="http://schemas.openxmlformats.org/officeDocument/2006/relationships/diagramColors" Target="../diagrams/colors24.xml"/><Relationship Id="rId27" Type="http://schemas.openxmlformats.org/officeDocument/2006/relationships/diagramColors" Target="../diagrams/colors25.xml"/><Relationship Id="rId30"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image" Target="../media/image11.png"/><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hyperlink" Target="http://www.google.com.ec/url?sa=i&amp;rct=j&amp;q=&amp;esrc=s&amp;frm=1&amp;source=images&amp;cd=&amp;cad=rja&amp;docid=4qCOYDNbRcobUM&amp;tbnid=eYK9AlHYSxrfQM:&amp;ved=0CAUQjRw&amp;url=http://caracteristicasdelasredes.blogspot.com/&amp;ei=dO9_UpfMF6H94APvk4DgBQ&amp;bvm=bv.56146854,d.dmg&amp;psig=AFQjCNFsKqtQg1xyJUwV4whu0KG4FWC4xw&amp;ust=1384202443460407" TargetMode="Externa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19" Type="http://schemas.openxmlformats.org/officeDocument/2006/relationships/image" Target="../media/image12.png"/><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7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6.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7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46.png"/><Relationship Id="rId5" Type="http://schemas.openxmlformats.org/officeDocument/2006/relationships/image" Target="../media/image42.png"/><Relationship Id="rId10" Type="http://schemas.openxmlformats.org/officeDocument/2006/relationships/image" Target="../media/image6.png"/><Relationship Id="rId4" Type="http://schemas.openxmlformats.org/officeDocument/2006/relationships/image" Target="../media/image41.png"/><Relationship Id="rId9" Type="http://schemas.openxmlformats.org/officeDocument/2006/relationships/image" Target="../media/image45.png"/></Relationships>
</file>

<file path=ppt/slides/_rels/slide7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27.xml"/><Relationship Id="rId7" Type="http://schemas.openxmlformats.org/officeDocument/2006/relationships/image" Target="../media/image6.png"/><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7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28.xml"/><Relationship Id="rId7" Type="http://schemas.openxmlformats.org/officeDocument/2006/relationships/image" Target="../media/image48.png"/><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ec/url?sa=i&amp;rct=j&amp;q=&amp;esrc=s&amp;frm=1&amp;source=images&amp;cd=&amp;cad=rja&amp;docid=myumELKN_1Jx5M&amp;tbnid=egd1lrzPaaXb-M:&amp;ved=0CAUQjRw&amp;url=http://cxo-community.com/articulos/blogs/blogs-metodologia-legislacion/4809-la-leyenda-iso-17799-la-seguridad-de-los-activos-de-informacion-parte-1.html&amp;ei=sRdOUtusCpS88wSfjYH4CQ&amp;bvm=bv.53537100,d.ZGU&amp;psig=AFQjCNEljHOWVzxlre1t54RJCkoaMD51BA&amp;ust=1380935964304292"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4.png"/></Relationships>
</file>

<file path=ppt/slides/_rels/slide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30.xml"/><Relationship Id="rId7" Type="http://schemas.openxmlformats.org/officeDocument/2006/relationships/image" Target="../media/image52.png"/><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ec/url?sa=i&amp;rct=j&amp;q=&amp;esrc=s&amp;frm=1&amp;source=images&amp;cd=&amp;cad=rja&amp;docid=myumELKN_1Jx5M&amp;tbnid=egd1lrzPaaXb-M:&amp;ved=0CAUQjRw&amp;url=http://cxo-community.com/articulos/blogs/blogs-metodologia-legislacion/4809-la-leyenda-iso-17799-la-seguridad-de-los-activos-de-informacion-parte-1.html&amp;ei=sRdOUtusCpS88wSfjYH4CQ&amp;bvm=bv.53537100,d.ZGU&amp;psig=AFQjCNEljHOWVzxlre1t54RJCkoaMD51BA&amp;ust=1380935964304292"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4.png"/></Relationships>
</file>

<file path=ppt/slides/_rels/slide84.xml.rels><?xml version="1.0" encoding="UTF-8" standalone="yes"?>
<Relationships xmlns="http://schemas.openxmlformats.org/package/2006/relationships"><Relationship Id="rId8" Type="http://schemas.openxmlformats.org/officeDocument/2006/relationships/image" Target="../media/image59.emf"/><Relationship Id="rId3" Type="http://schemas.openxmlformats.org/officeDocument/2006/relationships/image" Target="../media/image54.jpeg"/><Relationship Id="rId7" Type="http://schemas.openxmlformats.org/officeDocument/2006/relationships/image" Target="../media/image58.emf"/><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emf"/><Relationship Id="rId5" Type="http://schemas.openxmlformats.org/officeDocument/2006/relationships/image" Target="../media/image56.emf"/><Relationship Id="rId4" Type="http://schemas.openxmlformats.org/officeDocument/2006/relationships/image" Target="../media/image55.png"/></Relationships>
</file>

<file path=ppt/slides/_rels/slide85.xml.rels><?xml version="1.0" encoding="UTF-8" standalone="yes"?>
<Relationships xmlns="http://schemas.openxmlformats.org/package/2006/relationships"><Relationship Id="rId8" Type="http://schemas.openxmlformats.org/officeDocument/2006/relationships/image" Target="../media/image59.emf"/><Relationship Id="rId3" Type="http://schemas.openxmlformats.org/officeDocument/2006/relationships/image" Target="../media/image54.jpeg"/><Relationship Id="rId7" Type="http://schemas.openxmlformats.org/officeDocument/2006/relationships/image" Target="../media/image58.emf"/><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emf"/><Relationship Id="rId5" Type="http://schemas.openxmlformats.org/officeDocument/2006/relationships/image" Target="../media/image56.emf"/><Relationship Id="rId4" Type="http://schemas.openxmlformats.org/officeDocument/2006/relationships/image" Target="../media/image55.png"/><Relationship Id="rId9" Type="http://schemas.openxmlformats.org/officeDocument/2006/relationships/image" Target="../media/image60.gif"/></Relationships>
</file>

<file path=ppt/slides/_rels/slide8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6.png"/><Relationship Id="rId4" Type="http://schemas.openxmlformats.org/officeDocument/2006/relationships/image" Target="../media/image32.png"/><Relationship Id="rId9" Type="http://schemas.openxmlformats.org/officeDocument/2006/relationships/image" Target="../media/image37.png"/></Relationships>
</file>

<file path=ppt/slides/_rels/slide8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commons.wikimedia.org/wiki/File:PDCA_Cycle.svg"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0.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diagramLayout" Target="../diagrams/layout31.xml"/><Relationship Id="rId7" Type="http://schemas.openxmlformats.org/officeDocument/2006/relationships/hyperlink" Target="http://www.google.com.ec/imgres?hl=es-419&amp;biw=1366&amp;bih=651&amp;tbm=isch&amp;tbnid=24GfYQ6WQpAJ5M:&amp;imgrefurl=http://jacoboreyesmartos.wordpress.com/2009/11/05/seleccin-de-tcnicas-persuasorias-segn-el-tipo-de-resistencia-al-cambio-del-paciente/&amp;docid=NDyIdoWoaX1RnM&amp;imgurl=http://jacoboreyesmartos.files.wordpress.com/2009/11/oposicion.gif&amp;w=425&amp;h=425&amp;ei=xwqxUsfwLoKCyAHQ14DACw&amp;zoom=1&amp;ved=1t:3588,r:17,s:0,i:147&amp;iact=rc&amp;page=2&amp;tbnh=186&amp;tbnw=156&amp;start=10&amp;ndsp=20&amp;tx=93&amp;ty=100" TargetMode="Externa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11" Type="http://schemas.openxmlformats.org/officeDocument/2006/relationships/image" Target="../media/image53.png"/><Relationship Id="rId5" Type="http://schemas.openxmlformats.org/officeDocument/2006/relationships/diagramColors" Target="../diagrams/colors31.xml"/><Relationship Id="rId10" Type="http://schemas.openxmlformats.org/officeDocument/2006/relationships/image" Target="../media/image64.png"/><Relationship Id="rId4" Type="http://schemas.openxmlformats.org/officeDocument/2006/relationships/diagramQuickStyle" Target="../diagrams/quickStyle31.xml"/><Relationship Id="rId9" Type="http://schemas.openxmlformats.org/officeDocument/2006/relationships/hyperlink" Target="http://www.google.com.ec/url?sa=i&amp;rct=j&amp;q=&amp;esrc=s&amp;source=images&amp;cd=&amp;cad=rja&amp;docid=uedJFJ1UyHKk1M&amp;tbnid=xKwBh5j6MrJuYM:&amp;ved=0CAUQjRw&amp;url=http://www.uny.edu.ve/popup/extension/CedOrgaHabitos.html&amp;ei=GxKxUt_sKo2isASmv4CACA&amp;bvm=bv.58187178,d.aWc&amp;psig=AFQjCNE7Z4WQn-5vGkKucd8DbKNmHJuv2w&amp;ust=1387422611324609" TargetMode="External"/></Relationships>
</file>

<file path=ppt/slides/_rels/slide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image" Target="../media/image6.png"/><Relationship Id="rId1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slide" Target="slide77.xml"/><Relationship Id="rId12" Type="http://schemas.openxmlformats.org/officeDocument/2006/relationships/image" Target="../media/image66.jpeg"/><Relationship Id="rId17" Type="http://schemas.openxmlformats.org/officeDocument/2006/relationships/image" Target="../media/image44.png"/><Relationship Id="rId2" Type="http://schemas.openxmlformats.org/officeDocument/2006/relationships/slide" Target="slide4.xml"/><Relationship Id="rId16"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13.xml"/><Relationship Id="rId5" Type="http://schemas.openxmlformats.org/officeDocument/2006/relationships/image" Target="../media/image31.png"/><Relationship Id="rId15" Type="http://schemas.openxmlformats.org/officeDocument/2006/relationships/image" Target="../media/image68.emf"/><Relationship Id="rId10" Type="http://schemas.openxmlformats.org/officeDocument/2006/relationships/slide" Target="slide22.xml"/><Relationship Id="rId19" Type="http://schemas.openxmlformats.org/officeDocument/2006/relationships/image" Target="../media/image71.jpeg"/><Relationship Id="rId4" Type="http://schemas.openxmlformats.org/officeDocument/2006/relationships/slide" Target="slide5.xml"/><Relationship Id="rId9" Type="http://schemas.openxmlformats.org/officeDocument/2006/relationships/slide" Target="slide7.xml"/><Relationship Id="rId14" Type="http://schemas.openxmlformats.org/officeDocument/2006/relationships/image" Target="../media/image67.png"/></Relationships>
</file>

<file path=ppt/slides/_rels/slide97.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9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7 Rectángulo"/>
          <p:cNvSpPr/>
          <p:nvPr/>
        </p:nvSpPr>
        <p:spPr>
          <a:xfrm>
            <a:off x="2555776" y="1566664"/>
            <a:ext cx="5620257" cy="523220"/>
          </a:xfrm>
          <a:prstGeom prst="rect">
            <a:avLst/>
          </a:prstGeom>
        </p:spPr>
        <p:txBody>
          <a:bodyPr wrap="none">
            <a:spAutoFit/>
          </a:bodyPr>
          <a:lstStyle/>
          <a:p>
            <a:pPr lvl="0" fontAlgn="base">
              <a:spcBef>
                <a:spcPct val="0"/>
              </a:spcBef>
              <a:spcAft>
                <a:spcPct val="0"/>
              </a:spcAft>
            </a:pPr>
            <a:r>
              <a:rPr kumimoji="0" lang="es-EC" sz="2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ESCUELA POLITÉCNICA DEL EJÉRCITO</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8 Rectángulo"/>
          <p:cNvSpPr/>
          <p:nvPr/>
        </p:nvSpPr>
        <p:spPr>
          <a:xfrm>
            <a:off x="2195736" y="2855257"/>
            <a:ext cx="5040560" cy="461665"/>
          </a:xfrm>
          <a:prstGeom prst="rect">
            <a:avLst/>
          </a:prstGeom>
        </p:spPr>
        <p:txBody>
          <a:bodyPr wrap="square">
            <a:spAutoFit/>
          </a:bodyPr>
          <a:lstStyle/>
          <a:p>
            <a:pPr lvl="0" eaLnBrk="0" fontAlgn="base" hangingPunct="0">
              <a:spcBef>
                <a:spcPct val="0"/>
              </a:spcBef>
              <a:spcAft>
                <a:spcPct val="0"/>
              </a:spcAft>
            </a:pPr>
            <a:r>
              <a:rPr kumimoji="0" lang="es-EC" sz="2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D I R E C C I O N   D E  P O S G R A D O S</a:t>
            </a:r>
            <a:endParaRPr kumimoji="0" lang="es-EC" sz="7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9 Rectángulo"/>
          <p:cNvSpPr/>
          <p:nvPr/>
        </p:nvSpPr>
        <p:spPr>
          <a:xfrm>
            <a:off x="2699792" y="3398802"/>
            <a:ext cx="3971665" cy="369332"/>
          </a:xfrm>
          <a:prstGeom prst="rect">
            <a:avLst/>
          </a:prstGeom>
        </p:spPr>
        <p:txBody>
          <a:bodyPr wrap="none">
            <a:spAutoFit/>
          </a:bodyPr>
          <a:lstStyle/>
          <a:p>
            <a:pPr lvl="0" eaLnBrk="0" fontAlgn="base" hangingPunct="0">
              <a:spcBef>
                <a:spcPct val="0"/>
              </a:spcBef>
              <a:spcAft>
                <a:spcPct val="0"/>
              </a:spcAft>
            </a:pPr>
            <a:r>
              <a:rPr kumimoji="0" lang="es-EC" b="1"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Maestría en  GERENCIA DE SISTEMAS</a:t>
            </a:r>
            <a:endParaRPr kumimoji="0" lang="es-EC" sz="7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10 Rectángulo"/>
          <p:cNvSpPr/>
          <p:nvPr/>
        </p:nvSpPr>
        <p:spPr>
          <a:xfrm>
            <a:off x="3275856" y="4037002"/>
            <a:ext cx="2664255" cy="400110"/>
          </a:xfrm>
          <a:prstGeom prst="rect">
            <a:avLst/>
          </a:prstGeom>
        </p:spPr>
        <p:txBody>
          <a:bodyPr wrap="none">
            <a:spAutoFit/>
          </a:bodyPr>
          <a:lstStyle/>
          <a:p>
            <a:pPr lvl="0" eaLnBrk="0" fontAlgn="base" hangingPunct="0">
              <a:spcBef>
                <a:spcPct val="0"/>
              </a:spcBef>
              <a:spcAft>
                <a:spcPct val="0"/>
              </a:spcAft>
            </a:pPr>
            <a:r>
              <a:rPr kumimoji="0" lang="es-EC" sz="2000" b="1"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PROYECTO DE GRADO</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11 Rectángulo"/>
          <p:cNvSpPr/>
          <p:nvPr/>
        </p:nvSpPr>
        <p:spPr>
          <a:xfrm>
            <a:off x="2627784" y="4665330"/>
            <a:ext cx="4896544" cy="707886"/>
          </a:xfrm>
          <a:prstGeom prst="rect">
            <a:avLst/>
          </a:prstGeom>
        </p:spPr>
        <p:txBody>
          <a:bodyPr wrap="square">
            <a:spAutoFit/>
          </a:bodyPr>
          <a:lstStyle/>
          <a:p>
            <a:pPr lvl="0" eaLnBrk="0" fontAlgn="base" hangingPunct="0">
              <a:spcBef>
                <a:spcPct val="0"/>
              </a:spcBef>
              <a:spcAft>
                <a:spcPct val="0"/>
              </a:spcAft>
            </a:pPr>
            <a:r>
              <a:rPr kumimoji="0" lang="es-EC"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Director:         </a:t>
            </a:r>
            <a:r>
              <a:rPr kumimoji="0" lang="es-EC"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Ing. </a:t>
            </a:r>
            <a:r>
              <a:rPr lang="es-EC" b="1" dirty="0" smtClean="0">
                <a:latin typeface="Times New Roman" pitchFamily="18" charset="0"/>
                <a:ea typeface="Times New Roman" pitchFamily="18" charset="0"/>
                <a:cs typeface="Times New Roman" pitchFamily="18" charset="0"/>
              </a:rPr>
              <a:t>Giovanni  Roldán Crespo.</a:t>
            </a:r>
            <a:endParaRPr kumimoji="0" lang="es-EC" sz="10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s-EC"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Maestrante:</a:t>
            </a:r>
            <a:r>
              <a:rPr kumimoji="0" lang="es-EC"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s-EC"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Ing. J Hugo Álvarez V.</a:t>
            </a:r>
            <a:endParaRPr kumimoji="0" lang="es-EC"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12 Rectángulo"/>
          <p:cNvSpPr/>
          <p:nvPr/>
        </p:nvSpPr>
        <p:spPr>
          <a:xfrm>
            <a:off x="6732240" y="5662989"/>
            <a:ext cx="2304256" cy="646331"/>
          </a:xfrm>
          <a:prstGeom prst="rect">
            <a:avLst/>
          </a:prstGeom>
        </p:spPr>
        <p:txBody>
          <a:bodyPr wrap="square">
            <a:spAutoFit/>
          </a:bodyPr>
          <a:lstStyle/>
          <a:p>
            <a:pPr lvl="0" algn="ctr" eaLnBrk="0" fontAlgn="base" hangingPunct="0">
              <a:spcBef>
                <a:spcPct val="0"/>
              </a:spcBef>
              <a:spcAft>
                <a:spcPct val="0"/>
              </a:spcAft>
            </a:pPr>
            <a:r>
              <a:rPr kumimoji="0" lang="es-EC"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Sangolquí – Ecuador</a:t>
            </a:r>
            <a:endParaRPr kumimoji="0" lang="es-EC" sz="1000" b="0" i="0" u="none" strike="noStrike" cap="none" normalizeH="0" baseline="0" dirty="0" smtClean="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es-EC" b="1" dirty="0" smtClean="0">
                <a:latin typeface="Calibri" pitchFamily="34" charset="0"/>
                <a:ea typeface="Times New Roman" pitchFamily="18" charset="0"/>
                <a:cs typeface="Calibri" pitchFamily="34" charset="0"/>
              </a:rPr>
              <a:t>Noviembre</a:t>
            </a:r>
            <a:r>
              <a:rPr kumimoji="0" lang="es-EC"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2013</a:t>
            </a:r>
            <a:endParaRPr kumimoji="0" lang="es-EC" sz="1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4" name="13 Imagen"/>
          <p:cNvPicPr/>
          <p:nvPr/>
        </p:nvPicPr>
        <p:blipFill>
          <a:blip r:embed="rId2">
            <a:extLst>
              <a:ext uri="{28A0092B-C50C-407E-A947-70E740481C1C}">
                <a14:useLocalDpi xmlns:a14="http://schemas.microsoft.com/office/drawing/2010/main" val="0"/>
              </a:ext>
            </a:extLst>
          </a:blip>
          <a:srcRect/>
          <a:stretch>
            <a:fillRect/>
          </a:stretch>
        </p:blipFill>
        <p:spPr bwMode="auto">
          <a:xfrm>
            <a:off x="657727" y="257636"/>
            <a:ext cx="7828545" cy="1832248"/>
          </a:xfrm>
          <a:prstGeom prst="rect">
            <a:avLst/>
          </a:prstGeom>
          <a:noFill/>
          <a:ln>
            <a:noFill/>
          </a:ln>
        </p:spPr>
      </p:pic>
    </p:spTree>
    <p:extLst>
      <p:ext uri="{BB962C8B-B14F-4D97-AF65-F5344CB8AC3E}">
        <p14:creationId xmlns:p14="http://schemas.microsoft.com/office/powerpoint/2010/main" val="21573684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30088" y="228600"/>
            <a:ext cx="8534400" cy="758952"/>
          </a:xfrm>
        </p:spPr>
        <p:txBody>
          <a:bodyPr>
            <a:normAutofit/>
          </a:bodyPr>
          <a:lstStyle/>
          <a:p>
            <a:r>
              <a:rPr lang="es-EC" sz="2400" b="1" dirty="0" smtClean="0">
                <a:solidFill>
                  <a:srgbClr val="FF0000"/>
                </a:solidFill>
              </a:rPr>
              <a:t>LA  GESTIÓN  DEL  CAMBIO</a:t>
            </a:r>
            <a:endParaRPr lang="es-EC" sz="2400" b="1"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204864"/>
            <a:ext cx="4355359"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4534871" y="1916832"/>
            <a:ext cx="4357609" cy="4801314"/>
          </a:xfrm>
          <a:prstGeom prst="rect">
            <a:avLst/>
          </a:prstGeom>
          <a:noFill/>
        </p:spPr>
        <p:txBody>
          <a:bodyPr wrap="square" rtlCol="0">
            <a:spAutoFit/>
          </a:bodyPr>
          <a:lstStyle/>
          <a:p>
            <a:pPr algn="just"/>
            <a:r>
              <a:rPr lang="es-EC" sz="2400" dirty="0" smtClean="0"/>
              <a:t>Al gestionar la resistencia al cambio se debe analizar las siguientes dimensiones:</a:t>
            </a:r>
          </a:p>
          <a:p>
            <a:pPr algn="just"/>
            <a:endParaRPr lang="es-EC" sz="2400" dirty="0" smtClean="0"/>
          </a:p>
          <a:p>
            <a:pPr marL="285750" indent="-285750" algn="just">
              <a:buFont typeface="Arial" panose="020B0604020202020204" pitchFamily="34" charset="0"/>
              <a:buChar char="•"/>
            </a:pPr>
            <a:r>
              <a:rPr lang="es-EC" sz="2400" dirty="0" smtClean="0"/>
              <a:t>Personal.</a:t>
            </a:r>
          </a:p>
          <a:p>
            <a:pPr marL="285750" indent="-285750" algn="just">
              <a:buFont typeface="Arial" panose="020B0604020202020204" pitchFamily="34" charset="0"/>
              <a:buChar char="•"/>
            </a:pPr>
            <a:r>
              <a:rPr lang="es-EC" sz="2400" dirty="0" smtClean="0"/>
              <a:t>Interpersonal.</a:t>
            </a:r>
          </a:p>
          <a:p>
            <a:pPr marL="285750" indent="-285750" algn="just">
              <a:buFont typeface="Arial" panose="020B0604020202020204" pitchFamily="34" charset="0"/>
              <a:buChar char="•"/>
            </a:pPr>
            <a:r>
              <a:rPr lang="es-EC" sz="2400" dirty="0" smtClean="0"/>
              <a:t>Gerencial.</a:t>
            </a:r>
          </a:p>
          <a:p>
            <a:pPr marL="285750" indent="-285750" algn="just">
              <a:buFont typeface="Arial" panose="020B0604020202020204" pitchFamily="34" charset="0"/>
              <a:buChar char="•"/>
            </a:pPr>
            <a:r>
              <a:rPr lang="es-EC" sz="2400" dirty="0" smtClean="0"/>
              <a:t>Organizacional</a:t>
            </a:r>
          </a:p>
          <a:p>
            <a:pPr algn="just"/>
            <a:endParaRPr lang="es-EC" sz="2400" dirty="0"/>
          </a:p>
          <a:p>
            <a:pPr algn="just"/>
            <a:r>
              <a:rPr lang="es-EC" sz="2400" dirty="0" smtClean="0"/>
              <a:t>Las clave es convocar a un pensamiento “COMUN” de un nuevo hospital.</a:t>
            </a:r>
          </a:p>
          <a:p>
            <a:pPr marL="342900" indent="-342900">
              <a:buFont typeface="+mj-lt"/>
              <a:buAutoNum type="arabicPeriod"/>
            </a:pPr>
            <a:endParaRPr lang="es-EC" dirty="0"/>
          </a:p>
        </p:txBody>
      </p:sp>
    </p:spTree>
    <p:extLst>
      <p:ext uri="{BB962C8B-B14F-4D97-AF65-F5344CB8AC3E}">
        <p14:creationId xmlns:p14="http://schemas.microsoft.com/office/powerpoint/2010/main" val="308816984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txBox="1">
            <a:spLocks noGrp="1"/>
          </p:cNvSpPr>
          <p:nvPr>
            <p:ph sz="quarter" idx="1"/>
          </p:nvPr>
        </p:nvSpPr>
        <p:spPr>
          <a:xfrm>
            <a:off x="301752" y="2276872"/>
            <a:ext cx="8503920" cy="3046988"/>
          </a:xfrm>
          <a:prstGeom prst="rect">
            <a:avLst/>
          </a:prstGeom>
          <a:blipFill>
            <a:blip r:embed="rId2"/>
            <a:tile tx="0" ty="0" sx="100000" sy="100000" flip="none" algn="tl"/>
          </a:blipFill>
        </p:spPr>
        <p:txBody>
          <a:bodyPr wrap="square" rtlCol="0">
            <a:spAutoFit/>
          </a:bodyPr>
          <a:lstStyle/>
          <a:p>
            <a:pPr lvl="0" algn="just"/>
            <a:r>
              <a:rPr lang="es-ES" sz="2800" dirty="0" smtClean="0"/>
              <a:t>El </a:t>
            </a:r>
            <a:r>
              <a:rPr lang="es-ES" sz="2800" dirty="0"/>
              <a:t>nuevo sistema de gestión hospitalario generó un gran impacto institucional, el manejo de la gestión del cambio en base a la transparencia del proceso, la información y socialización permitió resultados positivos como podemos plasmar con las siguientes estadísticas:</a:t>
            </a:r>
            <a:endParaRPr lang="es-EC" sz="2800" dirty="0"/>
          </a:p>
          <a:p>
            <a:pPr marL="0" indent="0">
              <a:buNone/>
            </a:pPr>
            <a:endParaRPr lang="es-EC" sz="2000" dirty="0"/>
          </a:p>
        </p:txBody>
      </p:sp>
      <p:sp>
        <p:nvSpPr>
          <p:cNvPr id="6" name="5 Rectángulo"/>
          <p:cNvSpPr/>
          <p:nvPr/>
        </p:nvSpPr>
        <p:spPr>
          <a:xfrm>
            <a:off x="1835696" y="310470"/>
            <a:ext cx="6840760" cy="707886"/>
          </a:xfrm>
          <a:prstGeom prst="rect">
            <a:avLst/>
          </a:prstGeom>
        </p:spPr>
        <p:txBody>
          <a:bodyPr wrap="square">
            <a:spAutoFit/>
          </a:bodyPr>
          <a:lstStyle/>
          <a:p>
            <a:r>
              <a:rPr lang="es-EC" sz="4000" b="1" dirty="0" smtClean="0">
                <a:solidFill>
                  <a:srgbClr val="FF0000"/>
                </a:solidFill>
              </a:rPr>
              <a:t>C O N C L U S I O N E S</a:t>
            </a:r>
            <a:endParaRPr lang="es-EC" sz="4400" b="1" dirty="0"/>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09105"/>
            <a:ext cx="1107418" cy="91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18838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1307687641"/>
              </p:ext>
            </p:extLst>
          </p:nvPr>
        </p:nvGraphicFramePr>
        <p:xfrm>
          <a:off x="251520" y="1268760"/>
          <a:ext cx="4032448" cy="24482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p:nvPr>
            <p:extLst>
              <p:ext uri="{D42A27DB-BD31-4B8C-83A1-F6EECF244321}">
                <p14:modId xmlns:p14="http://schemas.microsoft.com/office/powerpoint/2010/main" val="3474764091"/>
              </p:ext>
            </p:extLst>
          </p:nvPr>
        </p:nvGraphicFramePr>
        <p:xfrm>
          <a:off x="5004048" y="1340768"/>
          <a:ext cx="3960440" cy="23762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5 Gráfico"/>
          <p:cNvGraphicFramePr/>
          <p:nvPr>
            <p:extLst>
              <p:ext uri="{D42A27DB-BD31-4B8C-83A1-F6EECF244321}">
                <p14:modId xmlns:p14="http://schemas.microsoft.com/office/powerpoint/2010/main" val="194546351"/>
              </p:ext>
            </p:extLst>
          </p:nvPr>
        </p:nvGraphicFramePr>
        <p:xfrm>
          <a:off x="251520" y="3933056"/>
          <a:ext cx="8496944" cy="2736304"/>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209105"/>
            <a:ext cx="1107418" cy="91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1835696" y="310470"/>
            <a:ext cx="6840760" cy="707886"/>
          </a:xfrm>
          <a:prstGeom prst="rect">
            <a:avLst/>
          </a:prstGeom>
        </p:spPr>
        <p:txBody>
          <a:bodyPr wrap="square">
            <a:spAutoFit/>
          </a:bodyPr>
          <a:lstStyle/>
          <a:p>
            <a:r>
              <a:rPr lang="es-EC" sz="4000" b="1" dirty="0" smtClean="0">
                <a:solidFill>
                  <a:srgbClr val="FF0000"/>
                </a:solidFill>
              </a:rPr>
              <a:t>C O N C L U S I O N E S</a:t>
            </a:r>
            <a:endParaRPr lang="es-EC" sz="4400" b="1" dirty="0"/>
          </a:p>
        </p:txBody>
      </p:sp>
    </p:spTree>
    <p:extLst>
      <p:ext uri="{BB962C8B-B14F-4D97-AF65-F5344CB8AC3E}">
        <p14:creationId xmlns:p14="http://schemas.microsoft.com/office/powerpoint/2010/main" val="103820206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srcRect/>
          <a:stretch>
            <a:fillRect/>
          </a:stretch>
        </p:blipFill>
        <p:spPr bwMode="auto">
          <a:xfrm>
            <a:off x="179511" y="260648"/>
            <a:ext cx="4447357" cy="2592288"/>
          </a:xfrm>
          <a:prstGeom prst="rect">
            <a:avLst/>
          </a:prstGeom>
          <a:noFill/>
          <a:ln w="9525">
            <a:noFill/>
            <a:miter lim="800000"/>
            <a:headEnd/>
            <a:tailEnd/>
          </a:ln>
          <a:effectLst/>
        </p:spPr>
      </p:pic>
      <p:pic>
        <p:nvPicPr>
          <p:cNvPr id="3" name="Picture 5"/>
          <p:cNvPicPr>
            <a:picLocks noChangeAspect="1" noChangeArrowheads="1"/>
          </p:cNvPicPr>
          <p:nvPr/>
        </p:nvPicPr>
        <p:blipFill>
          <a:blip r:embed="rId3"/>
          <a:srcRect/>
          <a:stretch>
            <a:fillRect/>
          </a:stretch>
        </p:blipFill>
        <p:spPr bwMode="auto">
          <a:xfrm>
            <a:off x="4716016" y="209588"/>
            <a:ext cx="4242033" cy="2643348"/>
          </a:xfrm>
          <a:prstGeom prst="rect">
            <a:avLst/>
          </a:prstGeom>
          <a:noFill/>
          <a:ln w="9525">
            <a:noFill/>
            <a:miter lim="800000"/>
            <a:headEnd/>
            <a:tailEnd/>
          </a:ln>
          <a:effectLst/>
        </p:spPr>
      </p:pic>
      <p:pic>
        <p:nvPicPr>
          <p:cNvPr id="4" name="Picture 2"/>
          <p:cNvPicPr>
            <a:picLocks noChangeAspect="1" noChangeArrowheads="1"/>
          </p:cNvPicPr>
          <p:nvPr/>
        </p:nvPicPr>
        <p:blipFill>
          <a:blip r:embed="rId4"/>
          <a:srcRect/>
          <a:stretch>
            <a:fillRect/>
          </a:stretch>
        </p:blipFill>
        <p:spPr bwMode="auto">
          <a:xfrm>
            <a:off x="393394" y="3389892"/>
            <a:ext cx="4106598" cy="2622440"/>
          </a:xfrm>
          <a:prstGeom prst="rect">
            <a:avLst/>
          </a:prstGeom>
          <a:noFill/>
          <a:ln w="9525">
            <a:noFill/>
            <a:miter lim="800000"/>
            <a:headEnd/>
            <a:tailEnd/>
          </a:ln>
          <a:effectLst/>
        </p:spPr>
      </p:pic>
      <p:pic>
        <p:nvPicPr>
          <p:cNvPr id="5" name="Picture 3"/>
          <p:cNvPicPr>
            <a:picLocks noChangeAspect="1" noChangeArrowheads="1"/>
          </p:cNvPicPr>
          <p:nvPr/>
        </p:nvPicPr>
        <p:blipFill>
          <a:blip r:embed="rId5"/>
          <a:srcRect/>
          <a:stretch>
            <a:fillRect/>
          </a:stretch>
        </p:blipFill>
        <p:spPr bwMode="auto">
          <a:xfrm>
            <a:off x="4716016" y="3389892"/>
            <a:ext cx="4302970" cy="2622440"/>
          </a:xfrm>
          <a:prstGeom prst="rect">
            <a:avLst/>
          </a:prstGeom>
          <a:noFill/>
          <a:ln w="9525">
            <a:noFill/>
            <a:miter lim="800000"/>
            <a:headEnd/>
            <a:tailEnd/>
          </a:ln>
          <a:effectLst/>
        </p:spPr>
      </p:pic>
      <p:sp>
        <p:nvSpPr>
          <p:cNvPr id="6" name="5 CuadroTexto"/>
          <p:cNvSpPr txBox="1"/>
          <p:nvPr/>
        </p:nvSpPr>
        <p:spPr>
          <a:xfrm>
            <a:off x="3707904" y="2854677"/>
            <a:ext cx="2222825" cy="646331"/>
          </a:xfrm>
          <a:prstGeom prst="rect">
            <a:avLst/>
          </a:prstGeom>
          <a:blipFill>
            <a:blip r:embed="rId6"/>
            <a:tile tx="0" ty="0" sx="100000" sy="100000" flip="none" algn="tl"/>
          </a:blipFill>
        </p:spPr>
        <p:txBody>
          <a:bodyPr wrap="square" rtlCol="0">
            <a:spAutoFit/>
          </a:bodyPr>
          <a:lstStyle/>
          <a:p>
            <a:r>
              <a:rPr lang="es-EC" sz="3600" dirty="0" smtClean="0"/>
              <a:t>A N T E S </a:t>
            </a:r>
            <a:endParaRPr lang="es-EC" sz="3600" dirty="0"/>
          </a:p>
        </p:txBody>
      </p:sp>
    </p:spTree>
    <p:extLst>
      <p:ext uri="{BB962C8B-B14F-4D97-AF65-F5344CB8AC3E}">
        <p14:creationId xmlns:p14="http://schemas.microsoft.com/office/powerpoint/2010/main" val="318621910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707904" y="2854677"/>
            <a:ext cx="2592288" cy="646331"/>
          </a:xfrm>
          <a:prstGeom prst="rect">
            <a:avLst/>
          </a:prstGeom>
          <a:blipFill>
            <a:blip r:embed="rId2"/>
            <a:tile tx="0" ty="0" sx="100000" sy="100000" flip="none" algn="tl"/>
          </a:blipFill>
        </p:spPr>
        <p:txBody>
          <a:bodyPr wrap="square" rtlCol="0">
            <a:spAutoFit/>
          </a:bodyPr>
          <a:lstStyle/>
          <a:p>
            <a:r>
              <a:rPr lang="es-EC" sz="3600" dirty="0" smtClean="0"/>
              <a:t>DESPUES </a:t>
            </a:r>
            <a:endParaRPr lang="es-EC" sz="3600" dirty="0"/>
          </a:p>
        </p:txBody>
      </p:sp>
      <p:pic>
        <p:nvPicPr>
          <p:cNvPr id="3" name="Picture 3"/>
          <p:cNvPicPr>
            <a:picLocks noChangeAspect="1" noChangeArrowheads="1"/>
          </p:cNvPicPr>
          <p:nvPr/>
        </p:nvPicPr>
        <p:blipFill>
          <a:blip r:embed="rId3"/>
          <a:srcRect/>
          <a:stretch>
            <a:fillRect/>
          </a:stretch>
        </p:blipFill>
        <p:spPr bwMode="auto">
          <a:xfrm>
            <a:off x="4819211" y="3501008"/>
            <a:ext cx="4033017" cy="2804752"/>
          </a:xfrm>
          <a:prstGeom prst="rect">
            <a:avLst/>
          </a:prstGeom>
          <a:noFill/>
          <a:ln w="9525">
            <a:noFill/>
            <a:miter lim="800000"/>
            <a:headEnd/>
            <a:tailEnd/>
          </a:ln>
          <a:effec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9211" y="155037"/>
            <a:ext cx="4048125" cy="2705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5"/>
          <a:srcRect/>
          <a:stretch>
            <a:fillRect/>
          </a:stretch>
        </p:blipFill>
        <p:spPr bwMode="auto">
          <a:xfrm>
            <a:off x="395536" y="3658697"/>
            <a:ext cx="3571868" cy="2650623"/>
          </a:xfrm>
          <a:prstGeom prst="rect">
            <a:avLst/>
          </a:prstGeom>
          <a:noFill/>
          <a:ln w="9525">
            <a:noFill/>
            <a:miter lim="800000"/>
            <a:headEnd/>
            <a:tailEnd/>
          </a:ln>
          <a:effectLst/>
        </p:spPr>
      </p:pic>
      <p:pic>
        <p:nvPicPr>
          <p:cNvPr id="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155036"/>
            <a:ext cx="3888432" cy="2725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617226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Marcador de contenido"/>
          <p:cNvGraphicFramePr>
            <a:graphicFrameLocks noGrp="1"/>
          </p:cNvGraphicFramePr>
          <p:nvPr>
            <p:ph idx="1"/>
            <p:extLst>
              <p:ext uri="{D42A27DB-BD31-4B8C-83A1-F6EECF244321}">
                <p14:modId xmlns:p14="http://schemas.microsoft.com/office/powerpoint/2010/main" val="3702559109"/>
              </p:ext>
            </p:extLst>
          </p:nvPr>
        </p:nvGraphicFramePr>
        <p:xfrm>
          <a:off x="857224" y="1617681"/>
          <a:ext cx="754382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429428"/>
            <a:ext cx="908050"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979712" y="332656"/>
            <a:ext cx="5904656" cy="769441"/>
          </a:xfrm>
          <a:prstGeom prst="rect">
            <a:avLst/>
          </a:prstGeom>
        </p:spPr>
        <p:txBody>
          <a:bodyPr wrap="square">
            <a:spAutoFit/>
          </a:bodyPr>
          <a:lstStyle/>
          <a:p>
            <a:r>
              <a:rPr lang="es-EC" sz="4000" dirty="0" smtClean="0">
                <a:solidFill>
                  <a:srgbClr val="FF0000"/>
                </a:solidFill>
              </a:rPr>
              <a:t>  RECOMENDACIONES</a:t>
            </a:r>
            <a:r>
              <a:rPr lang="es-EC" sz="4400" dirty="0" smtClean="0">
                <a:solidFill>
                  <a:srgbClr val="FF0000"/>
                </a:solidFill>
              </a:rPr>
              <a:t> </a:t>
            </a:r>
            <a:endParaRPr lang="es-EC" sz="3200" dirty="0"/>
          </a:p>
        </p:txBody>
      </p:sp>
      <p:pic>
        <p:nvPicPr>
          <p:cNvPr id="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40352" y="160163"/>
            <a:ext cx="1280914"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2699792" y="5805264"/>
            <a:ext cx="4888929" cy="461665"/>
          </a:xfrm>
          <a:prstGeom prst="rect">
            <a:avLst/>
          </a:prstGeom>
          <a:noFill/>
        </p:spPr>
        <p:txBody>
          <a:bodyPr wrap="square" rtlCol="0">
            <a:spAutoFit/>
          </a:bodyPr>
          <a:lstStyle/>
          <a:p>
            <a:r>
              <a:rPr lang="es-EC" sz="2400" b="1" i="1" dirty="0" smtClean="0">
                <a:solidFill>
                  <a:srgbClr val="FF0000"/>
                </a:solidFill>
                <a:latin typeface="Amienne" panose="04000508060000020003" pitchFamily="82" charset="0"/>
              </a:rPr>
              <a:t>Todo lo puedo en CRISTO que me fortalece</a:t>
            </a:r>
            <a:endParaRPr lang="es-EC" sz="2400" b="1" i="1" dirty="0">
              <a:solidFill>
                <a:srgbClr val="FF0000"/>
              </a:solidFill>
              <a:latin typeface="Amienne" panose="04000508060000020003" pitchFamily="82" charset="0"/>
            </a:endParaRPr>
          </a:p>
        </p:txBody>
      </p:sp>
    </p:spTree>
    <p:extLst>
      <p:ext uri="{BB962C8B-B14F-4D97-AF65-F5344CB8AC3E}">
        <p14:creationId xmlns:p14="http://schemas.microsoft.com/office/powerpoint/2010/main" val="3246692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sz="half" idx="1"/>
            <p:extLst>
              <p:ext uri="{D42A27DB-BD31-4B8C-83A1-F6EECF244321}">
                <p14:modId xmlns:p14="http://schemas.microsoft.com/office/powerpoint/2010/main" val="135984267"/>
              </p:ext>
            </p:extLst>
          </p:nvPr>
        </p:nvGraphicFramePr>
        <p:xfrm>
          <a:off x="323528" y="1481138"/>
          <a:ext cx="4038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contenido"/>
          <p:cNvSpPr>
            <a:spLocks noGrp="1"/>
          </p:cNvSpPr>
          <p:nvPr>
            <p:ph sz="half" idx="2"/>
          </p:nvPr>
        </p:nvSpPr>
        <p:spPr>
          <a:xfrm>
            <a:off x="4800600" y="1411568"/>
            <a:ext cx="4038600" cy="4681728"/>
          </a:xfrm>
        </p:spPr>
        <p:txBody>
          <a:bodyPr/>
          <a:lstStyle/>
          <a:p>
            <a:pPr marL="0" indent="0">
              <a:buNone/>
            </a:pPr>
            <a:endParaRPr lang="es-EC" b="1" dirty="0" smtClean="0">
              <a:solidFill>
                <a:schemeClr val="bg1"/>
              </a:solidFill>
            </a:endParaRPr>
          </a:p>
          <a:p>
            <a:r>
              <a:rPr lang="es-EC" sz="2800" b="1" dirty="0" smtClean="0">
                <a:solidFill>
                  <a:schemeClr val="bg1"/>
                </a:solidFill>
              </a:rPr>
              <a:t>Computadores obsoletos.</a:t>
            </a:r>
          </a:p>
          <a:p>
            <a:pPr marL="0" indent="0">
              <a:buNone/>
            </a:pPr>
            <a:endParaRPr lang="es-EC" sz="2800" b="1" dirty="0" smtClean="0">
              <a:solidFill>
                <a:schemeClr val="bg1"/>
              </a:solidFill>
            </a:endParaRPr>
          </a:p>
          <a:p>
            <a:r>
              <a:rPr lang="es-EC" sz="2800" b="1" dirty="0" smtClean="0">
                <a:solidFill>
                  <a:schemeClr val="bg1"/>
                </a:solidFill>
              </a:rPr>
              <a:t>Cuarto de máquinas</a:t>
            </a:r>
          </a:p>
          <a:p>
            <a:pPr marL="0" indent="0">
              <a:buNone/>
            </a:pPr>
            <a:endParaRPr lang="es-EC" sz="2800" b="1" dirty="0" smtClean="0">
              <a:solidFill>
                <a:schemeClr val="bg1"/>
              </a:solidFill>
            </a:endParaRPr>
          </a:p>
          <a:p>
            <a:r>
              <a:rPr lang="es-EC" sz="2800" b="1" dirty="0" smtClean="0">
                <a:solidFill>
                  <a:schemeClr val="bg1"/>
                </a:solidFill>
              </a:rPr>
              <a:t>Servidores </a:t>
            </a:r>
          </a:p>
          <a:p>
            <a:pPr marL="0" indent="0">
              <a:buNone/>
            </a:pPr>
            <a:endParaRPr lang="es-EC" b="1" dirty="0" smtClean="0">
              <a:solidFill>
                <a:schemeClr val="bg1"/>
              </a:solidFill>
            </a:endParaRPr>
          </a:p>
          <a:p>
            <a:pPr>
              <a:buNone/>
            </a:pPr>
            <a:endParaRPr lang="es-EC" b="1" dirty="0" smtClean="0">
              <a:solidFill>
                <a:schemeClr val="bg1"/>
              </a:solidFill>
            </a:endParaRPr>
          </a:p>
        </p:txBody>
      </p:sp>
      <p:sp>
        <p:nvSpPr>
          <p:cNvPr id="4" name="3 Título"/>
          <p:cNvSpPr>
            <a:spLocks noGrp="1"/>
          </p:cNvSpPr>
          <p:nvPr>
            <p:ph type="title"/>
          </p:nvPr>
        </p:nvSpPr>
        <p:spPr>
          <a:xfrm>
            <a:off x="457200" y="116632"/>
            <a:ext cx="8229600" cy="850106"/>
          </a:xfrm>
        </p:spPr>
        <p:txBody>
          <a:bodyPr>
            <a:noAutofit/>
          </a:bodyPr>
          <a:lstStyle/>
          <a:p>
            <a:r>
              <a:rPr lang="es-EC" sz="3200" dirty="0" smtClean="0">
                <a:solidFill>
                  <a:srgbClr val="FF0000"/>
                </a:solidFill>
              </a:rPr>
              <a:t>SITUACION TECNOLOGICA DEL HE-</a:t>
            </a:r>
            <a:r>
              <a:rPr lang="es-EC" sz="4400" dirty="0" smtClean="0">
                <a:solidFill>
                  <a:srgbClr val="FF0000"/>
                </a:solidFill>
              </a:rPr>
              <a:t>1 </a:t>
            </a:r>
            <a:endParaRPr lang="es-EC" sz="3200" dirty="0">
              <a:solidFill>
                <a:srgbClr val="FF0000"/>
              </a:solidFill>
            </a:endParaRPr>
          </a:p>
        </p:txBody>
      </p:sp>
      <p:sp>
        <p:nvSpPr>
          <p:cNvPr id="2" name="1 Rectángulo"/>
          <p:cNvSpPr/>
          <p:nvPr/>
        </p:nvSpPr>
        <p:spPr>
          <a:xfrm>
            <a:off x="1451318" y="5241974"/>
            <a:ext cx="1824538" cy="923330"/>
          </a:xfrm>
          <a:prstGeom prst="rect">
            <a:avLst/>
          </a:prstGeom>
          <a:noFill/>
        </p:spPr>
        <p:txBody>
          <a:bodyPr wrap="none" lIns="91440" tIns="45720" rIns="91440" bIns="45720">
            <a:spAutoFit/>
          </a:bodyPr>
          <a:lstStyle/>
          <a:p>
            <a:pPr algn="ctr"/>
            <a:r>
              <a:rPr lang="es-E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SGH</a:t>
            </a:r>
            <a:endParaRPr lang="es-E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390859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sz="half" idx="1"/>
            <p:extLst>
              <p:ext uri="{D42A27DB-BD31-4B8C-83A1-F6EECF244321}">
                <p14:modId xmlns:p14="http://schemas.microsoft.com/office/powerpoint/2010/main" val="1386597997"/>
              </p:ext>
            </p:extLst>
          </p:nvPr>
        </p:nvGraphicFramePr>
        <p:xfrm>
          <a:off x="457200" y="1481138"/>
          <a:ext cx="4038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contenido"/>
          <p:cNvSpPr>
            <a:spLocks noGrp="1"/>
          </p:cNvSpPr>
          <p:nvPr>
            <p:ph sz="half" idx="2"/>
          </p:nvPr>
        </p:nvSpPr>
        <p:spPr/>
        <p:txBody>
          <a:bodyPr/>
          <a:lstStyle/>
          <a:p>
            <a:pPr marL="0" indent="0">
              <a:buNone/>
            </a:pPr>
            <a:endParaRPr lang="es-EC" b="1" dirty="0" smtClean="0">
              <a:solidFill>
                <a:schemeClr val="bg1"/>
              </a:solidFill>
            </a:endParaRPr>
          </a:p>
          <a:p>
            <a:r>
              <a:rPr lang="es-EC" b="1" dirty="0" err="1" smtClean="0">
                <a:solidFill>
                  <a:schemeClr val="bg1"/>
                </a:solidFill>
              </a:rPr>
              <a:t>Switch</a:t>
            </a:r>
            <a:r>
              <a:rPr lang="es-EC" b="1" dirty="0" smtClean="0">
                <a:solidFill>
                  <a:schemeClr val="bg1"/>
                </a:solidFill>
              </a:rPr>
              <a:t> </a:t>
            </a:r>
            <a:r>
              <a:rPr lang="es-EC" b="1" dirty="0">
                <a:solidFill>
                  <a:schemeClr val="bg1"/>
                </a:solidFill>
              </a:rPr>
              <a:t> </a:t>
            </a:r>
            <a:r>
              <a:rPr lang="es-EC" b="1" dirty="0" smtClean="0">
                <a:solidFill>
                  <a:schemeClr val="bg1"/>
                </a:solidFill>
              </a:rPr>
              <a:t>insuficientes</a:t>
            </a:r>
          </a:p>
          <a:p>
            <a:pPr marL="0" indent="0">
              <a:buNone/>
            </a:pPr>
            <a:endParaRPr lang="es-EC" b="1" dirty="0" smtClean="0">
              <a:solidFill>
                <a:schemeClr val="bg1"/>
              </a:solidFill>
            </a:endParaRPr>
          </a:p>
          <a:p>
            <a:r>
              <a:rPr lang="es-EC" b="1" dirty="0" err="1" smtClean="0">
                <a:solidFill>
                  <a:schemeClr val="bg1"/>
                </a:solidFill>
              </a:rPr>
              <a:t>Backbone</a:t>
            </a:r>
            <a:r>
              <a:rPr lang="es-EC" b="1" dirty="0" smtClean="0">
                <a:solidFill>
                  <a:schemeClr val="bg1"/>
                </a:solidFill>
              </a:rPr>
              <a:t> de cobre</a:t>
            </a:r>
          </a:p>
          <a:p>
            <a:pPr marL="0" indent="0">
              <a:buNone/>
            </a:pPr>
            <a:endParaRPr lang="es-EC" b="1" dirty="0" smtClean="0">
              <a:solidFill>
                <a:schemeClr val="bg1"/>
              </a:solidFill>
            </a:endParaRPr>
          </a:p>
          <a:p>
            <a:r>
              <a:rPr lang="es-EC" b="1" dirty="0" smtClean="0">
                <a:solidFill>
                  <a:schemeClr val="bg1"/>
                </a:solidFill>
              </a:rPr>
              <a:t>No </a:t>
            </a:r>
            <a:r>
              <a:rPr lang="es-EC" b="1" dirty="0" err="1" smtClean="0">
                <a:solidFill>
                  <a:schemeClr val="bg1"/>
                </a:solidFill>
              </a:rPr>
              <a:t>Switch</a:t>
            </a:r>
            <a:r>
              <a:rPr lang="es-EC" b="1" dirty="0" smtClean="0">
                <a:solidFill>
                  <a:schemeClr val="bg1"/>
                </a:solidFill>
              </a:rPr>
              <a:t> de </a:t>
            </a:r>
            <a:r>
              <a:rPr lang="es-EC" b="1" dirty="0" err="1" smtClean="0">
                <a:solidFill>
                  <a:schemeClr val="bg1"/>
                </a:solidFill>
              </a:rPr>
              <a:t>core</a:t>
            </a:r>
            <a:r>
              <a:rPr lang="es-EC" b="1" dirty="0" smtClean="0">
                <a:solidFill>
                  <a:schemeClr val="bg1"/>
                </a:solidFill>
              </a:rPr>
              <a:t>.</a:t>
            </a:r>
          </a:p>
          <a:p>
            <a:pPr marL="0" indent="0">
              <a:buNone/>
            </a:pPr>
            <a:endParaRPr lang="es-EC" b="1" dirty="0" smtClean="0">
              <a:solidFill>
                <a:schemeClr val="bg1"/>
              </a:solidFill>
            </a:endParaRPr>
          </a:p>
          <a:p>
            <a:r>
              <a:rPr lang="es-EC" b="1" dirty="0" smtClean="0">
                <a:solidFill>
                  <a:schemeClr val="bg1"/>
                </a:solidFill>
              </a:rPr>
              <a:t>No redundancia. </a:t>
            </a:r>
          </a:p>
          <a:p>
            <a:endParaRPr lang="es-EC" b="1" dirty="0" smtClean="0">
              <a:solidFill>
                <a:schemeClr val="bg1"/>
              </a:solidFill>
            </a:endParaRPr>
          </a:p>
          <a:p>
            <a:endParaRPr lang="es-EC" b="1" dirty="0" smtClean="0">
              <a:solidFill>
                <a:schemeClr val="bg1"/>
              </a:solidFill>
            </a:endParaRPr>
          </a:p>
        </p:txBody>
      </p:sp>
      <p:sp>
        <p:nvSpPr>
          <p:cNvPr id="6" name="3 Título"/>
          <p:cNvSpPr>
            <a:spLocks noGrp="1"/>
          </p:cNvSpPr>
          <p:nvPr>
            <p:ph type="title"/>
          </p:nvPr>
        </p:nvSpPr>
        <p:spPr>
          <a:xfrm>
            <a:off x="457200" y="116632"/>
            <a:ext cx="8229600" cy="850106"/>
          </a:xfrm>
        </p:spPr>
        <p:txBody>
          <a:bodyPr>
            <a:noAutofit/>
          </a:bodyPr>
          <a:lstStyle/>
          <a:p>
            <a:r>
              <a:rPr lang="es-EC" sz="3200" dirty="0">
                <a:solidFill>
                  <a:srgbClr val="FF0000"/>
                </a:solidFill>
              </a:rPr>
              <a:t>SITUACION </a:t>
            </a:r>
            <a:r>
              <a:rPr lang="es-EC" sz="3200" dirty="0" smtClean="0">
                <a:solidFill>
                  <a:srgbClr val="FF0000"/>
                </a:solidFill>
              </a:rPr>
              <a:t>TECNOLÓGICA </a:t>
            </a:r>
            <a:r>
              <a:rPr lang="es-EC" sz="3200" dirty="0">
                <a:solidFill>
                  <a:srgbClr val="FF0000"/>
                </a:solidFill>
              </a:rPr>
              <a:t>DEL HE-</a:t>
            </a:r>
            <a:r>
              <a:rPr lang="es-EC" sz="4400" dirty="0">
                <a:solidFill>
                  <a:srgbClr val="FF0000"/>
                </a:solidFill>
              </a:rPr>
              <a:t>1 </a:t>
            </a:r>
            <a:endParaRPr lang="es-EC" sz="3200" dirty="0">
              <a:solidFill>
                <a:srgbClr val="FF0000"/>
              </a:solidFill>
            </a:endParaRPr>
          </a:p>
        </p:txBody>
      </p:sp>
      <p:sp>
        <p:nvSpPr>
          <p:cNvPr id="7" name="6 Rectángulo"/>
          <p:cNvSpPr/>
          <p:nvPr/>
        </p:nvSpPr>
        <p:spPr>
          <a:xfrm>
            <a:off x="1451318" y="5241974"/>
            <a:ext cx="1824538" cy="923330"/>
          </a:xfrm>
          <a:prstGeom prst="rect">
            <a:avLst/>
          </a:prstGeom>
          <a:noFill/>
        </p:spPr>
        <p:txBody>
          <a:bodyPr wrap="none" lIns="91440" tIns="45720" rIns="91440" bIns="45720">
            <a:spAutoFit/>
          </a:bodyPr>
          <a:lstStyle/>
          <a:p>
            <a:pPr algn="ctr"/>
            <a:r>
              <a:rPr lang="es-E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SGH</a:t>
            </a:r>
            <a:endParaRPr lang="es-E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2869558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sz="half" idx="1"/>
            <p:extLst>
              <p:ext uri="{D42A27DB-BD31-4B8C-83A1-F6EECF244321}">
                <p14:modId xmlns:p14="http://schemas.microsoft.com/office/powerpoint/2010/main" val="2108172108"/>
              </p:ext>
            </p:extLst>
          </p:nvPr>
        </p:nvGraphicFramePr>
        <p:xfrm>
          <a:off x="457200" y="1481138"/>
          <a:ext cx="4038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contenido"/>
          <p:cNvSpPr>
            <a:spLocks noGrp="1"/>
          </p:cNvSpPr>
          <p:nvPr>
            <p:ph sz="half" idx="2"/>
          </p:nvPr>
        </p:nvSpPr>
        <p:spPr/>
        <p:txBody>
          <a:bodyPr/>
          <a:lstStyle/>
          <a:p>
            <a:pPr marL="0" indent="0">
              <a:buNone/>
            </a:pPr>
            <a:endParaRPr lang="es-EC" b="1" dirty="0" smtClean="0">
              <a:solidFill>
                <a:schemeClr val="bg1"/>
              </a:solidFill>
            </a:endParaRPr>
          </a:p>
          <a:p>
            <a:pPr marL="0" indent="0">
              <a:buNone/>
            </a:pPr>
            <a:endParaRPr lang="es-EC" b="1" dirty="0">
              <a:solidFill>
                <a:schemeClr val="bg1"/>
              </a:solidFill>
            </a:endParaRPr>
          </a:p>
          <a:p>
            <a:pPr marL="0" indent="0">
              <a:buNone/>
            </a:pPr>
            <a:endParaRPr lang="es-EC" b="1" dirty="0" smtClean="0">
              <a:solidFill>
                <a:schemeClr val="bg1"/>
              </a:solidFill>
            </a:endParaRPr>
          </a:p>
          <a:p>
            <a:r>
              <a:rPr lang="es-EC" b="1" dirty="0" smtClean="0">
                <a:solidFill>
                  <a:schemeClr val="bg1"/>
                </a:solidFill>
              </a:rPr>
              <a:t>Red eléctrica insuficiente. </a:t>
            </a:r>
          </a:p>
          <a:p>
            <a:endParaRPr lang="es-EC" b="1" dirty="0" smtClean="0">
              <a:solidFill>
                <a:schemeClr val="bg1"/>
              </a:solidFill>
            </a:endParaRPr>
          </a:p>
          <a:p>
            <a:r>
              <a:rPr lang="es-EC" b="1" dirty="0" smtClean="0">
                <a:solidFill>
                  <a:schemeClr val="bg1"/>
                </a:solidFill>
              </a:rPr>
              <a:t>No existe una red de energía  estabilizada.</a:t>
            </a:r>
          </a:p>
          <a:p>
            <a:pPr marL="0" indent="0">
              <a:buNone/>
            </a:pPr>
            <a:endParaRPr lang="es-EC" b="1" dirty="0" smtClean="0">
              <a:solidFill>
                <a:schemeClr val="bg1"/>
              </a:solidFill>
            </a:endParaRPr>
          </a:p>
          <a:p>
            <a:pPr marL="0" indent="0">
              <a:buNone/>
            </a:pPr>
            <a:endParaRPr lang="es-EC" b="1" dirty="0" smtClean="0">
              <a:solidFill>
                <a:schemeClr val="bg1"/>
              </a:solidFill>
            </a:endParaRPr>
          </a:p>
          <a:p>
            <a:endParaRPr lang="es-EC" b="1" dirty="0" smtClean="0">
              <a:solidFill>
                <a:schemeClr val="bg1"/>
              </a:solidFill>
            </a:endParaRPr>
          </a:p>
          <a:p>
            <a:endParaRPr lang="es-EC" b="1" dirty="0" smtClean="0">
              <a:solidFill>
                <a:schemeClr val="bg1"/>
              </a:solidFill>
            </a:endParaRPr>
          </a:p>
          <a:p>
            <a:endParaRPr lang="es-EC" b="1" dirty="0" smtClean="0">
              <a:solidFill>
                <a:schemeClr val="bg1"/>
              </a:solidFill>
            </a:endParaRPr>
          </a:p>
        </p:txBody>
      </p:sp>
      <p:sp>
        <p:nvSpPr>
          <p:cNvPr id="7" name="6 Rectángulo"/>
          <p:cNvSpPr/>
          <p:nvPr/>
        </p:nvSpPr>
        <p:spPr>
          <a:xfrm>
            <a:off x="1451318" y="5241974"/>
            <a:ext cx="1824538" cy="923330"/>
          </a:xfrm>
          <a:prstGeom prst="rect">
            <a:avLst/>
          </a:prstGeom>
          <a:noFill/>
        </p:spPr>
        <p:txBody>
          <a:bodyPr wrap="none" lIns="91440" tIns="45720" rIns="91440" bIns="45720">
            <a:spAutoFit/>
          </a:bodyPr>
          <a:lstStyle/>
          <a:p>
            <a:pPr algn="ctr"/>
            <a:r>
              <a:rPr lang="es-E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SGH</a:t>
            </a:r>
            <a:endParaRPr lang="es-E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4" name="3 Rectángulo"/>
          <p:cNvSpPr/>
          <p:nvPr/>
        </p:nvSpPr>
        <p:spPr>
          <a:xfrm>
            <a:off x="539552" y="332656"/>
            <a:ext cx="7848872" cy="769441"/>
          </a:xfrm>
          <a:prstGeom prst="rect">
            <a:avLst/>
          </a:prstGeom>
        </p:spPr>
        <p:txBody>
          <a:bodyPr wrap="square">
            <a:spAutoFit/>
          </a:bodyPr>
          <a:lstStyle/>
          <a:p>
            <a:r>
              <a:rPr lang="es-EC" sz="3200" dirty="0">
                <a:solidFill>
                  <a:srgbClr val="FF0000"/>
                </a:solidFill>
              </a:rPr>
              <a:t>SITUACION TECNOLOGICA DEL HE-</a:t>
            </a:r>
            <a:r>
              <a:rPr lang="es-EC" sz="4400" dirty="0">
                <a:solidFill>
                  <a:srgbClr val="FF0000"/>
                </a:solidFill>
              </a:rPr>
              <a:t>1 </a:t>
            </a:r>
            <a:endParaRPr lang="es-EC" sz="3200" dirty="0"/>
          </a:p>
        </p:txBody>
      </p:sp>
    </p:spTree>
    <p:extLst>
      <p:ext uri="{BB962C8B-B14F-4D97-AF65-F5344CB8AC3E}">
        <p14:creationId xmlns:p14="http://schemas.microsoft.com/office/powerpoint/2010/main" val="1414139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a:srcRect/>
          <a:stretch>
            <a:fillRect/>
          </a:stretch>
        </p:blipFill>
        <p:spPr bwMode="auto">
          <a:xfrm>
            <a:off x="179511" y="260648"/>
            <a:ext cx="4447357" cy="2592288"/>
          </a:xfrm>
          <a:prstGeom prst="rect">
            <a:avLst/>
          </a:prstGeom>
          <a:noFill/>
          <a:ln w="9525">
            <a:noFill/>
            <a:miter lim="800000"/>
            <a:headEnd/>
            <a:tailEnd/>
          </a:ln>
          <a:effectLst/>
        </p:spPr>
      </p:pic>
      <p:pic>
        <p:nvPicPr>
          <p:cNvPr id="6" name="Picture 5"/>
          <p:cNvPicPr>
            <a:picLocks noChangeAspect="1" noChangeArrowheads="1"/>
          </p:cNvPicPr>
          <p:nvPr/>
        </p:nvPicPr>
        <p:blipFill>
          <a:blip r:embed="rId3"/>
          <a:srcRect/>
          <a:stretch>
            <a:fillRect/>
          </a:stretch>
        </p:blipFill>
        <p:spPr bwMode="auto">
          <a:xfrm>
            <a:off x="4716016" y="209588"/>
            <a:ext cx="4242033" cy="2643348"/>
          </a:xfrm>
          <a:prstGeom prst="rect">
            <a:avLst/>
          </a:prstGeom>
          <a:noFill/>
          <a:ln w="9525">
            <a:noFill/>
            <a:miter lim="800000"/>
            <a:headEnd/>
            <a:tailEnd/>
          </a:ln>
          <a:effectLst/>
        </p:spPr>
      </p:pic>
      <p:pic>
        <p:nvPicPr>
          <p:cNvPr id="7" name="Picture 2"/>
          <p:cNvPicPr>
            <a:picLocks noChangeAspect="1" noChangeArrowheads="1"/>
          </p:cNvPicPr>
          <p:nvPr/>
        </p:nvPicPr>
        <p:blipFill>
          <a:blip r:embed="rId4"/>
          <a:srcRect/>
          <a:stretch>
            <a:fillRect/>
          </a:stretch>
        </p:blipFill>
        <p:spPr bwMode="auto">
          <a:xfrm>
            <a:off x="393394" y="3389892"/>
            <a:ext cx="4106598" cy="2622440"/>
          </a:xfrm>
          <a:prstGeom prst="rect">
            <a:avLst/>
          </a:prstGeom>
          <a:noFill/>
          <a:ln w="9525">
            <a:noFill/>
            <a:miter lim="800000"/>
            <a:headEnd/>
            <a:tailEnd/>
          </a:ln>
          <a:effectLst/>
        </p:spPr>
      </p:pic>
      <p:pic>
        <p:nvPicPr>
          <p:cNvPr id="8" name="Picture 3"/>
          <p:cNvPicPr>
            <a:picLocks noChangeAspect="1" noChangeArrowheads="1"/>
          </p:cNvPicPr>
          <p:nvPr/>
        </p:nvPicPr>
        <p:blipFill>
          <a:blip r:embed="rId5"/>
          <a:srcRect/>
          <a:stretch>
            <a:fillRect/>
          </a:stretch>
        </p:blipFill>
        <p:spPr bwMode="auto">
          <a:xfrm>
            <a:off x="4860032" y="3389892"/>
            <a:ext cx="4302970" cy="2622440"/>
          </a:xfrm>
          <a:prstGeom prst="rect">
            <a:avLst/>
          </a:prstGeom>
          <a:noFill/>
          <a:ln w="9525">
            <a:noFill/>
            <a:miter lim="800000"/>
            <a:headEnd/>
            <a:tailEnd/>
          </a:ln>
          <a:effectLst/>
        </p:spPr>
      </p:pic>
    </p:spTree>
    <p:extLst>
      <p:ext uri="{BB962C8B-B14F-4D97-AF65-F5344CB8AC3E}">
        <p14:creationId xmlns:p14="http://schemas.microsoft.com/office/powerpoint/2010/main" val="2217070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47747"/>
            <a:ext cx="1080120" cy="888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11 Diagrama"/>
          <p:cNvGraphicFramePr/>
          <p:nvPr>
            <p:extLst>
              <p:ext uri="{D42A27DB-BD31-4B8C-83A1-F6EECF244321}">
                <p14:modId xmlns:p14="http://schemas.microsoft.com/office/powerpoint/2010/main" val="2307803555"/>
              </p:ext>
            </p:extLst>
          </p:nvPr>
        </p:nvGraphicFramePr>
        <p:xfrm>
          <a:off x="1249184" y="871055"/>
          <a:ext cx="7715304" cy="5857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4" name="AutoShape 2" descr="data:image/jpeg;base64,/9j/4AAQSkZJRgABAQAAAQABAAD/2wCEAAkGBhQSEBQUERQVFRUVFRgWFxYUFhgVFRQYFRUYFhQXFBUYHCofGBsjGRgWIC8gIycpLCwsFx8xNTAqNSYsLCoBCQoKDgwOGg8PGiwkHyQsLiwsLCovLCkqLCosKSwsLC8sLCwsLCwsKSwsLCwtLCkpLCwsLCksLSwpLCwpKSksLP/AABEIAK0BIwMBIgACEQEDEQH/xAAcAAABBQEBAQAAAAAAAAAAAAAEAQIDBQYABwj/xABEEAACAgAFAgQEAgcFBgUFAAABAgMRAAQSITEFQQYTIlEyYXGBQpEHFCNScqGxM4KywdEVVJKi0vAWJFNik0NzwuHx/8QAGgEAAwEBAQEAAAAAAAAAAAAAAQIDBAAFBv/EADARAAIBAwIDBgUEAwAAAAAAAAABAgMRIRIxBEFRE2FxgcHwIpGhsdEUIzLhBULx/9oADAMBAAIRAxEAPwD0yF8GxPgCLBUeLWMeoOQ4mBwLG+CFOBYFx94THY7HAFBw4YbhwwBonY7C1hawClhMJh2OrHHWG47C1hpxwLC47CY7BAdhMdhMccdhMdjsEAmGnDsNOGOEw0nCnDDhkA4nCE4Q4a52w1jhjHCVhxGEw4BuEvDiMNIwQHY7HY7BOI3wLNgt8Cy44JX5jFTmji1zJxU5rChMZmPjb+Jv6nHY7MfG38Tf1OOxiZrR65HgqPAseCo8XMTCExMpxAuJVOOBcmD4diLD48K0EkAxFnc6kMZklbSoqzudyQAABuSSQABuScRTdWjSVYifWVLkDiNBfrkPCKSNIvk8cGspnVK5uWHN65FmIkiKeaZZAr3HHAIyFgMLbs92Qyk9zibZeMS1z/jDy8wsXlWG8jdn0SMMw5RTFCV1PpIOoEqRR2xTRdfzJy7tM8if+YWGWUJEkcKpM0cxhol9qFu+wBsVRxb9C8MusonmZg6mQRoZTmCkciRgo00g1N60L7caiNxi3y/Q4ElaVIYxI5JZ9I1nV8XqO4B7gYA+CgzPW0gljaKVpoky2ZYgSmXXIsmW8tCbNtcmkXxr+eBOmdYzKRNBMz/rJzcCW4RiEnCyyaQpK6Qq5gL8lGNnI6xoTVKougKr6DDM702KYaZY0cWDTqG3F0RfBFnf54465V57xN5c0iBC4QQqApGt5p3ISJQaGyAOSTsDeLLp/UVmUlbBVijqwpkdatWHvRBsEggggkHFdN4YUOkkDeW6O0nqBlRmaJYbZSwNiNdIphVn3xnOqdPzcZWMOUWfNKGkR9M80jFWaQ6RSRCKN1EanVSLZIsY46yZvNOOxT5LxQksoVUfynYpFPt5czoCzqneqDU3DaGrgXckYa5NoYcJhxw04IomOx2OwwBDhhw44acFHDThhwNn+rxQ/wBpIqn2u2P90b4z3UPHAAPlJ/ekND/hB/zwsqsIbsaMHLY1BxVZ/wARwR2DIGbjSnqP3rYfc4wvWetTyxo7F5EkZggQhY20EBtgdwCQLIN4b0roc0+7fsV9gKaubth/QYlLiJWvFW72UVJf7M0M/jglqRAFHdzZIHPHH13xpsnm1lQOh2P5g9wfmMUXROgxwLLW7NEQzEli1fM9sZzo3VJMhP5EvqU/Cf8A1E4BH/vUfnwffAjVcUpyd09+4GhSbUVt9T0bHYZDMHUMpBUiwRwRh+N6dyA04Q4U4acE4Y+BZjgp8Cy4JxX5jFTmsW2YxVZrChRi8x8bfxN/U4TC5n42/ib+px2MTNaPXY8EpgWPBSYuYmTpiVcRJiVcEQeuI+pZh44JHijMrqpKoOWPYf8A839t8SoMB5/q0kD28DNBQ/axXIyfveZCBq0/NNXzAxOTLU0ZPMZJs1Ll2WeKdnDsjmHQEaBlZop4gbeHUQNL+tHCmycbnIZZkjVXkMj7lnYAFiTZoDZVs0B2AA35wL0rKobzHkrFLMo1mvWVFlA5r4tJFj323oYLzcRZSFbS3Kt7EcWO49x3F4Qs2T47A2QzvmLZGllOl1uyjDkX3G4IPcEHvgoY46wF1sf+Wm/+05/JScGBgdwbHuOMYLx14jlZQuXUtCC3mOAzCQrQ0gKjDywTbFqDaGWwOaTwN1YZrqsYiRUjhgkdzGoQTSEJGxIXlLc0N+x9qA9sHrGIc3lFljaOQWrqVYbiwwo7jcbE8YnxGkoItSCPcGxsaO/1wSZiOt9PzEUkEUUjOVR/1cyCONEKJp0JpWpMwYiwTXSAajRINX3QeprZyzzeZKhNFlIcqAp0yOBoeVQ4DaT3BIF4suo5ETRMhLLY2ZTTIRurKfcHGaTqkOUdo/Xm800zuVijUFZHjsqGJ0Rfs0vSW1EWd7wBt0atjhhkGIctnFmiSWM2sih1PyYWPvhTiqRFjjLhpkOEwmHshLnFjhhOHYacMjjG+JeiSSZoaHCiRS7HSCRp0IACT333rtiIeHMvCA0zajt6pGB9+L2/IdsXHXYnbMRhWKjy3vSaJ9aVvVjvxWKzMdJy+oGZrYXtqOprq7G7t+ePPq6VN5t4K79+ZrhOWnA7qHU0SLLNGusEzItbb2t7sLA27DAgkzknw6YgffkX82s/kBxgrqmbEMOXMMRI1yqFAKn1US1UT7n3xJk1eSHUxdHZT6FXToJBC6mayd9J2rCVMWduW8n6CR2fi/uTdH6UYnd5JC7NGw3vgkHaySfbFP1jKhlVMyL0OrRSe/rUmNj71Y+de430HT4FEoIUAlSNW7Me59bb/bFZ1xFWKQSepPUyk8xsPUt+6lqAPa6O1ENrvST3zyw9uXquaBBWm/ArfC3iB8vK2XzXpI3NjbmhKvyP4h/e98b/ABg+u5DzXVSR5oZxDIQN9SOArbcqSD7EC/3gDfBXiIteWnGiSM6aPY9lHup/Cft2F3o1NPwva+PfR8vkGpFP4l5muw04dhMbjORvgaXBbjAsuOOK7MDFXmhi1zGKvNYVjGIzPxv/ABN/U47HZn43/ib+px2MbNSPXI8FR4GjGCo8WMbRMmJVxGuJVwRbEfUM8IIJZSLEaM9e+kEgD6nb74x3RenZZs4vly+cp1N5bTyrPC9h7eN2BlQEaR6QV1b6huNV4gl05ZubJRVCxrKSzOoUBHIU2a5IA5sViPw/JNIoklkR1pgAcuYZkdWKOrnzWXYqwIAG45IxJ7mmGEXLHDbrnCZiZUUsxAVRZJ4AGPL/ABx4oMpMQCg7CpACmXD7LJNYrzmF6QfgFnm8dc5K7Nv1HqGjMXAA76altisdcxgkA/tBZIofCxvlcV3iHxS65Ke4mRjGyq6SKyguNCnVauKLD8OMZ0vwTEEAyuaUnuU33bc+qKRWq+L7YC6nns1FH+r5gHQ0/wDbSGQWqN5igStYAITbcn89lK2KrrHV5v1dk85zGZCmm1YaE2CWBq5U7VVc41H6DstcublP4UijHy1M7sP+VcYjPQyS+RDEC0jgkLandjZNjehZJJ4x6b4EgHThJCqvMzBXlZNAVZaI0guyitGnYbigT8WAczZyuZyUQkRAkO4NFyNjHGRwOzOPoN7KnLGFACgAAUABQAGwAA4GKYeIGAATL0AKAMiKABwAEDVhrddmPEUQ+srH+kQ/rhkxWmX64ofFUM7KBl3gDAF41kQPK8qAkeTqYKp03uQa+mLjJZoSRq42DDg8qeCp+YNg/TFV4vhuC0EnnBqhMTKjiR1KrbMQNO+4J3HY45ioI6RlZo42Sd/MKyNoc6QzRmmXUqAKCCWWgOFGCTgDw/lc0it+tyB7I0L6WaMVuHlVEDk7cIKrk4sGGKRJz3GYTDqx1YcmNwhGHVhKwQFB1nKa8xHZNCNrALAH1rzpIvvgCSbLQDSXUc+leT77Jufviy6rlQ2ZUsAQIm2ayvxjciwDx398VPUJ8mKErRtoBpV9VAkFvRGK5rnHn1ZfuNXfgln5mmDekhz/AFgeTC8CFv20iheCf2e5oX/rtgYPnZa0ARWLaxpK7j3tuL4HtgzNdYU5WKXLx2onZQtab/ZNwqg4GXM52T4YxGD3ICn/AJ7PbsMSmmrXS2/2/H9DRyg3w90Fo8wrySl2GodzylH1Mfe/zxD19zGZ/MOqJ9Q9zHqWwfmt9uR2sbCbo3SJVzEcksuqjxbNyunuaHPYYk682iWXzPXEwGpTuVuMWy/vDayvPce2G1aqVnZ55Y5cu/7gjip5eoBOaaMsSyvLEUI+KNnIPI/CQzUfw17VQHVMlI7Ex158So4NUMwo8waTVerft3AIrgEyMUhikFujJASp30moqdb43G4+432JRjCyaSf2Wk+XJd+WwkRQNXYA7gnjcbjgYu9uf195Xmii2+Rb+GeujMRDVtIoGoGtW6q29d6YX9Qe+1zWPO8xlXicTx2J0T9rGnEojNa0B2JUBxX0B2Ivb9E6umZhWRCNwLA7WLsXvR7fccg420Kt/hfl793WTPUhbKC3GBZRgxxgWUY1XJFbmBiqzQxb5gYqs1hWxjC5n+0f+Jv6nHY7Nf2j/wATf4jjsZTWj16LBSDAsWC48VMpMoxKuGLiQYItgLr8QbLkNF5y6oy0eksSokXWVUG2ZVtgB3HfjFV4T6W0UxYQpEkqO2gIVeECRfKWQlzbOjFiKFEEYvs6jPDIsTaHZGCN+6xUhW+xo4xuTEWXzOVUZYZORSRIzOjzZjUhQoFiZpJlLlXMkgAGm9jicty0djadU6cJkCsWADBvSSNxdcEe9/UDGU6n+j//AMqkOVemEplkkkZtczFWW2dQd/UeRX8zjbYhfHJHXseR53wFnF3MQlruPKk/LdH/ACGKbqPTJlAE8cqhbrU00arYIJVZQU4PY490Bw8Ng2CpHg3ReqHLmYwiPzCqorSEPINiQIwhIb1Mu3c/ljQ+H/GaooizEZiZdiwDH1HdjIp9QYmyTv7kLj1GbIRupV40IJsgqOf3vk3z52xk/Efg5WFyK0qAVrX+3jXmm2PnJ9iRzRPqCtDpgOY8a5VP/qFv4FY39CQFP54rp/0hoPgiJ+bsFH/IG/rgvKeFsl+CJ5f4fOkH/J6cWkfhoaSIcmqEjZysSEH8J51812wAln4J6i0ySMVCglSALqyCGIJ52C+388WXiPp7T5d4kSJy+x86yig36wADbA0QNt+4xZjGV8YGWQrHBB5pjpncSMskOqwpRFeMvYB4cccHBJ8w3w50B8qrB52lDadKUwji0g35Yd2YX7Fq22Axatis8MZd0yw8yWeUkk3mE8t17adJ9VAgkFixN8nFkcPEnPcTHYXC1hhLDKwmHVhKwQGY8SdHWfMIHJAWJuDW5k7k7dsDzZDIxWfSzfUyUPkq7AbDt2xcZ+EHNKxAOmI1YBq5D78cYEzZy+7Oys2mqstst16U+p7Y82vVtNrU/BeBojFtLAPmM8nkQtClAZnTRqMf2L77A0OO3bE2UnaTewg2ApGJOwJ9TbGrI47YDz/UkTK60B0pmtJAGmiImsVhekdeOYYqi6AoJ1OC1kMVIAFe14jVwlLRfHP2hoxbxcOgy37SMlnNN+J6HIr0psfviDr8TLMSRrjZVBUAah6aJT97blTv7HthxSbUlMTUyfhVFMdqWu7N8jntiTxJnWikDEaoyi2B8YJLCx2YcbbH2vjBjJzptaU87LHy7w6dM9+XqZmRGGSWWL1KcvTLvR0gpqAO4IAHbsAR3FpLXnlo/UhMgeMV8VazQOwJVT/Fse94p1y8pyqS5ZrHlyo0ZBCsqzShee4U7cEfPjFlqDSQuhqQKBRHxh4DpPI1KGb7WeLw1+d+m3r0fSX9j93v33DcvpXyqa0EjrHJ+JCfM9L32ogb1Wmj8goZmykvnrsp0iaIAkR+vy2de+jZRtwVvsQT4iCWKADTOA8RIK7+VrK3t8TE3sCGoj2Yy+ghTwJVBbbSbDeW4P2X3Gn6HBjL375+HlzQHk2kgwLNgoG1BHcA/mLwPKMetcxIrcwMVWaGLWVwSQCCRz8rFi/tiszQwBzBZr+0f+Nv8RwmFzf9o/8AG3+I47Gc1I9diwVHgOM4nV8XSMTkGB6wobECHEqnDWsC5IhxQTeG5BmvMynlZUU+uZV8yabzSGcFGAUaWUEMxat9q2xfYUHCuNx4ysTRelVUsWIABZqtqHJoAWedgBihznj3IRSNHJmUV0YqykPakbEGlxdK2AZvDmUdiz5XLszElmaGNmYnkklbJ+eOSS3GTuVo/SR03/e4/wAn/wCnBjeMsmERzmE0yAlDTUwVirEbfvAjEn/hXJf7nlf/AIIv+nEx6FliqqcvBpQEKvlJSgmyFGmhZJO2Fna3wb95ej2er929u7f6gP8A47yP+8p+Tf8ATgvI+KMrMGMUysEALVq9IY0Lse+F/wDDuV/3bL//AAx/9OJsv0mBL0QxLqoNpjRdVGxdDejiUVO/xbGmq+F0Ps1LVyu1bzsjv9vQf+qv8/8ATD4uswsQqyAkmgN9yeO2O/UYv/Sj/wCBf9MKmTjBBEaAjcEKoI+hrGlqlyv9Dz7z7vqGYqcxl82klxSRyIzi0mXS0alhq8qRB6gFulYXx6sWerCl8QsPca+GVhxwmHQjEwmFx2CCwmEwt4THCso+sdHE2YBJ+GLsL5kbff6V98Av1HJido5JAJT6K9SrRsgWoC2Qffvg3rXQUzU5WS6EFCiQVJkf1bH5fzxXweAcqgty1An4mCjZvpfb3748TiakVUkpTa7l4c8ZXdh96PRoqLS1Xt3E+YkiaEGFdS/rSn0r8RdCb9VXYYG/ngnIZ7W1IBsPxOB2RuFvs6/ngPNNDHlrUroXMxWdRcbIALO/AofYYflvEeVRLFEgm/Ljr3+Q7DEKzTUXplLHq/E5Qk7qI3M9Sl8wKiX+0jBKRu66WLajr2AK6Rdj8QwT4hzOmSmTUnl71u3xMPgr1Djjf5HAZ8aRFqRHJ59RVe/1PvgvxTnkjdFeyGUkECwKbuBuOeaxSlmm04NZXPPPPkLKEoyV2UPTog0GqFqIaZVK7ggSkhWVtmHqPO43ojCRujJk9VrIBBpbYBy0ao2k7+oWdjvttYxF0lVaFjGxBWaUKyt7iN6N2rCzwb+2FgmAy0Hmr8Pl+ocBhOVogG14I7j54qpZ/G/n1XvkCQRPKak830ujoVkqg1KNyeF1aNPsflYXEjRjWwoBvNda3Cyhoa43o2Ttz8XIvAeZBAnU/tE0JXqtgoEt0T8VGtieO52GDAgJsG1MsJrUdSliVOk87eo0TYDbdhhr6be15dPDfoCxH0zxqDPl8uRTMWiI/ECAnlkgcArd/Q/e+8Q5oR5eRi4j9LBWbgMVOn+eMn4Y6bAnUvNdmkndWVRQCKQulm/iIVrrjUe52vPHOR/WMs8SSBJBbJvyQjAoa3plYj7+2PTo14ySztjz8zLKGmVjCeAOsMc08bWxliDEk7qYvTbfUGsbTNLjMfo7yCqHlcESKClXQ0Egiwd+4riqPPa5zuabW49NABk3o7hrDe26/wA8OnfNwc2Y3N/2j/xt/iOOx2a/tH/jb/EcJiJpR6xGcEpitzHUI4luRgo+5/pjIdR/SGVbYaVqr5BNn1CiDwQcXnUjAxRg5bHpC4lTGG8OfpHikQ/rJEZG4atmHawt0a/P5Y2mWzKuoZCGUiwQbBHuDhoTU1gDi4vISMdjkOKzrviBMqtvRtW07/iVdQVq4B98CUktykVctAMOxh8t+lCPUokX0t+6QWB5+G99q9sbXL5lXUMjBga3Ug8gEfTYg/fE41Iz2H0WJLx146sIcUOHXhLwl468cC4uOw28cXA5IH1NY45ZJEOHYDPUol5kQf31/wBcQZjxNlk+KZPsS38lBwjaQ1mWWOxnn8fZMXUjNRo6UbYgWQbA7YDl/SVlgaCSsaJ+FQNjXOrC9pHqHRLoazCPjGN+koEAplZWvgdxsTZABr2+pGBpv0gZoqfLyguyAGZhdEAHcACwSd/bA7WC5nOm7G7AwtYxXT/FWbaQiRY1jAJBoWa01tqNXbfkMHv4hf8A9RB/w3zib4qCB2TCOsdEeef0ymMCIAgWbuSQ3sR7fzxAng+NbLyHe72VfYcm/bAcvU7NmUEkhfi5N7Db5k7YpjmlDMso06W0ktZs77cc2DtzjyarqTm5RlZeCubYScY2L/PZPLrlDCGDDzUNM4JOmhfpo1QwuX/2fGosRn32dx/ngPI5USqWjGoChsCDxewNXgdMn5kqxDYsasjYEqzgHe+EbtiM4upZOUsdPUKk0Wh8TZOP+zjN/wDsiC/1rAHXPFEU9aYmOm92Kjmva64xlMx1kgr+zI1UV3G+oH2HyOFfNy+SJQihWYqCW7qisSRXHqA/P2xoo8I4fxvnv6E5zzknhdkFR6kHmNJeqz6wgIO1MPT3HfHPm2EHl1ZW9J4NlzJZ+jMf5YDy080o1LoCirbkURe1tvvtteLvxP0PyihiZSpjRmEraTqewNLDYb0NxQuycWqQcbagRkpGLn8VZxJHISNCQARR0tuSWA1abN71zthj9ezbG/OK+lR6FVQfLsJZ5JF++LA52Ml1lAG9eqipI5ph6SON++B5emiiUI+Q7bexxXUpZkg2sLAMw0DOkpZi5DhySW7/ABg6u52vufc4qpeoShfiIOplKiyy3Zrv24s41nh3LHyXDAg+YK9j6Vo/mDin6v4ezDyMUikeNzYaNkKk7C6qxW/OM+qEZvVZZ3wjpyWkqeiZvVKscrsqGwaskn516vv8saTqaIukSPOVA7q4Kir5Me9H5++Ash+j9mJ8zzIgNxrEb38vS+35YsZukGFTqzBbbYNpju/cg4y1+Jpuf7c/Jfm1iHaLkViEEAg2KFH3+f3x2HX87/zx2Pbjshy+/SVnSFjQMB3I7t2AXbm8ea5jMtRF/FyOeDtucbfxN16ZpFY5V1RFayz6dWqgG2H4WPO/I4xh52YSFvhJ3AY3Ybbk87d8Z6dWVaTk19U/t8xKSsrE2SanUaqaiTqopZFi96qqu/Y849B8A+JjFM8c0yFHskqQVVgORWwHI22x59k8pIh1ChasCPYEdx7XWxxfeHFeeYCUa123VQqiuBagfTvzjqlTsv3Fsh5pacns0vWoWgkIlVhoe9JtvhPC848MzvU5QSGDKxvYjjuL7dj/AD4usaDw91Hp0cLvmJSJtcnpGrUFJKKukCmFU1H59sZfqecgeJTFs5Pr9B+fpDFqrTWw+eJ/qZVqmnQ0li7WP+E4R0gX64XclaQVvuaAA7n5mvlZ9sanwx4pzGV/aQqW1kaybMbAEjSVGwajzyLG1bYxxDEBVBvvV+rexsPt+WD0zeiMBoroUfU60VZt9Iai2/cEc7YvJNWcSyPpLKdXjkjWRWFFQaPxLYumHII3v6HEc3iHLoLeQDc0AbLVyQB2+tcY8I6f4vaNHBYlTXoG4IBsAAjgHfm/ntgzMdUWZDoIAdTZkcqdVtxuRsN6O14nV4qrF2UcdSLTuey5nxJCFuM6z7biqYBrv2+WKDM+PAZ1VY5NDKVpVPmeZrHpKVYNDb31fTHjuf6hLHqiFBW0kaXY1X1O973tud8WPhvxpLFKmpwKY0WGoCwAABsABW17XXFXiE5cTJar46L2wxjZ3PX+t5stHlzdeYTdtxY1Cygo0Nvvio6l04rG7h42KgbAsSSWA29PzxTweNhKxaaRdmYAhDZAVKYovGo6vkcR9Q66G9EDq5cWG1MqqQwJVlZqX03XzqsBOcmnktaPIKTLN3ZODwC3AFcEc2fyxKuVUSurolJJpsxhmcBW1EFiReoAcd/vjH9Szs5A9FrtuFahYN+od+B/riz6dnH1MAbj1NoJ3cjUa1MW9u+LaW8nbGjfKKVd0BBASrWMVqmReAKvQW+WIkgkprNn8ADBa3Fbhfa8L+uUqpZ1Oy38IFKdRrf5f98Ymmc1UYJ2WiTHzfq2J3Ff1xFtrDClfoRS5Fzlwb9RnYWHYWgjXaxxuSawKnSG0vbAluLLMBvdmzz8sFTzynQi16WdzZTdSiAcHuw/7GGZzq0cQtmYeqt2jNajSn0nj59u+BqYbW5hOTyXlwS3pYmWGrT2D/Fvvv8ATAsXSFsW1gAbBQu45N3xvx/PFEPGgeBR8JZ0ZtxXp20qbve3/DxW+CB100QNV9j7bmh+VfljoqTbBc1Lz7rqZjTBvQi2QpsKaXgfLc++G5rOI7PqDlHkZwNlNlmII9mpsZR+rPtTSfFZ9Rojfar37d/tgLryvO8xjOjzJGdSSQwBe69Jri/9cHspbXGUlzPRsr1jLwxqirJpH70q8nmzrs8YSTxHCjo65fWwP4ZFZx6SopbNmiRjzvIxSRqoZgSFIJ3O+mrHvvh/RMyYc3BJITpjZze7bMzFRQ5pTiPYNXaf3z9Rvh6F0s0ZVQVXgCiB7V3w4yoBQKgDgCgB9sZX/ZiELR31ajfB3J2Fbc/PGiizCAmkFHizv8Onmsa+zXUi3kc+eiA/tEu+NS8H5Xiz8W5xT+qkMPVl0Yb89wR79v5YyGX8OKpsm9gKN/hJN3d98WHi3Jl4smoYfs8ssf10ED1AH+WElGOpJPqNHmBLl1LSCyKCsK76g4a7+gwBmcvoQsjUE2YL6bAs/CbHBGBf1KRXbSxs22zEbFjsfuTgbPSSDUtnQfjuidxzf0rF4wzuc2aLw34+SCN45ojKGNhgACpCkA6WNHeu4474qcx4qzBGiJ2VN9jsd2Y8DYWCOMZ+KFsGxZb3Jr5V+e/yrFnQhLdJ+JO4w5iXu7du9XXvWDMx1dCK8o8b/tWF/kMEdLyETOVcsbjevw0wW1NjnvgGTJJR+PnbccV9MHs4t2sdqLmBgVUgVag1d1txffCYXLj0L/CP6DCYcJXdQyDE2bavuftgTN5NmrQgG1Hubs9v/wBY9LzfhDMQBrj8xfeP1ivmlahwO1Yo5o7QbVxYAr5UR9sZXKUWsAt0Cm6ik3oRZdVLv5ha6IZvTJqo0K22vA/WYpsuiyo4RtrPlorEg32FFfrfz9sSRwBd+ecGModFWT1qKOkk1zxfbHnfprNKLxzTzcDg3zMFlPEGZjQrG/otiBoDAaiS1EjuTiM5svrMzsX0VvuTQ9IOo/THomV6JlWpWDAb8nYCywHoWzzW9f6M6r4dygAZBvQHpchDXc6dyx9ye+K1eJo0ZW0O75pL7iN6XsY/wasBM/6wVQKqkGRdRO7Aigymvhvf2vbFq65IuQWiYV6GBkj2AFFQ7lfiLfFY9BJoVjNdYiOtwiil3OkXQsC2PtZAu+SMBZ2BgkLN+NCVo3sJXXf7qcV7F1JdoptX5dMFM2wzVT+Fl0NNDLI1Xp0QgA9qDpt/eGx9hzjGzeliDyLGxo40PSchMSC8iKKJ/aEs529qY8ce+LHq/gWVZYIomB/WSwBClfQAjszqRa17b8e/KQrKjLTVne+3LC3EUrPLMesi6TzrsEEnau4r/P5D544KwG9VzYNj+Vj7fLHoMXgPywkTxwiV0LFmM0pAjPrZAhpiVPw7blaOM+EyEcjeeJ7RnASOPQCC7FSxZw9aSoAsEadzvs9PjqdS+hN+Gfl3BU09gnoOQYKVqJgQXs2fTp5WiADt+LY7gWRWIOoHTHAYyGZkJk70dqHajXYXx2xq+l9YyucPlQr+rKI6vQkYYIPxtqcXvdkAmjvig6v0LLDUseZ8yh8MX7X5VrVAv2vvhIcSnU0u6fSzK4a2KvLdWZRq3FEA0SD37GsWUHiwDl6vb1p8/wB6jv8AfEWS6MCyxvEyKxBJY0dkJ/smtu6nnYEHvgfNdGhhZ1lkTYGnTVTECwEUEGyxCm9gATzQOvXCTs9wLuZcS+J1AV9aErq0UObFNe1H74c/iJygPmNRG2kkH6bCycZl1Q1oZnjuk1KATvfw3Y3rjEB6nyRse1cb1Y9vc/bCON/4oa3Uu5et6iSwlfgb2TuCV2JxVTdRPtpvYChZ2rgbf6mtrwxM2+nawDyQo4sDcD7UMBSauSPV27aTtR35vDKN3kDQpzJMi6aQ8E3tZJtvkN/ti0yuefQSAzNRClT6VqjbKPi4+XfnnFKpKigCGPf3UiiP6/ngzI5kxgho3IIIIWR49W4I18ihW22HlHGEBGgi6u3loWRQWJUEyjWSo3by62W/ci96usV2U8RSuwU6L+n/AH/XFfs7agB25Nn82q/++BidcoT2H/Et/wBbwVBWGugnN9blUbMN99x8hVUObvnEMPXZHdVbSB3NYjzERLfDqN1R3BtQOx5/zrAmVSiDVEH78e2GUE1sDVYsR4mZCRoBo+5xKPGjjiNfzOAnitePfej7n2xBlYCJUuMyC/go+rkVtvguERblwvjuQf8A00/NsF9R8UP5EMmhdwRVn3J/7+mM1/sibjyZr2AHlP8A6Y0K+D8wcuP1gHLJGGbVOkid607ruTd1iNTsoZYb2QAfEDUJCo7pVmve7wLP1ctfp+Ku52rb2xDBApbymYDc0V9QLcDjsf8Av2xBHKFO4DVYpuPb698WVuRxNHmD7fzxYZZrBsgV8+dhiqLi/TY97N/ltiYTbdrw4ti4j9DKSw5rbfkVgaUvtpGqz2v23OKt5cRTZs9qHIOna7962OCkr3A1g2WXvQtijpG3tsMdhuTP7KP+Bf8ACMdgDH0DgPqHRIZx+1jVj+9ww+jDf+eC0OHDF2upFMx/UPAA3MEn92Xf8nXcfcH64z2a6JPCSJEIWhTcpd/vrsPvWPUawoxCVCL2KKb5njvmbahtzx8vni1yXVNItgGFDnn8xjcdQ8K5eYG00E8tH6Dv7itJ+4xm8/4ClQHyWWQbek/s32rg/C35rjHW4XWrNXG+GW5Szac1E8cjLCshGphEuqQKdShip3qu4xlZ+ixxtpRXeiVVpCABYL6QK53J5u8X8+UkhYJKjLd/EK/I8H7XjoM4VvSSCpGx3Wx30na9/bGelRVBvRt05fn7naEjKr0ty5Z0Yoi22gMopRZJIO+xG93vgvr3jGGR8r5X6xAIPMBMYVXGtVClLJHY3e9e942OU8QMF9ShtidQLA/57b8ChjD9V8PNLKzg6tRbYEahQsFhdgHCKLrVb1o2UU7NO6yrO9/VElGWq7KvqnWldta5jOPJpADSOFA3FrS71Q7Vv+eKkQsx1OeTuzsF35Jtuf54sT4XdlYq8am5QikuS/kRLNLTKpRQFYbsQCcQQ+F5ttcUgJDN8LE6UAZ7GwXSpBOoigQdgcb4qFOPw+/kOiy6FnYIn1LC2YlWtCglolY0AzAqpbf7DGz6Z55rzGy2VZSwhEaB6YhiSdBAAo8EsTzW2MV0+QsVGXimmCmh5dRgM16R6fUzldQA1FqJrbE0PV3WQCLLMrB0LlVLvplQtGNRF+pbYX2BO2POrUqk3qgs9Xn1x8uYyTTuje5bw2rZcjNSs0z6mYg6V+QKpp1AbE33242wIngqJnUyzCrtFhjRBQ2NsFABPyUb98ee53PZl8xRE3mMKEYu6b1KFYGipXextW/zwevXc5ENOhwwLMRJZNLKEZtzQVXXT9bxlfB8VFNxqb/TwGd2ssn8dZZIJl8gaU0q6AMSRY3+YN7/AN7GPMgv2xoc1DmJ9GuNiGUqrKoIbyweDYGwu2balb2vDemdIkyrNPIjBYyBuN1DIh1OONJ86IX31iucepQcqVGzy0vn5itmq8BZSARapg7u29i9Ma7hd1NkmzuRW4HbGjPScoyERvpFEEAo6m73dZFa+fljLrnp9LBImQIJWYuuhE8pWaSwPmpWwK1MASCcZLqufzM6s+l2RAbYoKAFau1kCxZF1YuseT+j4ivVc3Jxv3+gl5X3J/B4jfMETlQoiY24YgFSp2Cup4vg++2L6VciW06423/DI6VdmwWDAnaqsncDfGGk6dmBMsJhcTPWmMJTtd8AfQj5EEHcHCSdJzAYKYZLZlRRV6mddSBTwbXcVtWPaqcPKc9Sm13LYfPU3OX8Pxux8uVCARsIi5X94M8Xpvt2rvhy9FVWBcQML+DzSkhoEn0667cc7HGPyWTzR8v0S6H2XbUK0a9lY0voBazXpGrgXjaZB3y0YcZdmDIxaR/VIqxyeUfOvdBrFBQORVXiSo1lL+ePD8WOV+ZBPDF+1lYENQRFUalBII972G30HzrFAuWIa2DKB++CP8gMa9M2sLeZLCUNkBmjVFDKLZVUcML3BsixfbFtmPEk6Al4plC3qLLsAvxXv2G5HIG5ob42R12+ILUb/CBeCPDKZhhJmBcKbqu2mRvY9yo7+/GPS8lkcpE4eKCFHF0yRqrC9jRA9seaZjxPMuwjcHS7bqdxGBqACgnVbKNJogut1eIOqeLcwiMFhlDhC5sUEQNoZ2a6ADHTV3e22GlnIEj1zOeJoowS7gVW1778UO+Md1/qn67Cwq0DXWsRggbUp+nLH5gAfEPGMwk88glZJHEjMokIB1Mi6nGo1so5PCj2wRB0aS2HlzExmmAUgg1qrnc6d6Fmt+N8YeJ4eVVK0reX9jPKsj0vKxROkaZaGFFQgszJHKoI3YartiT3sHa8DeJvDXT/ACXkKeURvriJ2J76N1I99vfGGhyE3oKLP+0I8vSGOsspdQN73UEi6sAkWBh3WVz0kUcPkTEDbZbMnpLqbBNjQrkHg6TRNbeev8dVjUThNpXzun1y+ZHs7NWZnyfbj34w4Nhw6RmSfLELlhRoDch70aTw2qjQW7o1dHHJ0bMlUYQSFZKKHTswYEqfkpCsdRoek77HH0BQ5qI53+mIZIr4OCI+j5nS7eRLUevWdNafKvzSQd6WiCeARR3xCvqPf51yN8B4CbHJD9lH/Av+EYXD4kAUBTagAA+4AoH8sdjkwHvQw8HDEOHEY1MzofeFGGnC4UYcMOBw0HDsKESSFXUq4DKeQwBB+oOKDP8AgSB7MdxMf3fUt/wNx9iMaEYeMJKKe46Z5zN4HzEIpQJRXKGjz3Rt/bi8ZTq+VNMK9QJsHY7e4P0x7kMCdQ6bHKKkRW+o3+x5GM7oq90PqPnxzOY1RJGVFJfSCadmcPcq3T1pUCxwMc871KPLRBKWMmjWdTSOjMxLsT+DSBvQZuSbx6j1rwLEkbvEzLpF6W9Q+gOx/MnGTiyisNx7YjUco4YbJmaR1hMTtEkqwzmZRbK6OyKLFMoIuKM+oGtPeyCH03xHMqlkij1lVWRrkuQR5d8ol+v0+ksfTXqPttjQ+JOnj9W9J0263te1NsN8Z2MqmSQqvqdipJNgW0xFD5AHv3xSjfRgXbAkfi0GUPKrCRaAALFVCoVUKwcOKu7vm/esHN1aGRGtoRqj8skI8bBP1g5nSiXoA8w9hwAPmaSPIKY9R5q778++HZbJrqT6f/heKTWBlktJ+sRCIREo6BGjKhZtRDNG59eoFfXEraVOm2c16sQ5jxLrUr5CGOgChDqtIMuEWxJqKhcvEKJ3BN70QHDlR5gve9Pb3YYJiy2pXB9mN/l/pid7DWQHnPGDu7s8MfmPG8RkBkDBJJGdgo1aR8TLdHY+9k2PS/ExeDymaONUVkAdm9UcjtI6kBgGvU6k1eliPYjM52Mea/8AEf642X6P/D8L1NMgl/aBAjfCLJFn976Y6rFabp2ZJg0GWzGaneaGJPUjR+cyuFKvC0JYMx1yPTFtZO5q8Wy9DkiSJHEbGNCsQCyBgTD5TOqB/U347OysSdrIx6jncuFligjAXzA3qq9AQXQTi/bsPY4Ly3QI0ugST8TNuzfU/wCQ2HYDBhfK+fv2h9Nldnmi5bNsyu4QENr03LRbTpBNPsKLDQPTUjA2CAIoehTLo0iNfLaFl0oQLgllmQFbqjJKxIFfCtVj1b/ZaY7/AGWmLCnkjeGG0qojjRUZ3Cr5h1NIU1a2diaqNV2rb574eOkTq+sFdeqd9Wk3rzRUysd6JpdI+ROPWD0tPbGJ8f8AUTAsUcQ0mUv673QRsFOkfvG+e3bffCtvcZK5iuo+KJo5nACmVWBAtmjQtMk0hfU5bUfKRAoqlLWbxm811ErCYVRI4yQdK6ybDF2JZmJYs3l2T2iQCt7f5umRVAFM9H33bm/ffGy8N+BYZIxNKS9k0lUo9rPJ4+WMfEcXGgtU9iU6igYro/XpEIVFFLE8P4hqEs3nFiytavqCixsQgBB3uyn8/MofPhVmDOylhKDF5iInpAfcBYk06rorvePSH6JFBoCIKkdEI9gdvvWHnpaqxB3PN0Ad+B7bY8qf+Zv/AAQnavoefmaUs7aER5rMjKHt2MMkAamalpZZCFXa24oACsk6+cu+YjeJXDwxwgDUo/ZwHLrqprAMbyMa31kHixj1LORIp0lb+Hc13uu3IrHkviyJf1mTQukXxZPFWbONvAcbLiJNNWwWUrrYTJ+OJ4kCRpGiIVMSr5g8ooGrcPb+pi51E+r2FjEOR8UyxuzhEJZIU5kWly8ehaKuD6jTt7kexINcI8bTwL4RizE1TWwCFgvAsfvdyPlYx65xm5uuOynVBDr8loBIodSkbuzEIitoU07Lx8J4vfAeTyju2lFLGrIAs19Pvj1/xH4Iy0UDOIojuqCkKEF2CarRhdE3VfLHlsMmhgKDAqUIYA2NnHI2ogce3zwbN2ONNl0IRQRRCix7GhYrHYdlx6F/hH9BjsA4/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18436" name="AutoShape 4" descr="data:image/jpeg;base64,/9j/4AAQSkZJRgABAQAAAQABAAD/2wCEAAkGBhQSEBQUERQVFRUVFRgWFxYUFhgVFRQYFRUYFhQXFBUYHCofGBsjGRgWIC8gIycpLCwsFx8xNTAqNSYsLCoBCQoKDgwOGg8PGiwkHyQsLiwsLCovLCkqLCosKSwsLC8sLCwsLCwsKSwsLCwtLCkpLCwsLCksLSwpLCwpKSksLP/AABEIAK0BIwMBIgACEQEDEQH/xAAcAAABBQEBAQAAAAAAAAAAAAAEAQIDBQYABwj/xABEEAACAgAFAgQEAgcFBgUFAAABAgMRAAQSITEFQQYTIlEyYXGBQpEHFCNScqGxM4KywdEVVJKi0vAWJFNik0NzwuHx/8QAGgEAAwEBAQEAAAAAAAAAAAAAAQIDBAAFBv/EADARAAIBAwIDBgUEAwAAAAAAAAABAgMRIRIxBEFRE2FxgcHwIpGhsdEUIzLhBULx/9oADAMBAAIRAxEAPwD0yF8GxPgCLBUeLWMeoOQ4mBwLG+CFOBYFx94THY7HAFBw4YbhwwBonY7C1hawClhMJh2OrHHWG47C1hpxwLC47CY7BAdhMdhMccdhMdjsEAmGnDsNOGOEw0nCnDDhkA4nCE4Q4a52w1jhjHCVhxGEw4BuEvDiMNIwQHY7HY7BOI3wLNgt8Cy44JX5jFTmji1zJxU5rChMZmPjb+Jv6nHY7MfG38Tf1OOxiZrR65HgqPAseCo8XMTCExMpxAuJVOOBcmD4diLD48K0EkAxFnc6kMZklbSoqzudyQAABuSSQABuScRTdWjSVYifWVLkDiNBfrkPCKSNIvk8cGspnVK5uWHN65FmIkiKeaZZAr3HHAIyFgMLbs92Qyk9zibZeMS1z/jDy8wsXlWG8jdn0SMMw5RTFCV1PpIOoEqRR2xTRdfzJy7tM8if+YWGWUJEkcKpM0cxhol9qFu+wBsVRxb9C8MusonmZg6mQRoZTmCkciRgo00g1N60L7caiNxi3y/Q4ElaVIYxI5JZ9I1nV8XqO4B7gYA+CgzPW0gljaKVpoky2ZYgSmXXIsmW8tCbNtcmkXxr+eBOmdYzKRNBMz/rJzcCW4RiEnCyyaQpK6Qq5gL8lGNnI6xoTVKougKr6DDM702KYaZY0cWDTqG3F0RfBFnf54465V57xN5c0iBC4QQqApGt5p3ISJQaGyAOSTsDeLLp/UVmUlbBVijqwpkdatWHvRBsEggggkHFdN4YUOkkDeW6O0nqBlRmaJYbZSwNiNdIphVn3xnOqdPzcZWMOUWfNKGkR9M80jFWaQ6RSRCKN1EanVSLZIsY46yZvNOOxT5LxQksoVUfynYpFPt5czoCzqneqDU3DaGrgXckYa5NoYcJhxw04IomOx2OwwBDhhw44acFHDThhwNn+rxQ/wBpIqn2u2P90b4z3UPHAAPlJ/ekND/hB/zwsqsIbsaMHLY1BxVZ/wARwR2DIGbjSnqP3rYfc4wvWetTyxo7F5EkZggQhY20EBtgdwCQLIN4b0roc0+7fsV9gKaubth/QYlLiJWvFW72UVJf7M0M/jglqRAFHdzZIHPHH13xpsnm1lQOh2P5g9wfmMUXROgxwLLW7NEQzEli1fM9sZzo3VJMhP5EvqU/Cf8A1E4BH/vUfnwffAjVcUpyd09+4GhSbUVt9T0bHYZDMHUMpBUiwRwRh+N6dyA04Q4U4acE4Y+BZjgp8Cy4JxX5jFTmsW2YxVZrChRi8x8bfxN/U4TC5n42/ib+px2MTNaPXY8EpgWPBSYuYmTpiVcRJiVcEQeuI+pZh44JHijMrqpKoOWPYf8A839t8SoMB5/q0kD28DNBQ/axXIyfveZCBq0/NNXzAxOTLU0ZPMZJs1Ll2WeKdnDsjmHQEaBlZop4gbeHUQNL+tHCmycbnIZZkjVXkMj7lnYAFiTZoDZVs0B2AA35wL0rKobzHkrFLMo1mvWVFlA5r4tJFj323oYLzcRZSFbS3Kt7EcWO49x3F4Qs2T47A2QzvmLZGllOl1uyjDkX3G4IPcEHvgoY46wF1sf+Wm/+05/JScGBgdwbHuOMYLx14jlZQuXUtCC3mOAzCQrQ0gKjDywTbFqDaGWwOaTwN1YZrqsYiRUjhgkdzGoQTSEJGxIXlLc0N+x9qA9sHrGIc3lFljaOQWrqVYbiwwo7jcbE8YnxGkoItSCPcGxsaO/1wSZiOt9PzEUkEUUjOVR/1cyCONEKJp0JpWpMwYiwTXSAajRINX3QeprZyzzeZKhNFlIcqAp0yOBoeVQ4DaT3BIF4suo5ETRMhLLY2ZTTIRurKfcHGaTqkOUdo/Xm800zuVijUFZHjsqGJ0Rfs0vSW1EWd7wBt0atjhhkGIctnFmiSWM2sih1PyYWPvhTiqRFjjLhpkOEwmHshLnFjhhOHYacMjjG+JeiSSZoaHCiRS7HSCRp0IACT333rtiIeHMvCA0zajt6pGB9+L2/IdsXHXYnbMRhWKjy3vSaJ9aVvVjvxWKzMdJy+oGZrYXtqOprq7G7t+ePPq6VN5t4K79+ZrhOWnA7qHU0SLLNGusEzItbb2t7sLA27DAgkzknw6YgffkX82s/kBxgrqmbEMOXMMRI1yqFAKn1US1UT7n3xJk1eSHUxdHZT6FXToJBC6mayd9J2rCVMWduW8n6CR2fi/uTdH6UYnd5JC7NGw3vgkHaySfbFP1jKhlVMyL0OrRSe/rUmNj71Y+de430HT4FEoIUAlSNW7Me59bb/bFZ1xFWKQSepPUyk8xsPUt+6lqAPa6O1ENrvST3zyw9uXquaBBWm/ArfC3iB8vK2XzXpI3NjbmhKvyP4h/e98b/ABg+u5DzXVSR5oZxDIQN9SOArbcqSD7EC/3gDfBXiIteWnGiSM6aPY9lHup/Cft2F3o1NPwva+PfR8vkGpFP4l5muw04dhMbjORvgaXBbjAsuOOK7MDFXmhi1zGKvNYVjGIzPxv/ABN/U47HZn43/ib+px2MbNSPXI8FR4GjGCo8WMbRMmJVxGuJVwRbEfUM8IIJZSLEaM9e+kEgD6nb74x3RenZZs4vly+cp1N5bTyrPC9h7eN2BlQEaR6QV1b6huNV4gl05ZubJRVCxrKSzOoUBHIU2a5IA5sViPw/JNIoklkR1pgAcuYZkdWKOrnzWXYqwIAG45IxJ7mmGEXLHDbrnCZiZUUsxAVRZJ4AGPL/ABx4oMpMQCg7CpACmXD7LJNYrzmF6QfgFnm8dc5K7Nv1HqGjMXAA76altisdcxgkA/tBZIofCxvlcV3iHxS65Ke4mRjGyq6SKyguNCnVauKLD8OMZ0vwTEEAyuaUnuU33bc+qKRWq+L7YC6nns1FH+r5gHQ0/wDbSGQWqN5igStYAITbcn89lK2KrrHV5v1dk85zGZCmm1YaE2CWBq5U7VVc41H6DstcublP4UijHy1M7sP+VcYjPQyS+RDEC0jgkLandjZNjehZJJ4x6b4EgHThJCqvMzBXlZNAVZaI0guyitGnYbigT8WAczZyuZyUQkRAkO4NFyNjHGRwOzOPoN7KnLGFACgAAUABQAGwAA4GKYeIGAATL0AKAMiKABwAEDVhrddmPEUQ+srH+kQ/rhkxWmX64ofFUM7KBl3gDAF41kQPK8qAkeTqYKp03uQa+mLjJZoSRq42DDg8qeCp+YNg/TFV4vhuC0EnnBqhMTKjiR1KrbMQNO+4J3HY45ioI6RlZo42Sd/MKyNoc6QzRmmXUqAKCCWWgOFGCTgDw/lc0it+tyB7I0L6WaMVuHlVEDk7cIKrk4sGGKRJz3GYTDqx1YcmNwhGHVhKwQFB1nKa8xHZNCNrALAH1rzpIvvgCSbLQDSXUc+leT77Jufviy6rlQ2ZUsAQIm2ayvxjciwDx398VPUJ8mKErRtoBpV9VAkFvRGK5rnHn1ZfuNXfgln5mmDekhz/AFgeTC8CFv20iheCf2e5oX/rtgYPnZa0ARWLaxpK7j3tuL4HtgzNdYU5WKXLx2onZQtab/ZNwqg4GXM52T4YxGD3ICn/AJ7PbsMSmmrXS2/2/H9DRyg3w90Fo8wrySl2GodzylH1Mfe/zxD19zGZ/MOqJ9Q9zHqWwfmt9uR2sbCbo3SJVzEcksuqjxbNyunuaHPYYk682iWXzPXEwGpTuVuMWy/vDayvPce2G1aqVnZ55Y5cu/7gjip5eoBOaaMsSyvLEUI+KNnIPI/CQzUfw17VQHVMlI7Ex158So4NUMwo8waTVerft3AIrgEyMUhikFujJASp30moqdb43G4+432JRjCyaSf2Wk+XJd+WwkRQNXYA7gnjcbjgYu9uf195Xmii2+Rb+GeujMRDVtIoGoGtW6q29d6YX9Qe+1zWPO8xlXicTx2J0T9rGnEojNa0B2JUBxX0B2Ivb9E6umZhWRCNwLA7WLsXvR7fccg420Kt/hfl793WTPUhbKC3GBZRgxxgWUY1XJFbmBiqzQxb5gYqs1hWxjC5n+0f+Jv6nHY7Nf2j/wATf4jjsZTWj16LBSDAsWC48VMpMoxKuGLiQYItgLr8QbLkNF5y6oy0eksSokXWVUG2ZVtgB3HfjFV4T6W0UxYQpEkqO2gIVeECRfKWQlzbOjFiKFEEYvs6jPDIsTaHZGCN+6xUhW+xo4xuTEWXzOVUZYZORSRIzOjzZjUhQoFiZpJlLlXMkgAGm9jicty0djadU6cJkCsWADBvSSNxdcEe9/UDGU6n+j//AMqkOVemEplkkkZtczFWW2dQd/UeRX8zjbYhfHJHXseR53wFnF3MQlruPKk/LdH/ACGKbqPTJlAE8cqhbrU00arYIJVZQU4PY490Bw8Ng2CpHg3ReqHLmYwiPzCqorSEPINiQIwhIb1Mu3c/ljQ+H/GaooizEZiZdiwDH1HdjIp9QYmyTv7kLj1GbIRupV40IJsgqOf3vk3z52xk/Efg5WFyK0qAVrX+3jXmm2PnJ9iRzRPqCtDpgOY8a5VP/qFv4FY39CQFP54rp/0hoPgiJ+bsFH/IG/rgvKeFsl+CJ5f4fOkH/J6cWkfhoaSIcmqEjZysSEH8J51812wAln4J6i0ySMVCglSALqyCGIJ52C+388WXiPp7T5d4kSJy+x86yig36wADbA0QNt+4xZjGV8YGWQrHBB5pjpncSMskOqwpRFeMvYB4cccHBJ8w3w50B8qrB52lDadKUwji0g35Yd2YX7Fq22Axatis8MZd0yw8yWeUkk3mE8t17adJ9VAgkFixN8nFkcPEnPcTHYXC1hhLDKwmHVhKwQGY8SdHWfMIHJAWJuDW5k7k7dsDzZDIxWfSzfUyUPkq7AbDt2xcZ+EHNKxAOmI1YBq5D78cYEzZy+7Oys2mqstst16U+p7Y82vVtNrU/BeBojFtLAPmM8nkQtClAZnTRqMf2L77A0OO3bE2UnaTewg2ApGJOwJ9TbGrI47YDz/UkTK60B0pmtJAGmiImsVhekdeOYYqi6AoJ1OC1kMVIAFe14jVwlLRfHP2hoxbxcOgy37SMlnNN+J6HIr0psfviDr8TLMSRrjZVBUAah6aJT97blTv7HthxSbUlMTUyfhVFMdqWu7N8jntiTxJnWikDEaoyi2B8YJLCx2YcbbH2vjBjJzptaU87LHy7w6dM9+XqZmRGGSWWL1KcvTLvR0gpqAO4IAHbsAR3FpLXnlo/UhMgeMV8VazQOwJVT/Fse94p1y8pyqS5ZrHlyo0ZBCsqzShee4U7cEfPjFlqDSQuhqQKBRHxh4DpPI1KGb7WeLw1+d+m3r0fSX9j93v33DcvpXyqa0EjrHJ+JCfM9L32ogb1Wmj8goZmykvnrsp0iaIAkR+vy2de+jZRtwVvsQT4iCWKADTOA8RIK7+VrK3t8TE3sCGoj2Yy+ghTwJVBbbSbDeW4P2X3Gn6HBjL375+HlzQHk2kgwLNgoG1BHcA/mLwPKMetcxIrcwMVWaGLWVwSQCCRz8rFi/tiszQwBzBZr+0f+Nv8RwmFzf9o/8AG3+I47Gc1I9diwVHgOM4nV8XSMTkGB6wobECHEqnDWsC5IhxQTeG5BmvMynlZUU+uZV8yabzSGcFGAUaWUEMxat9q2xfYUHCuNx4ysTRelVUsWIABZqtqHJoAWedgBihznj3IRSNHJmUV0YqykPakbEGlxdK2AZvDmUdiz5XLszElmaGNmYnkklbJ+eOSS3GTuVo/SR03/e4/wAn/wCnBjeMsmERzmE0yAlDTUwVirEbfvAjEn/hXJf7nlf/AIIv+nEx6FliqqcvBpQEKvlJSgmyFGmhZJO2Fna3wb95ej2er929u7f6gP8A47yP+8p+Tf8ATgvI+KMrMGMUysEALVq9IY0Lse+F/wDDuV/3bL//AAx/9OJsv0mBL0QxLqoNpjRdVGxdDejiUVO/xbGmq+F0Ps1LVyu1bzsjv9vQf+qv8/8ATD4uswsQqyAkmgN9yeO2O/UYv/Sj/wCBf9MKmTjBBEaAjcEKoI+hrGlqlyv9Dz7z7vqGYqcxl82klxSRyIzi0mXS0alhq8qRB6gFulYXx6sWerCl8QsPca+GVhxwmHQjEwmFx2CCwmEwt4THCso+sdHE2YBJ+GLsL5kbff6V98Av1HJido5JAJT6K9SrRsgWoC2Qffvg3rXQUzU5WS6EFCiQVJkf1bH5fzxXweAcqgty1An4mCjZvpfb3748TiakVUkpTa7l4c8ZXdh96PRoqLS1Xt3E+YkiaEGFdS/rSn0r8RdCb9VXYYG/ngnIZ7W1IBsPxOB2RuFvs6/ngPNNDHlrUroXMxWdRcbIALO/AofYYflvEeVRLFEgm/Ljr3+Q7DEKzTUXplLHq/E5Qk7qI3M9Sl8wKiX+0jBKRu66WLajr2AK6Rdj8QwT4hzOmSmTUnl71u3xMPgr1Djjf5HAZ8aRFqRHJ59RVe/1PvgvxTnkjdFeyGUkECwKbuBuOeaxSlmm04NZXPPPPkLKEoyV2UPTog0GqFqIaZVK7ggSkhWVtmHqPO43ojCRujJk9VrIBBpbYBy0ao2k7+oWdjvttYxF0lVaFjGxBWaUKyt7iN6N2rCzwb+2FgmAy0Hmr8Pl+ocBhOVogG14I7j54qpZ/G/n1XvkCQRPKak830ujoVkqg1KNyeF1aNPsflYXEjRjWwoBvNda3Cyhoa43o2Ttz8XIvAeZBAnU/tE0JXqtgoEt0T8VGtieO52GDAgJsG1MsJrUdSliVOk87eo0TYDbdhhr6be15dPDfoCxH0zxqDPl8uRTMWiI/ECAnlkgcArd/Q/e+8Q5oR5eRi4j9LBWbgMVOn+eMn4Y6bAnUvNdmkndWVRQCKQulm/iIVrrjUe52vPHOR/WMs8SSBJBbJvyQjAoa3plYj7+2PTo14ySztjz8zLKGmVjCeAOsMc08bWxliDEk7qYvTbfUGsbTNLjMfo7yCqHlcESKClXQ0Egiwd+4riqPPa5zuabW49NABk3o7hrDe26/wA8OnfNwc2Y3N/2j/xt/iOOx2a/tH/jb/EcJiJpR6xGcEpitzHUI4luRgo+5/pjIdR/SGVbYaVqr5BNn1CiDwQcXnUjAxRg5bHpC4lTGG8OfpHikQ/rJEZG4atmHawt0a/P5Y2mWzKuoZCGUiwQbBHuDhoTU1gDi4vISMdjkOKzrviBMqtvRtW07/iVdQVq4B98CUktykVctAMOxh8t+lCPUokX0t+6QWB5+G99q9sbXL5lXUMjBga3Ug8gEfTYg/fE41Iz2H0WJLx146sIcUOHXhLwl468cC4uOw28cXA5IH1NY45ZJEOHYDPUol5kQf31/wBcQZjxNlk+KZPsS38lBwjaQ1mWWOxnn8fZMXUjNRo6UbYgWQbA7YDl/SVlgaCSsaJ+FQNjXOrC9pHqHRLoazCPjGN+koEAplZWvgdxsTZABr2+pGBpv0gZoqfLyguyAGZhdEAHcACwSd/bA7WC5nOm7G7AwtYxXT/FWbaQiRY1jAJBoWa01tqNXbfkMHv4hf8A9RB/w3zib4qCB2TCOsdEeef0ymMCIAgWbuSQ3sR7fzxAng+NbLyHe72VfYcm/bAcvU7NmUEkhfi5N7Db5k7YpjmlDMso06W0ktZs77cc2DtzjyarqTm5RlZeCubYScY2L/PZPLrlDCGDDzUNM4JOmhfpo1QwuX/2fGosRn32dx/ngPI5USqWjGoChsCDxewNXgdMn5kqxDYsasjYEqzgHe+EbtiM4upZOUsdPUKk0Wh8TZOP+zjN/wDsiC/1rAHXPFEU9aYmOm92Kjmva64xlMx1kgr+zI1UV3G+oH2HyOFfNy+SJQihWYqCW7qisSRXHqA/P2xoo8I4fxvnv6E5zzknhdkFR6kHmNJeqz6wgIO1MPT3HfHPm2EHl1ZW9J4NlzJZ+jMf5YDy080o1LoCirbkURe1tvvtteLvxP0PyihiZSpjRmEraTqewNLDYb0NxQuycWqQcbagRkpGLn8VZxJHISNCQARR0tuSWA1abN71zthj9ezbG/OK+lR6FVQfLsJZ5JF++LA52Ml1lAG9eqipI5ph6SON++B5emiiUI+Q7bexxXUpZkg2sLAMw0DOkpZi5DhySW7/ABg6u52vufc4qpeoShfiIOplKiyy3Zrv24s41nh3LHyXDAg+YK9j6Vo/mDin6v4ezDyMUikeNzYaNkKk7C6qxW/OM+qEZvVZZ3wjpyWkqeiZvVKscrsqGwaskn516vv8saTqaIukSPOVA7q4Kir5Me9H5++Ash+j9mJ8zzIgNxrEb38vS+35YsZukGFTqzBbbYNpju/cg4y1+Jpuf7c/Jfm1iHaLkViEEAg2KFH3+f3x2HX87/zx2Pbjshy+/SVnSFjQMB3I7t2AXbm8ea5jMtRF/FyOeDtucbfxN16ZpFY5V1RFayz6dWqgG2H4WPO/I4xh52YSFvhJ3AY3Ybbk87d8Z6dWVaTk19U/t8xKSsrE2SanUaqaiTqopZFi96qqu/Y849B8A+JjFM8c0yFHskqQVVgORWwHI22x59k8pIh1ChasCPYEdx7XWxxfeHFeeYCUa123VQqiuBagfTvzjqlTsv3Fsh5pacns0vWoWgkIlVhoe9JtvhPC848MzvU5QSGDKxvYjjuL7dj/AD4usaDw91Hp0cLvmJSJtcnpGrUFJKKukCmFU1H59sZfqecgeJTFs5Pr9B+fpDFqrTWw+eJ/qZVqmnQ0li7WP+E4R0gX64XclaQVvuaAA7n5mvlZ9sanwx4pzGV/aQqW1kaybMbAEjSVGwajzyLG1bYxxDEBVBvvV+rexsPt+WD0zeiMBoroUfU60VZt9Iai2/cEc7YvJNWcSyPpLKdXjkjWRWFFQaPxLYumHII3v6HEc3iHLoLeQDc0AbLVyQB2+tcY8I6f4vaNHBYlTXoG4IBsAAjgHfm/ntgzMdUWZDoIAdTZkcqdVtxuRsN6O14nV4qrF2UcdSLTuey5nxJCFuM6z7biqYBrv2+WKDM+PAZ1VY5NDKVpVPmeZrHpKVYNDb31fTHjuf6hLHqiFBW0kaXY1X1O973tud8WPhvxpLFKmpwKY0WGoCwAABsABW17XXFXiE5cTJar46L2wxjZ3PX+t5stHlzdeYTdtxY1Cygo0Nvvio6l04rG7h42KgbAsSSWA29PzxTweNhKxaaRdmYAhDZAVKYovGo6vkcR9Q66G9EDq5cWG1MqqQwJVlZqX03XzqsBOcmnktaPIKTLN3ZODwC3AFcEc2fyxKuVUSurolJJpsxhmcBW1EFiReoAcd/vjH9Szs5A9FrtuFahYN+od+B/riz6dnH1MAbj1NoJ3cjUa1MW9u+LaW8nbGjfKKVd0BBASrWMVqmReAKvQW+WIkgkprNn8ADBa3Fbhfa8L+uUqpZ1Oy38IFKdRrf5f98Ymmc1UYJ2WiTHzfq2J3Ff1xFtrDClfoRS5Fzlwb9RnYWHYWgjXaxxuSawKnSG0vbAluLLMBvdmzz8sFTzynQi16WdzZTdSiAcHuw/7GGZzq0cQtmYeqt2jNajSn0nj59u+BqYbW5hOTyXlwS3pYmWGrT2D/Fvvv8ATAsXSFsW1gAbBQu45N3xvx/PFEPGgeBR8JZ0ZtxXp20qbve3/DxW+CB100QNV9j7bmh+VfljoqTbBc1Lz7rqZjTBvQi2QpsKaXgfLc++G5rOI7PqDlHkZwNlNlmII9mpsZR+rPtTSfFZ9Rojfar37d/tgLryvO8xjOjzJGdSSQwBe69Jri/9cHspbXGUlzPRsr1jLwxqirJpH70q8nmzrs8YSTxHCjo65fWwP4ZFZx6SopbNmiRjzvIxSRqoZgSFIJ3O+mrHvvh/RMyYc3BJITpjZze7bMzFRQ5pTiPYNXaf3z9Rvh6F0s0ZVQVXgCiB7V3w4yoBQKgDgCgB9sZX/ZiELR31ajfB3J2Fbc/PGiizCAmkFHizv8Onmsa+zXUi3kc+eiA/tEu+NS8H5Xiz8W5xT+qkMPVl0Yb89wR79v5YyGX8OKpsm9gKN/hJN3d98WHi3Jl4smoYfs8ssf10ED1AH+WElGOpJPqNHmBLl1LSCyKCsK76g4a7+gwBmcvoQsjUE2YL6bAs/CbHBGBf1KRXbSxs22zEbFjsfuTgbPSSDUtnQfjuidxzf0rF4wzuc2aLw34+SCN45ojKGNhgACpCkA6WNHeu4474qcx4qzBGiJ2VN9jsd2Y8DYWCOMZ+KFsGxZb3Jr5V+e/yrFnQhLdJ+JO4w5iXu7du9XXvWDMx1dCK8o8b/tWF/kMEdLyETOVcsbjevw0wW1NjnvgGTJJR+PnbccV9MHs4t2sdqLmBgVUgVag1d1txffCYXLj0L/CP6DCYcJXdQyDE2bavuftgTN5NmrQgG1Hubs9v/wBY9LzfhDMQBrj8xfeP1ivmlahwO1Yo5o7QbVxYAr5UR9sZXKUWsAt0Cm6ik3oRZdVLv5ha6IZvTJqo0K22vA/WYpsuiyo4RtrPlorEg32FFfrfz9sSRwBd+ecGModFWT1qKOkk1zxfbHnfprNKLxzTzcDg3zMFlPEGZjQrG/otiBoDAaiS1EjuTiM5svrMzsX0VvuTQ9IOo/THomV6JlWpWDAb8nYCywHoWzzW9f6M6r4dygAZBvQHpchDXc6dyx9ye+K1eJo0ZW0O75pL7iN6XsY/wasBM/6wVQKqkGRdRO7Aigymvhvf2vbFq65IuQWiYV6GBkj2AFFQ7lfiLfFY9BJoVjNdYiOtwiil3OkXQsC2PtZAu+SMBZ2BgkLN+NCVo3sJXXf7qcV7F1JdoptX5dMFM2wzVT+Fl0NNDLI1Xp0QgA9qDpt/eGx9hzjGzeliDyLGxo40PSchMSC8iKKJ/aEs529qY8ce+LHq/gWVZYIomB/WSwBClfQAjszqRa17b8e/KQrKjLTVne+3LC3EUrPLMesi6TzrsEEnau4r/P5D544KwG9VzYNj+Vj7fLHoMXgPywkTxwiV0LFmM0pAjPrZAhpiVPw7blaOM+EyEcjeeJ7RnASOPQCC7FSxZw9aSoAsEadzvs9PjqdS+hN+Gfl3BU09gnoOQYKVqJgQXs2fTp5WiADt+LY7gWRWIOoHTHAYyGZkJk70dqHajXYXx2xq+l9YyucPlQr+rKI6vQkYYIPxtqcXvdkAmjvig6v0LLDUseZ8yh8MX7X5VrVAv2vvhIcSnU0u6fSzK4a2KvLdWZRq3FEA0SD37GsWUHiwDl6vb1p8/wB6jv8AfEWS6MCyxvEyKxBJY0dkJ/smtu6nnYEHvgfNdGhhZ1lkTYGnTVTECwEUEGyxCm9gATzQOvXCTs9wLuZcS+J1AV9aErq0UObFNe1H74c/iJygPmNRG2kkH6bCycZl1Q1oZnjuk1KATvfw3Y3rjEB6nyRse1cb1Y9vc/bCON/4oa3Uu5et6iSwlfgb2TuCV2JxVTdRPtpvYChZ2rgbf6mtrwxM2+nawDyQo4sDcD7UMBSauSPV27aTtR35vDKN3kDQpzJMi6aQ8E3tZJtvkN/ti0yuefQSAzNRClT6VqjbKPi4+XfnnFKpKigCGPf3UiiP6/ngzI5kxgho3IIIIWR49W4I18ihW22HlHGEBGgi6u3loWRQWJUEyjWSo3by62W/ci96usV2U8RSuwU6L+n/AH/XFfs7agB25Nn82q/++BidcoT2H/Et/wBbwVBWGugnN9blUbMN99x8hVUObvnEMPXZHdVbSB3NYjzERLfDqN1R3BtQOx5/zrAmVSiDVEH78e2GUE1sDVYsR4mZCRoBo+5xKPGjjiNfzOAnitePfej7n2xBlYCJUuMyC/go+rkVtvguERblwvjuQf8A00/NsF9R8UP5EMmhdwRVn3J/7+mM1/sibjyZr2AHlP8A6Y0K+D8wcuP1gHLJGGbVOkid607ruTd1iNTsoZYb2QAfEDUJCo7pVmve7wLP1ctfp+Ku52rb2xDBApbymYDc0V9QLcDjsf8Av2xBHKFO4DVYpuPb698WVuRxNHmD7fzxYZZrBsgV8+dhiqLi/TY97N/ltiYTbdrw4ti4j9DKSw5rbfkVgaUvtpGqz2v23OKt5cRTZs9qHIOna7962OCkr3A1g2WXvQtijpG3tsMdhuTP7KP+Bf8ACMdgDH0DgPqHRIZx+1jVj+9ww+jDf+eC0OHDF2upFMx/UPAA3MEn92Xf8nXcfcH64z2a6JPCSJEIWhTcpd/vrsPvWPUawoxCVCL2KKb5njvmbahtzx8vni1yXVNItgGFDnn8xjcdQ8K5eYG00E8tH6Dv7itJ+4xm8/4ClQHyWWQbek/s32rg/C35rjHW4XWrNXG+GW5Szac1E8cjLCshGphEuqQKdShip3qu4xlZ+ixxtpRXeiVVpCABYL6QK53J5u8X8+UkhYJKjLd/EK/I8H7XjoM4VvSSCpGx3Wx30na9/bGelRVBvRt05fn7naEjKr0ty5Z0Yoi22gMopRZJIO+xG93vgvr3jGGR8r5X6xAIPMBMYVXGtVClLJHY3e9e942OU8QMF9ShtidQLA/57b8ChjD9V8PNLKzg6tRbYEahQsFhdgHCKLrVb1o2UU7NO6yrO9/VElGWq7KvqnWldta5jOPJpADSOFA3FrS71Q7Vv+eKkQsx1OeTuzsF35Jtuf54sT4XdlYq8am5QikuS/kRLNLTKpRQFYbsQCcQQ+F5ttcUgJDN8LE6UAZ7GwXSpBOoigQdgcb4qFOPw+/kOiy6FnYIn1LC2YlWtCglolY0AzAqpbf7DGz6Z55rzGy2VZSwhEaB6YhiSdBAAo8EsTzW2MV0+QsVGXimmCmh5dRgM16R6fUzldQA1FqJrbE0PV3WQCLLMrB0LlVLvplQtGNRF+pbYX2BO2POrUqk3qgs9Xn1x8uYyTTuje5bw2rZcjNSs0z6mYg6V+QKpp1AbE33242wIngqJnUyzCrtFhjRBQ2NsFABPyUb98ee53PZl8xRE3mMKEYu6b1KFYGipXextW/zwevXc5ENOhwwLMRJZNLKEZtzQVXXT9bxlfB8VFNxqb/TwGd2ssn8dZZIJl8gaU0q6AMSRY3+YN7/AN7GPMgv2xoc1DmJ9GuNiGUqrKoIbyweDYGwu2balb2vDemdIkyrNPIjBYyBuN1DIh1OONJ86IX31iucepQcqVGzy0vn5itmq8BZSARapg7u29i9Ma7hd1NkmzuRW4HbGjPScoyERvpFEEAo6m73dZFa+fljLrnp9LBImQIJWYuuhE8pWaSwPmpWwK1MASCcZLqufzM6s+l2RAbYoKAFau1kCxZF1YuseT+j4ivVc3Jxv3+gl5X3J/B4jfMETlQoiY24YgFSp2Cup4vg++2L6VciW06423/DI6VdmwWDAnaqsncDfGGk6dmBMsJhcTPWmMJTtd8AfQj5EEHcHCSdJzAYKYZLZlRRV6mddSBTwbXcVtWPaqcPKc9Sm13LYfPU3OX8Pxux8uVCARsIi5X94M8Xpvt2rvhy9FVWBcQML+DzSkhoEn0667cc7HGPyWTzR8v0S6H2XbUK0a9lY0voBazXpGrgXjaZB3y0YcZdmDIxaR/VIqxyeUfOvdBrFBQORVXiSo1lL+ePD8WOV+ZBPDF+1lYENQRFUalBII972G30HzrFAuWIa2DKB++CP8gMa9M2sLeZLCUNkBmjVFDKLZVUcML3BsixfbFtmPEk6Al4plC3qLLsAvxXv2G5HIG5ob42R12+ILUb/CBeCPDKZhhJmBcKbqu2mRvY9yo7+/GPS8lkcpE4eKCFHF0yRqrC9jRA9seaZjxPMuwjcHS7bqdxGBqACgnVbKNJogut1eIOqeLcwiMFhlDhC5sUEQNoZ2a6ADHTV3e22GlnIEj1zOeJoowS7gVW1778UO+Md1/qn67Cwq0DXWsRggbUp+nLH5gAfEPGMwk88glZJHEjMokIB1Mi6nGo1so5PCj2wRB0aS2HlzExmmAUgg1qrnc6d6Fmt+N8YeJ4eVVK0reX9jPKsj0vKxROkaZaGFFQgszJHKoI3YartiT3sHa8DeJvDXT/ACXkKeURvriJ2J76N1I99vfGGhyE3oKLP+0I8vSGOsspdQN73UEi6sAkWBh3WVz0kUcPkTEDbZbMnpLqbBNjQrkHg6TRNbeev8dVjUThNpXzun1y+ZHs7NWZnyfbj34w4Nhw6RmSfLELlhRoDch70aTw2qjQW7o1dHHJ0bMlUYQSFZKKHTswYEqfkpCsdRoek77HH0BQ5qI53+mIZIr4OCI+j5nS7eRLUevWdNafKvzSQd6WiCeARR3xCvqPf51yN8B4CbHJD9lH/Av+EYXD4kAUBTagAA+4AoH8sdjkwHvQw8HDEOHEY1MzofeFGGnC4UYcMOBw0HDsKESSFXUq4DKeQwBB+oOKDP8AgSB7MdxMf3fUt/wNx9iMaEYeMJKKe46Z5zN4HzEIpQJRXKGjz3Rt/bi8ZTq+VNMK9QJsHY7e4P0x7kMCdQ6bHKKkRW+o3+x5GM7oq90PqPnxzOY1RJGVFJfSCadmcPcq3T1pUCxwMc871KPLRBKWMmjWdTSOjMxLsT+DSBvQZuSbx6j1rwLEkbvEzLpF6W9Q+gOx/MnGTiyisNx7YjUco4YbJmaR1hMTtEkqwzmZRbK6OyKLFMoIuKM+oGtPeyCH03xHMqlkij1lVWRrkuQR5d8ol+v0+ksfTXqPttjQ+JOnj9W9J0263te1NsN8Z2MqmSQqvqdipJNgW0xFD5AHv3xSjfRgXbAkfi0GUPKrCRaAALFVCoVUKwcOKu7vm/esHN1aGRGtoRqj8skI8bBP1g5nSiXoA8w9hwAPmaSPIKY9R5q778++HZbJrqT6f/heKTWBlktJ+sRCIREo6BGjKhZtRDNG59eoFfXEraVOm2c16sQ5jxLrUr5CGOgChDqtIMuEWxJqKhcvEKJ3BN70QHDlR5gve9Pb3YYJiy2pXB9mN/l/pid7DWQHnPGDu7s8MfmPG8RkBkDBJJGdgo1aR8TLdHY+9k2PS/ExeDymaONUVkAdm9UcjtI6kBgGvU6k1eliPYjM52Mea/8AEf642X6P/D8L1NMgl/aBAjfCLJFn976Y6rFabp2ZJg0GWzGaneaGJPUjR+cyuFKvC0JYMx1yPTFtZO5q8Wy9DkiSJHEbGNCsQCyBgTD5TOqB/U347OysSdrIx6jncuFligjAXzA3qq9AQXQTi/bsPY4Ly3QI0ugST8TNuzfU/wCQ2HYDBhfK+fv2h9Nldnmi5bNsyu4QENr03LRbTpBNPsKLDQPTUjA2CAIoehTLo0iNfLaFl0oQLgllmQFbqjJKxIFfCtVj1b/ZaY7/AGWmLCnkjeGG0qojjRUZ3Cr5h1NIU1a2diaqNV2rb574eOkTq+sFdeqd9Wk3rzRUysd6JpdI+ROPWD0tPbGJ8f8AUTAsUcQ0mUv673QRsFOkfvG+e3bffCtvcZK5iuo+KJo5nACmVWBAtmjQtMk0hfU5bUfKRAoqlLWbxm811ErCYVRI4yQdK6ybDF2JZmJYs3l2T2iQCt7f5umRVAFM9H33bm/ffGy8N+BYZIxNKS9k0lUo9rPJ4+WMfEcXGgtU9iU6igYro/XpEIVFFLE8P4hqEs3nFiytavqCixsQgBB3uyn8/MofPhVmDOylhKDF5iInpAfcBYk06rorvePSH6JFBoCIKkdEI9gdvvWHnpaqxB3PN0Ad+B7bY8qf+Zv/AAQnavoefmaUs7aER5rMjKHt2MMkAamalpZZCFXa24oACsk6+cu+YjeJXDwxwgDUo/ZwHLrqprAMbyMa31kHixj1LORIp0lb+Hc13uu3IrHkviyJf1mTQukXxZPFWbONvAcbLiJNNWwWUrrYTJ+OJ4kCRpGiIVMSr5g8ooGrcPb+pi51E+r2FjEOR8UyxuzhEJZIU5kWly8ehaKuD6jTt7kexINcI8bTwL4RizE1TWwCFgvAsfvdyPlYx65xm5uuOynVBDr8loBIodSkbuzEIitoU07Lx8J4vfAeTyju2lFLGrIAs19Pvj1/xH4Iy0UDOIojuqCkKEF2CarRhdE3VfLHlsMmhgKDAqUIYA2NnHI2ogce3zwbN2ONNl0IRQRRCix7GhYrHYdlx6F/hH9BjsA4/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18438" name="AutoShape 6" descr="data:image/jpeg;base64,/9j/4AAQSkZJRgABAQAAAQABAAD/2wCEAAkGBhQSEBQUERQVFRUVFRgWFxYUFhgVFRQYFRUYFhQXFBUYHCofGBsjGRgWIC8gIycpLCwsFx8xNTAqNSYsLCoBCQoKDgwOGg8PGiwkHyQsLiwsLCovLCkqLCosKSwsLC8sLCwsLCwsKSwsLCwtLCkpLCwsLCksLSwpLCwpKSksLP/AABEIAK0BIwMBIgACEQEDEQH/xAAcAAABBQEBAQAAAAAAAAAAAAAEAQIDBQYABwj/xABEEAACAgAFAgQEAgcFBgUFAAABAgMRAAQSITEFQQYTIlEyYXGBQpEHFCNScqGxM4KywdEVVJKi0vAWJFNik0NzwuHx/8QAGgEAAwEBAQEAAAAAAAAAAAAAAQIDBAAFBv/EADARAAIBAwIDBgUEAwAAAAAAAAABAgMRIRIxBEFRE2FxgcHwIpGhsdEUIzLhBULx/9oADAMBAAIRAxEAPwD0yF8GxPgCLBUeLWMeoOQ4mBwLG+CFOBYFx94THY7HAFBw4YbhwwBonY7C1hawClhMJh2OrHHWG47C1hpxwLC47CY7BAdhMdhMccdhMdjsEAmGnDsNOGOEw0nCnDDhkA4nCE4Q4a52w1jhjHCVhxGEw4BuEvDiMNIwQHY7HY7BOI3wLNgt8Cy44JX5jFTmji1zJxU5rChMZmPjb+Jv6nHY7MfG38Tf1OOxiZrR65HgqPAseCo8XMTCExMpxAuJVOOBcmD4diLD48K0EkAxFnc6kMZklbSoqzudyQAABuSSQABuScRTdWjSVYifWVLkDiNBfrkPCKSNIvk8cGspnVK5uWHN65FmIkiKeaZZAr3HHAIyFgMLbs92Qyk9zibZeMS1z/jDy8wsXlWG8jdn0SMMw5RTFCV1PpIOoEqRR2xTRdfzJy7tM8if+YWGWUJEkcKpM0cxhol9qFu+wBsVRxb9C8MusonmZg6mQRoZTmCkciRgo00g1N60L7caiNxi3y/Q4ElaVIYxI5JZ9I1nV8XqO4B7gYA+CgzPW0gljaKVpoky2ZYgSmXXIsmW8tCbNtcmkXxr+eBOmdYzKRNBMz/rJzcCW4RiEnCyyaQpK6Qq5gL8lGNnI6xoTVKougKr6DDM702KYaZY0cWDTqG3F0RfBFnf54465V57xN5c0iBC4QQqApGt5p3ISJQaGyAOSTsDeLLp/UVmUlbBVijqwpkdatWHvRBsEggggkHFdN4YUOkkDeW6O0nqBlRmaJYbZSwNiNdIphVn3xnOqdPzcZWMOUWfNKGkR9M80jFWaQ6RSRCKN1EanVSLZIsY46yZvNOOxT5LxQksoVUfynYpFPt5czoCzqneqDU3DaGrgXckYa5NoYcJhxw04IomOx2OwwBDhhw44acFHDThhwNn+rxQ/wBpIqn2u2P90b4z3UPHAAPlJ/ekND/hB/zwsqsIbsaMHLY1BxVZ/wARwR2DIGbjSnqP3rYfc4wvWetTyxo7F5EkZggQhY20EBtgdwCQLIN4b0roc0+7fsV9gKaubth/QYlLiJWvFW72UVJf7M0M/jglqRAFHdzZIHPHH13xpsnm1lQOh2P5g9wfmMUXROgxwLLW7NEQzEli1fM9sZzo3VJMhP5EvqU/Cf8A1E4BH/vUfnwffAjVcUpyd09+4GhSbUVt9T0bHYZDMHUMpBUiwRwRh+N6dyA04Q4U4acE4Y+BZjgp8Cy4JxX5jFTmsW2YxVZrChRi8x8bfxN/U4TC5n42/ib+px2MTNaPXY8EpgWPBSYuYmTpiVcRJiVcEQeuI+pZh44JHijMrqpKoOWPYf8A839t8SoMB5/q0kD28DNBQ/axXIyfveZCBq0/NNXzAxOTLU0ZPMZJs1Ll2WeKdnDsjmHQEaBlZop4gbeHUQNL+tHCmycbnIZZkjVXkMj7lnYAFiTZoDZVs0B2AA35wL0rKobzHkrFLMo1mvWVFlA5r4tJFj323oYLzcRZSFbS3Kt7EcWO49x3F4Qs2T47A2QzvmLZGllOl1uyjDkX3G4IPcEHvgoY46wF1sf+Wm/+05/JScGBgdwbHuOMYLx14jlZQuXUtCC3mOAzCQrQ0gKjDywTbFqDaGWwOaTwN1YZrqsYiRUjhgkdzGoQTSEJGxIXlLc0N+x9qA9sHrGIc3lFljaOQWrqVYbiwwo7jcbE8YnxGkoItSCPcGxsaO/1wSZiOt9PzEUkEUUjOVR/1cyCONEKJp0JpWpMwYiwTXSAajRINX3QeprZyzzeZKhNFlIcqAp0yOBoeVQ4DaT3BIF4suo5ETRMhLLY2ZTTIRurKfcHGaTqkOUdo/Xm800zuVijUFZHjsqGJ0Rfs0vSW1EWd7wBt0atjhhkGIctnFmiSWM2sih1PyYWPvhTiqRFjjLhpkOEwmHshLnFjhhOHYacMjjG+JeiSSZoaHCiRS7HSCRp0IACT333rtiIeHMvCA0zajt6pGB9+L2/IdsXHXYnbMRhWKjy3vSaJ9aVvVjvxWKzMdJy+oGZrYXtqOprq7G7t+ePPq6VN5t4K79+ZrhOWnA7qHU0SLLNGusEzItbb2t7sLA27DAgkzknw6YgffkX82s/kBxgrqmbEMOXMMRI1yqFAKn1US1UT7n3xJk1eSHUxdHZT6FXToJBC6mayd9J2rCVMWduW8n6CR2fi/uTdH6UYnd5JC7NGw3vgkHaySfbFP1jKhlVMyL0OrRSe/rUmNj71Y+de430HT4FEoIUAlSNW7Me59bb/bFZ1xFWKQSepPUyk8xsPUt+6lqAPa6O1ENrvST3zyw9uXquaBBWm/ArfC3iB8vK2XzXpI3NjbmhKvyP4h/e98b/ABg+u5DzXVSR5oZxDIQN9SOArbcqSD7EC/3gDfBXiIteWnGiSM6aPY9lHup/Cft2F3o1NPwva+PfR8vkGpFP4l5muw04dhMbjORvgaXBbjAsuOOK7MDFXmhi1zGKvNYVjGIzPxv/ABN/U47HZn43/ib+px2MbNSPXI8FR4GjGCo8WMbRMmJVxGuJVwRbEfUM8IIJZSLEaM9e+kEgD6nb74x3RenZZs4vly+cp1N5bTyrPC9h7eN2BlQEaR6QV1b6huNV4gl05ZubJRVCxrKSzOoUBHIU2a5IA5sViPw/JNIoklkR1pgAcuYZkdWKOrnzWXYqwIAG45IxJ7mmGEXLHDbrnCZiZUUsxAVRZJ4AGPL/ABx4oMpMQCg7CpACmXD7LJNYrzmF6QfgFnm8dc5K7Nv1HqGjMXAA76altisdcxgkA/tBZIofCxvlcV3iHxS65Ke4mRjGyq6SKyguNCnVauKLD8OMZ0vwTEEAyuaUnuU33bc+qKRWq+L7YC6nns1FH+r5gHQ0/wDbSGQWqN5igStYAITbcn89lK2KrrHV5v1dk85zGZCmm1YaE2CWBq5U7VVc41H6DstcublP4UijHy1M7sP+VcYjPQyS+RDEC0jgkLandjZNjehZJJ4x6b4EgHThJCqvMzBXlZNAVZaI0guyitGnYbigT8WAczZyuZyUQkRAkO4NFyNjHGRwOzOPoN7KnLGFACgAAUABQAGwAA4GKYeIGAATL0AKAMiKABwAEDVhrddmPEUQ+srH+kQ/rhkxWmX64ofFUM7KBl3gDAF41kQPK8qAkeTqYKp03uQa+mLjJZoSRq42DDg8qeCp+YNg/TFV4vhuC0EnnBqhMTKjiR1KrbMQNO+4J3HY45ioI6RlZo42Sd/MKyNoc6QzRmmXUqAKCCWWgOFGCTgDw/lc0it+tyB7I0L6WaMVuHlVEDk7cIKrk4sGGKRJz3GYTDqx1YcmNwhGHVhKwQFB1nKa8xHZNCNrALAH1rzpIvvgCSbLQDSXUc+leT77Jufviy6rlQ2ZUsAQIm2ayvxjciwDx398VPUJ8mKErRtoBpV9VAkFvRGK5rnHn1ZfuNXfgln5mmDekhz/AFgeTC8CFv20iheCf2e5oX/rtgYPnZa0ARWLaxpK7j3tuL4HtgzNdYU5WKXLx2onZQtab/ZNwqg4GXM52T4YxGD3ICn/AJ7PbsMSmmrXS2/2/H9DRyg3w90Fo8wrySl2GodzylH1Mfe/zxD19zGZ/MOqJ9Q9zHqWwfmt9uR2sbCbo3SJVzEcksuqjxbNyunuaHPYYk682iWXzPXEwGpTuVuMWy/vDayvPce2G1aqVnZ55Y5cu/7gjip5eoBOaaMsSyvLEUI+KNnIPI/CQzUfw17VQHVMlI7Ex158So4NUMwo8waTVerft3AIrgEyMUhikFujJASp30moqdb43G4+432JRjCyaSf2Wk+XJd+WwkRQNXYA7gnjcbjgYu9uf195Xmii2+Rb+GeujMRDVtIoGoGtW6q29d6YX9Qe+1zWPO8xlXicTx2J0T9rGnEojNa0B2JUBxX0B2Ivb9E6umZhWRCNwLA7WLsXvR7fccg420Kt/hfl793WTPUhbKC3GBZRgxxgWUY1XJFbmBiqzQxb5gYqs1hWxjC5n+0f+Jv6nHY7Nf2j/wATf4jjsZTWj16LBSDAsWC48VMpMoxKuGLiQYItgLr8QbLkNF5y6oy0eksSokXWVUG2ZVtgB3HfjFV4T6W0UxYQpEkqO2gIVeECRfKWQlzbOjFiKFEEYvs6jPDIsTaHZGCN+6xUhW+xo4xuTEWXzOVUZYZORSRIzOjzZjUhQoFiZpJlLlXMkgAGm9jicty0djadU6cJkCsWADBvSSNxdcEe9/UDGU6n+j//AMqkOVemEplkkkZtczFWW2dQd/UeRX8zjbYhfHJHXseR53wFnF3MQlruPKk/LdH/ACGKbqPTJlAE8cqhbrU00arYIJVZQU4PY490Bw8Ng2CpHg3ReqHLmYwiPzCqorSEPINiQIwhIb1Mu3c/ljQ+H/GaooizEZiZdiwDH1HdjIp9QYmyTv7kLj1GbIRupV40IJsgqOf3vk3z52xk/Efg5WFyK0qAVrX+3jXmm2PnJ9iRzRPqCtDpgOY8a5VP/qFv4FY39CQFP54rp/0hoPgiJ+bsFH/IG/rgvKeFsl+CJ5f4fOkH/J6cWkfhoaSIcmqEjZysSEH8J51812wAln4J6i0ySMVCglSALqyCGIJ52C+388WXiPp7T5d4kSJy+x86yig36wADbA0QNt+4xZjGV8YGWQrHBB5pjpncSMskOqwpRFeMvYB4cccHBJ8w3w50B8qrB52lDadKUwji0g35Yd2YX7Fq22Axatis8MZd0yw8yWeUkk3mE8t17adJ9VAgkFixN8nFkcPEnPcTHYXC1hhLDKwmHVhKwQGY8SdHWfMIHJAWJuDW5k7k7dsDzZDIxWfSzfUyUPkq7AbDt2xcZ+EHNKxAOmI1YBq5D78cYEzZy+7Oys2mqstst16U+p7Y82vVtNrU/BeBojFtLAPmM8nkQtClAZnTRqMf2L77A0OO3bE2UnaTewg2ApGJOwJ9TbGrI47YDz/UkTK60B0pmtJAGmiImsVhekdeOYYqi6AoJ1OC1kMVIAFe14jVwlLRfHP2hoxbxcOgy37SMlnNN+J6HIr0psfviDr8TLMSRrjZVBUAah6aJT97blTv7HthxSbUlMTUyfhVFMdqWu7N8jntiTxJnWikDEaoyi2B8YJLCx2YcbbH2vjBjJzptaU87LHy7w6dM9+XqZmRGGSWWL1KcvTLvR0gpqAO4IAHbsAR3FpLXnlo/UhMgeMV8VazQOwJVT/Fse94p1y8pyqS5ZrHlyo0ZBCsqzShee4U7cEfPjFlqDSQuhqQKBRHxh4DpPI1KGb7WeLw1+d+m3r0fSX9j93v33DcvpXyqa0EjrHJ+JCfM9L32ogb1Wmj8goZmykvnrsp0iaIAkR+vy2de+jZRtwVvsQT4iCWKADTOA8RIK7+VrK3t8TE3sCGoj2Yy+ghTwJVBbbSbDeW4P2X3Gn6HBjL375+HlzQHk2kgwLNgoG1BHcA/mLwPKMetcxIrcwMVWaGLWVwSQCCRz8rFi/tiszQwBzBZr+0f+Nv8RwmFzf9o/8AG3+I47Gc1I9diwVHgOM4nV8XSMTkGB6wobECHEqnDWsC5IhxQTeG5BmvMynlZUU+uZV8yabzSGcFGAUaWUEMxat9q2xfYUHCuNx4ysTRelVUsWIABZqtqHJoAWedgBihznj3IRSNHJmUV0YqykPakbEGlxdK2AZvDmUdiz5XLszElmaGNmYnkklbJ+eOSS3GTuVo/SR03/e4/wAn/wCnBjeMsmERzmE0yAlDTUwVirEbfvAjEn/hXJf7nlf/AIIv+nEx6FliqqcvBpQEKvlJSgmyFGmhZJO2Fna3wb95ej2er929u7f6gP8A47yP+8p+Tf8ATgvI+KMrMGMUysEALVq9IY0Lse+F/wDDuV/3bL//AAx/9OJsv0mBL0QxLqoNpjRdVGxdDejiUVO/xbGmq+F0Ps1LVyu1bzsjv9vQf+qv8/8ATD4uswsQqyAkmgN9yeO2O/UYv/Sj/wCBf9MKmTjBBEaAjcEKoI+hrGlqlyv9Dz7z7vqGYqcxl82klxSRyIzi0mXS0alhq8qRB6gFulYXx6sWerCl8QsPca+GVhxwmHQjEwmFx2CCwmEwt4THCso+sdHE2YBJ+GLsL5kbff6V98Av1HJido5JAJT6K9SrRsgWoC2Qffvg3rXQUzU5WS6EFCiQVJkf1bH5fzxXweAcqgty1An4mCjZvpfb3748TiakVUkpTa7l4c8ZXdh96PRoqLS1Xt3E+YkiaEGFdS/rSn0r8RdCb9VXYYG/ngnIZ7W1IBsPxOB2RuFvs6/ngPNNDHlrUroXMxWdRcbIALO/AofYYflvEeVRLFEgm/Ljr3+Q7DEKzTUXplLHq/E5Qk7qI3M9Sl8wKiX+0jBKRu66WLajr2AK6Rdj8QwT4hzOmSmTUnl71u3xMPgr1Djjf5HAZ8aRFqRHJ59RVe/1PvgvxTnkjdFeyGUkECwKbuBuOeaxSlmm04NZXPPPPkLKEoyV2UPTog0GqFqIaZVK7ggSkhWVtmHqPO43ojCRujJk9VrIBBpbYBy0ao2k7+oWdjvttYxF0lVaFjGxBWaUKyt7iN6N2rCzwb+2FgmAy0Hmr8Pl+ocBhOVogG14I7j54qpZ/G/n1XvkCQRPKak830ujoVkqg1KNyeF1aNPsflYXEjRjWwoBvNda3Cyhoa43o2Ttz8XIvAeZBAnU/tE0JXqtgoEt0T8VGtieO52GDAgJsG1MsJrUdSliVOk87eo0TYDbdhhr6be15dPDfoCxH0zxqDPl8uRTMWiI/ECAnlkgcArd/Q/e+8Q5oR5eRi4j9LBWbgMVOn+eMn4Y6bAnUvNdmkndWVRQCKQulm/iIVrrjUe52vPHOR/WMs8SSBJBbJvyQjAoa3plYj7+2PTo14ySztjz8zLKGmVjCeAOsMc08bWxliDEk7qYvTbfUGsbTNLjMfo7yCqHlcESKClXQ0Egiwd+4riqPPa5zuabW49NABk3o7hrDe26/wA8OnfNwc2Y3N/2j/xt/iOOx2a/tH/jb/EcJiJpR6xGcEpitzHUI4luRgo+5/pjIdR/SGVbYaVqr5BNn1CiDwQcXnUjAxRg5bHpC4lTGG8OfpHikQ/rJEZG4atmHawt0a/P5Y2mWzKuoZCGUiwQbBHuDhoTU1gDi4vISMdjkOKzrviBMqtvRtW07/iVdQVq4B98CUktykVctAMOxh8t+lCPUokX0t+6QWB5+G99q9sbXL5lXUMjBga3Ug8gEfTYg/fE41Iz2H0WJLx146sIcUOHXhLwl468cC4uOw28cXA5IH1NY45ZJEOHYDPUol5kQf31/wBcQZjxNlk+KZPsS38lBwjaQ1mWWOxnn8fZMXUjNRo6UbYgWQbA7YDl/SVlgaCSsaJ+FQNjXOrC9pHqHRLoazCPjGN+koEAplZWvgdxsTZABr2+pGBpv0gZoqfLyguyAGZhdEAHcACwSd/bA7WC5nOm7G7AwtYxXT/FWbaQiRY1jAJBoWa01tqNXbfkMHv4hf8A9RB/w3zib4qCB2TCOsdEeef0ymMCIAgWbuSQ3sR7fzxAng+NbLyHe72VfYcm/bAcvU7NmUEkhfi5N7Db5k7YpjmlDMso06W0ktZs77cc2DtzjyarqTm5RlZeCubYScY2L/PZPLrlDCGDDzUNM4JOmhfpo1QwuX/2fGosRn32dx/ngPI5USqWjGoChsCDxewNXgdMn5kqxDYsasjYEqzgHe+EbtiM4upZOUsdPUKk0Wh8TZOP+zjN/wDsiC/1rAHXPFEU9aYmOm92Kjmva64xlMx1kgr+zI1UV3G+oH2HyOFfNy+SJQihWYqCW7qisSRXHqA/P2xoo8I4fxvnv6E5zzknhdkFR6kHmNJeqz6wgIO1MPT3HfHPm2EHl1ZW9J4NlzJZ+jMf5YDy080o1LoCirbkURe1tvvtteLvxP0PyihiZSpjRmEraTqewNLDYb0NxQuycWqQcbagRkpGLn8VZxJHISNCQARR0tuSWA1abN71zthj9ezbG/OK+lR6FVQfLsJZ5JF++LA52Ml1lAG9eqipI5ph6SON++B5emiiUI+Q7bexxXUpZkg2sLAMw0DOkpZi5DhySW7/ABg6u52vufc4qpeoShfiIOplKiyy3Zrv24s41nh3LHyXDAg+YK9j6Vo/mDin6v4ezDyMUikeNzYaNkKk7C6qxW/OM+qEZvVZZ3wjpyWkqeiZvVKscrsqGwaskn516vv8saTqaIukSPOVA7q4Kir5Me9H5++Ash+j9mJ8zzIgNxrEb38vS+35YsZukGFTqzBbbYNpju/cg4y1+Jpuf7c/Jfm1iHaLkViEEAg2KFH3+f3x2HX87/zx2Pbjshy+/SVnSFjQMB3I7t2AXbm8ea5jMtRF/FyOeDtucbfxN16ZpFY5V1RFayz6dWqgG2H4WPO/I4xh52YSFvhJ3AY3Ybbk87d8Z6dWVaTk19U/t8xKSsrE2SanUaqaiTqopZFi96qqu/Y849B8A+JjFM8c0yFHskqQVVgORWwHI22x59k8pIh1ChasCPYEdx7XWxxfeHFeeYCUa123VQqiuBagfTvzjqlTsv3Fsh5pacns0vWoWgkIlVhoe9JtvhPC848MzvU5QSGDKxvYjjuL7dj/AD4usaDw91Hp0cLvmJSJtcnpGrUFJKKukCmFU1H59sZfqecgeJTFs5Pr9B+fpDFqrTWw+eJ/qZVqmnQ0li7WP+E4R0gX64XclaQVvuaAA7n5mvlZ9sanwx4pzGV/aQqW1kaybMbAEjSVGwajzyLG1bYxxDEBVBvvV+rexsPt+WD0zeiMBoroUfU60VZt9Iai2/cEc7YvJNWcSyPpLKdXjkjWRWFFQaPxLYumHII3v6HEc3iHLoLeQDc0AbLVyQB2+tcY8I6f4vaNHBYlTXoG4IBsAAjgHfm/ntgzMdUWZDoIAdTZkcqdVtxuRsN6O14nV4qrF2UcdSLTuey5nxJCFuM6z7biqYBrv2+WKDM+PAZ1VY5NDKVpVPmeZrHpKVYNDb31fTHjuf6hLHqiFBW0kaXY1X1O973tud8WPhvxpLFKmpwKY0WGoCwAABsABW17XXFXiE5cTJar46L2wxjZ3PX+t5stHlzdeYTdtxY1Cygo0Nvvio6l04rG7h42KgbAsSSWA29PzxTweNhKxaaRdmYAhDZAVKYovGo6vkcR9Q66G9EDq5cWG1MqqQwJVlZqX03XzqsBOcmnktaPIKTLN3ZODwC3AFcEc2fyxKuVUSurolJJpsxhmcBW1EFiReoAcd/vjH9Szs5A9FrtuFahYN+od+B/riz6dnH1MAbj1NoJ3cjUa1MW9u+LaW8nbGjfKKVd0BBASrWMVqmReAKvQW+WIkgkprNn8ADBa3Fbhfa8L+uUqpZ1Oy38IFKdRrf5f98Ymmc1UYJ2WiTHzfq2J3Ff1xFtrDClfoRS5Fzlwb9RnYWHYWgjXaxxuSawKnSG0vbAluLLMBvdmzz8sFTzynQi16WdzZTdSiAcHuw/7GGZzq0cQtmYeqt2jNajSn0nj59u+BqYbW5hOTyXlwS3pYmWGrT2D/Fvvv8ATAsXSFsW1gAbBQu45N3xvx/PFEPGgeBR8JZ0ZtxXp20qbve3/DxW+CB100QNV9j7bmh+VfljoqTbBc1Lz7rqZjTBvQi2QpsKaXgfLc++G5rOI7PqDlHkZwNlNlmII9mpsZR+rPtTSfFZ9Rojfar37d/tgLryvO8xjOjzJGdSSQwBe69Jri/9cHspbXGUlzPRsr1jLwxqirJpH70q8nmzrs8YSTxHCjo65fWwP4ZFZx6SopbNmiRjzvIxSRqoZgSFIJ3O+mrHvvh/RMyYc3BJITpjZze7bMzFRQ5pTiPYNXaf3z9Rvh6F0s0ZVQVXgCiB7V3w4yoBQKgDgCgB9sZX/ZiELR31ajfB3J2Fbc/PGiizCAmkFHizv8Onmsa+zXUi3kc+eiA/tEu+NS8H5Xiz8W5xT+qkMPVl0Yb89wR79v5YyGX8OKpsm9gKN/hJN3d98WHi3Jl4smoYfs8ssf10ED1AH+WElGOpJPqNHmBLl1LSCyKCsK76g4a7+gwBmcvoQsjUE2YL6bAs/CbHBGBf1KRXbSxs22zEbFjsfuTgbPSSDUtnQfjuidxzf0rF4wzuc2aLw34+SCN45ojKGNhgACpCkA6WNHeu4474qcx4qzBGiJ2VN9jsd2Y8DYWCOMZ+KFsGxZb3Jr5V+e/yrFnQhLdJ+JO4w5iXu7du9XXvWDMx1dCK8o8b/tWF/kMEdLyETOVcsbjevw0wW1NjnvgGTJJR+PnbccV9MHs4t2sdqLmBgVUgVag1d1txffCYXLj0L/CP6DCYcJXdQyDE2bavuftgTN5NmrQgG1Hubs9v/wBY9LzfhDMQBrj8xfeP1ivmlahwO1Yo5o7QbVxYAr5UR9sZXKUWsAt0Cm6ik3oRZdVLv5ha6IZvTJqo0K22vA/WYpsuiyo4RtrPlorEg32FFfrfz9sSRwBd+ecGModFWT1qKOkk1zxfbHnfprNKLxzTzcDg3zMFlPEGZjQrG/otiBoDAaiS1EjuTiM5svrMzsX0VvuTQ9IOo/THomV6JlWpWDAb8nYCywHoWzzW9f6M6r4dygAZBvQHpchDXc6dyx9ye+K1eJo0ZW0O75pL7iN6XsY/wasBM/6wVQKqkGRdRO7Aigymvhvf2vbFq65IuQWiYV6GBkj2AFFQ7lfiLfFY9BJoVjNdYiOtwiil3OkXQsC2PtZAu+SMBZ2BgkLN+NCVo3sJXXf7qcV7F1JdoptX5dMFM2wzVT+Fl0NNDLI1Xp0QgA9qDpt/eGx9hzjGzeliDyLGxo40PSchMSC8iKKJ/aEs529qY8ce+LHq/gWVZYIomB/WSwBClfQAjszqRa17b8e/KQrKjLTVne+3LC3EUrPLMesi6TzrsEEnau4r/P5D544KwG9VzYNj+Vj7fLHoMXgPywkTxwiV0LFmM0pAjPrZAhpiVPw7blaOM+EyEcjeeJ7RnASOPQCC7FSxZw9aSoAsEadzvs9PjqdS+hN+Gfl3BU09gnoOQYKVqJgQXs2fTp5WiADt+LY7gWRWIOoHTHAYyGZkJk70dqHajXYXx2xq+l9YyucPlQr+rKI6vQkYYIPxtqcXvdkAmjvig6v0LLDUseZ8yh8MX7X5VrVAv2vvhIcSnU0u6fSzK4a2KvLdWZRq3FEA0SD37GsWUHiwDl6vb1p8/wB6jv8AfEWS6MCyxvEyKxBJY0dkJ/smtu6nnYEHvgfNdGhhZ1lkTYGnTVTECwEUEGyxCm9gATzQOvXCTs9wLuZcS+J1AV9aErq0UObFNe1H74c/iJygPmNRG2kkH6bCycZl1Q1oZnjuk1KATvfw3Y3rjEB6nyRse1cb1Y9vc/bCON/4oa3Uu5et6iSwlfgb2TuCV2JxVTdRPtpvYChZ2rgbf6mtrwxM2+nawDyQo4sDcD7UMBSauSPV27aTtR35vDKN3kDQpzJMi6aQ8E3tZJtvkN/ti0yuefQSAzNRClT6VqjbKPi4+XfnnFKpKigCGPf3UiiP6/ngzI5kxgho3IIIIWR49W4I18ihW22HlHGEBGgi6u3loWRQWJUEyjWSo3by62W/ci96usV2U8RSuwU6L+n/AH/XFfs7agB25Nn82q/++BidcoT2H/Et/wBbwVBWGugnN9blUbMN99x8hVUObvnEMPXZHdVbSB3NYjzERLfDqN1R3BtQOx5/zrAmVSiDVEH78e2GUE1sDVYsR4mZCRoBo+5xKPGjjiNfzOAnitePfej7n2xBlYCJUuMyC/go+rkVtvguERblwvjuQf8A00/NsF9R8UP5EMmhdwRVn3J/7+mM1/sibjyZr2AHlP8A6Y0K+D8wcuP1gHLJGGbVOkid607ruTd1iNTsoZYb2QAfEDUJCo7pVmve7wLP1ctfp+Ku52rb2xDBApbymYDc0V9QLcDjsf8Av2xBHKFO4DVYpuPb698WVuRxNHmD7fzxYZZrBsgV8+dhiqLi/TY97N/ltiYTbdrw4ti4j9DKSw5rbfkVgaUvtpGqz2v23OKt5cRTZs9qHIOna7962OCkr3A1g2WXvQtijpG3tsMdhuTP7KP+Bf8ACMdgDH0DgPqHRIZx+1jVj+9ww+jDf+eC0OHDF2upFMx/UPAA3MEn92Xf8nXcfcH64z2a6JPCSJEIWhTcpd/vrsPvWPUawoxCVCL2KKb5njvmbahtzx8vni1yXVNItgGFDnn8xjcdQ8K5eYG00E8tH6Dv7itJ+4xm8/4ClQHyWWQbek/s32rg/C35rjHW4XWrNXG+GW5Szac1E8cjLCshGphEuqQKdShip3qu4xlZ+ixxtpRXeiVVpCABYL6QK53J5u8X8+UkhYJKjLd/EK/I8H7XjoM4VvSSCpGx3Wx30na9/bGelRVBvRt05fn7naEjKr0ty5Z0Yoi22gMopRZJIO+xG93vgvr3jGGR8r5X6xAIPMBMYVXGtVClLJHY3e9e942OU8QMF9ShtidQLA/57b8ChjD9V8PNLKzg6tRbYEahQsFhdgHCKLrVb1o2UU7NO6yrO9/VElGWq7KvqnWldta5jOPJpADSOFA3FrS71Q7Vv+eKkQsx1OeTuzsF35Jtuf54sT4XdlYq8am5QikuS/kRLNLTKpRQFYbsQCcQQ+F5ttcUgJDN8LE6UAZ7GwXSpBOoigQdgcb4qFOPw+/kOiy6FnYIn1LC2YlWtCglolY0AzAqpbf7DGz6Z55rzGy2VZSwhEaB6YhiSdBAAo8EsTzW2MV0+QsVGXimmCmh5dRgM16R6fUzldQA1FqJrbE0PV3WQCLLMrB0LlVLvplQtGNRF+pbYX2BO2POrUqk3qgs9Xn1x8uYyTTuje5bw2rZcjNSs0z6mYg6V+QKpp1AbE33242wIngqJnUyzCrtFhjRBQ2NsFABPyUb98ee53PZl8xRE3mMKEYu6b1KFYGipXextW/zwevXc5ENOhwwLMRJZNLKEZtzQVXXT9bxlfB8VFNxqb/TwGd2ssn8dZZIJl8gaU0q6AMSRY3+YN7/AN7GPMgv2xoc1DmJ9GuNiGUqrKoIbyweDYGwu2balb2vDemdIkyrNPIjBYyBuN1DIh1OONJ86IX31iucepQcqVGzy0vn5itmq8BZSARapg7u29i9Ma7hd1NkmzuRW4HbGjPScoyERvpFEEAo6m73dZFa+fljLrnp9LBImQIJWYuuhE8pWaSwPmpWwK1MASCcZLqufzM6s+l2RAbYoKAFau1kCxZF1YuseT+j4ivVc3Jxv3+gl5X3J/B4jfMETlQoiY24YgFSp2Cup4vg++2L6VciW06423/DI6VdmwWDAnaqsncDfGGk6dmBMsJhcTPWmMJTtd8AfQj5EEHcHCSdJzAYKYZLZlRRV6mddSBTwbXcVtWPaqcPKc9Sm13LYfPU3OX8Pxux8uVCARsIi5X94M8Xpvt2rvhy9FVWBcQML+DzSkhoEn0667cc7HGPyWTzR8v0S6H2XbUK0a9lY0voBazXpGrgXjaZB3y0YcZdmDIxaR/VIqxyeUfOvdBrFBQORVXiSo1lL+ePD8WOV+ZBPDF+1lYENQRFUalBII972G30HzrFAuWIa2DKB++CP8gMa9M2sLeZLCUNkBmjVFDKLZVUcML3BsixfbFtmPEk6Al4plC3qLLsAvxXv2G5HIG5ob42R12+ILUb/CBeCPDKZhhJmBcKbqu2mRvY9yo7+/GPS8lkcpE4eKCFHF0yRqrC9jRA9seaZjxPMuwjcHS7bqdxGBqACgnVbKNJogut1eIOqeLcwiMFhlDhC5sUEQNoZ2a6ADHTV3e22GlnIEj1zOeJoowS7gVW1778UO+Md1/qn67Cwq0DXWsRggbUp+nLH5gAfEPGMwk88glZJHEjMokIB1Mi6nGo1so5PCj2wRB0aS2HlzExmmAUgg1qrnc6d6Fmt+N8YeJ4eVVK0reX9jPKsj0vKxROkaZaGFFQgszJHKoI3YartiT3sHa8DeJvDXT/ACXkKeURvriJ2J76N1I99vfGGhyE3oKLP+0I8vSGOsspdQN73UEi6sAkWBh3WVz0kUcPkTEDbZbMnpLqbBNjQrkHg6TRNbeev8dVjUThNpXzun1y+ZHs7NWZnyfbj34w4Nhw6RmSfLELlhRoDch70aTw2qjQW7o1dHHJ0bMlUYQSFZKKHTswYEqfkpCsdRoek77HH0BQ5qI53+mIZIr4OCI+j5nS7eRLUevWdNafKvzSQd6WiCeARR3xCvqPf51yN8B4CbHJD9lH/Av+EYXD4kAUBTagAA+4AoH8sdjkwHvQw8HDEOHEY1MzofeFGGnC4UYcMOBw0HDsKESSFXUq4DKeQwBB+oOKDP8AgSB7MdxMf3fUt/wNx9iMaEYeMJKKe46Z5zN4HzEIpQJRXKGjz3Rt/bi8ZTq+VNMK9QJsHY7e4P0x7kMCdQ6bHKKkRW+o3+x5GM7oq90PqPnxzOY1RJGVFJfSCadmcPcq3T1pUCxwMc871KPLRBKWMmjWdTSOjMxLsT+DSBvQZuSbx6j1rwLEkbvEzLpF6W9Q+gOx/MnGTiyisNx7YjUco4YbJmaR1hMTtEkqwzmZRbK6OyKLFMoIuKM+oGtPeyCH03xHMqlkij1lVWRrkuQR5d8ol+v0+ksfTXqPttjQ+JOnj9W9J0263te1NsN8Z2MqmSQqvqdipJNgW0xFD5AHv3xSjfRgXbAkfi0GUPKrCRaAALFVCoVUKwcOKu7vm/esHN1aGRGtoRqj8skI8bBP1g5nSiXoA8w9hwAPmaSPIKY9R5q778++HZbJrqT6f/heKTWBlktJ+sRCIREo6BGjKhZtRDNG59eoFfXEraVOm2c16sQ5jxLrUr5CGOgChDqtIMuEWxJqKhcvEKJ3BN70QHDlR5gve9Pb3YYJiy2pXB9mN/l/pid7DWQHnPGDu7s8MfmPG8RkBkDBJJGdgo1aR8TLdHY+9k2PS/ExeDymaONUVkAdm9UcjtI6kBgGvU6k1eliPYjM52Mea/8AEf642X6P/D8L1NMgl/aBAjfCLJFn976Y6rFabp2ZJg0GWzGaneaGJPUjR+cyuFKvC0JYMx1yPTFtZO5q8Wy9DkiSJHEbGNCsQCyBgTD5TOqB/U347OysSdrIx6jncuFligjAXzA3qq9AQXQTi/bsPY4Ly3QI0ugST8TNuzfU/wCQ2HYDBhfK+fv2h9Nldnmi5bNsyu4QENr03LRbTpBNPsKLDQPTUjA2CAIoehTLo0iNfLaFl0oQLgllmQFbqjJKxIFfCtVj1b/ZaY7/AGWmLCnkjeGG0qojjRUZ3Cr5h1NIU1a2diaqNV2rb574eOkTq+sFdeqd9Wk3rzRUysd6JpdI+ROPWD0tPbGJ8f8AUTAsUcQ0mUv673QRsFOkfvG+e3bffCtvcZK5iuo+KJo5nACmVWBAtmjQtMk0hfU5bUfKRAoqlLWbxm811ErCYVRI4yQdK6ybDF2JZmJYs3l2T2iQCt7f5umRVAFM9H33bm/ffGy8N+BYZIxNKS9k0lUo9rPJ4+WMfEcXGgtU9iU6igYro/XpEIVFFLE8P4hqEs3nFiytavqCixsQgBB3uyn8/MofPhVmDOylhKDF5iInpAfcBYk06rorvePSH6JFBoCIKkdEI9gdvvWHnpaqxB3PN0Ad+B7bY8qf+Zv/AAQnavoefmaUs7aER5rMjKHt2MMkAamalpZZCFXa24oACsk6+cu+YjeJXDwxwgDUo/ZwHLrqprAMbyMa31kHixj1LORIp0lb+Hc13uu3IrHkviyJf1mTQukXxZPFWbONvAcbLiJNNWwWUrrYTJ+OJ4kCRpGiIVMSr5g8ooGrcPb+pi51E+r2FjEOR8UyxuzhEJZIU5kWly8ehaKuD6jTt7kexINcI8bTwL4RizE1TWwCFgvAsfvdyPlYx65xm5uuOynVBDr8loBIodSkbuzEIitoU07Lx8J4vfAeTyju2lFLGrIAs19Pvj1/xH4Iy0UDOIojuqCkKEF2CarRhdE3VfLHlsMmhgKDAqUIYA2NnHI2ogce3zwbN2ONNl0IRQRRCix7GhYrHYdlx6F/hH9BjsA4/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18440" name="AutoShape 8" descr="data:image/jpeg;base64,/9j/4AAQSkZJRgABAQAAAQABAAD/2wCEAAkGBhQSERIUExQVFBQVFxUYFBcXFhcYFhccFxUVFxQVGBsXGyYeFxokGRUUHy8gIycpLCwsFR4xNTAqNSYrLCkBCQoKDgwOGg8PGiwkHBwsKiwpKSwsKSksLCkpLCkpKSwpLCwsLCwpKSkqKSkpLCwsKSwpKSkpNSksLCw1LCwsNf/AABEIAJYAyAMBIgACEQEDEQH/xAAcAAACAgMBAQAAAAAAAAAAAAAEBQADAQIGBwj/xAA+EAABAwIDBAcFBwMFAAMAAAABAAIRAyEEEjEFQVFhIjJxgZGhsQYTwdHwFCMzQlJy4QdikhWCwtLxJEOy/8QAGAEAAwEBAAAAAAAAAAAAAAAAAAECAwT/xAAgEQEBAQADAAICAwAAAAAAAAAAARECITESQQMiE0JR/9oADAMBAAIRAxEAPwDlc1hOmTOQ4SAP3C/qsMZlMtLmTGhzMvpI+YWuNxtBj8jnPYXUGtBIzsEmRJb0hpwKMZhSCTYj3bRII4092o8Fny4z6XOVU1HuZ12T/cyx8NPBFUXuc2R0m8DYq7F0pBQuG2W8Uw5s75g38LfFZRduL2Vhxg8D8f5Wz6QO6Oe768EBmdrm13PALT2EaLduMym4cyd46TD8kxkoumxzSC1x7QTP8+ad7I9rKlF2pHNtu4jRyTkkdZve31hZLwRqDz3juT1OPXvZv2yZXEVHNDrQbgHtmwK6cOnRfP2Gqvp9V312fwui2N7cVKUCSBw1b/idO4q5yTj2BRc1sj22pVR0oaeIu3v3t710dOoHCQQRxFwr1LZRRRMIooogIooogIooogIhcXhc0EWcLgj67fEjeilCgKcNXzDmNR9blcha1Ig5h3/H67+0hj5CYbKKKJB8k+1d8QywH3dKwmBrxXWupiXGQehpeR0qf13pdtHB06pLqjJLaVN0tJaT1RFrRfgmAe1znkTORpIIFpNM6jXwU3w56JxAsUbs0fcjvQVfQo7Z34I71jx9acvCP7AY6Bm1LqmTGa5I1AidQhDh8wM2OeoO4ObFhvuq9o0x7+iRMRSiddTrCaPBnpGenUi4NpZvHetOXiOLXH4OpSDQ09ZzRa446btOCKwziSZa0cxY9hCYbQH4X72rfGC47/VRVwGaAWjqfG/qqcXinB4DTHbpv15WjvRlJ2ZoOk7uHEJdw+qppy0y0kFOtme1taidT9ctD5dqWlkrU0vopyleL0nY/wDUBlSBUF+I1/xOvcuowuNZUEscHDlu7RuXhLqfaPRG4LbVaiQWuJjS59dVpOSLHuCi4TYv9RgYFbxsD8j5LsMFtSnVEseDy3+CrYkWooomEUUUQEUUUQGCgsVXFLpXy7wATvi0dvw3q3aNUtpPc0gODTBOgO6V49X9osTSxFRr8Q5jcwFXM7NqdA2NIJsItKNwPXcHtilVIDHgktDo3gGYnhofBReJ7J9s6tDEAe/a2mKjsxguYJdLjAu7MBx/NIi6iAX1K9Qznp06kiCR0HECLW7OKrFamCTlfTJDRDrthpbEEcmo4KZQuf5Vt8Y0qulpI0hH7N/Cb3oCvoUds38JvejiXIkxNFjyx5BBZ7ow3TrQBDvmrIG4z06u6LyyQrXvfHSZTqC3FjrGRpzVFWq0flezpOMHpCXETBG629VeUsTONlO8efwv3tVuL1HeqMe8EU4P52q7Gajv+CVVAWOaTSNg/oVIEB0ECpEb9QNFZQFnfud6obF12mm9pkQHX1EkVOFxHJEYZ1j2+oBVcvIXH2rSDoNdyFwjzmc0yYnXUQdPAg+KLt9dhVbh94bzcxrbo8+zySk/U9/ZuWqoNBuD3g/JXhs2428UFhqOSo9o0/8ADfnDvIJZ1qre8bupfQsVbhcfUpkZHd38fJSqYDiBMCYCGe8ODDxcO7WQjU47jYv9RXNhtUSOevj812+zdt0q4BY4SdxIn+e5eLGl9H5rajiH07sJHf8AQVzkm8Xu6i8w2P8A1GqMgVRmHG9viPNG7T/qVUaM1KjTc3jmc6OEtABV6nHoSi8jo+3eOxL8lIgEzAa1ogDUlzpygcT5pliPaKpQpOb759Z5jM8kxP6WcG/3ankjRju9s4ao9gFJ2Vwc0nSHN/M24O7zAXiX9Qse9j/s5pNaes57WkPqyTlLpvaTbeTPBexey+3RicM2oSA4dF/IjeZ4iD3rl/bqrg6DK2MAp1cQcoYCZAczo5oAPVN5O8RKcuk8LqseGh+VwYSW5otIEls7zEKJzj9qsqYXK5rn1Q57s5cMrfeOBAc3jObqwJO9RHRnoKzKVUfaKib5y3TUHnwlMaNdrxLSHDSRcc1zY3xK5sUdsw/dN70DW0KN2Z+E3v8AVHH1PJUhca23eEQEPjNO8eqSh20x0af72qzFUoIgka8x5qraZ6DP3MV2MOneqqIX1M8EObTeDabsdebSLHUq3D1IBBaW333GgGo7N65/arXNq6lwfeDJiInLwT/AOdkBcZm45DcFdn6y6Je8EtfJGUid1x8Vh4PvDmEXG6Js7u3blRWq0y7I7LPA63mPQqU8NEZXOA4TI8CluTDzvRtN3SHaPVVV2RWdbXfx6LfktM7hcBro5kf+LWtjc1TMWOYTrMFthxGneieC+jcNqRxaUqZ1Kf7m+YEplgqgzjpC8jUJZGVrQRlhzBB3dUQj+o+1/vG++GV02io39JiRryi44q3EVg3LIMOMTuHahBhnMqueRaoQW8Tla1p80Xi703DsPnHjdGdlvTD8MDyKAqucwkiRlIuLdhjhqmOKYHU38QAQRuIcFTjATTcQAZAJHIiHRz3pCrdl7YqOL22yx0oEZuExqrK2IaTlc4DiSeOg70k2fiHMc9wBI/NG7j6JVtb2lBDsoc17tTYQPin6nw6w/taMNXyOnKczajXZsgMQHljSM+XWJGqTe03tYcW5jsrWVGgNLmWbUA0LgRObmSbLn8RiJLgTMnrb77737lq0Bsg3s4SOy2o4xPJaTpDf3gcHS8NLWjIMpOa9wCLDeZKiEqAiCQROiwqBt/oFT8uV1tx5pps7BVqbAIIIJNjqC5sjyK5OnVcNCR2FG4faFUaVHjvKysrb5b06tu1H2a+mQSYJ+rLoNln7pveuf2TVc+jLyXOk3Pcn2y/wh3qJ6VVobGno+HqhX7TqNaXOpCAJOVwPAaa71QNsir0Qx7Tz8UssVsp7tI/ds7WK/F7u9D7SP3Te1iuxe5OphLtW1Sg4bnxbmCE1ZoOweiGxOEbUhp4gwDe10QEb+uKzvXP7aw1Q1HOa0kFsT2B/zHigG16jZu8dEuFyIBcfgV18LV1IcFpx/LZMTeG9kWH2rVa+HOkTBBA/RmHZofFM9l7TNUGQBDWm390/JWVMEw6gb/SPRVYPZjabpbItETbf80rylngksYrbToklrxo7LJbae66xUqMynI/RzbTMQ4WugMbsNznOc12rs0Eb0PV2c+n0oBGYEx/v/wCwTzhZ6W10rnPOUHK4NJy6tcASJFpB0G5b1cQMjwQ4ExBiQINxbiEBTe5lD+4MOtzMGO1C0NtO905zgSWneIEdHXxSyg/ouDmug6sMcyIMDnZDlpNLT8o5cJSraWJFSgHODhmJuy7hE7z2blVsbHy0tc8iYDZIJ0u0gg23pdy5g0VhOtVYPzAO7nN6XnbvXIY+mfePtENtzE+W9dfh+jiLRDmR4QR5AoGhg2vqODg6xMDxseITlwqS4T2ec+m503EGO6Y77IevSZTpyX/ekzAvAgWdPVMnmujwRLmvYJkgGxg2FoJtrAuuUxeGquflfJfeA4guN9AOPJVO03oFXxLnuzOcXG1yeGiib7H2JnY5z5AuBuNiDIkaWIWVWjClrUXQYqGBF0GrOtI6jY/4J7T6BPdm/hDvSDZLB7qd4Lo8An2y/wAId6iejk5uh7RuLKrKoAGWHSWnUgTYgb5uFVs9rZ6JkTwaN1uqSqcY6HVx7kmAILajxm6TLDNmA18kXheqw5SLDUg/l45QtOXiOProtofgj/Z8ERi9Ahsf+AP9nwV+KNh9blnVxy+2sI41HuAJH3cQJ4g2v6I72fbDXi/WFjutzQm2qILqlwD9z+Vx0LuDSjNiiA4ft/8Az2BO+QT2j8W8im8ixDXEdoBhJ9n7VquqBriImDZt7Tu0Tes7ou3GDHKxgpHhqzjX6Ts3TEdKYkdpjVKeU766FLMJtvO8MLCCd8gjSUxlIqLSK92gCWxYjUQeSJ4d9O61YNaXGwFyhH41lSm8sdmgXsbeKuxbZY8HSEn2SB7upE9Qa6/m5I+h9njq7bAuEkCxIBv2rZ1AEEESDuSfaNMSx0TZl+wz8Ubtdk0zDi24uNU88LRTsI3JkiB/MpZR2GA4Q49Egxa8aehRNCofswOY5sh6Wpkb1TSxD/cZ80vgiToSDqYHD05oK4uqCKzO4eIePkqMKYxFQc/iqTiSWh5iQ1rjGnRfeO4FU1MQRiXgamw8dfNMq32M0mo8gwBaImQJTPaGHacki+bXfcHfql2yjlqPbwJTHFVQQ2/VcAd0W/lE9KhKLcxImWgkdcnQwbACL81FKFSm0mH6kkjMYkmTAmAotEuCb8U0ooNuGHNG0xqo5WL49Oi2Q8e7cJuDccJAiU82Ufux2lcRsMdIGDqQSD0rjSqP0nUHcV22yfwx2lZcbtPl45h+LB97LWdW/RcPzDrQRa9435uCKoVMzWmIv/d/yJ+pRjs1/u6Rmxka9tlVXDo6lMRwkei0vKWFON012gfuB2M+CvxB6I+tyFxp/wDjjsb8ERiOq3u9FNOOe20Gy+WOJy0zII3OsILDx4onYxs60WZr+3sCsr0C4mW03A/qBmNYseK3wdAtmzQDHVndpqUW9Ycl0TU0PYfRIMK4e9tmF2G/MN5BPahMGNd03QZwzpnLSBtcNI000KJejs7HkpAwNGIMTJy8Nzo4p4SgPsZzB0U545IOs8USiwbWPRPYfRKtl6VLz0TfsJTSqCQY15iUNRwuXMeiJB6rSOfEpfQzsPjuowz+UJhixLbGNEMykXMaJEZQLtn4ol7TEAibbp05KpfCz1Xgh9yG/uHmVVhqZbRe1xuC+T5yiKbCGxN73jjyWGsMOkyTN4HCNEaWAME2HMY6DZ7T/lceaCwwIxDg7VvRnjEQf8cvijsQQx7CTvdJ0N4Pql2NrljzWzMIzloBJk5QyXWG8Ed6c7Ki8I6MRVH9x80djGy1/a0nwSOntVnvnVLhriItyTTae1qVJxpuzukMcHMy5XNIzNLSe2CDcEEKpKnVTB944f2D1j4qIk0qTvs9SlUcBUpvNX3gs3K7qgtGuh8FhVZRLHJNRDND2FbVMBcxaNQde3mOa0bbVZcoqVbsazgY0OoPTbmH/wBg3td5ELq9k4/7vTedy4fC1y0i7WxfM6bZv1kXOY7tAu02Sw+6BLQ0mZE5h2g7wdVlL8aq9wWLobHGGnsRg7lgtnUA9yWnqj3xfRDSNWjSN2isZiS5rbbh6ditaIsFnMq+SVeVQuHEeIVYAn5j4rIAG4eSnVayarf1DxChqt/UPP5Kl1bXwHBVOq8bd58UaNEGq3if8XfJT7QODvCPUoR+IvYjy+ty1diBvP1uT7GixXnRp8lHVf7fP+EO7Gj6E+qqOKvIHjCrORaJw9SA1oi1rz8FfPMDuPzSttcwLaLD8U7eQPD4pzjyL5DqmII3+Q4rQ4zS5uPrclT8Y2bunkJK1p1y8wxj3HTqqvgXyY23iSWHLOYEQRrzXP1X5iQ5+WBMOJuTr2mwXQ4vA4prXO9yWBoJcSDYJcfYzFOMljulcWd8lpxmItJqdUcSF12DqUmYFznsa57g5gcZzjMYDheLTpvhLafsVWtNr/pcT6I8ezAa6X582sRlF9Re8KiYwPtC1vuzmcRTBDhcRLWiRAm5aPBRE/6fSpvpQxokuBtP5ZE96iYJMdiKsgAQRcEa+M6IrD0szBmkPi++TxEadiQe/cd5V+Hq1GSRmEggkg6HfyTslKdGLtn5XZmPaCLgEA3OpIJva3inuyNoU2sawlrDe0w2SdGz6Lk6e2XU7UgBxMAk+K3/ANXNUZajWZwQ5rw2HiNW9GA5p56EWKjl+PhVTlXfe8U96k2HxLntDiSJ3QBHOwW55lYfx1emrsQOIVbscEsNRo1IVT9oMCf8Y0d9qPH1VZrG6Ddj+DSfrkoMTVOjI7vmqnCForpLDm8SqDRqu1eB9cllmzeLiVXxhaj3NBu4eKqfjWDiewIpuzGD8s9qubhwNAB2JkXDEuPVpk8zZZDax/S3zKZikthTTBWMC49Z7j2WW7dls3gntJTP3XJZ91zRgC0GCnBFNrhMEGbcHQCJhHHEF1um0cGwxo7hAWWN6JWjWk66/V08IFXwjG0njM4NMknU3M3vdEksEEuqFsicovB4SdVvWwudpb+ppHiIVOzzmoscdQIPa2x9EAzftMMn7NTNM6B9Q56v/Vh/aO9LTnf0nuLnEmSTO/0RTgl+K2m2naC4mSANIk70rcDXEsh1L9//ABcolGO2o50TYAzAWVF/J/ha5/7S79R8Vo5x3mVFFqa7ZtHMTyErYYU59dL/AMLCiAetxDnRBI3cuA0VlPZbnQXPUUUVQhmzW75ParqeEYNGjwUUTIQ2n3LcUwoogNg1ZhZUQG9KhIlbe7HM+SwomEnuUzLCiCZIWWsUUTC1rFipS4G40/nkookEw5loSPA7RyU4yyXVakXsAXlRRTyucdDXaVVxqOaXGBoN2g8VTjhZl46PxKii5re6ktqM+iooonD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22" name="21 CuadroTexto"/>
          <p:cNvSpPr txBox="1"/>
          <p:nvPr/>
        </p:nvSpPr>
        <p:spPr>
          <a:xfrm>
            <a:off x="827584" y="1691516"/>
            <a:ext cx="2032374" cy="923330"/>
          </a:xfrm>
          <a:prstGeom prst="rect">
            <a:avLst/>
          </a:prstGeom>
          <a:noFill/>
        </p:spPr>
        <p:txBody>
          <a:bodyPr wrap="square" rtlCol="0">
            <a:spAutoFit/>
          </a:bodyPr>
          <a:lstStyle/>
          <a:p>
            <a:pPr algn="ctr"/>
            <a:r>
              <a:rPr lang="es-EC" b="1" dirty="0" smtClean="0">
                <a:effectLst>
                  <a:outerShdw blurRad="38100" dist="38100" dir="2700000" algn="tl">
                    <a:srgbClr val="000000">
                      <a:alpha val="43137"/>
                    </a:srgbClr>
                  </a:outerShdw>
                </a:effectLst>
              </a:rPr>
              <a:t>POLITICA </a:t>
            </a:r>
            <a:endParaRPr lang="es-EC" b="1" dirty="0">
              <a:effectLst>
                <a:outerShdw blurRad="38100" dist="38100" dir="2700000" algn="tl">
                  <a:srgbClr val="000000">
                    <a:alpha val="43137"/>
                  </a:srgbClr>
                </a:outerShdw>
              </a:effectLst>
            </a:endParaRPr>
          </a:p>
          <a:p>
            <a:pPr algn="ctr"/>
            <a:r>
              <a:rPr lang="es-EC" b="1" dirty="0" smtClean="0">
                <a:effectLst>
                  <a:outerShdw blurRad="38100" dist="38100" dir="2700000" algn="tl">
                    <a:srgbClr val="000000">
                      <a:alpha val="43137"/>
                    </a:srgbClr>
                  </a:outerShdw>
                </a:effectLst>
              </a:rPr>
              <a:t>DE </a:t>
            </a:r>
          </a:p>
          <a:p>
            <a:pPr algn="ctr"/>
            <a:r>
              <a:rPr lang="es-EC" b="1" dirty="0" smtClean="0">
                <a:effectLst>
                  <a:outerShdw blurRad="38100" dist="38100" dir="2700000" algn="tl">
                    <a:srgbClr val="000000">
                      <a:alpha val="43137"/>
                    </a:srgbClr>
                  </a:outerShdw>
                </a:effectLst>
              </a:rPr>
              <a:t>SEGURIDAD</a:t>
            </a:r>
          </a:p>
        </p:txBody>
      </p:sp>
      <p:sp>
        <p:nvSpPr>
          <p:cNvPr id="23" name="22 CuadroTexto"/>
          <p:cNvSpPr txBox="1"/>
          <p:nvPr/>
        </p:nvSpPr>
        <p:spPr>
          <a:xfrm>
            <a:off x="679950" y="3212976"/>
            <a:ext cx="2533065" cy="646331"/>
          </a:xfrm>
          <a:prstGeom prst="rect">
            <a:avLst/>
          </a:prstGeom>
          <a:noFill/>
        </p:spPr>
        <p:txBody>
          <a:bodyPr wrap="none" rtlCol="0">
            <a:spAutoFit/>
          </a:bodyPr>
          <a:lstStyle/>
          <a:p>
            <a:pPr algn="ctr"/>
            <a:r>
              <a:rPr lang="es-EC" b="1" dirty="0" smtClean="0">
                <a:effectLst>
                  <a:outerShdw blurRad="38100" dist="38100" dir="2700000" algn="tl">
                    <a:srgbClr val="000000">
                      <a:alpha val="43137"/>
                    </a:srgbClr>
                  </a:outerShdw>
                </a:effectLst>
              </a:rPr>
              <a:t>SEGURIDAD  </a:t>
            </a:r>
          </a:p>
          <a:p>
            <a:pPr algn="ctr"/>
            <a:r>
              <a:rPr lang="es-EC" b="1" dirty="0" smtClean="0">
                <a:effectLst>
                  <a:outerShdw blurRad="38100" dist="38100" dir="2700000" algn="tl">
                    <a:srgbClr val="000000">
                      <a:alpha val="43137"/>
                    </a:srgbClr>
                  </a:outerShdw>
                </a:effectLst>
              </a:rPr>
              <a:t>ORGANIZACIONAL</a:t>
            </a:r>
            <a:endParaRPr lang="es-EC" b="1" dirty="0">
              <a:effectLst>
                <a:outerShdw blurRad="38100" dist="38100" dir="2700000" algn="tl">
                  <a:srgbClr val="000000">
                    <a:alpha val="43137"/>
                  </a:srgbClr>
                </a:outerShdw>
              </a:effectLst>
            </a:endParaRPr>
          </a:p>
        </p:txBody>
      </p:sp>
      <p:sp>
        <p:nvSpPr>
          <p:cNvPr id="24" name="23 CuadroTexto"/>
          <p:cNvSpPr txBox="1"/>
          <p:nvPr/>
        </p:nvSpPr>
        <p:spPr>
          <a:xfrm>
            <a:off x="330098" y="4725144"/>
            <a:ext cx="2529860" cy="923330"/>
          </a:xfrm>
          <a:prstGeom prst="rect">
            <a:avLst/>
          </a:prstGeom>
          <a:noFill/>
        </p:spPr>
        <p:txBody>
          <a:bodyPr wrap="none" rtlCol="0">
            <a:spAutoFit/>
          </a:bodyPr>
          <a:lstStyle/>
          <a:p>
            <a:pPr algn="ctr"/>
            <a:r>
              <a:rPr lang="es-EC" b="1" dirty="0" smtClean="0">
                <a:effectLst>
                  <a:outerShdw blurRad="38100" dist="38100" dir="2700000" algn="tl">
                    <a:srgbClr val="000000">
                      <a:alpha val="43137"/>
                    </a:srgbClr>
                  </a:outerShdw>
                </a:effectLst>
              </a:rPr>
              <a:t>CLASIFICACIÓN  Y </a:t>
            </a:r>
          </a:p>
          <a:p>
            <a:pPr algn="ctr"/>
            <a:r>
              <a:rPr lang="es-EC" b="1" dirty="0" smtClean="0">
                <a:effectLst>
                  <a:outerShdw blurRad="38100" dist="38100" dir="2700000" algn="tl">
                    <a:srgbClr val="000000">
                      <a:alpha val="43137"/>
                    </a:srgbClr>
                  </a:outerShdw>
                </a:effectLst>
              </a:rPr>
              <a:t>CONTROL </a:t>
            </a:r>
          </a:p>
          <a:p>
            <a:pPr algn="ctr"/>
            <a:r>
              <a:rPr lang="es-EC" b="1" dirty="0" smtClean="0">
                <a:effectLst>
                  <a:outerShdw blurRad="38100" dist="38100" dir="2700000" algn="tl">
                    <a:srgbClr val="000000">
                      <a:alpha val="43137"/>
                    </a:srgbClr>
                  </a:outerShdw>
                </a:effectLst>
              </a:rPr>
              <a:t>DE ACTIVOS</a:t>
            </a:r>
          </a:p>
        </p:txBody>
      </p:sp>
      <p:sp>
        <p:nvSpPr>
          <p:cNvPr id="3" name="2 Título"/>
          <p:cNvSpPr>
            <a:spLocks noGrp="1"/>
          </p:cNvSpPr>
          <p:nvPr>
            <p:ph type="title"/>
          </p:nvPr>
        </p:nvSpPr>
        <p:spPr>
          <a:xfrm>
            <a:off x="314577" y="376963"/>
            <a:ext cx="8534400" cy="758952"/>
          </a:xfrm>
        </p:spPr>
        <p:txBody>
          <a:bodyPr>
            <a:noAutofit/>
          </a:bodyPr>
          <a:lstStyle/>
          <a:p>
            <a:r>
              <a:rPr lang="es-EC" sz="2800" b="1" dirty="0" smtClean="0"/>
              <a:t>            </a:t>
            </a:r>
            <a:r>
              <a:rPr lang="es-EC" sz="2800" b="1" dirty="0" smtClean="0">
                <a:solidFill>
                  <a:srgbClr val="FF0000"/>
                </a:solidFill>
              </a:rPr>
              <a:t>DIAGNOSTICO </a:t>
            </a:r>
            <a:r>
              <a:rPr lang="es-EC" sz="2800" b="1" dirty="0">
                <a:solidFill>
                  <a:srgbClr val="FF0000"/>
                </a:solidFill>
              </a:rPr>
              <a:t>DE LA RED ACTUAL EN BASE A </a:t>
            </a:r>
            <a:r>
              <a:rPr lang="es-EC" sz="2800" b="1" dirty="0" smtClean="0">
                <a:solidFill>
                  <a:srgbClr val="FF0000"/>
                </a:solidFill>
              </a:rPr>
              <a:t>LA ISO </a:t>
            </a:r>
            <a:r>
              <a:rPr lang="es-EC" sz="2800" b="1" dirty="0">
                <a:solidFill>
                  <a:srgbClr val="FF0000"/>
                </a:solidFill>
              </a:rPr>
              <a:t>17799</a:t>
            </a:r>
            <a:endParaRPr lang="es-EC" sz="2800" dirty="0">
              <a:solidFill>
                <a:srgbClr val="FF0000"/>
              </a:solidFill>
            </a:endParaRPr>
          </a:p>
        </p:txBody>
      </p:sp>
    </p:spTree>
    <p:extLst>
      <p:ext uri="{BB962C8B-B14F-4D97-AF65-F5344CB8AC3E}">
        <p14:creationId xmlns:p14="http://schemas.microsoft.com/office/powerpoint/2010/main" val="16348246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80" y="142852"/>
            <a:ext cx="8229600" cy="868346"/>
          </a:xfrm>
        </p:spPr>
        <p:txBody>
          <a:bodyPr>
            <a:normAutofit/>
          </a:bodyPr>
          <a:lstStyle/>
          <a:p>
            <a:pPr algn="r"/>
            <a:r>
              <a:rPr lang="es-EC" sz="3200" b="1" dirty="0" smtClean="0">
                <a:solidFill>
                  <a:srgbClr val="FF0000"/>
                </a:solidFill>
                <a:effectLst>
                  <a:outerShdw blurRad="38100" dist="38100" dir="2700000" algn="tl">
                    <a:srgbClr val="000000">
                      <a:alpha val="43137"/>
                    </a:srgbClr>
                  </a:outerShdw>
                </a:effectLst>
              </a:rPr>
              <a:t>Pilares de la seguridad ISO 17799</a:t>
            </a:r>
            <a:endParaRPr lang="es-EC" sz="3200" b="1" dirty="0">
              <a:solidFill>
                <a:srgbClr val="FF0000"/>
              </a:solidFill>
              <a:effectLst>
                <a:outerShdw blurRad="38100" dist="38100" dir="2700000" algn="tl">
                  <a:srgbClr val="000000">
                    <a:alpha val="43137"/>
                  </a:srgbClr>
                </a:outerShdw>
              </a:effectLst>
            </a:endParaRP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0"/>
            <a:ext cx="1152128" cy="947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11 Diagrama"/>
          <p:cNvGraphicFramePr/>
          <p:nvPr>
            <p:extLst>
              <p:ext uri="{D42A27DB-BD31-4B8C-83A1-F6EECF244321}">
                <p14:modId xmlns:p14="http://schemas.microsoft.com/office/powerpoint/2010/main" val="4004075523"/>
              </p:ext>
            </p:extLst>
          </p:nvPr>
        </p:nvGraphicFramePr>
        <p:xfrm>
          <a:off x="1142976" y="714356"/>
          <a:ext cx="7715304" cy="5857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4" name="AutoShape 2" descr="data:image/jpeg;base64,/9j/4AAQSkZJRgABAQAAAQABAAD/2wCEAAkGBhQSEBQUERQVFRUVFRgWFxYUFhgVFRQYFRUYFhQXFBUYHCofGBsjGRgWIC8gIycpLCwsFx8xNTAqNSYsLCoBCQoKDgwOGg8PGiwkHyQsLiwsLCovLCkqLCosKSwsLC8sLCwsLCwsKSwsLCwtLCkpLCwsLCksLSwpLCwpKSksLP/AABEIAK0BIwMBIgACEQEDEQH/xAAcAAABBQEBAQAAAAAAAAAAAAAEAQIDBQYABwj/xABEEAACAgAFAgQEAgcFBgUFAAABAgMRAAQSITEFQQYTIlEyYXGBQpEHFCNScqGxM4KywdEVVJKi0vAWJFNik0NzwuHx/8QAGgEAAwEBAQEAAAAAAAAAAAAAAQIDBAAFBv/EADARAAIBAwIDBgUEAwAAAAAAAAABAgMRIRIxBEFRE2FxgcHwIpGhsdEUIzLhBULx/9oADAMBAAIRAxEAPwD0yF8GxPgCLBUeLWMeoOQ4mBwLG+CFOBYFx94THY7HAFBw4YbhwwBonY7C1hawClhMJh2OrHHWG47C1hpxwLC47CY7BAdhMdhMccdhMdjsEAmGnDsNOGOEw0nCnDDhkA4nCE4Q4a52w1jhjHCVhxGEw4BuEvDiMNIwQHY7HY7BOI3wLNgt8Cy44JX5jFTmji1zJxU5rChMZmPjb+Jv6nHY7MfG38Tf1OOxiZrR65HgqPAseCo8XMTCExMpxAuJVOOBcmD4diLD48K0EkAxFnc6kMZklbSoqzudyQAABuSSQABuScRTdWjSVYifWVLkDiNBfrkPCKSNIvk8cGspnVK5uWHN65FmIkiKeaZZAr3HHAIyFgMLbs92Qyk9zibZeMS1z/jDy8wsXlWG8jdn0SMMw5RTFCV1PpIOoEqRR2xTRdfzJy7tM8if+YWGWUJEkcKpM0cxhol9qFu+wBsVRxb9C8MusonmZg6mQRoZTmCkciRgo00g1N60L7caiNxi3y/Q4ElaVIYxI5JZ9I1nV8XqO4B7gYA+CgzPW0gljaKVpoky2ZYgSmXXIsmW8tCbNtcmkXxr+eBOmdYzKRNBMz/rJzcCW4RiEnCyyaQpK6Qq5gL8lGNnI6xoTVKougKr6DDM702KYaZY0cWDTqG3F0RfBFnf54465V57xN5c0iBC4QQqApGt5p3ISJQaGyAOSTsDeLLp/UVmUlbBVijqwpkdatWHvRBsEggggkHFdN4YUOkkDeW6O0nqBlRmaJYbZSwNiNdIphVn3xnOqdPzcZWMOUWfNKGkR9M80jFWaQ6RSRCKN1EanVSLZIsY46yZvNOOxT5LxQksoVUfynYpFPt5czoCzqneqDU3DaGrgXckYa5NoYcJhxw04IomOx2OwwBDhhw44acFHDThhwNn+rxQ/wBpIqn2u2P90b4z3UPHAAPlJ/ekND/hB/zwsqsIbsaMHLY1BxVZ/wARwR2DIGbjSnqP3rYfc4wvWetTyxo7F5EkZggQhY20EBtgdwCQLIN4b0roc0+7fsV9gKaubth/QYlLiJWvFW72UVJf7M0M/jglqRAFHdzZIHPHH13xpsnm1lQOh2P5g9wfmMUXROgxwLLW7NEQzEli1fM9sZzo3VJMhP5EvqU/Cf8A1E4BH/vUfnwffAjVcUpyd09+4GhSbUVt9T0bHYZDMHUMpBUiwRwRh+N6dyA04Q4U4acE4Y+BZjgp8Cy4JxX5jFTmsW2YxVZrChRi8x8bfxN/U4TC5n42/ib+px2MTNaPXY8EpgWPBSYuYmTpiVcRJiVcEQeuI+pZh44JHijMrqpKoOWPYf8A839t8SoMB5/q0kD28DNBQ/axXIyfveZCBq0/NNXzAxOTLU0ZPMZJs1Ll2WeKdnDsjmHQEaBlZop4gbeHUQNL+tHCmycbnIZZkjVXkMj7lnYAFiTZoDZVs0B2AA35wL0rKobzHkrFLMo1mvWVFlA5r4tJFj323oYLzcRZSFbS3Kt7EcWO49x3F4Qs2T47A2QzvmLZGllOl1uyjDkX3G4IPcEHvgoY46wF1sf+Wm/+05/JScGBgdwbHuOMYLx14jlZQuXUtCC3mOAzCQrQ0gKjDywTbFqDaGWwOaTwN1YZrqsYiRUjhgkdzGoQTSEJGxIXlLc0N+x9qA9sHrGIc3lFljaOQWrqVYbiwwo7jcbE8YnxGkoItSCPcGxsaO/1wSZiOt9PzEUkEUUjOVR/1cyCONEKJp0JpWpMwYiwTXSAajRINX3QeprZyzzeZKhNFlIcqAp0yOBoeVQ4DaT3BIF4suo5ETRMhLLY2ZTTIRurKfcHGaTqkOUdo/Xm800zuVijUFZHjsqGJ0Rfs0vSW1EWd7wBt0atjhhkGIctnFmiSWM2sih1PyYWPvhTiqRFjjLhpkOEwmHshLnFjhhOHYacMjjG+JeiSSZoaHCiRS7HSCRp0IACT333rtiIeHMvCA0zajt6pGB9+L2/IdsXHXYnbMRhWKjy3vSaJ9aVvVjvxWKzMdJy+oGZrYXtqOprq7G7t+ePPq6VN5t4K79+ZrhOWnA7qHU0SLLNGusEzItbb2t7sLA27DAgkzknw6YgffkX82s/kBxgrqmbEMOXMMRI1yqFAKn1US1UT7n3xJk1eSHUxdHZT6FXToJBC6mayd9J2rCVMWduW8n6CR2fi/uTdH6UYnd5JC7NGw3vgkHaySfbFP1jKhlVMyL0OrRSe/rUmNj71Y+de430HT4FEoIUAlSNW7Me59bb/bFZ1xFWKQSepPUyk8xsPUt+6lqAPa6O1ENrvST3zyw9uXquaBBWm/ArfC3iB8vK2XzXpI3NjbmhKvyP4h/e98b/ABg+u5DzXVSR5oZxDIQN9SOArbcqSD7EC/3gDfBXiIteWnGiSM6aPY9lHup/Cft2F3o1NPwva+PfR8vkGpFP4l5muw04dhMbjORvgaXBbjAsuOOK7MDFXmhi1zGKvNYVjGIzPxv/ABN/U47HZn43/ib+px2MbNSPXI8FR4GjGCo8WMbRMmJVxGuJVwRbEfUM8IIJZSLEaM9e+kEgD6nb74x3RenZZs4vly+cp1N5bTyrPC9h7eN2BlQEaR6QV1b6huNV4gl05ZubJRVCxrKSzOoUBHIU2a5IA5sViPw/JNIoklkR1pgAcuYZkdWKOrnzWXYqwIAG45IxJ7mmGEXLHDbrnCZiZUUsxAVRZJ4AGPL/ABx4oMpMQCg7CpACmXD7LJNYrzmF6QfgFnm8dc5K7Nv1HqGjMXAA76altisdcxgkA/tBZIofCxvlcV3iHxS65Ke4mRjGyq6SKyguNCnVauKLD8OMZ0vwTEEAyuaUnuU33bc+qKRWq+L7YC6nns1FH+r5gHQ0/wDbSGQWqN5igStYAITbcn89lK2KrrHV5v1dk85zGZCmm1YaE2CWBq5U7VVc41H6DstcublP4UijHy1M7sP+VcYjPQyS+RDEC0jgkLandjZNjehZJJ4x6b4EgHThJCqvMzBXlZNAVZaI0guyitGnYbigT8WAczZyuZyUQkRAkO4NFyNjHGRwOzOPoN7KnLGFACgAAUABQAGwAA4GKYeIGAATL0AKAMiKABwAEDVhrddmPEUQ+srH+kQ/rhkxWmX64ofFUM7KBl3gDAF41kQPK8qAkeTqYKp03uQa+mLjJZoSRq42DDg8qeCp+YNg/TFV4vhuC0EnnBqhMTKjiR1KrbMQNO+4J3HY45ioI6RlZo42Sd/MKyNoc6QzRmmXUqAKCCWWgOFGCTgDw/lc0it+tyB7I0L6WaMVuHlVEDk7cIKrk4sGGKRJz3GYTDqx1YcmNwhGHVhKwQFB1nKa8xHZNCNrALAH1rzpIvvgCSbLQDSXUc+leT77Jufviy6rlQ2ZUsAQIm2ayvxjciwDx398VPUJ8mKErRtoBpV9VAkFvRGK5rnHn1ZfuNXfgln5mmDekhz/AFgeTC8CFv20iheCf2e5oX/rtgYPnZa0ARWLaxpK7j3tuL4HtgzNdYU5WKXLx2onZQtab/ZNwqg4GXM52T4YxGD3ICn/AJ7PbsMSmmrXS2/2/H9DRyg3w90Fo8wrySl2GodzylH1Mfe/zxD19zGZ/MOqJ9Q9zHqWwfmt9uR2sbCbo3SJVzEcksuqjxbNyunuaHPYYk682iWXzPXEwGpTuVuMWy/vDayvPce2G1aqVnZ55Y5cu/7gjip5eoBOaaMsSyvLEUI+KNnIPI/CQzUfw17VQHVMlI7Ex158So4NUMwo8waTVerft3AIrgEyMUhikFujJASp30moqdb43G4+432JRjCyaSf2Wk+XJd+WwkRQNXYA7gnjcbjgYu9uf195Xmii2+Rb+GeujMRDVtIoGoGtW6q29d6YX9Qe+1zWPO8xlXicTx2J0T9rGnEojNa0B2JUBxX0B2Ivb9E6umZhWRCNwLA7WLsXvR7fccg420Kt/hfl793WTPUhbKC3GBZRgxxgWUY1XJFbmBiqzQxb5gYqs1hWxjC5n+0f+Jv6nHY7Nf2j/wATf4jjsZTWj16LBSDAsWC48VMpMoxKuGLiQYItgLr8QbLkNF5y6oy0eksSokXWVUG2ZVtgB3HfjFV4T6W0UxYQpEkqO2gIVeECRfKWQlzbOjFiKFEEYvs6jPDIsTaHZGCN+6xUhW+xo4xuTEWXzOVUZYZORSRIzOjzZjUhQoFiZpJlLlXMkgAGm9jicty0djadU6cJkCsWADBvSSNxdcEe9/UDGU6n+j//AMqkOVemEplkkkZtczFWW2dQd/UeRX8zjbYhfHJHXseR53wFnF3MQlruPKk/LdH/ACGKbqPTJlAE8cqhbrU00arYIJVZQU4PY490Bw8Ng2CpHg3ReqHLmYwiPzCqorSEPINiQIwhIb1Mu3c/ljQ+H/GaooizEZiZdiwDH1HdjIp9QYmyTv7kLj1GbIRupV40IJsgqOf3vk3z52xk/Efg5WFyK0qAVrX+3jXmm2PnJ9iRzRPqCtDpgOY8a5VP/qFv4FY39CQFP54rp/0hoPgiJ+bsFH/IG/rgvKeFsl+CJ5f4fOkH/J6cWkfhoaSIcmqEjZysSEH8J51812wAln4J6i0ySMVCglSALqyCGIJ52C+388WXiPp7T5d4kSJy+x86yig36wADbA0QNt+4xZjGV8YGWQrHBB5pjpncSMskOqwpRFeMvYB4cccHBJ8w3w50B8qrB52lDadKUwji0g35Yd2YX7Fq22Axatis8MZd0yw8yWeUkk3mE8t17adJ9VAgkFixN8nFkcPEnPcTHYXC1hhLDKwmHVhKwQGY8SdHWfMIHJAWJuDW5k7k7dsDzZDIxWfSzfUyUPkq7AbDt2xcZ+EHNKxAOmI1YBq5D78cYEzZy+7Oys2mqstst16U+p7Y82vVtNrU/BeBojFtLAPmM8nkQtClAZnTRqMf2L77A0OO3bE2UnaTewg2ApGJOwJ9TbGrI47YDz/UkTK60B0pmtJAGmiImsVhekdeOYYqi6AoJ1OC1kMVIAFe14jVwlLRfHP2hoxbxcOgy37SMlnNN+J6HIr0psfviDr8TLMSRrjZVBUAah6aJT97blTv7HthxSbUlMTUyfhVFMdqWu7N8jntiTxJnWikDEaoyi2B8YJLCx2YcbbH2vjBjJzptaU87LHy7w6dM9+XqZmRGGSWWL1KcvTLvR0gpqAO4IAHbsAR3FpLXnlo/UhMgeMV8VazQOwJVT/Fse94p1y8pyqS5ZrHlyo0ZBCsqzShee4U7cEfPjFlqDSQuhqQKBRHxh4DpPI1KGb7WeLw1+d+m3r0fSX9j93v33DcvpXyqa0EjrHJ+JCfM9L32ogb1Wmj8goZmykvnrsp0iaIAkR+vy2de+jZRtwVvsQT4iCWKADTOA8RIK7+VrK3t8TE3sCGoj2Yy+ghTwJVBbbSbDeW4P2X3Gn6HBjL375+HlzQHk2kgwLNgoG1BHcA/mLwPKMetcxIrcwMVWaGLWVwSQCCRz8rFi/tiszQwBzBZr+0f+Nv8RwmFzf9o/8AG3+I47Gc1I9diwVHgOM4nV8XSMTkGB6wobECHEqnDWsC5IhxQTeG5BmvMynlZUU+uZV8yabzSGcFGAUaWUEMxat9q2xfYUHCuNx4ysTRelVUsWIABZqtqHJoAWedgBihznj3IRSNHJmUV0YqykPakbEGlxdK2AZvDmUdiz5XLszElmaGNmYnkklbJ+eOSS3GTuVo/SR03/e4/wAn/wCnBjeMsmERzmE0yAlDTUwVirEbfvAjEn/hXJf7nlf/AIIv+nEx6FliqqcvBpQEKvlJSgmyFGmhZJO2Fna3wb95ej2er929u7f6gP8A47yP+8p+Tf8ATgvI+KMrMGMUysEALVq9IY0Lse+F/wDDuV/3bL//AAx/9OJsv0mBL0QxLqoNpjRdVGxdDejiUVO/xbGmq+F0Ps1LVyu1bzsjv9vQf+qv8/8ATD4uswsQqyAkmgN9yeO2O/UYv/Sj/wCBf9MKmTjBBEaAjcEKoI+hrGlqlyv9Dz7z7vqGYqcxl82klxSRyIzi0mXS0alhq8qRB6gFulYXx6sWerCl8QsPca+GVhxwmHQjEwmFx2CCwmEwt4THCso+sdHE2YBJ+GLsL5kbff6V98Av1HJido5JAJT6K9SrRsgWoC2Qffvg3rXQUzU5WS6EFCiQVJkf1bH5fzxXweAcqgty1An4mCjZvpfb3748TiakVUkpTa7l4c8ZXdh96PRoqLS1Xt3E+YkiaEGFdS/rSn0r8RdCb9VXYYG/ngnIZ7W1IBsPxOB2RuFvs6/ngPNNDHlrUroXMxWdRcbIALO/AofYYflvEeVRLFEgm/Ljr3+Q7DEKzTUXplLHq/E5Qk7qI3M9Sl8wKiX+0jBKRu66WLajr2AK6Rdj8QwT4hzOmSmTUnl71u3xMPgr1Djjf5HAZ8aRFqRHJ59RVe/1PvgvxTnkjdFeyGUkECwKbuBuOeaxSlmm04NZXPPPPkLKEoyV2UPTog0GqFqIaZVK7ggSkhWVtmHqPO43ojCRujJk9VrIBBpbYBy0ao2k7+oWdjvttYxF0lVaFjGxBWaUKyt7iN6N2rCzwb+2FgmAy0Hmr8Pl+ocBhOVogG14I7j54qpZ/G/n1XvkCQRPKak830ujoVkqg1KNyeF1aNPsflYXEjRjWwoBvNda3Cyhoa43o2Ttz8XIvAeZBAnU/tE0JXqtgoEt0T8VGtieO52GDAgJsG1MsJrUdSliVOk87eo0TYDbdhhr6be15dPDfoCxH0zxqDPl8uRTMWiI/ECAnlkgcArd/Q/e+8Q5oR5eRi4j9LBWbgMVOn+eMn4Y6bAnUvNdmkndWVRQCKQulm/iIVrrjUe52vPHOR/WMs8SSBJBbJvyQjAoa3plYj7+2PTo14ySztjz8zLKGmVjCeAOsMc08bWxliDEk7qYvTbfUGsbTNLjMfo7yCqHlcESKClXQ0Egiwd+4riqPPa5zuabW49NABk3o7hrDe26/wA8OnfNwc2Y3N/2j/xt/iOOx2a/tH/jb/EcJiJpR6xGcEpitzHUI4luRgo+5/pjIdR/SGVbYaVqr5BNn1CiDwQcXnUjAxRg5bHpC4lTGG8OfpHikQ/rJEZG4atmHawt0a/P5Y2mWzKuoZCGUiwQbBHuDhoTU1gDi4vISMdjkOKzrviBMqtvRtW07/iVdQVq4B98CUktykVctAMOxh8t+lCPUokX0t+6QWB5+G99q9sbXL5lXUMjBga3Ug8gEfTYg/fE41Iz2H0WJLx146sIcUOHXhLwl468cC4uOw28cXA5IH1NY45ZJEOHYDPUol5kQf31/wBcQZjxNlk+KZPsS38lBwjaQ1mWWOxnn8fZMXUjNRo6UbYgWQbA7YDl/SVlgaCSsaJ+FQNjXOrC9pHqHRLoazCPjGN+koEAplZWvgdxsTZABr2+pGBpv0gZoqfLyguyAGZhdEAHcACwSd/bA7WC5nOm7G7AwtYxXT/FWbaQiRY1jAJBoWa01tqNXbfkMHv4hf8A9RB/w3zib4qCB2TCOsdEeef0ymMCIAgWbuSQ3sR7fzxAng+NbLyHe72VfYcm/bAcvU7NmUEkhfi5N7Db5k7YpjmlDMso06W0ktZs77cc2DtzjyarqTm5RlZeCubYScY2L/PZPLrlDCGDDzUNM4JOmhfpo1QwuX/2fGosRn32dx/ngPI5USqWjGoChsCDxewNXgdMn5kqxDYsasjYEqzgHe+EbtiM4upZOUsdPUKk0Wh8TZOP+zjN/wDsiC/1rAHXPFEU9aYmOm92Kjmva64xlMx1kgr+zI1UV3G+oH2HyOFfNy+SJQihWYqCW7qisSRXHqA/P2xoo8I4fxvnv6E5zzknhdkFR6kHmNJeqz6wgIO1MPT3HfHPm2EHl1ZW9J4NlzJZ+jMf5YDy080o1LoCirbkURe1tvvtteLvxP0PyihiZSpjRmEraTqewNLDYb0NxQuycWqQcbagRkpGLn8VZxJHISNCQARR0tuSWA1abN71zthj9ezbG/OK+lR6FVQfLsJZ5JF++LA52Ml1lAG9eqipI5ph6SON++B5emiiUI+Q7bexxXUpZkg2sLAMw0DOkpZi5DhySW7/ABg6u52vufc4qpeoShfiIOplKiyy3Zrv24s41nh3LHyXDAg+YK9j6Vo/mDin6v4ezDyMUikeNzYaNkKk7C6qxW/OM+qEZvVZZ3wjpyWkqeiZvVKscrsqGwaskn516vv8saTqaIukSPOVA7q4Kir5Me9H5++Ash+j9mJ8zzIgNxrEb38vS+35YsZukGFTqzBbbYNpju/cg4y1+Jpuf7c/Jfm1iHaLkViEEAg2KFH3+f3x2HX87/zx2Pbjshy+/SVnSFjQMB3I7t2AXbm8ea5jMtRF/FyOeDtucbfxN16ZpFY5V1RFayz6dWqgG2H4WPO/I4xh52YSFvhJ3AY3Ybbk87d8Z6dWVaTk19U/t8xKSsrE2SanUaqaiTqopZFi96qqu/Y849B8A+JjFM8c0yFHskqQVVgORWwHI22x59k8pIh1ChasCPYEdx7XWxxfeHFeeYCUa123VQqiuBagfTvzjqlTsv3Fsh5pacns0vWoWgkIlVhoe9JtvhPC848MzvU5QSGDKxvYjjuL7dj/AD4usaDw91Hp0cLvmJSJtcnpGrUFJKKukCmFU1H59sZfqecgeJTFs5Pr9B+fpDFqrTWw+eJ/qZVqmnQ0li7WP+E4R0gX64XclaQVvuaAA7n5mvlZ9sanwx4pzGV/aQqW1kaybMbAEjSVGwajzyLG1bYxxDEBVBvvV+rexsPt+WD0zeiMBoroUfU60VZt9Iai2/cEc7YvJNWcSyPpLKdXjkjWRWFFQaPxLYumHII3v6HEc3iHLoLeQDc0AbLVyQB2+tcY8I6f4vaNHBYlTXoG4IBsAAjgHfm/ntgzMdUWZDoIAdTZkcqdVtxuRsN6O14nV4qrF2UcdSLTuey5nxJCFuM6z7biqYBrv2+WKDM+PAZ1VY5NDKVpVPmeZrHpKVYNDb31fTHjuf6hLHqiFBW0kaXY1X1O973tud8WPhvxpLFKmpwKY0WGoCwAABsABW17XXFXiE5cTJar46L2wxjZ3PX+t5stHlzdeYTdtxY1Cygo0Nvvio6l04rG7h42KgbAsSSWA29PzxTweNhKxaaRdmYAhDZAVKYovGo6vkcR9Q66G9EDq5cWG1MqqQwJVlZqX03XzqsBOcmnktaPIKTLN3ZODwC3AFcEc2fyxKuVUSurolJJpsxhmcBW1EFiReoAcd/vjH9Szs5A9FrtuFahYN+od+B/riz6dnH1MAbj1NoJ3cjUa1MW9u+LaW8nbGjfKKVd0BBASrWMVqmReAKvQW+WIkgkprNn8ADBa3Fbhfa8L+uUqpZ1Oy38IFKdRrf5f98Ymmc1UYJ2WiTHzfq2J3Ff1xFtrDClfoRS5Fzlwb9RnYWHYWgjXaxxuSawKnSG0vbAluLLMBvdmzz8sFTzynQi16WdzZTdSiAcHuw/7GGZzq0cQtmYeqt2jNajSn0nj59u+BqYbW5hOTyXlwS3pYmWGrT2D/Fvvv8ATAsXSFsW1gAbBQu45N3xvx/PFEPGgeBR8JZ0ZtxXp20qbve3/DxW+CB100QNV9j7bmh+VfljoqTbBc1Lz7rqZjTBvQi2QpsKaXgfLc++G5rOI7PqDlHkZwNlNlmII9mpsZR+rPtTSfFZ9Rojfar37d/tgLryvO8xjOjzJGdSSQwBe69Jri/9cHspbXGUlzPRsr1jLwxqirJpH70q8nmzrs8YSTxHCjo65fWwP4ZFZx6SopbNmiRjzvIxSRqoZgSFIJ3O+mrHvvh/RMyYc3BJITpjZze7bMzFRQ5pTiPYNXaf3z9Rvh6F0s0ZVQVXgCiB7V3w4yoBQKgDgCgB9sZX/ZiELR31ajfB3J2Fbc/PGiizCAmkFHizv8Onmsa+zXUi3kc+eiA/tEu+NS8H5Xiz8W5xT+qkMPVl0Yb89wR79v5YyGX8OKpsm9gKN/hJN3d98WHi3Jl4smoYfs8ssf10ED1AH+WElGOpJPqNHmBLl1LSCyKCsK76g4a7+gwBmcvoQsjUE2YL6bAs/CbHBGBf1KRXbSxs22zEbFjsfuTgbPSSDUtnQfjuidxzf0rF4wzuc2aLw34+SCN45ojKGNhgACpCkA6WNHeu4474qcx4qzBGiJ2VN9jsd2Y8DYWCOMZ+KFsGxZb3Jr5V+e/yrFnQhLdJ+JO4w5iXu7du9XXvWDMx1dCK8o8b/tWF/kMEdLyETOVcsbjevw0wW1NjnvgGTJJR+PnbccV9MHs4t2sdqLmBgVUgVag1d1txffCYXLj0L/CP6DCYcJXdQyDE2bavuftgTN5NmrQgG1Hubs9v/wBY9LzfhDMQBrj8xfeP1ivmlahwO1Yo5o7QbVxYAr5UR9sZXKUWsAt0Cm6ik3oRZdVLv5ha6IZvTJqo0K22vA/WYpsuiyo4RtrPlorEg32FFfrfz9sSRwBd+ecGModFWT1qKOkk1zxfbHnfprNKLxzTzcDg3zMFlPEGZjQrG/otiBoDAaiS1EjuTiM5svrMzsX0VvuTQ9IOo/THomV6JlWpWDAb8nYCywHoWzzW9f6M6r4dygAZBvQHpchDXc6dyx9ye+K1eJo0ZW0O75pL7iN6XsY/wasBM/6wVQKqkGRdRO7Aigymvhvf2vbFq65IuQWiYV6GBkj2AFFQ7lfiLfFY9BJoVjNdYiOtwiil3OkXQsC2PtZAu+SMBZ2BgkLN+NCVo3sJXXf7qcV7F1JdoptX5dMFM2wzVT+Fl0NNDLI1Xp0QgA9qDpt/eGx9hzjGzeliDyLGxo40PSchMSC8iKKJ/aEs529qY8ce+LHq/gWVZYIomB/WSwBClfQAjszqRa17b8e/KQrKjLTVne+3LC3EUrPLMesi6TzrsEEnau4r/P5D544KwG9VzYNj+Vj7fLHoMXgPywkTxwiV0LFmM0pAjPrZAhpiVPw7blaOM+EyEcjeeJ7RnASOPQCC7FSxZw9aSoAsEadzvs9PjqdS+hN+Gfl3BU09gnoOQYKVqJgQXs2fTp5WiADt+LY7gWRWIOoHTHAYyGZkJk70dqHajXYXx2xq+l9YyucPlQr+rKI6vQkYYIPxtqcXvdkAmjvig6v0LLDUseZ8yh8MX7X5VrVAv2vvhIcSnU0u6fSzK4a2KvLdWZRq3FEA0SD37GsWUHiwDl6vb1p8/wB6jv8AfEWS6MCyxvEyKxBJY0dkJ/smtu6nnYEHvgfNdGhhZ1lkTYGnTVTECwEUEGyxCm9gATzQOvXCTs9wLuZcS+J1AV9aErq0UObFNe1H74c/iJygPmNRG2kkH6bCycZl1Q1oZnjuk1KATvfw3Y3rjEB6nyRse1cb1Y9vc/bCON/4oa3Uu5et6iSwlfgb2TuCV2JxVTdRPtpvYChZ2rgbf6mtrwxM2+nawDyQo4sDcD7UMBSauSPV27aTtR35vDKN3kDQpzJMi6aQ8E3tZJtvkN/ti0yuefQSAzNRClT6VqjbKPi4+XfnnFKpKigCGPf3UiiP6/ngzI5kxgho3IIIIWR49W4I18ihW22HlHGEBGgi6u3loWRQWJUEyjWSo3by62W/ci96usV2U8RSuwU6L+n/AH/XFfs7agB25Nn82q/++BidcoT2H/Et/wBbwVBWGugnN9blUbMN99x8hVUObvnEMPXZHdVbSB3NYjzERLfDqN1R3BtQOx5/zrAmVSiDVEH78e2GUE1sDVYsR4mZCRoBo+5xKPGjjiNfzOAnitePfej7n2xBlYCJUuMyC/go+rkVtvguERblwvjuQf8A00/NsF9R8UP5EMmhdwRVn3J/7+mM1/sibjyZr2AHlP8A6Y0K+D8wcuP1gHLJGGbVOkid607ruTd1iNTsoZYb2QAfEDUJCo7pVmve7wLP1ctfp+Ku52rb2xDBApbymYDc0V9QLcDjsf8Av2xBHKFO4DVYpuPb698WVuRxNHmD7fzxYZZrBsgV8+dhiqLi/TY97N/ltiYTbdrw4ti4j9DKSw5rbfkVgaUvtpGqz2v23OKt5cRTZs9qHIOna7962OCkr3A1g2WXvQtijpG3tsMdhuTP7KP+Bf8ACMdgDH0DgPqHRIZx+1jVj+9ww+jDf+eC0OHDF2upFMx/UPAA3MEn92Xf8nXcfcH64z2a6JPCSJEIWhTcpd/vrsPvWPUawoxCVCL2KKb5njvmbahtzx8vni1yXVNItgGFDnn8xjcdQ8K5eYG00E8tH6Dv7itJ+4xm8/4ClQHyWWQbek/s32rg/C35rjHW4XWrNXG+GW5Szac1E8cjLCshGphEuqQKdShip3qu4xlZ+ixxtpRXeiVVpCABYL6QK53J5u8X8+UkhYJKjLd/EK/I8H7XjoM4VvSSCpGx3Wx30na9/bGelRVBvRt05fn7naEjKr0ty5Z0Yoi22gMopRZJIO+xG93vgvr3jGGR8r5X6xAIPMBMYVXGtVClLJHY3e9e942OU8QMF9ShtidQLA/57b8ChjD9V8PNLKzg6tRbYEahQsFhdgHCKLrVb1o2UU7NO6yrO9/VElGWq7KvqnWldta5jOPJpADSOFA3FrS71Q7Vv+eKkQsx1OeTuzsF35Jtuf54sT4XdlYq8am5QikuS/kRLNLTKpRQFYbsQCcQQ+F5ttcUgJDN8LE6UAZ7GwXSpBOoigQdgcb4qFOPw+/kOiy6FnYIn1LC2YlWtCglolY0AzAqpbf7DGz6Z55rzGy2VZSwhEaB6YhiSdBAAo8EsTzW2MV0+QsVGXimmCmh5dRgM16R6fUzldQA1FqJrbE0PV3WQCLLMrB0LlVLvplQtGNRF+pbYX2BO2POrUqk3qgs9Xn1x8uYyTTuje5bw2rZcjNSs0z6mYg6V+QKpp1AbE33242wIngqJnUyzCrtFhjRBQ2NsFABPyUb98ee53PZl8xRE3mMKEYu6b1KFYGipXextW/zwevXc5ENOhwwLMRJZNLKEZtzQVXXT9bxlfB8VFNxqb/TwGd2ssn8dZZIJl8gaU0q6AMSRY3+YN7/AN7GPMgv2xoc1DmJ9GuNiGUqrKoIbyweDYGwu2balb2vDemdIkyrNPIjBYyBuN1DIh1OONJ86IX31iucepQcqVGzy0vn5itmq8BZSARapg7u29i9Ma7hd1NkmzuRW4HbGjPScoyERvpFEEAo6m73dZFa+fljLrnp9LBImQIJWYuuhE8pWaSwPmpWwK1MASCcZLqufzM6s+l2RAbYoKAFau1kCxZF1YuseT+j4ivVc3Jxv3+gl5X3J/B4jfMETlQoiY24YgFSp2Cup4vg++2L6VciW06423/DI6VdmwWDAnaqsncDfGGk6dmBMsJhcTPWmMJTtd8AfQj5EEHcHCSdJzAYKYZLZlRRV6mddSBTwbXcVtWPaqcPKc9Sm13LYfPU3OX8Pxux8uVCARsIi5X94M8Xpvt2rvhy9FVWBcQML+DzSkhoEn0667cc7HGPyWTzR8v0S6H2XbUK0a9lY0voBazXpGrgXjaZB3y0YcZdmDIxaR/VIqxyeUfOvdBrFBQORVXiSo1lL+ePD8WOV+ZBPDF+1lYENQRFUalBII972G30HzrFAuWIa2DKB++CP8gMa9M2sLeZLCUNkBmjVFDKLZVUcML3BsixfbFtmPEk6Al4plC3qLLsAvxXv2G5HIG5ob42R12+ILUb/CBeCPDKZhhJmBcKbqu2mRvY9yo7+/GPS8lkcpE4eKCFHF0yRqrC9jRA9seaZjxPMuwjcHS7bqdxGBqACgnVbKNJogut1eIOqeLcwiMFhlDhC5sUEQNoZ2a6ADHTV3e22GlnIEj1zOeJoowS7gVW1778UO+Md1/qn67Cwq0DXWsRggbUp+nLH5gAfEPGMwk88glZJHEjMokIB1Mi6nGo1so5PCj2wRB0aS2HlzExmmAUgg1qrnc6d6Fmt+N8YeJ4eVVK0reX9jPKsj0vKxROkaZaGFFQgszJHKoI3YartiT3sHa8DeJvDXT/ACXkKeURvriJ2J76N1I99vfGGhyE3oKLP+0I8vSGOsspdQN73UEi6sAkWBh3WVz0kUcPkTEDbZbMnpLqbBNjQrkHg6TRNbeev8dVjUThNpXzun1y+ZHs7NWZnyfbj34w4Nhw6RmSfLELlhRoDch70aTw2qjQW7o1dHHJ0bMlUYQSFZKKHTswYEqfkpCsdRoek77HH0BQ5qI53+mIZIr4OCI+j5nS7eRLUevWdNafKvzSQd6WiCeARR3xCvqPf51yN8B4CbHJD9lH/Av+EYXD4kAUBTagAA+4AoH8sdjkwHvQw8HDEOHEY1MzofeFGGnC4UYcMOBw0HDsKESSFXUq4DKeQwBB+oOKDP8AgSB7MdxMf3fUt/wNx9iMaEYeMJKKe46Z5zN4HzEIpQJRXKGjz3Rt/bi8ZTq+VNMK9QJsHY7e4P0x7kMCdQ6bHKKkRW+o3+x5GM7oq90PqPnxzOY1RJGVFJfSCadmcPcq3T1pUCxwMc871KPLRBKWMmjWdTSOjMxLsT+DSBvQZuSbx6j1rwLEkbvEzLpF6W9Q+gOx/MnGTiyisNx7YjUco4YbJmaR1hMTtEkqwzmZRbK6OyKLFMoIuKM+oGtPeyCH03xHMqlkij1lVWRrkuQR5d8ol+v0+ksfTXqPttjQ+JOnj9W9J0263te1NsN8Z2MqmSQqvqdipJNgW0xFD5AHv3xSjfRgXbAkfi0GUPKrCRaAALFVCoVUKwcOKu7vm/esHN1aGRGtoRqj8skI8bBP1g5nSiXoA8w9hwAPmaSPIKY9R5q778++HZbJrqT6f/heKTWBlktJ+sRCIREo6BGjKhZtRDNG59eoFfXEraVOm2c16sQ5jxLrUr5CGOgChDqtIMuEWxJqKhcvEKJ3BN70QHDlR5gve9Pb3YYJiy2pXB9mN/l/pid7DWQHnPGDu7s8MfmPG8RkBkDBJJGdgo1aR8TLdHY+9k2PS/ExeDymaONUVkAdm9UcjtI6kBgGvU6k1eliPYjM52Mea/8AEf642X6P/D8L1NMgl/aBAjfCLJFn976Y6rFabp2ZJg0GWzGaneaGJPUjR+cyuFKvC0JYMx1yPTFtZO5q8Wy9DkiSJHEbGNCsQCyBgTD5TOqB/U347OysSdrIx6jncuFligjAXzA3qq9AQXQTi/bsPY4Ly3QI0ugST8TNuzfU/wCQ2HYDBhfK+fv2h9Nldnmi5bNsyu4QENr03LRbTpBNPsKLDQPTUjA2CAIoehTLo0iNfLaFl0oQLgllmQFbqjJKxIFfCtVj1b/ZaY7/AGWmLCnkjeGG0qojjRUZ3Cr5h1NIU1a2diaqNV2rb574eOkTq+sFdeqd9Wk3rzRUysd6JpdI+ROPWD0tPbGJ8f8AUTAsUcQ0mUv673QRsFOkfvG+e3bffCtvcZK5iuo+KJo5nACmVWBAtmjQtMk0hfU5bUfKRAoqlLWbxm811ErCYVRI4yQdK6ybDF2JZmJYs3l2T2iQCt7f5umRVAFM9H33bm/ffGy8N+BYZIxNKS9k0lUo9rPJ4+WMfEcXGgtU9iU6igYro/XpEIVFFLE8P4hqEs3nFiytavqCixsQgBB3uyn8/MofPhVmDOylhKDF5iInpAfcBYk06rorvePSH6JFBoCIKkdEI9gdvvWHnpaqxB3PN0Ad+B7bY8qf+Zv/AAQnavoefmaUs7aER5rMjKHt2MMkAamalpZZCFXa24oACsk6+cu+YjeJXDwxwgDUo/ZwHLrqprAMbyMa31kHixj1LORIp0lb+Hc13uu3IrHkviyJf1mTQukXxZPFWbONvAcbLiJNNWwWUrrYTJ+OJ4kCRpGiIVMSr5g8ooGrcPb+pi51E+r2FjEOR8UyxuzhEJZIU5kWly8ehaKuD6jTt7kexINcI8bTwL4RizE1TWwCFgvAsfvdyPlYx65xm5uuOynVBDr8loBIodSkbuzEIitoU07Lx8J4vfAeTyju2lFLGrIAs19Pvj1/xH4Iy0UDOIojuqCkKEF2CarRhdE3VfLHlsMmhgKDAqUIYA2NnHI2ogce3zwbN2ONNl0IRQRRCix7GhYrHYdlx6F/hH9BjsA4/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18436" name="AutoShape 4" descr="data:image/jpeg;base64,/9j/4AAQSkZJRgABAQAAAQABAAD/2wCEAAkGBhQSEBQUERQVFRUVFRgWFxYUFhgVFRQYFRUYFhQXFBUYHCofGBsjGRgWIC8gIycpLCwsFx8xNTAqNSYsLCoBCQoKDgwOGg8PGiwkHyQsLiwsLCovLCkqLCosKSwsLC8sLCwsLCwsKSwsLCwtLCkpLCwsLCksLSwpLCwpKSksLP/AABEIAK0BIwMBIgACEQEDEQH/xAAcAAABBQEBAQAAAAAAAAAAAAAEAQIDBQYABwj/xABEEAACAgAFAgQEAgcFBgUFAAABAgMRAAQSITEFQQYTIlEyYXGBQpEHFCNScqGxM4KywdEVVJKi0vAWJFNik0NzwuHx/8QAGgEAAwEBAQEAAAAAAAAAAAAAAQIDBAAFBv/EADARAAIBAwIDBgUEAwAAAAAAAAABAgMRIRIxBEFRE2FxgcHwIpGhsdEUIzLhBULx/9oADAMBAAIRAxEAPwD0yF8GxPgCLBUeLWMeoOQ4mBwLG+CFOBYFx94THY7HAFBw4YbhwwBonY7C1hawClhMJh2OrHHWG47C1hpxwLC47CY7BAdhMdhMccdhMdjsEAmGnDsNOGOEw0nCnDDhkA4nCE4Q4a52w1jhjHCVhxGEw4BuEvDiMNIwQHY7HY7BOI3wLNgt8Cy44JX5jFTmji1zJxU5rChMZmPjb+Jv6nHY7MfG38Tf1OOxiZrR65HgqPAseCo8XMTCExMpxAuJVOOBcmD4diLD48K0EkAxFnc6kMZklbSoqzudyQAABuSSQABuScRTdWjSVYifWVLkDiNBfrkPCKSNIvk8cGspnVK5uWHN65FmIkiKeaZZAr3HHAIyFgMLbs92Qyk9zibZeMS1z/jDy8wsXlWG8jdn0SMMw5RTFCV1PpIOoEqRR2xTRdfzJy7tM8if+YWGWUJEkcKpM0cxhol9qFu+wBsVRxb9C8MusonmZg6mQRoZTmCkciRgo00g1N60L7caiNxi3y/Q4ElaVIYxI5JZ9I1nV8XqO4B7gYA+CgzPW0gljaKVpoky2ZYgSmXXIsmW8tCbNtcmkXxr+eBOmdYzKRNBMz/rJzcCW4RiEnCyyaQpK6Qq5gL8lGNnI6xoTVKougKr6DDM702KYaZY0cWDTqG3F0RfBFnf54465V57xN5c0iBC4QQqApGt5p3ISJQaGyAOSTsDeLLp/UVmUlbBVijqwpkdatWHvRBsEggggkHFdN4YUOkkDeW6O0nqBlRmaJYbZSwNiNdIphVn3xnOqdPzcZWMOUWfNKGkR9M80jFWaQ6RSRCKN1EanVSLZIsY46yZvNOOxT5LxQksoVUfynYpFPt5czoCzqneqDU3DaGrgXckYa5NoYcJhxw04IomOx2OwwBDhhw44acFHDThhwNn+rxQ/wBpIqn2u2P90b4z3UPHAAPlJ/ekND/hB/zwsqsIbsaMHLY1BxVZ/wARwR2DIGbjSnqP3rYfc4wvWetTyxo7F5EkZggQhY20EBtgdwCQLIN4b0roc0+7fsV9gKaubth/QYlLiJWvFW72UVJf7M0M/jglqRAFHdzZIHPHH13xpsnm1lQOh2P5g9wfmMUXROgxwLLW7NEQzEli1fM9sZzo3VJMhP5EvqU/Cf8A1E4BH/vUfnwffAjVcUpyd09+4GhSbUVt9T0bHYZDMHUMpBUiwRwRh+N6dyA04Q4U4acE4Y+BZjgp8Cy4JxX5jFTmsW2YxVZrChRi8x8bfxN/U4TC5n42/ib+px2MTNaPXY8EpgWPBSYuYmTpiVcRJiVcEQeuI+pZh44JHijMrqpKoOWPYf8A839t8SoMB5/q0kD28DNBQ/axXIyfveZCBq0/NNXzAxOTLU0ZPMZJs1Ll2WeKdnDsjmHQEaBlZop4gbeHUQNL+tHCmycbnIZZkjVXkMj7lnYAFiTZoDZVs0B2AA35wL0rKobzHkrFLMo1mvWVFlA5r4tJFj323oYLzcRZSFbS3Kt7EcWO49x3F4Qs2T47A2QzvmLZGllOl1uyjDkX3G4IPcEHvgoY46wF1sf+Wm/+05/JScGBgdwbHuOMYLx14jlZQuXUtCC3mOAzCQrQ0gKjDywTbFqDaGWwOaTwN1YZrqsYiRUjhgkdzGoQTSEJGxIXlLc0N+x9qA9sHrGIc3lFljaOQWrqVYbiwwo7jcbE8YnxGkoItSCPcGxsaO/1wSZiOt9PzEUkEUUjOVR/1cyCONEKJp0JpWpMwYiwTXSAajRINX3QeprZyzzeZKhNFlIcqAp0yOBoeVQ4DaT3BIF4suo5ETRMhLLY2ZTTIRurKfcHGaTqkOUdo/Xm800zuVijUFZHjsqGJ0Rfs0vSW1EWd7wBt0atjhhkGIctnFmiSWM2sih1PyYWPvhTiqRFjjLhpkOEwmHshLnFjhhOHYacMjjG+JeiSSZoaHCiRS7HSCRp0IACT333rtiIeHMvCA0zajt6pGB9+L2/IdsXHXYnbMRhWKjy3vSaJ9aVvVjvxWKzMdJy+oGZrYXtqOprq7G7t+ePPq6VN5t4K79+ZrhOWnA7qHU0SLLNGusEzItbb2t7sLA27DAgkzknw6YgffkX82s/kBxgrqmbEMOXMMRI1yqFAKn1US1UT7n3xJk1eSHUxdHZT6FXToJBC6mayd9J2rCVMWduW8n6CR2fi/uTdH6UYnd5JC7NGw3vgkHaySfbFP1jKhlVMyL0OrRSe/rUmNj71Y+de430HT4FEoIUAlSNW7Me59bb/bFZ1xFWKQSepPUyk8xsPUt+6lqAPa6O1ENrvST3zyw9uXquaBBWm/ArfC3iB8vK2XzXpI3NjbmhKvyP4h/e98b/ABg+u5DzXVSR5oZxDIQN9SOArbcqSD7EC/3gDfBXiIteWnGiSM6aPY9lHup/Cft2F3o1NPwva+PfR8vkGpFP4l5muw04dhMbjORvgaXBbjAsuOOK7MDFXmhi1zGKvNYVjGIzPxv/ABN/U47HZn43/ib+px2MbNSPXI8FR4GjGCo8WMbRMmJVxGuJVwRbEfUM8IIJZSLEaM9e+kEgD6nb74x3RenZZs4vly+cp1N5bTyrPC9h7eN2BlQEaR6QV1b6huNV4gl05ZubJRVCxrKSzOoUBHIU2a5IA5sViPw/JNIoklkR1pgAcuYZkdWKOrnzWXYqwIAG45IxJ7mmGEXLHDbrnCZiZUUsxAVRZJ4AGPL/ABx4oMpMQCg7CpACmXD7LJNYrzmF6QfgFnm8dc5K7Nv1HqGjMXAA76altisdcxgkA/tBZIofCxvlcV3iHxS65Ke4mRjGyq6SKyguNCnVauKLD8OMZ0vwTEEAyuaUnuU33bc+qKRWq+L7YC6nns1FH+r5gHQ0/wDbSGQWqN5igStYAITbcn89lK2KrrHV5v1dk85zGZCmm1YaE2CWBq5U7VVc41H6DstcublP4UijHy1M7sP+VcYjPQyS+RDEC0jgkLandjZNjehZJJ4x6b4EgHThJCqvMzBXlZNAVZaI0guyitGnYbigT8WAczZyuZyUQkRAkO4NFyNjHGRwOzOPoN7KnLGFACgAAUABQAGwAA4GKYeIGAATL0AKAMiKABwAEDVhrddmPEUQ+srH+kQ/rhkxWmX64ofFUM7KBl3gDAF41kQPK8qAkeTqYKp03uQa+mLjJZoSRq42DDg8qeCp+YNg/TFV4vhuC0EnnBqhMTKjiR1KrbMQNO+4J3HY45ioI6RlZo42Sd/MKyNoc6QzRmmXUqAKCCWWgOFGCTgDw/lc0it+tyB7I0L6WaMVuHlVEDk7cIKrk4sGGKRJz3GYTDqx1YcmNwhGHVhKwQFB1nKa8xHZNCNrALAH1rzpIvvgCSbLQDSXUc+leT77Jufviy6rlQ2ZUsAQIm2ayvxjciwDx398VPUJ8mKErRtoBpV9VAkFvRGK5rnHn1ZfuNXfgln5mmDekhz/AFgeTC8CFv20iheCf2e5oX/rtgYPnZa0ARWLaxpK7j3tuL4HtgzNdYU5WKXLx2onZQtab/ZNwqg4GXM52T4YxGD3ICn/AJ7PbsMSmmrXS2/2/H9DRyg3w90Fo8wrySl2GodzylH1Mfe/zxD19zGZ/MOqJ9Q9zHqWwfmt9uR2sbCbo3SJVzEcksuqjxbNyunuaHPYYk682iWXzPXEwGpTuVuMWy/vDayvPce2G1aqVnZ55Y5cu/7gjip5eoBOaaMsSyvLEUI+KNnIPI/CQzUfw17VQHVMlI7Ex158So4NUMwo8waTVerft3AIrgEyMUhikFujJASp30moqdb43G4+432JRjCyaSf2Wk+XJd+WwkRQNXYA7gnjcbjgYu9uf195Xmii2+Rb+GeujMRDVtIoGoGtW6q29d6YX9Qe+1zWPO8xlXicTx2J0T9rGnEojNa0B2JUBxX0B2Ivb9E6umZhWRCNwLA7WLsXvR7fccg420Kt/hfl793WTPUhbKC3GBZRgxxgWUY1XJFbmBiqzQxb5gYqs1hWxjC5n+0f+Jv6nHY7Nf2j/wATf4jjsZTWj16LBSDAsWC48VMpMoxKuGLiQYItgLr8QbLkNF5y6oy0eksSokXWVUG2ZVtgB3HfjFV4T6W0UxYQpEkqO2gIVeECRfKWQlzbOjFiKFEEYvs6jPDIsTaHZGCN+6xUhW+xo4xuTEWXzOVUZYZORSRIzOjzZjUhQoFiZpJlLlXMkgAGm9jicty0djadU6cJkCsWADBvSSNxdcEe9/UDGU6n+j//AMqkOVemEplkkkZtczFWW2dQd/UeRX8zjbYhfHJHXseR53wFnF3MQlruPKk/LdH/ACGKbqPTJlAE8cqhbrU00arYIJVZQU4PY490Bw8Ng2CpHg3ReqHLmYwiPzCqorSEPINiQIwhIb1Mu3c/ljQ+H/GaooizEZiZdiwDH1HdjIp9QYmyTv7kLj1GbIRupV40IJsgqOf3vk3z52xk/Efg5WFyK0qAVrX+3jXmm2PnJ9iRzRPqCtDpgOY8a5VP/qFv4FY39CQFP54rp/0hoPgiJ+bsFH/IG/rgvKeFsl+CJ5f4fOkH/J6cWkfhoaSIcmqEjZysSEH8J51812wAln4J6i0ySMVCglSALqyCGIJ52C+388WXiPp7T5d4kSJy+x86yig36wADbA0QNt+4xZjGV8YGWQrHBB5pjpncSMskOqwpRFeMvYB4cccHBJ8w3w50B8qrB52lDadKUwji0g35Yd2YX7Fq22Axatis8MZd0yw8yWeUkk3mE8t17adJ9VAgkFixN8nFkcPEnPcTHYXC1hhLDKwmHVhKwQGY8SdHWfMIHJAWJuDW5k7k7dsDzZDIxWfSzfUyUPkq7AbDt2xcZ+EHNKxAOmI1YBq5D78cYEzZy+7Oys2mqstst16U+p7Y82vVtNrU/BeBojFtLAPmM8nkQtClAZnTRqMf2L77A0OO3bE2UnaTewg2ApGJOwJ9TbGrI47YDz/UkTK60B0pmtJAGmiImsVhekdeOYYqi6AoJ1OC1kMVIAFe14jVwlLRfHP2hoxbxcOgy37SMlnNN+J6HIr0psfviDr8TLMSRrjZVBUAah6aJT97blTv7HthxSbUlMTUyfhVFMdqWu7N8jntiTxJnWikDEaoyi2B8YJLCx2YcbbH2vjBjJzptaU87LHy7w6dM9+XqZmRGGSWWL1KcvTLvR0gpqAO4IAHbsAR3FpLXnlo/UhMgeMV8VazQOwJVT/Fse94p1y8pyqS5ZrHlyo0ZBCsqzShee4U7cEfPjFlqDSQuhqQKBRHxh4DpPI1KGb7WeLw1+d+m3r0fSX9j93v33DcvpXyqa0EjrHJ+JCfM9L32ogb1Wmj8goZmykvnrsp0iaIAkR+vy2de+jZRtwVvsQT4iCWKADTOA8RIK7+VrK3t8TE3sCGoj2Yy+ghTwJVBbbSbDeW4P2X3Gn6HBjL375+HlzQHk2kgwLNgoG1BHcA/mLwPKMetcxIrcwMVWaGLWVwSQCCRz8rFi/tiszQwBzBZr+0f+Nv8RwmFzf9o/8AG3+I47Gc1I9diwVHgOM4nV8XSMTkGB6wobECHEqnDWsC5IhxQTeG5BmvMynlZUU+uZV8yabzSGcFGAUaWUEMxat9q2xfYUHCuNx4ysTRelVUsWIABZqtqHJoAWedgBihznj3IRSNHJmUV0YqykPakbEGlxdK2AZvDmUdiz5XLszElmaGNmYnkklbJ+eOSS3GTuVo/SR03/e4/wAn/wCnBjeMsmERzmE0yAlDTUwVirEbfvAjEn/hXJf7nlf/AIIv+nEx6FliqqcvBpQEKvlJSgmyFGmhZJO2Fna3wb95ej2er929u7f6gP8A47yP+8p+Tf8ATgvI+KMrMGMUysEALVq9IY0Lse+F/wDDuV/3bL//AAx/9OJsv0mBL0QxLqoNpjRdVGxdDejiUVO/xbGmq+F0Ps1LVyu1bzsjv9vQf+qv8/8ATD4uswsQqyAkmgN9yeO2O/UYv/Sj/wCBf9MKmTjBBEaAjcEKoI+hrGlqlyv9Dz7z7vqGYqcxl82klxSRyIzi0mXS0alhq8qRB6gFulYXx6sWerCl8QsPca+GVhxwmHQjEwmFx2CCwmEwt4THCso+sdHE2YBJ+GLsL5kbff6V98Av1HJido5JAJT6K9SrRsgWoC2Qffvg3rXQUzU5WS6EFCiQVJkf1bH5fzxXweAcqgty1An4mCjZvpfb3748TiakVUkpTa7l4c8ZXdh96PRoqLS1Xt3E+YkiaEGFdS/rSn0r8RdCb9VXYYG/ngnIZ7W1IBsPxOB2RuFvs6/ngPNNDHlrUroXMxWdRcbIALO/AofYYflvEeVRLFEgm/Ljr3+Q7DEKzTUXplLHq/E5Qk7qI3M9Sl8wKiX+0jBKRu66WLajr2AK6Rdj8QwT4hzOmSmTUnl71u3xMPgr1Djjf5HAZ8aRFqRHJ59RVe/1PvgvxTnkjdFeyGUkECwKbuBuOeaxSlmm04NZXPPPPkLKEoyV2UPTog0GqFqIaZVK7ggSkhWVtmHqPO43ojCRujJk9VrIBBpbYBy0ao2k7+oWdjvttYxF0lVaFjGxBWaUKyt7iN6N2rCzwb+2FgmAy0Hmr8Pl+ocBhOVogG14I7j54qpZ/G/n1XvkCQRPKak830ujoVkqg1KNyeF1aNPsflYXEjRjWwoBvNda3Cyhoa43o2Ttz8XIvAeZBAnU/tE0JXqtgoEt0T8VGtieO52GDAgJsG1MsJrUdSliVOk87eo0TYDbdhhr6be15dPDfoCxH0zxqDPl8uRTMWiI/ECAnlkgcArd/Q/e+8Q5oR5eRi4j9LBWbgMVOn+eMn4Y6bAnUvNdmkndWVRQCKQulm/iIVrrjUe52vPHOR/WMs8SSBJBbJvyQjAoa3plYj7+2PTo14ySztjz8zLKGmVjCeAOsMc08bWxliDEk7qYvTbfUGsbTNLjMfo7yCqHlcESKClXQ0Egiwd+4riqPPa5zuabW49NABk3o7hrDe26/wA8OnfNwc2Y3N/2j/xt/iOOx2a/tH/jb/EcJiJpR6xGcEpitzHUI4luRgo+5/pjIdR/SGVbYaVqr5BNn1CiDwQcXnUjAxRg5bHpC4lTGG8OfpHikQ/rJEZG4atmHawt0a/P5Y2mWzKuoZCGUiwQbBHuDhoTU1gDi4vISMdjkOKzrviBMqtvRtW07/iVdQVq4B98CUktykVctAMOxh8t+lCPUokX0t+6QWB5+G99q9sbXL5lXUMjBga3Ug8gEfTYg/fE41Iz2H0WJLx146sIcUOHXhLwl468cC4uOw28cXA5IH1NY45ZJEOHYDPUol5kQf31/wBcQZjxNlk+KZPsS38lBwjaQ1mWWOxnn8fZMXUjNRo6UbYgWQbA7YDl/SVlgaCSsaJ+FQNjXOrC9pHqHRLoazCPjGN+koEAplZWvgdxsTZABr2+pGBpv0gZoqfLyguyAGZhdEAHcACwSd/bA7WC5nOm7G7AwtYxXT/FWbaQiRY1jAJBoWa01tqNXbfkMHv4hf8A9RB/w3zib4qCB2TCOsdEeef0ymMCIAgWbuSQ3sR7fzxAng+NbLyHe72VfYcm/bAcvU7NmUEkhfi5N7Db5k7YpjmlDMso06W0ktZs77cc2DtzjyarqTm5RlZeCubYScY2L/PZPLrlDCGDDzUNM4JOmhfpo1QwuX/2fGosRn32dx/ngPI5USqWjGoChsCDxewNXgdMn5kqxDYsasjYEqzgHe+EbtiM4upZOUsdPUKk0Wh8TZOP+zjN/wDsiC/1rAHXPFEU9aYmOm92Kjmva64xlMx1kgr+zI1UV3G+oH2HyOFfNy+SJQihWYqCW7qisSRXHqA/P2xoo8I4fxvnv6E5zzknhdkFR6kHmNJeqz6wgIO1MPT3HfHPm2EHl1ZW9J4NlzJZ+jMf5YDy080o1LoCirbkURe1tvvtteLvxP0PyihiZSpjRmEraTqewNLDYb0NxQuycWqQcbagRkpGLn8VZxJHISNCQARR0tuSWA1abN71zthj9ezbG/OK+lR6FVQfLsJZ5JF++LA52Ml1lAG9eqipI5ph6SON++B5emiiUI+Q7bexxXUpZkg2sLAMw0DOkpZi5DhySW7/ABg6u52vufc4qpeoShfiIOplKiyy3Zrv24s41nh3LHyXDAg+YK9j6Vo/mDin6v4ezDyMUikeNzYaNkKk7C6qxW/OM+qEZvVZZ3wjpyWkqeiZvVKscrsqGwaskn516vv8saTqaIukSPOVA7q4Kir5Me9H5++Ash+j9mJ8zzIgNxrEb38vS+35YsZukGFTqzBbbYNpju/cg4y1+Jpuf7c/Jfm1iHaLkViEEAg2KFH3+f3x2HX87/zx2Pbjshy+/SVnSFjQMB3I7t2AXbm8ea5jMtRF/FyOeDtucbfxN16ZpFY5V1RFayz6dWqgG2H4WPO/I4xh52YSFvhJ3AY3Ybbk87d8Z6dWVaTk19U/t8xKSsrE2SanUaqaiTqopZFi96qqu/Y849B8A+JjFM8c0yFHskqQVVgORWwHI22x59k8pIh1ChasCPYEdx7XWxxfeHFeeYCUa123VQqiuBagfTvzjqlTsv3Fsh5pacns0vWoWgkIlVhoe9JtvhPC848MzvU5QSGDKxvYjjuL7dj/AD4usaDw91Hp0cLvmJSJtcnpGrUFJKKukCmFU1H59sZfqecgeJTFs5Pr9B+fpDFqrTWw+eJ/qZVqmnQ0li7WP+E4R0gX64XclaQVvuaAA7n5mvlZ9sanwx4pzGV/aQqW1kaybMbAEjSVGwajzyLG1bYxxDEBVBvvV+rexsPt+WD0zeiMBoroUfU60VZt9Iai2/cEc7YvJNWcSyPpLKdXjkjWRWFFQaPxLYumHII3v6HEc3iHLoLeQDc0AbLVyQB2+tcY8I6f4vaNHBYlTXoG4IBsAAjgHfm/ntgzMdUWZDoIAdTZkcqdVtxuRsN6O14nV4qrF2UcdSLTuey5nxJCFuM6z7biqYBrv2+WKDM+PAZ1VY5NDKVpVPmeZrHpKVYNDb31fTHjuf6hLHqiFBW0kaXY1X1O973tud8WPhvxpLFKmpwKY0WGoCwAABsABW17XXFXiE5cTJar46L2wxjZ3PX+t5stHlzdeYTdtxY1Cygo0Nvvio6l04rG7h42KgbAsSSWA29PzxTweNhKxaaRdmYAhDZAVKYovGo6vkcR9Q66G9EDq5cWG1MqqQwJVlZqX03XzqsBOcmnktaPIKTLN3ZODwC3AFcEc2fyxKuVUSurolJJpsxhmcBW1EFiReoAcd/vjH9Szs5A9FrtuFahYN+od+B/riz6dnH1MAbj1NoJ3cjUa1MW9u+LaW8nbGjfKKVd0BBASrWMVqmReAKvQW+WIkgkprNn8ADBa3Fbhfa8L+uUqpZ1Oy38IFKdRrf5f98Ymmc1UYJ2WiTHzfq2J3Ff1xFtrDClfoRS5Fzlwb9RnYWHYWgjXaxxuSawKnSG0vbAluLLMBvdmzz8sFTzynQi16WdzZTdSiAcHuw/7GGZzq0cQtmYeqt2jNajSn0nj59u+BqYbW5hOTyXlwS3pYmWGrT2D/Fvvv8ATAsXSFsW1gAbBQu45N3xvx/PFEPGgeBR8JZ0ZtxXp20qbve3/DxW+CB100QNV9j7bmh+VfljoqTbBc1Lz7rqZjTBvQi2QpsKaXgfLc++G5rOI7PqDlHkZwNlNlmII9mpsZR+rPtTSfFZ9Rojfar37d/tgLryvO8xjOjzJGdSSQwBe69Jri/9cHspbXGUlzPRsr1jLwxqirJpH70q8nmzrs8YSTxHCjo65fWwP4ZFZx6SopbNmiRjzvIxSRqoZgSFIJ3O+mrHvvh/RMyYc3BJITpjZze7bMzFRQ5pTiPYNXaf3z9Rvh6F0s0ZVQVXgCiB7V3w4yoBQKgDgCgB9sZX/ZiELR31ajfB3J2Fbc/PGiizCAmkFHizv8Onmsa+zXUi3kc+eiA/tEu+NS8H5Xiz8W5xT+qkMPVl0Yb89wR79v5YyGX8OKpsm9gKN/hJN3d98WHi3Jl4smoYfs8ssf10ED1AH+WElGOpJPqNHmBLl1LSCyKCsK76g4a7+gwBmcvoQsjUE2YL6bAs/CbHBGBf1KRXbSxs22zEbFjsfuTgbPSSDUtnQfjuidxzf0rF4wzuc2aLw34+SCN45ojKGNhgACpCkA6WNHeu4474qcx4qzBGiJ2VN9jsd2Y8DYWCOMZ+KFsGxZb3Jr5V+e/yrFnQhLdJ+JO4w5iXu7du9XXvWDMx1dCK8o8b/tWF/kMEdLyETOVcsbjevw0wW1NjnvgGTJJR+PnbccV9MHs4t2sdqLmBgVUgVag1d1txffCYXLj0L/CP6DCYcJXdQyDE2bavuftgTN5NmrQgG1Hubs9v/wBY9LzfhDMQBrj8xfeP1ivmlahwO1Yo5o7QbVxYAr5UR9sZXKUWsAt0Cm6ik3oRZdVLv5ha6IZvTJqo0K22vA/WYpsuiyo4RtrPlorEg32FFfrfz9sSRwBd+ecGModFWT1qKOkk1zxfbHnfprNKLxzTzcDg3zMFlPEGZjQrG/otiBoDAaiS1EjuTiM5svrMzsX0VvuTQ9IOo/THomV6JlWpWDAb8nYCywHoWzzW9f6M6r4dygAZBvQHpchDXc6dyx9ye+K1eJo0ZW0O75pL7iN6XsY/wasBM/6wVQKqkGRdRO7Aigymvhvf2vbFq65IuQWiYV6GBkj2AFFQ7lfiLfFY9BJoVjNdYiOtwiil3OkXQsC2PtZAu+SMBZ2BgkLN+NCVo3sJXXf7qcV7F1JdoptX5dMFM2wzVT+Fl0NNDLI1Xp0QgA9qDpt/eGx9hzjGzeliDyLGxo40PSchMSC8iKKJ/aEs529qY8ce+LHq/gWVZYIomB/WSwBClfQAjszqRa17b8e/KQrKjLTVne+3LC3EUrPLMesi6TzrsEEnau4r/P5D544KwG9VzYNj+Vj7fLHoMXgPywkTxwiV0LFmM0pAjPrZAhpiVPw7blaOM+EyEcjeeJ7RnASOPQCC7FSxZw9aSoAsEadzvs9PjqdS+hN+Gfl3BU09gnoOQYKVqJgQXs2fTp5WiADt+LY7gWRWIOoHTHAYyGZkJk70dqHajXYXx2xq+l9YyucPlQr+rKI6vQkYYIPxtqcXvdkAmjvig6v0LLDUseZ8yh8MX7X5VrVAv2vvhIcSnU0u6fSzK4a2KvLdWZRq3FEA0SD37GsWUHiwDl6vb1p8/wB6jv8AfEWS6MCyxvEyKxBJY0dkJ/smtu6nnYEHvgfNdGhhZ1lkTYGnTVTECwEUEGyxCm9gATzQOvXCTs9wLuZcS+J1AV9aErq0UObFNe1H74c/iJygPmNRG2kkH6bCycZl1Q1oZnjuk1KATvfw3Y3rjEB6nyRse1cb1Y9vc/bCON/4oa3Uu5et6iSwlfgb2TuCV2JxVTdRPtpvYChZ2rgbf6mtrwxM2+nawDyQo4sDcD7UMBSauSPV27aTtR35vDKN3kDQpzJMi6aQ8E3tZJtvkN/ti0yuefQSAzNRClT6VqjbKPi4+XfnnFKpKigCGPf3UiiP6/ngzI5kxgho3IIIIWR49W4I18ihW22HlHGEBGgi6u3loWRQWJUEyjWSo3by62W/ci96usV2U8RSuwU6L+n/AH/XFfs7agB25Nn82q/++BidcoT2H/Et/wBbwVBWGugnN9blUbMN99x8hVUObvnEMPXZHdVbSB3NYjzERLfDqN1R3BtQOx5/zrAmVSiDVEH78e2GUE1sDVYsR4mZCRoBo+5xKPGjjiNfzOAnitePfej7n2xBlYCJUuMyC/go+rkVtvguERblwvjuQf8A00/NsF9R8UP5EMmhdwRVn3J/7+mM1/sibjyZr2AHlP8A6Y0K+D8wcuP1gHLJGGbVOkid607ruTd1iNTsoZYb2QAfEDUJCo7pVmve7wLP1ctfp+Ku52rb2xDBApbymYDc0V9QLcDjsf8Av2xBHKFO4DVYpuPb698WVuRxNHmD7fzxYZZrBsgV8+dhiqLi/TY97N/ltiYTbdrw4ti4j9DKSw5rbfkVgaUvtpGqz2v23OKt5cRTZs9qHIOna7962OCkr3A1g2WXvQtijpG3tsMdhuTP7KP+Bf8ACMdgDH0DgPqHRIZx+1jVj+9ww+jDf+eC0OHDF2upFMx/UPAA3MEn92Xf8nXcfcH64z2a6JPCSJEIWhTcpd/vrsPvWPUawoxCVCL2KKb5njvmbahtzx8vni1yXVNItgGFDnn8xjcdQ8K5eYG00E8tH6Dv7itJ+4xm8/4ClQHyWWQbek/s32rg/C35rjHW4XWrNXG+GW5Szac1E8cjLCshGphEuqQKdShip3qu4xlZ+ixxtpRXeiVVpCABYL6QK53J5u8X8+UkhYJKjLd/EK/I8H7XjoM4VvSSCpGx3Wx30na9/bGelRVBvRt05fn7naEjKr0ty5Z0Yoi22gMopRZJIO+xG93vgvr3jGGR8r5X6xAIPMBMYVXGtVClLJHY3e9e942OU8QMF9ShtidQLA/57b8ChjD9V8PNLKzg6tRbYEahQsFhdgHCKLrVb1o2UU7NO6yrO9/VElGWq7KvqnWldta5jOPJpADSOFA3FrS71Q7Vv+eKkQsx1OeTuzsF35Jtuf54sT4XdlYq8am5QikuS/kRLNLTKpRQFYbsQCcQQ+F5ttcUgJDN8LE6UAZ7GwXSpBOoigQdgcb4qFOPw+/kOiy6FnYIn1LC2YlWtCglolY0AzAqpbf7DGz6Z55rzGy2VZSwhEaB6YhiSdBAAo8EsTzW2MV0+QsVGXimmCmh5dRgM16R6fUzldQA1FqJrbE0PV3WQCLLMrB0LlVLvplQtGNRF+pbYX2BO2POrUqk3qgs9Xn1x8uYyTTuje5bw2rZcjNSs0z6mYg6V+QKpp1AbE33242wIngqJnUyzCrtFhjRBQ2NsFABPyUb98ee53PZl8xRE3mMKEYu6b1KFYGipXextW/zwevXc5ENOhwwLMRJZNLKEZtzQVXXT9bxlfB8VFNxqb/TwGd2ssn8dZZIJl8gaU0q6AMSRY3+YN7/AN7GPMgv2xoc1DmJ9GuNiGUqrKoIbyweDYGwu2balb2vDemdIkyrNPIjBYyBuN1DIh1OONJ86IX31iucepQcqVGzy0vn5itmq8BZSARapg7u29i9Ma7hd1NkmzuRW4HbGjPScoyERvpFEEAo6m73dZFa+fljLrnp9LBImQIJWYuuhE8pWaSwPmpWwK1MASCcZLqufzM6s+l2RAbYoKAFau1kCxZF1YuseT+j4ivVc3Jxv3+gl5X3J/B4jfMETlQoiY24YgFSp2Cup4vg++2L6VciW06423/DI6VdmwWDAnaqsncDfGGk6dmBMsJhcTPWmMJTtd8AfQj5EEHcHCSdJzAYKYZLZlRRV6mddSBTwbXcVtWPaqcPKc9Sm13LYfPU3OX8Pxux8uVCARsIi5X94M8Xpvt2rvhy9FVWBcQML+DzSkhoEn0667cc7HGPyWTzR8v0S6H2XbUK0a9lY0voBazXpGrgXjaZB3y0YcZdmDIxaR/VIqxyeUfOvdBrFBQORVXiSo1lL+ePD8WOV+ZBPDF+1lYENQRFUalBII972G30HzrFAuWIa2DKB++CP8gMa9M2sLeZLCUNkBmjVFDKLZVUcML3BsixfbFtmPEk6Al4plC3qLLsAvxXv2G5HIG5ob42R12+ILUb/CBeCPDKZhhJmBcKbqu2mRvY9yo7+/GPS8lkcpE4eKCFHF0yRqrC9jRA9seaZjxPMuwjcHS7bqdxGBqACgnVbKNJogut1eIOqeLcwiMFhlDhC5sUEQNoZ2a6ADHTV3e22GlnIEj1zOeJoowS7gVW1778UO+Md1/qn67Cwq0DXWsRggbUp+nLH5gAfEPGMwk88glZJHEjMokIB1Mi6nGo1so5PCj2wRB0aS2HlzExmmAUgg1qrnc6d6Fmt+N8YeJ4eVVK0reX9jPKsj0vKxROkaZaGFFQgszJHKoI3YartiT3sHa8DeJvDXT/ACXkKeURvriJ2J76N1I99vfGGhyE3oKLP+0I8vSGOsspdQN73UEi6sAkWBh3WVz0kUcPkTEDbZbMnpLqbBNjQrkHg6TRNbeev8dVjUThNpXzun1y+ZHs7NWZnyfbj34w4Nhw6RmSfLELlhRoDch70aTw2qjQW7o1dHHJ0bMlUYQSFZKKHTswYEqfkpCsdRoek77HH0BQ5qI53+mIZIr4OCI+j5nS7eRLUevWdNafKvzSQd6WiCeARR3xCvqPf51yN8B4CbHJD9lH/Av+EYXD4kAUBTagAA+4AoH8sdjkwHvQw8HDEOHEY1MzofeFGGnC4UYcMOBw0HDsKESSFXUq4DKeQwBB+oOKDP8AgSB7MdxMf3fUt/wNx9iMaEYeMJKKe46Z5zN4HzEIpQJRXKGjz3Rt/bi8ZTq+VNMK9QJsHY7e4P0x7kMCdQ6bHKKkRW+o3+x5GM7oq90PqPnxzOY1RJGVFJfSCadmcPcq3T1pUCxwMc871KPLRBKWMmjWdTSOjMxLsT+DSBvQZuSbx6j1rwLEkbvEzLpF6W9Q+gOx/MnGTiyisNx7YjUco4YbJmaR1hMTtEkqwzmZRbK6OyKLFMoIuKM+oGtPeyCH03xHMqlkij1lVWRrkuQR5d8ol+v0+ksfTXqPttjQ+JOnj9W9J0263te1NsN8Z2MqmSQqvqdipJNgW0xFD5AHv3xSjfRgXbAkfi0GUPKrCRaAALFVCoVUKwcOKu7vm/esHN1aGRGtoRqj8skI8bBP1g5nSiXoA8w9hwAPmaSPIKY9R5q778++HZbJrqT6f/heKTWBlktJ+sRCIREo6BGjKhZtRDNG59eoFfXEraVOm2c16sQ5jxLrUr5CGOgChDqtIMuEWxJqKhcvEKJ3BN70QHDlR5gve9Pb3YYJiy2pXB9mN/l/pid7DWQHnPGDu7s8MfmPG8RkBkDBJJGdgo1aR8TLdHY+9k2PS/ExeDymaONUVkAdm9UcjtI6kBgGvU6k1eliPYjM52Mea/8AEf642X6P/D8L1NMgl/aBAjfCLJFn976Y6rFabp2ZJg0GWzGaneaGJPUjR+cyuFKvC0JYMx1yPTFtZO5q8Wy9DkiSJHEbGNCsQCyBgTD5TOqB/U347OysSdrIx6jncuFligjAXzA3qq9AQXQTi/bsPY4Ly3QI0ugST8TNuzfU/wCQ2HYDBhfK+fv2h9Nldnmi5bNsyu4QENr03LRbTpBNPsKLDQPTUjA2CAIoehTLo0iNfLaFl0oQLgllmQFbqjJKxIFfCtVj1b/ZaY7/AGWmLCnkjeGG0qojjRUZ3Cr5h1NIU1a2diaqNV2rb574eOkTq+sFdeqd9Wk3rzRUysd6JpdI+ROPWD0tPbGJ8f8AUTAsUcQ0mUv673QRsFOkfvG+e3bffCtvcZK5iuo+KJo5nACmVWBAtmjQtMk0hfU5bUfKRAoqlLWbxm811ErCYVRI4yQdK6ybDF2JZmJYs3l2T2iQCt7f5umRVAFM9H33bm/ffGy8N+BYZIxNKS9k0lUo9rPJ4+WMfEcXGgtU9iU6igYro/XpEIVFFLE8P4hqEs3nFiytavqCixsQgBB3uyn8/MofPhVmDOylhKDF5iInpAfcBYk06rorvePSH6JFBoCIKkdEI9gdvvWHnpaqxB3PN0Ad+B7bY8qf+Zv/AAQnavoefmaUs7aER5rMjKHt2MMkAamalpZZCFXa24oACsk6+cu+YjeJXDwxwgDUo/ZwHLrqprAMbyMa31kHixj1LORIp0lb+Hc13uu3IrHkviyJf1mTQukXxZPFWbONvAcbLiJNNWwWUrrYTJ+OJ4kCRpGiIVMSr5g8ooGrcPb+pi51E+r2FjEOR8UyxuzhEJZIU5kWly8ehaKuD6jTt7kexINcI8bTwL4RizE1TWwCFgvAsfvdyPlYx65xm5uuOynVBDr8loBIodSkbuzEIitoU07Lx8J4vfAeTyju2lFLGrIAs19Pvj1/xH4Iy0UDOIojuqCkKEF2CarRhdE3VfLHlsMmhgKDAqUIYA2NnHI2ogce3zwbN2ONNl0IRQRRCix7GhYrHYdlx6F/hH9BjsA4/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18438" name="AutoShape 6" descr="data:image/jpeg;base64,/9j/4AAQSkZJRgABAQAAAQABAAD/2wCEAAkGBhQSEBQUERQVFRUVFRgWFxYUFhgVFRQYFRUYFhQXFBUYHCofGBsjGRgWIC8gIycpLCwsFx8xNTAqNSYsLCoBCQoKDgwOGg8PGiwkHyQsLiwsLCovLCkqLCosKSwsLC8sLCwsLCwsKSwsLCwtLCkpLCwsLCksLSwpLCwpKSksLP/AABEIAK0BIwMBIgACEQEDEQH/xAAcAAABBQEBAQAAAAAAAAAAAAAEAQIDBQYABwj/xABEEAACAgAFAgQEAgcFBgUFAAABAgMRAAQSITEFQQYTIlEyYXGBQpEHFCNScqGxM4KywdEVVJKi0vAWJFNik0NzwuHx/8QAGgEAAwEBAQEAAAAAAAAAAAAAAQIDBAAFBv/EADARAAIBAwIDBgUEAwAAAAAAAAABAgMRIRIxBEFRE2FxgcHwIpGhsdEUIzLhBULx/9oADAMBAAIRAxEAPwD0yF8GxPgCLBUeLWMeoOQ4mBwLG+CFOBYFx94THY7HAFBw4YbhwwBonY7C1hawClhMJh2OrHHWG47C1hpxwLC47CY7BAdhMdhMccdhMdjsEAmGnDsNOGOEw0nCnDDhkA4nCE4Q4a52w1jhjHCVhxGEw4BuEvDiMNIwQHY7HY7BOI3wLNgt8Cy44JX5jFTmji1zJxU5rChMZmPjb+Jv6nHY7MfG38Tf1OOxiZrR65HgqPAseCo8XMTCExMpxAuJVOOBcmD4diLD48K0EkAxFnc6kMZklbSoqzudyQAABuSSQABuScRTdWjSVYifWVLkDiNBfrkPCKSNIvk8cGspnVK5uWHN65FmIkiKeaZZAr3HHAIyFgMLbs92Qyk9zibZeMS1z/jDy8wsXlWG8jdn0SMMw5RTFCV1PpIOoEqRR2xTRdfzJy7tM8if+YWGWUJEkcKpM0cxhol9qFu+wBsVRxb9C8MusonmZg6mQRoZTmCkciRgo00g1N60L7caiNxi3y/Q4ElaVIYxI5JZ9I1nV8XqO4B7gYA+CgzPW0gljaKVpoky2ZYgSmXXIsmW8tCbNtcmkXxr+eBOmdYzKRNBMz/rJzcCW4RiEnCyyaQpK6Qq5gL8lGNnI6xoTVKougKr6DDM702KYaZY0cWDTqG3F0RfBFnf54465V57xN5c0iBC4QQqApGt5p3ISJQaGyAOSTsDeLLp/UVmUlbBVijqwpkdatWHvRBsEggggkHFdN4YUOkkDeW6O0nqBlRmaJYbZSwNiNdIphVn3xnOqdPzcZWMOUWfNKGkR9M80jFWaQ6RSRCKN1EanVSLZIsY46yZvNOOxT5LxQksoVUfynYpFPt5czoCzqneqDU3DaGrgXckYa5NoYcJhxw04IomOx2OwwBDhhw44acFHDThhwNn+rxQ/wBpIqn2u2P90b4z3UPHAAPlJ/ekND/hB/zwsqsIbsaMHLY1BxVZ/wARwR2DIGbjSnqP3rYfc4wvWetTyxo7F5EkZggQhY20EBtgdwCQLIN4b0roc0+7fsV9gKaubth/QYlLiJWvFW72UVJf7M0M/jglqRAFHdzZIHPHH13xpsnm1lQOh2P5g9wfmMUXROgxwLLW7NEQzEli1fM9sZzo3VJMhP5EvqU/Cf8A1E4BH/vUfnwffAjVcUpyd09+4GhSbUVt9T0bHYZDMHUMpBUiwRwRh+N6dyA04Q4U4acE4Y+BZjgp8Cy4JxX5jFTmsW2YxVZrChRi8x8bfxN/U4TC5n42/ib+px2MTNaPXY8EpgWPBSYuYmTpiVcRJiVcEQeuI+pZh44JHijMrqpKoOWPYf8A839t8SoMB5/q0kD28DNBQ/axXIyfveZCBq0/NNXzAxOTLU0ZPMZJs1Ll2WeKdnDsjmHQEaBlZop4gbeHUQNL+tHCmycbnIZZkjVXkMj7lnYAFiTZoDZVs0B2AA35wL0rKobzHkrFLMo1mvWVFlA5r4tJFj323oYLzcRZSFbS3Kt7EcWO49x3F4Qs2T47A2QzvmLZGllOl1uyjDkX3G4IPcEHvgoY46wF1sf+Wm/+05/JScGBgdwbHuOMYLx14jlZQuXUtCC3mOAzCQrQ0gKjDywTbFqDaGWwOaTwN1YZrqsYiRUjhgkdzGoQTSEJGxIXlLc0N+x9qA9sHrGIc3lFljaOQWrqVYbiwwo7jcbE8YnxGkoItSCPcGxsaO/1wSZiOt9PzEUkEUUjOVR/1cyCONEKJp0JpWpMwYiwTXSAajRINX3QeprZyzzeZKhNFlIcqAp0yOBoeVQ4DaT3BIF4suo5ETRMhLLY2ZTTIRurKfcHGaTqkOUdo/Xm800zuVijUFZHjsqGJ0Rfs0vSW1EWd7wBt0atjhhkGIctnFmiSWM2sih1PyYWPvhTiqRFjjLhpkOEwmHshLnFjhhOHYacMjjG+JeiSSZoaHCiRS7HSCRp0IACT333rtiIeHMvCA0zajt6pGB9+L2/IdsXHXYnbMRhWKjy3vSaJ9aVvVjvxWKzMdJy+oGZrYXtqOprq7G7t+ePPq6VN5t4K79+ZrhOWnA7qHU0SLLNGusEzItbb2t7sLA27DAgkzknw6YgffkX82s/kBxgrqmbEMOXMMRI1yqFAKn1US1UT7n3xJk1eSHUxdHZT6FXToJBC6mayd9J2rCVMWduW8n6CR2fi/uTdH6UYnd5JC7NGw3vgkHaySfbFP1jKhlVMyL0OrRSe/rUmNj71Y+de430HT4FEoIUAlSNW7Me59bb/bFZ1xFWKQSepPUyk8xsPUt+6lqAPa6O1ENrvST3zyw9uXquaBBWm/ArfC3iB8vK2XzXpI3NjbmhKvyP4h/e98b/ABg+u5DzXVSR5oZxDIQN9SOArbcqSD7EC/3gDfBXiIteWnGiSM6aPY9lHup/Cft2F3o1NPwva+PfR8vkGpFP4l5muw04dhMbjORvgaXBbjAsuOOK7MDFXmhi1zGKvNYVjGIzPxv/ABN/U47HZn43/ib+px2MbNSPXI8FR4GjGCo8WMbRMmJVxGuJVwRbEfUM8IIJZSLEaM9e+kEgD6nb74x3RenZZs4vly+cp1N5bTyrPC9h7eN2BlQEaR6QV1b6huNV4gl05ZubJRVCxrKSzOoUBHIU2a5IA5sViPw/JNIoklkR1pgAcuYZkdWKOrnzWXYqwIAG45IxJ7mmGEXLHDbrnCZiZUUsxAVRZJ4AGPL/ABx4oMpMQCg7CpACmXD7LJNYrzmF6QfgFnm8dc5K7Nv1HqGjMXAA76altisdcxgkA/tBZIofCxvlcV3iHxS65Ke4mRjGyq6SKyguNCnVauKLD8OMZ0vwTEEAyuaUnuU33bc+qKRWq+L7YC6nns1FH+r5gHQ0/wDbSGQWqN5igStYAITbcn89lK2KrrHV5v1dk85zGZCmm1YaE2CWBq5U7VVc41H6DstcublP4UijHy1M7sP+VcYjPQyS+RDEC0jgkLandjZNjehZJJ4x6b4EgHThJCqvMzBXlZNAVZaI0guyitGnYbigT8WAczZyuZyUQkRAkO4NFyNjHGRwOzOPoN7KnLGFACgAAUABQAGwAA4GKYeIGAATL0AKAMiKABwAEDVhrddmPEUQ+srH+kQ/rhkxWmX64ofFUM7KBl3gDAF41kQPK8qAkeTqYKp03uQa+mLjJZoSRq42DDg8qeCp+YNg/TFV4vhuC0EnnBqhMTKjiR1KrbMQNO+4J3HY45ioI6RlZo42Sd/MKyNoc6QzRmmXUqAKCCWWgOFGCTgDw/lc0it+tyB7I0L6WaMVuHlVEDk7cIKrk4sGGKRJz3GYTDqx1YcmNwhGHVhKwQFB1nKa8xHZNCNrALAH1rzpIvvgCSbLQDSXUc+leT77Jufviy6rlQ2ZUsAQIm2ayvxjciwDx398VPUJ8mKErRtoBpV9VAkFvRGK5rnHn1ZfuNXfgln5mmDekhz/AFgeTC8CFv20iheCf2e5oX/rtgYPnZa0ARWLaxpK7j3tuL4HtgzNdYU5WKXLx2onZQtab/ZNwqg4GXM52T4YxGD3ICn/AJ7PbsMSmmrXS2/2/H9DRyg3w90Fo8wrySl2GodzylH1Mfe/zxD19zGZ/MOqJ9Q9zHqWwfmt9uR2sbCbo3SJVzEcksuqjxbNyunuaHPYYk682iWXzPXEwGpTuVuMWy/vDayvPce2G1aqVnZ55Y5cu/7gjip5eoBOaaMsSyvLEUI+KNnIPI/CQzUfw17VQHVMlI7Ex158So4NUMwo8waTVerft3AIrgEyMUhikFujJASp30moqdb43G4+432JRjCyaSf2Wk+XJd+WwkRQNXYA7gnjcbjgYu9uf195Xmii2+Rb+GeujMRDVtIoGoGtW6q29d6YX9Qe+1zWPO8xlXicTx2J0T9rGnEojNa0B2JUBxX0B2Ivb9E6umZhWRCNwLA7WLsXvR7fccg420Kt/hfl793WTPUhbKC3GBZRgxxgWUY1XJFbmBiqzQxb5gYqs1hWxjC5n+0f+Jv6nHY7Nf2j/wATf4jjsZTWj16LBSDAsWC48VMpMoxKuGLiQYItgLr8QbLkNF5y6oy0eksSokXWVUG2ZVtgB3HfjFV4T6W0UxYQpEkqO2gIVeECRfKWQlzbOjFiKFEEYvs6jPDIsTaHZGCN+6xUhW+xo4xuTEWXzOVUZYZORSRIzOjzZjUhQoFiZpJlLlXMkgAGm9jicty0djadU6cJkCsWADBvSSNxdcEe9/UDGU6n+j//AMqkOVemEplkkkZtczFWW2dQd/UeRX8zjbYhfHJHXseR53wFnF3MQlruPKk/LdH/ACGKbqPTJlAE8cqhbrU00arYIJVZQU4PY490Bw8Ng2CpHg3ReqHLmYwiPzCqorSEPINiQIwhIb1Mu3c/ljQ+H/GaooizEZiZdiwDH1HdjIp9QYmyTv7kLj1GbIRupV40IJsgqOf3vk3z52xk/Efg5WFyK0qAVrX+3jXmm2PnJ9iRzRPqCtDpgOY8a5VP/qFv4FY39CQFP54rp/0hoPgiJ+bsFH/IG/rgvKeFsl+CJ5f4fOkH/J6cWkfhoaSIcmqEjZysSEH8J51812wAln4J6i0ySMVCglSALqyCGIJ52C+388WXiPp7T5d4kSJy+x86yig36wADbA0QNt+4xZjGV8YGWQrHBB5pjpncSMskOqwpRFeMvYB4cccHBJ8w3w50B8qrB52lDadKUwji0g35Yd2YX7Fq22Axatis8MZd0yw8yWeUkk3mE8t17adJ9VAgkFixN8nFkcPEnPcTHYXC1hhLDKwmHVhKwQGY8SdHWfMIHJAWJuDW5k7k7dsDzZDIxWfSzfUyUPkq7AbDt2xcZ+EHNKxAOmI1YBq5D78cYEzZy+7Oys2mqstst16U+p7Y82vVtNrU/BeBojFtLAPmM8nkQtClAZnTRqMf2L77A0OO3bE2UnaTewg2ApGJOwJ9TbGrI47YDz/UkTK60B0pmtJAGmiImsVhekdeOYYqi6AoJ1OC1kMVIAFe14jVwlLRfHP2hoxbxcOgy37SMlnNN+J6HIr0psfviDr8TLMSRrjZVBUAah6aJT97blTv7HthxSbUlMTUyfhVFMdqWu7N8jntiTxJnWikDEaoyi2B8YJLCx2YcbbH2vjBjJzptaU87LHy7w6dM9+XqZmRGGSWWL1KcvTLvR0gpqAO4IAHbsAR3FpLXnlo/UhMgeMV8VazQOwJVT/Fse94p1y8pyqS5ZrHlyo0ZBCsqzShee4U7cEfPjFlqDSQuhqQKBRHxh4DpPI1KGb7WeLw1+d+m3r0fSX9j93v33DcvpXyqa0EjrHJ+JCfM9L32ogb1Wmj8goZmykvnrsp0iaIAkR+vy2de+jZRtwVvsQT4iCWKADTOA8RIK7+VrK3t8TE3sCGoj2Yy+ghTwJVBbbSbDeW4P2X3Gn6HBjL375+HlzQHk2kgwLNgoG1BHcA/mLwPKMetcxIrcwMVWaGLWVwSQCCRz8rFi/tiszQwBzBZr+0f+Nv8RwmFzf9o/8AG3+I47Gc1I9diwVHgOM4nV8XSMTkGB6wobECHEqnDWsC5IhxQTeG5BmvMynlZUU+uZV8yabzSGcFGAUaWUEMxat9q2xfYUHCuNx4ysTRelVUsWIABZqtqHJoAWedgBihznj3IRSNHJmUV0YqykPakbEGlxdK2AZvDmUdiz5XLszElmaGNmYnkklbJ+eOSS3GTuVo/SR03/e4/wAn/wCnBjeMsmERzmE0yAlDTUwVirEbfvAjEn/hXJf7nlf/AIIv+nEx6FliqqcvBpQEKvlJSgmyFGmhZJO2Fna3wb95ej2er929u7f6gP8A47yP+8p+Tf8ATgvI+KMrMGMUysEALVq9IY0Lse+F/wDDuV/3bL//AAx/9OJsv0mBL0QxLqoNpjRdVGxdDejiUVO/xbGmq+F0Ps1LVyu1bzsjv9vQf+qv8/8ATD4uswsQqyAkmgN9yeO2O/UYv/Sj/wCBf9MKmTjBBEaAjcEKoI+hrGlqlyv9Dz7z7vqGYqcxl82klxSRyIzi0mXS0alhq8qRB6gFulYXx6sWerCl8QsPca+GVhxwmHQjEwmFx2CCwmEwt4THCso+sdHE2YBJ+GLsL5kbff6V98Av1HJido5JAJT6K9SrRsgWoC2Qffvg3rXQUzU5WS6EFCiQVJkf1bH5fzxXweAcqgty1An4mCjZvpfb3748TiakVUkpTa7l4c8ZXdh96PRoqLS1Xt3E+YkiaEGFdS/rSn0r8RdCb9VXYYG/ngnIZ7W1IBsPxOB2RuFvs6/ngPNNDHlrUroXMxWdRcbIALO/AofYYflvEeVRLFEgm/Ljr3+Q7DEKzTUXplLHq/E5Qk7qI3M9Sl8wKiX+0jBKRu66WLajr2AK6Rdj8QwT4hzOmSmTUnl71u3xMPgr1Djjf5HAZ8aRFqRHJ59RVe/1PvgvxTnkjdFeyGUkECwKbuBuOeaxSlmm04NZXPPPPkLKEoyV2UPTog0GqFqIaZVK7ggSkhWVtmHqPO43ojCRujJk9VrIBBpbYBy0ao2k7+oWdjvttYxF0lVaFjGxBWaUKyt7iN6N2rCzwb+2FgmAy0Hmr8Pl+ocBhOVogG14I7j54qpZ/G/n1XvkCQRPKak830ujoVkqg1KNyeF1aNPsflYXEjRjWwoBvNda3Cyhoa43o2Ttz8XIvAeZBAnU/tE0JXqtgoEt0T8VGtieO52GDAgJsG1MsJrUdSliVOk87eo0TYDbdhhr6be15dPDfoCxH0zxqDPl8uRTMWiI/ECAnlkgcArd/Q/e+8Q5oR5eRi4j9LBWbgMVOn+eMn4Y6bAnUvNdmkndWVRQCKQulm/iIVrrjUe52vPHOR/WMs8SSBJBbJvyQjAoa3plYj7+2PTo14ySztjz8zLKGmVjCeAOsMc08bWxliDEk7qYvTbfUGsbTNLjMfo7yCqHlcESKClXQ0Egiwd+4riqPPa5zuabW49NABk3o7hrDe26/wA8OnfNwc2Y3N/2j/xt/iOOx2a/tH/jb/EcJiJpR6xGcEpitzHUI4luRgo+5/pjIdR/SGVbYaVqr5BNn1CiDwQcXnUjAxRg5bHpC4lTGG8OfpHikQ/rJEZG4atmHawt0a/P5Y2mWzKuoZCGUiwQbBHuDhoTU1gDi4vISMdjkOKzrviBMqtvRtW07/iVdQVq4B98CUktykVctAMOxh8t+lCPUokX0t+6QWB5+G99q9sbXL5lXUMjBga3Ug8gEfTYg/fE41Iz2H0WJLx146sIcUOHXhLwl468cC4uOw28cXA5IH1NY45ZJEOHYDPUol5kQf31/wBcQZjxNlk+KZPsS38lBwjaQ1mWWOxnn8fZMXUjNRo6UbYgWQbA7YDl/SVlgaCSsaJ+FQNjXOrC9pHqHRLoazCPjGN+koEAplZWvgdxsTZABr2+pGBpv0gZoqfLyguyAGZhdEAHcACwSd/bA7WC5nOm7G7AwtYxXT/FWbaQiRY1jAJBoWa01tqNXbfkMHv4hf8A9RB/w3zib4qCB2TCOsdEeef0ymMCIAgWbuSQ3sR7fzxAng+NbLyHe72VfYcm/bAcvU7NmUEkhfi5N7Db5k7YpjmlDMso06W0ktZs77cc2DtzjyarqTm5RlZeCubYScY2L/PZPLrlDCGDDzUNM4JOmhfpo1QwuX/2fGosRn32dx/ngPI5USqWjGoChsCDxewNXgdMn5kqxDYsasjYEqzgHe+EbtiM4upZOUsdPUKk0Wh8TZOP+zjN/wDsiC/1rAHXPFEU9aYmOm92Kjmva64xlMx1kgr+zI1UV3G+oH2HyOFfNy+SJQihWYqCW7qisSRXHqA/P2xoo8I4fxvnv6E5zzknhdkFR6kHmNJeqz6wgIO1MPT3HfHPm2EHl1ZW9J4NlzJZ+jMf5YDy080o1LoCirbkURe1tvvtteLvxP0PyihiZSpjRmEraTqewNLDYb0NxQuycWqQcbagRkpGLn8VZxJHISNCQARR0tuSWA1abN71zthj9ezbG/OK+lR6FVQfLsJZ5JF++LA52Ml1lAG9eqipI5ph6SON++B5emiiUI+Q7bexxXUpZkg2sLAMw0DOkpZi5DhySW7/ABg6u52vufc4qpeoShfiIOplKiyy3Zrv24s41nh3LHyXDAg+YK9j6Vo/mDin6v4ezDyMUikeNzYaNkKk7C6qxW/OM+qEZvVZZ3wjpyWkqeiZvVKscrsqGwaskn516vv8saTqaIukSPOVA7q4Kir5Me9H5++Ash+j9mJ8zzIgNxrEb38vS+35YsZukGFTqzBbbYNpju/cg4y1+Jpuf7c/Jfm1iHaLkViEEAg2KFH3+f3x2HX87/zx2Pbjshy+/SVnSFjQMB3I7t2AXbm8ea5jMtRF/FyOeDtucbfxN16ZpFY5V1RFayz6dWqgG2H4WPO/I4xh52YSFvhJ3AY3Ybbk87d8Z6dWVaTk19U/t8xKSsrE2SanUaqaiTqopZFi96qqu/Y849B8A+JjFM8c0yFHskqQVVgORWwHI22x59k8pIh1ChasCPYEdx7XWxxfeHFeeYCUa123VQqiuBagfTvzjqlTsv3Fsh5pacns0vWoWgkIlVhoe9JtvhPC848MzvU5QSGDKxvYjjuL7dj/AD4usaDw91Hp0cLvmJSJtcnpGrUFJKKukCmFU1H59sZfqecgeJTFs5Pr9B+fpDFqrTWw+eJ/qZVqmnQ0li7WP+E4R0gX64XclaQVvuaAA7n5mvlZ9sanwx4pzGV/aQqW1kaybMbAEjSVGwajzyLG1bYxxDEBVBvvV+rexsPt+WD0zeiMBoroUfU60VZt9Iai2/cEc7YvJNWcSyPpLKdXjkjWRWFFQaPxLYumHII3v6HEc3iHLoLeQDc0AbLVyQB2+tcY8I6f4vaNHBYlTXoG4IBsAAjgHfm/ntgzMdUWZDoIAdTZkcqdVtxuRsN6O14nV4qrF2UcdSLTuey5nxJCFuM6z7biqYBrv2+WKDM+PAZ1VY5NDKVpVPmeZrHpKVYNDb31fTHjuf6hLHqiFBW0kaXY1X1O973tud8WPhvxpLFKmpwKY0WGoCwAABsABW17XXFXiE5cTJar46L2wxjZ3PX+t5stHlzdeYTdtxY1Cygo0Nvvio6l04rG7h42KgbAsSSWA29PzxTweNhKxaaRdmYAhDZAVKYovGo6vkcR9Q66G9EDq5cWG1MqqQwJVlZqX03XzqsBOcmnktaPIKTLN3ZODwC3AFcEc2fyxKuVUSurolJJpsxhmcBW1EFiReoAcd/vjH9Szs5A9FrtuFahYN+od+B/riz6dnH1MAbj1NoJ3cjUa1MW9u+LaW8nbGjfKKVd0BBASrWMVqmReAKvQW+WIkgkprNn8ADBa3Fbhfa8L+uUqpZ1Oy38IFKdRrf5f98Ymmc1UYJ2WiTHzfq2J3Ff1xFtrDClfoRS5Fzlwb9RnYWHYWgjXaxxuSawKnSG0vbAluLLMBvdmzz8sFTzynQi16WdzZTdSiAcHuw/7GGZzq0cQtmYeqt2jNajSn0nj59u+BqYbW5hOTyXlwS3pYmWGrT2D/Fvvv8ATAsXSFsW1gAbBQu45N3xvx/PFEPGgeBR8JZ0ZtxXp20qbve3/DxW+CB100QNV9j7bmh+VfljoqTbBc1Lz7rqZjTBvQi2QpsKaXgfLc++G5rOI7PqDlHkZwNlNlmII9mpsZR+rPtTSfFZ9Rojfar37d/tgLryvO8xjOjzJGdSSQwBe69Jri/9cHspbXGUlzPRsr1jLwxqirJpH70q8nmzrs8YSTxHCjo65fWwP4ZFZx6SopbNmiRjzvIxSRqoZgSFIJ3O+mrHvvh/RMyYc3BJITpjZze7bMzFRQ5pTiPYNXaf3z9Rvh6F0s0ZVQVXgCiB7V3w4yoBQKgDgCgB9sZX/ZiELR31ajfB3J2Fbc/PGiizCAmkFHizv8Onmsa+zXUi3kc+eiA/tEu+NS8H5Xiz8W5xT+qkMPVl0Yb89wR79v5YyGX8OKpsm9gKN/hJN3d98WHi3Jl4smoYfs8ssf10ED1AH+WElGOpJPqNHmBLl1LSCyKCsK76g4a7+gwBmcvoQsjUE2YL6bAs/CbHBGBf1KRXbSxs22zEbFjsfuTgbPSSDUtnQfjuidxzf0rF4wzuc2aLw34+SCN45ojKGNhgACpCkA6WNHeu4474qcx4qzBGiJ2VN9jsd2Y8DYWCOMZ+KFsGxZb3Jr5V+e/yrFnQhLdJ+JO4w5iXu7du9XXvWDMx1dCK8o8b/tWF/kMEdLyETOVcsbjevw0wW1NjnvgGTJJR+PnbccV9MHs4t2sdqLmBgVUgVag1d1txffCYXLj0L/CP6DCYcJXdQyDE2bavuftgTN5NmrQgG1Hubs9v/wBY9LzfhDMQBrj8xfeP1ivmlahwO1Yo5o7QbVxYAr5UR9sZXKUWsAt0Cm6ik3oRZdVLv5ha6IZvTJqo0K22vA/WYpsuiyo4RtrPlorEg32FFfrfz9sSRwBd+ecGModFWT1qKOkk1zxfbHnfprNKLxzTzcDg3zMFlPEGZjQrG/otiBoDAaiS1EjuTiM5svrMzsX0VvuTQ9IOo/THomV6JlWpWDAb8nYCywHoWzzW9f6M6r4dygAZBvQHpchDXc6dyx9ye+K1eJo0ZW0O75pL7iN6XsY/wasBM/6wVQKqkGRdRO7Aigymvhvf2vbFq65IuQWiYV6GBkj2AFFQ7lfiLfFY9BJoVjNdYiOtwiil3OkXQsC2PtZAu+SMBZ2BgkLN+NCVo3sJXXf7qcV7F1JdoptX5dMFM2wzVT+Fl0NNDLI1Xp0QgA9qDpt/eGx9hzjGzeliDyLGxo40PSchMSC8iKKJ/aEs529qY8ce+LHq/gWVZYIomB/WSwBClfQAjszqRa17b8e/KQrKjLTVne+3LC3EUrPLMesi6TzrsEEnau4r/P5D544KwG9VzYNj+Vj7fLHoMXgPywkTxwiV0LFmM0pAjPrZAhpiVPw7blaOM+EyEcjeeJ7RnASOPQCC7FSxZw9aSoAsEadzvs9PjqdS+hN+Gfl3BU09gnoOQYKVqJgQXs2fTp5WiADt+LY7gWRWIOoHTHAYyGZkJk70dqHajXYXx2xq+l9YyucPlQr+rKI6vQkYYIPxtqcXvdkAmjvig6v0LLDUseZ8yh8MX7X5VrVAv2vvhIcSnU0u6fSzK4a2KvLdWZRq3FEA0SD37GsWUHiwDl6vb1p8/wB6jv8AfEWS6MCyxvEyKxBJY0dkJ/smtu6nnYEHvgfNdGhhZ1lkTYGnTVTECwEUEGyxCm9gATzQOvXCTs9wLuZcS+J1AV9aErq0UObFNe1H74c/iJygPmNRG2kkH6bCycZl1Q1oZnjuk1KATvfw3Y3rjEB6nyRse1cb1Y9vc/bCON/4oa3Uu5et6iSwlfgb2TuCV2JxVTdRPtpvYChZ2rgbf6mtrwxM2+nawDyQo4sDcD7UMBSauSPV27aTtR35vDKN3kDQpzJMi6aQ8E3tZJtvkN/ti0yuefQSAzNRClT6VqjbKPi4+XfnnFKpKigCGPf3UiiP6/ngzI5kxgho3IIIIWR49W4I18ihW22HlHGEBGgi6u3loWRQWJUEyjWSo3by62W/ci96usV2U8RSuwU6L+n/AH/XFfs7agB25Nn82q/++BidcoT2H/Et/wBbwVBWGugnN9blUbMN99x8hVUObvnEMPXZHdVbSB3NYjzERLfDqN1R3BtQOx5/zrAmVSiDVEH78e2GUE1sDVYsR4mZCRoBo+5xKPGjjiNfzOAnitePfej7n2xBlYCJUuMyC/go+rkVtvguERblwvjuQf8A00/NsF9R8UP5EMmhdwRVn3J/7+mM1/sibjyZr2AHlP8A6Y0K+D8wcuP1gHLJGGbVOkid607ruTd1iNTsoZYb2QAfEDUJCo7pVmve7wLP1ctfp+Ku52rb2xDBApbymYDc0V9QLcDjsf8Av2xBHKFO4DVYpuPb698WVuRxNHmD7fzxYZZrBsgV8+dhiqLi/TY97N/ltiYTbdrw4ti4j9DKSw5rbfkVgaUvtpGqz2v23OKt5cRTZs9qHIOna7962OCkr3A1g2WXvQtijpG3tsMdhuTP7KP+Bf8ACMdgDH0DgPqHRIZx+1jVj+9ww+jDf+eC0OHDF2upFMx/UPAA3MEn92Xf8nXcfcH64z2a6JPCSJEIWhTcpd/vrsPvWPUawoxCVCL2KKb5njvmbahtzx8vni1yXVNItgGFDnn8xjcdQ8K5eYG00E8tH6Dv7itJ+4xm8/4ClQHyWWQbek/s32rg/C35rjHW4XWrNXG+GW5Szac1E8cjLCshGphEuqQKdShip3qu4xlZ+ixxtpRXeiVVpCABYL6QK53J5u8X8+UkhYJKjLd/EK/I8H7XjoM4VvSSCpGx3Wx30na9/bGelRVBvRt05fn7naEjKr0ty5Z0Yoi22gMopRZJIO+xG93vgvr3jGGR8r5X6xAIPMBMYVXGtVClLJHY3e9e942OU8QMF9ShtidQLA/57b8ChjD9V8PNLKzg6tRbYEahQsFhdgHCKLrVb1o2UU7NO6yrO9/VElGWq7KvqnWldta5jOPJpADSOFA3FrS71Q7Vv+eKkQsx1OeTuzsF35Jtuf54sT4XdlYq8am5QikuS/kRLNLTKpRQFYbsQCcQQ+F5ttcUgJDN8LE6UAZ7GwXSpBOoigQdgcb4qFOPw+/kOiy6FnYIn1LC2YlWtCglolY0AzAqpbf7DGz6Z55rzGy2VZSwhEaB6YhiSdBAAo8EsTzW2MV0+QsVGXimmCmh5dRgM16R6fUzldQA1FqJrbE0PV3WQCLLMrB0LlVLvplQtGNRF+pbYX2BO2POrUqk3qgs9Xn1x8uYyTTuje5bw2rZcjNSs0z6mYg6V+QKpp1AbE33242wIngqJnUyzCrtFhjRBQ2NsFABPyUb98ee53PZl8xRE3mMKEYu6b1KFYGipXextW/zwevXc5ENOhwwLMRJZNLKEZtzQVXXT9bxlfB8VFNxqb/TwGd2ssn8dZZIJl8gaU0q6AMSRY3+YN7/AN7GPMgv2xoc1DmJ9GuNiGUqrKoIbyweDYGwu2balb2vDemdIkyrNPIjBYyBuN1DIh1OONJ86IX31iucepQcqVGzy0vn5itmq8BZSARapg7u29i9Ma7hd1NkmzuRW4HbGjPScoyERvpFEEAo6m73dZFa+fljLrnp9LBImQIJWYuuhE8pWaSwPmpWwK1MASCcZLqufzM6s+l2RAbYoKAFau1kCxZF1YuseT+j4ivVc3Jxv3+gl5X3J/B4jfMETlQoiY24YgFSp2Cup4vg++2L6VciW06423/DI6VdmwWDAnaqsncDfGGk6dmBMsJhcTPWmMJTtd8AfQj5EEHcHCSdJzAYKYZLZlRRV6mddSBTwbXcVtWPaqcPKc9Sm13LYfPU3OX8Pxux8uVCARsIi5X94M8Xpvt2rvhy9FVWBcQML+DzSkhoEn0667cc7HGPyWTzR8v0S6H2XbUK0a9lY0voBazXpGrgXjaZB3y0YcZdmDIxaR/VIqxyeUfOvdBrFBQORVXiSo1lL+ePD8WOV+ZBPDF+1lYENQRFUalBII972G30HzrFAuWIa2DKB++CP8gMa9M2sLeZLCUNkBmjVFDKLZVUcML3BsixfbFtmPEk6Al4plC3qLLsAvxXv2G5HIG5ob42R12+ILUb/CBeCPDKZhhJmBcKbqu2mRvY9yo7+/GPS8lkcpE4eKCFHF0yRqrC9jRA9seaZjxPMuwjcHS7bqdxGBqACgnVbKNJogut1eIOqeLcwiMFhlDhC5sUEQNoZ2a6ADHTV3e22GlnIEj1zOeJoowS7gVW1778UO+Md1/qn67Cwq0DXWsRggbUp+nLH5gAfEPGMwk88glZJHEjMokIB1Mi6nGo1so5PCj2wRB0aS2HlzExmmAUgg1qrnc6d6Fmt+N8YeJ4eVVK0reX9jPKsj0vKxROkaZaGFFQgszJHKoI3YartiT3sHa8DeJvDXT/ACXkKeURvriJ2J76N1I99vfGGhyE3oKLP+0I8vSGOsspdQN73UEi6sAkWBh3WVz0kUcPkTEDbZbMnpLqbBNjQrkHg6TRNbeev8dVjUThNpXzun1y+ZHs7NWZnyfbj34w4Nhw6RmSfLELlhRoDch70aTw2qjQW7o1dHHJ0bMlUYQSFZKKHTswYEqfkpCsdRoek77HH0BQ5qI53+mIZIr4OCI+j5nS7eRLUevWdNafKvzSQd6WiCeARR3xCvqPf51yN8B4CbHJD9lH/Av+EYXD4kAUBTagAA+4AoH8sdjkwHvQw8HDEOHEY1MzofeFGGnC4UYcMOBw0HDsKESSFXUq4DKeQwBB+oOKDP8AgSB7MdxMf3fUt/wNx9iMaEYeMJKKe46Z5zN4HzEIpQJRXKGjz3Rt/bi8ZTq+VNMK9QJsHY7e4P0x7kMCdQ6bHKKkRW+o3+x5GM7oq90PqPnxzOY1RJGVFJfSCadmcPcq3T1pUCxwMc871KPLRBKWMmjWdTSOjMxLsT+DSBvQZuSbx6j1rwLEkbvEzLpF6W9Q+gOx/MnGTiyisNx7YjUco4YbJmaR1hMTtEkqwzmZRbK6OyKLFMoIuKM+oGtPeyCH03xHMqlkij1lVWRrkuQR5d8ol+v0+ksfTXqPttjQ+JOnj9W9J0263te1NsN8Z2MqmSQqvqdipJNgW0xFD5AHv3xSjfRgXbAkfi0GUPKrCRaAALFVCoVUKwcOKu7vm/esHN1aGRGtoRqj8skI8bBP1g5nSiXoA8w9hwAPmaSPIKY9R5q778++HZbJrqT6f/heKTWBlktJ+sRCIREo6BGjKhZtRDNG59eoFfXEraVOm2c16sQ5jxLrUr5CGOgChDqtIMuEWxJqKhcvEKJ3BN70QHDlR5gve9Pb3YYJiy2pXB9mN/l/pid7DWQHnPGDu7s8MfmPG8RkBkDBJJGdgo1aR8TLdHY+9k2PS/ExeDymaONUVkAdm9UcjtI6kBgGvU6k1eliPYjM52Mea/8AEf642X6P/D8L1NMgl/aBAjfCLJFn976Y6rFabp2ZJg0GWzGaneaGJPUjR+cyuFKvC0JYMx1yPTFtZO5q8Wy9DkiSJHEbGNCsQCyBgTD5TOqB/U347OysSdrIx6jncuFligjAXzA3qq9AQXQTi/bsPY4Ly3QI0ugST8TNuzfU/wCQ2HYDBhfK+fv2h9Nldnmi5bNsyu4QENr03LRbTpBNPsKLDQPTUjA2CAIoehTLo0iNfLaFl0oQLgllmQFbqjJKxIFfCtVj1b/ZaY7/AGWmLCnkjeGG0qojjRUZ3Cr5h1NIU1a2diaqNV2rb574eOkTq+sFdeqd9Wk3rzRUysd6JpdI+ROPWD0tPbGJ8f8AUTAsUcQ0mUv673QRsFOkfvG+e3bffCtvcZK5iuo+KJo5nACmVWBAtmjQtMk0hfU5bUfKRAoqlLWbxm811ErCYVRI4yQdK6ybDF2JZmJYs3l2T2iQCt7f5umRVAFM9H33bm/ffGy8N+BYZIxNKS9k0lUo9rPJ4+WMfEcXGgtU9iU6igYro/XpEIVFFLE8P4hqEs3nFiytavqCixsQgBB3uyn8/MofPhVmDOylhKDF5iInpAfcBYk06rorvePSH6JFBoCIKkdEI9gdvvWHnpaqxB3PN0Ad+B7bY8qf+Zv/AAQnavoefmaUs7aER5rMjKHt2MMkAamalpZZCFXa24oACsk6+cu+YjeJXDwxwgDUo/ZwHLrqprAMbyMa31kHixj1LORIp0lb+Hc13uu3IrHkviyJf1mTQukXxZPFWbONvAcbLiJNNWwWUrrYTJ+OJ4kCRpGiIVMSr5g8ooGrcPb+pi51E+r2FjEOR8UyxuzhEJZIU5kWly8ehaKuD6jTt7kexINcI8bTwL4RizE1TWwCFgvAsfvdyPlYx65xm5uuOynVBDr8loBIodSkbuzEIitoU07Lx8J4vfAeTyju2lFLGrIAs19Pvj1/xH4Iy0UDOIojuqCkKEF2CarRhdE3VfLHlsMmhgKDAqUIYA2NnHI2ogce3zwbN2ONNl0IRQRRCix7GhYrHYdlx6F/hH9BjsA4/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18440" name="AutoShape 8" descr="data:image/jpeg;base64,/9j/4AAQSkZJRgABAQAAAQABAAD/2wCEAAkGBhQSERIUExQVFBQVFxUYFBcXFhcYFhccFxUVFxQVGBsXGyYeFxokGRUUHy8gIycpLCwsFR4xNTAqNSYrLCkBCQoKDgwOGg8PGiwkHBwsKiwpKSwsKSksLCkpLCkpKSwpLCwsLCwpKSkqKSkpLCwsKSwpKSkpNSksLCw1LCwsNf/AABEIAJYAyAMBIgACEQEDEQH/xAAcAAACAgMBAQAAAAAAAAAAAAAEBQADAQIGBwj/xAA+EAABAwIDBAcFBwMFAAMAAAABAAIRAyEEEjEFQVFhIjJxgZGhsQYTwdHwFCMzQlJy4QdikhWCwtLxJEOy/8QAGAEAAwEBAAAAAAAAAAAAAAAAAAECAwT/xAAgEQEBAQADAAICAwAAAAAAAAAAARECITESQQMiE0JR/9oADAMBAAIRAxEAPwDlc1hOmTOQ4SAP3C/qsMZlMtLmTGhzMvpI+YWuNxtBj8jnPYXUGtBIzsEmRJb0hpwKMZhSCTYj3bRII4092o8Fny4z6XOVU1HuZ12T/cyx8NPBFUXuc2R0m8DYq7F0pBQuG2W8Uw5s75g38LfFZRduL2Vhxg8D8f5Wz6QO6Oe768EBmdrm13PALT2EaLduMym4cyd46TD8kxkoumxzSC1x7QTP8+ad7I9rKlF2pHNtu4jRyTkkdZve31hZLwRqDz3juT1OPXvZv2yZXEVHNDrQbgHtmwK6cOnRfP2Gqvp9V312fwui2N7cVKUCSBw1b/idO4q5yTj2BRc1sj22pVR0oaeIu3v3t710dOoHCQQRxFwr1LZRRRMIooogIooogIooogIhcXhc0EWcLgj67fEjeilCgKcNXzDmNR9blcha1Ig5h3/H67+0hj5CYbKKKJB8k+1d8QywH3dKwmBrxXWupiXGQehpeR0qf13pdtHB06pLqjJLaVN0tJaT1RFrRfgmAe1znkTORpIIFpNM6jXwU3w56JxAsUbs0fcjvQVfQo7Z34I71jx9acvCP7AY6Bm1LqmTGa5I1AidQhDh8wM2OeoO4ObFhvuq9o0x7+iRMRSiddTrCaPBnpGenUi4NpZvHetOXiOLXH4OpSDQ09ZzRa446btOCKwziSZa0cxY9hCYbQH4X72rfGC47/VRVwGaAWjqfG/qqcXinB4DTHbpv15WjvRlJ2ZoOk7uHEJdw+qppy0y0kFOtme1taidT9ctD5dqWlkrU0vopyleL0nY/wDUBlSBUF+I1/xOvcuowuNZUEscHDlu7RuXhLqfaPRG4LbVaiQWuJjS59dVpOSLHuCi4TYv9RgYFbxsD8j5LsMFtSnVEseDy3+CrYkWooomEUUUQEUUUQGCgsVXFLpXy7wATvi0dvw3q3aNUtpPc0gODTBOgO6V49X9osTSxFRr8Q5jcwFXM7NqdA2NIJsItKNwPXcHtilVIDHgktDo3gGYnhofBReJ7J9s6tDEAe/a2mKjsxguYJdLjAu7MBx/NIi6iAX1K9Qznp06kiCR0HECLW7OKrFamCTlfTJDRDrthpbEEcmo4KZQuf5Vt8Y0qulpI0hH7N/Cb3oCvoUds38JvejiXIkxNFjyx5BBZ7ow3TrQBDvmrIG4z06u6LyyQrXvfHSZTqC3FjrGRpzVFWq0flezpOMHpCXETBG629VeUsTONlO8efwv3tVuL1HeqMe8EU4P52q7Gajv+CVVAWOaTSNg/oVIEB0ECpEb9QNFZQFnfud6obF12mm9pkQHX1EkVOFxHJEYZ1j2+oBVcvIXH2rSDoNdyFwjzmc0yYnXUQdPAg+KLt9dhVbh94bzcxrbo8+zySk/U9/ZuWqoNBuD3g/JXhs2428UFhqOSo9o0/8ADfnDvIJZ1qre8bupfQsVbhcfUpkZHd38fJSqYDiBMCYCGe8ODDxcO7WQjU47jYv9RXNhtUSOevj812+zdt0q4BY4SdxIn+e5eLGl9H5rajiH07sJHf8AQVzkm8Xu6i8w2P8A1GqMgVRmHG9viPNG7T/qVUaM1KjTc3jmc6OEtABV6nHoSi8jo+3eOxL8lIgEzAa1ogDUlzpygcT5pliPaKpQpOb759Z5jM8kxP6WcG/3ankjRju9s4ao9gFJ2Vwc0nSHN/M24O7zAXiX9Qse9j/s5pNaes57WkPqyTlLpvaTbeTPBexey+3RicM2oSA4dF/IjeZ4iD3rl/bqrg6DK2MAp1cQcoYCZAczo5oAPVN5O8RKcuk8LqseGh+VwYSW5otIEls7zEKJzj9qsqYXK5rn1Q57s5cMrfeOBAc3jObqwJO9RHRnoKzKVUfaKib5y3TUHnwlMaNdrxLSHDSRcc1zY3xK5sUdsw/dN70DW0KN2Z+E3v8AVHH1PJUhca23eEQEPjNO8eqSh20x0af72qzFUoIgka8x5qraZ6DP3MV2MOneqqIX1M8EObTeDabsdebSLHUq3D1IBBaW333GgGo7N65/arXNq6lwfeDJiInLwT/AOdkBcZm45DcFdn6y6Je8EtfJGUid1x8Vh4PvDmEXG6Js7u3blRWq0y7I7LPA63mPQqU8NEZXOA4TI8CluTDzvRtN3SHaPVVV2RWdbXfx6LfktM7hcBro5kf+LWtjc1TMWOYTrMFthxGneieC+jcNqRxaUqZ1Kf7m+YEplgqgzjpC8jUJZGVrQRlhzBB3dUQj+o+1/vG++GV02io39JiRryi44q3EVg3LIMOMTuHahBhnMqueRaoQW8Tla1p80Xi703DsPnHjdGdlvTD8MDyKAqucwkiRlIuLdhjhqmOKYHU38QAQRuIcFTjATTcQAZAJHIiHRz3pCrdl7YqOL22yx0oEZuExqrK2IaTlc4DiSeOg70k2fiHMc9wBI/NG7j6JVtb2lBDsoc17tTYQPin6nw6w/taMNXyOnKczajXZsgMQHljSM+XWJGqTe03tYcW5jsrWVGgNLmWbUA0LgRObmSbLn8RiJLgTMnrb77737lq0Bsg3s4SOy2o4xPJaTpDf3gcHS8NLWjIMpOa9wCLDeZKiEqAiCQROiwqBt/oFT8uV1tx5pps7BVqbAIIIJNjqC5sjyK5OnVcNCR2FG4faFUaVHjvKysrb5b06tu1H2a+mQSYJ+rLoNln7pveuf2TVc+jLyXOk3Pcn2y/wh3qJ6VVobGno+HqhX7TqNaXOpCAJOVwPAaa71QNsir0Qx7Tz8UssVsp7tI/ds7WK/F7u9D7SP3Te1iuxe5OphLtW1Sg4bnxbmCE1ZoOweiGxOEbUhp4gwDe10QEb+uKzvXP7aw1Q1HOa0kFsT2B/zHigG16jZu8dEuFyIBcfgV18LV1IcFpx/LZMTeG9kWH2rVa+HOkTBBA/RmHZofFM9l7TNUGQBDWm390/JWVMEw6gb/SPRVYPZjabpbItETbf80rylngksYrbToklrxo7LJbae66xUqMynI/RzbTMQ4WugMbsNznOc12rs0Eb0PV2c+n0oBGYEx/v/wCwTzhZ6W10rnPOUHK4NJy6tcASJFpB0G5b1cQMjwQ4ExBiQINxbiEBTe5lD+4MOtzMGO1C0NtO905zgSWneIEdHXxSyg/ouDmug6sMcyIMDnZDlpNLT8o5cJSraWJFSgHODhmJuy7hE7z2blVsbHy0tc8iYDZIJ0u0gg23pdy5g0VhOtVYPzAO7nN6XnbvXIY+mfePtENtzE+W9dfh+jiLRDmR4QR5AoGhg2vqODg6xMDxseITlwqS4T2ec+m503EGO6Y77IevSZTpyX/ekzAvAgWdPVMnmujwRLmvYJkgGxg2FoJtrAuuUxeGquflfJfeA4guN9AOPJVO03oFXxLnuzOcXG1yeGiib7H2JnY5z5AuBuNiDIkaWIWVWjClrUXQYqGBF0GrOtI6jY/4J7T6BPdm/hDvSDZLB7qd4Lo8An2y/wAId6iejk5uh7RuLKrKoAGWHSWnUgTYgb5uFVs9rZ6JkTwaN1uqSqcY6HVx7kmAILajxm6TLDNmA18kXheqw5SLDUg/l45QtOXiOProtofgj/Z8ERi9Ahsf+AP9nwV+KNh9blnVxy+2sI41HuAJH3cQJ4g2v6I72fbDXi/WFjutzQm2qILqlwD9z+Vx0LuDSjNiiA4ft/8Az2BO+QT2j8W8im8ixDXEdoBhJ9n7VquqBriImDZt7Tu0Tes7ou3GDHKxgpHhqzjX6Ts3TEdKYkdpjVKeU766FLMJtvO8MLCCd8gjSUxlIqLSK92gCWxYjUQeSJ4d9O61YNaXGwFyhH41lSm8sdmgXsbeKuxbZY8HSEn2SB7upE9Qa6/m5I+h9njq7bAuEkCxIBv2rZ1AEEESDuSfaNMSx0TZl+wz8Ubtdk0zDi24uNU88LRTsI3JkiB/MpZR2GA4Q49Egxa8aehRNCofswOY5sh6Wpkb1TSxD/cZ80vgiToSDqYHD05oK4uqCKzO4eIePkqMKYxFQc/iqTiSWh5iQ1rjGnRfeO4FU1MQRiXgamw8dfNMq32M0mo8gwBaImQJTPaGHacki+bXfcHfql2yjlqPbwJTHFVQQ2/VcAd0W/lE9KhKLcxImWgkdcnQwbACL81FKFSm0mH6kkjMYkmTAmAotEuCb8U0ooNuGHNG0xqo5WL49Oi2Q8e7cJuDccJAiU82Ufux2lcRsMdIGDqQSD0rjSqP0nUHcV22yfwx2lZcbtPl45h+LB97LWdW/RcPzDrQRa9435uCKoVMzWmIv/d/yJ+pRjs1/u6Rmxka9tlVXDo6lMRwkei0vKWFON012gfuB2M+CvxB6I+tyFxp/wDjjsb8ERiOq3u9FNOOe20Gy+WOJy0zII3OsILDx4onYxs60WZr+3sCsr0C4mW03A/qBmNYseK3wdAtmzQDHVndpqUW9Ycl0TU0PYfRIMK4e9tmF2G/MN5BPahMGNd03QZwzpnLSBtcNI000KJejs7HkpAwNGIMTJy8Nzo4p4SgPsZzB0U545IOs8USiwbWPRPYfRKtl6VLz0TfsJTSqCQY15iUNRwuXMeiJB6rSOfEpfQzsPjuowz+UJhixLbGNEMykXMaJEZQLtn4ol7TEAibbp05KpfCz1Xgh9yG/uHmVVhqZbRe1xuC+T5yiKbCGxN73jjyWGsMOkyTN4HCNEaWAME2HMY6DZ7T/lceaCwwIxDg7VvRnjEQf8cvijsQQx7CTvdJ0N4Pql2NrljzWzMIzloBJk5QyXWG8Ed6c7Ki8I6MRVH9x80djGy1/a0nwSOntVnvnVLhriItyTTae1qVJxpuzukMcHMy5XNIzNLSe2CDcEEKpKnVTB944f2D1j4qIk0qTvs9SlUcBUpvNX3gs3K7qgtGuh8FhVZRLHJNRDND2FbVMBcxaNQde3mOa0bbVZcoqVbsazgY0OoPTbmH/wBg3td5ELq9k4/7vTedy4fC1y0i7WxfM6bZv1kXOY7tAu02Sw+6BLQ0mZE5h2g7wdVlL8aq9wWLobHGGnsRg7lgtnUA9yWnqj3xfRDSNWjSN2isZiS5rbbh6ditaIsFnMq+SVeVQuHEeIVYAn5j4rIAG4eSnVayarf1DxChqt/UPP5Kl1bXwHBVOq8bd58UaNEGq3if8XfJT7QODvCPUoR+IvYjy+ty1diBvP1uT7GixXnRp8lHVf7fP+EO7Gj6E+qqOKvIHjCrORaJw9SA1oi1rz8FfPMDuPzSttcwLaLD8U7eQPD4pzjyL5DqmII3+Q4rQ4zS5uPrclT8Y2bunkJK1p1y8wxj3HTqqvgXyY23iSWHLOYEQRrzXP1X5iQ5+WBMOJuTr2mwXQ4vA4prXO9yWBoJcSDYJcfYzFOMljulcWd8lpxmItJqdUcSF12DqUmYFznsa57g5gcZzjMYDheLTpvhLafsVWtNr/pcT6I8ezAa6X582sRlF9Re8KiYwPtC1vuzmcRTBDhcRLWiRAm5aPBRE/6fSpvpQxokuBtP5ZE96iYJMdiKsgAQRcEa+M6IrD0szBmkPi++TxEadiQe/cd5V+Hq1GSRmEggkg6HfyTslKdGLtn5XZmPaCLgEA3OpIJva3inuyNoU2sawlrDe0w2SdGz6Lk6e2XU7UgBxMAk+K3/ANXNUZajWZwQ5rw2HiNW9GA5p56EWKjl+PhVTlXfe8U96k2HxLntDiSJ3QBHOwW55lYfx1emrsQOIVbscEsNRo1IVT9oMCf8Y0d9qPH1VZrG6Ddj+DSfrkoMTVOjI7vmqnCForpLDm8SqDRqu1eB9cllmzeLiVXxhaj3NBu4eKqfjWDiewIpuzGD8s9qubhwNAB2JkXDEuPVpk8zZZDax/S3zKZikthTTBWMC49Z7j2WW7dls3gntJTP3XJZ91zRgC0GCnBFNrhMEGbcHQCJhHHEF1um0cGwxo7hAWWN6JWjWk66/V08IFXwjG0njM4NMknU3M3vdEksEEuqFsicovB4SdVvWwudpb+ppHiIVOzzmoscdQIPa2x9EAzftMMn7NTNM6B9Q56v/Vh/aO9LTnf0nuLnEmSTO/0RTgl+K2m2naC4mSANIk70rcDXEsh1L9//ABcolGO2o50TYAzAWVF/J/ha5/7S79R8Vo5x3mVFFqa7ZtHMTyErYYU59dL/AMLCiAetxDnRBI3cuA0VlPZbnQXPUUUVQhmzW75ParqeEYNGjwUUTIQ2n3LcUwoogNg1ZhZUQG9KhIlbe7HM+SwomEnuUzLCiCZIWWsUUTC1rFipS4G40/nkookEw5loSPA7RyU4yyXVakXsAXlRRTyucdDXaVVxqOaXGBoN2g8VTjhZl46PxKii5re6ktqM+iooonD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22" name="21 CuadroTexto"/>
          <p:cNvSpPr txBox="1"/>
          <p:nvPr/>
        </p:nvSpPr>
        <p:spPr>
          <a:xfrm>
            <a:off x="833767" y="1628062"/>
            <a:ext cx="3004349" cy="646331"/>
          </a:xfrm>
          <a:prstGeom prst="rect">
            <a:avLst/>
          </a:prstGeom>
          <a:noFill/>
        </p:spPr>
        <p:txBody>
          <a:bodyPr wrap="none" rtlCol="0">
            <a:spAutoFit/>
          </a:bodyPr>
          <a:lstStyle/>
          <a:p>
            <a:r>
              <a:rPr lang="es-EC" b="1" dirty="0" smtClean="0">
                <a:effectLst>
                  <a:outerShdw blurRad="38100" dist="38100" dir="2700000" algn="tl">
                    <a:srgbClr val="000000">
                      <a:alpha val="43137"/>
                    </a:srgbClr>
                  </a:outerShdw>
                </a:effectLst>
              </a:rPr>
              <a:t>         SEGURIDAD </a:t>
            </a:r>
          </a:p>
          <a:p>
            <a:r>
              <a:rPr lang="es-EC" b="1" dirty="0" smtClean="0">
                <a:effectLst>
                  <a:outerShdw blurRad="38100" dist="38100" dir="2700000" algn="tl">
                    <a:srgbClr val="000000">
                      <a:alpha val="43137"/>
                    </a:srgbClr>
                  </a:outerShdw>
                </a:effectLst>
              </a:rPr>
              <a:t>LIGADA AL PERSONAL</a:t>
            </a:r>
          </a:p>
        </p:txBody>
      </p:sp>
      <p:sp>
        <p:nvSpPr>
          <p:cNvPr id="23" name="22 CuadroTexto"/>
          <p:cNvSpPr txBox="1"/>
          <p:nvPr/>
        </p:nvSpPr>
        <p:spPr>
          <a:xfrm>
            <a:off x="629462" y="3212976"/>
            <a:ext cx="2634054" cy="923330"/>
          </a:xfrm>
          <a:prstGeom prst="rect">
            <a:avLst/>
          </a:prstGeom>
          <a:noFill/>
        </p:spPr>
        <p:txBody>
          <a:bodyPr wrap="none" rtlCol="0">
            <a:spAutoFit/>
          </a:bodyPr>
          <a:lstStyle/>
          <a:p>
            <a:pPr algn="ctr"/>
            <a:r>
              <a:rPr lang="es-EC" b="1" dirty="0" smtClean="0">
                <a:effectLst>
                  <a:outerShdw blurRad="38100" dist="38100" dir="2700000" algn="tl">
                    <a:srgbClr val="000000">
                      <a:alpha val="43137"/>
                    </a:srgbClr>
                  </a:outerShdw>
                </a:effectLst>
              </a:rPr>
              <a:t>SEGURIDAD FISICA</a:t>
            </a:r>
          </a:p>
          <a:p>
            <a:pPr algn="ctr"/>
            <a:r>
              <a:rPr lang="es-EC" b="1" dirty="0" smtClean="0">
                <a:effectLst>
                  <a:outerShdw blurRad="38100" dist="38100" dir="2700000" algn="tl">
                    <a:srgbClr val="000000">
                      <a:alpha val="43137"/>
                    </a:srgbClr>
                  </a:outerShdw>
                </a:effectLst>
              </a:rPr>
              <a:t> Y </a:t>
            </a:r>
          </a:p>
          <a:p>
            <a:pPr algn="ctr"/>
            <a:r>
              <a:rPr lang="es-EC" b="1" dirty="0" smtClean="0">
                <a:effectLst>
                  <a:outerShdw blurRad="38100" dist="38100" dir="2700000" algn="tl">
                    <a:srgbClr val="000000">
                      <a:alpha val="43137"/>
                    </a:srgbClr>
                  </a:outerShdw>
                </a:effectLst>
              </a:rPr>
              <a:t>DEL ENTORNO</a:t>
            </a:r>
            <a:endParaRPr lang="es-EC" b="1" dirty="0">
              <a:effectLst>
                <a:outerShdw blurRad="38100" dist="38100" dir="2700000" algn="tl">
                  <a:srgbClr val="000000">
                    <a:alpha val="43137"/>
                  </a:srgbClr>
                </a:outerShdw>
              </a:effectLst>
            </a:endParaRPr>
          </a:p>
        </p:txBody>
      </p:sp>
      <p:sp>
        <p:nvSpPr>
          <p:cNvPr id="24" name="23 CuadroTexto"/>
          <p:cNvSpPr txBox="1"/>
          <p:nvPr/>
        </p:nvSpPr>
        <p:spPr>
          <a:xfrm>
            <a:off x="107285" y="4725144"/>
            <a:ext cx="2975494" cy="923330"/>
          </a:xfrm>
          <a:prstGeom prst="rect">
            <a:avLst/>
          </a:prstGeom>
          <a:noFill/>
        </p:spPr>
        <p:txBody>
          <a:bodyPr wrap="none" rtlCol="0">
            <a:spAutoFit/>
          </a:bodyPr>
          <a:lstStyle/>
          <a:p>
            <a:pPr algn="ctr"/>
            <a:r>
              <a:rPr lang="es-EC" b="1" dirty="0" smtClean="0">
                <a:effectLst>
                  <a:outerShdw blurRad="38100" dist="38100" dir="2700000" algn="tl">
                    <a:srgbClr val="000000">
                      <a:alpha val="43137"/>
                    </a:srgbClr>
                  </a:outerShdw>
                </a:effectLst>
              </a:rPr>
              <a:t>GESTION DE</a:t>
            </a:r>
          </a:p>
          <a:p>
            <a:pPr algn="ctr"/>
            <a:r>
              <a:rPr lang="es-EC" b="1" dirty="0" smtClean="0">
                <a:effectLst>
                  <a:outerShdw blurRad="38100" dist="38100" dir="2700000" algn="tl">
                    <a:srgbClr val="000000">
                      <a:alpha val="43137"/>
                    </a:srgbClr>
                  </a:outerShdw>
                </a:effectLst>
              </a:rPr>
              <a:t> COMUNICACIONES  Y </a:t>
            </a:r>
          </a:p>
          <a:p>
            <a:pPr algn="ctr"/>
            <a:r>
              <a:rPr lang="es-EC" b="1" dirty="0" smtClean="0">
                <a:effectLst>
                  <a:outerShdw blurRad="38100" dist="38100" dir="2700000" algn="tl">
                    <a:srgbClr val="000000">
                      <a:alpha val="43137"/>
                    </a:srgbClr>
                  </a:outerShdw>
                </a:effectLst>
              </a:rPr>
              <a:t>OPERACIONES</a:t>
            </a:r>
          </a:p>
        </p:txBody>
      </p:sp>
    </p:spTree>
    <p:extLst>
      <p:ext uri="{BB962C8B-B14F-4D97-AF65-F5344CB8AC3E}">
        <p14:creationId xmlns:p14="http://schemas.microsoft.com/office/powerpoint/2010/main" val="2993796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80" y="142852"/>
            <a:ext cx="8229600" cy="868346"/>
          </a:xfrm>
        </p:spPr>
        <p:txBody>
          <a:bodyPr>
            <a:normAutofit/>
          </a:bodyPr>
          <a:lstStyle/>
          <a:p>
            <a:pPr algn="r"/>
            <a:r>
              <a:rPr lang="es-EC" sz="3200" b="1" dirty="0" smtClean="0">
                <a:solidFill>
                  <a:srgbClr val="FF0000"/>
                </a:solidFill>
                <a:effectLst>
                  <a:outerShdw blurRad="38100" dist="38100" dir="2700000" algn="tl">
                    <a:srgbClr val="000000">
                      <a:alpha val="43137"/>
                    </a:srgbClr>
                  </a:outerShdw>
                </a:effectLst>
              </a:rPr>
              <a:t>Pilares de la seguridad ISO 17799</a:t>
            </a:r>
            <a:endParaRPr lang="es-EC" sz="3200" b="1" dirty="0">
              <a:solidFill>
                <a:srgbClr val="FF0000"/>
              </a:solidFill>
              <a:effectLst>
                <a:outerShdw blurRad="38100" dist="38100" dir="2700000" algn="tl">
                  <a:srgbClr val="000000">
                    <a:alpha val="43137"/>
                  </a:srgbClr>
                </a:outerShdw>
              </a:effectLst>
            </a:endParaRP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910" y="116632"/>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11 Diagrama"/>
          <p:cNvGraphicFramePr/>
          <p:nvPr>
            <p:extLst>
              <p:ext uri="{D42A27DB-BD31-4B8C-83A1-F6EECF244321}">
                <p14:modId xmlns:p14="http://schemas.microsoft.com/office/powerpoint/2010/main" val="15255769"/>
              </p:ext>
            </p:extLst>
          </p:nvPr>
        </p:nvGraphicFramePr>
        <p:xfrm>
          <a:off x="1142976" y="714356"/>
          <a:ext cx="7715304" cy="5857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4" name="AutoShape 2" descr="data:image/jpeg;base64,/9j/4AAQSkZJRgABAQAAAQABAAD/2wCEAAkGBhQSEBQUERQVFRUVFRgWFxYUFhgVFRQYFRUYFhQXFBUYHCofGBsjGRgWIC8gIycpLCwsFx8xNTAqNSYsLCoBCQoKDgwOGg8PGiwkHyQsLiwsLCovLCkqLCosKSwsLC8sLCwsLCwsKSwsLCwtLCkpLCwsLCksLSwpLCwpKSksLP/AABEIAK0BIwMBIgACEQEDEQH/xAAcAAABBQEBAQAAAAAAAAAAAAAEAQIDBQYABwj/xABEEAACAgAFAgQEAgcFBgUFAAABAgMRAAQSITEFQQYTIlEyYXGBQpEHFCNScqGxM4KywdEVVJKi0vAWJFNik0NzwuHx/8QAGgEAAwEBAQEAAAAAAAAAAAAAAQIDBAAFBv/EADARAAIBAwIDBgUEAwAAAAAAAAABAgMRIRIxBEFRE2FxgcHwIpGhsdEUIzLhBULx/9oADAMBAAIRAxEAPwD0yF8GxPgCLBUeLWMeoOQ4mBwLG+CFOBYFx94THY7HAFBw4YbhwwBonY7C1hawClhMJh2OrHHWG47C1hpxwLC47CY7BAdhMdhMccdhMdjsEAmGnDsNOGOEw0nCnDDhkA4nCE4Q4a52w1jhjHCVhxGEw4BuEvDiMNIwQHY7HY7BOI3wLNgt8Cy44JX5jFTmji1zJxU5rChMZmPjb+Jv6nHY7MfG38Tf1OOxiZrR65HgqPAseCo8XMTCExMpxAuJVOOBcmD4diLD48K0EkAxFnc6kMZklbSoqzudyQAABuSSQABuScRTdWjSVYifWVLkDiNBfrkPCKSNIvk8cGspnVK5uWHN65FmIkiKeaZZAr3HHAIyFgMLbs92Qyk9zibZeMS1z/jDy8wsXlWG8jdn0SMMw5RTFCV1PpIOoEqRR2xTRdfzJy7tM8if+YWGWUJEkcKpM0cxhol9qFu+wBsVRxb9C8MusonmZg6mQRoZTmCkciRgo00g1N60L7caiNxi3y/Q4ElaVIYxI5JZ9I1nV8XqO4B7gYA+CgzPW0gljaKVpoky2ZYgSmXXIsmW8tCbNtcmkXxr+eBOmdYzKRNBMz/rJzcCW4RiEnCyyaQpK6Qq5gL8lGNnI6xoTVKougKr6DDM702KYaZY0cWDTqG3F0RfBFnf54465V57xN5c0iBC4QQqApGt5p3ISJQaGyAOSTsDeLLp/UVmUlbBVijqwpkdatWHvRBsEggggkHFdN4YUOkkDeW6O0nqBlRmaJYbZSwNiNdIphVn3xnOqdPzcZWMOUWfNKGkR9M80jFWaQ6RSRCKN1EanVSLZIsY46yZvNOOxT5LxQksoVUfynYpFPt5czoCzqneqDU3DaGrgXckYa5NoYcJhxw04IomOx2OwwBDhhw44acFHDThhwNn+rxQ/wBpIqn2u2P90b4z3UPHAAPlJ/ekND/hB/zwsqsIbsaMHLY1BxVZ/wARwR2DIGbjSnqP3rYfc4wvWetTyxo7F5EkZggQhY20EBtgdwCQLIN4b0roc0+7fsV9gKaubth/QYlLiJWvFW72UVJf7M0M/jglqRAFHdzZIHPHH13xpsnm1lQOh2P5g9wfmMUXROgxwLLW7NEQzEli1fM9sZzo3VJMhP5EvqU/Cf8A1E4BH/vUfnwffAjVcUpyd09+4GhSbUVt9T0bHYZDMHUMpBUiwRwRh+N6dyA04Q4U4acE4Y+BZjgp8Cy4JxX5jFTmsW2YxVZrChRi8x8bfxN/U4TC5n42/ib+px2MTNaPXY8EpgWPBSYuYmTpiVcRJiVcEQeuI+pZh44JHijMrqpKoOWPYf8A839t8SoMB5/q0kD28DNBQ/axXIyfveZCBq0/NNXzAxOTLU0ZPMZJs1Ll2WeKdnDsjmHQEaBlZop4gbeHUQNL+tHCmycbnIZZkjVXkMj7lnYAFiTZoDZVs0B2AA35wL0rKobzHkrFLMo1mvWVFlA5r4tJFj323oYLzcRZSFbS3Kt7EcWO49x3F4Qs2T47A2QzvmLZGllOl1uyjDkX3G4IPcEHvgoY46wF1sf+Wm/+05/JScGBgdwbHuOMYLx14jlZQuXUtCC3mOAzCQrQ0gKjDywTbFqDaGWwOaTwN1YZrqsYiRUjhgkdzGoQTSEJGxIXlLc0N+x9qA9sHrGIc3lFljaOQWrqVYbiwwo7jcbE8YnxGkoItSCPcGxsaO/1wSZiOt9PzEUkEUUjOVR/1cyCONEKJp0JpWpMwYiwTXSAajRINX3QeprZyzzeZKhNFlIcqAp0yOBoeVQ4DaT3BIF4suo5ETRMhLLY2ZTTIRurKfcHGaTqkOUdo/Xm800zuVijUFZHjsqGJ0Rfs0vSW1EWd7wBt0atjhhkGIctnFmiSWM2sih1PyYWPvhTiqRFjjLhpkOEwmHshLnFjhhOHYacMjjG+JeiSSZoaHCiRS7HSCRp0IACT333rtiIeHMvCA0zajt6pGB9+L2/IdsXHXYnbMRhWKjy3vSaJ9aVvVjvxWKzMdJy+oGZrYXtqOprq7G7t+ePPq6VN5t4K79+ZrhOWnA7qHU0SLLNGusEzItbb2t7sLA27DAgkzknw6YgffkX82s/kBxgrqmbEMOXMMRI1yqFAKn1US1UT7n3xJk1eSHUxdHZT6FXToJBC6mayd9J2rCVMWduW8n6CR2fi/uTdH6UYnd5JC7NGw3vgkHaySfbFP1jKhlVMyL0OrRSe/rUmNj71Y+de430HT4FEoIUAlSNW7Me59bb/bFZ1xFWKQSepPUyk8xsPUt+6lqAPa6O1ENrvST3zyw9uXquaBBWm/ArfC3iB8vK2XzXpI3NjbmhKvyP4h/e98b/ABg+u5DzXVSR5oZxDIQN9SOArbcqSD7EC/3gDfBXiIteWnGiSM6aPY9lHup/Cft2F3o1NPwva+PfR8vkGpFP4l5muw04dhMbjORvgaXBbjAsuOOK7MDFXmhi1zGKvNYVjGIzPxv/ABN/U47HZn43/ib+px2MbNSPXI8FR4GjGCo8WMbRMmJVxGuJVwRbEfUM8IIJZSLEaM9e+kEgD6nb74x3RenZZs4vly+cp1N5bTyrPC9h7eN2BlQEaR6QV1b6huNV4gl05ZubJRVCxrKSzOoUBHIU2a5IA5sViPw/JNIoklkR1pgAcuYZkdWKOrnzWXYqwIAG45IxJ7mmGEXLHDbrnCZiZUUsxAVRZJ4AGPL/ABx4oMpMQCg7CpACmXD7LJNYrzmF6QfgFnm8dc5K7Nv1HqGjMXAA76altisdcxgkA/tBZIofCxvlcV3iHxS65Ke4mRjGyq6SKyguNCnVauKLD8OMZ0vwTEEAyuaUnuU33bc+qKRWq+L7YC6nns1FH+r5gHQ0/wDbSGQWqN5igStYAITbcn89lK2KrrHV5v1dk85zGZCmm1YaE2CWBq5U7VVc41H6DstcublP4UijHy1M7sP+VcYjPQyS+RDEC0jgkLandjZNjehZJJ4x6b4EgHThJCqvMzBXlZNAVZaI0guyitGnYbigT8WAczZyuZyUQkRAkO4NFyNjHGRwOzOPoN7KnLGFACgAAUABQAGwAA4GKYeIGAATL0AKAMiKABwAEDVhrddmPEUQ+srH+kQ/rhkxWmX64ofFUM7KBl3gDAF41kQPK8qAkeTqYKp03uQa+mLjJZoSRq42DDg8qeCp+YNg/TFV4vhuC0EnnBqhMTKjiR1KrbMQNO+4J3HY45ioI6RlZo42Sd/MKyNoc6QzRmmXUqAKCCWWgOFGCTgDw/lc0it+tyB7I0L6WaMVuHlVEDk7cIKrk4sGGKRJz3GYTDqx1YcmNwhGHVhKwQFB1nKa8xHZNCNrALAH1rzpIvvgCSbLQDSXUc+leT77Jufviy6rlQ2ZUsAQIm2ayvxjciwDx398VPUJ8mKErRtoBpV9VAkFvRGK5rnHn1ZfuNXfgln5mmDekhz/AFgeTC8CFv20iheCf2e5oX/rtgYPnZa0ARWLaxpK7j3tuL4HtgzNdYU5WKXLx2onZQtab/ZNwqg4GXM52T4YxGD3ICn/AJ7PbsMSmmrXS2/2/H9DRyg3w90Fo8wrySl2GodzylH1Mfe/zxD19zGZ/MOqJ9Q9zHqWwfmt9uR2sbCbo3SJVzEcksuqjxbNyunuaHPYYk682iWXzPXEwGpTuVuMWy/vDayvPce2G1aqVnZ55Y5cu/7gjip5eoBOaaMsSyvLEUI+KNnIPI/CQzUfw17VQHVMlI7Ex158So4NUMwo8waTVerft3AIrgEyMUhikFujJASp30moqdb43G4+432JRjCyaSf2Wk+XJd+WwkRQNXYA7gnjcbjgYu9uf195Xmii2+Rb+GeujMRDVtIoGoGtW6q29d6YX9Qe+1zWPO8xlXicTx2J0T9rGnEojNa0B2JUBxX0B2Ivb9E6umZhWRCNwLA7WLsXvR7fccg420Kt/hfl793WTPUhbKC3GBZRgxxgWUY1XJFbmBiqzQxb5gYqs1hWxjC5n+0f+Jv6nHY7Nf2j/wATf4jjsZTWj16LBSDAsWC48VMpMoxKuGLiQYItgLr8QbLkNF5y6oy0eksSokXWVUG2ZVtgB3HfjFV4T6W0UxYQpEkqO2gIVeECRfKWQlzbOjFiKFEEYvs6jPDIsTaHZGCN+6xUhW+xo4xuTEWXzOVUZYZORSRIzOjzZjUhQoFiZpJlLlXMkgAGm9jicty0djadU6cJkCsWADBvSSNxdcEe9/UDGU6n+j//AMqkOVemEplkkkZtczFWW2dQd/UeRX8zjbYhfHJHXseR53wFnF3MQlruPKk/LdH/ACGKbqPTJlAE8cqhbrU00arYIJVZQU4PY490Bw8Ng2CpHg3ReqHLmYwiPzCqorSEPINiQIwhIb1Mu3c/ljQ+H/GaooizEZiZdiwDH1HdjIp9QYmyTv7kLj1GbIRupV40IJsgqOf3vk3z52xk/Efg5WFyK0qAVrX+3jXmm2PnJ9iRzRPqCtDpgOY8a5VP/qFv4FY39CQFP54rp/0hoPgiJ+bsFH/IG/rgvKeFsl+CJ5f4fOkH/J6cWkfhoaSIcmqEjZysSEH8J51812wAln4J6i0ySMVCglSALqyCGIJ52C+388WXiPp7T5d4kSJy+x86yig36wADbA0QNt+4xZjGV8YGWQrHBB5pjpncSMskOqwpRFeMvYB4cccHBJ8w3w50B8qrB52lDadKUwji0g35Yd2YX7Fq22Axatis8MZd0yw8yWeUkk3mE8t17adJ9VAgkFixN8nFkcPEnPcTHYXC1hhLDKwmHVhKwQGY8SdHWfMIHJAWJuDW5k7k7dsDzZDIxWfSzfUyUPkq7AbDt2xcZ+EHNKxAOmI1YBq5D78cYEzZy+7Oys2mqstst16U+p7Y82vVtNrU/BeBojFtLAPmM8nkQtClAZnTRqMf2L77A0OO3bE2UnaTewg2ApGJOwJ9TbGrI47YDz/UkTK60B0pmtJAGmiImsVhekdeOYYqi6AoJ1OC1kMVIAFe14jVwlLRfHP2hoxbxcOgy37SMlnNN+J6HIr0psfviDr8TLMSRrjZVBUAah6aJT97blTv7HthxSbUlMTUyfhVFMdqWu7N8jntiTxJnWikDEaoyi2B8YJLCx2YcbbH2vjBjJzptaU87LHy7w6dM9+XqZmRGGSWWL1KcvTLvR0gpqAO4IAHbsAR3FpLXnlo/UhMgeMV8VazQOwJVT/Fse94p1y8pyqS5ZrHlyo0ZBCsqzShee4U7cEfPjFlqDSQuhqQKBRHxh4DpPI1KGb7WeLw1+d+m3r0fSX9j93v33DcvpXyqa0EjrHJ+JCfM9L32ogb1Wmj8goZmykvnrsp0iaIAkR+vy2de+jZRtwVvsQT4iCWKADTOA8RIK7+VrK3t8TE3sCGoj2Yy+ghTwJVBbbSbDeW4P2X3Gn6HBjL375+HlzQHk2kgwLNgoG1BHcA/mLwPKMetcxIrcwMVWaGLWVwSQCCRz8rFi/tiszQwBzBZr+0f+Nv8RwmFzf9o/8AG3+I47Gc1I9diwVHgOM4nV8XSMTkGB6wobECHEqnDWsC5IhxQTeG5BmvMynlZUU+uZV8yabzSGcFGAUaWUEMxat9q2xfYUHCuNx4ysTRelVUsWIABZqtqHJoAWedgBihznj3IRSNHJmUV0YqykPakbEGlxdK2AZvDmUdiz5XLszElmaGNmYnkklbJ+eOSS3GTuVo/SR03/e4/wAn/wCnBjeMsmERzmE0yAlDTUwVirEbfvAjEn/hXJf7nlf/AIIv+nEx6FliqqcvBpQEKvlJSgmyFGmhZJO2Fna3wb95ej2er929u7f6gP8A47yP+8p+Tf8ATgvI+KMrMGMUysEALVq9IY0Lse+F/wDDuV/3bL//AAx/9OJsv0mBL0QxLqoNpjRdVGxdDejiUVO/xbGmq+F0Ps1LVyu1bzsjv9vQf+qv8/8ATD4uswsQqyAkmgN9yeO2O/UYv/Sj/wCBf9MKmTjBBEaAjcEKoI+hrGlqlyv9Dz7z7vqGYqcxl82klxSRyIzi0mXS0alhq8qRB6gFulYXx6sWerCl8QsPca+GVhxwmHQjEwmFx2CCwmEwt4THCso+sdHE2YBJ+GLsL5kbff6V98Av1HJido5JAJT6K9SrRsgWoC2Qffvg3rXQUzU5WS6EFCiQVJkf1bH5fzxXweAcqgty1An4mCjZvpfb3748TiakVUkpTa7l4c8ZXdh96PRoqLS1Xt3E+YkiaEGFdS/rSn0r8RdCb9VXYYG/ngnIZ7W1IBsPxOB2RuFvs6/ngPNNDHlrUroXMxWdRcbIALO/AofYYflvEeVRLFEgm/Ljr3+Q7DEKzTUXplLHq/E5Qk7qI3M9Sl8wKiX+0jBKRu66WLajr2AK6Rdj8QwT4hzOmSmTUnl71u3xMPgr1Djjf5HAZ8aRFqRHJ59RVe/1PvgvxTnkjdFeyGUkECwKbuBuOeaxSlmm04NZXPPPPkLKEoyV2UPTog0GqFqIaZVK7ggSkhWVtmHqPO43ojCRujJk9VrIBBpbYBy0ao2k7+oWdjvttYxF0lVaFjGxBWaUKyt7iN6N2rCzwb+2FgmAy0Hmr8Pl+ocBhOVogG14I7j54qpZ/G/n1XvkCQRPKak830ujoVkqg1KNyeF1aNPsflYXEjRjWwoBvNda3Cyhoa43o2Ttz8XIvAeZBAnU/tE0JXqtgoEt0T8VGtieO52GDAgJsG1MsJrUdSliVOk87eo0TYDbdhhr6be15dPDfoCxH0zxqDPl8uRTMWiI/ECAnlkgcArd/Q/e+8Q5oR5eRi4j9LBWbgMVOn+eMn4Y6bAnUvNdmkndWVRQCKQulm/iIVrrjUe52vPHOR/WMs8SSBJBbJvyQjAoa3plYj7+2PTo14ySztjz8zLKGmVjCeAOsMc08bWxliDEk7qYvTbfUGsbTNLjMfo7yCqHlcESKClXQ0Egiwd+4riqPPa5zuabW49NABk3o7hrDe26/wA8OnfNwc2Y3N/2j/xt/iOOx2a/tH/jb/EcJiJpR6xGcEpitzHUI4luRgo+5/pjIdR/SGVbYaVqr5BNn1CiDwQcXnUjAxRg5bHpC4lTGG8OfpHikQ/rJEZG4atmHawt0a/P5Y2mWzKuoZCGUiwQbBHuDhoTU1gDi4vISMdjkOKzrviBMqtvRtW07/iVdQVq4B98CUktykVctAMOxh8t+lCPUokX0t+6QWB5+G99q9sbXL5lXUMjBga3Ug8gEfTYg/fE41Iz2H0WJLx146sIcUOHXhLwl468cC4uOw28cXA5IH1NY45ZJEOHYDPUol5kQf31/wBcQZjxNlk+KZPsS38lBwjaQ1mWWOxnn8fZMXUjNRo6UbYgWQbA7YDl/SVlgaCSsaJ+FQNjXOrC9pHqHRLoazCPjGN+koEAplZWvgdxsTZABr2+pGBpv0gZoqfLyguyAGZhdEAHcACwSd/bA7WC5nOm7G7AwtYxXT/FWbaQiRY1jAJBoWa01tqNXbfkMHv4hf8A9RB/w3zib4qCB2TCOsdEeef0ymMCIAgWbuSQ3sR7fzxAng+NbLyHe72VfYcm/bAcvU7NmUEkhfi5N7Db5k7YpjmlDMso06W0ktZs77cc2DtzjyarqTm5RlZeCubYScY2L/PZPLrlDCGDDzUNM4JOmhfpo1QwuX/2fGosRn32dx/ngPI5USqWjGoChsCDxewNXgdMn5kqxDYsasjYEqzgHe+EbtiM4upZOUsdPUKk0Wh8TZOP+zjN/wDsiC/1rAHXPFEU9aYmOm92Kjmva64xlMx1kgr+zI1UV3G+oH2HyOFfNy+SJQihWYqCW7qisSRXHqA/P2xoo8I4fxvnv6E5zzknhdkFR6kHmNJeqz6wgIO1MPT3HfHPm2EHl1ZW9J4NlzJZ+jMf5YDy080o1LoCirbkURe1tvvtteLvxP0PyihiZSpjRmEraTqewNLDYb0NxQuycWqQcbagRkpGLn8VZxJHISNCQARR0tuSWA1abN71zthj9ezbG/OK+lR6FVQfLsJZ5JF++LA52Ml1lAG9eqipI5ph6SON++B5emiiUI+Q7bexxXUpZkg2sLAMw0DOkpZi5DhySW7/ABg6u52vufc4qpeoShfiIOplKiyy3Zrv24s41nh3LHyXDAg+YK9j6Vo/mDin6v4ezDyMUikeNzYaNkKk7C6qxW/OM+qEZvVZZ3wjpyWkqeiZvVKscrsqGwaskn516vv8saTqaIukSPOVA7q4Kir5Me9H5++Ash+j9mJ8zzIgNxrEb38vS+35YsZukGFTqzBbbYNpju/cg4y1+Jpuf7c/Jfm1iHaLkViEEAg2KFH3+f3x2HX87/zx2Pbjshy+/SVnSFjQMB3I7t2AXbm8ea5jMtRF/FyOeDtucbfxN16ZpFY5V1RFayz6dWqgG2H4WPO/I4xh52YSFvhJ3AY3Ybbk87d8Z6dWVaTk19U/t8xKSsrE2SanUaqaiTqopZFi96qqu/Y849B8A+JjFM8c0yFHskqQVVgORWwHI22x59k8pIh1ChasCPYEdx7XWxxfeHFeeYCUa123VQqiuBagfTvzjqlTsv3Fsh5pacns0vWoWgkIlVhoe9JtvhPC848MzvU5QSGDKxvYjjuL7dj/AD4usaDw91Hp0cLvmJSJtcnpGrUFJKKukCmFU1H59sZfqecgeJTFs5Pr9B+fpDFqrTWw+eJ/qZVqmnQ0li7WP+E4R0gX64XclaQVvuaAA7n5mvlZ9sanwx4pzGV/aQqW1kaybMbAEjSVGwajzyLG1bYxxDEBVBvvV+rexsPt+WD0zeiMBoroUfU60VZt9Iai2/cEc7YvJNWcSyPpLKdXjkjWRWFFQaPxLYumHII3v6HEc3iHLoLeQDc0AbLVyQB2+tcY8I6f4vaNHBYlTXoG4IBsAAjgHfm/ntgzMdUWZDoIAdTZkcqdVtxuRsN6O14nV4qrF2UcdSLTuey5nxJCFuM6z7biqYBrv2+WKDM+PAZ1VY5NDKVpVPmeZrHpKVYNDb31fTHjuf6hLHqiFBW0kaXY1X1O973tud8WPhvxpLFKmpwKY0WGoCwAABsABW17XXFXiE5cTJar46L2wxjZ3PX+t5stHlzdeYTdtxY1Cygo0Nvvio6l04rG7h42KgbAsSSWA29PzxTweNhKxaaRdmYAhDZAVKYovGo6vkcR9Q66G9EDq5cWG1MqqQwJVlZqX03XzqsBOcmnktaPIKTLN3ZODwC3AFcEc2fyxKuVUSurolJJpsxhmcBW1EFiReoAcd/vjH9Szs5A9FrtuFahYN+od+B/riz6dnH1MAbj1NoJ3cjUa1MW9u+LaW8nbGjfKKVd0BBASrWMVqmReAKvQW+WIkgkprNn8ADBa3Fbhfa8L+uUqpZ1Oy38IFKdRrf5f98Ymmc1UYJ2WiTHzfq2J3Ff1xFtrDClfoRS5Fzlwb9RnYWHYWgjXaxxuSawKnSG0vbAluLLMBvdmzz8sFTzynQi16WdzZTdSiAcHuw/7GGZzq0cQtmYeqt2jNajSn0nj59u+BqYbW5hOTyXlwS3pYmWGrT2D/Fvvv8ATAsXSFsW1gAbBQu45N3xvx/PFEPGgeBR8JZ0ZtxXp20qbve3/DxW+CB100QNV9j7bmh+VfljoqTbBc1Lz7rqZjTBvQi2QpsKaXgfLc++G5rOI7PqDlHkZwNlNlmII9mpsZR+rPtTSfFZ9Rojfar37d/tgLryvO8xjOjzJGdSSQwBe69Jri/9cHspbXGUlzPRsr1jLwxqirJpH70q8nmzrs8YSTxHCjo65fWwP4ZFZx6SopbNmiRjzvIxSRqoZgSFIJ3O+mrHvvh/RMyYc3BJITpjZze7bMzFRQ5pTiPYNXaf3z9Rvh6F0s0ZVQVXgCiB7V3w4yoBQKgDgCgB9sZX/ZiELR31ajfB3J2Fbc/PGiizCAmkFHizv8Onmsa+zXUi3kc+eiA/tEu+NS8H5Xiz8W5xT+qkMPVl0Yb89wR79v5YyGX8OKpsm9gKN/hJN3d98WHi3Jl4smoYfs8ssf10ED1AH+WElGOpJPqNHmBLl1LSCyKCsK76g4a7+gwBmcvoQsjUE2YL6bAs/CbHBGBf1KRXbSxs22zEbFjsfuTgbPSSDUtnQfjuidxzf0rF4wzuc2aLw34+SCN45ojKGNhgACpCkA6WNHeu4474qcx4qzBGiJ2VN9jsd2Y8DYWCOMZ+KFsGxZb3Jr5V+e/yrFnQhLdJ+JO4w5iXu7du9XXvWDMx1dCK8o8b/tWF/kMEdLyETOVcsbjevw0wW1NjnvgGTJJR+PnbccV9MHs4t2sdqLmBgVUgVag1d1txffCYXLj0L/CP6DCYcJXdQyDE2bavuftgTN5NmrQgG1Hubs9v/wBY9LzfhDMQBrj8xfeP1ivmlahwO1Yo5o7QbVxYAr5UR9sZXKUWsAt0Cm6ik3oRZdVLv5ha6IZvTJqo0K22vA/WYpsuiyo4RtrPlorEg32FFfrfz9sSRwBd+ecGModFWT1qKOkk1zxfbHnfprNKLxzTzcDg3zMFlPEGZjQrG/otiBoDAaiS1EjuTiM5svrMzsX0VvuTQ9IOo/THomV6JlWpWDAb8nYCywHoWzzW9f6M6r4dygAZBvQHpchDXc6dyx9ye+K1eJo0ZW0O75pL7iN6XsY/wasBM/6wVQKqkGRdRO7Aigymvhvf2vbFq65IuQWiYV6GBkj2AFFQ7lfiLfFY9BJoVjNdYiOtwiil3OkXQsC2PtZAu+SMBZ2BgkLN+NCVo3sJXXf7qcV7F1JdoptX5dMFM2wzVT+Fl0NNDLI1Xp0QgA9qDpt/eGx9hzjGzeliDyLGxo40PSchMSC8iKKJ/aEs529qY8ce+LHq/gWVZYIomB/WSwBClfQAjszqRa17b8e/KQrKjLTVne+3LC3EUrPLMesi6TzrsEEnau4r/P5D544KwG9VzYNj+Vj7fLHoMXgPywkTxwiV0LFmM0pAjPrZAhpiVPw7blaOM+EyEcjeeJ7RnASOPQCC7FSxZw9aSoAsEadzvs9PjqdS+hN+Gfl3BU09gnoOQYKVqJgQXs2fTp5WiADt+LY7gWRWIOoHTHAYyGZkJk70dqHajXYXx2xq+l9YyucPlQr+rKI6vQkYYIPxtqcXvdkAmjvig6v0LLDUseZ8yh8MX7X5VrVAv2vvhIcSnU0u6fSzK4a2KvLdWZRq3FEA0SD37GsWUHiwDl6vb1p8/wB6jv8AfEWS6MCyxvEyKxBJY0dkJ/smtu6nnYEHvgfNdGhhZ1lkTYGnTVTECwEUEGyxCm9gATzQOvXCTs9wLuZcS+J1AV9aErq0UObFNe1H74c/iJygPmNRG2kkH6bCycZl1Q1oZnjuk1KATvfw3Y3rjEB6nyRse1cb1Y9vc/bCON/4oa3Uu5et6iSwlfgb2TuCV2JxVTdRPtpvYChZ2rgbf6mtrwxM2+nawDyQo4sDcD7UMBSauSPV27aTtR35vDKN3kDQpzJMi6aQ8E3tZJtvkN/ti0yuefQSAzNRClT6VqjbKPi4+XfnnFKpKigCGPf3UiiP6/ngzI5kxgho3IIIIWR49W4I18ihW22HlHGEBGgi6u3loWRQWJUEyjWSo3by62W/ci96usV2U8RSuwU6L+n/AH/XFfs7agB25Nn82q/++BidcoT2H/Et/wBbwVBWGugnN9blUbMN99x8hVUObvnEMPXZHdVbSB3NYjzERLfDqN1R3BtQOx5/zrAmVSiDVEH78e2GUE1sDVYsR4mZCRoBo+5xKPGjjiNfzOAnitePfej7n2xBlYCJUuMyC/go+rkVtvguERblwvjuQf8A00/NsF9R8UP5EMmhdwRVn3J/7+mM1/sibjyZr2AHlP8A6Y0K+D8wcuP1gHLJGGbVOkid607ruTd1iNTsoZYb2QAfEDUJCo7pVmve7wLP1ctfp+Ku52rb2xDBApbymYDc0V9QLcDjsf8Av2xBHKFO4DVYpuPb698WVuRxNHmD7fzxYZZrBsgV8+dhiqLi/TY97N/ltiYTbdrw4ti4j9DKSw5rbfkVgaUvtpGqz2v23OKt5cRTZs9qHIOna7962OCkr3A1g2WXvQtijpG3tsMdhuTP7KP+Bf8ACMdgDH0DgPqHRIZx+1jVj+9ww+jDf+eC0OHDF2upFMx/UPAA3MEn92Xf8nXcfcH64z2a6JPCSJEIWhTcpd/vrsPvWPUawoxCVCL2KKb5njvmbahtzx8vni1yXVNItgGFDnn8xjcdQ8K5eYG00E8tH6Dv7itJ+4xm8/4ClQHyWWQbek/s32rg/C35rjHW4XWrNXG+GW5Szac1E8cjLCshGphEuqQKdShip3qu4xlZ+ixxtpRXeiVVpCABYL6QK53J5u8X8+UkhYJKjLd/EK/I8H7XjoM4VvSSCpGx3Wx30na9/bGelRVBvRt05fn7naEjKr0ty5Z0Yoi22gMopRZJIO+xG93vgvr3jGGR8r5X6xAIPMBMYVXGtVClLJHY3e9e942OU8QMF9ShtidQLA/57b8ChjD9V8PNLKzg6tRbYEahQsFhdgHCKLrVb1o2UU7NO6yrO9/VElGWq7KvqnWldta5jOPJpADSOFA3FrS71Q7Vv+eKkQsx1OeTuzsF35Jtuf54sT4XdlYq8am5QikuS/kRLNLTKpRQFYbsQCcQQ+F5ttcUgJDN8LE6UAZ7GwXSpBOoigQdgcb4qFOPw+/kOiy6FnYIn1LC2YlWtCglolY0AzAqpbf7DGz6Z55rzGy2VZSwhEaB6YhiSdBAAo8EsTzW2MV0+QsVGXimmCmh5dRgM16R6fUzldQA1FqJrbE0PV3WQCLLMrB0LlVLvplQtGNRF+pbYX2BO2POrUqk3qgs9Xn1x8uYyTTuje5bw2rZcjNSs0z6mYg6V+QKpp1AbE33242wIngqJnUyzCrtFhjRBQ2NsFABPyUb98ee53PZl8xRE3mMKEYu6b1KFYGipXextW/zwevXc5ENOhwwLMRJZNLKEZtzQVXXT9bxlfB8VFNxqb/TwGd2ssn8dZZIJl8gaU0q6AMSRY3+YN7/AN7GPMgv2xoc1DmJ9GuNiGUqrKoIbyweDYGwu2balb2vDemdIkyrNPIjBYyBuN1DIh1OONJ86IX31iucepQcqVGzy0vn5itmq8BZSARapg7u29i9Ma7hd1NkmzuRW4HbGjPScoyERvpFEEAo6m73dZFa+fljLrnp9LBImQIJWYuuhE8pWaSwPmpWwK1MASCcZLqufzM6s+l2RAbYoKAFau1kCxZF1YuseT+j4ivVc3Jxv3+gl5X3J/B4jfMETlQoiY24YgFSp2Cup4vg++2L6VciW06423/DI6VdmwWDAnaqsncDfGGk6dmBMsJhcTPWmMJTtd8AfQj5EEHcHCSdJzAYKYZLZlRRV6mddSBTwbXcVtWPaqcPKc9Sm13LYfPU3OX8Pxux8uVCARsIi5X94M8Xpvt2rvhy9FVWBcQML+DzSkhoEn0667cc7HGPyWTzR8v0S6H2XbUK0a9lY0voBazXpGrgXjaZB3y0YcZdmDIxaR/VIqxyeUfOvdBrFBQORVXiSo1lL+ePD8WOV+ZBPDF+1lYENQRFUalBII972G30HzrFAuWIa2DKB++CP8gMa9M2sLeZLCUNkBmjVFDKLZVUcML3BsixfbFtmPEk6Al4plC3qLLsAvxXv2G5HIG5ob42R12+ILUb/CBeCPDKZhhJmBcKbqu2mRvY9yo7+/GPS8lkcpE4eKCFHF0yRqrC9jRA9seaZjxPMuwjcHS7bqdxGBqACgnVbKNJogut1eIOqeLcwiMFhlDhC5sUEQNoZ2a6ADHTV3e22GlnIEj1zOeJoowS7gVW1778UO+Md1/qn67Cwq0DXWsRggbUp+nLH5gAfEPGMwk88glZJHEjMokIB1Mi6nGo1so5PCj2wRB0aS2HlzExmmAUgg1qrnc6d6Fmt+N8YeJ4eVVK0reX9jPKsj0vKxROkaZaGFFQgszJHKoI3YartiT3sHa8DeJvDXT/ACXkKeURvriJ2J76N1I99vfGGhyE3oKLP+0I8vSGOsspdQN73UEi6sAkWBh3WVz0kUcPkTEDbZbMnpLqbBNjQrkHg6TRNbeev8dVjUThNpXzun1y+ZHs7NWZnyfbj34w4Nhw6RmSfLELlhRoDch70aTw2qjQW7o1dHHJ0bMlUYQSFZKKHTswYEqfkpCsdRoek77HH0BQ5qI53+mIZIr4OCI+j5nS7eRLUevWdNafKvzSQd6WiCeARR3xCvqPf51yN8B4CbHJD9lH/Av+EYXD4kAUBTagAA+4AoH8sdjkwHvQw8HDEOHEY1MzofeFGGnC4UYcMOBw0HDsKESSFXUq4DKeQwBB+oOKDP8AgSB7MdxMf3fUt/wNx9iMaEYeMJKKe46Z5zN4HzEIpQJRXKGjz3Rt/bi8ZTq+VNMK9QJsHY7e4P0x7kMCdQ6bHKKkRW+o3+x5GM7oq90PqPnxzOY1RJGVFJfSCadmcPcq3T1pUCxwMc871KPLRBKWMmjWdTSOjMxLsT+DSBvQZuSbx6j1rwLEkbvEzLpF6W9Q+gOx/MnGTiyisNx7YjUco4YbJmaR1hMTtEkqwzmZRbK6OyKLFMoIuKM+oGtPeyCH03xHMqlkij1lVWRrkuQR5d8ol+v0+ksfTXqPttjQ+JOnj9W9J0263te1NsN8Z2MqmSQqvqdipJNgW0xFD5AHv3xSjfRgXbAkfi0GUPKrCRaAALFVCoVUKwcOKu7vm/esHN1aGRGtoRqj8skI8bBP1g5nSiXoA8w9hwAPmaSPIKY9R5q778++HZbJrqT6f/heKTWBlktJ+sRCIREo6BGjKhZtRDNG59eoFfXEraVOm2c16sQ5jxLrUr5CGOgChDqtIMuEWxJqKhcvEKJ3BN70QHDlR5gve9Pb3YYJiy2pXB9mN/l/pid7DWQHnPGDu7s8MfmPG8RkBkDBJJGdgo1aR8TLdHY+9k2PS/ExeDymaONUVkAdm9UcjtI6kBgGvU6k1eliPYjM52Mea/8AEf642X6P/D8L1NMgl/aBAjfCLJFn976Y6rFabp2ZJg0GWzGaneaGJPUjR+cyuFKvC0JYMx1yPTFtZO5q8Wy9DkiSJHEbGNCsQCyBgTD5TOqB/U347OysSdrIx6jncuFligjAXzA3qq9AQXQTi/bsPY4Ly3QI0ugST8TNuzfU/wCQ2HYDBhfK+fv2h9Nldnmi5bNsyu4QENr03LRbTpBNPsKLDQPTUjA2CAIoehTLo0iNfLaFl0oQLgllmQFbqjJKxIFfCtVj1b/ZaY7/AGWmLCnkjeGG0qojjRUZ3Cr5h1NIU1a2diaqNV2rb574eOkTq+sFdeqd9Wk3rzRUysd6JpdI+ROPWD0tPbGJ8f8AUTAsUcQ0mUv673QRsFOkfvG+e3bffCtvcZK5iuo+KJo5nACmVWBAtmjQtMk0hfU5bUfKRAoqlLWbxm811ErCYVRI4yQdK6ybDF2JZmJYs3l2T2iQCt7f5umRVAFM9H33bm/ffGy8N+BYZIxNKS9k0lUo9rPJ4+WMfEcXGgtU9iU6igYro/XpEIVFFLE8P4hqEs3nFiytavqCixsQgBB3uyn8/MofPhVmDOylhKDF5iInpAfcBYk06rorvePSH6JFBoCIKkdEI9gdvvWHnpaqxB3PN0Ad+B7bY8qf+Zv/AAQnavoefmaUs7aER5rMjKHt2MMkAamalpZZCFXa24oACsk6+cu+YjeJXDwxwgDUo/ZwHLrqprAMbyMa31kHixj1LORIp0lb+Hc13uu3IrHkviyJf1mTQukXxZPFWbONvAcbLiJNNWwWUrrYTJ+OJ4kCRpGiIVMSr5g8ooGrcPb+pi51E+r2FjEOR8UyxuzhEJZIU5kWly8ehaKuD6jTt7kexINcI8bTwL4RizE1TWwCFgvAsfvdyPlYx65xm5uuOynVBDr8loBIodSkbuzEIitoU07Lx8J4vfAeTyju2lFLGrIAs19Pvj1/xH4Iy0UDOIojuqCkKEF2CarRhdE3VfLHlsMmhgKDAqUIYA2NnHI2ogce3zwbN2ONNl0IRQRRCix7GhYrHYdlx6F/hH9BjsA4/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18436" name="AutoShape 4" descr="data:image/jpeg;base64,/9j/4AAQSkZJRgABAQAAAQABAAD/2wCEAAkGBhQSEBQUERQVFRUVFRgWFxYUFhgVFRQYFRUYFhQXFBUYHCofGBsjGRgWIC8gIycpLCwsFx8xNTAqNSYsLCoBCQoKDgwOGg8PGiwkHyQsLiwsLCovLCkqLCosKSwsLC8sLCwsLCwsKSwsLCwtLCkpLCwsLCksLSwpLCwpKSksLP/AABEIAK0BIwMBIgACEQEDEQH/xAAcAAABBQEBAQAAAAAAAAAAAAAEAQIDBQYABwj/xABEEAACAgAFAgQEAgcFBgUFAAABAgMRAAQSITEFQQYTIlEyYXGBQpEHFCNScqGxM4KywdEVVJKi0vAWJFNik0NzwuHx/8QAGgEAAwEBAQEAAAAAAAAAAAAAAQIDBAAFBv/EADARAAIBAwIDBgUEAwAAAAAAAAABAgMRIRIxBEFRE2FxgcHwIpGhsdEUIzLhBULx/9oADAMBAAIRAxEAPwD0yF8GxPgCLBUeLWMeoOQ4mBwLG+CFOBYFx94THY7HAFBw4YbhwwBonY7C1hawClhMJh2OrHHWG47C1hpxwLC47CY7BAdhMdhMccdhMdjsEAmGnDsNOGOEw0nCnDDhkA4nCE4Q4a52w1jhjHCVhxGEw4BuEvDiMNIwQHY7HY7BOI3wLNgt8Cy44JX5jFTmji1zJxU5rChMZmPjb+Jv6nHY7MfG38Tf1OOxiZrR65HgqPAseCo8XMTCExMpxAuJVOOBcmD4diLD48K0EkAxFnc6kMZklbSoqzudyQAABuSSQABuScRTdWjSVYifWVLkDiNBfrkPCKSNIvk8cGspnVK5uWHN65FmIkiKeaZZAr3HHAIyFgMLbs92Qyk9zibZeMS1z/jDy8wsXlWG8jdn0SMMw5RTFCV1PpIOoEqRR2xTRdfzJy7tM8if+YWGWUJEkcKpM0cxhol9qFu+wBsVRxb9C8MusonmZg6mQRoZTmCkciRgo00g1N60L7caiNxi3y/Q4ElaVIYxI5JZ9I1nV8XqO4B7gYA+CgzPW0gljaKVpoky2ZYgSmXXIsmW8tCbNtcmkXxr+eBOmdYzKRNBMz/rJzcCW4RiEnCyyaQpK6Qq5gL8lGNnI6xoTVKougKr6DDM702KYaZY0cWDTqG3F0RfBFnf54465V57xN5c0iBC4QQqApGt5p3ISJQaGyAOSTsDeLLp/UVmUlbBVijqwpkdatWHvRBsEggggkHFdN4YUOkkDeW6O0nqBlRmaJYbZSwNiNdIphVn3xnOqdPzcZWMOUWfNKGkR9M80jFWaQ6RSRCKN1EanVSLZIsY46yZvNOOxT5LxQksoVUfynYpFPt5czoCzqneqDU3DaGrgXckYa5NoYcJhxw04IomOx2OwwBDhhw44acFHDThhwNn+rxQ/wBpIqn2u2P90b4z3UPHAAPlJ/ekND/hB/zwsqsIbsaMHLY1BxVZ/wARwR2DIGbjSnqP3rYfc4wvWetTyxo7F5EkZggQhY20EBtgdwCQLIN4b0roc0+7fsV9gKaubth/QYlLiJWvFW72UVJf7M0M/jglqRAFHdzZIHPHH13xpsnm1lQOh2P5g9wfmMUXROgxwLLW7NEQzEli1fM9sZzo3VJMhP5EvqU/Cf8A1E4BH/vUfnwffAjVcUpyd09+4GhSbUVt9T0bHYZDMHUMpBUiwRwRh+N6dyA04Q4U4acE4Y+BZjgp8Cy4JxX5jFTmsW2YxVZrChRi8x8bfxN/U4TC5n42/ib+px2MTNaPXY8EpgWPBSYuYmTpiVcRJiVcEQeuI+pZh44JHijMrqpKoOWPYf8A839t8SoMB5/q0kD28DNBQ/axXIyfveZCBq0/NNXzAxOTLU0ZPMZJs1Ll2WeKdnDsjmHQEaBlZop4gbeHUQNL+tHCmycbnIZZkjVXkMj7lnYAFiTZoDZVs0B2AA35wL0rKobzHkrFLMo1mvWVFlA5r4tJFj323oYLzcRZSFbS3Kt7EcWO49x3F4Qs2T47A2QzvmLZGllOl1uyjDkX3G4IPcEHvgoY46wF1sf+Wm/+05/JScGBgdwbHuOMYLx14jlZQuXUtCC3mOAzCQrQ0gKjDywTbFqDaGWwOaTwN1YZrqsYiRUjhgkdzGoQTSEJGxIXlLc0N+x9qA9sHrGIc3lFljaOQWrqVYbiwwo7jcbE8YnxGkoItSCPcGxsaO/1wSZiOt9PzEUkEUUjOVR/1cyCONEKJp0JpWpMwYiwTXSAajRINX3QeprZyzzeZKhNFlIcqAp0yOBoeVQ4DaT3BIF4suo5ETRMhLLY2ZTTIRurKfcHGaTqkOUdo/Xm800zuVijUFZHjsqGJ0Rfs0vSW1EWd7wBt0atjhhkGIctnFmiSWM2sih1PyYWPvhTiqRFjjLhpkOEwmHshLnFjhhOHYacMjjG+JeiSSZoaHCiRS7HSCRp0IACT333rtiIeHMvCA0zajt6pGB9+L2/IdsXHXYnbMRhWKjy3vSaJ9aVvVjvxWKzMdJy+oGZrYXtqOprq7G7t+ePPq6VN5t4K79+ZrhOWnA7qHU0SLLNGusEzItbb2t7sLA27DAgkzknw6YgffkX82s/kBxgrqmbEMOXMMRI1yqFAKn1US1UT7n3xJk1eSHUxdHZT6FXToJBC6mayd9J2rCVMWduW8n6CR2fi/uTdH6UYnd5JC7NGw3vgkHaySfbFP1jKhlVMyL0OrRSe/rUmNj71Y+de430HT4FEoIUAlSNW7Me59bb/bFZ1xFWKQSepPUyk8xsPUt+6lqAPa6O1ENrvST3zyw9uXquaBBWm/ArfC3iB8vK2XzXpI3NjbmhKvyP4h/e98b/ABg+u5DzXVSR5oZxDIQN9SOArbcqSD7EC/3gDfBXiIteWnGiSM6aPY9lHup/Cft2F3o1NPwva+PfR8vkGpFP4l5muw04dhMbjORvgaXBbjAsuOOK7MDFXmhi1zGKvNYVjGIzPxv/ABN/U47HZn43/ib+px2MbNSPXI8FR4GjGCo8WMbRMmJVxGuJVwRbEfUM8IIJZSLEaM9e+kEgD6nb74x3RenZZs4vly+cp1N5bTyrPC9h7eN2BlQEaR6QV1b6huNV4gl05ZubJRVCxrKSzOoUBHIU2a5IA5sViPw/JNIoklkR1pgAcuYZkdWKOrnzWXYqwIAG45IxJ7mmGEXLHDbrnCZiZUUsxAVRZJ4AGPL/ABx4oMpMQCg7CpACmXD7LJNYrzmF6QfgFnm8dc5K7Nv1HqGjMXAA76altisdcxgkA/tBZIofCxvlcV3iHxS65Ke4mRjGyq6SKyguNCnVauKLD8OMZ0vwTEEAyuaUnuU33bc+qKRWq+L7YC6nns1FH+r5gHQ0/wDbSGQWqN5igStYAITbcn89lK2KrrHV5v1dk85zGZCmm1YaE2CWBq5U7VVc41H6DstcublP4UijHy1M7sP+VcYjPQyS+RDEC0jgkLandjZNjehZJJ4x6b4EgHThJCqvMzBXlZNAVZaI0guyitGnYbigT8WAczZyuZyUQkRAkO4NFyNjHGRwOzOPoN7KnLGFACgAAUABQAGwAA4GKYeIGAATL0AKAMiKABwAEDVhrddmPEUQ+srH+kQ/rhkxWmX64ofFUM7KBl3gDAF41kQPK8qAkeTqYKp03uQa+mLjJZoSRq42DDg8qeCp+YNg/TFV4vhuC0EnnBqhMTKjiR1KrbMQNO+4J3HY45ioI6RlZo42Sd/MKyNoc6QzRmmXUqAKCCWWgOFGCTgDw/lc0it+tyB7I0L6WaMVuHlVEDk7cIKrk4sGGKRJz3GYTDqx1YcmNwhGHVhKwQFB1nKa8xHZNCNrALAH1rzpIvvgCSbLQDSXUc+leT77Jufviy6rlQ2ZUsAQIm2ayvxjciwDx398VPUJ8mKErRtoBpV9VAkFvRGK5rnHn1ZfuNXfgln5mmDekhz/AFgeTC8CFv20iheCf2e5oX/rtgYPnZa0ARWLaxpK7j3tuL4HtgzNdYU5WKXLx2onZQtab/ZNwqg4GXM52T4YxGD3ICn/AJ7PbsMSmmrXS2/2/H9DRyg3w90Fo8wrySl2GodzylH1Mfe/zxD19zGZ/MOqJ9Q9zHqWwfmt9uR2sbCbo3SJVzEcksuqjxbNyunuaHPYYk682iWXzPXEwGpTuVuMWy/vDayvPce2G1aqVnZ55Y5cu/7gjip5eoBOaaMsSyvLEUI+KNnIPI/CQzUfw17VQHVMlI7Ex158So4NUMwo8waTVerft3AIrgEyMUhikFujJASp30moqdb43G4+432JRjCyaSf2Wk+XJd+WwkRQNXYA7gnjcbjgYu9uf195Xmii2+Rb+GeujMRDVtIoGoGtW6q29d6YX9Qe+1zWPO8xlXicTx2J0T9rGnEojNa0B2JUBxX0B2Ivb9E6umZhWRCNwLA7WLsXvR7fccg420Kt/hfl793WTPUhbKC3GBZRgxxgWUY1XJFbmBiqzQxb5gYqs1hWxjC5n+0f+Jv6nHY7Nf2j/wATf4jjsZTWj16LBSDAsWC48VMpMoxKuGLiQYItgLr8QbLkNF5y6oy0eksSokXWVUG2ZVtgB3HfjFV4T6W0UxYQpEkqO2gIVeECRfKWQlzbOjFiKFEEYvs6jPDIsTaHZGCN+6xUhW+xo4xuTEWXzOVUZYZORSRIzOjzZjUhQoFiZpJlLlXMkgAGm9jicty0djadU6cJkCsWADBvSSNxdcEe9/UDGU6n+j//AMqkOVemEplkkkZtczFWW2dQd/UeRX8zjbYhfHJHXseR53wFnF3MQlruPKk/LdH/ACGKbqPTJlAE8cqhbrU00arYIJVZQU4PY490Bw8Ng2CpHg3ReqHLmYwiPzCqorSEPINiQIwhIb1Mu3c/ljQ+H/GaooizEZiZdiwDH1HdjIp9QYmyTv7kLj1GbIRupV40IJsgqOf3vk3z52xk/Efg5WFyK0qAVrX+3jXmm2PnJ9iRzRPqCtDpgOY8a5VP/qFv4FY39CQFP54rp/0hoPgiJ+bsFH/IG/rgvKeFsl+CJ5f4fOkH/J6cWkfhoaSIcmqEjZysSEH8J51812wAln4J6i0ySMVCglSALqyCGIJ52C+388WXiPp7T5d4kSJy+x86yig36wADbA0QNt+4xZjGV8YGWQrHBB5pjpncSMskOqwpRFeMvYB4cccHBJ8w3w50B8qrB52lDadKUwji0g35Yd2YX7Fq22Axatis8MZd0yw8yWeUkk3mE8t17adJ9VAgkFixN8nFkcPEnPcTHYXC1hhLDKwmHVhKwQGY8SdHWfMIHJAWJuDW5k7k7dsDzZDIxWfSzfUyUPkq7AbDt2xcZ+EHNKxAOmI1YBq5D78cYEzZy+7Oys2mqstst16U+p7Y82vVtNrU/BeBojFtLAPmM8nkQtClAZnTRqMf2L77A0OO3bE2UnaTewg2ApGJOwJ9TbGrI47YDz/UkTK60B0pmtJAGmiImsVhekdeOYYqi6AoJ1OC1kMVIAFe14jVwlLRfHP2hoxbxcOgy37SMlnNN+J6HIr0psfviDr8TLMSRrjZVBUAah6aJT97blTv7HthxSbUlMTUyfhVFMdqWu7N8jntiTxJnWikDEaoyi2B8YJLCx2YcbbH2vjBjJzptaU87LHy7w6dM9+XqZmRGGSWWL1KcvTLvR0gpqAO4IAHbsAR3FpLXnlo/UhMgeMV8VazQOwJVT/Fse94p1y8pyqS5ZrHlyo0ZBCsqzShee4U7cEfPjFlqDSQuhqQKBRHxh4DpPI1KGb7WeLw1+d+m3r0fSX9j93v33DcvpXyqa0EjrHJ+JCfM9L32ogb1Wmj8goZmykvnrsp0iaIAkR+vy2de+jZRtwVvsQT4iCWKADTOA8RIK7+VrK3t8TE3sCGoj2Yy+ghTwJVBbbSbDeW4P2X3Gn6HBjL375+HlzQHk2kgwLNgoG1BHcA/mLwPKMetcxIrcwMVWaGLWVwSQCCRz8rFi/tiszQwBzBZr+0f+Nv8RwmFzf9o/8AG3+I47Gc1I9diwVHgOM4nV8XSMTkGB6wobECHEqnDWsC5IhxQTeG5BmvMynlZUU+uZV8yabzSGcFGAUaWUEMxat9q2xfYUHCuNx4ysTRelVUsWIABZqtqHJoAWedgBihznj3IRSNHJmUV0YqykPakbEGlxdK2AZvDmUdiz5XLszElmaGNmYnkklbJ+eOSS3GTuVo/SR03/e4/wAn/wCnBjeMsmERzmE0yAlDTUwVirEbfvAjEn/hXJf7nlf/AIIv+nEx6FliqqcvBpQEKvlJSgmyFGmhZJO2Fna3wb95ej2er929u7f6gP8A47yP+8p+Tf8ATgvI+KMrMGMUysEALVq9IY0Lse+F/wDDuV/3bL//AAx/9OJsv0mBL0QxLqoNpjRdVGxdDejiUVO/xbGmq+F0Ps1LVyu1bzsjv9vQf+qv8/8ATD4uswsQqyAkmgN9yeO2O/UYv/Sj/wCBf9MKmTjBBEaAjcEKoI+hrGlqlyv9Dz7z7vqGYqcxl82klxSRyIzi0mXS0alhq8qRB6gFulYXx6sWerCl8QsPca+GVhxwmHQjEwmFx2CCwmEwt4THCso+sdHE2YBJ+GLsL5kbff6V98Av1HJido5JAJT6K9SrRsgWoC2Qffvg3rXQUzU5WS6EFCiQVJkf1bH5fzxXweAcqgty1An4mCjZvpfb3748TiakVUkpTa7l4c8ZXdh96PRoqLS1Xt3E+YkiaEGFdS/rSn0r8RdCb9VXYYG/ngnIZ7W1IBsPxOB2RuFvs6/ngPNNDHlrUroXMxWdRcbIALO/AofYYflvEeVRLFEgm/Ljr3+Q7DEKzTUXplLHq/E5Qk7qI3M9Sl8wKiX+0jBKRu66WLajr2AK6Rdj8QwT4hzOmSmTUnl71u3xMPgr1Djjf5HAZ8aRFqRHJ59RVe/1PvgvxTnkjdFeyGUkECwKbuBuOeaxSlmm04NZXPPPPkLKEoyV2UPTog0GqFqIaZVK7ggSkhWVtmHqPO43ojCRujJk9VrIBBpbYBy0ao2k7+oWdjvttYxF0lVaFjGxBWaUKyt7iN6N2rCzwb+2FgmAy0Hmr8Pl+ocBhOVogG14I7j54qpZ/G/n1XvkCQRPKak830ujoVkqg1KNyeF1aNPsflYXEjRjWwoBvNda3Cyhoa43o2Ttz8XIvAeZBAnU/tE0JXqtgoEt0T8VGtieO52GDAgJsG1MsJrUdSliVOk87eo0TYDbdhhr6be15dPDfoCxH0zxqDPl8uRTMWiI/ECAnlkgcArd/Q/e+8Q5oR5eRi4j9LBWbgMVOn+eMn4Y6bAnUvNdmkndWVRQCKQulm/iIVrrjUe52vPHOR/WMs8SSBJBbJvyQjAoa3plYj7+2PTo14ySztjz8zLKGmVjCeAOsMc08bWxliDEk7qYvTbfUGsbTNLjMfo7yCqHlcESKClXQ0Egiwd+4riqPPa5zuabW49NABk3o7hrDe26/wA8OnfNwc2Y3N/2j/xt/iOOx2a/tH/jb/EcJiJpR6xGcEpitzHUI4luRgo+5/pjIdR/SGVbYaVqr5BNn1CiDwQcXnUjAxRg5bHpC4lTGG8OfpHikQ/rJEZG4atmHawt0a/P5Y2mWzKuoZCGUiwQbBHuDhoTU1gDi4vISMdjkOKzrviBMqtvRtW07/iVdQVq4B98CUktykVctAMOxh8t+lCPUokX0t+6QWB5+G99q9sbXL5lXUMjBga3Ug8gEfTYg/fE41Iz2H0WJLx146sIcUOHXhLwl468cC4uOw28cXA5IH1NY45ZJEOHYDPUol5kQf31/wBcQZjxNlk+KZPsS38lBwjaQ1mWWOxnn8fZMXUjNRo6UbYgWQbA7YDl/SVlgaCSsaJ+FQNjXOrC9pHqHRLoazCPjGN+koEAplZWvgdxsTZABr2+pGBpv0gZoqfLyguyAGZhdEAHcACwSd/bA7WC5nOm7G7AwtYxXT/FWbaQiRY1jAJBoWa01tqNXbfkMHv4hf8A9RB/w3zib4qCB2TCOsdEeef0ymMCIAgWbuSQ3sR7fzxAng+NbLyHe72VfYcm/bAcvU7NmUEkhfi5N7Db5k7YpjmlDMso06W0ktZs77cc2DtzjyarqTm5RlZeCubYScY2L/PZPLrlDCGDDzUNM4JOmhfpo1QwuX/2fGosRn32dx/ngPI5USqWjGoChsCDxewNXgdMn5kqxDYsasjYEqzgHe+EbtiM4upZOUsdPUKk0Wh8TZOP+zjN/wDsiC/1rAHXPFEU9aYmOm92Kjmva64xlMx1kgr+zI1UV3G+oH2HyOFfNy+SJQihWYqCW7qisSRXHqA/P2xoo8I4fxvnv6E5zzknhdkFR6kHmNJeqz6wgIO1MPT3HfHPm2EHl1ZW9J4NlzJZ+jMf5YDy080o1LoCirbkURe1tvvtteLvxP0PyihiZSpjRmEraTqewNLDYb0NxQuycWqQcbagRkpGLn8VZxJHISNCQARR0tuSWA1abN71zthj9ezbG/OK+lR6FVQfLsJZ5JF++LA52Ml1lAG9eqipI5ph6SON++B5emiiUI+Q7bexxXUpZkg2sLAMw0DOkpZi5DhySW7/ABg6u52vufc4qpeoShfiIOplKiyy3Zrv24s41nh3LHyXDAg+YK9j6Vo/mDin6v4ezDyMUikeNzYaNkKk7C6qxW/OM+qEZvVZZ3wjpyWkqeiZvVKscrsqGwaskn516vv8saTqaIukSPOVA7q4Kir5Me9H5++Ash+j9mJ8zzIgNxrEb38vS+35YsZukGFTqzBbbYNpju/cg4y1+Jpuf7c/Jfm1iHaLkViEEAg2KFH3+f3x2HX87/zx2Pbjshy+/SVnSFjQMB3I7t2AXbm8ea5jMtRF/FyOeDtucbfxN16ZpFY5V1RFayz6dWqgG2H4WPO/I4xh52YSFvhJ3AY3Ybbk87d8Z6dWVaTk19U/t8xKSsrE2SanUaqaiTqopZFi96qqu/Y849B8A+JjFM8c0yFHskqQVVgORWwHI22x59k8pIh1ChasCPYEdx7XWxxfeHFeeYCUa123VQqiuBagfTvzjqlTsv3Fsh5pacns0vWoWgkIlVhoe9JtvhPC848MzvU5QSGDKxvYjjuL7dj/AD4usaDw91Hp0cLvmJSJtcnpGrUFJKKukCmFU1H59sZfqecgeJTFs5Pr9B+fpDFqrTWw+eJ/qZVqmnQ0li7WP+E4R0gX64XclaQVvuaAA7n5mvlZ9sanwx4pzGV/aQqW1kaybMbAEjSVGwajzyLG1bYxxDEBVBvvV+rexsPt+WD0zeiMBoroUfU60VZt9Iai2/cEc7YvJNWcSyPpLKdXjkjWRWFFQaPxLYumHII3v6HEc3iHLoLeQDc0AbLVyQB2+tcY8I6f4vaNHBYlTXoG4IBsAAjgHfm/ntgzMdUWZDoIAdTZkcqdVtxuRsN6O14nV4qrF2UcdSLTuey5nxJCFuM6z7biqYBrv2+WKDM+PAZ1VY5NDKVpVPmeZrHpKVYNDb31fTHjuf6hLHqiFBW0kaXY1X1O973tud8WPhvxpLFKmpwKY0WGoCwAABsABW17XXFXiE5cTJar46L2wxjZ3PX+t5stHlzdeYTdtxY1Cygo0Nvvio6l04rG7h42KgbAsSSWA29PzxTweNhKxaaRdmYAhDZAVKYovGo6vkcR9Q66G9EDq5cWG1MqqQwJVlZqX03XzqsBOcmnktaPIKTLN3ZODwC3AFcEc2fyxKuVUSurolJJpsxhmcBW1EFiReoAcd/vjH9Szs5A9FrtuFahYN+od+B/riz6dnH1MAbj1NoJ3cjUa1MW9u+LaW8nbGjfKKVd0BBASrWMVqmReAKvQW+WIkgkprNn8ADBa3Fbhfa8L+uUqpZ1Oy38IFKdRrf5f98Ymmc1UYJ2WiTHzfq2J3Ff1xFtrDClfoRS5Fzlwb9RnYWHYWgjXaxxuSawKnSG0vbAluLLMBvdmzz8sFTzynQi16WdzZTdSiAcHuw/7GGZzq0cQtmYeqt2jNajSn0nj59u+BqYbW5hOTyXlwS3pYmWGrT2D/Fvvv8ATAsXSFsW1gAbBQu45N3xvx/PFEPGgeBR8JZ0ZtxXp20qbve3/DxW+CB100QNV9j7bmh+VfljoqTbBc1Lz7rqZjTBvQi2QpsKaXgfLc++G5rOI7PqDlHkZwNlNlmII9mpsZR+rPtTSfFZ9Rojfar37d/tgLryvO8xjOjzJGdSSQwBe69Jri/9cHspbXGUlzPRsr1jLwxqirJpH70q8nmzrs8YSTxHCjo65fWwP4ZFZx6SopbNmiRjzvIxSRqoZgSFIJ3O+mrHvvh/RMyYc3BJITpjZze7bMzFRQ5pTiPYNXaf3z9Rvh6F0s0ZVQVXgCiB7V3w4yoBQKgDgCgB9sZX/ZiELR31ajfB3J2Fbc/PGiizCAmkFHizv8Onmsa+zXUi3kc+eiA/tEu+NS8H5Xiz8W5xT+qkMPVl0Yb89wR79v5YyGX8OKpsm9gKN/hJN3d98WHi3Jl4smoYfs8ssf10ED1AH+WElGOpJPqNHmBLl1LSCyKCsK76g4a7+gwBmcvoQsjUE2YL6bAs/CbHBGBf1KRXbSxs22zEbFjsfuTgbPSSDUtnQfjuidxzf0rF4wzuc2aLw34+SCN45ojKGNhgACpCkA6WNHeu4474qcx4qzBGiJ2VN9jsd2Y8DYWCOMZ+KFsGxZb3Jr5V+e/yrFnQhLdJ+JO4w5iXu7du9XXvWDMx1dCK8o8b/tWF/kMEdLyETOVcsbjevw0wW1NjnvgGTJJR+PnbccV9MHs4t2sdqLmBgVUgVag1d1txffCYXLj0L/CP6DCYcJXdQyDE2bavuftgTN5NmrQgG1Hubs9v/wBY9LzfhDMQBrj8xfeP1ivmlahwO1Yo5o7QbVxYAr5UR9sZXKUWsAt0Cm6ik3oRZdVLv5ha6IZvTJqo0K22vA/WYpsuiyo4RtrPlorEg32FFfrfz9sSRwBd+ecGModFWT1qKOkk1zxfbHnfprNKLxzTzcDg3zMFlPEGZjQrG/otiBoDAaiS1EjuTiM5svrMzsX0VvuTQ9IOo/THomV6JlWpWDAb8nYCywHoWzzW9f6M6r4dygAZBvQHpchDXc6dyx9ye+K1eJo0ZW0O75pL7iN6XsY/wasBM/6wVQKqkGRdRO7Aigymvhvf2vbFq65IuQWiYV6GBkj2AFFQ7lfiLfFY9BJoVjNdYiOtwiil3OkXQsC2PtZAu+SMBZ2BgkLN+NCVo3sJXXf7qcV7F1JdoptX5dMFM2wzVT+Fl0NNDLI1Xp0QgA9qDpt/eGx9hzjGzeliDyLGxo40PSchMSC8iKKJ/aEs529qY8ce+LHq/gWVZYIomB/WSwBClfQAjszqRa17b8e/KQrKjLTVne+3LC3EUrPLMesi6TzrsEEnau4r/P5D544KwG9VzYNj+Vj7fLHoMXgPywkTxwiV0LFmM0pAjPrZAhpiVPw7blaOM+EyEcjeeJ7RnASOPQCC7FSxZw9aSoAsEadzvs9PjqdS+hN+Gfl3BU09gnoOQYKVqJgQXs2fTp5WiADt+LY7gWRWIOoHTHAYyGZkJk70dqHajXYXx2xq+l9YyucPlQr+rKI6vQkYYIPxtqcXvdkAmjvig6v0LLDUseZ8yh8MX7X5VrVAv2vvhIcSnU0u6fSzK4a2KvLdWZRq3FEA0SD37GsWUHiwDl6vb1p8/wB6jv8AfEWS6MCyxvEyKxBJY0dkJ/smtu6nnYEHvgfNdGhhZ1lkTYGnTVTECwEUEGyxCm9gATzQOvXCTs9wLuZcS+J1AV9aErq0UObFNe1H74c/iJygPmNRG2kkH6bCycZl1Q1oZnjuk1KATvfw3Y3rjEB6nyRse1cb1Y9vc/bCON/4oa3Uu5et6iSwlfgb2TuCV2JxVTdRPtpvYChZ2rgbf6mtrwxM2+nawDyQo4sDcD7UMBSauSPV27aTtR35vDKN3kDQpzJMi6aQ8E3tZJtvkN/ti0yuefQSAzNRClT6VqjbKPi4+XfnnFKpKigCGPf3UiiP6/ngzI5kxgho3IIIIWR49W4I18ihW22HlHGEBGgi6u3loWRQWJUEyjWSo3by62W/ci96usV2U8RSuwU6L+n/AH/XFfs7agB25Nn82q/++BidcoT2H/Et/wBbwVBWGugnN9blUbMN99x8hVUObvnEMPXZHdVbSB3NYjzERLfDqN1R3BtQOx5/zrAmVSiDVEH78e2GUE1sDVYsR4mZCRoBo+5xKPGjjiNfzOAnitePfej7n2xBlYCJUuMyC/go+rkVtvguERblwvjuQf8A00/NsF9R8UP5EMmhdwRVn3J/7+mM1/sibjyZr2AHlP8A6Y0K+D8wcuP1gHLJGGbVOkid607ruTd1iNTsoZYb2QAfEDUJCo7pVmve7wLP1ctfp+Ku52rb2xDBApbymYDc0V9QLcDjsf8Av2xBHKFO4DVYpuPb698WVuRxNHmD7fzxYZZrBsgV8+dhiqLi/TY97N/ltiYTbdrw4ti4j9DKSw5rbfkVgaUvtpGqz2v23OKt5cRTZs9qHIOna7962OCkr3A1g2WXvQtijpG3tsMdhuTP7KP+Bf8ACMdgDH0DgPqHRIZx+1jVj+9ww+jDf+eC0OHDF2upFMx/UPAA3MEn92Xf8nXcfcH64z2a6JPCSJEIWhTcpd/vrsPvWPUawoxCVCL2KKb5njvmbahtzx8vni1yXVNItgGFDnn8xjcdQ8K5eYG00E8tH6Dv7itJ+4xm8/4ClQHyWWQbek/s32rg/C35rjHW4XWrNXG+GW5Szac1E8cjLCshGphEuqQKdShip3qu4xlZ+ixxtpRXeiVVpCABYL6QK53J5u8X8+UkhYJKjLd/EK/I8H7XjoM4VvSSCpGx3Wx30na9/bGelRVBvRt05fn7naEjKr0ty5Z0Yoi22gMopRZJIO+xG93vgvr3jGGR8r5X6xAIPMBMYVXGtVClLJHY3e9e942OU8QMF9ShtidQLA/57b8ChjD9V8PNLKzg6tRbYEahQsFhdgHCKLrVb1o2UU7NO6yrO9/VElGWq7KvqnWldta5jOPJpADSOFA3FrS71Q7Vv+eKkQsx1OeTuzsF35Jtuf54sT4XdlYq8am5QikuS/kRLNLTKpRQFYbsQCcQQ+F5ttcUgJDN8LE6UAZ7GwXSpBOoigQdgcb4qFOPw+/kOiy6FnYIn1LC2YlWtCglolY0AzAqpbf7DGz6Z55rzGy2VZSwhEaB6YhiSdBAAo8EsTzW2MV0+QsVGXimmCmh5dRgM16R6fUzldQA1FqJrbE0PV3WQCLLMrB0LlVLvplQtGNRF+pbYX2BO2POrUqk3qgs9Xn1x8uYyTTuje5bw2rZcjNSs0z6mYg6V+QKpp1AbE33242wIngqJnUyzCrtFhjRBQ2NsFABPyUb98ee53PZl8xRE3mMKEYu6b1KFYGipXextW/zwevXc5ENOhwwLMRJZNLKEZtzQVXXT9bxlfB8VFNxqb/TwGd2ssn8dZZIJl8gaU0q6AMSRY3+YN7/AN7GPMgv2xoc1DmJ9GuNiGUqrKoIbyweDYGwu2balb2vDemdIkyrNPIjBYyBuN1DIh1OONJ86IX31iucepQcqVGzy0vn5itmq8BZSARapg7u29i9Ma7hd1NkmzuRW4HbGjPScoyERvpFEEAo6m73dZFa+fljLrnp9LBImQIJWYuuhE8pWaSwPmpWwK1MASCcZLqufzM6s+l2RAbYoKAFau1kCxZF1YuseT+j4ivVc3Jxv3+gl5X3J/B4jfMETlQoiY24YgFSp2Cup4vg++2L6VciW06423/DI6VdmwWDAnaqsncDfGGk6dmBMsJhcTPWmMJTtd8AfQj5EEHcHCSdJzAYKYZLZlRRV6mddSBTwbXcVtWPaqcPKc9Sm13LYfPU3OX8Pxux8uVCARsIi5X94M8Xpvt2rvhy9FVWBcQML+DzSkhoEn0667cc7HGPyWTzR8v0S6H2XbUK0a9lY0voBazXpGrgXjaZB3y0YcZdmDIxaR/VIqxyeUfOvdBrFBQORVXiSo1lL+ePD8WOV+ZBPDF+1lYENQRFUalBII972G30HzrFAuWIa2DKB++CP8gMa9M2sLeZLCUNkBmjVFDKLZVUcML3BsixfbFtmPEk6Al4plC3qLLsAvxXv2G5HIG5ob42R12+ILUb/CBeCPDKZhhJmBcKbqu2mRvY9yo7+/GPS8lkcpE4eKCFHF0yRqrC9jRA9seaZjxPMuwjcHS7bqdxGBqACgnVbKNJogut1eIOqeLcwiMFhlDhC5sUEQNoZ2a6ADHTV3e22GlnIEj1zOeJoowS7gVW1778UO+Md1/qn67Cwq0DXWsRggbUp+nLH5gAfEPGMwk88glZJHEjMokIB1Mi6nGo1so5PCj2wRB0aS2HlzExmmAUgg1qrnc6d6Fmt+N8YeJ4eVVK0reX9jPKsj0vKxROkaZaGFFQgszJHKoI3YartiT3sHa8DeJvDXT/ACXkKeURvriJ2J76N1I99vfGGhyE3oKLP+0I8vSGOsspdQN73UEi6sAkWBh3WVz0kUcPkTEDbZbMnpLqbBNjQrkHg6TRNbeev8dVjUThNpXzun1y+ZHs7NWZnyfbj34w4Nhw6RmSfLELlhRoDch70aTw2qjQW7o1dHHJ0bMlUYQSFZKKHTswYEqfkpCsdRoek77HH0BQ5qI53+mIZIr4OCI+j5nS7eRLUevWdNafKvzSQd6WiCeARR3xCvqPf51yN8B4CbHJD9lH/Av+EYXD4kAUBTagAA+4AoH8sdjkwHvQw8HDEOHEY1MzofeFGGnC4UYcMOBw0HDsKESSFXUq4DKeQwBB+oOKDP8AgSB7MdxMf3fUt/wNx9iMaEYeMJKKe46Z5zN4HzEIpQJRXKGjz3Rt/bi8ZTq+VNMK9QJsHY7e4P0x7kMCdQ6bHKKkRW+o3+x5GM7oq90PqPnxzOY1RJGVFJfSCadmcPcq3T1pUCxwMc871KPLRBKWMmjWdTSOjMxLsT+DSBvQZuSbx6j1rwLEkbvEzLpF6W9Q+gOx/MnGTiyisNx7YjUco4YbJmaR1hMTtEkqwzmZRbK6OyKLFMoIuKM+oGtPeyCH03xHMqlkij1lVWRrkuQR5d8ol+v0+ksfTXqPttjQ+JOnj9W9J0263te1NsN8Z2MqmSQqvqdipJNgW0xFD5AHv3xSjfRgXbAkfi0GUPKrCRaAALFVCoVUKwcOKu7vm/esHN1aGRGtoRqj8skI8bBP1g5nSiXoA8w9hwAPmaSPIKY9R5q778++HZbJrqT6f/heKTWBlktJ+sRCIREo6BGjKhZtRDNG59eoFfXEraVOm2c16sQ5jxLrUr5CGOgChDqtIMuEWxJqKhcvEKJ3BN70QHDlR5gve9Pb3YYJiy2pXB9mN/l/pid7DWQHnPGDu7s8MfmPG8RkBkDBJJGdgo1aR8TLdHY+9k2PS/ExeDymaONUVkAdm9UcjtI6kBgGvU6k1eliPYjM52Mea/8AEf642X6P/D8L1NMgl/aBAjfCLJFn976Y6rFabp2ZJg0GWzGaneaGJPUjR+cyuFKvC0JYMx1yPTFtZO5q8Wy9DkiSJHEbGNCsQCyBgTD5TOqB/U347OysSdrIx6jncuFligjAXzA3qq9AQXQTi/bsPY4Ly3QI0ugST8TNuzfU/wCQ2HYDBhfK+fv2h9Nldnmi5bNsyu4QENr03LRbTpBNPsKLDQPTUjA2CAIoehTLo0iNfLaFl0oQLgllmQFbqjJKxIFfCtVj1b/ZaY7/AGWmLCnkjeGG0qojjRUZ3Cr5h1NIU1a2diaqNV2rb574eOkTq+sFdeqd9Wk3rzRUysd6JpdI+ROPWD0tPbGJ8f8AUTAsUcQ0mUv673QRsFOkfvG+e3bffCtvcZK5iuo+KJo5nACmVWBAtmjQtMk0hfU5bUfKRAoqlLWbxm811ErCYVRI4yQdK6ybDF2JZmJYs3l2T2iQCt7f5umRVAFM9H33bm/ffGy8N+BYZIxNKS9k0lUo9rPJ4+WMfEcXGgtU9iU6igYro/XpEIVFFLE8P4hqEs3nFiytavqCixsQgBB3uyn8/MofPhVmDOylhKDF5iInpAfcBYk06rorvePSH6JFBoCIKkdEI9gdvvWHnpaqxB3PN0Ad+B7bY8qf+Zv/AAQnavoefmaUs7aER5rMjKHt2MMkAamalpZZCFXa24oACsk6+cu+YjeJXDwxwgDUo/ZwHLrqprAMbyMa31kHixj1LORIp0lb+Hc13uu3IrHkviyJf1mTQukXxZPFWbONvAcbLiJNNWwWUrrYTJ+OJ4kCRpGiIVMSr5g8ooGrcPb+pi51E+r2FjEOR8UyxuzhEJZIU5kWly8ehaKuD6jTt7kexINcI8bTwL4RizE1TWwCFgvAsfvdyPlYx65xm5uuOynVBDr8loBIodSkbuzEIitoU07Lx8J4vfAeTyju2lFLGrIAs19Pvj1/xH4Iy0UDOIojuqCkKEF2CarRhdE3VfLHlsMmhgKDAqUIYA2NnHI2ogce3zwbN2ONNl0IRQRRCix7GhYrHYdlx6F/hH9BjsA4/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18438" name="AutoShape 6" descr="data:image/jpeg;base64,/9j/4AAQSkZJRgABAQAAAQABAAD/2wCEAAkGBhQSEBQUERQVFRUVFRgWFxYUFhgVFRQYFRUYFhQXFBUYHCofGBsjGRgWIC8gIycpLCwsFx8xNTAqNSYsLCoBCQoKDgwOGg8PGiwkHyQsLiwsLCovLCkqLCosKSwsLC8sLCwsLCwsKSwsLCwtLCkpLCwsLCksLSwpLCwpKSksLP/AABEIAK0BIwMBIgACEQEDEQH/xAAcAAABBQEBAQAAAAAAAAAAAAAEAQIDBQYABwj/xABEEAACAgAFAgQEAgcFBgUFAAABAgMRAAQSITEFQQYTIlEyYXGBQpEHFCNScqGxM4KywdEVVJKi0vAWJFNik0NzwuHx/8QAGgEAAwEBAQEAAAAAAAAAAAAAAQIDBAAFBv/EADARAAIBAwIDBgUEAwAAAAAAAAABAgMRIRIxBEFRE2FxgcHwIpGhsdEUIzLhBULx/9oADAMBAAIRAxEAPwD0yF8GxPgCLBUeLWMeoOQ4mBwLG+CFOBYFx94THY7HAFBw4YbhwwBonY7C1hawClhMJh2OrHHWG47C1hpxwLC47CY7BAdhMdhMccdhMdjsEAmGnDsNOGOEw0nCnDDhkA4nCE4Q4a52w1jhjHCVhxGEw4BuEvDiMNIwQHY7HY7BOI3wLNgt8Cy44JX5jFTmji1zJxU5rChMZmPjb+Jv6nHY7MfG38Tf1OOxiZrR65HgqPAseCo8XMTCExMpxAuJVOOBcmD4diLD48K0EkAxFnc6kMZklbSoqzudyQAABuSSQABuScRTdWjSVYifWVLkDiNBfrkPCKSNIvk8cGspnVK5uWHN65FmIkiKeaZZAr3HHAIyFgMLbs92Qyk9zibZeMS1z/jDy8wsXlWG8jdn0SMMw5RTFCV1PpIOoEqRR2xTRdfzJy7tM8if+YWGWUJEkcKpM0cxhol9qFu+wBsVRxb9C8MusonmZg6mQRoZTmCkciRgo00g1N60L7caiNxi3y/Q4ElaVIYxI5JZ9I1nV8XqO4B7gYA+CgzPW0gljaKVpoky2ZYgSmXXIsmW8tCbNtcmkXxr+eBOmdYzKRNBMz/rJzcCW4RiEnCyyaQpK6Qq5gL8lGNnI6xoTVKougKr6DDM702KYaZY0cWDTqG3F0RfBFnf54465V57xN5c0iBC4QQqApGt5p3ISJQaGyAOSTsDeLLp/UVmUlbBVijqwpkdatWHvRBsEggggkHFdN4YUOkkDeW6O0nqBlRmaJYbZSwNiNdIphVn3xnOqdPzcZWMOUWfNKGkR9M80jFWaQ6RSRCKN1EanVSLZIsY46yZvNOOxT5LxQksoVUfynYpFPt5czoCzqneqDU3DaGrgXckYa5NoYcJhxw04IomOx2OwwBDhhw44acFHDThhwNn+rxQ/wBpIqn2u2P90b4z3UPHAAPlJ/ekND/hB/zwsqsIbsaMHLY1BxVZ/wARwR2DIGbjSnqP3rYfc4wvWetTyxo7F5EkZggQhY20EBtgdwCQLIN4b0roc0+7fsV9gKaubth/QYlLiJWvFW72UVJf7M0M/jglqRAFHdzZIHPHH13xpsnm1lQOh2P5g9wfmMUXROgxwLLW7NEQzEli1fM9sZzo3VJMhP5EvqU/Cf8A1E4BH/vUfnwffAjVcUpyd09+4GhSbUVt9T0bHYZDMHUMpBUiwRwRh+N6dyA04Q4U4acE4Y+BZjgp8Cy4JxX5jFTmsW2YxVZrChRi8x8bfxN/U4TC5n42/ib+px2MTNaPXY8EpgWPBSYuYmTpiVcRJiVcEQeuI+pZh44JHijMrqpKoOWPYf8A839t8SoMB5/q0kD28DNBQ/axXIyfveZCBq0/NNXzAxOTLU0ZPMZJs1Ll2WeKdnDsjmHQEaBlZop4gbeHUQNL+tHCmycbnIZZkjVXkMj7lnYAFiTZoDZVs0B2AA35wL0rKobzHkrFLMo1mvWVFlA5r4tJFj323oYLzcRZSFbS3Kt7EcWO49x3F4Qs2T47A2QzvmLZGllOl1uyjDkX3G4IPcEHvgoY46wF1sf+Wm/+05/JScGBgdwbHuOMYLx14jlZQuXUtCC3mOAzCQrQ0gKjDywTbFqDaGWwOaTwN1YZrqsYiRUjhgkdzGoQTSEJGxIXlLc0N+x9qA9sHrGIc3lFljaOQWrqVYbiwwo7jcbE8YnxGkoItSCPcGxsaO/1wSZiOt9PzEUkEUUjOVR/1cyCONEKJp0JpWpMwYiwTXSAajRINX3QeprZyzzeZKhNFlIcqAp0yOBoeVQ4DaT3BIF4suo5ETRMhLLY2ZTTIRurKfcHGaTqkOUdo/Xm800zuVijUFZHjsqGJ0Rfs0vSW1EWd7wBt0atjhhkGIctnFmiSWM2sih1PyYWPvhTiqRFjjLhpkOEwmHshLnFjhhOHYacMjjG+JeiSSZoaHCiRS7HSCRp0IACT333rtiIeHMvCA0zajt6pGB9+L2/IdsXHXYnbMRhWKjy3vSaJ9aVvVjvxWKzMdJy+oGZrYXtqOprq7G7t+ePPq6VN5t4K79+ZrhOWnA7qHU0SLLNGusEzItbb2t7sLA27DAgkzknw6YgffkX82s/kBxgrqmbEMOXMMRI1yqFAKn1US1UT7n3xJk1eSHUxdHZT6FXToJBC6mayd9J2rCVMWduW8n6CR2fi/uTdH6UYnd5JC7NGw3vgkHaySfbFP1jKhlVMyL0OrRSe/rUmNj71Y+de430HT4FEoIUAlSNW7Me59bb/bFZ1xFWKQSepPUyk8xsPUt+6lqAPa6O1ENrvST3zyw9uXquaBBWm/ArfC3iB8vK2XzXpI3NjbmhKvyP4h/e98b/ABg+u5DzXVSR5oZxDIQN9SOArbcqSD7EC/3gDfBXiIteWnGiSM6aPY9lHup/Cft2F3o1NPwva+PfR8vkGpFP4l5muw04dhMbjORvgaXBbjAsuOOK7MDFXmhi1zGKvNYVjGIzPxv/ABN/U47HZn43/ib+px2MbNSPXI8FR4GjGCo8WMbRMmJVxGuJVwRbEfUM8IIJZSLEaM9e+kEgD6nb74x3RenZZs4vly+cp1N5bTyrPC9h7eN2BlQEaR6QV1b6huNV4gl05ZubJRVCxrKSzOoUBHIU2a5IA5sViPw/JNIoklkR1pgAcuYZkdWKOrnzWXYqwIAG45IxJ7mmGEXLHDbrnCZiZUUsxAVRZJ4AGPL/ABx4oMpMQCg7CpACmXD7LJNYrzmF6QfgFnm8dc5K7Nv1HqGjMXAA76altisdcxgkA/tBZIofCxvlcV3iHxS65Ke4mRjGyq6SKyguNCnVauKLD8OMZ0vwTEEAyuaUnuU33bc+qKRWq+L7YC6nns1FH+r5gHQ0/wDbSGQWqN5igStYAITbcn89lK2KrrHV5v1dk85zGZCmm1YaE2CWBq5U7VVc41H6DstcublP4UijHy1M7sP+VcYjPQyS+RDEC0jgkLandjZNjehZJJ4x6b4EgHThJCqvMzBXlZNAVZaI0guyitGnYbigT8WAczZyuZyUQkRAkO4NFyNjHGRwOzOPoN7KnLGFACgAAUABQAGwAA4GKYeIGAATL0AKAMiKABwAEDVhrddmPEUQ+srH+kQ/rhkxWmX64ofFUM7KBl3gDAF41kQPK8qAkeTqYKp03uQa+mLjJZoSRq42DDg8qeCp+YNg/TFV4vhuC0EnnBqhMTKjiR1KrbMQNO+4J3HY45ioI6RlZo42Sd/MKyNoc6QzRmmXUqAKCCWWgOFGCTgDw/lc0it+tyB7I0L6WaMVuHlVEDk7cIKrk4sGGKRJz3GYTDqx1YcmNwhGHVhKwQFB1nKa8xHZNCNrALAH1rzpIvvgCSbLQDSXUc+leT77Jufviy6rlQ2ZUsAQIm2ayvxjciwDx398VPUJ8mKErRtoBpV9VAkFvRGK5rnHn1ZfuNXfgln5mmDekhz/AFgeTC8CFv20iheCf2e5oX/rtgYPnZa0ARWLaxpK7j3tuL4HtgzNdYU5WKXLx2onZQtab/ZNwqg4GXM52T4YxGD3ICn/AJ7PbsMSmmrXS2/2/H9DRyg3w90Fo8wrySl2GodzylH1Mfe/zxD19zGZ/MOqJ9Q9zHqWwfmt9uR2sbCbo3SJVzEcksuqjxbNyunuaHPYYk682iWXzPXEwGpTuVuMWy/vDayvPce2G1aqVnZ55Y5cu/7gjip5eoBOaaMsSyvLEUI+KNnIPI/CQzUfw17VQHVMlI7Ex158So4NUMwo8waTVerft3AIrgEyMUhikFujJASp30moqdb43G4+432JRjCyaSf2Wk+XJd+WwkRQNXYA7gnjcbjgYu9uf195Xmii2+Rb+GeujMRDVtIoGoGtW6q29d6YX9Qe+1zWPO8xlXicTx2J0T9rGnEojNa0B2JUBxX0B2Ivb9E6umZhWRCNwLA7WLsXvR7fccg420Kt/hfl793WTPUhbKC3GBZRgxxgWUY1XJFbmBiqzQxb5gYqs1hWxjC5n+0f+Jv6nHY7Nf2j/wATf4jjsZTWj16LBSDAsWC48VMpMoxKuGLiQYItgLr8QbLkNF5y6oy0eksSokXWVUG2ZVtgB3HfjFV4T6W0UxYQpEkqO2gIVeECRfKWQlzbOjFiKFEEYvs6jPDIsTaHZGCN+6xUhW+xo4xuTEWXzOVUZYZORSRIzOjzZjUhQoFiZpJlLlXMkgAGm9jicty0djadU6cJkCsWADBvSSNxdcEe9/UDGU6n+j//AMqkOVemEplkkkZtczFWW2dQd/UeRX8zjbYhfHJHXseR53wFnF3MQlruPKk/LdH/ACGKbqPTJlAE8cqhbrU00arYIJVZQU4PY490Bw8Ng2CpHg3ReqHLmYwiPzCqorSEPINiQIwhIb1Mu3c/ljQ+H/GaooizEZiZdiwDH1HdjIp9QYmyTv7kLj1GbIRupV40IJsgqOf3vk3z52xk/Efg5WFyK0qAVrX+3jXmm2PnJ9iRzRPqCtDpgOY8a5VP/qFv4FY39CQFP54rp/0hoPgiJ+bsFH/IG/rgvKeFsl+CJ5f4fOkH/J6cWkfhoaSIcmqEjZysSEH8J51812wAln4J6i0ySMVCglSALqyCGIJ52C+388WXiPp7T5d4kSJy+x86yig36wADbA0QNt+4xZjGV8YGWQrHBB5pjpncSMskOqwpRFeMvYB4cccHBJ8w3w50B8qrB52lDadKUwji0g35Yd2YX7Fq22Axatis8MZd0yw8yWeUkk3mE8t17adJ9VAgkFixN8nFkcPEnPcTHYXC1hhLDKwmHVhKwQGY8SdHWfMIHJAWJuDW5k7k7dsDzZDIxWfSzfUyUPkq7AbDt2xcZ+EHNKxAOmI1YBq5D78cYEzZy+7Oys2mqstst16U+p7Y82vVtNrU/BeBojFtLAPmM8nkQtClAZnTRqMf2L77A0OO3bE2UnaTewg2ApGJOwJ9TbGrI47YDz/UkTK60B0pmtJAGmiImsVhekdeOYYqi6AoJ1OC1kMVIAFe14jVwlLRfHP2hoxbxcOgy37SMlnNN+J6HIr0psfviDr8TLMSRrjZVBUAah6aJT97blTv7HthxSbUlMTUyfhVFMdqWu7N8jntiTxJnWikDEaoyi2B8YJLCx2YcbbH2vjBjJzptaU87LHy7w6dM9+XqZmRGGSWWL1KcvTLvR0gpqAO4IAHbsAR3FpLXnlo/UhMgeMV8VazQOwJVT/Fse94p1y8pyqS5ZrHlyo0ZBCsqzShee4U7cEfPjFlqDSQuhqQKBRHxh4DpPI1KGb7WeLw1+d+m3r0fSX9j93v33DcvpXyqa0EjrHJ+JCfM9L32ogb1Wmj8goZmykvnrsp0iaIAkR+vy2de+jZRtwVvsQT4iCWKADTOA8RIK7+VrK3t8TE3sCGoj2Yy+ghTwJVBbbSbDeW4P2X3Gn6HBjL375+HlzQHk2kgwLNgoG1BHcA/mLwPKMetcxIrcwMVWaGLWVwSQCCRz8rFi/tiszQwBzBZr+0f+Nv8RwmFzf9o/8AG3+I47Gc1I9diwVHgOM4nV8XSMTkGB6wobECHEqnDWsC5IhxQTeG5BmvMynlZUU+uZV8yabzSGcFGAUaWUEMxat9q2xfYUHCuNx4ysTRelVUsWIABZqtqHJoAWedgBihznj3IRSNHJmUV0YqykPakbEGlxdK2AZvDmUdiz5XLszElmaGNmYnkklbJ+eOSS3GTuVo/SR03/e4/wAn/wCnBjeMsmERzmE0yAlDTUwVirEbfvAjEn/hXJf7nlf/AIIv+nEx6FliqqcvBpQEKvlJSgmyFGmhZJO2Fna3wb95ej2er929u7f6gP8A47yP+8p+Tf8ATgvI+KMrMGMUysEALVq9IY0Lse+F/wDDuV/3bL//AAx/9OJsv0mBL0QxLqoNpjRdVGxdDejiUVO/xbGmq+F0Ps1LVyu1bzsjv9vQf+qv8/8ATD4uswsQqyAkmgN9yeO2O/UYv/Sj/wCBf9MKmTjBBEaAjcEKoI+hrGlqlyv9Dz7z7vqGYqcxl82klxSRyIzi0mXS0alhq8qRB6gFulYXx6sWerCl8QsPca+GVhxwmHQjEwmFx2CCwmEwt4THCso+sdHE2YBJ+GLsL5kbff6V98Av1HJido5JAJT6K9SrRsgWoC2Qffvg3rXQUzU5WS6EFCiQVJkf1bH5fzxXweAcqgty1An4mCjZvpfb3748TiakVUkpTa7l4c8ZXdh96PRoqLS1Xt3E+YkiaEGFdS/rSn0r8RdCb9VXYYG/ngnIZ7W1IBsPxOB2RuFvs6/ngPNNDHlrUroXMxWdRcbIALO/AofYYflvEeVRLFEgm/Ljr3+Q7DEKzTUXplLHq/E5Qk7qI3M9Sl8wKiX+0jBKRu66WLajr2AK6Rdj8QwT4hzOmSmTUnl71u3xMPgr1Djjf5HAZ8aRFqRHJ59RVe/1PvgvxTnkjdFeyGUkECwKbuBuOeaxSlmm04NZXPPPPkLKEoyV2UPTog0GqFqIaZVK7ggSkhWVtmHqPO43ojCRujJk9VrIBBpbYBy0ao2k7+oWdjvttYxF0lVaFjGxBWaUKyt7iN6N2rCzwb+2FgmAy0Hmr8Pl+ocBhOVogG14I7j54qpZ/G/n1XvkCQRPKak830ujoVkqg1KNyeF1aNPsflYXEjRjWwoBvNda3Cyhoa43o2Ttz8XIvAeZBAnU/tE0JXqtgoEt0T8VGtieO52GDAgJsG1MsJrUdSliVOk87eo0TYDbdhhr6be15dPDfoCxH0zxqDPl8uRTMWiI/ECAnlkgcArd/Q/e+8Q5oR5eRi4j9LBWbgMVOn+eMn4Y6bAnUvNdmkndWVRQCKQulm/iIVrrjUe52vPHOR/WMs8SSBJBbJvyQjAoa3plYj7+2PTo14ySztjz8zLKGmVjCeAOsMc08bWxliDEk7qYvTbfUGsbTNLjMfo7yCqHlcESKClXQ0Egiwd+4riqPPa5zuabW49NABk3o7hrDe26/wA8OnfNwc2Y3N/2j/xt/iOOx2a/tH/jb/EcJiJpR6xGcEpitzHUI4luRgo+5/pjIdR/SGVbYaVqr5BNn1CiDwQcXnUjAxRg5bHpC4lTGG8OfpHikQ/rJEZG4atmHawt0a/P5Y2mWzKuoZCGUiwQbBHuDhoTU1gDi4vISMdjkOKzrviBMqtvRtW07/iVdQVq4B98CUktykVctAMOxh8t+lCPUokX0t+6QWB5+G99q9sbXL5lXUMjBga3Ug8gEfTYg/fE41Iz2H0WJLx146sIcUOHXhLwl468cC4uOw28cXA5IH1NY45ZJEOHYDPUol5kQf31/wBcQZjxNlk+KZPsS38lBwjaQ1mWWOxnn8fZMXUjNRo6UbYgWQbA7YDl/SVlgaCSsaJ+FQNjXOrC9pHqHRLoazCPjGN+koEAplZWvgdxsTZABr2+pGBpv0gZoqfLyguyAGZhdEAHcACwSd/bA7WC5nOm7G7AwtYxXT/FWbaQiRY1jAJBoWa01tqNXbfkMHv4hf8A9RB/w3zib4qCB2TCOsdEeef0ymMCIAgWbuSQ3sR7fzxAng+NbLyHe72VfYcm/bAcvU7NmUEkhfi5N7Db5k7YpjmlDMso06W0ktZs77cc2DtzjyarqTm5RlZeCubYScY2L/PZPLrlDCGDDzUNM4JOmhfpo1QwuX/2fGosRn32dx/ngPI5USqWjGoChsCDxewNXgdMn5kqxDYsasjYEqzgHe+EbtiM4upZOUsdPUKk0Wh8TZOP+zjN/wDsiC/1rAHXPFEU9aYmOm92Kjmva64xlMx1kgr+zI1UV3G+oH2HyOFfNy+SJQihWYqCW7qisSRXHqA/P2xoo8I4fxvnv6E5zzknhdkFR6kHmNJeqz6wgIO1MPT3HfHPm2EHl1ZW9J4NlzJZ+jMf5YDy080o1LoCirbkURe1tvvtteLvxP0PyihiZSpjRmEraTqewNLDYb0NxQuycWqQcbagRkpGLn8VZxJHISNCQARR0tuSWA1abN71zthj9ezbG/OK+lR6FVQfLsJZ5JF++LA52Ml1lAG9eqipI5ph6SON++B5emiiUI+Q7bexxXUpZkg2sLAMw0DOkpZi5DhySW7/ABg6u52vufc4qpeoShfiIOplKiyy3Zrv24s41nh3LHyXDAg+YK9j6Vo/mDin6v4ezDyMUikeNzYaNkKk7C6qxW/OM+qEZvVZZ3wjpyWkqeiZvVKscrsqGwaskn516vv8saTqaIukSPOVA7q4Kir5Me9H5++Ash+j9mJ8zzIgNxrEb38vS+35YsZukGFTqzBbbYNpju/cg4y1+Jpuf7c/Jfm1iHaLkViEEAg2KFH3+f3x2HX87/zx2Pbjshy+/SVnSFjQMB3I7t2AXbm8ea5jMtRF/FyOeDtucbfxN16ZpFY5V1RFayz6dWqgG2H4WPO/I4xh52YSFvhJ3AY3Ybbk87d8Z6dWVaTk19U/t8xKSsrE2SanUaqaiTqopZFi96qqu/Y849B8A+JjFM8c0yFHskqQVVgORWwHI22x59k8pIh1ChasCPYEdx7XWxxfeHFeeYCUa123VQqiuBagfTvzjqlTsv3Fsh5pacns0vWoWgkIlVhoe9JtvhPC848MzvU5QSGDKxvYjjuL7dj/AD4usaDw91Hp0cLvmJSJtcnpGrUFJKKukCmFU1H59sZfqecgeJTFs5Pr9B+fpDFqrTWw+eJ/qZVqmnQ0li7WP+E4R0gX64XclaQVvuaAA7n5mvlZ9sanwx4pzGV/aQqW1kaybMbAEjSVGwajzyLG1bYxxDEBVBvvV+rexsPt+WD0zeiMBoroUfU60VZt9Iai2/cEc7YvJNWcSyPpLKdXjkjWRWFFQaPxLYumHII3v6HEc3iHLoLeQDc0AbLVyQB2+tcY8I6f4vaNHBYlTXoG4IBsAAjgHfm/ntgzMdUWZDoIAdTZkcqdVtxuRsN6O14nV4qrF2UcdSLTuey5nxJCFuM6z7biqYBrv2+WKDM+PAZ1VY5NDKVpVPmeZrHpKVYNDb31fTHjuf6hLHqiFBW0kaXY1X1O973tud8WPhvxpLFKmpwKY0WGoCwAABsABW17XXFXiE5cTJar46L2wxjZ3PX+t5stHlzdeYTdtxY1Cygo0Nvvio6l04rG7h42KgbAsSSWA29PzxTweNhKxaaRdmYAhDZAVKYovGo6vkcR9Q66G9EDq5cWG1MqqQwJVlZqX03XzqsBOcmnktaPIKTLN3ZODwC3AFcEc2fyxKuVUSurolJJpsxhmcBW1EFiReoAcd/vjH9Szs5A9FrtuFahYN+od+B/riz6dnH1MAbj1NoJ3cjUa1MW9u+LaW8nbGjfKKVd0BBASrWMVqmReAKvQW+WIkgkprNn8ADBa3Fbhfa8L+uUqpZ1Oy38IFKdRrf5f98Ymmc1UYJ2WiTHzfq2J3Ff1xFtrDClfoRS5Fzlwb9RnYWHYWgjXaxxuSawKnSG0vbAluLLMBvdmzz8sFTzynQi16WdzZTdSiAcHuw/7GGZzq0cQtmYeqt2jNajSn0nj59u+BqYbW5hOTyXlwS3pYmWGrT2D/Fvvv8ATAsXSFsW1gAbBQu45N3xvx/PFEPGgeBR8JZ0ZtxXp20qbve3/DxW+CB100QNV9j7bmh+VfljoqTbBc1Lz7rqZjTBvQi2QpsKaXgfLc++G5rOI7PqDlHkZwNlNlmII9mpsZR+rPtTSfFZ9Rojfar37d/tgLryvO8xjOjzJGdSSQwBe69Jri/9cHspbXGUlzPRsr1jLwxqirJpH70q8nmzrs8YSTxHCjo65fWwP4ZFZx6SopbNmiRjzvIxSRqoZgSFIJ3O+mrHvvh/RMyYc3BJITpjZze7bMzFRQ5pTiPYNXaf3z9Rvh6F0s0ZVQVXgCiB7V3w4yoBQKgDgCgB9sZX/ZiELR31ajfB3J2Fbc/PGiizCAmkFHizv8Onmsa+zXUi3kc+eiA/tEu+NS8H5Xiz8W5xT+qkMPVl0Yb89wR79v5YyGX8OKpsm9gKN/hJN3d98WHi3Jl4smoYfs8ssf10ED1AH+WElGOpJPqNHmBLl1LSCyKCsK76g4a7+gwBmcvoQsjUE2YL6bAs/CbHBGBf1KRXbSxs22zEbFjsfuTgbPSSDUtnQfjuidxzf0rF4wzuc2aLw34+SCN45ojKGNhgACpCkA6WNHeu4474qcx4qzBGiJ2VN9jsd2Y8DYWCOMZ+KFsGxZb3Jr5V+e/yrFnQhLdJ+JO4w5iXu7du9XXvWDMx1dCK8o8b/tWF/kMEdLyETOVcsbjevw0wW1NjnvgGTJJR+PnbccV9MHs4t2sdqLmBgVUgVag1d1txffCYXLj0L/CP6DCYcJXdQyDE2bavuftgTN5NmrQgG1Hubs9v/wBY9LzfhDMQBrj8xfeP1ivmlahwO1Yo5o7QbVxYAr5UR9sZXKUWsAt0Cm6ik3oRZdVLv5ha6IZvTJqo0K22vA/WYpsuiyo4RtrPlorEg32FFfrfz9sSRwBd+ecGModFWT1qKOkk1zxfbHnfprNKLxzTzcDg3zMFlPEGZjQrG/otiBoDAaiS1EjuTiM5svrMzsX0VvuTQ9IOo/THomV6JlWpWDAb8nYCywHoWzzW9f6M6r4dygAZBvQHpchDXc6dyx9ye+K1eJo0ZW0O75pL7iN6XsY/wasBM/6wVQKqkGRdRO7Aigymvhvf2vbFq65IuQWiYV6GBkj2AFFQ7lfiLfFY9BJoVjNdYiOtwiil3OkXQsC2PtZAu+SMBZ2BgkLN+NCVo3sJXXf7qcV7F1JdoptX5dMFM2wzVT+Fl0NNDLI1Xp0QgA9qDpt/eGx9hzjGzeliDyLGxo40PSchMSC8iKKJ/aEs529qY8ce+LHq/gWVZYIomB/WSwBClfQAjszqRa17b8e/KQrKjLTVne+3LC3EUrPLMesi6TzrsEEnau4r/P5D544KwG9VzYNj+Vj7fLHoMXgPywkTxwiV0LFmM0pAjPrZAhpiVPw7blaOM+EyEcjeeJ7RnASOPQCC7FSxZw9aSoAsEadzvs9PjqdS+hN+Gfl3BU09gnoOQYKVqJgQXs2fTp5WiADt+LY7gWRWIOoHTHAYyGZkJk70dqHajXYXx2xq+l9YyucPlQr+rKI6vQkYYIPxtqcXvdkAmjvig6v0LLDUseZ8yh8MX7X5VrVAv2vvhIcSnU0u6fSzK4a2KvLdWZRq3FEA0SD37GsWUHiwDl6vb1p8/wB6jv8AfEWS6MCyxvEyKxBJY0dkJ/smtu6nnYEHvgfNdGhhZ1lkTYGnTVTECwEUEGyxCm9gATzQOvXCTs9wLuZcS+J1AV9aErq0UObFNe1H74c/iJygPmNRG2kkH6bCycZl1Q1oZnjuk1KATvfw3Y3rjEB6nyRse1cb1Y9vc/bCON/4oa3Uu5et6iSwlfgb2TuCV2JxVTdRPtpvYChZ2rgbf6mtrwxM2+nawDyQo4sDcD7UMBSauSPV27aTtR35vDKN3kDQpzJMi6aQ8E3tZJtvkN/ti0yuefQSAzNRClT6VqjbKPi4+XfnnFKpKigCGPf3UiiP6/ngzI5kxgho3IIIIWR49W4I18ihW22HlHGEBGgi6u3loWRQWJUEyjWSo3by62W/ci96usV2U8RSuwU6L+n/AH/XFfs7agB25Nn82q/++BidcoT2H/Et/wBbwVBWGugnN9blUbMN99x8hVUObvnEMPXZHdVbSB3NYjzERLfDqN1R3BtQOx5/zrAmVSiDVEH78e2GUE1sDVYsR4mZCRoBo+5xKPGjjiNfzOAnitePfej7n2xBlYCJUuMyC/go+rkVtvguERblwvjuQf8A00/NsF9R8UP5EMmhdwRVn3J/7+mM1/sibjyZr2AHlP8A6Y0K+D8wcuP1gHLJGGbVOkid607ruTd1iNTsoZYb2QAfEDUJCo7pVmve7wLP1ctfp+Ku52rb2xDBApbymYDc0V9QLcDjsf8Av2xBHKFO4DVYpuPb698WVuRxNHmD7fzxYZZrBsgV8+dhiqLi/TY97N/ltiYTbdrw4ti4j9DKSw5rbfkVgaUvtpGqz2v23OKt5cRTZs9qHIOna7962OCkr3A1g2WXvQtijpG3tsMdhuTP7KP+Bf8ACMdgDH0DgPqHRIZx+1jVj+9ww+jDf+eC0OHDF2upFMx/UPAA3MEn92Xf8nXcfcH64z2a6JPCSJEIWhTcpd/vrsPvWPUawoxCVCL2KKb5njvmbahtzx8vni1yXVNItgGFDnn8xjcdQ8K5eYG00E8tH6Dv7itJ+4xm8/4ClQHyWWQbek/s32rg/C35rjHW4XWrNXG+GW5Szac1E8cjLCshGphEuqQKdShip3qu4xlZ+ixxtpRXeiVVpCABYL6QK53J5u8X8+UkhYJKjLd/EK/I8H7XjoM4VvSSCpGx3Wx30na9/bGelRVBvRt05fn7naEjKr0ty5Z0Yoi22gMopRZJIO+xG93vgvr3jGGR8r5X6xAIPMBMYVXGtVClLJHY3e9e942OU8QMF9ShtidQLA/57b8ChjD9V8PNLKzg6tRbYEahQsFhdgHCKLrVb1o2UU7NO6yrO9/VElGWq7KvqnWldta5jOPJpADSOFA3FrS71Q7Vv+eKkQsx1OeTuzsF35Jtuf54sT4XdlYq8am5QikuS/kRLNLTKpRQFYbsQCcQQ+F5ttcUgJDN8LE6UAZ7GwXSpBOoigQdgcb4qFOPw+/kOiy6FnYIn1LC2YlWtCglolY0AzAqpbf7DGz6Z55rzGy2VZSwhEaB6YhiSdBAAo8EsTzW2MV0+QsVGXimmCmh5dRgM16R6fUzldQA1FqJrbE0PV3WQCLLMrB0LlVLvplQtGNRF+pbYX2BO2POrUqk3qgs9Xn1x8uYyTTuje5bw2rZcjNSs0z6mYg6V+QKpp1AbE33242wIngqJnUyzCrtFhjRBQ2NsFABPyUb98ee53PZl8xRE3mMKEYu6b1KFYGipXextW/zwevXc5ENOhwwLMRJZNLKEZtzQVXXT9bxlfB8VFNxqb/TwGd2ssn8dZZIJl8gaU0q6AMSRY3+YN7/AN7GPMgv2xoc1DmJ9GuNiGUqrKoIbyweDYGwu2balb2vDemdIkyrNPIjBYyBuN1DIh1OONJ86IX31iucepQcqVGzy0vn5itmq8BZSARapg7u29i9Ma7hd1NkmzuRW4HbGjPScoyERvpFEEAo6m73dZFa+fljLrnp9LBImQIJWYuuhE8pWaSwPmpWwK1MASCcZLqufzM6s+l2RAbYoKAFau1kCxZF1YuseT+j4ivVc3Jxv3+gl5X3J/B4jfMETlQoiY24YgFSp2Cup4vg++2L6VciW06423/DI6VdmwWDAnaqsncDfGGk6dmBMsJhcTPWmMJTtd8AfQj5EEHcHCSdJzAYKYZLZlRRV6mddSBTwbXcVtWPaqcPKc9Sm13LYfPU3OX8Pxux8uVCARsIi5X94M8Xpvt2rvhy9FVWBcQML+DzSkhoEn0667cc7HGPyWTzR8v0S6H2XbUK0a9lY0voBazXpGrgXjaZB3y0YcZdmDIxaR/VIqxyeUfOvdBrFBQORVXiSo1lL+ePD8WOV+ZBPDF+1lYENQRFUalBII972G30HzrFAuWIa2DKB++CP8gMa9M2sLeZLCUNkBmjVFDKLZVUcML3BsixfbFtmPEk6Al4plC3qLLsAvxXv2G5HIG5ob42R12+ILUb/CBeCPDKZhhJmBcKbqu2mRvY9yo7+/GPS8lkcpE4eKCFHF0yRqrC9jRA9seaZjxPMuwjcHS7bqdxGBqACgnVbKNJogut1eIOqeLcwiMFhlDhC5sUEQNoZ2a6ADHTV3e22GlnIEj1zOeJoowS7gVW1778UO+Md1/qn67Cwq0DXWsRggbUp+nLH5gAfEPGMwk88glZJHEjMokIB1Mi6nGo1so5PCj2wRB0aS2HlzExmmAUgg1qrnc6d6Fmt+N8YeJ4eVVK0reX9jPKsj0vKxROkaZaGFFQgszJHKoI3YartiT3sHa8DeJvDXT/ACXkKeURvriJ2J76N1I99vfGGhyE3oKLP+0I8vSGOsspdQN73UEi6sAkWBh3WVz0kUcPkTEDbZbMnpLqbBNjQrkHg6TRNbeev8dVjUThNpXzun1y+ZHs7NWZnyfbj34w4Nhw6RmSfLELlhRoDch70aTw2qjQW7o1dHHJ0bMlUYQSFZKKHTswYEqfkpCsdRoek77HH0BQ5qI53+mIZIr4OCI+j5nS7eRLUevWdNafKvzSQd6WiCeARR3xCvqPf51yN8B4CbHJD9lH/Av+EYXD4kAUBTagAA+4AoH8sdjkwHvQw8HDEOHEY1MzofeFGGnC4UYcMOBw0HDsKESSFXUq4DKeQwBB+oOKDP8AgSB7MdxMf3fUt/wNx9iMaEYeMJKKe46Z5zN4HzEIpQJRXKGjz3Rt/bi8ZTq+VNMK9QJsHY7e4P0x7kMCdQ6bHKKkRW+o3+x5GM7oq90PqPnxzOY1RJGVFJfSCadmcPcq3T1pUCxwMc871KPLRBKWMmjWdTSOjMxLsT+DSBvQZuSbx6j1rwLEkbvEzLpF6W9Q+gOx/MnGTiyisNx7YjUco4YbJmaR1hMTtEkqwzmZRbK6OyKLFMoIuKM+oGtPeyCH03xHMqlkij1lVWRrkuQR5d8ol+v0+ksfTXqPttjQ+JOnj9W9J0263te1NsN8Z2MqmSQqvqdipJNgW0xFD5AHv3xSjfRgXbAkfi0GUPKrCRaAALFVCoVUKwcOKu7vm/esHN1aGRGtoRqj8skI8bBP1g5nSiXoA8w9hwAPmaSPIKY9R5q778++HZbJrqT6f/heKTWBlktJ+sRCIREo6BGjKhZtRDNG59eoFfXEraVOm2c16sQ5jxLrUr5CGOgChDqtIMuEWxJqKhcvEKJ3BN70QHDlR5gve9Pb3YYJiy2pXB9mN/l/pid7DWQHnPGDu7s8MfmPG8RkBkDBJJGdgo1aR8TLdHY+9k2PS/ExeDymaONUVkAdm9UcjtI6kBgGvU6k1eliPYjM52Mea/8AEf642X6P/D8L1NMgl/aBAjfCLJFn976Y6rFabp2ZJg0GWzGaneaGJPUjR+cyuFKvC0JYMx1yPTFtZO5q8Wy9DkiSJHEbGNCsQCyBgTD5TOqB/U347OysSdrIx6jncuFligjAXzA3qq9AQXQTi/bsPY4Ly3QI0ugST8TNuzfU/wCQ2HYDBhfK+fv2h9Nldnmi5bNsyu4QENr03LRbTpBNPsKLDQPTUjA2CAIoehTLo0iNfLaFl0oQLgllmQFbqjJKxIFfCtVj1b/ZaY7/AGWmLCnkjeGG0qojjRUZ3Cr5h1NIU1a2diaqNV2rb574eOkTq+sFdeqd9Wk3rzRUysd6JpdI+ROPWD0tPbGJ8f8AUTAsUcQ0mUv673QRsFOkfvG+e3bffCtvcZK5iuo+KJo5nACmVWBAtmjQtMk0hfU5bUfKRAoqlLWbxm811ErCYVRI4yQdK6ybDF2JZmJYs3l2T2iQCt7f5umRVAFM9H33bm/ffGy8N+BYZIxNKS9k0lUo9rPJ4+WMfEcXGgtU9iU6igYro/XpEIVFFLE8P4hqEs3nFiytavqCixsQgBB3uyn8/MofPhVmDOylhKDF5iInpAfcBYk06rorvePSH6JFBoCIKkdEI9gdvvWHnpaqxB3PN0Ad+B7bY8qf+Zv/AAQnavoefmaUs7aER5rMjKHt2MMkAamalpZZCFXa24oACsk6+cu+YjeJXDwxwgDUo/ZwHLrqprAMbyMa31kHixj1LORIp0lb+Hc13uu3IrHkviyJf1mTQukXxZPFWbONvAcbLiJNNWwWUrrYTJ+OJ4kCRpGiIVMSr5g8ooGrcPb+pi51E+r2FjEOR8UyxuzhEJZIU5kWly8ehaKuD6jTt7kexINcI8bTwL4RizE1TWwCFgvAsfvdyPlYx65xm5uuOynVBDr8loBIodSkbuzEIitoU07Lx8J4vfAeTyju2lFLGrIAs19Pvj1/xH4Iy0UDOIojuqCkKEF2CarRhdE3VfLHlsMmhgKDAqUIYA2NnHI2ogce3zwbN2ONNl0IRQRRCix7GhYrHYdlx6F/hH9BjsA4/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18440" name="AutoShape 8" descr="data:image/jpeg;base64,/9j/4AAQSkZJRgABAQAAAQABAAD/2wCEAAkGBhQSERIUExQVFBQVFxUYFBcXFhcYFhccFxUVFxQVGBsXGyYeFxokGRUUHy8gIycpLCwsFR4xNTAqNSYrLCkBCQoKDgwOGg8PGiwkHBwsKiwpKSwsKSksLCkpLCkpKSwpLCwsLCwpKSkqKSkpLCwsKSwpKSkpNSksLCw1LCwsNf/AABEIAJYAyAMBIgACEQEDEQH/xAAcAAACAgMBAQAAAAAAAAAAAAAEBQADAQIGBwj/xAA+EAABAwIDBAcFBwMFAAMAAAABAAIRAyEEEjEFQVFhIjJxgZGhsQYTwdHwFCMzQlJy4QdikhWCwtLxJEOy/8QAGAEAAwEBAAAAAAAAAAAAAAAAAAECAwT/xAAgEQEBAQADAAICAwAAAAAAAAAAARECITESQQMiE0JR/9oADAMBAAIRAxEAPwDlc1hOmTOQ4SAP3C/qsMZlMtLmTGhzMvpI+YWuNxtBj8jnPYXUGtBIzsEmRJb0hpwKMZhSCTYj3bRII4092o8Fny4z6XOVU1HuZ12T/cyx8NPBFUXuc2R0m8DYq7F0pBQuG2W8Uw5s75g38LfFZRduL2Vhxg8D8f5Wz6QO6Oe768EBmdrm13PALT2EaLduMym4cyd46TD8kxkoumxzSC1x7QTP8+ad7I9rKlF2pHNtu4jRyTkkdZve31hZLwRqDz3juT1OPXvZv2yZXEVHNDrQbgHtmwK6cOnRfP2Gqvp9V312fwui2N7cVKUCSBw1b/idO4q5yTj2BRc1sj22pVR0oaeIu3v3t710dOoHCQQRxFwr1LZRRRMIooogIooogIooogIhcXhc0EWcLgj67fEjeilCgKcNXzDmNR9blcha1Ig5h3/H67+0hj5CYbKKKJB8k+1d8QywH3dKwmBrxXWupiXGQehpeR0qf13pdtHB06pLqjJLaVN0tJaT1RFrRfgmAe1znkTORpIIFpNM6jXwU3w56JxAsUbs0fcjvQVfQo7Z34I71jx9acvCP7AY6Bm1LqmTGa5I1AidQhDh8wM2OeoO4ObFhvuq9o0x7+iRMRSiddTrCaPBnpGenUi4NpZvHetOXiOLXH4OpSDQ09ZzRa446btOCKwziSZa0cxY9hCYbQH4X72rfGC47/VRVwGaAWjqfG/qqcXinB4DTHbpv15WjvRlJ2ZoOk7uHEJdw+qppy0y0kFOtme1taidT9ctD5dqWlkrU0vopyleL0nY/wDUBlSBUF+I1/xOvcuowuNZUEscHDlu7RuXhLqfaPRG4LbVaiQWuJjS59dVpOSLHuCi4TYv9RgYFbxsD8j5LsMFtSnVEseDy3+CrYkWooomEUUUQEUUUQGCgsVXFLpXy7wATvi0dvw3q3aNUtpPc0gODTBOgO6V49X9osTSxFRr8Q5jcwFXM7NqdA2NIJsItKNwPXcHtilVIDHgktDo3gGYnhofBReJ7J9s6tDEAe/a2mKjsxguYJdLjAu7MBx/NIi6iAX1K9Qznp06kiCR0HECLW7OKrFamCTlfTJDRDrthpbEEcmo4KZQuf5Vt8Y0qulpI0hH7N/Cb3oCvoUds38JvejiXIkxNFjyx5BBZ7ow3TrQBDvmrIG4z06u6LyyQrXvfHSZTqC3FjrGRpzVFWq0flezpOMHpCXETBG629VeUsTONlO8efwv3tVuL1HeqMe8EU4P52q7Gajv+CVVAWOaTSNg/oVIEB0ECpEb9QNFZQFnfud6obF12mm9pkQHX1EkVOFxHJEYZ1j2+oBVcvIXH2rSDoNdyFwjzmc0yYnXUQdPAg+KLt9dhVbh94bzcxrbo8+zySk/U9/ZuWqoNBuD3g/JXhs2428UFhqOSo9o0/8ADfnDvIJZ1qre8bupfQsVbhcfUpkZHd38fJSqYDiBMCYCGe8ODDxcO7WQjU47jYv9RXNhtUSOevj812+zdt0q4BY4SdxIn+e5eLGl9H5rajiH07sJHf8AQVzkm8Xu6i8w2P8A1GqMgVRmHG9viPNG7T/qVUaM1KjTc3jmc6OEtABV6nHoSi8jo+3eOxL8lIgEzAa1ogDUlzpygcT5pliPaKpQpOb759Z5jM8kxP6WcG/3ankjRju9s4ao9gFJ2Vwc0nSHN/M24O7zAXiX9Qse9j/s5pNaes57WkPqyTlLpvaTbeTPBexey+3RicM2oSA4dF/IjeZ4iD3rl/bqrg6DK2MAp1cQcoYCZAczo5oAPVN5O8RKcuk8LqseGh+VwYSW5otIEls7zEKJzj9qsqYXK5rn1Q57s5cMrfeOBAc3jObqwJO9RHRnoKzKVUfaKib5y3TUHnwlMaNdrxLSHDSRcc1zY3xK5sUdsw/dN70DW0KN2Z+E3v8AVHH1PJUhca23eEQEPjNO8eqSh20x0af72qzFUoIgka8x5qraZ6DP3MV2MOneqqIX1M8EObTeDabsdebSLHUq3D1IBBaW333GgGo7N65/arXNq6lwfeDJiInLwT/AOdkBcZm45DcFdn6y6Je8EtfJGUid1x8Vh4PvDmEXG6Js7u3blRWq0y7I7LPA63mPQqU8NEZXOA4TI8CluTDzvRtN3SHaPVVV2RWdbXfx6LfktM7hcBro5kf+LWtjc1TMWOYTrMFthxGneieC+jcNqRxaUqZ1Kf7m+YEplgqgzjpC8jUJZGVrQRlhzBB3dUQj+o+1/vG++GV02io39JiRryi44q3EVg3LIMOMTuHahBhnMqueRaoQW8Tla1p80Xi703DsPnHjdGdlvTD8MDyKAqucwkiRlIuLdhjhqmOKYHU38QAQRuIcFTjATTcQAZAJHIiHRz3pCrdl7YqOL22yx0oEZuExqrK2IaTlc4DiSeOg70k2fiHMc9wBI/NG7j6JVtb2lBDsoc17tTYQPin6nw6w/taMNXyOnKczajXZsgMQHljSM+XWJGqTe03tYcW5jsrWVGgNLmWbUA0LgRObmSbLn8RiJLgTMnrb77737lq0Bsg3s4SOy2o4xPJaTpDf3gcHS8NLWjIMpOa9wCLDeZKiEqAiCQROiwqBt/oFT8uV1tx5pps7BVqbAIIIJNjqC5sjyK5OnVcNCR2FG4faFUaVHjvKysrb5b06tu1H2a+mQSYJ+rLoNln7pveuf2TVc+jLyXOk3Pcn2y/wh3qJ6VVobGno+HqhX7TqNaXOpCAJOVwPAaa71QNsir0Qx7Tz8UssVsp7tI/ds7WK/F7u9D7SP3Te1iuxe5OphLtW1Sg4bnxbmCE1ZoOweiGxOEbUhp4gwDe10QEb+uKzvXP7aw1Q1HOa0kFsT2B/zHigG16jZu8dEuFyIBcfgV18LV1IcFpx/LZMTeG9kWH2rVa+HOkTBBA/RmHZofFM9l7TNUGQBDWm390/JWVMEw6gb/SPRVYPZjabpbItETbf80rylngksYrbToklrxo7LJbae66xUqMynI/RzbTMQ4WugMbsNznOc12rs0Eb0PV2c+n0oBGYEx/v/wCwTzhZ6W10rnPOUHK4NJy6tcASJFpB0G5b1cQMjwQ4ExBiQINxbiEBTe5lD+4MOtzMGO1C0NtO905zgSWneIEdHXxSyg/ouDmug6sMcyIMDnZDlpNLT8o5cJSraWJFSgHODhmJuy7hE7z2blVsbHy0tc8iYDZIJ0u0gg23pdy5g0VhOtVYPzAO7nN6XnbvXIY+mfePtENtzE+W9dfh+jiLRDmR4QR5AoGhg2vqODg6xMDxseITlwqS4T2ec+m503EGO6Y77IevSZTpyX/ekzAvAgWdPVMnmujwRLmvYJkgGxg2FoJtrAuuUxeGquflfJfeA4guN9AOPJVO03oFXxLnuzOcXG1yeGiib7H2JnY5z5AuBuNiDIkaWIWVWjClrUXQYqGBF0GrOtI6jY/4J7T6BPdm/hDvSDZLB7qd4Lo8An2y/wAId6iejk5uh7RuLKrKoAGWHSWnUgTYgb5uFVs9rZ6JkTwaN1uqSqcY6HVx7kmAILajxm6TLDNmA18kXheqw5SLDUg/l45QtOXiOProtofgj/Z8ERi9Ahsf+AP9nwV+KNh9blnVxy+2sI41HuAJH3cQJ4g2v6I72fbDXi/WFjutzQm2qILqlwD9z+Vx0LuDSjNiiA4ft/8Az2BO+QT2j8W8im8ixDXEdoBhJ9n7VquqBriImDZt7Tu0Tes7ou3GDHKxgpHhqzjX6Ts3TEdKYkdpjVKeU766FLMJtvO8MLCCd8gjSUxlIqLSK92gCWxYjUQeSJ4d9O61YNaXGwFyhH41lSm8sdmgXsbeKuxbZY8HSEn2SB7upE9Qa6/m5I+h9njq7bAuEkCxIBv2rZ1AEEESDuSfaNMSx0TZl+wz8Ubtdk0zDi24uNU88LRTsI3JkiB/MpZR2GA4Q49Egxa8aehRNCofswOY5sh6Wpkb1TSxD/cZ80vgiToSDqYHD05oK4uqCKzO4eIePkqMKYxFQc/iqTiSWh5iQ1rjGnRfeO4FU1MQRiXgamw8dfNMq32M0mo8gwBaImQJTPaGHacki+bXfcHfql2yjlqPbwJTHFVQQ2/VcAd0W/lE9KhKLcxImWgkdcnQwbACL81FKFSm0mH6kkjMYkmTAmAotEuCb8U0ooNuGHNG0xqo5WL49Oi2Q8e7cJuDccJAiU82Ufux2lcRsMdIGDqQSD0rjSqP0nUHcV22yfwx2lZcbtPl45h+LB97LWdW/RcPzDrQRa9435uCKoVMzWmIv/d/yJ+pRjs1/u6Rmxka9tlVXDo6lMRwkei0vKWFON012gfuB2M+CvxB6I+tyFxp/wDjjsb8ERiOq3u9FNOOe20Gy+WOJy0zII3OsILDx4onYxs60WZr+3sCsr0C4mW03A/qBmNYseK3wdAtmzQDHVndpqUW9Ycl0TU0PYfRIMK4e9tmF2G/MN5BPahMGNd03QZwzpnLSBtcNI000KJejs7HkpAwNGIMTJy8Nzo4p4SgPsZzB0U545IOs8USiwbWPRPYfRKtl6VLz0TfsJTSqCQY15iUNRwuXMeiJB6rSOfEpfQzsPjuowz+UJhixLbGNEMykXMaJEZQLtn4ol7TEAibbp05KpfCz1Xgh9yG/uHmVVhqZbRe1xuC+T5yiKbCGxN73jjyWGsMOkyTN4HCNEaWAME2HMY6DZ7T/lceaCwwIxDg7VvRnjEQf8cvijsQQx7CTvdJ0N4Pql2NrljzWzMIzloBJk5QyXWG8Ed6c7Ki8I6MRVH9x80djGy1/a0nwSOntVnvnVLhriItyTTae1qVJxpuzukMcHMy5XNIzNLSe2CDcEEKpKnVTB944f2D1j4qIk0qTvs9SlUcBUpvNX3gs3K7qgtGuh8FhVZRLHJNRDND2FbVMBcxaNQde3mOa0bbVZcoqVbsazgY0OoPTbmH/wBg3td5ELq9k4/7vTedy4fC1y0i7WxfM6bZv1kXOY7tAu02Sw+6BLQ0mZE5h2g7wdVlL8aq9wWLobHGGnsRg7lgtnUA9yWnqj3xfRDSNWjSN2isZiS5rbbh6ditaIsFnMq+SVeVQuHEeIVYAn5j4rIAG4eSnVayarf1DxChqt/UPP5Kl1bXwHBVOq8bd58UaNEGq3if8XfJT7QODvCPUoR+IvYjy+ty1diBvP1uT7GixXnRp8lHVf7fP+EO7Gj6E+qqOKvIHjCrORaJw9SA1oi1rz8FfPMDuPzSttcwLaLD8U7eQPD4pzjyL5DqmII3+Q4rQ4zS5uPrclT8Y2bunkJK1p1y8wxj3HTqqvgXyY23iSWHLOYEQRrzXP1X5iQ5+WBMOJuTr2mwXQ4vA4prXO9yWBoJcSDYJcfYzFOMljulcWd8lpxmItJqdUcSF12DqUmYFznsa57g5gcZzjMYDheLTpvhLafsVWtNr/pcT6I8ezAa6X582sRlF9Re8KiYwPtC1vuzmcRTBDhcRLWiRAm5aPBRE/6fSpvpQxokuBtP5ZE96iYJMdiKsgAQRcEa+M6IrD0szBmkPi++TxEadiQe/cd5V+Hq1GSRmEggkg6HfyTslKdGLtn5XZmPaCLgEA3OpIJva3inuyNoU2sawlrDe0w2SdGz6Lk6e2XU7UgBxMAk+K3/ANXNUZajWZwQ5rw2HiNW9GA5p56EWKjl+PhVTlXfe8U96k2HxLntDiSJ3QBHOwW55lYfx1emrsQOIVbscEsNRo1IVT9oMCf8Y0d9qPH1VZrG6Ddj+DSfrkoMTVOjI7vmqnCForpLDm8SqDRqu1eB9cllmzeLiVXxhaj3NBu4eKqfjWDiewIpuzGD8s9qubhwNAB2JkXDEuPVpk8zZZDax/S3zKZikthTTBWMC49Z7j2WW7dls3gntJTP3XJZ91zRgC0GCnBFNrhMEGbcHQCJhHHEF1um0cGwxo7hAWWN6JWjWk66/V08IFXwjG0njM4NMknU3M3vdEksEEuqFsicovB4SdVvWwudpb+ppHiIVOzzmoscdQIPa2x9EAzftMMn7NTNM6B9Q56v/Vh/aO9LTnf0nuLnEmSTO/0RTgl+K2m2naC4mSANIk70rcDXEsh1L9//ABcolGO2o50TYAzAWVF/J/ha5/7S79R8Vo5x3mVFFqa7ZtHMTyErYYU59dL/AMLCiAetxDnRBI3cuA0VlPZbnQXPUUUVQhmzW75ParqeEYNGjwUUTIQ2n3LcUwoogNg1ZhZUQG9KhIlbe7HM+SwomEnuUzLCiCZIWWsUUTC1rFipS4G40/nkookEw5loSPA7RyU4yyXVakXsAXlRRTyucdDXaVVxqOaXGBoN2g8VTjhZl46PxKii5re6ktqM+iooonD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22" name="21 CuadroTexto"/>
          <p:cNvSpPr txBox="1"/>
          <p:nvPr/>
        </p:nvSpPr>
        <p:spPr>
          <a:xfrm>
            <a:off x="611560" y="1556792"/>
            <a:ext cx="3600400" cy="923330"/>
          </a:xfrm>
          <a:prstGeom prst="rect">
            <a:avLst/>
          </a:prstGeom>
          <a:noFill/>
        </p:spPr>
        <p:txBody>
          <a:bodyPr wrap="square" rtlCol="0">
            <a:spAutoFit/>
          </a:bodyPr>
          <a:lstStyle/>
          <a:p>
            <a:r>
              <a:rPr lang="es-EC" b="1" dirty="0"/>
              <a:t>DESARROLLO </a:t>
            </a:r>
            <a:r>
              <a:rPr lang="es-EC" b="1" dirty="0" smtClean="0"/>
              <a:t>  Y  MANTENIMIENTO </a:t>
            </a:r>
          </a:p>
          <a:p>
            <a:r>
              <a:rPr lang="es-EC" b="1" dirty="0" smtClean="0"/>
              <a:t> </a:t>
            </a:r>
            <a:r>
              <a:rPr lang="es-EC" b="1" dirty="0"/>
              <a:t>DE SISTEMAS</a:t>
            </a:r>
            <a:endParaRPr lang="es-EC" b="1" dirty="0" smtClean="0">
              <a:effectLst>
                <a:outerShdw blurRad="38100" dist="38100" dir="2700000" algn="tl">
                  <a:srgbClr val="000000">
                    <a:alpha val="43137"/>
                  </a:srgbClr>
                </a:outerShdw>
              </a:effectLst>
            </a:endParaRPr>
          </a:p>
        </p:txBody>
      </p:sp>
      <p:sp>
        <p:nvSpPr>
          <p:cNvPr id="11" name="10 CuadroTexto"/>
          <p:cNvSpPr txBox="1"/>
          <p:nvPr/>
        </p:nvSpPr>
        <p:spPr>
          <a:xfrm>
            <a:off x="2051720" y="3092767"/>
            <a:ext cx="3600400" cy="1200329"/>
          </a:xfrm>
          <a:prstGeom prst="rect">
            <a:avLst/>
          </a:prstGeom>
          <a:noFill/>
        </p:spPr>
        <p:txBody>
          <a:bodyPr wrap="square" rtlCol="0">
            <a:spAutoFit/>
          </a:bodyPr>
          <a:lstStyle/>
          <a:p>
            <a:pPr marL="0" lvl="3"/>
            <a:r>
              <a:rPr lang="es-EC" b="1" dirty="0" smtClean="0"/>
              <a:t>GESTIÓN    DE </a:t>
            </a:r>
            <a:r>
              <a:rPr lang="es-EC" b="1" dirty="0"/>
              <a:t>CONTINUIDAD DEL NEGOCIO.</a:t>
            </a:r>
            <a:endParaRPr lang="es-EC" dirty="0"/>
          </a:p>
          <a:p>
            <a:endParaRPr lang="es-EC" b="1" dirty="0" smtClean="0">
              <a:effectLst>
                <a:outerShdw blurRad="38100" dist="38100" dir="2700000" algn="tl">
                  <a:srgbClr val="000000">
                    <a:alpha val="43137"/>
                  </a:srgbClr>
                </a:outerShdw>
              </a:effectLst>
            </a:endParaRPr>
          </a:p>
        </p:txBody>
      </p:sp>
      <p:sp>
        <p:nvSpPr>
          <p:cNvPr id="13" name="12 CuadroTexto"/>
          <p:cNvSpPr txBox="1"/>
          <p:nvPr/>
        </p:nvSpPr>
        <p:spPr>
          <a:xfrm>
            <a:off x="251520" y="4737918"/>
            <a:ext cx="3600400" cy="646331"/>
          </a:xfrm>
          <a:prstGeom prst="rect">
            <a:avLst/>
          </a:prstGeom>
          <a:noFill/>
        </p:spPr>
        <p:txBody>
          <a:bodyPr wrap="square" rtlCol="0">
            <a:spAutoFit/>
          </a:bodyPr>
          <a:lstStyle/>
          <a:p>
            <a:r>
              <a:rPr lang="es-EC" b="1" dirty="0" smtClean="0"/>
              <a:t>CONFORMIDAD </a:t>
            </a:r>
            <a:r>
              <a:rPr lang="es-EC" b="1" dirty="0"/>
              <a:t>CON </a:t>
            </a:r>
            <a:endParaRPr lang="es-EC" b="1" dirty="0" smtClean="0"/>
          </a:p>
          <a:p>
            <a:r>
              <a:rPr lang="es-EC" b="1" dirty="0"/>
              <a:t> </a:t>
            </a:r>
            <a:r>
              <a:rPr lang="es-EC" b="1" dirty="0" smtClean="0"/>
              <a:t> LA </a:t>
            </a:r>
            <a:r>
              <a:rPr lang="es-EC" b="1" dirty="0"/>
              <a:t>LEGISLACIÓN</a:t>
            </a:r>
            <a:endParaRPr lang="es-EC"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42328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910" y="116632"/>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11 Diagrama"/>
          <p:cNvGraphicFramePr/>
          <p:nvPr>
            <p:extLst>
              <p:ext uri="{D42A27DB-BD31-4B8C-83A1-F6EECF244321}">
                <p14:modId xmlns:p14="http://schemas.microsoft.com/office/powerpoint/2010/main" val="2513281194"/>
              </p:ext>
            </p:extLst>
          </p:nvPr>
        </p:nvGraphicFramePr>
        <p:xfrm>
          <a:off x="1142976" y="714356"/>
          <a:ext cx="7715304" cy="5857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4" name="AutoShape 2" descr="data:image/jpeg;base64,/9j/4AAQSkZJRgABAQAAAQABAAD/2wCEAAkGBhQSEBQUERQVFRUVFRgWFxYUFhgVFRQYFRUYFhQXFBUYHCofGBsjGRgWIC8gIycpLCwsFx8xNTAqNSYsLCoBCQoKDgwOGg8PGiwkHyQsLiwsLCovLCkqLCosKSwsLC8sLCwsLCwsKSwsLCwtLCkpLCwsLCksLSwpLCwpKSksLP/AABEIAK0BIwMBIgACEQEDEQH/xAAcAAABBQEBAQAAAAAAAAAAAAAEAQIDBQYABwj/xABEEAACAgAFAgQEAgcFBgUFAAABAgMRAAQSITEFQQYTIlEyYXGBQpEHFCNScqGxM4KywdEVVJKi0vAWJFNik0NzwuHx/8QAGgEAAwEBAQEAAAAAAAAAAAAAAQIDBAAFBv/EADARAAIBAwIDBgUEAwAAAAAAAAABAgMRIRIxBEFRE2FxgcHwIpGhsdEUIzLhBULx/9oADAMBAAIRAxEAPwD0yF8GxPgCLBUeLWMeoOQ4mBwLG+CFOBYFx94THY7HAFBw4YbhwwBonY7C1hawClhMJh2OrHHWG47C1hpxwLC47CY7BAdhMdhMccdhMdjsEAmGnDsNOGOEw0nCnDDhkA4nCE4Q4a52w1jhjHCVhxGEw4BuEvDiMNIwQHY7HY7BOI3wLNgt8Cy44JX5jFTmji1zJxU5rChMZmPjb+Jv6nHY7MfG38Tf1OOxiZrR65HgqPAseCo8XMTCExMpxAuJVOOBcmD4diLD48K0EkAxFnc6kMZklbSoqzudyQAABuSSQABuScRTdWjSVYifWVLkDiNBfrkPCKSNIvk8cGspnVK5uWHN65FmIkiKeaZZAr3HHAIyFgMLbs92Qyk9zibZeMS1z/jDy8wsXlWG8jdn0SMMw5RTFCV1PpIOoEqRR2xTRdfzJy7tM8if+YWGWUJEkcKpM0cxhol9qFu+wBsVRxb9C8MusonmZg6mQRoZTmCkciRgo00g1N60L7caiNxi3y/Q4ElaVIYxI5JZ9I1nV8XqO4B7gYA+CgzPW0gljaKVpoky2ZYgSmXXIsmW8tCbNtcmkXxr+eBOmdYzKRNBMz/rJzcCW4RiEnCyyaQpK6Qq5gL8lGNnI6xoTVKougKr6DDM702KYaZY0cWDTqG3F0RfBFnf54465V57xN5c0iBC4QQqApGt5p3ISJQaGyAOSTsDeLLp/UVmUlbBVijqwpkdatWHvRBsEggggkHFdN4YUOkkDeW6O0nqBlRmaJYbZSwNiNdIphVn3xnOqdPzcZWMOUWfNKGkR9M80jFWaQ6RSRCKN1EanVSLZIsY46yZvNOOxT5LxQksoVUfynYpFPt5czoCzqneqDU3DaGrgXckYa5NoYcJhxw04IomOx2OwwBDhhw44acFHDThhwNn+rxQ/wBpIqn2u2P90b4z3UPHAAPlJ/ekND/hB/zwsqsIbsaMHLY1BxVZ/wARwR2DIGbjSnqP3rYfc4wvWetTyxo7F5EkZggQhY20EBtgdwCQLIN4b0roc0+7fsV9gKaubth/QYlLiJWvFW72UVJf7M0M/jglqRAFHdzZIHPHH13xpsnm1lQOh2P5g9wfmMUXROgxwLLW7NEQzEli1fM9sZzo3VJMhP5EvqU/Cf8A1E4BH/vUfnwffAjVcUpyd09+4GhSbUVt9T0bHYZDMHUMpBUiwRwRh+N6dyA04Q4U4acE4Y+BZjgp8Cy4JxX5jFTmsW2YxVZrChRi8x8bfxN/U4TC5n42/ib+px2MTNaPXY8EpgWPBSYuYmTpiVcRJiVcEQeuI+pZh44JHijMrqpKoOWPYf8A839t8SoMB5/q0kD28DNBQ/axXIyfveZCBq0/NNXzAxOTLU0ZPMZJs1Ll2WeKdnDsjmHQEaBlZop4gbeHUQNL+tHCmycbnIZZkjVXkMj7lnYAFiTZoDZVs0B2AA35wL0rKobzHkrFLMo1mvWVFlA5r4tJFj323oYLzcRZSFbS3Kt7EcWO49x3F4Qs2T47A2QzvmLZGllOl1uyjDkX3G4IPcEHvgoY46wF1sf+Wm/+05/JScGBgdwbHuOMYLx14jlZQuXUtCC3mOAzCQrQ0gKjDywTbFqDaGWwOaTwN1YZrqsYiRUjhgkdzGoQTSEJGxIXlLc0N+x9qA9sHrGIc3lFljaOQWrqVYbiwwo7jcbE8YnxGkoItSCPcGxsaO/1wSZiOt9PzEUkEUUjOVR/1cyCONEKJp0JpWpMwYiwTXSAajRINX3QeprZyzzeZKhNFlIcqAp0yOBoeVQ4DaT3BIF4suo5ETRMhLLY2ZTTIRurKfcHGaTqkOUdo/Xm800zuVijUFZHjsqGJ0Rfs0vSW1EWd7wBt0atjhhkGIctnFmiSWM2sih1PyYWPvhTiqRFjjLhpkOEwmHshLnFjhhOHYacMjjG+JeiSSZoaHCiRS7HSCRp0IACT333rtiIeHMvCA0zajt6pGB9+L2/IdsXHXYnbMRhWKjy3vSaJ9aVvVjvxWKzMdJy+oGZrYXtqOprq7G7t+ePPq6VN5t4K79+ZrhOWnA7qHU0SLLNGusEzItbb2t7sLA27DAgkzknw6YgffkX82s/kBxgrqmbEMOXMMRI1yqFAKn1US1UT7n3xJk1eSHUxdHZT6FXToJBC6mayd9J2rCVMWduW8n6CR2fi/uTdH6UYnd5JC7NGw3vgkHaySfbFP1jKhlVMyL0OrRSe/rUmNj71Y+de430HT4FEoIUAlSNW7Me59bb/bFZ1xFWKQSepPUyk8xsPUt+6lqAPa6O1ENrvST3zyw9uXquaBBWm/ArfC3iB8vK2XzXpI3NjbmhKvyP4h/e98b/ABg+u5DzXVSR5oZxDIQN9SOArbcqSD7EC/3gDfBXiIteWnGiSM6aPY9lHup/Cft2F3o1NPwva+PfR8vkGpFP4l5muw04dhMbjORvgaXBbjAsuOOK7MDFXmhi1zGKvNYVjGIzPxv/ABN/U47HZn43/ib+px2MbNSPXI8FR4GjGCo8WMbRMmJVxGuJVwRbEfUM8IIJZSLEaM9e+kEgD6nb74x3RenZZs4vly+cp1N5bTyrPC9h7eN2BlQEaR6QV1b6huNV4gl05ZubJRVCxrKSzOoUBHIU2a5IA5sViPw/JNIoklkR1pgAcuYZkdWKOrnzWXYqwIAG45IxJ7mmGEXLHDbrnCZiZUUsxAVRZJ4AGPL/ABx4oMpMQCg7CpACmXD7LJNYrzmF6QfgFnm8dc5K7Nv1HqGjMXAA76altisdcxgkA/tBZIofCxvlcV3iHxS65Ke4mRjGyq6SKyguNCnVauKLD8OMZ0vwTEEAyuaUnuU33bc+qKRWq+L7YC6nns1FH+r5gHQ0/wDbSGQWqN5igStYAITbcn89lK2KrrHV5v1dk85zGZCmm1YaE2CWBq5U7VVc41H6DstcublP4UijHy1M7sP+VcYjPQyS+RDEC0jgkLandjZNjehZJJ4x6b4EgHThJCqvMzBXlZNAVZaI0guyitGnYbigT8WAczZyuZyUQkRAkO4NFyNjHGRwOzOPoN7KnLGFACgAAUABQAGwAA4GKYeIGAATL0AKAMiKABwAEDVhrddmPEUQ+srH+kQ/rhkxWmX64ofFUM7KBl3gDAF41kQPK8qAkeTqYKp03uQa+mLjJZoSRq42DDg8qeCp+YNg/TFV4vhuC0EnnBqhMTKjiR1KrbMQNO+4J3HY45ioI6RlZo42Sd/MKyNoc6QzRmmXUqAKCCWWgOFGCTgDw/lc0it+tyB7I0L6WaMVuHlVEDk7cIKrk4sGGKRJz3GYTDqx1YcmNwhGHVhKwQFB1nKa8xHZNCNrALAH1rzpIvvgCSbLQDSXUc+leT77Jufviy6rlQ2ZUsAQIm2ayvxjciwDx398VPUJ8mKErRtoBpV9VAkFvRGK5rnHn1ZfuNXfgln5mmDekhz/AFgeTC8CFv20iheCf2e5oX/rtgYPnZa0ARWLaxpK7j3tuL4HtgzNdYU5WKXLx2onZQtab/ZNwqg4GXM52T4YxGD3ICn/AJ7PbsMSmmrXS2/2/H9DRyg3w90Fo8wrySl2GodzylH1Mfe/zxD19zGZ/MOqJ9Q9zHqWwfmt9uR2sbCbo3SJVzEcksuqjxbNyunuaHPYYk682iWXzPXEwGpTuVuMWy/vDayvPce2G1aqVnZ55Y5cu/7gjip5eoBOaaMsSyvLEUI+KNnIPI/CQzUfw17VQHVMlI7Ex158So4NUMwo8waTVerft3AIrgEyMUhikFujJASp30moqdb43G4+432JRjCyaSf2Wk+XJd+WwkRQNXYA7gnjcbjgYu9uf195Xmii2+Rb+GeujMRDVtIoGoGtW6q29d6YX9Qe+1zWPO8xlXicTx2J0T9rGnEojNa0B2JUBxX0B2Ivb9E6umZhWRCNwLA7WLsXvR7fccg420Kt/hfl793WTPUhbKC3GBZRgxxgWUY1XJFbmBiqzQxb5gYqs1hWxjC5n+0f+Jv6nHY7Nf2j/wATf4jjsZTWj16LBSDAsWC48VMpMoxKuGLiQYItgLr8QbLkNF5y6oy0eksSokXWVUG2ZVtgB3HfjFV4T6W0UxYQpEkqO2gIVeECRfKWQlzbOjFiKFEEYvs6jPDIsTaHZGCN+6xUhW+xo4xuTEWXzOVUZYZORSRIzOjzZjUhQoFiZpJlLlXMkgAGm9jicty0djadU6cJkCsWADBvSSNxdcEe9/UDGU6n+j//AMqkOVemEplkkkZtczFWW2dQd/UeRX8zjbYhfHJHXseR53wFnF3MQlruPKk/LdH/ACGKbqPTJlAE8cqhbrU00arYIJVZQU4PY490Bw8Ng2CpHg3ReqHLmYwiPzCqorSEPINiQIwhIb1Mu3c/ljQ+H/GaooizEZiZdiwDH1HdjIp9QYmyTv7kLj1GbIRupV40IJsgqOf3vk3z52xk/Efg5WFyK0qAVrX+3jXmm2PnJ9iRzRPqCtDpgOY8a5VP/qFv4FY39CQFP54rp/0hoPgiJ+bsFH/IG/rgvKeFsl+CJ5f4fOkH/J6cWkfhoaSIcmqEjZysSEH8J51812wAln4J6i0ySMVCglSALqyCGIJ52C+388WXiPp7T5d4kSJy+x86yig36wADbA0QNt+4xZjGV8YGWQrHBB5pjpncSMskOqwpRFeMvYB4cccHBJ8w3w50B8qrB52lDadKUwji0g35Yd2YX7Fq22Axatis8MZd0yw8yWeUkk3mE8t17adJ9VAgkFixN8nFkcPEnPcTHYXC1hhLDKwmHVhKwQGY8SdHWfMIHJAWJuDW5k7k7dsDzZDIxWfSzfUyUPkq7AbDt2xcZ+EHNKxAOmI1YBq5D78cYEzZy+7Oys2mqstst16U+p7Y82vVtNrU/BeBojFtLAPmM8nkQtClAZnTRqMf2L77A0OO3bE2UnaTewg2ApGJOwJ9TbGrI47YDz/UkTK60B0pmtJAGmiImsVhekdeOYYqi6AoJ1OC1kMVIAFe14jVwlLRfHP2hoxbxcOgy37SMlnNN+J6HIr0psfviDr8TLMSRrjZVBUAah6aJT97blTv7HthxSbUlMTUyfhVFMdqWu7N8jntiTxJnWikDEaoyi2B8YJLCx2YcbbH2vjBjJzptaU87LHy7w6dM9+XqZmRGGSWWL1KcvTLvR0gpqAO4IAHbsAR3FpLXnlo/UhMgeMV8VazQOwJVT/Fse94p1y8pyqS5ZrHlyo0ZBCsqzShee4U7cEfPjFlqDSQuhqQKBRHxh4DpPI1KGb7WeLw1+d+m3r0fSX9j93v33DcvpXyqa0EjrHJ+JCfM9L32ogb1Wmj8goZmykvnrsp0iaIAkR+vy2de+jZRtwVvsQT4iCWKADTOA8RIK7+VrK3t8TE3sCGoj2Yy+ghTwJVBbbSbDeW4P2X3Gn6HBjL375+HlzQHk2kgwLNgoG1BHcA/mLwPKMetcxIrcwMVWaGLWVwSQCCRz8rFi/tiszQwBzBZr+0f+Nv8RwmFzf9o/8AG3+I47Gc1I9diwVHgOM4nV8XSMTkGB6wobECHEqnDWsC5IhxQTeG5BmvMynlZUU+uZV8yabzSGcFGAUaWUEMxat9q2xfYUHCuNx4ysTRelVUsWIABZqtqHJoAWedgBihznj3IRSNHJmUV0YqykPakbEGlxdK2AZvDmUdiz5XLszElmaGNmYnkklbJ+eOSS3GTuVo/SR03/e4/wAn/wCnBjeMsmERzmE0yAlDTUwVirEbfvAjEn/hXJf7nlf/AIIv+nEx6FliqqcvBpQEKvlJSgmyFGmhZJO2Fna3wb95ej2er929u7f6gP8A47yP+8p+Tf8ATgvI+KMrMGMUysEALVq9IY0Lse+F/wDDuV/3bL//AAx/9OJsv0mBL0QxLqoNpjRdVGxdDejiUVO/xbGmq+F0Ps1LVyu1bzsjv9vQf+qv8/8ATD4uswsQqyAkmgN9yeO2O/UYv/Sj/wCBf9MKmTjBBEaAjcEKoI+hrGlqlyv9Dz7z7vqGYqcxl82klxSRyIzi0mXS0alhq8qRB6gFulYXx6sWerCl8QsPca+GVhxwmHQjEwmFx2CCwmEwt4THCso+sdHE2YBJ+GLsL5kbff6V98Av1HJido5JAJT6K9SrRsgWoC2Qffvg3rXQUzU5WS6EFCiQVJkf1bH5fzxXweAcqgty1An4mCjZvpfb3748TiakVUkpTa7l4c8ZXdh96PRoqLS1Xt3E+YkiaEGFdS/rSn0r8RdCb9VXYYG/ngnIZ7W1IBsPxOB2RuFvs6/ngPNNDHlrUroXMxWdRcbIALO/AofYYflvEeVRLFEgm/Ljr3+Q7DEKzTUXplLHq/E5Qk7qI3M9Sl8wKiX+0jBKRu66WLajr2AK6Rdj8QwT4hzOmSmTUnl71u3xMPgr1Djjf5HAZ8aRFqRHJ59RVe/1PvgvxTnkjdFeyGUkECwKbuBuOeaxSlmm04NZXPPPPkLKEoyV2UPTog0GqFqIaZVK7ggSkhWVtmHqPO43ojCRujJk9VrIBBpbYBy0ao2k7+oWdjvttYxF0lVaFjGxBWaUKyt7iN6N2rCzwb+2FgmAy0Hmr8Pl+ocBhOVogG14I7j54qpZ/G/n1XvkCQRPKak830ujoVkqg1KNyeF1aNPsflYXEjRjWwoBvNda3Cyhoa43o2Ttz8XIvAeZBAnU/tE0JXqtgoEt0T8VGtieO52GDAgJsG1MsJrUdSliVOk87eo0TYDbdhhr6be15dPDfoCxH0zxqDPl8uRTMWiI/ECAnlkgcArd/Q/e+8Q5oR5eRi4j9LBWbgMVOn+eMn4Y6bAnUvNdmkndWVRQCKQulm/iIVrrjUe52vPHOR/WMs8SSBJBbJvyQjAoa3plYj7+2PTo14ySztjz8zLKGmVjCeAOsMc08bWxliDEk7qYvTbfUGsbTNLjMfo7yCqHlcESKClXQ0Egiwd+4riqPPa5zuabW49NABk3o7hrDe26/wA8OnfNwc2Y3N/2j/xt/iOOx2a/tH/jb/EcJiJpR6xGcEpitzHUI4luRgo+5/pjIdR/SGVbYaVqr5BNn1CiDwQcXnUjAxRg5bHpC4lTGG8OfpHikQ/rJEZG4atmHawt0a/P5Y2mWzKuoZCGUiwQbBHuDhoTU1gDi4vISMdjkOKzrviBMqtvRtW07/iVdQVq4B98CUktykVctAMOxh8t+lCPUokX0t+6QWB5+G99q9sbXL5lXUMjBga3Ug8gEfTYg/fE41Iz2H0WJLx146sIcUOHXhLwl468cC4uOw28cXA5IH1NY45ZJEOHYDPUol5kQf31/wBcQZjxNlk+KZPsS38lBwjaQ1mWWOxnn8fZMXUjNRo6UbYgWQbA7YDl/SVlgaCSsaJ+FQNjXOrC9pHqHRLoazCPjGN+koEAplZWvgdxsTZABr2+pGBpv0gZoqfLyguyAGZhdEAHcACwSd/bA7WC5nOm7G7AwtYxXT/FWbaQiRY1jAJBoWa01tqNXbfkMHv4hf8A9RB/w3zib4qCB2TCOsdEeef0ymMCIAgWbuSQ3sR7fzxAng+NbLyHe72VfYcm/bAcvU7NmUEkhfi5N7Db5k7YpjmlDMso06W0ktZs77cc2DtzjyarqTm5RlZeCubYScY2L/PZPLrlDCGDDzUNM4JOmhfpo1QwuX/2fGosRn32dx/ngPI5USqWjGoChsCDxewNXgdMn5kqxDYsasjYEqzgHe+EbtiM4upZOUsdPUKk0Wh8TZOP+zjN/wDsiC/1rAHXPFEU9aYmOm92Kjmva64xlMx1kgr+zI1UV3G+oH2HyOFfNy+SJQihWYqCW7qisSRXHqA/P2xoo8I4fxvnv6E5zzknhdkFR6kHmNJeqz6wgIO1MPT3HfHPm2EHl1ZW9J4NlzJZ+jMf5YDy080o1LoCirbkURe1tvvtteLvxP0PyihiZSpjRmEraTqewNLDYb0NxQuycWqQcbagRkpGLn8VZxJHISNCQARR0tuSWA1abN71zthj9ezbG/OK+lR6FVQfLsJZ5JF++LA52Ml1lAG9eqipI5ph6SON++B5emiiUI+Q7bexxXUpZkg2sLAMw0DOkpZi5DhySW7/ABg6u52vufc4qpeoShfiIOplKiyy3Zrv24s41nh3LHyXDAg+YK9j6Vo/mDin6v4ezDyMUikeNzYaNkKk7C6qxW/OM+qEZvVZZ3wjpyWkqeiZvVKscrsqGwaskn516vv8saTqaIukSPOVA7q4Kir5Me9H5++Ash+j9mJ8zzIgNxrEb38vS+35YsZukGFTqzBbbYNpju/cg4y1+Jpuf7c/Jfm1iHaLkViEEAg2KFH3+f3x2HX87/zx2Pbjshy+/SVnSFjQMB3I7t2AXbm8ea5jMtRF/FyOeDtucbfxN16ZpFY5V1RFayz6dWqgG2H4WPO/I4xh52YSFvhJ3AY3Ybbk87d8Z6dWVaTk19U/t8xKSsrE2SanUaqaiTqopZFi96qqu/Y849B8A+JjFM8c0yFHskqQVVgORWwHI22x59k8pIh1ChasCPYEdx7XWxxfeHFeeYCUa123VQqiuBagfTvzjqlTsv3Fsh5pacns0vWoWgkIlVhoe9JtvhPC848MzvU5QSGDKxvYjjuL7dj/AD4usaDw91Hp0cLvmJSJtcnpGrUFJKKukCmFU1H59sZfqecgeJTFs5Pr9B+fpDFqrTWw+eJ/qZVqmnQ0li7WP+E4R0gX64XclaQVvuaAA7n5mvlZ9sanwx4pzGV/aQqW1kaybMbAEjSVGwajzyLG1bYxxDEBVBvvV+rexsPt+WD0zeiMBoroUfU60VZt9Iai2/cEc7YvJNWcSyPpLKdXjkjWRWFFQaPxLYumHII3v6HEc3iHLoLeQDc0AbLVyQB2+tcY8I6f4vaNHBYlTXoG4IBsAAjgHfm/ntgzMdUWZDoIAdTZkcqdVtxuRsN6O14nV4qrF2UcdSLTuey5nxJCFuM6z7biqYBrv2+WKDM+PAZ1VY5NDKVpVPmeZrHpKVYNDb31fTHjuf6hLHqiFBW0kaXY1X1O973tud8WPhvxpLFKmpwKY0WGoCwAABsABW17XXFXiE5cTJar46L2wxjZ3PX+t5stHlzdeYTdtxY1Cygo0Nvvio6l04rG7h42KgbAsSSWA29PzxTweNhKxaaRdmYAhDZAVKYovGo6vkcR9Q66G9EDq5cWG1MqqQwJVlZqX03XzqsBOcmnktaPIKTLN3ZODwC3AFcEc2fyxKuVUSurolJJpsxhmcBW1EFiReoAcd/vjH9Szs5A9FrtuFahYN+od+B/riz6dnH1MAbj1NoJ3cjUa1MW9u+LaW8nbGjfKKVd0BBASrWMVqmReAKvQW+WIkgkprNn8ADBa3Fbhfa8L+uUqpZ1Oy38IFKdRrf5f98Ymmc1UYJ2WiTHzfq2J3Ff1xFtrDClfoRS5Fzlwb9RnYWHYWgjXaxxuSawKnSG0vbAluLLMBvdmzz8sFTzynQi16WdzZTdSiAcHuw/7GGZzq0cQtmYeqt2jNajSn0nj59u+BqYbW5hOTyXlwS3pYmWGrT2D/Fvvv8ATAsXSFsW1gAbBQu45N3xvx/PFEPGgeBR8JZ0ZtxXp20qbve3/DxW+CB100QNV9j7bmh+VfljoqTbBc1Lz7rqZjTBvQi2QpsKaXgfLc++G5rOI7PqDlHkZwNlNlmII9mpsZR+rPtTSfFZ9Rojfar37d/tgLryvO8xjOjzJGdSSQwBe69Jri/9cHspbXGUlzPRsr1jLwxqirJpH70q8nmzrs8YSTxHCjo65fWwP4ZFZx6SopbNmiRjzvIxSRqoZgSFIJ3O+mrHvvh/RMyYc3BJITpjZze7bMzFRQ5pTiPYNXaf3z9Rvh6F0s0ZVQVXgCiB7V3w4yoBQKgDgCgB9sZX/ZiELR31ajfB3J2Fbc/PGiizCAmkFHizv8Onmsa+zXUi3kc+eiA/tEu+NS8H5Xiz8W5xT+qkMPVl0Yb89wR79v5YyGX8OKpsm9gKN/hJN3d98WHi3Jl4smoYfs8ssf10ED1AH+WElGOpJPqNHmBLl1LSCyKCsK76g4a7+gwBmcvoQsjUE2YL6bAs/CbHBGBf1KRXbSxs22zEbFjsfuTgbPSSDUtnQfjuidxzf0rF4wzuc2aLw34+SCN45ojKGNhgACpCkA6WNHeu4474qcx4qzBGiJ2VN9jsd2Y8DYWCOMZ+KFsGxZb3Jr5V+e/yrFnQhLdJ+JO4w5iXu7du9XXvWDMx1dCK8o8b/tWF/kMEdLyETOVcsbjevw0wW1NjnvgGTJJR+PnbccV9MHs4t2sdqLmBgVUgVag1d1txffCYXLj0L/CP6DCYcJXdQyDE2bavuftgTN5NmrQgG1Hubs9v/wBY9LzfhDMQBrj8xfeP1ivmlahwO1Yo5o7QbVxYAr5UR9sZXKUWsAt0Cm6ik3oRZdVLv5ha6IZvTJqo0K22vA/WYpsuiyo4RtrPlorEg32FFfrfz9sSRwBd+ecGModFWT1qKOkk1zxfbHnfprNKLxzTzcDg3zMFlPEGZjQrG/otiBoDAaiS1EjuTiM5svrMzsX0VvuTQ9IOo/THomV6JlWpWDAb8nYCywHoWzzW9f6M6r4dygAZBvQHpchDXc6dyx9ye+K1eJo0ZW0O75pL7iN6XsY/wasBM/6wVQKqkGRdRO7Aigymvhvf2vbFq65IuQWiYV6GBkj2AFFQ7lfiLfFY9BJoVjNdYiOtwiil3OkXQsC2PtZAu+SMBZ2BgkLN+NCVo3sJXXf7qcV7F1JdoptX5dMFM2wzVT+Fl0NNDLI1Xp0QgA9qDpt/eGx9hzjGzeliDyLGxo40PSchMSC8iKKJ/aEs529qY8ce+LHq/gWVZYIomB/WSwBClfQAjszqRa17b8e/KQrKjLTVne+3LC3EUrPLMesi6TzrsEEnau4r/P5D544KwG9VzYNj+Vj7fLHoMXgPywkTxwiV0LFmM0pAjPrZAhpiVPw7blaOM+EyEcjeeJ7RnASOPQCC7FSxZw9aSoAsEadzvs9PjqdS+hN+Gfl3BU09gnoOQYKVqJgQXs2fTp5WiADt+LY7gWRWIOoHTHAYyGZkJk70dqHajXYXx2xq+l9YyucPlQr+rKI6vQkYYIPxtqcXvdkAmjvig6v0LLDUseZ8yh8MX7X5VrVAv2vvhIcSnU0u6fSzK4a2KvLdWZRq3FEA0SD37GsWUHiwDl6vb1p8/wB6jv8AfEWS6MCyxvEyKxBJY0dkJ/smtu6nnYEHvgfNdGhhZ1lkTYGnTVTECwEUEGyxCm9gATzQOvXCTs9wLuZcS+J1AV9aErq0UObFNe1H74c/iJygPmNRG2kkH6bCycZl1Q1oZnjuk1KATvfw3Y3rjEB6nyRse1cb1Y9vc/bCON/4oa3Uu5et6iSwlfgb2TuCV2JxVTdRPtpvYChZ2rgbf6mtrwxM2+nawDyQo4sDcD7UMBSauSPV27aTtR35vDKN3kDQpzJMi6aQ8E3tZJtvkN/ti0yuefQSAzNRClT6VqjbKPi4+XfnnFKpKigCGPf3UiiP6/ngzI5kxgho3IIIIWR49W4I18ihW22HlHGEBGgi6u3loWRQWJUEyjWSo3by62W/ci96usV2U8RSuwU6L+n/AH/XFfs7agB25Nn82q/++BidcoT2H/Et/wBbwVBWGugnN9blUbMN99x8hVUObvnEMPXZHdVbSB3NYjzERLfDqN1R3BtQOx5/zrAmVSiDVEH78e2GUE1sDVYsR4mZCRoBo+5xKPGjjiNfzOAnitePfej7n2xBlYCJUuMyC/go+rkVtvguERblwvjuQf8A00/NsF9R8UP5EMmhdwRVn3J/7+mM1/sibjyZr2AHlP8A6Y0K+D8wcuP1gHLJGGbVOkid607ruTd1iNTsoZYb2QAfEDUJCo7pVmve7wLP1ctfp+Ku52rb2xDBApbymYDc0V9QLcDjsf8Av2xBHKFO4DVYpuPb698WVuRxNHmD7fzxYZZrBsgV8+dhiqLi/TY97N/ltiYTbdrw4ti4j9DKSw5rbfkVgaUvtpGqz2v23OKt5cRTZs9qHIOna7962OCkr3A1g2WXvQtijpG3tsMdhuTP7KP+Bf8ACMdgDH0DgPqHRIZx+1jVj+9ww+jDf+eC0OHDF2upFMx/UPAA3MEn92Xf8nXcfcH64z2a6JPCSJEIWhTcpd/vrsPvWPUawoxCVCL2KKb5njvmbahtzx8vni1yXVNItgGFDnn8xjcdQ8K5eYG00E8tH6Dv7itJ+4xm8/4ClQHyWWQbek/s32rg/C35rjHW4XWrNXG+GW5Szac1E8cjLCshGphEuqQKdShip3qu4xlZ+ixxtpRXeiVVpCABYL6QK53J5u8X8+UkhYJKjLd/EK/I8H7XjoM4VvSSCpGx3Wx30na9/bGelRVBvRt05fn7naEjKr0ty5Z0Yoi22gMopRZJIO+xG93vgvr3jGGR8r5X6xAIPMBMYVXGtVClLJHY3e9e942OU8QMF9ShtidQLA/57b8ChjD9V8PNLKzg6tRbYEahQsFhdgHCKLrVb1o2UU7NO6yrO9/VElGWq7KvqnWldta5jOPJpADSOFA3FrS71Q7Vv+eKkQsx1OeTuzsF35Jtuf54sT4XdlYq8am5QikuS/kRLNLTKpRQFYbsQCcQQ+F5ttcUgJDN8LE6UAZ7GwXSpBOoigQdgcb4qFOPw+/kOiy6FnYIn1LC2YlWtCglolY0AzAqpbf7DGz6Z55rzGy2VZSwhEaB6YhiSdBAAo8EsTzW2MV0+QsVGXimmCmh5dRgM16R6fUzldQA1FqJrbE0PV3WQCLLMrB0LlVLvplQtGNRF+pbYX2BO2POrUqk3qgs9Xn1x8uYyTTuje5bw2rZcjNSs0z6mYg6V+QKpp1AbE33242wIngqJnUyzCrtFhjRBQ2NsFABPyUb98ee53PZl8xRE3mMKEYu6b1KFYGipXextW/zwevXc5ENOhwwLMRJZNLKEZtzQVXXT9bxlfB8VFNxqb/TwGd2ssn8dZZIJl8gaU0q6AMSRY3+YN7/AN7GPMgv2xoc1DmJ9GuNiGUqrKoIbyweDYGwu2balb2vDemdIkyrNPIjBYyBuN1DIh1OONJ86IX31iucepQcqVGzy0vn5itmq8BZSARapg7u29i9Ma7hd1NkmzuRW4HbGjPScoyERvpFEEAo6m73dZFa+fljLrnp9LBImQIJWYuuhE8pWaSwPmpWwK1MASCcZLqufzM6s+l2RAbYoKAFau1kCxZF1YuseT+j4ivVc3Jxv3+gl5X3J/B4jfMETlQoiY24YgFSp2Cup4vg++2L6VciW06423/DI6VdmwWDAnaqsncDfGGk6dmBMsJhcTPWmMJTtd8AfQj5EEHcHCSdJzAYKYZLZlRRV6mddSBTwbXcVtWPaqcPKc9Sm13LYfPU3OX8Pxux8uVCARsIi5X94M8Xpvt2rvhy9FVWBcQML+DzSkhoEn0667cc7HGPyWTzR8v0S6H2XbUK0a9lY0voBazXpGrgXjaZB3y0YcZdmDIxaR/VIqxyeUfOvdBrFBQORVXiSo1lL+ePD8WOV+ZBPDF+1lYENQRFUalBII972G30HzrFAuWIa2DKB++CP8gMa9M2sLeZLCUNkBmjVFDKLZVUcML3BsixfbFtmPEk6Al4plC3qLLsAvxXv2G5HIG5ob42R12+ILUb/CBeCPDKZhhJmBcKbqu2mRvY9yo7+/GPS8lkcpE4eKCFHF0yRqrC9jRA9seaZjxPMuwjcHS7bqdxGBqACgnVbKNJogut1eIOqeLcwiMFhlDhC5sUEQNoZ2a6ADHTV3e22GlnIEj1zOeJoowS7gVW1778UO+Md1/qn67Cwq0DXWsRggbUp+nLH5gAfEPGMwk88glZJHEjMokIB1Mi6nGo1so5PCj2wRB0aS2HlzExmmAUgg1qrnc6d6Fmt+N8YeJ4eVVK0reX9jPKsj0vKxROkaZaGFFQgszJHKoI3YartiT3sHa8DeJvDXT/ACXkKeURvriJ2J76N1I99vfGGhyE3oKLP+0I8vSGOsspdQN73UEi6sAkWBh3WVz0kUcPkTEDbZbMnpLqbBNjQrkHg6TRNbeev8dVjUThNpXzun1y+ZHs7NWZnyfbj34w4Nhw6RmSfLELlhRoDch70aTw2qjQW7o1dHHJ0bMlUYQSFZKKHTswYEqfkpCsdRoek77HH0BQ5qI53+mIZIr4OCI+j5nS7eRLUevWdNafKvzSQd6WiCeARR3xCvqPf51yN8B4CbHJD9lH/Av+EYXD4kAUBTagAA+4AoH8sdjkwHvQw8HDEOHEY1MzofeFGGnC4UYcMOBw0HDsKESSFXUq4DKeQwBB+oOKDP8AgSB7MdxMf3fUt/wNx9iMaEYeMJKKe46Z5zN4HzEIpQJRXKGjz3Rt/bi8ZTq+VNMK9QJsHY7e4P0x7kMCdQ6bHKKkRW+o3+x5GM7oq90PqPnxzOY1RJGVFJfSCadmcPcq3T1pUCxwMc871KPLRBKWMmjWdTSOjMxLsT+DSBvQZuSbx6j1rwLEkbvEzLpF6W9Q+gOx/MnGTiyisNx7YjUco4YbJmaR1hMTtEkqwzmZRbK6OyKLFMoIuKM+oGtPeyCH03xHMqlkij1lVWRrkuQR5d8ol+v0+ksfTXqPttjQ+JOnj9W9J0263te1NsN8Z2MqmSQqvqdipJNgW0xFD5AHv3xSjfRgXbAkfi0GUPKrCRaAALFVCoVUKwcOKu7vm/esHN1aGRGtoRqj8skI8bBP1g5nSiXoA8w9hwAPmaSPIKY9R5q778++HZbJrqT6f/heKTWBlktJ+sRCIREo6BGjKhZtRDNG59eoFfXEraVOm2c16sQ5jxLrUr5CGOgChDqtIMuEWxJqKhcvEKJ3BN70QHDlR5gve9Pb3YYJiy2pXB9mN/l/pid7DWQHnPGDu7s8MfmPG8RkBkDBJJGdgo1aR8TLdHY+9k2PS/ExeDymaONUVkAdm9UcjtI6kBgGvU6k1eliPYjM52Mea/8AEf642X6P/D8L1NMgl/aBAjfCLJFn976Y6rFabp2ZJg0GWzGaneaGJPUjR+cyuFKvC0JYMx1yPTFtZO5q8Wy9DkiSJHEbGNCsQCyBgTD5TOqB/U347OysSdrIx6jncuFligjAXzA3qq9AQXQTi/bsPY4Ly3QI0ugST8TNuzfU/wCQ2HYDBhfK+fv2h9Nldnmi5bNsyu4QENr03LRbTpBNPsKLDQPTUjA2CAIoehTLo0iNfLaFl0oQLgllmQFbqjJKxIFfCtVj1b/ZaY7/AGWmLCnkjeGG0qojjRUZ3Cr5h1NIU1a2diaqNV2rb574eOkTq+sFdeqd9Wk3rzRUysd6JpdI+ROPWD0tPbGJ8f8AUTAsUcQ0mUv673QRsFOkfvG+e3bffCtvcZK5iuo+KJo5nACmVWBAtmjQtMk0hfU5bUfKRAoqlLWbxm811ErCYVRI4yQdK6ybDF2JZmJYs3l2T2iQCt7f5umRVAFM9H33bm/ffGy8N+BYZIxNKS9k0lUo9rPJ4+WMfEcXGgtU9iU6igYro/XpEIVFFLE8P4hqEs3nFiytavqCixsQgBB3uyn8/MofPhVmDOylhKDF5iInpAfcBYk06rorvePSH6JFBoCIKkdEI9gdvvWHnpaqxB3PN0Ad+B7bY8qf+Zv/AAQnavoefmaUs7aER5rMjKHt2MMkAamalpZZCFXa24oACsk6+cu+YjeJXDwxwgDUo/ZwHLrqprAMbyMa31kHixj1LORIp0lb+Hc13uu3IrHkviyJf1mTQukXxZPFWbONvAcbLiJNNWwWUrrYTJ+OJ4kCRpGiIVMSr5g8ooGrcPb+pi51E+r2FjEOR8UyxuzhEJZIU5kWly8ehaKuD6jTt7kexINcI8bTwL4RizE1TWwCFgvAsfvdyPlYx65xm5uuOynVBDr8loBIodSkbuzEIitoU07Lx8J4vfAeTyju2lFLGrIAs19Pvj1/xH4Iy0UDOIojuqCkKEF2CarRhdE3VfLHlsMmhgKDAqUIYA2NnHI2ogce3zwbN2ONNl0IRQRRCix7GhYrHYdlx6F/hH9BjsA4/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18436" name="AutoShape 4" descr="data:image/jpeg;base64,/9j/4AAQSkZJRgABAQAAAQABAAD/2wCEAAkGBhQSEBQUERQVFRUVFRgWFxYUFhgVFRQYFRUYFhQXFBUYHCofGBsjGRgWIC8gIycpLCwsFx8xNTAqNSYsLCoBCQoKDgwOGg8PGiwkHyQsLiwsLCovLCkqLCosKSwsLC8sLCwsLCwsKSwsLCwtLCkpLCwsLCksLSwpLCwpKSksLP/AABEIAK0BIwMBIgACEQEDEQH/xAAcAAABBQEBAQAAAAAAAAAAAAAEAQIDBQYABwj/xABEEAACAgAFAgQEAgcFBgUFAAABAgMRAAQSITEFQQYTIlEyYXGBQpEHFCNScqGxM4KywdEVVJKi0vAWJFNik0NzwuHx/8QAGgEAAwEBAQEAAAAAAAAAAAAAAQIDBAAFBv/EADARAAIBAwIDBgUEAwAAAAAAAAABAgMRIRIxBEFRE2FxgcHwIpGhsdEUIzLhBULx/9oADAMBAAIRAxEAPwD0yF8GxPgCLBUeLWMeoOQ4mBwLG+CFOBYFx94THY7HAFBw4YbhwwBonY7C1hawClhMJh2OrHHWG47C1hpxwLC47CY7BAdhMdhMccdhMdjsEAmGnDsNOGOEw0nCnDDhkA4nCE4Q4a52w1jhjHCVhxGEw4BuEvDiMNIwQHY7HY7BOI3wLNgt8Cy44JX5jFTmji1zJxU5rChMZmPjb+Jv6nHY7MfG38Tf1OOxiZrR65HgqPAseCo8XMTCExMpxAuJVOOBcmD4diLD48K0EkAxFnc6kMZklbSoqzudyQAABuSSQABuScRTdWjSVYifWVLkDiNBfrkPCKSNIvk8cGspnVK5uWHN65FmIkiKeaZZAr3HHAIyFgMLbs92Qyk9zibZeMS1z/jDy8wsXlWG8jdn0SMMw5RTFCV1PpIOoEqRR2xTRdfzJy7tM8if+YWGWUJEkcKpM0cxhol9qFu+wBsVRxb9C8MusonmZg6mQRoZTmCkciRgo00g1N60L7caiNxi3y/Q4ElaVIYxI5JZ9I1nV8XqO4B7gYA+CgzPW0gljaKVpoky2ZYgSmXXIsmW8tCbNtcmkXxr+eBOmdYzKRNBMz/rJzcCW4RiEnCyyaQpK6Qq5gL8lGNnI6xoTVKougKr6DDM702KYaZY0cWDTqG3F0RfBFnf54465V57xN5c0iBC4QQqApGt5p3ISJQaGyAOSTsDeLLp/UVmUlbBVijqwpkdatWHvRBsEggggkHFdN4YUOkkDeW6O0nqBlRmaJYbZSwNiNdIphVn3xnOqdPzcZWMOUWfNKGkR9M80jFWaQ6RSRCKN1EanVSLZIsY46yZvNOOxT5LxQksoVUfynYpFPt5czoCzqneqDU3DaGrgXckYa5NoYcJhxw04IomOx2OwwBDhhw44acFHDThhwNn+rxQ/wBpIqn2u2P90b4z3UPHAAPlJ/ekND/hB/zwsqsIbsaMHLY1BxVZ/wARwR2DIGbjSnqP3rYfc4wvWetTyxo7F5EkZggQhY20EBtgdwCQLIN4b0roc0+7fsV9gKaubth/QYlLiJWvFW72UVJf7M0M/jglqRAFHdzZIHPHH13xpsnm1lQOh2P5g9wfmMUXROgxwLLW7NEQzEli1fM9sZzo3VJMhP5EvqU/Cf8A1E4BH/vUfnwffAjVcUpyd09+4GhSbUVt9T0bHYZDMHUMpBUiwRwRh+N6dyA04Q4U4acE4Y+BZjgp8Cy4JxX5jFTmsW2YxVZrChRi8x8bfxN/U4TC5n42/ib+px2MTNaPXY8EpgWPBSYuYmTpiVcRJiVcEQeuI+pZh44JHijMrqpKoOWPYf8A839t8SoMB5/q0kD28DNBQ/axXIyfveZCBq0/NNXzAxOTLU0ZPMZJs1Ll2WeKdnDsjmHQEaBlZop4gbeHUQNL+tHCmycbnIZZkjVXkMj7lnYAFiTZoDZVs0B2AA35wL0rKobzHkrFLMo1mvWVFlA5r4tJFj323oYLzcRZSFbS3Kt7EcWO49x3F4Qs2T47A2QzvmLZGllOl1uyjDkX3G4IPcEHvgoY46wF1sf+Wm/+05/JScGBgdwbHuOMYLx14jlZQuXUtCC3mOAzCQrQ0gKjDywTbFqDaGWwOaTwN1YZrqsYiRUjhgkdzGoQTSEJGxIXlLc0N+x9qA9sHrGIc3lFljaOQWrqVYbiwwo7jcbE8YnxGkoItSCPcGxsaO/1wSZiOt9PzEUkEUUjOVR/1cyCONEKJp0JpWpMwYiwTXSAajRINX3QeprZyzzeZKhNFlIcqAp0yOBoeVQ4DaT3BIF4suo5ETRMhLLY2ZTTIRurKfcHGaTqkOUdo/Xm800zuVijUFZHjsqGJ0Rfs0vSW1EWd7wBt0atjhhkGIctnFmiSWM2sih1PyYWPvhTiqRFjjLhpkOEwmHshLnFjhhOHYacMjjG+JeiSSZoaHCiRS7HSCRp0IACT333rtiIeHMvCA0zajt6pGB9+L2/IdsXHXYnbMRhWKjy3vSaJ9aVvVjvxWKzMdJy+oGZrYXtqOprq7G7t+ePPq6VN5t4K79+ZrhOWnA7qHU0SLLNGusEzItbb2t7sLA27DAgkzknw6YgffkX82s/kBxgrqmbEMOXMMRI1yqFAKn1US1UT7n3xJk1eSHUxdHZT6FXToJBC6mayd9J2rCVMWduW8n6CR2fi/uTdH6UYnd5JC7NGw3vgkHaySfbFP1jKhlVMyL0OrRSe/rUmNj71Y+de430HT4FEoIUAlSNW7Me59bb/bFZ1xFWKQSepPUyk8xsPUt+6lqAPa6O1ENrvST3zyw9uXquaBBWm/ArfC3iB8vK2XzXpI3NjbmhKvyP4h/e98b/ABg+u5DzXVSR5oZxDIQN9SOArbcqSD7EC/3gDfBXiIteWnGiSM6aPY9lHup/Cft2F3o1NPwva+PfR8vkGpFP4l5muw04dhMbjORvgaXBbjAsuOOK7MDFXmhi1zGKvNYVjGIzPxv/ABN/U47HZn43/ib+px2MbNSPXI8FR4GjGCo8WMbRMmJVxGuJVwRbEfUM8IIJZSLEaM9e+kEgD6nb74x3RenZZs4vly+cp1N5bTyrPC9h7eN2BlQEaR6QV1b6huNV4gl05ZubJRVCxrKSzOoUBHIU2a5IA5sViPw/JNIoklkR1pgAcuYZkdWKOrnzWXYqwIAG45IxJ7mmGEXLHDbrnCZiZUUsxAVRZJ4AGPL/ABx4oMpMQCg7CpACmXD7LJNYrzmF6QfgFnm8dc5K7Nv1HqGjMXAA76altisdcxgkA/tBZIofCxvlcV3iHxS65Ke4mRjGyq6SKyguNCnVauKLD8OMZ0vwTEEAyuaUnuU33bc+qKRWq+L7YC6nns1FH+r5gHQ0/wDbSGQWqN5igStYAITbcn89lK2KrrHV5v1dk85zGZCmm1YaE2CWBq5U7VVc41H6DstcublP4UijHy1M7sP+VcYjPQyS+RDEC0jgkLandjZNjehZJJ4x6b4EgHThJCqvMzBXlZNAVZaI0guyitGnYbigT8WAczZyuZyUQkRAkO4NFyNjHGRwOzOPoN7KnLGFACgAAUABQAGwAA4GKYeIGAATL0AKAMiKABwAEDVhrddmPEUQ+srH+kQ/rhkxWmX64ofFUM7KBl3gDAF41kQPK8qAkeTqYKp03uQa+mLjJZoSRq42DDg8qeCp+YNg/TFV4vhuC0EnnBqhMTKjiR1KrbMQNO+4J3HY45ioI6RlZo42Sd/MKyNoc6QzRmmXUqAKCCWWgOFGCTgDw/lc0it+tyB7I0L6WaMVuHlVEDk7cIKrk4sGGKRJz3GYTDqx1YcmNwhGHVhKwQFB1nKa8xHZNCNrALAH1rzpIvvgCSbLQDSXUc+leT77Jufviy6rlQ2ZUsAQIm2ayvxjciwDx398VPUJ8mKErRtoBpV9VAkFvRGK5rnHn1ZfuNXfgln5mmDekhz/AFgeTC8CFv20iheCf2e5oX/rtgYPnZa0ARWLaxpK7j3tuL4HtgzNdYU5WKXLx2onZQtab/ZNwqg4GXM52T4YxGD3ICn/AJ7PbsMSmmrXS2/2/H9DRyg3w90Fo8wrySl2GodzylH1Mfe/zxD19zGZ/MOqJ9Q9zHqWwfmt9uR2sbCbo3SJVzEcksuqjxbNyunuaHPYYk682iWXzPXEwGpTuVuMWy/vDayvPce2G1aqVnZ55Y5cu/7gjip5eoBOaaMsSyvLEUI+KNnIPI/CQzUfw17VQHVMlI7Ex158So4NUMwo8waTVerft3AIrgEyMUhikFujJASp30moqdb43G4+432JRjCyaSf2Wk+XJd+WwkRQNXYA7gnjcbjgYu9uf195Xmii2+Rb+GeujMRDVtIoGoGtW6q29d6YX9Qe+1zWPO8xlXicTx2J0T9rGnEojNa0B2JUBxX0B2Ivb9E6umZhWRCNwLA7WLsXvR7fccg420Kt/hfl793WTPUhbKC3GBZRgxxgWUY1XJFbmBiqzQxb5gYqs1hWxjC5n+0f+Jv6nHY7Nf2j/wATf4jjsZTWj16LBSDAsWC48VMpMoxKuGLiQYItgLr8QbLkNF5y6oy0eksSokXWVUG2ZVtgB3HfjFV4T6W0UxYQpEkqO2gIVeECRfKWQlzbOjFiKFEEYvs6jPDIsTaHZGCN+6xUhW+xo4xuTEWXzOVUZYZORSRIzOjzZjUhQoFiZpJlLlXMkgAGm9jicty0djadU6cJkCsWADBvSSNxdcEe9/UDGU6n+j//AMqkOVemEplkkkZtczFWW2dQd/UeRX8zjbYhfHJHXseR53wFnF3MQlruPKk/LdH/ACGKbqPTJlAE8cqhbrU00arYIJVZQU4PY490Bw8Ng2CpHg3ReqHLmYwiPzCqorSEPINiQIwhIb1Mu3c/ljQ+H/GaooizEZiZdiwDH1HdjIp9QYmyTv7kLj1GbIRupV40IJsgqOf3vk3z52xk/Efg5WFyK0qAVrX+3jXmm2PnJ9iRzRPqCtDpgOY8a5VP/qFv4FY39CQFP54rp/0hoPgiJ+bsFH/IG/rgvKeFsl+CJ5f4fOkH/J6cWkfhoaSIcmqEjZysSEH8J51812wAln4J6i0ySMVCglSALqyCGIJ52C+388WXiPp7T5d4kSJy+x86yig36wADbA0QNt+4xZjGV8YGWQrHBB5pjpncSMskOqwpRFeMvYB4cccHBJ8w3w50B8qrB52lDadKUwji0g35Yd2YX7Fq22Axatis8MZd0yw8yWeUkk3mE8t17adJ9VAgkFixN8nFkcPEnPcTHYXC1hhLDKwmHVhKwQGY8SdHWfMIHJAWJuDW5k7k7dsDzZDIxWfSzfUyUPkq7AbDt2xcZ+EHNKxAOmI1YBq5D78cYEzZy+7Oys2mqstst16U+p7Y82vVtNrU/BeBojFtLAPmM8nkQtClAZnTRqMf2L77A0OO3bE2UnaTewg2ApGJOwJ9TbGrI47YDz/UkTK60B0pmtJAGmiImsVhekdeOYYqi6AoJ1OC1kMVIAFe14jVwlLRfHP2hoxbxcOgy37SMlnNN+J6HIr0psfviDr8TLMSRrjZVBUAah6aJT97blTv7HthxSbUlMTUyfhVFMdqWu7N8jntiTxJnWikDEaoyi2B8YJLCx2YcbbH2vjBjJzptaU87LHy7w6dM9+XqZmRGGSWWL1KcvTLvR0gpqAO4IAHbsAR3FpLXnlo/UhMgeMV8VazQOwJVT/Fse94p1y8pyqS5ZrHlyo0ZBCsqzShee4U7cEfPjFlqDSQuhqQKBRHxh4DpPI1KGb7WeLw1+d+m3r0fSX9j93v33DcvpXyqa0EjrHJ+JCfM9L32ogb1Wmj8goZmykvnrsp0iaIAkR+vy2de+jZRtwVvsQT4iCWKADTOA8RIK7+VrK3t8TE3sCGoj2Yy+ghTwJVBbbSbDeW4P2X3Gn6HBjL375+HlzQHk2kgwLNgoG1BHcA/mLwPKMetcxIrcwMVWaGLWVwSQCCRz8rFi/tiszQwBzBZr+0f+Nv8RwmFzf9o/8AG3+I47Gc1I9diwVHgOM4nV8XSMTkGB6wobECHEqnDWsC5IhxQTeG5BmvMynlZUU+uZV8yabzSGcFGAUaWUEMxat9q2xfYUHCuNx4ysTRelVUsWIABZqtqHJoAWedgBihznj3IRSNHJmUV0YqykPakbEGlxdK2AZvDmUdiz5XLszElmaGNmYnkklbJ+eOSS3GTuVo/SR03/e4/wAn/wCnBjeMsmERzmE0yAlDTUwVirEbfvAjEn/hXJf7nlf/AIIv+nEx6FliqqcvBpQEKvlJSgmyFGmhZJO2Fna3wb95ej2er929u7f6gP8A47yP+8p+Tf8ATgvI+KMrMGMUysEALVq9IY0Lse+F/wDDuV/3bL//AAx/9OJsv0mBL0QxLqoNpjRdVGxdDejiUVO/xbGmq+F0Ps1LVyu1bzsjv9vQf+qv8/8ATD4uswsQqyAkmgN9yeO2O/UYv/Sj/wCBf9MKmTjBBEaAjcEKoI+hrGlqlyv9Dz7z7vqGYqcxl82klxSRyIzi0mXS0alhq8qRB6gFulYXx6sWerCl8QsPca+GVhxwmHQjEwmFx2CCwmEwt4THCso+sdHE2YBJ+GLsL5kbff6V98Av1HJido5JAJT6K9SrRsgWoC2Qffvg3rXQUzU5WS6EFCiQVJkf1bH5fzxXweAcqgty1An4mCjZvpfb3748TiakVUkpTa7l4c8ZXdh96PRoqLS1Xt3E+YkiaEGFdS/rSn0r8RdCb9VXYYG/ngnIZ7W1IBsPxOB2RuFvs6/ngPNNDHlrUroXMxWdRcbIALO/AofYYflvEeVRLFEgm/Ljr3+Q7DEKzTUXplLHq/E5Qk7qI3M9Sl8wKiX+0jBKRu66WLajr2AK6Rdj8QwT4hzOmSmTUnl71u3xMPgr1Djjf5HAZ8aRFqRHJ59RVe/1PvgvxTnkjdFeyGUkECwKbuBuOeaxSlmm04NZXPPPPkLKEoyV2UPTog0GqFqIaZVK7ggSkhWVtmHqPO43ojCRujJk9VrIBBpbYBy0ao2k7+oWdjvttYxF0lVaFjGxBWaUKyt7iN6N2rCzwb+2FgmAy0Hmr8Pl+ocBhOVogG14I7j54qpZ/G/n1XvkCQRPKak830ujoVkqg1KNyeF1aNPsflYXEjRjWwoBvNda3Cyhoa43o2Ttz8XIvAeZBAnU/tE0JXqtgoEt0T8VGtieO52GDAgJsG1MsJrUdSliVOk87eo0TYDbdhhr6be15dPDfoCxH0zxqDPl8uRTMWiI/ECAnlkgcArd/Q/e+8Q5oR5eRi4j9LBWbgMVOn+eMn4Y6bAnUvNdmkndWVRQCKQulm/iIVrrjUe52vPHOR/WMs8SSBJBbJvyQjAoa3plYj7+2PTo14ySztjz8zLKGmVjCeAOsMc08bWxliDEk7qYvTbfUGsbTNLjMfo7yCqHlcESKClXQ0Egiwd+4riqPPa5zuabW49NABk3o7hrDe26/wA8OnfNwc2Y3N/2j/xt/iOOx2a/tH/jb/EcJiJpR6xGcEpitzHUI4luRgo+5/pjIdR/SGVbYaVqr5BNn1CiDwQcXnUjAxRg5bHpC4lTGG8OfpHikQ/rJEZG4atmHawt0a/P5Y2mWzKuoZCGUiwQbBHuDhoTU1gDi4vISMdjkOKzrviBMqtvRtW07/iVdQVq4B98CUktykVctAMOxh8t+lCPUokX0t+6QWB5+G99q9sbXL5lXUMjBga3Ug8gEfTYg/fE41Iz2H0WJLx146sIcUOHXhLwl468cC4uOw28cXA5IH1NY45ZJEOHYDPUol5kQf31/wBcQZjxNlk+KZPsS38lBwjaQ1mWWOxnn8fZMXUjNRo6UbYgWQbA7YDl/SVlgaCSsaJ+FQNjXOrC9pHqHRLoazCPjGN+koEAplZWvgdxsTZABr2+pGBpv0gZoqfLyguyAGZhdEAHcACwSd/bA7WC5nOm7G7AwtYxXT/FWbaQiRY1jAJBoWa01tqNXbfkMHv4hf8A9RB/w3zib4qCB2TCOsdEeef0ymMCIAgWbuSQ3sR7fzxAng+NbLyHe72VfYcm/bAcvU7NmUEkhfi5N7Db5k7YpjmlDMso06W0ktZs77cc2DtzjyarqTm5RlZeCubYScY2L/PZPLrlDCGDDzUNM4JOmhfpo1QwuX/2fGosRn32dx/ngPI5USqWjGoChsCDxewNXgdMn5kqxDYsasjYEqzgHe+EbtiM4upZOUsdPUKk0Wh8TZOP+zjN/wDsiC/1rAHXPFEU9aYmOm92Kjmva64xlMx1kgr+zI1UV3G+oH2HyOFfNy+SJQihWYqCW7qisSRXHqA/P2xoo8I4fxvnv6E5zzknhdkFR6kHmNJeqz6wgIO1MPT3HfHPm2EHl1ZW9J4NlzJZ+jMf5YDy080o1LoCirbkURe1tvvtteLvxP0PyihiZSpjRmEraTqewNLDYb0NxQuycWqQcbagRkpGLn8VZxJHISNCQARR0tuSWA1abN71zthj9ezbG/OK+lR6FVQfLsJZ5JF++LA52Ml1lAG9eqipI5ph6SON++B5emiiUI+Q7bexxXUpZkg2sLAMw0DOkpZi5DhySW7/ABg6u52vufc4qpeoShfiIOplKiyy3Zrv24s41nh3LHyXDAg+YK9j6Vo/mDin6v4ezDyMUikeNzYaNkKk7C6qxW/OM+qEZvVZZ3wjpyWkqeiZvVKscrsqGwaskn516vv8saTqaIukSPOVA7q4Kir5Me9H5++Ash+j9mJ8zzIgNxrEb38vS+35YsZukGFTqzBbbYNpju/cg4y1+Jpuf7c/Jfm1iHaLkViEEAg2KFH3+f3x2HX87/zx2Pbjshy+/SVnSFjQMB3I7t2AXbm8ea5jMtRF/FyOeDtucbfxN16ZpFY5V1RFayz6dWqgG2H4WPO/I4xh52YSFvhJ3AY3Ybbk87d8Z6dWVaTk19U/t8xKSsrE2SanUaqaiTqopZFi96qqu/Y849B8A+JjFM8c0yFHskqQVVgORWwHI22x59k8pIh1ChasCPYEdx7XWxxfeHFeeYCUa123VQqiuBagfTvzjqlTsv3Fsh5pacns0vWoWgkIlVhoe9JtvhPC848MzvU5QSGDKxvYjjuL7dj/AD4usaDw91Hp0cLvmJSJtcnpGrUFJKKukCmFU1H59sZfqecgeJTFs5Pr9B+fpDFqrTWw+eJ/qZVqmnQ0li7WP+E4R0gX64XclaQVvuaAA7n5mvlZ9sanwx4pzGV/aQqW1kaybMbAEjSVGwajzyLG1bYxxDEBVBvvV+rexsPt+WD0zeiMBoroUfU60VZt9Iai2/cEc7YvJNWcSyPpLKdXjkjWRWFFQaPxLYumHII3v6HEc3iHLoLeQDc0AbLVyQB2+tcY8I6f4vaNHBYlTXoG4IBsAAjgHfm/ntgzMdUWZDoIAdTZkcqdVtxuRsN6O14nV4qrF2UcdSLTuey5nxJCFuM6z7biqYBrv2+WKDM+PAZ1VY5NDKVpVPmeZrHpKVYNDb31fTHjuf6hLHqiFBW0kaXY1X1O973tud8WPhvxpLFKmpwKY0WGoCwAABsABW17XXFXiE5cTJar46L2wxjZ3PX+t5stHlzdeYTdtxY1Cygo0Nvvio6l04rG7h42KgbAsSSWA29PzxTweNhKxaaRdmYAhDZAVKYovGo6vkcR9Q66G9EDq5cWG1MqqQwJVlZqX03XzqsBOcmnktaPIKTLN3ZODwC3AFcEc2fyxKuVUSurolJJpsxhmcBW1EFiReoAcd/vjH9Szs5A9FrtuFahYN+od+B/riz6dnH1MAbj1NoJ3cjUa1MW9u+LaW8nbGjfKKVd0BBASrWMVqmReAKvQW+WIkgkprNn8ADBa3Fbhfa8L+uUqpZ1Oy38IFKdRrf5f98Ymmc1UYJ2WiTHzfq2J3Ff1xFtrDClfoRS5Fzlwb9RnYWHYWgjXaxxuSawKnSG0vbAluLLMBvdmzz8sFTzynQi16WdzZTdSiAcHuw/7GGZzq0cQtmYeqt2jNajSn0nj59u+BqYbW5hOTyXlwS3pYmWGrT2D/Fvvv8ATAsXSFsW1gAbBQu45N3xvx/PFEPGgeBR8JZ0ZtxXp20qbve3/DxW+CB100QNV9j7bmh+VfljoqTbBc1Lz7rqZjTBvQi2QpsKaXgfLc++G5rOI7PqDlHkZwNlNlmII9mpsZR+rPtTSfFZ9Rojfar37d/tgLryvO8xjOjzJGdSSQwBe69Jri/9cHspbXGUlzPRsr1jLwxqirJpH70q8nmzrs8YSTxHCjo65fWwP4ZFZx6SopbNmiRjzvIxSRqoZgSFIJ3O+mrHvvh/RMyYc3BJITpjZze7bMzFRQ5pTiPYNXaf3z9Rvh6F0s0ZVQVXgCiB7V3w4yoBQKgDgCgB9sZX/ZiELR31ajfB3J2Fbc/PGiizCAmkFHizv8Onmsa+zXUi3kc+eiA/tEu+NS8H5Xiz8W5xT+qkMPVl0Yb89wR79v5YyGX8OKpsm9gKN/hJN3d98WHi3Jl4smoYfs8ssf10ED1AH+WElGOpJPqNHmBLl1LSCyKCsK76g4a7+gwBmcvoQsjUE2YL6bAs/CbHBGBf1KRXbSxs22zEbFjsfuTgbPSSDUtnQfjuidxzf0rF4wzuc2aLw34+SCN45ojKGNhgACpCkA6WNHeu4474qcx4qzBGiJ2VN9jsd2Y8DYWCOMZ+KFsGxZb3Jr5V+e/yrFnQhLdJ+JO4w5iXu7du9XXvWDMx1dCK8o8b/tWF/kMEdLyETOVcsbjevw0wW1NjnvgGTJJR+PnbccV9MHs4t2sdqLmBgVUgVag1d1txffCYXLj0L/CP6DCYcJXdQyDE2bavuftgTN5NmrQgG1Hubs9v/wBY9LzfhDMQBrj8xfeP1ivmlahwO1Yo5o7QbVxYAr5UR9sZXKUWsAt0Cm6ik3oRZdVLv5ha6IZvTJqo0K22vA/WYpsuiyo4RtrPlorEg32FFfrfz9sSRwBd+ecGModFWT1qKOkk1zxfbHnfprNKLxzTzcDg3zMFlPEGZjQrG/otiBoDAaiS1EjuTiM5svrMzsX0VvuTQ9IOo/THomV6JlWpWDAb8nYCywHoWzzW9f6M6r4dygAZBvQHpchDXc6dyx9ye+K1eJo0ZW0O75pL7iN6XsY/wasBM/6wVQKqkGRdRO7Aigymvhvf2vbFq65IuQWiYV6GBkj2AFFQ7lfiLfFY9BJoVjNdYiOtwiil3OkXQsC2PtZAu+SMBZ2BgkLN+NCVo3sJXXf7qcV7F1JdoptX5dMFM2wzVT+Fl0NNDLI1Xp0QgA9qDpt/eGx9hzjGzeliDyLGxo40PSchMSC8iKKJ/aEs529qY8ce+LHq/gWVZYIomB/WSwBClfQAjszqRa17b8e/KQrKjLTVne+3LC3EUrPLMesi6TzrsEEnau4r/P5D544KwG9VzYNj+Vj7fLHoMXgPywkTxwiV0LFmM0pAjPrZAhpiVPw7blaOM+EyEcjeeJ7RnASOPQCC7FSxZw9aSoAsEadzvs9PjqdS+hN+Gfl3BU09gnoOQYKVqJgQXs2fTp5WiADt+LY7gWRWIOoHTHAYyGZkJk70dqHajXYXx2xq+l9YyucPlQr+rKI6vQkYYIPxtqcXvdkAmjvig6v0LLDUseZ8yh8MX7X5VrVAv2vvhIcSnU0u6fSzK4a2KvLdWZRq3FEA0SD37GsWUHiwDl6vb1p8/wB6jv8AfEWS6MCyxvEyKxBJY0dkJ/smtu6nnYEHvgfNdGhhZ1lkTYGnTVTECwEUEGyxCm9gATzQOvXCTs9wLuZcS+J1AV9aErq0UObFNe1H74c/iJygPmNRG2kkH6bCycZl1Q1oZnjuk1KATvfw3Y3rjEB6nyRse1cb1Y9vc/bCON/4oa3Uu5et6iSwlfgb2TuCV2JxVTdRPtpvYChZ2rgbf6mtrwxM2+nawDyQo4sDcD7UMBSauSPV27aTtR35vDKN3kDQpzJMi6aQ8E3tZJtvkN/ti0yuefQSAzNRClT6VqjbKPi4+XfnnFKpKigCGPf3UiiP6/ngzI5kxgho3IIIIWR49W4I18ihW22HlHGEBGgi6u3loWRQWJUEyjWSo3by62W/ci96usV2U8RSuwU6L+n/AH/XFfs7agB25Nn82q/++BidcoT2H/Et/wBbwVBWGugnN9blUbMN99x8hVUObvnEMPXZHdVbSB3NYjzERLfDqN1R3BtQOx5/zrAmVSiDVEH78e2GUE1sDVYsR4mZCRoBo+5xKPGjjiNfzOAnitePfej7n2xBlYCJUuMyC/go+rkVtvguERblwvjuQf8A00/NsF9R8UP5EMmhdwRVn3J/7+mM1/sibjyZr2AHlP8A6Y0K+D8wcuP1gHLJGGbVOkid607ruTd1iNTsoZYb2QAfEDUJCo7pVmve7wLP1ctfp+Ku52rb2xDBApbymYDc0V9QLcDjsf8Av2xBHKFO4DVYpuPb698WVuRxNHmD7fzxYZZrBsgV8+dhiqLi/TY97N/ltiYTbdrw4ti4j9DKSw5rbfkVgaUvtpGqz2v23OKt5cRTZs9qHIOna7962OCkr3A1g2WXvQtijpG3tsMdhuTP7KP+Bf8ACMdgDH0DgPqHRIZx+1jVj+9ww+jDf+eC0OHDF2upFMx/UPAA3MEn92Xf8nXcfcH64z2a6JPCSJEIWhTcpd/vrsPvWPUawoxCVCL2KKb5njvmbahtzx8vni1yXVNItgGFDnn8xjcdQ8K5eYG00E8tH6Dv7itJ+4xm8/4ClQHyWWQbek/s32rg/C35rjHW4XWrNXG+GW5Szac1E8cjLCshGphEuqQKdShip3qu4xlZ+ixxtpRXeiVVpCABYL6QK53J5u8X8+UkhYJKjLd/EK/I8H7XjoM4VvSSCpGx3Wx30na9/bGelRVBvRt05fn7naEjKr0ty5Z0Yoi22gMopRZJIO+xG93vgvr3jGGR8r5X6xAIPMBMYVXGtVClLJHY3e9e942OU8QMF9ShtidQLA/57b8ChjD9V8PNLKzg6tRbYEahQsFhdgHCKLrVb1o2UU7NO6yrO9/VElGWq7KvqnWldta5jOPJpADSOFA3FrS71Q7Vv+eKkQsx1OeTuzsF35Jtuf54sT4XdlYq8am5QikuS/kRLNLTKpRQFYbsQCcQQ+F5ttcUgJDN8LE6UAZ7GwXSpBOoigQdgcb4qFOPw+/kOiy6FnYIn1LC2YlWtCglolY0AzAqpbf7DGz6Z55rzGy2VZSwhEaB6YhiSdBAAo8EsTzW2MV0+QsVGXimmCmh5dRgM16R6fUzldQA1FqJrbE0PV3WQCLLMrB0LlVLvplQtGNRF+pbYX2BO2POrUqk3qgs9Xn1x8uYyTTuje5bw2rZcjNSs0z6mYg6V+QKpp1AbE33242wIngqJnUyzCrtFhjRBQ2NsFABPyUb98ee53PZl8xRE3mMKEYu6b1KFYGipXextW/zwevXc5ENOhwwLMRJZNLKEZtzQVXXT9bxlfB8VFNxqb/TwGd2ssn8dZZIJl8gaU0q6AMSRY3+YN7/AN7GPMgv2xoc1DmJ9GuNiGUqrKoIbyweDYGwu2balb2vDemdIkyrNPIjBYyBuN1DIh1OONJ86IX31iucepQcqVGzy0vn5itmq8BZSARapg7u29i9Ma7hd1NkmzuRW4HbGjPScoyERvpFEEAo6m73dZFa+fljLrnp9LBImQIJWYuuhE8pWaSwPmpWwK1MASCcZLqufzM6s+l2RAbYoKAFau1kCxZF1YuseT+j4ivVc3Jxv3+gl5X3J/B4jfMETlQoiY24YgFSp2Cup4vg++2L6VciW06423/DI6VdmwWDAnaqsncDfGGk6dmBMsJhcTPWmMJTtd8AfQj5EEHcHCSdJzAYKYZLZlRRV6mddSBTwbXcVtWPaqcPKc9Sm13LYfPU3OX8Pxux8uVCARsIi5X94M8Xpvt2rvhy9FVWBcQML+DzSkhoEn0667cc7HGPyWTzR8v0S6H2XbUK0a9lY0voBazXpGrgXjaZB3y0YcZdmDIxaR/VIqxyeUfOvdBrFBQORVXiSo1lL+ePD8WOV+ZBPDF+1lYENQRFUalBII972G30HzrFAuWIa2DKB++CP8gMa9M2sLeZLCUNkBmjVFDKLZVUcML3BsixfbFtmPEk6Al4plC3qLLsAvxXv2G5HIG5ob42R12+ILUb/CBeCPDKZhhJmBcKbqu2mRvY9yo7+/GPS8lkcpE4eKCFHF0yRqrC9jRA9seaZjxPMuwjcHS7bqdxGBqACgnVbKNJogut1eIOqeLcwiMFhlDhC5sUEQNoZ2a6ADHTV3e22GlnIEj1zOeJoowS7gVW1778UO+Md1/qn67Cwq0DXWsRggbUp+nLH5gAfEPGMwk88glZJHEjMokIB1Mi6nGo1so5PCj2wRB0aS2HlzExmmAUgg1qrnc6d6Fmt+N8YeJ4eVVK0reX9jPKsj0vKxROkaZaGFFQgszJHKoI3YartiT3sHa8DeJvDXT/ACXkKeURvriJ2J76N1I99vfGGhyE3oKLP+0I8vSGOsspdQN73UEi6sAkWBh3WVz0kUcPkTEDbZbMnpLqbBNjQrkHg6TRNbeev8dVjUThNpXzun1y+ZHs7NWZnyfbj34w4Nhw6RmSfLELlhRoDch70aTw2qjQW7o1dHHJ0bMlUYQSFZKKHTswYEqfkpCsdRoek77HH0BQ5qI53+mIZIr4OCI+j5nS7eRLUevWdNafKvzSQd6WiCeARR3xCvqPf51yN8B4CbHJD9lH/Av+EYXD4kAUBTagAA+4AoH8sdjkwHvQw8HDEOHEY1MzofeFGGnC4UYcMOBw0HDsKESSFXUq4DKeQwBB+oOKDP8AgSB7MdxMf3fUt/wNx9iMaEYeMJKKe46Z5zN4HzEIpQJRXKGjz3Rt/bi8ZTq+VNMK9QJsHY7e4P0x7kMCdQ6bHKKkRW+o3+x5GM7oq90PqPnxzOY1RJGVFJfSCadmcPcq3T1pUCxwMc871KPLRBKWMmjWdTSOjMxLsT+DSBvQZuSbx6j1rwLEkbvEzLpF6W9Q+gOx/MnGTiyisNx7YjUco4YbJmaR1hMTtEkqwzmZRbK6OyKLFMoIuKM+oGtPeyCH03xHMqlkij1lVWRrkuQR5d8ol+v0+ksfTXqPttjQ+JOnj9W9J0263te1NsN8Z2MqmSQqvqdipJNgW0xFD5AHv3xSjfRgXbAkfi0GUPKrCRaAALFVCoVUKwcOKu7vm/esHN1aGRGtoRqj8skI8bBP1g5nSiXoA8w9hwAPmaSPIKY9R5q778++HZbJrqT6f/heKTWBlktJ+sRCIREo6BGjKhZtRDNG59eoFfXEraVOm2c16sQ5jxLrUr5CGOgChDqtIMuEWxJqKhcvEKJ3BN70QHDlR5gve9Pb3YYJiy2pXB9mN/l/pid7DWQHnPGDu7s8MfmPG8RkBkDBJJGdgo1aR8TLdHY+9k2PS/ExeDymaONUVkAdm9UcjtI6kBgGvU6k1eliPYjM52Mea/8AEf642X6P/D8L1NMgl/aBAjfCLJFn976Y6rFabp2ZJg0GWzGaneaGJPUjR+cyuFKvC0JYMx1yPTFtZO5q8Wy9DkiSJHEbGNCsQCyBgTD5TOqB/U347OysSdrIx6jncuFligjAXzA3qq9AQXQTi/bsPY4Ly3QI0ugST8TNuzfU/wCQ2HYDBhfK+fv2h9Nldnmi5bNsyu4QENr03LRbTpBNPsKLDQPTUjA2CAIoehTLo0iNfLaFl0oQLgllmQFbqjJKxIFfCtVj1b/ZaY7/AGWmLCnkjeGG0qojjRUZ3Cr5h1NIU1a2diaqNV2rb574eOkTq+sFdeqd9Wk3rzRUysd6JpdI+ROPWD0tPbGJ8f8AUTAsUcQ0mUv673QRsFOkfvG+e3bffCtvcZK5iuo+KJo5nACmVWBAtmjQtMk0hfU5bUfKRAoqlLWbxm811ErCYVRI4yQdK6ybDF2JZmJYs3l2T2iQCt7f5umRVAFM9H33bm/ffGy8N+BYZIxNKS9k0lUo9rPJ4+WMfEcXGgtU9iU6igYro/XpEIVFFLE8P4hqEs3nFiytavqCixsQgBB3uyn8/MofPhVmDOylhKDF5iInpAfcBYk06rorvePSH6JFBoCIKkdEI9gdvvWHnpaqxB3PN0Ad+B7bY8qf+Zv/AAQnavoefmaUs7aER5rMjKHt2MMkAamalpZZCFXa24oACsk6+cu+YjeJXDwxwgDUo/ZwHLrqprAMbyMa31kHixj1LORIp0lb+Hc13uu3IrHkviyJf1mTQukXxZPFWbONvAcbLiJNNWwWUrrYTJ+OJ4kCRpGiIVMSr5g8ooGrcPb+pi51E+r2FjEOR8UyxuzhEJZIU5kWly8ehaKuD6jTt7kexINcI8bTwL4RizE1TWwCFgvAsfvdyPlYx65xm5uuOynVBDr8loBIodSkbuzEIitoU07Lx8J4vfAeTyju2lFLGrIAs19Pvj1/xH4Iy0UDOIojuqCkKEF2CarRhdE3VfLHlsMmhgKDAqUIYA2NnHI2ogce3zwbN2ONNl0IRQRRCix7GhYrHYdlx6F/hH9BjsA4/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18438" name="AutoShape 6" descr="data:image/jpeg;base64,/9j/4AAQSkZJRgABAQAAAQABAAD/2wCEAAkGBhQSEBQUERQVFRUVFRgWFxYUFhgVFRQYFRUYFhQXFBUYHCofGBsjGRgWIC8gIycpLCwsFx8xNTAqNSYsLCoBCQoKDgwOGg8PGiwkHyQsLiwsLCovLCkqLCosKSwsLC8sLCwsLCwsKSwsLCwtLCkpLCwsLCksLSwpLCwpKSksLP/AABEIAK0BIwMBIgACEQEDEQH/xAAcAAABBQEBAQAAAAAAAAAAAAAEAQIDBQYABwj/xABEEAACAgAFAgQEAgcFBgUFAAABAgMRAAQSITEFQQYTIlEyYXGBQpEHFCNScqGxM4KywdEVVJKi0vAWJFNik0NzwuHx/8QAGgEAAwEBAQEAAAAAAAAAAAAAAQIDBAAFBv/EADARAAIBAwIDBgUEAwAAAAAAAAABAgMRIRIxBEFRE2FxgcHwIpGhsdEUIzLhBULx/9oADAMBAAIRAxEAPwD0yF8GxPgCLBUeLWMeoOQ4mBwLG+CFOBYFx94THY7HAFBw4YbhwwBonY7C1hawClhMJh2OrHHWG47C1hpxwLC47CY7BAdhMdhMccdhMdjsEAmGnDsNOGOEw0nCnDDhkA4nCE4Q4a52w1jhjHCVhxGEw4BuEvDiMNIwQHY7HY7BOI3wLNgt8Cy44JX5jFTmji1zJxU5rChMZmPjb+Jv6nHY7MfG38Tf1OOxiZrR65HgqPAseCo8XMTCExMpxAuJVOOBcmD4diLD48K0EkAxFnc6kMZklbSoqzudyQAABuSSQABuScRTdWjSVYifWVLkDiNBfrkPCKSNIvk8cGspnVK5uWHN65FmIkiKeaZZAr3HHAIyFgMLbs92Qyk9zibZeMS1z/jDy8wsXlWG8jdn0SMMw5RTFCV1PpIOoEqRR2xTRdfzJy7tM8if+YWGWUJEkcKpM0cxhol9qFu+wBsVRxb9C8MusonmZg6mQRoZTmCkciRgo00g1N60L7caiNxi3y/Q4ElaVIYxI5JZ9I1nV8XqO4B7gYA+CgzPW0gljaKVpoky2ZYgSmXXIsmW8tCbNtcmkXxr+eBOmdYzKRNBMz/rJzcCW4RiEnCyyaQpK6Qq5gL8lGNnI6xoTVKougKr6DDM702KYaZY0cWDTqG3F0RfBFnf54465V57xN5c0iBC4QQqApGt5p3ISJQaGyAOSTsDeLLp/UVmUlbBVijqwpkdatWHvRBsEggggkHFdN4YUOkkDeW6O0nqBlRmaJYbZSwNiNdIphVn3xnOqdPzcZWMOUWfNKGkR9M80jFWaQ6RSRCKN1EanVSLZIsY46yZvNOOxT5LxQksoVUfynYpFPt5czoCzqneqDU3DaGrgXckYa5NoYcJhxw04IomOx2OwwBDhhw44acFHDThhwNn+rxQ/wBpIqn2u2P90b4z3UPHAAPlJ/ekND/hB/zwsqsIbsaMHLY1BxVZ/wARwR2DIGbjSnqP3rYfc4wvWetTyxo7F5EkZggQhY20EBtgdwCQLIN4b0roc0+7fsV9gKaubth/QYlLiJWvFW72UVJf7M0M/jglqRAFHdzZIHPHH13xpsnm1lQOh2P5g9wfmMUXROgxwLLW7NEQzEli1fM9sZzo3VJMhP5EvqU/Cf8A1E4BH/vUfnwffAjVcUpyd09+4GhSbUVt9T0bHYZDMHUMpBUiwRwRh+N6dyA04Q4U4acE4Y+BZjgp8Cy4JxX5jFTmsW2YxVZrChRi8x8bfxN/U4TC5n42/ib+px2MTNaPXY8EpgWPBSYuYmTpiVcRJiVcEQeuI+pZh44JHijMrqpKoOWPYf8A839t8SoMB5/q0kD28DNBQ/axXIyfveZCBq0/NNXzAxOTLU0ZPMZJs1Ll2WeKdnDsjmHQEaBlZop4gbeHUQNL+tHCmycbnIZZkjVXkMj7lnYAFiTZoDZVs0B2AA35wL0rKobzHkrFLMo1mvWVFlA5r4tJFj323oYLzcRZSFbS3Kt7EcWO49x3F4Qs2T47A2QzvmLZGllOl1uyjDkX3G4IPcEHvgoY46wF1sf+Wm/+05/JScGBgdwbHuOMYLx14jlZQuXUtCC3mOAzCQrQ0gKjDywTbFqDaGWwOaTwN1YZrqsYiRUjhgkdzGoQTSEJGxIXlLc0N+x9qA9sHrGIc3lFljaOQWrqVYbiwwo7jcbE8YnxGkoItSCPcGxsaO/1wSZiOt9PzEUkEUUjOVR/1cyCONEKJp0JpWpMwYiwTXSAajRINX3QeprZyzzeZKhNFlIcqAp0yOBoeVQ4DaT3BIF4suo5ETRMhLLY2ZTTIRurKfcHGaTqkOUdo/Xm800zuVijUFZHjsqGJ0Rfs0vSW1EWd7wBt0atjhhkGIctnFmiSWM2sih1PyYWPvhTiqRFjjLhpkOEwmHshLnFjhhOHYacMjjG+JeiSSZoaHCiRS7HSCRp0IACT333rtiIeHMvCA0zajt6pGB9+L2/IdsXHXYnbMRhWKjy3vSaJ9aVvVjvxWKzMdJy+oGZrYXtqOprq7G7t+ePPq6VN5t4K79+ZrhOWnA7qHU0SLLNGusEzItbb2t7sLA27DAgkzknw6YgffkX82s/kBxgrqmbEMOXMMRI1yqFAKn1US1UT7n3xJk1eSHUxdHZT6FXToJBC6mayd9J2rCVMWduW8n6CR2fi/uTdH6UYnd5JC7NGw3vgkHaySfbFP1jKhlVMyL0OrRSe/rUmNj71Y+de430HT4FEoIUAlSNW7Me59bb/bFZ1xFWKQSepPUyk8xsPUt+6lqAPa6O1ENrvST3zyw9uXquaBBWm/ArfC3iB8vK2XzXpI3NjbmhKvyP4h/e98b/ABg+u5DzXVSR5oZxDIQN9SOArbcqSD7EC/3gDfBXiIteWnGiSM6aPY9lHup/Cft2F3o1NPwva+PfR8vkGpFP4l5muw04dhMbjORvgaXBbjAsuOOK7MDFXmhi1zGKvNYVjGIzPxv/ABN/U47HZn43/ib+px2MbNSPXI8FR4GjGCo8WMbRMmJVxGuJVwRbEfUM8IIJZSLEaM9e+kEgD6nb74x3RenZZs4vly+cp1N5bTyrPC9h7eN2BlQEaR6QV1b6huNV4gl05ZubJRVCxrKSzOoUBHIU2a5IA5sViPw/JNIoklkR1pgAcuYZkdWKOrnzWXYqwIAG45IxJ7mmGEXLHDbrnCZiZUUsxAVRZJ4AGPL/ABx4oMpMQCg7CpACmXD7LJNYrzmF6QfgFnm8dc5K7Nv1HqGjMXAA76altisdcxgkA/tBZIofCxvlcV3iHxS65Ke4mRjGyq6SKyguNCnVauKLD8OMZ0vwTEEAyuaUnuU33bc+qKRWq+L7YC6nns1FH+r5gHQ0/wDbSGQWqN5igStYAITbcn89lK2KrrHV5v1dk85zGZCmm1YaE2CWBq5U7VVc41H6DstcublP4UijHy1M7sP+VcYjPQyS+RDEC0jgkLandjZNjehZJJ4x6b4EgHThJCqvMzBXlZNAVZaI0guyitGnYbigT8WAczZyuZyUQkRAkO4NFyNjHGRwOzOPoN7KnLGFACgAAUABQAGwAA4GKYeIGAATL0AKAMiKABwAEDVhrddmPEUQ+srH+kQ/rhkxWmX64ofFUM7KBl3gDAF41kQPK8qAkeTqYKp03uQa+mLjJZoSRq42DDg8qeCp+YNg/TFV4vhuC0EnnBqhMTKjiR1KrbMQNO+4J3HY45ioI6RlZo42Sd/MKyNoc6QzRmmXUqAKCCWWgOFGCTgDw/lc0it+tyB7I0L6WaMVuHlVEDk7cIKrk4sGGKRJz3GYTDqx1YcmNwhGHVhKwQFB1nKa8xHZNCNrALAH1rzpIvvgCSbLQDSXUc+leT77Jufviy6rlQ2ZUsAQIm2ayvxjciwDx398VPUJ8mKErRtoBpV9VAkFvRGK5rnHn1ZfuNXfgln5mmDekhz/AFgeTC8CFv20iheCf2e5oX/rtgYPnZa0ARWLaxpK7j3tuL4HtgzNdYU5WKXLx2onZQtab/ZNwqg4GXM52T4YxGD3ICn/AJ7PbsMSmmrXS2/2/H9DRyg3w90Fo8wrySl2GodzylH1Mfe/zxD19zGZ/MOqJ9Q9zHqWwfmt9uR2sbCbo3SJVzEcksuqjxbNyunuaHPYYk682iWXzPXEwGpTuVuMWy/vDayvPce2G1aqVnZ55Y5cu/7gjip5eoBOaaMsSyvLEUI+KNnIPI/CQzUfw17VQHVMlI7Ex158So4NUMwo8waTVerft3AIrgEyMUhikFujJASp30moqdb43G4+432JRjCyaSf2Wk+XJd+WwkRQNXYA7gnjcbjgYu9uf195Xmii2+Rb+GeujMRDVtIoGoGtW6q29d6YX9Qe+1zWPO8xlXicTx2J0T9rGnEojNa0B2JUBxX0B2Ivb9E6umZhWRCNwLA7WLsXvR7fccg420Kt/hfl793WTPUhbKC3GBZRgxxgWUY1XJFbmBiqzQxb5gYqs1hWxjC5n+0f+Jv6nHY7Nf2j/wATf4jjsZTWj16LBSDAsWC48VMpMoxKuGLiQYItgLr8QbLkNF5y6oy0eksSokXWVUG2ZVtgB3HfjFV4T6W0UxYQpEkqO2gIVeECRfKWQlzbOjFiKFEEYvs6jPDIsTaHZGCN+6xUhW+xo4xuTEWXzOVUZYZORSRIzOjzZjUhQoFiZpJlLlXMkgAGm9jicty0djadU6cJkCsWADBvSSNxdcEe9/UDGU6n+j//AMqkOVemEplkkkZtczFWW2dQd/UeRX8zjbYhfHJHXseR53wFnF3MQlruPKk/LdH/ACGKbqPTJlAE8cqhbrU00arYIJVZQU4PY490Bw8Ng2CpHg3ReqHLmYwiPzCqorSEPINiQIwhIb1Mu3c/ljQ+H/GaooizEZiZdiwDH1HdjIp9QYmyTv7kLj1GbIRupV40IJsgqOf3vk3z52xk/Efg5WFyK0qAVrX+3jXmm2PnJ9iRzRPqCtDpgOY8a5VP/qFv4FY39CQFP54rp/0hoPgiJ+bsFH/IG/rgvKeFsl+CJ5f4fOkH/J6cWkfhoaSIcmqEjZysSEH8J51812wAln4J6i0ySMVCglSALqyCGIJ52C+388WXiPp7T5d4kSJy+x86yig36wADbA0QNt+4xZjGV8YGWQrHBB5pjpncSMskOqwpRFeMvYB4cccHBJ8w3w50B8qrB52lDadKUwji0g35Yd2YX7Fq22Axatis8MZd0yw8yWeUkk3mE8t17adJ9VAgkFixN8nFkcPEnPcTHYXC1hhLDKwmHVhKwQGY8SdHWfMIHJAWJuDW5k7k7dsDzZDIxWfSzfUyUPkq7AbDt2xcZ+EHNKxAOmI1YBq5D78cYEzZy+7Oys2mqstst16U+p7Y82vVtNrU/BeBojFtLAPmM8nkQtClAZnTRqMf2L77A0OO3bE2UnaTewg2ApGJOwJ9TbGrI47YDz/UkTK60B0pmtJAGmiImsVhekdeOYYqi6AoJ1OC1kMVIAFe14jVwlLRfHP2hoxbxcOgy37SMlnNN+J6HIr0psfviDr8TLMSRrjZVBUAah6aJT97blTv7HthxSbUlMTUyfhVFMdqWu7N8jntiTxJnWikDEaoyi2B8YJLCx2YcbbH2vjBjJzptaU87LHy7w6dM9+XqZmRGGSWWL1KcvTLvR0gpqAO4IAHbsAR3FpLXnlo/UhMgeMV8VazQOwJVT/Fse94p1y8pyqS5ZrHlyo0ZBCsqzShee4U7cEfPjFlqDSQuhqQKBRHxh4DpPI1KGb7WeLw1+d+m3r0fSX9j93v33DcvpXyqa0EjrHJ+JCfM9L32ogb1Wmj8goZmykvnrsp0iaIAkR+vy2de+jZRtwVvsQT4iCWKADTOA8RIK7+VrK3t8TE3sCGoj2Yy+ghTwJVBbbSbDeW4P2X3Gn6HBjL375+HlzQHk2kgwLNgoG1BHcA/mLwPKMetcxIrcwMVWaGLWVwSQCCRz8rFi/tiszQwBzBZr+0f+Nv8RwmFzf9o/8AG3+I47Gc1I9diwVHgOM4nV8XSMTkGB6wobECHEqnDWsC5IhxQTeG5BmvMynlZUU+uZV8yabzSGcFGAUaWUEMxat9q2xfYUHCuNx4ysTRelVUsWIABZqtqHJoAWedgBihznj3IRSNHJmUV0YqykPakbEGlxdK2AZvDmUdiz5XLszElmaGNmYnkklbJ+eOSS3GTuVo/SR03/e4/wAn/wCnBjeMsmERzmE0yAlDTUwVirEbfvAjEn/hXJf7nlf/AIIv+nEx6FliqqcvBpQEKvlJSgmyFGmhZJO2Fna3wb95ej2er929u7f6gP8A47yP+8p+Tf8ATgvI+KMrMGMUysEALVq9IY0Lse+F/wDDuV/3bL//AAx/9OJsv0mBL0QxLqoNpjRdVGxdDejiUVO/xbGmq+F0Ps1LVyu1bzsjv9vQf+qv8/8ATD4uswsQqyAkmgN9yeO2O/UYv/Sj/wCBf9MKmTjBBEaAjcEKoI+hrGlqlyv9Dz7z7vqGYqcxl82klxSRyIzi0mXS0alhq8qRB6gFulYXx6sWerCl8QsPca+GVhxwmHQjEwmFx2CCwmEwt4THCso+sdHE2YBJ+GLsL5kbff6V98Av1HJido5JAJT6K9SrRsgWoC2Qffvg3rXQUzU5WS6EFCiQVJkf1bH5fzxXweAcqgty1An4mCjZvpfb3748TiakVUkpTa7l4c8ZXdh96PRoqLS1Xt3E+YkiaEGFdS/rSn0r8RdCb9VXYYG/ngnIZ7W1IBsPxOB2RuFvs6/ngPNNDHlrUroXMxWdRcbIALO/AofYYflvEeVRLFEgm/Ljr3+Q7DEKzTUXplLHq/E5Qk7qI3M9Sl8wKiX+0jBKRu66WLajr2AK6Rdj8QwT4hzOmSmTUnl71u3xMPgr1Djjf5HAZ8aRFqRHJ59RVe/1PvgvxTnkjdFeyGUkECwKbuBuOeaxSlmm04NZXPPPPkLKEoyV2UPTog0GqFqIaZVK7ggSkhWVtmHqPO43ojCRujJk9VrIBBpbYBy0ao2k7+oWdjvttYxF0lVaFjGxBWaUKyt7iN6N2rCzwb+2FgmAy0Hmr8Pl+ocBhOVogG14I7j54qpZ/G/n1XvkCQRPKak830ujoVkqg1KNyeF1aNPsflYXEjRjWwoBvNda3Cyhoa43o2Ttz8XIvAeZBAnU/tE0JXqtgoEt0T8VGtieO52GDAgJsG1MsJrUdSliVOk87eo0TYDbdhhr6be15dPDfoCxH0zxqDPl8uRTMWiI/ECAnlkgcArd/Q/e+8Q5oR5eRi4j9LBWbgMVOn+eMn4Y6bAnUvNdmkndWVRQCKQulm/iIVrrjUe52vPHOR/WMs8SSBJBbJvyQjAoa3plYj7+2PTo14ySztjz8zLKGmVjCeAOsMc08bWxliDEk7qYvTbfUGsbTNLjMfo7yCqHlcESKClXQ0Egiwd+4riqPPa5zuabW49NABk3o7hrDe26/wA8OnfNwc2Y3N/2j/xt/iOOx2a/tH/jb/EcJiJpR6xGcEpitzHUI4luRgo+5/pjIdR/SGVbYaVqr5BNn1CiDwQcXnUjAxRg5bHpC4lTGG8OfpHikQ/rJEZG4atmHawt0a/P5Y2mWzKuoZCGUiwQbBHuDhoTU1gDi4vISMdjkOKzrviBMqtvRtW07/iVdQVq4B98CUktykVctAMOxh8t+lCPUokX0t+6QWB5+G99q9sbXL5lXUMjBga3Ug8gEfTYg/fE41Iz2H0WJLx146sIcUOHXhLwl468cC4uOw28cXA5IH1NY45ZJEOHYDPUol5kQf31/wBcQZjxNlk+KZPsS38lBwjaQ1mWWOxnn8fZMXUjNRo6UbYgWQbA7YDl/SVlgaCSsaJ+FQNjXOrC9pHqHRLoazCPjGN+koEAplZWvgdxsTZABr2+pGBpv0gZoqfLyguyAGZhdEAHcACwSd/bA7WC5nOm7G7AwtYxXT/FWbaQiRY1jAJBoWa01tqNXbfkMHv4hf8A9RB/w3zib4qCB2TCOsdEeef0ymMCIAgWbuSQ3sR7fzxAng+NbLyHe72VfYcm/bAcvU7NmUEkhfi5N7Db5k7YpjmlDMso06W0ktZs77cc2DtzjyarqTm5RlZeCubYScY2L/PZPLrlDCGDDzUNM4JOmhfpo1QwuX/2fGosRn32dx/ngPI5USqWjGoChsCDxewNXgdMn5kqxDYsasjYEqzgHe+EbtiM4upZOUsdPUKk0Wh8TZOP+zjN/wDsiC/1rAHXPFEU9aYmOm92Kjmva64xlMx1kgr+zI1UV3G+oH2HyOFfNy+SJQihWYqCW7qisSRXHqA/P2xoo8I4fxvnv6E5zzknhdkFR6kHmNJeqz6wgIO1MPT3HfHPm2EHl1ZW9J4NlzJZ+jMf5YDy080o1LoCirbkURe1tvvtteLvxP0PyihiZSpjRmEraTqewNLDYb0NxQuycWqQcbagRkpGLn8VZxJHISNCQARR0tuSWA1abN71zthj9ezbG/OK+lR6FVQfLsJZ5JF++LA52Ml1lAG9eqipI5ph6SON++B5emiiUI+Q7bexxXUpZkg2sLAMw0DOkpZi5DhySW7/ABg6u52vufc4qpeoShfiIOplKiyy3Zrv24s41nh3LHyXDAg+YK9j6Vo/mDin6v4ezDyMUikeNzYaNkKk7C6qxW/OM+qEZvVZZ3wjpyWkqeiZvVKscrsqGwaskn516vv8saTqaIukSPOVA7q4Kir5Me9H5++Ash+j9mJ8zzIgNxrEb38vS+35YsZukGFTqzBbbYNpju/cg4y1+Jpuf7c/Jfm1iHaLkViEEAg2KFH3+f3x2HX87/zx2Pbjshy+/SVnSFjQMB3I7t2AXbm8ea5jMtRF/FyOeDtucbfxN16ZpFY5V1RFayz6dWqgG2H4WPO/I4xh52YSFvhJ3AY3Ybbk87d8Z6dWVaTk19U/t8xKSsrE2SanUaqaiTqopZFi96qqu/Y849B8A+JjFM8c0yFHskqQVVgORWwHI22x59k8pIh1ChasCPYEdx7XWxxfeHFeeYCUa123VQqiuBagfTvzjqlTsv3Fsh5pacns0vWoWgkIlVhoe9JtvhPC848MzvU5QSGDKxvYjjuL7dj/AD4usaDw91Hp0cLvmJSJtcnpGrUFJKKukCmFU1H59sZfqecgeJTFs5Pr9B+fpDFqrTWw+eJ/qZVqmnQ0li7WP+E4R0gX64XclaQVvuaAA7n5mvlZ9sanwx4pzGV/aQqW1kaybMbAEjSVGwajzyLG1bYxxDEBVBvvV+rexsPt+WD0zeiMBoroUfU60VZt9Iai2/cEc7YvJNWcSyPpLKdXjkjWRWFFQaPxLYumHII3v6HEc3iHLoLeQDc0AbLVyQB2+tcY8I6f4vaNHBYlTXoG4IBsAAjgHfm/ntgzMdUWZDoIAdTZkcqdVtxuRsN6O14nV4qrF2UcdSLTuey5nxJCFuM6z7biqYBrv2+WKDM+PAZ1VY5NDKVpVPmeZrHpKVYNDb31fTHjuf6hLHqiFBW0kaXY1X1O973tud8WPhvxpLFKmpwKY0WGoCwAABsABW17XXFXiE5cTJar46L2wxjZ3PX+t5stHlzdeYTdtxY1Cygo0Nvvio6l04rG7h42KgbAsSSWA29PzxTweNhKxaaRdmYAhDZAVKYovGo6vkcR9Q66G9EDq5cWG1MqqQwJVlZqX03XzqsBOcmnktaPIKTLN3ZODwC3AFcEc2fyxKuVUSurolJJpsxhmcBW1EFiReoAcd/vjH9Szs5A9FrtuFahYN+od+B/riz6dnH1MAbj1NoJ3cjUa1MW9u+LaW8nbGjfKKVd0BBASrWMVqmReAKvQW+WIkgkprNn8ADBa3Fbhfa8L+uUqpZ1Oy38IFKdRrf5f98Ymmc1UYJ2WiTHzfq2J3Ff1xFtrDClfoRS5Fzlwb9RnYWHYWgjXaxxuSawKnSG0vbAluLLMBvdmzz8sFTzynQi16WdzZTdSiAcHuw/7GGZzq0cQtmYeqt2jNajSn0nj59u+BqYbW5hOTyXlwS3pYmWGrT2D/Fvvv8ATAsXSFsW1gAbBQu45N3xvx/PFEPGgeBR8JZ0ZtxXp20qbve3/DxW+CB100QNV9j7bmh+VfljoqTbBc1Lz7rqZjTBvQi2QpsKaXgfLc++G5rOI7PqDlHkZwNlNlmII9mpsZR+rPtTSfFZ9Rojfar37d/tgLryvO8xjOjzJGdSSQwBe69Jri/9cHspbXGUlzPRsr1jLwxqirJpH70q8nmzrs8YSTxHCjo65fWwP4ZFZx6SopbNmiRjzvIxSRqoZgSFIJ3O+mrHvvh/RMyYc3BJITpjZze7bMzFRQ5pTiPYNXaf3z9Rvh6F0s0ZVQVXgCiB7V3w4yoBQKgDgCgB9sZX/ZiELR31ajfB3J2Fbc/PGiizCAmkFHizv8Onmsa+zXUi3kc+eiA/tEu+NS8H5Xiz8W5xT+qkMPVl0Yb89wR79v5YyGX8OKpsm9gKN/hJN3d98WHi3Jl4smoYfs8ssf10ED1AH+WElGOpJPqNHmBLl1LSCyKCsK76g4a7+gwBmcvoQsjUE2YL6bAs/CbHBGBf1KRXbSxs22zEbFjsfuTgbPSSDUtnQfjuidxzf0rF4wzuc2aLw34+SCN45ojKGNhgACpCkA6WNHeu4474qcx4qzBGiJ2VN9jsd2Y8DYWCOMZ+KFsGxZb3Jr5V+e/yrFnQhLdJ+JO4w5iXu7du9XXvWDMx1dCK8o8b/tWF/kMEdLyETOVcsbjevw0wW1NjnvgGTJJR+PnbccV9MHs4t2sdqLmBgVUgVag1d1txffCYXLj0L/CP6DCYcJXdQyDE2bavuftgTN5NmrQgG1Hubs9v/wBY9LzfhDMQBrj8xfeP1ivmlahwO1Yo5o7QbVxYAr5UR9sZXKUWsAt0Cm6ik3oRZdVLv5ha6IZvTJqo0K22vA/WYpsuiyo4RtrPlorEg32FFfrfz9sSRwBd+ecGModFWT1qKOkk1zxfbHnfprNKLxzTzcDg3zMFlPEGZjQrG/otiBoDAaiS1EjuTiM5svrMzsX0VvuTQ9IOo/THomV6JlWpWDAb8nYCywHoWzzW9f6M6r4dygAZBvQHpchDXc6dyx9ye+K1eJo0ZW0O75pL7iN6XsY/wasBM/6wVQKqkGRdRO7Aigymvhvf2vbFq65IuQWiYV6GBkj2AFFQ7lfiLfFY9BJoVjNdYiOtwiil3OkXQsC2PtZAu+SMBZ2BgkLN+NCVo3sJXXf7qcV7F1JdoptX5dMFM2wzVT+Fl0NNDLI1Xp0QgA9qDpt/eGx9hzjGzeliDyLGxo40PSchMSC8iKKJ/aEs529qY8ce+LHq/gWVZYIomB/WSwBClfQAjszqRa17b8e/KQrKjLTVne+3LC3EUrPLMesi6TzrsEEnau4r/P5D544KwG9VzYNj+Vj7fLHoMXgPywkTxwiV0LFmM0pAjPrZAhpiVPw7blaOM+EyEcjeeJ7RnASOPQCC7FSxZw9aSoAsEadzvs9PjqdS+hN+Gfl3BU09gnoOQYKVqJgQXs2fTp5WiADt+LY7gWRWIOoHTHAYyGZkJk70dqHajXYXx2xq+l9YyucPlQr+rKI6vQkYYIPxtqcXvdkAmjvig6v0LLDUseZ8yh8MX7X5VrVAv2vvhIcSnU0u6fSzK4a2KvLdWZRq3FEA0SD37GsWUHiwDl6vb1p8/wB6jv8AfEWS6MCyxvEyKxBJY0dkJ/smtu6nnYEHvgfNdGhhZ1lkTYGnTVTECwEUEGyxCm9gATzQOvXCTs9wLuZcS+J1AV9aErq0UObFNe1H74c/iJygPmNRG2kkH6bCycZl1Q1oZnjuk1KATvfw3Y3rjEB6nyRse1cb1Y9vc/bCON/4oa3Uu5et6iSwlfgb2TuCV2JxVTdRPtpvYChZ2rgbf6mtrwxM2+nawDyQo4sDcD7UMBSauSPV27aTtR35vDKN3kDQpzJMi6aQ8E3tZJtvkN/ti0yuefQSAzNRClT6VqjbKPi4+XfnnFKpKigCGPf3UiiP6/ngzI5kxgho3IIIIWR49W4I18ihW22HlHGEBGgi6u3loWRQWJUEyjWSo3by62W/ci96usV2U8RSuwU6L+n/AH/XFfs7agB25Nn82q/++BidcoT2H/Et/wBbwVBWGugnN9blUbMN99x8hVUObvnEMPXZHdVbSB3NYjzERLfDqN1R3BtQOx5/zrAmVSiDVEH78e2GUE1sDVYsR4mZCRoBo+5xKPGjjiNfzOAnitePfej7n2xBlYCJUuMyC/go+rkVtvguERblwvjuQf8A00/NsF9R8UP5EMmhdwRVn3J/7+mM1/sibjyZr2AHlP8A6Y0K+D8wcuP1gHLJGGbVOkid607ruTd1iNTsoZYb2QAfEDUJCo7pVmve7wLP1ctfp+Ku52rb2xDBApbymYDc0V9QLcDjsf8Av2xBHKFO4DVYpuPb698WVuRxNHmD7fzxYZZrBsgV8+dhiqLi/TY97N/ltiYTbdrw4ti4j9DKSw5rbfkVgaUvtpGqz2v23OKt5cRTZs9qHIOna7962OCkr3A1g2WXvQtijpG3tsMdhuTP7KP+Bf8ACMdgDH0DgPqHRIZx+1jVj+9ww+jDf+eC0OHDF2upFMx/UPAA3MEn92Xf8nXcfcH64z2a6JPCSJEIWhTcpd/vrsPvWPUawoxCVCL2KKb5njvmbahtzx8vni1yXVNItgGFDnn8xjcdQ8K5eYG00E8tH6Dv7itJ+4xm8/4ClQHyWWQbek/s32rg/C35rjHW4XWrNXG+GW5Szac1E8cjLCshGphEuqQKdShip3qu4xlZ+ixxtpRXeiVVpCABYL6QK53J5u8X8+UkhYJKjLd/EK/I8H7XjoM4VvSSCpGx3Wx30na9/bGelRVBvRt05fn7naEjKr0ty5Z0Yoi22gMopRZJIO+xG93vgvr3jGGR8r5X6xAIPMBMYVXGtVClLJHY3e9e942OU8QMF9ShtidQLA/57b8ChjD9V8PNLKzg6tRbYEahQsFhdgHCKLrVb1o2UU7NO6yrO9/VElGWq7KvqnWldta5jOPJpADSOFA3FrS71Q7Vv+eKkQsx1OeTuzsF35Jtuf54sT4XdlYq8am5QikuS/kRLNLTKpRQFYbsQCcQQ+F5ttcUgJDN8LE6UAZ7GwXSpBOoigQdgcb4qFOPw+/kOiy6FnYIn1LC2YlWtCglolY0AzAqpbf7DGz6Z55rzGy2VZSwhEaB6YhiSdBAAo8EsTzW2MV0+QsVGXimmCmh5dRgM16R6fUzldQA1FqJrbE0PV3WQCLLMrB0LlVLvplQtGNRF+pbYX2BO2POrUqk3qgs9Xn1x8uYyTTuje5bw2rZcjNSs0z6mYg6V+QKpp1AbE33242wIngqJnUyzCrtFhjRBQ2NsFABPyUb98ee53PZl8xRE3mMKEYu6b1KFYGipXextW/zwevXc5ENOhwwLMRJZNLKEZtzQVXXT9bxlfB8VFNxqb/TwGd2ssn8dZZIJl8gaU0q6AMSRY3+YN7/AN7GPMgv2xoc1DmJ9GuNiGUqrKoIbyweDYGwu2balb2vDemdIkyrNPIjBYyBuN1DIh1OONJ86IX31iucepQcqVGzy0vn5itmq8BZSARapg7u29i9Ma7hd1NkmzuRW4HbGjPScoyERvpFEEAo6m73dZFa+fljLrnp9LBImQIJWYuuhE8pWaSwPmpWwK1MASCcZLqufzM6s+l2RAbYoKAFau1kCxZF1YuseT+j4ivVc3Jxv3+gl5X3J/B4jfMETlQoiY24YgFSp2Cup4vg++2L6VciW06423/DI6VdmwWDAnaqsncDfGGk6dmBMsJhcTPWmMJTtd8AfQj5EEHcHCSdJzAYKYZLZlRRV6mddSBTwbXcVtWPaqcPKc9Sm13LYfPU3OX8Pxux8uVCARsIi5X94M8Xpvt2rvhy9FVWBcQML+DzSkhoEn0667cc7HGPyWTzR8v0S6H2XbUK0a9lY0voBazXpGrgXjaZB3y0YcZdmDIxaR/VIqxyeUfOvdBrFBQORVXiSo1lL+ePD8WOV+ZBPDF+1lYENQRFUalBII972G30HzrFAuWIa2DKB++CP8gMa9M2sLeZLCUNkBmjVFDKLZVUcML3BsixfbFtmPEk6Al4plC3qLLsAvxXv2G5HIG5ob42R12+ILUb/CBeCPDKZhhJmBcKbqu2mRvY9yo7+/GPS8lkcpE4eKCFHF0yRqrC9jRA9seaZjxPMuwjcHS7bqdxGBqACgnVbKNJogut1eIOqeLcwiMFhlDhC5sUEQNoZ2a6ADHTV3e22GlnIEj1zOeJoowS7gVW1778UO+Md1/qn67Cwq0DXWsRggbUp+nLH5gAfEPGMwk88glZJHEjMokIB1Mi6nGo1so5PCj2wRB0aS2HlzExmmAUgg1qrnc6d6Fmt+N8YeJ4eVVK0reX9jPKsj0vKxROkaZaGFFQgszJHKoI3YartiT3sHa8DeJvDXT/ACXkKeURvriJ2J76N1I99vfGGhyE3oKLP+0I8vSGOsspdQN73UEi6sAkWBh3WVz0kUcPkTEDbZbMnpLqbBNjQrkHg6TRNbeev8dVjUThNpXzun1y+ZHs7NWZnyfbj34w4Nhw6RmSfLELlhRoDch70aTw2qjQW7o1dHHJ0bMlUYQSFZKKHTswYEqfkpCsdRoek77HH0BQ5qI53+mIZIr4OCI+j5nS7eRLUevWdNafKvzSQd6WiCeARR3xCvqPf51yN8B4CbHJD9lH/Av+EYXD4kAUBTagAA+4AoH8sdjkwHvQw8HDEOHEY1MzofeFGGnC4UYcMOBw0HDsKESSFXUq4DKeQwBB+oOKDP8AgSB7MdxMf3fUt/wNx9iMaEYeMJKKe46Z5zN4HzEIpQJRXKGjz3Rt/bi8ZTq+VNMK9QJsHY7e4P0x7kMCdQ6bHKKkRW+o3+x5GM7oq90PqPnxzOY1RJGVFJfSCadmcPcq3T1pUCxwMc871KPLRBKWMmjWdTSOjMxLsT+DSBvQZuSbx6j1rwLEkbvEzLpF6W9Q+gOx/MnGTiyisNx7YjUco4YbJmaR1hMTtEkqwzmZRbK6OyKLFMoIuKM+oGtPeyCH03xHMqlkij1lVWRrkuQR5d8ol+v0+ksfTXqPttjQ+JOnj9W9J0263te1NsN8Z2MqmSQqvqdipJNgW0xFD5AHv3xSjfRgXbAkfi0GUPKrCRaAALFVCoVUKwcOKu7vm/esHN1aGRGtoRqj8skI8bBP1g5nSiXoA8w9hwAPmaSPIKY9R5q778++HZbJrqT6f/heKTWBlktJ+sRCIREo6BGjKhZtRDNG59eoFfXEraVOm2c16sQ5jxLrUr5CGOgChDqtIMuEWxJqKhcvEKJ3BN70QHDlR5gve9Pb3YYJiy2pXB9mN/l/pid7DWQHnPGDu7s8MfmPG8RkBkDBJJGdgo1aR8TLdHY+9k2PS/ExeDymaONUVkAdm9UcjtI6kBgGvU6k1eliPYjM52Mea/8AEf642X6P/D8L1NMgl/aBAjfCLJFn976Y6rFabp2ZJg0GWzGaneaGJPUjR+cyuFKvC0JYMx1yPTFtZO5q8Wy9DkiSJHEbGNCsQCyBgTD5TOqB/U347OysSdrIx6jncuFligjAXzA3qq9AQXQTi/bsPY4Ly3QI0ugST8TNuzfU/wCQ2HYDBhfK+fv2h9Nldnmi5bNsyu4QENr03LRbTpBNPsKLDQPTUjA2CAIoehTLo0iNfLaFl0oQLgllmQFbqjJKxIFfCtVj1b/ZaY7/AGWmLCnkjeGG0qojjRUZ3Cr5h1NIU1a2diaqNV2rb574eOkTq+sFdeqd9Wk3rzRUysd6JpdI+ROPWD0tPbGJ8f8AUTAsUcQ0mUv673QRsFOkfvG+e3bffCtvcZK5iuo+KJo5nACmVWBAtmjQtMk0hfU5bUfKRAoqlLWbxm811ErCYVRI4yQdK6ybDF2JZmJYs3l2T2iQCt7f5umRVAFM9H33bm/ffGy8N+BYZIxNKS9k0lUo9rPJ4+WMfEcXGgtU9iU6igYro/XpEIVFFLE8P4hqEs3nFiytavqCixsQgBB3uyn8/MofPhVmDOylhKDF5iInpAfcBYk06rorvePSH6JFBoCIKkdEI9gdvvWHnpaqxB3PN0Ad+B7bY8qf+Zv/AAQnavoefmaUs7aER5rMjKHt2MMkAamalpZZCFXa24oACsk6+cu+YjeJXDwxwgDUo/ZwHLrqprAMbyMa31kHixj1LORIp0lb+Hc13uu3IrHkviyJf1mTQukXxZPFWbONvAcbLiJNNWwWUrrYTJ+OJ4kCRpGiIVMSr5g8ooGrcPb+pi51E+r2FjEOR8UyxuzhEJZIU5kWly8ehaKuD6jTt7kexINcI8bTwL4RizE1TWwCFgvAsfvdyPlYx65xm5uuOynVBDr8loBIodSkbuzEIitoU07Lx8J4vfAeTyju2lFLGrIAs19Pvj1/xH4Iy0UDOIojuqCkKEF2CarRhdE3VfLHlsMmhgKDAqUIYA2NnHI2ogce3zwbN2ONNl0IRQRRCix7GhYrHYdlx6F/hH9BjsA4/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18440" name="AutoShape 8" descr="data:image/jpeg;base64,/9j/4AAQSkZJRgABAQAAAQABAAD/2wCEAAkGBhQSERIUExQVFBQVFxUYFBcXFhcYFhccFxUVFxQVGBsXGyYeFxokGRUUHy8gIycpLCwsFR4xNTAqNSYrLCkBCQoKDgwOGg8PGiwkHBwsKiwpKSwsKSksLCkpLCkpKSwpLCwsLCwpKSkqKSkpLCwsKSwpKSkpNSksLCw1LCwsNf/AABEIAJYAyAMBIgACEQEDEQH/xAAcAAACAgMBAQAAAAAAAAAAAAAEBQADAQIGBwj/xAA+EAABAwIDBAcFBwMFAAMAAAABAAIRAyEEEjEFQVFhIjJxgZGhsQYTwdHwFCMzQlJy4QdikhWCwtLxJEOy/8QAGAEAAwEBAAAAAAAAAAAAAAAAAAECAwT/xAAgEQEBAQADAAICAwAAAAAAAAAAARECITESQQMiE0JR/9oADAMBAAIRAxEAPwDlc1hOmTOQ4SAP3C/qsMZlMtLmTGhzMvpI+YWuNxtBj8jnPYXUGtBIzsEmRJb0hpwKMZhSCTYj3bRII4092o8Fny4z6XOVU1HuZ12T/cyx8NPBFUXuc2R0m8DYq7F0pBQuG2W8Uw5s75g38LfFZRduL2Vhxg8D8f5Wz6QO6Oe768EBmdrm13PALT2EaLduMym4cyd46TD8kxkoumxzSC1x7QTP8+ad7I9rKlF2pHNtu4jRyTkkdZve31hZLwRqDz3juT1OPXvZv2yZXEVHNDrQbgHtmwK6cOnRfP2Gqvp9V312fwui2N7cVKUCSBw1b/idO4q5yTj2BRc1sj22pVR0oaeIu3v3t710dOoHCQQRxFwr1LZRRRMIooogIooogIooogIhcXhc0EWcLgj67fEjeilCgKcNXzDmNR9blcha1Ig5h3/H67+0hj5CYbKKKJB8k+1d8QywH3dKwmBrxXWupiXGQehpeR0qf13pdtHB06pLqjJLaVN0tJaT1RFrRfgmAe1znkTORpIIFpNM6jXwU3w56JxAsUbs0fcjvQVfQo7Z34I71jx9acvCP7AY6Bm1LqmTGa5I1AidQhDh8wM2OeoO4ObFhvuq9o0x7+iRMRSiddTrCaPBnpGenUi4NpZvHetOXiOLXH4OpSDQ09ZzRa446btOCKwziSZa0cxY9hCYbQH4X72rfGC47/VRVwGaAWjqfG/qqcXinB4DTHbpv15WjvRlJ2ZoOk7uHEJdw+qppy0y0kFOtme1taidT9ctD5dqWlkrU0vopyleL0nY/wDUBlSBUF+I1/xOvcuowuNZUEscHDlu7RuXhLqfaPRG4LbVaiQWuJjS59dVpOSLHuCi4TYv9RgYFbxsD8j5LsMFtSnVEseDy3+CrYkWooomEUUUQEUUUQGCgsVXFLpXy7wATvi0dvw3q3aNUtpPc0gODTBOgO6V49X9osTSxFRr8Q5jcwFXM7NqdA2NIJsItKNwPXcHtilVIDHgktDo3gGYnhofBReJ7J9s6tDEAe/a2mKjsxguYJdLjAu7MBx/NIi6iAX1K9Qznp06kiCR0HECLW7OKrFamCTlfTJDRDrthpbEEcmo4KZQuf5Vt8Y0qulpI0hH7N/Cb3oCvoUds38JvejiXIkxNFjyx5BBZ7ow3TrQBDvmrIG4z06u6LyyQrXvfHSZTqC3FjrGRpzVFWq0flezpOMHpCXETBG629VeUsTONlO8efwv3tVuL1HeqMe8EU4P52q7Gajv+CVVAWOaTSNg/oVIEB0ECpEb9QNFZQFnfud6obF12mm9pkQHX1EkVOFxHJEYZ1j2+oBVcvIXH2rSDoNdyFwjzmc0yYnXUQdPAg+KLt9dhVbh94bzcxrbo8+zySk/U9/ZuWqoNBuD3g/JXhs2428UFhqOSo9o0/8ADfnDvIJZ1qre8bupfQsVbhcfUpkZHd38fJSqYDiBMCYCGe8ODDxcO7WQjU47jYv9RXNhtUSOevj812+zdt0q4BY4SdxIn+e5eLGl9H5rajiH07sJHf8AQVzkm8Xu6i8w2P8A1GqMgVRmHG9viPNG7T/qVUaM1KjTc3jmc6OEtABV6nHoSi8jo+3eOxL8lIgEzAa1ogDUlzpygcT5pliPaKpQpOb759Z5jM8kxP6WcG/3ankjRju9s4ao9gFJ2Vwc0nSHN/M24O7zAXiX9Qse9j/s5pNaes57WkPqyTlLpvaTbeTPBexey+3RicM2oSA4dF/IjeZ4iD3rl/bqrg6DK2MAp1cQcoYCZAczo5oAPVN5O8RKcuk8LqseGh+VwYSW5otIEls7zEKJzj9qsqYXK5rn1Q57s5cMrfeOBAc3jObqwJO9RHRnoKzKVUfaKib5y3TUHnwlMaNdrxLSHDSRcc1zY3xK5sUdsw/dN70DW0KN2Z+E3v8AVHH1PJUhca23eEQEPjNO8eqSh20x0af72qzFUoIgka8x5qraZ6DP3MV2MOneqqIX1M8EObTeDabsdebSLHUq3D1IBBaW333GgGo7N65/arXNq6lwfeDJiInLwT/AOdkBcZm45DcFdn6y6Je8EtfJGUid1x8Vh4PvDmEXG6Js7u3blRWq0y7I7LPA63mPQqU8NEZXOA4TI8CluTDzvRtN3SHaPVVV2RWdbXfx6LfktM7hcBro5kf+LWtjc1TMWOYTrMFthxGneieC+jcNqRxaUqZ1Kf7m+YEplgqgzjpC8jUJZGVrQRlhzBB3dUQj+o+1/vG++GV02io39JiRryi44q3EVg3LIMOMTuHahBhnMqueRaoQW8Tla1p80Xi703DsPnHjdGdlvTD8MDyKAqucwkiRlIuLdhjhqmOKYHU38QAQRuIcFTjATTcQAZAJHIiHRz3pCrdl7YqOL22yx0oEZuExqrK2IaTlc4DiSeOg70k2fiHMc9wBI/NG7j6JVtb2lBDsoc17tTYQPin6nw6w/taMNXyOnKczajXZsgMQHljSM+XWJGqTe03tYcW5jsrWVGgNLmWbUA0LgRObmSbLn8RiJLgTMnrb77737lq0Bsg3s4SOy2o4xPJaTpDf3gcHS8NLWjIMpOa9wCLDeZKiEqAiCQROiwqBt/oFT8uV1tx5pps7BVqbAIIIJNjqC5sjyK5OnVcNCR2FG4faFUaVHjvKysrb5b06tu1H2a+mQSYJ+rLoNln7pveuf2TVc+jLyXOk3Pcn2y/wh3qJ6VVobGno+HqhX7TqNaXOpCAJOVwPAaa71QNsir0Qx7Tz8UssVsp7tI/ds7WK/F7u9D7SP3Te1iuxe5OphLtW1Sg4bnxbmCE1ZoOweiGxOEbUhp4gwDe10QEb+uKzvXP7aw1Q1HOa0kFsT2B/zHigG16jZu8dEuFyIBcfgV18LV1IcFpx/LZMTeG9kWH2rVa+HOkTBBA/RmHZofFM9l7TNUGQBDWm390/JWVMEw6gb/SPRVYPZjabpbItETbf80rylngksYrbToklrxo7LJbae66xUqMynI/RzbTMQ4WugMbsNznOc12rs0Eb0PV2c+n0oBGYEx/v/wCwTzhZ6W10rnPOUHK4NJy6tcASJFpB0G5b1cQMjwQ4ExBiQINxbiEBTe5lD+4MOtzMGO1C0NtO905zgSWneIEdHXxSyg/ouDmug6sMcyIMDnZDlpNLT8o5cJSraWJFSgHODhmJuy7hE7z2blVsbHy0tc8iYDZIJ0u0gg23pdy5g0VhOtVYPzAO7nN6XnbvXIY+mfePtENtzE+W9dfh+jiLRDmR4QR5AoGhg2vqODg6xMDxseITlwqS4T2ec+m503EGO6Y77IevSZTpyX/ekzAvAgWdPVMnmujwRLmvYJkgGxg2FoJtrAuuUxeGquflfJfeA4guN9AOPJVO03oFXxLnuzOcXG1yeGiib7H2JnY5z5AuBuNiDIkaWIWVWjClrUXQYqGBF0GrOtI6jY/4J7T6BPdm/hDvSDZLB7qd4Lo8An2y/wAId6iejk5uh7RuLKrKoAGWHSWnUgTYgb5uFVs9rZ6JkTwaN1uqSqcY6HVx7kmAILajxm6TLDNmA18kXheqw5SLDUg/l45QtOXiOProtofgj/Z8ERi9Ahsf+AP9nwV+KNh9blnVxy+2sI41HuAJH3cQJ4g2v6I72fbDXi/WFjutzQm2qILqlwD9z+Vx0LuDSjNiiA4ft/8Az2BO+QT2j8W8im8ixDXEdoBhJ9n7VquqBriImDZt7Tu0Tes7ou3GDHKxgpHhqzjX6Ts3TEdKYkdpjVKeU766FLMJtvO8MLCCd8gjSUxlIqLSK92gCWxYjUQeSJ4d9O61YNaXGwFyhH41lSm8sdmgXsbeKuxbZY8HSEn2SB7upE9Qa6/m5I+h9njq7bAuEkCxIBv2rZ1AEEESDuSfaNMSx0TZl+wz8Ubtdk0zDi24uNU88LRTsI3JkiB/MpZR2GA4Q49Egxa8aehRNCofswOY5sh6Wpkb1TSxD/cZ80vgiToSDqYHD05oK4uqCKzO4eIePkqMKYxFQc/iqTiSWh5iQ1rjGnRfeO4FU1MQRiXgamw8dfNMq32M0mo8gwBaImQJTPaGHacki+bXfcHfql2yjlqPbwJTHFVQQ2/VcAd0W/lE9KhKLcxImWgkdcnQwbACL81FKFSm0mH6kkjMYkmTAmAotEuCb8U0ooNuGHNG0xqo5WL49Oi2Q8e7cJuDccJAiU82Ufux2lcRsMdIGDqQSD0rjSqP0nUHcV22yfwx2lZcbtPl45h+LB97LWdW/RcPzDrQRa9435uCKoVMzWmIv/d/yJ+pRjs1/u6Rmxka9tlVXDo6lMRwkei0vKWFON012gfuB2M+CvxB6I+tyFxp/wDjjsb8ERiOq3u9FNOOe20Gy+WOJy0zII3OsILDx4onYxs60WZr+3sCsr0C4mW03A/qBmNYseK3wdAtmzQDHVndpqUW9Ycl0TU0PYfRIMK4e9tmF2G/MN5BPahMGNd03QZwzpnLSBtcNI000KJejs7HkpAwNGIMTJy8Nzo4p4SgPsZzB0U545IOs8USiwbWPRPYfRKtl6VLz0TfsJTSqCQY15iUNRwuXMeiJB6rSOfEpfQzsPjuowz+UJhixLbGNEMykXMaJEZQLtn4ol7TEAibbp05KpfCz1Xgh9yG/uHmVVhqZbRe1xuC+T5yiKbCGxN73jjyWGsMOkyTN4HCNEaWAME2HMY6DZ7T/lceaCwwIxDg7VvRnjEQf8cvijsQQx7CTvdJ0N4Pql2NrljzWzMIzloBJk5QyXWG8Ed6c7Ki8I6MRVH9x80djGy1/a0nwSOntVnvnVLhriItyTTae1qVJxpuzukMcHMy5XNIzNLSe2CDcEEKpKnVTB944f2D1j4qIk0qTvs9SlUcBUpvNX3gs3K7qgtGuh8FhVZRLHJNRDND2FbVMBcxaNQde3mOa0bbVZcoqVbsazgY0OoPTbmH/wBg3td5ELq9k4/7vTedy4fC1y0i7WxfM6bZv1kXOY7tAu02Sw+6BLQ0mZE5h2g7wdVlL8aq9wWLobHGGnsRg7lgtnUA9yWnqj3xfRDSNWjSN2isZiS5rbbh6ditaIsFnMq+SVeVQuHEeIVYAn5j4rIAG4eSnVayarf1DxChqt/UPP5Kl1bXwHBVOq8bd58UaNEGq3if8XfJT7QODvCPUoR+IvYjy+ty1diBvP1uT7GixXnRp8lHVf7fP+EO7Gj6E+qqOKvIHjCrORaJw9SA1oi1rz8FfPMDuPzSttcwLaLD8U7eQPD4pzjyL5DqmII3+Q4rQ4zS5uPrclT8Y2bunkJK1p1y8wxj3HTqqvgXyY23iSWHLOYEQRrzXP1X5iQ5+WBMOJuTr2mwXQ4vA4prXO9yWBoJcSDYJcfYzFOMljulcWd8lpxmItJqdUcSF12DqUmYFznsa57g5gcZzjMYDheLTpvhLafsVWtNr/pcT6I8ezAa6X582sRlF9Re8KiYwPtC1vuzmcRTBDhcRLWiRAm5aPBRE/6fSpvpQxokuBtP5ZE96iYJMdiKsgAQRcEa+M6IrD0szBmkPi++TxEadiQe/cd5V+Hq1GSRmEggkg6HfyTslKdGLtn5XZmPaCLgEA3OpIJva3inuyNoU2sawlrDe0w2SdGz6Lk6e2XU7UgBxMAk+K3/ANXNUZajWZwQ5rw2HiNW9GA5p56EWKjl+PhVTlXfe8U96k2HxLntDiSJ3QBHOwW55lYfx1emrsQOIVbscEsNRo1IVT9oMCf8Y0d9qPH1VZrG6Ddj+DSfrkoMTVOjI7vmqnCForpLDm8SqDRqu1eB9cllmzeLiVXxhaj3NBu4eKqfjWDiewIpuzGD8s9qubhwNAB2JkXDEuPVpk8zZZDax/S3zKZikthTTBWMC49Z7j2WW7dls3gntJTP3XJZ91zRgC0GCnBFNrhMEGbcHQCJhHHEF1um0cGwxo7hAWWN6JWjWk66/V08IFXwjG0njM4NMknU3M3vdEksEEuqFsicovB4SdVvWwudpb+ppHiIVOzzmoscdQIPa2x9EAzftMMn7NTNM6B9Q56v/Vh/aO9LTnf0nuLnEmSTO/0RTgl+K2m2naC4mSANIk70rcDXEsh1L9//ABcolGO2o50TYAzAWVF/J/ha5/7S79R8Vo5x3mVFFqa7ZtHMTyErYYU59dL/AMLCiAetxDnRBI3cuA0VlPZbnQXPUUUVQhmzW75ParqeEYNGjwUUTIQ2n3LcUwoogNg1ZhZUQG9KhIlbe7HM+SwomEnuUzLCiCZIWWsUUTC1rFipS4G40/nkookEw5loSPA7RyU4yyXVakXsAXlRRTyucdDXaVVxqOaXGBoN2g8VTjhZl46PxKii5re6ktqM+iooonD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13" name="1 Título"/>
          <p:cNvSpPr>
            <a:spLocks noGrp="1"/>
          </p:cNvSpPr>
          <p:nvPr>
            <p:ph type="title"/>
          </p:nvPr>
        </p:nvSpPr>
        <p:spPr>
          <a:xfrm>
            <a:off x="628680" y="112382"/>
            <a:ext cx="8229600" cy="868346"/>
          </a:xfrm>
        </p:spPr>
        <p:txBody>
          <a:bodyPr>
            <a:normAutofit/>
          </a:bodyPr>
          <a:lstStyle/>
          <a:p>
            <a:pPr algn="r"/>
            <a:r>
              <a:rPr lang="es-EC" sz="3200" b="1" dirty="0" smtClean="0">
                <a:solidFill>
                  <a:srgbClr val="FF0000"/>
                </a:solidFill>
                <a:effectLst>
                  <a:outerShdw blurRad="38100" dist="38100" dir="2700000" algn="tl">
                    <a:srgbClr val="000000">
                      <a:alpha val="43137"/>
                    </a:srgbClr>
                  </a:outerShdw>
                </a:effectLst>
              </a:rPr>
              <a:t>Pilares de la seguridad ISO 17799</a:t>
            </a:r>
            <a:endParaRPr lang="es-EC" sz="3200" b="1" dirty="0">
              <a:solidFill>
                <a:srgbClr val="FF0000"/>
              </a:solidFill>
              <a:effectLst>
                <a:outerShdw blurRad="38100" dist="38100" dir="2700000" algn="tl">
                  <a:srgbClr val="000000">
                    <a:alpha val="43137"/>
                  </a:srgbClr>
                </a:outerShdw>
              </a:effectLst>
            </a:endParaRPr>
          </a:p>
        </p:txBody>
      </p:sp>
      <p:sp>
        <p:nvSpPr>
          <p:cNvPr id="2" name="1 Flecha derecha"/>
          <p:cNvSpPr/>
          <p:nvPr/>
        </p:nvSpPr>
        <p:spPr>
          <a:xfrm>
            <a:off x="611560" y="2708920"/>
            <a:ext cx="3744416" cy="2001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smtClean="0"/>
              <a:t>CONTROL DE ACESOS</a:t>
            </a:r>
            <a:endParaRPr lang="es-EC" sz="3200" dirty="0"/>
          </a:p>
        </p:txBody>
      </p:sp>
    </p:spTree>
    <p:extLst>
      <p:ext uri="{BB962C8B-B14F-4D97-AF65-F5344CB8AC3E}">
        <p14:creationId xmlns:p14="http://schemas.microsoft.com/office/powerpoint/2010/main" val="25022782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50912" y="-99392"/>
            <a:ext cx="8229600" cy="864096"/>
          </a:xfrm>
        </p:spPr>
        <p:txBody>
          <a:bodyPr>
            <a:normAutofit/>
          </a:bodyPr>
          <a:lstStyle/>
          <a:p>
            <a:r>
              <a:rPr lang="es-EC" sz="3100" b="1" dirty="0" smtClean="0">
                <a:solidFill>
                  <a:srgbClr val="FF0000"/>
                </a:solidFill>
              </a:rPr>
              <a:t>SITUACIÓN  DEL HARDWARE</a:t>
            </a:r>
            <a:r>
              <a:rPr lang="es-EC" sz="3600" b="1" dirty="0" smtClean="0">
                <a:solidFill>
                  <a:srgbClr val="FF0000"/>
                </a:solidFill>
              </a:rPr>
              <a:t>.</a:t>
            </a:r>
            <a:endParaRPr lang="es-EC" sz="3600" dirty="0">
              <a:solidFill>
                <a:srgbClr val="FF0000"/>
              </a:solidFill>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69" y="116632"/>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269995" y="1580014"/>
            <a:ext cx="4085981" cy="4801314"/>
          </a:xfrm>
          <a:prstGeom prst="rect">
            <a:avLst/>
          </a:prstGeom>
          <a:noFill/>
        </p:spPr>
        <p:txBody>
          <a:bodyPr wrap="square" rtlCol="0">
            <a:spAutoFit/>
          </a:bodyPr>
          <a:lstStyle/>
          <a:p>
            <a:pPr algn="ctr"/>
            <a:r>
              <a:rPr lang="es-EC" sz="2400" b="1" dirty="0" smtClean="0"/>
              <a:t>  Un  </a:t>
            </a:r>
            <a:r>
              <a:rPr lang="es-EC" sz="2400" b="1" dirty="0"/>
              <a:t>BladeCenter </a:t>
            </a:r>
            <a:r>
              <a:rPr lang="es-EC" sz="2400" b="1" dirty="0" smtClean="0"/>
              <a:t>H</a:t>
            </a:r>
            <a:r>
              <a:rPr lang="es-EC" sz="2400" dirty="0" smtClean="0"/>
              <a:t>:</a:t>
            </a:r>
          </a:p>
          <a:p>
            <a:endParaRPr lang="es-EC" sz="2400" dirty="0" smtClean="0"/>
          </a:p>
          <a:p>
            <a:pPr marL="342900" indent="-342900">
              <a:buFont typeface="Arial" panose="020B0604020202020204" pitchFamily="34" charset="0"/>
              <a:buChar char="•"/>
            </a:pPr>
            <a:r>
              <a:rPr lang="es-EC" sz="2000" b="1" dirty="0" smtClean="0"/>
              <a:t>8 </a:t>
            </a:r>
            <a:r>
              <a:rPr lang="es-EC" sz="2000" b="1" dirty="0"/>
              <a:t>cuchillas  </a:t>
            </a:r>
            <a:r>
              <a:rPr lang="es-EC" sz="2000" b="1" dirty="0" smtClean="0"/>
              <a:t>IBM Hs 21</a:t>
            </a:r>
            <a:r>
              <a:rPr lang="es-EC" sz="2000" dirty="0"/>
              <a:t>.</a:t>
            </a:r>
            <a:endParaRPr lang="es-EC" sz="2000" dirty="0" smtClean="0"/>
          </a:p>
          <a:p>
            <a:pPr marL="342900" indent="-342900">
              <a:buFont typeface="Arial" panose="020B0604020202020204" pitchFamily="34" charset="0"/>
              <a:buChar char="•"/>
            </a:pPr>
            <a:r>
              <a:rPr lang="es-EC" sz="2000" b="1" dirty="0" smtClean="0"/>
              <a:t>2 servidores tipo rack 3650M3.</a:t>
            </a:r>
          </a:p>
          <a:p>
            <a:pPr marL="342900" indent="-342900">
              <a:buFont typeface="Arial" panose="020B0604020202020204" pitchFamily="34" charset="0"/>
              <a:buChar char="•"/>
            </a:pPr>
            <a:r>
              <a:rPr lang="es-EC" sz="2000" b="1" dirty="0" smtClean="0"/>
              <a:t>Storage DS4700.</a:t>
            </a:r>
          </a:p>
          <a:p>
            <a:pPr marL="342900" indent="-342900">
              <a:buFont typeface="Arial" panose="020B0604020202020204" pitchFamily="34" charset="0"/>
              <a:buChar char="•"/>
            </a:pPr>
            <a:r>
              <a:rPr lang="es-EC" sz="2000" b="1" dirty="0" smtClean="0"/>
              <a:t>Software de los servidores basada en </a:t>
            </a:r>
            <a:r>
              <a:rPr lang="es-EC" sz="2000" b="1" dirty="0" err="1" smtClean="0"/>
              <a:t>Wmware</a:t>
            </a:r>
            <a:endParaRPr lang="es-EC" sz="2000" b="1" dirty="0" smtClean="0"/>
          </a:p>
          <a:p>
            <a:pPr marL="342900" indent="-342900">
              <a:buFont typeface="Arial" panose="020B0604020202020204" pitchFamily="34" charset="0"/>
              <a:buChar char="•"/>
            </a:pPr>
            <a:r>
              <a:rPr lang="es-EC" sz="2000" b="1" dirty="0" err="1" smtClean="0"/>
              <a:t>PCs</a:t>
            </a:r>
            <a:r>
              <a:rPr lang="es-EC" sz="2000" b="1" dirty="0" smtClean="0"/>
              <a:t> escritorio.</a:t>
            </a:r>
          </a:p>
          <a:p>
            <a:pPr marL="342900" indent="-342900">
              <a:buFont typeface="Arial" panose="020B0604020202020204" pitchFamily="34" charset="0"/>
              <a:buChar char="•"/>
            </a:pPr>
            <a:r>
              <a:rPr lang="es-EC" sz="2000" b="1" dirty="0" smtClean="0"/>
              <a:t>Los equipos de comunicaciones y redes  se basan en tecnología 3Com y HP.</a:t>
            </a:r>
          </a:p>
          <a:p>
            <a:endParaRPr lang="es-EC" sz="2000" b="1" dirty="0"/>
          </a:p>
          <a:p>
            <a:endParaRPr lang="es-EC" dirty="0"/>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4409509" y="1412776"/>
            <a:ext cx="4771003" cy="5400600"/>
          </a:xfrm>
          <a:prstGeom prst="rect">
            <a:avLst/>
          </a:prstGeom>
          <a:noFill/>
          <a:ln>
            <a:noFill/>
          </a:ln>
        </p:spPr>
      </p:pic>
    </p:spTree>
    <p:extLst>
      <p:ext uri="{BB962C8B-B14F-4D97-AF65-F5344CB8AC3E}">
        <p14:creationId xmlns:p14="http://schemas.microsoft.com/office/powerpoint/2010/main" val="1083025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ospital FFAA.jpg"/>
          <p:cNvPicPr>
            <a:picLocks noChangeAspect="1"/>
          </p:cNvPicPr>
          <p:nvPr/>
        </p:nvPicPr>
        <p:blipFill>
          <a:blip r:embed="rId2" cstate="print"/>
          <a:stretch>
            <a:fillRect/>
          </a:stretch>
        </p:blipFill>
        <p:spPr>
          <a:xfrm>
            <a:off x="899592" y="1412776"/>
            <a:ext cx="7292516" cy="5124177"/>
          </a:xfrm>
          <a:prstGeom prst="rect">
            <a:avLst/>
          </a:prstGeom>
          <a:ln>
            <a:noFill/>
          </a:ln>
          <a:effectLst>
            <a:softEdge rad="112500"/>
          </a:effectLst>
        </p:spPr>
      </p:pic>
      <p:pic>
        <p:nvPicPr>
          <p:cNvPr id="6" name="Picture 14" descr="barra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6632"/>
            <a:ext cx="8784976" cy="1296144"/>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5"/>
          <p:cNvSpPr txBox="1">
            <a:spLocks noGrp="1" noChangeArrowheads="1"/>
          </p:cNvSpPr>
          <p:nvPr>
            <p:ph type="title"/>
          </p:nvPr>
        </p:nvSpPr>
        <p:spPr bwMode="auto">
          <a:xfrm>
            <a:off x="278650" y="29523"/>
            <a:ext cx="8534400" cy="2031325"/>
          </a:xfrm>
          <a:prstGeom prst="rect">
            <a:avLst/>
          </a:prstGeom>
          <a:solidFill>
            <a:schemeClr val="bg1">
              <a:alpha val="50000"/>
            </a:schemeClr>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EC" sz="2200" b="1" i="1" dirty="0">
                <a:solidFill>
                  <a:schemeClr val="bg1"/>
                </a:solidFill>
              </a:rPr>
              <a:t>“Implementación </a:t>
            </a:r>
            <a:r>
              <a:rPr lang="es-EC" sz="2200" b="1" i="1" dirty="0" smtClean="0">
                <a:solidFill>
                  <a:schemeClr val="bg1"/>
                </a:solidFill>
              </a:rPr>
              <a:t>de una red de datos segura  y un </a:t>
            </a:r>
            <a:r>
              <a:rPr lang="es-EC" sz="2200" b="1" i="1" dirty="0">
                <a:solidFill>
                  <a:schemeClr val="bg1"/>
                </a:solidFill>
              </a:rPr>
              <a:t>Sistema de Gestión Hospitalario </a:t>
            </a:r>
            <a:r>
              <a:rPr lang="es-EC" sz="2200" b="1" i="1" dirty="0" smtClean="0">
                <a:solidFill>
                  <a:schemeClr val="bg1"/>
                </a:solidFill>
              </a:rPr>
              <a:t>para el Hospital </a:t>
            </a:r>
            <a:r>
              <a:rPr lang="es-EC" sz="2200" b="1" i="1" dirty="0">
                <a:solidFill>
                  <a:schemeClr val="bg1"/>
                </a:solidFill>
              </a:rPr>
              <a:t>de Especialidades de Fuerzas Armadas</a:t>
            </a:r>
            <a:r>
              <a:rPr lang="es-EC" sz="2200" i="1" dirty="0">
                <a:solidFill>
                  <a:schemeClr val="bg1"/>
                </a:solidFill>
              </a:rPr>
              <a:t>”</a:t>
            </a:r>
            <a:endParaRPr lang="es-ES" sz="2200" b="1" dirty="0">
              <a:solidFill>
                <a:schemeClr val="bg1"/>
              </a:solidFill>
              <a:effectLst>
                <a:outerShdw blurRad="38100" dist="38100" dir="2700000" algn="tl">
                  <a:srgbClr val="000000">
                    <a:alpha val="43137"/>
                  </a:srgbClr>
                </a:outerShdw>
              </a:effectLst>
            </a:endParaRPr>
          </a:p>
          <a:p>
            <a:pPr algn="ctr" eaLnBrk="1" hangingPunct="1">
              <a:spcBef>
                <a:spcPct val="50000"/>
              </a:spcBef>
            </a:pPr>
            <a:r>
              <a:rPr lang="en-US" altLang="es-EC" sz="4000" i="1" dirty="0" smtClean="0">
                <a:solidFill>
                  <a:schemeClr val="accent2"/>
                </a:solidFill>
                <a:effectLst>
                  <a:outerShdw blurRad="38100" dist="38100" dir="2700000" algn="tl">
                    <a:srgbClr val="000000"/>
                  </a:outerShdw>
                </a:effectLst>
                <a:latin typeface="Impact" pitchFamily="34" charset="0"/>
              </a:rPr>
              <a:t> </a:t>
            </a:r>
            <a:endParaRPr lang="en-US" altLang="es-EC" sz="4000" i="1" dirty="0">
              <a:solidFill>
                <a:schemeClr val="accent2"/>
              </a:solidFill>
              <a:effectLst>
                <a:outerShdw blurRad="38100" dist="38100" dir="2700000" algn="tl">
                  <a:srgbClr val="000000"/>
                </a:outerShdw>
              </a:effectLst>
              <a:latin typeface="Impact" pitchFamily="34" charset="0"/>
            </a:endParaRPr>
          </a:p>
        </p:txBody>
      </p:sp>
    </p:spTree>
    <p:extLst>
      <p:ext uri="{BB962C8B-B14F-4D97-AF65-F5344CB8AC3E}">
        <p14:creationId xmlns:p14="http://schemas.microsoft.com/office/powerpoint/2010/main" val="5279489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2800" b="1" dirty="0" smtClean="0"/>
              <a:t>    </a:t>
            </a:r>
            <a:r>
              <a:rPr lang="es-EC" sz="2800" b="1" dirty="0" smtClean="0">
                <a:solidFill>
                  <a:srgbClr val="FF0000"/>
                </a:solidFill>
              </a:rPr>
              <a:t>SITUACIÓN </a:t>
            </a:r>
            <a:r>
              <a:rPr lang="es-EC" sz="2800" b="1" dirty="0">
                <a:solidFill>
                  <a:srgbClr val="FF0000"/>
                </a:solidFill>
              </a:rPr>
              <a:t>ACTUAL DEL </a:t>
            </a:r>
            <a:r>
              <a:rPr lang="es-EC" sz="2800" b="1" dirty="0" smtClean="0">
                <a:solidFill>
                  <a:srgbClr val="FF0000"/>
                </a:solidFill>
              </a:rPr>
              <a:t>SOFTWARE</a:t>
            </a:r>
            <a:endParaRPr lang="es-EC" sz="2800" dirty="0">
              <a:solidFill>
                <a:srgbClr val="FF0000"/>
              </a:solidFill>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69" y="116632"/>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Marcador de contenido"/>
          <p:cNvGraphicFramePr>
            <a:graphicFrameLocks noGrp="1"/>
          </p:cNvGraphicFramePr>
          <p:nvPr>
            <p:ph sz="quarter" idx="1"/>
            <p:extLst>
              <p:ext uri="{D42A27DB-BD31-4B8C-83A1-F6EECF244321}">
                <p14:modId xmlns:p14="http://schemas.microsoft.com/office/powerpoint/2010/main" val="1972586133"/>
              </p:ext>
            </p:extLst>
          </p:nvPr>
        </p:nvGraphicFramePr>
        <p:xfrm>
          <a:off x="266129" y="1694929"/>
          <a:ext cx="8842375" cy="49024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8606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7 Marcador de contenido"/>
          <p:cNvGraphicFramePr>
            <a:graphicFrameLocks noGrp="1"/>
          </p:cNvGraphicFramePr>
          <p:nvPr>
            <p:ph idx="1"/>
            <p:extLst>
              <p:ext uri="{D42A27DB-BD31-4B8C-83A1-F6EECF244321}">
                <p14:modId xmlns:p14="http://schemas.microsoft.com/office/powerpoint/2010/main" val="4175013611"/>
              </p:ext>
            </p:extLst>
          </p:nvPr>
        </p:nvGraphicFramePr>
        <p:xfrm>
          <a:off x="857224" y="1617681"/>
          <a:ext cx="754382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429428"/>
            <a:ext cx="908050"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979712" y="332656"/>
            <a:ext cx="5904656" cy="769441"/>
          </a:xfrm>
          <a:prstGeom prst="rect">
            <a:avLst/>
          </a:prstGeom>
        </p:spPr>
        <p:txBody>
          <a:bodyPr wrap="square">
            <a:spAutoFit/>
          </a:bodyPr>
          <a:lstStyle/>
          <a:p>
            <a:r>
              <a:rPr lang="es-EC" sz="4000" dirty="0" smtClean="0">
                <a:solidFill>
                  <a:srgbClr val="FF0000"/>
                </a:solidFill>
              </a:rPr>
              <a:t>    P R O B L E M A S</a:t>
            </a:r>
            <a:r>
              <a:rPr lang="es-EC" sz="4400" dirty="0" smtClean="0">
                <a:solidFill>
                  <a:srgbClr val="FF0000"/>
                </a:solidFill>
              </a:rPr>
              <a:t> </a:t>
            </a:r>
            <a:endParaRPr lang="es-EC" sz="3200" dirty="0"/>
          </a:p>
        </p:txBody>
      </p:sp>
    </p:spTree>
    <p:extLst>
      <p:ext uri="{BB962C8B-B14F-4D97-AF65-F5344CB8AC3E}">
        <p14:creationId xmlns:p14="http://schemas.microsoft.com/office/powerpoint/2010/main" val="4177249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1752" y="188640"/>
            <a:ext cx="8534400" cy="1008112"/>
          </a:xfrm>
        </p:spPr>
        <p:txBody>
          <a:bodyPr>
            <a:normAutofit fontScale="90000"/>
          </a:bodyPr>
          <a:lstStyle/>
          <a:p>
            <a:r>
              <a:rPr lang="es-EC" b="1" dirty="0" smtClean="0">
                <a:solidFill>
                  <a:srgbClr val="FF0000"/>
                </a:solidFill>
              </a:rPr>
              <a:t>IMPLEMENTACIÓN DE UNA RED SEGURA</a:t>
            </a:r>
            <a:endParaRPr lang="es-EC" b="1" dirty="0">
              <a:solidFill>
                <a:srgbClr val="FF0000"/>
              </a:solidFill>
            </a:endParaRPr>
          </a:p>
        </p:txBody>
      </p:sp>
      <p:grpSp>
        <p:nvGrpSpPr>
          <p:cNvPr id="4" name="Group 6"/>
          <p:cNvGrpSpPr>
            <a:grpSpLocks/>
          </p:cNvGrpSpPr>
          <p:nvPr/>
        </p:nvGrpSpPr>
        <p:grpSpPr bwMode="auto">
          <a:xfrm>
            <a:off x="391195" y="3767138"/>
            <a:ext cx="1660525" cy="1927225"/>
            <a:chOff x="1480" y="1857"/>
            <a:chExt cx="1046" cy="1214"/>
          </a:xfrm>
        </p:grpSpPr>
        <p:sp>
          <p:nvSpPr>
            <p:cNvPr id="5" name="Oval 7"/>
            <p:cNvSpPr>
              <a:spLocks noChangeArrowheads="1"/>
            </p:cNvSpPr>
            <p:nvPr/>
          </p:nvSpPr>
          <p:spPr bwMode="auto">
            <a:xfrm>
              <a:off x="1748" y="1857"/>
              <a:ext cx="296" cy="296"/>
            </a:xfrm>
            <a:prstGeom prst="ellipse">
              <a:avLst/>
            </a:prstGeom>
            <a:solidFill>
              <a:srgbClr val="531D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6" name="Freeform 8"/>
            <p:cNvSpPr>
              <a:spLocks/>
            </p:cNvSpPr>
            <p:nvPr/>
          </p:nvSpPr>
          <p:spPr bwMode="auto">
            <a:xfrm>
              <a:off x="1496" y="2145"/>
              <a:ext cx="1030" cy="926"/>
            </a:xfrm>
            <a:custGeom>
              <a:avLst/>
              <a:gdLst>
                <a:gd name="T0" fmla="*/ 304 w 1030"/>
                <a:gd name="T1" fmla="*/ 36 h 926"/>
                <a:gd name="T2" fmla="*/ 246 w 1030"/>
                <a:gd name="T3" fmla="*/ 36 h 926"/>
                <a:gd name="T4" fmla="*/ 167 w 1030"/>
                <a:gd name="T5" fmla="*/ 82 h 926"/>
                <a:gd name="T6" fmla="*/ 0 w 1030"/>
                <a:gd name="T7" fmla="*/ 319 h 926"/>
                <a:gd name="T8" fmla="*/ 8 w 1030"/>
                <a:gd name="T9" fmla="*/ 428 h 926"/>
                <a:gd name="T10" fmla="*/ 121 w 1030"/>
                <a:gd name="T11" fmla="*/ 512 h 926"/>
                <a:gd name="T12" fmla="*/ 214 w 1030"/>
                <a:gd name="T13" fmla="*/ 572 h 926"/>
                <a:gd name="T14" fmla="*/ 326 w 1030"/>
                <a:gd name="T15" fmla="*/ 434 h 926"/>
                <a:gd name="T16" fmla="*/ 280 w 1030"/>
                <a:gd name="T17" fmla="*/ 399 h 926"/>
                <a:gd name="T18" fmla="*/ 248 w 1030"/>
                <a:gd name="T19" fmla="*/ 365 h 926"/>
                <a:gd name="T20" fmla="*/ 322 w 1030"/>
                <a:gd name="T21" fmla="*/ 247 h 926"/>
                <a:gd name="T22" fmla="*/ 544 w 1030"/>
                <a:gd name="T23" fmla="*/ 397 h 926"/>
                <a:gd name="T24" fmla="*/ 329 w 1030"/>
                <a:gd name="T25" fmla="*/ 691 h 926"/>
                <a:gd name="T26" fmla="*/ 117 w 1030"/>
                <a:gd name="T27" fmla="*/ 540 h 926"/>
                <a:gd name="T28" fmla="*/ 117 w 1030"/>
                <a:gd name="T29" fmla="*/ 725 h 926"/>
                <a:gd name="T30" fmla="*/ 149 w 1030"/>
                <a:gd name="T31" fmla="*/ 725 h 926"/>
                <a:gd name="T32" fmla="*/ 149 w 1030"/>
                <a:gd name="T33" fmla="*/ 926 h 926"/>
                <a:gd name="T34" fmla="*/ 639 w 1030"/>
                <a:gd name="T35" fmla="*/ 926 h 926"/>
                <a:gd name="T36" fmla="*/ 639 w 1030"/>
                <a:gd name="T37" fmla="*/ 725 h 926"/>
                <a:gd name="T38" fmla="*/ 677 w 1030"/>
                <a:gd name="T39" fmla="*/ 725 h 926"/>
                <a:gd name="T40" fmla="*/ 677 w 1030"/>
                <a:gd name="T41" fmla="*/ 351 h 926"/>
                <a:gd name="T42" fmla="*/ 719 w 1030"/>
                <a:gd name="T43" fmla="*/ 383 h 926"/>
                <a:gd name="T44" fmla="*/ 814 w 1030"/>
                <a:gd name="T45" fmla="*/ 383 h 926"/>
                <a:gd name="T46" fmla="*/ 824 w 1030"/>
                <a:gd name="T47" fmla="*/ 369 h 926"/>
                <a:gd name="T48" fmla="*/ 895 w 1030"/>
                <a:gd name="T49" fmla="*/ 271 h 926"/>
                <a:gd name="T50" fmla="*/ 1030 w 1030"/>
                <a:gd name="T51" fmla="*/ 102 h 926"/>
                <a:gd name="T52" fmla="*/ 876 w 1030"/>
                <a:gd name="T53" fmla="*/ 0 h 926"/>
                <a:gd name="T54" fmla="*/ 780 w 1030"/>
                <a:gd name="T55" fmla="*/ 126 h 926"/>
                <a:gd name="T56" fmla="*/ 756 w 1030"/>
                <a:gd name="T57" fmla="*/ 152 h 926"/>
                <a:gd name="T58" fmla="*/ 560 w 1030"/>
                <a:gd name="T59" fmla="*/ 36 h 926"/>
                <a:gd name="T60" fmla="*/ 482 w 1030"/>
                <a:gd name="T61" fmla="*/ 36 h 926"/>
                <a:gd name="T62" fmla="*/ 431 w 1030"/>
                <a:gd name="T63" fmla="*/ 148 h 926"/>
                <a:gd name="T64" fmla="*/ 409 w 1030"/>
                <a:gd name="T65" fmla="*/ 104 h 926"/>
                <a:gd name="T66" fmla="*/ 433 w 1030"/>
                <a:gd name="T67" fmla="*/ 36 h 926"/>
                <a:gd name="T68" fmla="*/ 361 w 1030"/>
                <a:gd name="T69" fmla="*/ 36 h 926"/>
                <a:gd name="T70" fmla="*/ 385 w 1030"/>
                <a:gd name="T71" fmla="*/ 104 h 926"/>
                <a:gd name="T72" fmla="*/ 361 w 1030"/>
                <a:gd name="T73" fmla="*/ 148 h 926"/>
                <a:gd name="T74" fmla="*/ 304 w 1030"/>
                <a:gd name="T75" fmla="*/ 36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30" h="926">
                  <a:moveTo>
                    <a:pt x="304" y="36"/>
                  </a:moveTo>
                  <a:lnTo>
                    <a:pt x="246" y="36"/>
                  </a:lnTo>
                  <a:lnTo>
                    <a:pt x="167" y="82"/>
                  </a:lnTo>
                  <a:lnTo>
                    <a:pt x="0" y="319"/>
                  </a:lnTo>
                  <a:lnTo>
                    <a:pt x="8" y="428"/>
                  </a:lnTo>
                  <a:lnTo>
                    <a:pt x="121" y="512"/>
                  </a:lnTo>
                  <a:lnTo>
                    <a:pt x="214" y="572"/>
                  </a:lnTo>
                  <a:lnTo>
                    <a:pt x="326" y="434"/>
                  </a:lnTo>
                  <a:lnTo>
                    <a:pt x="280" y="399"/>
                  </a:lnTo>
                  <a:lnTo>
                    <a:pt x="248" y="365"/>
                  </a:lnTo>
                  <a:lnTo>
                    <a:pt x="322" y="247"/>
                  </a:lnTo>
                  <a:lnTo>
                    <a:pt x="544" y="397"/>
                  </a:lnTo>
                  <a:lnTo>
                    <a:pt x="329" y="691"/>
                  </a:lnTo>
                  <a:lnTo>
                    <a:pt x="117" y="540"/>
                  </a:lnTo>
                  <a:lnTo>
                    <a:pt x="117" y="725"/>
                  </a:lnTo>
                  <a:lnTo>
                    <a:pt x="149" y="725"/>
                  </a:lnTo>
                  <a:lnTo>
                    <a:pt x="149" y="926"/>
                  </a:lnTo>
                  <a:lnTo>
                    <a:pt x="639" y="926"/>
                  </a:lnTo>
                  <a:lnTo>
                    <a:pt x="639" y="725"/>
                  </a:lnTo>
                  <a:lnTo>
                    <a:pt x="677" y="725"/>
                  </a:lnTo>
                  <a:lnTo>
                    <a:pt x="677" y="351"/>
                  </a:lnTo>
                  <a:lnTo>
                    <a:pt x="719" y="383"/>
                  </a:lnTo>
                  <a:lnTo>
                    <a:pt x="814" y="383"/>
                  </a:lnTo>
                  <a:lnTo>
                    <a:pt x="824" y="369"/>
                  </a:lnTo>
                  <a:lnTo>
                    <a:pt x="895" y="271"/>
                  </a:lnTo>
                  <a:lnTo>
                    <a:pt x="1030" y="102"/>
                  </a:lnTo>
                  <a:lnTo>
                    <a:pt x="876" y="0"/>
                  </a:lnTo>
                  <a:lnTo>
                    <a:pt x="780" y="126"/>
                  </a:lnTo>
                  <a:lnTo>
                    <a:pt x="756" y="152"/>
                  </a:lnTo>
                  <a:lnTo>
                    <a:pt x="560" y="36"/>
                  </a:lnTo>
                  <a:lnTo>
                    <a:pt x="482" y="36"/>
                  </a:lnTo>
                  <a:lnTo>
                    <a:pt x="431" y="148"/>
                  </a:lnTo>
                  <a:lnTo>
                    <a:pt x="409" y="104"/>
                  </a:lnTo>
                  <a:lnTo>
                    <a:pt x="433" y="36"/>
                  </a:lnTo>
                  <a:lnTo>
                    <a:pt x="361" y="36"/>
                  </a:lnTo>
                  <a:lnTo>
                    <a:pt x="385" y="104"/>
                  </a:lnTo>
                  <a:lnTo>
                    <a:pt x="361" y="148"/>
                  </a:lnTo>
                  <a:lnTo>
                    <a:pt x="304" y="36"/>
                  </a:lnTo>
                  <a:close/>
                </a:path>
              </a:pathLst>
            </a:custGeom>
            <a:solidFill>
              <a:srgbClr val="531D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7" name="Arc 9"/>
            <p:cNvSpPr>
              <a:spLocks/>
            </p:cNvSpPr>
            <p:nvPr/>
          </p:nvSpPr>
          <p:spPr bwMode="auto">
            <a:xfrm>
              <a:off x="1659" y="2183"/>
              <a:ext cx="145" cy="108"/>
            </a:xfrm>
            <a:custGeom>
              <a:avLst/>
              <a:gdLst>
                <a:gd name="G0" fmla="+- 21600 0 0"/>
                <a:gd name="G1" fmla="+- 21600 0 0"/>
                <a:gd name="G2" fmla="+- 21600 0 0"/>
                <a:gd name="T0" fmla="*/ 5968 w 36514"/>
                <a:gd name="T1" fmla="*/ 36507 h 36507"/>
                <a:gd name="T2" fmla="*/ 36514 w 36514"/>
                <a:gd name="T3" fmla="*/ 5975 h 36507"/>
                <a:gd name="T4" fmla="*/ 21600 w 36514"/>
                <a:gd name="T5" fmla="*/ 21600 h 36507"/>
              </a:gdLst>
              <a:ahLst/>
              <a:cxnLst>
                <a:cxn ang="0">
                  <a:pos x="T0" y="T1"/>
                </a:cxn>
                <a:cxn ang="0">
                  <a:pos x="T2" y="T3"/>
                </a:cxn>
                <a:cxn ang="0">
                  <a:pos x="T4" y="T5"/>
                </a:cxn>
              </a:cxnLst>
              <a:rect l="0" t="0" r="r" b="b"/>
              <a:pathLst>
                <a:path w="36514" h="36507" fill="none" extrusionOk="0">
                  <a:moveTo>
                    <a:pt x="5968" y="36506"/>
                  </a:moveTo>
                  <a:cubicBezTo>
                    <a:pt x="2137" y="32489"/>
                    <a:pt x="0" y="27151"/>
                    <a:pt x="0" y="21600"/>
                  </a:cubicBezTo>
                  <a:cubicBezTo>
                    <a:pt x="0" y="9670"/>
                    <a:pt x="9670" y="0"/>
                    <a:pt x="21600" y="0"/>
                  </a:cubicBezTo>
                  <a:cubicBezTo>
                    <a:pt x="27154" y="0"/>
                    <a:pt x="32495" y="2139"/>
                    <a:pt x="36513" y="5975"/>
                  </a:cubicBezTo>
                </a:path>
                <a:path w="36514" h="36507" stroke="0" extrusionOk="0">
                  <a:moveTo>
                    <a:pt x="5968" y="36506"/>
                  </a:moveTo>
                  <a:cubicBezTo>
                    <a:pt x="2137" y="32489"/>
                    <a:pt x="0" y="27151"/>
                    <a:pt x="0" y="21600"/>
                  </a:cubicBezTo>
                  <a:cubicBezTo>
                    <a:pt x="0" y="9670"/>
                    <a:pt x="9670" y="0"/>
                    <a:pt x="21600" y="0"/>
                  </a:cubicBezTo>
                  <a:cubicBezTo>
                    <a:pt x="27154" y="0"/>
                    <a:pt x="32495" y="2139"/>
                    <a:pt x="36513" y="5975"/>
                  </a:cubicBezTo>
                  <a:lnTo>
                    <a:pt x="21600" y="21600"/>
                  </a:lnTo>
                  <a:close/>
                </a:path>
              </a:pathLst>
            </a:custGeom>
            <a:solidFill>
              <a:srgbClr val="531D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8" name="Oval 10"/>
            <p:cNvSpPr>
              <a:spLocks noChangeArrowheads="1"/>
            </p:cNvSpPr>
            <p:nvPr/>
          </p:nvSpPr>
          <p:spPr bwMode="auto">
            <a:xfrm>
              <a:off x="1480" y="2446"/>
              <a:ext cx="117" cy="139"/>
            </a:xfrm>
            <a:prstGeom prst="ellipse">
              <a:avLst/>
            </a:prstGeom>
            <a:solidFill>
              <a:srgbClr val="531D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9" name="Oval 11"/>
            <p:cNvSpPr>
              <a:spLocks noChangeArrowheads="1"/>
            </p:cNvSpPr>
            <p:nvPr/>
          </p:nvSpPr>
          <p:spPr bwMode="auto">
            <a:xfrm>
              <a:off x="2199" y="2438"/>
              <a:ext cx="129" cy="106"/>
            </a:xfrm>
            <a:prstGeom prst="ellipse">
              <a:avLst/>
            </a:prstGeom>
            <a:solidFill>
              <a:srgbClr val="531D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grpSp>
      <p:sp>
        <p:nvSpPr>
          <p:cNvPr id="10" name="Rectangle 12"/>
          <p:cNvSpPr>
            <a:spLocks noChangeArrowheads="1"/>
          </p:cNvSpPr>
          <p:nvPr/>
        </p:nvSpPr>
        <p:spPr bwMode="auto">
          <a:xfrm>
            <a:off x="1831975" y="1790700"/>
            <a:ext cx="6480175"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540" tIns="41271" rIns="82540" bIns="41271" anchor="ctr" anchorCtr="1"/>
          <a:lstStyle>
            <a:lvl1pPr marL="292100" indent="-292100" defTabSz="822325">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28600" defTabSz="822325">
              <a:spcBef>
                <a:spcPct val="20000"/>
              </a:spcBef>
              <a:buClr>
                <a:schemeClr val="tx1"/>
              </a:buClr>
              <a:buSzPct val="90000"/>
              <a:buChar char="–"/>
              <a:defRPr sz="2800">
                <a:solidFill>
                  <a:schemeClr val="tx1"/>
                </a:solidFill>
                <a:latin typeface="Times New Roman" pitchFamily="18" charset="0"/>
              </a:defRPr>
            </a:lvl2pPr>
            <a:lvl3pPr marL="1320800" indent="-292100" defTabSz="822325">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828800" defTabSz="822325">
              <a:spcBef>
                <a:spcPct val="20000"/>
              </a:spcBef>
              <a:buClr>
                <a:schemeClr val="tx1"/>
              </a:buClr>
              <a:buChar char="–"/>
              <a:defRPr sz="2000">
                <a:solidFill>
                  <a:schemeClr val="tx1"/>
                </a:solidFill>
                <a:latin typeface="Times New Roman" pitchFamily="18" charset="0"/>
              </a:defRPr>
            </a:lvl4pPr>
            <a:lvl5pPr marL="2114550" defTabSz="822325">
              <a:spcBef>
                <a:spcPct val="20000"/>
              </a:spcBef>
              <a:buClr>
                <a:schemeClr val="accent1"/>
              </a:buClr>
              <a:buChar char="•"/>
              <a:defRPr sz="2000">
                <a:solidFill>
                  <a:schemeClr val="tx1"/>
                </a:solidFill>
                <a:latin typeface="Times New Roman" pitchFamily="18" charset="0"/>
              </a:defRPr>
            </a:lvl5pPr>
            <a:lvl6pPr marL="2571750" defTabSz="822325" fontAlgn="base">
              <a:spcBef>
                <a:spcPct val="20000"/>
              </a:spcBef>
              <a:spcAft>
                <a:spcPct val="0"/>
              </a:spcAft>
              <a:buClr>
                <a:schemeClr val="accent1"/>
              </a:buClr>
              <a:buChar char="•"/>
              <a:defRPr sz="2000">
                <a:solidFill>
                  <a:schemeClr val="tx1"/>
                </a:solidFill>
                <a:latin typeface="Times New Roman" pitchFamily="18" charset="0"/>
              </a:defRPr>
            </a:lvl6pPr>
            <a:lvl7pPr marL="3028950" defTabSz="822325" fontAlgn="base">
              <a:spcBef>
                <a:spcPct val="20000"/>
              </a:spcBef>
              <a:spcAft>
                <a:spcPct val="0"/>
              </a:spcAft>
              <a:buClr>
                <a:schemeClr val="accent1"/>
              </a:buClr>
              <a:buChar char="•"/>
              <a:defRPr sz="2000">
                <a:solidFill>
                  <a:schemeClr val="tx1"/>
                </a:solidFill>
                <a:latin typeface="Times New Roman" pitchFamily="18" charset="0"/>
              </a:defRPr>
            </a:lvl7pPr>
            <a:lvl8pPr marL="3486150" defTabSz="822325" fontAlgn="base">
              <a:spcBef>
                <a:spcPct val="20000"/>
              </a:spcBef>
              <a:spcAft>
                <a:spcPct val="0"/>
              </a:spcAft>
              <a:buClr>
                <a:schemeClr val="accent1"/>
              </a:buClr>
              <a:buChar char="•"/>
              <a:defRPr sz="2000">
                <a:solidFill>
                  <a:schemeClr val="tx1"/>
                </a:solidFill>
                <a:latin typeface="Times New Roman" pitchFamily="18" charset="0"/>
              </a:defRPr>
            </a:lvl8pPr>
            <a:lvl9pPr marL="3943350" defTabSz="822325" fontAlgn="base">
              <a:spcBef>
                <a:spcPct val="20000"/>
              </a:spcBef>
              <a:spcAft>
                <a:spcPct val="0"/>
              </a:spcAft>
              <a:buClr>
                <a:schemeClr val="accent1"/>
              </a:buClr>
              <a:buChar char="•"/>
              <a:defRPr sz="2000">
                <a:solidFill>
                  <a:schemeClr val="tx1"/>
                </a:solidFill>
                <a:latin typeface="Times New Roman" pitchFamily="18" charset="0"/>
              </a:defRPr>
            </a:lvl9pPr>
          </a:lstStyle>
          <a:p>
            <a:pPr marL="869950" lvl="2" algn="just">
              <a:buClr>
                <a:srgbClr val="531D8F"/>
              </a:buClr>
              <a:buSzPct val="80000"/>
            </a:pPr>
            <a:r>
              <a:rPr lang="es-EC" dirty="0" smtClean="0"/>
              <a:t>EVALUACIÓN </a:t>
            </a:r>
            <a:r>
              <a:rPr lang="es-EC" dirty="0"/>
              <a:t>DE </a:t>
            </a:r>
            <a:r>
              <a:rPr lang="es-EC" dirty="0" smtClean="0"/>
              <a:t>RIESGOS.</a:t>
            </a:r>
          </a:p>
          <a:p>
            <a:pPr marL="577850" lvl="2" indent="0" algn="just">
              <a:buClr>
                <a:srgbClr val="531D8F"/>
              </a:buClr>
              <a:buSzPct val="80000"/>
              <a:buNone/>
            </a:pPr>
            <a:endParaRPr lang="es-EC" dirty="0"/>
          </a:p>
          <a:p>
            <a:pPr marL="869950" lvl="2" algn="just">
              <a:buClr>
                <a:srgbClr val="531D8F"/>
              </a:buClr>
              <a:buSzPct val="80000"/>
            </a:pPr>
            <a:r>
              <a:rPr lang="es-EC" dirty="0" smtClean="0"/>
              <a:t>IMPLEMENTACIÓN </a:t>
            </a:r>
            <a:r>
              <a:rPr lang="es-EC" dirty="0"/>
              <a:t>DE UNA RED </a:t>
            </a:r>
            <a:r>
              <a:rPr lang="es-EC" dirty="0" smtClean="0"/>
              <a:t>SEGURA EN BASE A LA NORMA ISO 17799</a:t>
            </a:r>
            <a:endParaRPr lang="es-EC" dirty="0"/>
          </a:p>
          <a:p>
            <a:pPr lvl="1" algn="just">
              <a:buClr>
                <a:srgbClr val="531D8F"/>
              </a:buClr>
            </a:pPr>
            <a:r>
              <a:rPr lang="en-US" altLang="es-EC" dirty="0" smtClean="0">
                <a:solidFill>
                  <a:srgbClr val="FF0000"/>
                </a:solidFill>
              </a:rPr>
              <a:t>.</a:t>
            </a:r>
            <a:endParaRPr lang="en-US" altLang="es-EC" dirty="0">
              <a:solidFill>
                <a:schemeClr val="bg2"/>
              </a:solidFill>
            </a:endParaRPr>
          </a:p>
        </p:txBody>
      </p:sp>
    </p:spTree>
    <p:extLst>
      <p:ext uri="{BB962C8B-B14F-4D97-AF65-F5344CB8AC3E}">
        <p14:creationId xmlns:p14="http://schemas.microsoft.com/office/powerpoint/2010/main" val="1924620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69904" y="228600"/>
            <a:ext cx="6070448" cy="758952"/>
          </a:xfrm>
        </p:spPr>
        <p:txBody>
          <a:bodyPr>
            <a:normAutofit fontScale="90000"/>
          </a:bodyPr>
          <a:lstStyle/>
          <a:p>
            <a:r>
              <a:rPr lang="es-EC" b="1" dirty="0" smtClean="0">
                <a:solidFill>
                  <a:srgbClr val="FF0000"/>
                </a:solidFill>
              </a:rPr>
              <a:t>EVALUACIÓN DE RIESGOS</a:t>
            </a:r>
            <a:r>
              <a:rPr lang="es-EC" dirty="0" smtClean="0">
                <a:solidFill>
                  <a:srgbClr val="FF0000"/>
                </a:solidFill>
              </a:rPr>
              <a:t>.</a:t>
            </a:r>
            <a:endParaRPr lang="es-EC" dirty="0">
              <a:solidFill>
                <a:srgbClr val="FF0000"/>
              </a:solidFill>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69" y="116632"/>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Diagrama"/>
          <p:cNvGraphicFramePr/>
          <p:nvPr>
            <p:extLst>
              <p:ext uri="{D42A27DB-BD31-4B8C-83A1-F6EECF244321}">
                <p14:modId xmlns:p14="http://schemas.microsoft.com/office/powerpoint/2010/main" val="3731187936"/>
              </p:ext>
            </p:extLst>
          </p:nvPr>
        </p:nvGraphicFramePr>
        <p:xfrm>
          <a:off x="251520" y="1397000"/>
          <a:ext cx="8784976" cy="5200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70250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73960" y="228600"/>
            <a:ext cx="4414264" cy="758952"/>
          </a:xfrm>
        </p:spPr>
        <p:txBody>
          <a:bodyPr/>
          <a:lstStyle/>
          <a:p>
            <a:r>
              <a:rPr lang="es-EC" dirty="0" smtClean="0">
                <a:solidFill>
                  <a:schemeClr val="tx1"/>
                </a:solidFill>
              </a:rPr>
              <a:t>Evaluación de riesgos.</a:t>
            </a:r>
            <a:endParaRPr lang="es-EC" dirty="0">
              <a:solidFill>
                <a:schemeClr val="tx1"/>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2045574200"/>
              </p:ext>
            </p:extLst>
          </p:nvPr>
        </p:nvGraphicFramePr>
        <p:xfrm>
          <a:off x="587966" y="1628800"/>
          <a:ext cx="8208912" cy="4824533"/>
        </p:xfrm>
        <a:graphic>
          <a:graphicData uri="http://schemas.openxmlformats.org/drawingml/2006/table">
            <a:tbl>
              <a:tblPr firstRow="1" firstCol="1" bandRow="1">
                <a:tableStyleId>{5C22544A-7EE6-4342-B048-85BDC9FD1C3A}</a:tableStyleId>
              </a:tblPr>
              <a:tblGrid>
                <a:gridCol w="5598588"/>
                <a:gridCol w="2610324"/>
              </a:tblGrid>
              <a:tr h="917771">
                <a:tc>
                  <a:txBody>
                    <a:bodyPr/>
                    <a:lstStyle/>
                    <a:p>
                      <a:pPr indent="449580" algn="ctr">
                        <a:lnSpc>
                          <a:spcPct val="115000"/>
                        </a:lnSpc>
                        <a:spcBef>
                          <a:spcPts val="300"/>
                        </a:spcBef>
                        <a:spcAft>
                          <a:spcPts val="0"/>
                        </a:spcAft>
                      </a:pPr>
                      <a:r>
                        <a:rPr lang="es-EC" sz="3200" dirty="0">
                          <a:effectLst/>
                        </a:rPr>
                        <a:t>Tipo de riesgo</a:t>
                      </a:r>
                      <a:endParaRPr lang="es-EC" sz="3200" dirty="0">
                        <a:effectLst/>
                        <a:latin typeface="Arial"/>
                        <a:ea typeface="Times New Roman"/>
                      </a:endParaRPr>
                    </a:p>
                  </a:txBody>
                  <a:tcPr marL="68580" marR="68580" marT="0" marB="0"/>
                </a:tc>
                <a:tc>
                  <a:txBody>
                    <a:bodyPr/>
                    <a:lstStyle/>
                    <a:p>
                      <a:pPr indent="449580" algn="ctr">
                        <a:lnSpc>
                          <a:spcPct val="115000"/>
                        </a:lnSpc>
                        <a:spcBef>
                          <a:spcPts val="300"/>
                        </a:spcBef>
                        <a:spcAft>
                          <a:spcPts val="0"/>
                        </a:spcAft>
                      </a:pPr>
                      <a:r>
                        <a:rPr lang="es-EC" sz="3200">
                          <a:effectLst/>
                        </a:rPr>
                        <a:t>Factor</a:t>
                      </a:r>
                      <a:endParaRPr lang="es-EC" sz="3200">
                        <a:effectLst/>
                        <a:latin typeface="Arial"/>
                        <a:ea typeface="Times New Roman"/>
                      </a:endParaRPr>
                    </a:p>
                  </a:txBody>
                  <a:tcPr marL="68580" marR="68580" marT="0" marB="0"/>
                </a:tc>
              </a:tr>
              <a:tr h="484811">
                <a:tc>
                  <a:txBody>
                    <a:bodyPr/>
                    <a:lstStyle/>
                    <a:p>
                      <a:pPr indent="449580" algn="just">
                        <a:lnSpc>
                          <a:spcPct val="115000"/>
                        </a:lnSpc>
                        <a:spcBef>
                          <a:spcPts val="300"/>
                        </a:spcBef>
                        <a:spcAft>
                          <a:spcPts val="0"/>
                        </a:spcAft>
                      </a:pPr>
                      <a:r>
                        <a:rPr lang="es-EC" sz="2400">
                          <a:effectLst/>
                        </a:rPr>
                        <a:t>Robo de hardware</a:t>
                      </a:r>
                      <a:endParaRPr lang="es-EC" sz="3200">
                        <a:effectLst/>
                        <a:latin typeface="Arial"/>
                        <a:ea typeface="Times New Roman"/>
                      </a:endParaRPr>
                    </a:p>
                  </a:txBody>
                  <a:tcPr marL="68580" marR="68580" marT="0" marB="0"/>
                </a:tc>
                <a:tc>
                  <a:txBody>
                    <a:bodyPr/>
                    <a:lstStyle/>
                    <a:p>
                      <a:pPr indent="449580" algn="ctr">
                        <a:lnSpc>
                          <a:spcPct val="115000"/>
                        </a:lnSpc>
                        <a:spcBef>
                          <a:spcPts val="300"/>
                        </a:spcBef>
                        <a:spcAft>
                          <a:spcPts val="0"/>
                        </a:spcAft>
                      </a:pPr>
                      <a:r>
                        <a:rPr lang="es-EC" sz="2400">
                          <a:effectLst/>
                        </a:rPr>
                        <a:t>Alto</a:t>
                      </a:r>
                      <a:endParaRPr lang="es-EC" sz="3200">
                        <a:effectLst/>
                        <a:latin typeface="Arial"/>
                        <a:ea typeface="Times New Roman"/>
                      </a:endParaRPr>
                    </a:p>
                  </a:txBody>
                  <a:tcPr marL="68580" marR="68580" marT="0" marB="0"/>
                </a:tc>
              </a:tr>
              <a:tr h="484811">
                <a:tc>
                  <a:txBody>
                    <a:bodyPr/>
                    <a:lstStyle/>
                    <a:p>
                      <a:pPr indent="449580" algn="just">
                        <a:lnSpc>
                          <a:spcPct val="115000"/>
                        </a:lnSpc>
                        <a:spcBef>
                          <a:spcPts val="300"/>
                        </a:spcBef>
                        <a:spcAft>
                          <a:spcPts val="0"/>
                        </a:spcAft>
                      </a:pPr>
                      <a:r>
                        <a:rPr lang="es-EC" sz="2400" dirty="0" smtClean="0">
                          <a:effectLst/>
                          <a:latin typeface="+mn-lt"/>
                          <a:ea typeface="+mn-ea"/>
                        </a:rPr>
                        <a:t>Fallas</a:t>
                      </a:r>
                      <a:r>
                        <a:rPr lang="es-EC" sz="2400" baseline="0" dirty="0" smtClean="0">
                          <a:effectLst/>
                          <a:latin typeface="+mn-lt"/>
                          <a:ea typeface="+mn-ea"/>
                        </a:rPr>
                        <a:t> eléctricas</a:t>
                      </a:r>
                      <a:endParaRPr lang="es-EC" sz="3200" dirty="0">
                        <a:effectLst/>
                        <a:latin typeface="Arial"/>
                        <a:ea typeface="Times New Roman"/>
                      </a:endParaRPr>
                    </a:p>
                  </a:txBody>
                  <a:tcPr marL="68580" marR="68580" marT="0" marB="0"/>
                </a:tc>
                <a:tc>
                  <a:txBody>
                    <a:bodyPr/>
                    <a:lstStyle/>
                    <a:p>
                      <a:pPr indent="449580" algn="ctr">
                        <a:lnSpc>
                          <a:spcPct val="115000"/>
                        </a:lnSpc>
                        <a:spcBef>
                          <a:spcPts val="300"/>
                        </a:spcBef>
                        <a:spcAft>
                          <a:spcPts val="0"/>
                        </a:spcAft>
                      </a:pPr>
                      <a:r>
                        <a:rPr lang="es-EC" sz="2400">
                          <a:effectLst/>
                        </a:rPr>
                        <a:t>Alto</a:t>
                      </a:r>
                      <a:endParaRPr lang="es-EC" sz="3200">
                        <a:effectLst/>
                        <a:latin typeface="Arial"/>
                        <a:ea typeface="Times New Roman"/>
                      </a:endParaRPr>
                    </a:p>
                  </a:txBody>
                  <a:tcPr marL="68580" marR="68580" marT="0" marB="0"/>
                </a:tc>
              </a:tr>
              <a:tr h="734285">
                <a:tc>
                  <a:txBody>
                    <a:bodyPr/>
                    <a:lstStyle/>
                    <a:p>
                      <a:pPr indent="449580" algn="just">
                        <a:lnSpc>
                          <a:spcPct val="115000"/>
                        </a:lnSpc>
                        <a:spcBef>
                          <a:spcPts val="300"/>
                        </a:spcBef>
                        <a:spcAft>
                          <a:spcPts val="0"/>
                        </a:spcAft>
                      </a:pPr>
                      <a:r>
                        <a:rPr lang="es-EC" sz="2400" dirty="0">
                          <a:effectLst/>
                        </a:rPr>
                        <a:t>Falla </a:t>
                      </a:r>
                      <a:r>
                        <a:rPr lang="es-EC" sz="2400" dirty="0" smtClean="0">
                          <a:effectLst/>
                        </a:rPr>
                        <a:t>equipos </a:t>
                      </a:r>
                      <a:r>
                        <a:rPr lang="es-EC" sz="2400" dirty="0">
                          <a:effectLst/>
                        </a:rPr>
                        <a:t>activos de red</a:t>
                      </a:r>
                      <a:endParaRPr lang="es-EC" sz="3200" dirty="0">
                        <a:effectLst/>
                        <a:latin typeface="Arial"/>
                        <a:ea typeface="Times New Roman"/>
                      </a:endParaRPr>
                    </a:p>
                  </a:txBody>
                  <a:tcPr marL="68580" marR="68580" marT="0" marB="0"/>
                </a:tc>
                <a:tc>
                  <a:txBody>
                    <a:bodyPr/>
                    <a:lstStyle/>
                    <a:p>
                      <a:pPr indent="449580" algn="ctr">
                        <a:lnSpc>
                          <a:spcPct val="115000"/>
                        </a:lnSpc>
                        <a:spcBef>
                          <a:spcPts val="300"/>
                        </a:spcBef>
                        <a:spcAft>
                          <a:spcPts val="0"/>
                        </a:spcAft>
                      </a:pPr>
                      <a:r>
                        <a:rPr lang="es-EC" sz="2400">
                          <a:effectLst/>
                        </a:rPr>
                        <a:t>Medio</a:t>
                      </a:r>
                      <a:endParaRPr lang="es-EC" sz="3200">
                        <a:effectLst/>
                        <a:latin typeface="Arial"/>
                        <a:ea typeface="Times New Roman"/>
                      </a:endParaRPr>
                    </a:p>
                  </a:txBody>
                  <a:tcPr marL="68580" marR="68580" marT="0" marB="0"/>
                </a:tc>
              </a:tr>
              <a:tr h="734285">
                <a:tc>
                  <a:txBody>
                    <a:bodyPr/>
                    <a:lstStyle/>
                    <a:p>
                      <a:pPr indent="449580" algn="just">
                        <a:lnSpc>
                          <a:spcPct val="115000"/>
                        </a:lnSpc>
                        <a:spcBef>
                          <a:spcPts val="300"/>
                        </a:spcBef>
                        <a:spcAft>
                          <a:spcPts val="0"/>
                        </a:spcAft>
                      </a:pPr>
                      <a:r>
                        <a:rPr lang="es-EC" sz="2400" dirty="0">
                          <a:effectLst/>
                        </a:rPr>
                        <a:t>Virus informático</a:t>
                      </a:r>
                      <a:endParaRPr lang="es-EC" sz="3200" dirty="0">
                        <a:effectLst/>
                        <a:latin typeface="Arial"/>
                        <a:ea typeface="Times New Roman"/>
                      </a:endParaRPr>
                    </a:p>
                  </a:txBody>
                  <a:tcPr marL="68580" marR="68580" marT="0" marB="0"/>
                </a:tc>
                <a:tc>
                  <a:txBody>
                    <a:bodyPr/>
                    <a:lstStyle/>
                    <a:p>
                      <a:pPr indent="449580" algn="ctr">
                        <a:lnSpc>
                          <a:spcPct val="115000"/>
                        </a:lnSpc>
                        <a:spcBef>
                          <a:spcPts val="300"/>
                        </a:spcBef>
                        <a:spcAft>
                          <a:spcPts val="0"/>
                        </a:spcAft>
                      </a:pPr>
                      <a:r>
                        <a:rPr lang="es-EC" sz="2400">
                          <a:effectLst/>
                        </a:rPr>
                        <a:t>Medio</a:t>
                      </a:r>
                      <a:endParaRPr lang="es-EC" sz="3200">
                        <a:effectLst/>
                        <a:latin typeface="Arial"/>
                        <a:ea typeface="Times New Roman"/>
                      </a:endParaRPr>
                    </a:p>
                  </a:txBody>
                  <a:tcPr marL="68580" marR="68580" marT="0" marB="0"/>
                </a:tc>
              </a:tr>
              <a:tr h="734285">
                <a:tc>
                  <a:txBody>
                    <a:bodyPr/>
                    <a:lstStyle/>
                    <a:p>
                      <a:pPr indent="449580" algn="just">
                        <a:lnSpc>
                          <a:spcPct val="115000"/>
                        </a:lnSpc>
                        <a:spcBef>
                          <a:spcPts val="300"/>
                        </a:spcBef>
                        <a:spcAft>
                          <a:spcPts val="0"/>
                        </a:spcAft>
                      </a:pPr>
                      <a:r>
                        <a:rPr lang="es-EC" sz="2400" dirty="0" smtClean="0">
                          <a:effectLst/>
                        </a:rPr>
                        <a:t>Errores</a:t>
                      </a:r>
                      <a:r>
                        <a:rPr lang="es-EC" sz="2400" baseline="0" dirty="0" smtClean="0">
                          <a:effectLst/>
                        </a:rPr>
                        <a:t> humanos</a:t>
                      </a:r>
                      <a:r>
                        <a:rPr lang="es-EC" sz="2400" dirty="0" smtClean="0">
                          <a:effectLst/>
                        </a:rPr>
                        <a:t> </a:t>
                      </a:r>
                      <a:endParaRPr lang="es-EC" sz="3200" dirty="0">
                        <a:effectLst/>
                        <a:latin typeface="Arial"/>
                        <a:ea typeface="Times New Roman"/>
                      </a:endParaRPr>
                    </a:p>
                  </a:txBody>
                  <a:tcPr marL="68580" marR="68580" marT="0" marB="0"/>
                </a:tc>
                <a:tc>
                  <a:txBody>
                    <a:bodyPr/>
                    <a:lstStyle/>
                    <a:p>
                      <a:pPr indent="449580" algn="ctr">
                        <a:lnSpc>
                          <a:spcPct val="115000"/>
                        </a:lnSpc>
                        <a:spcBef>
                          <a:spcPts val="300"/>
                        </a:spcBef>
                        <a:spcAft>
                          <a:spcPts val="0"/>
                        </a:spcAft>
                      </a:pPr>
                      <a:r>
                        <a:rPr lang="es-EC" sz="2400">
                          <a:effectLst/>
                        </a:rPr>
                        <a:t>Medio</a:t>
                      </a:r>
                      <a:endParaRPr lang="es-EC" sz="3200">
                        <a:effectLst/>
                        <a:latin typeface="Arial"/>
                        <a:ea typeface="Times New Roman"/>
                      </a:endParaRPr>
                    </a:p>
                  </a:txBody>
                  <a:tcPr marL="68580" marR="68580" marT="0" marB="0"/>
                </a:tc>
              </a:tr>
              <a:tr h="734285">
                <a:tc>
                  <a:txBody>
                    <a:bodyPr/>
                    <a:lstStyle/>
                    <a:p>
                      <a:pPr indent="449580" algn="just">
                        <a:lnSpc>
                          <a:spcPct val="115000"/>
                        </a:lnSpc>
                        <a:spcBef>
                          <a:spcPts val="300"/>
                        </a:spcBef>
                        <a:spcAft>
                          <a:spcPts val="0"/>
                        </a:spcAft>
                      </a:pPr>
                      <a:r>
                        <a:rPr lang="es-EC" sz="2400">
                          <a:effectLst/>
                        </a:rPr>
                        <a:t>Accesos no autorizados</a:t>
                      </a:r>
                      <a:endParaRPr lang="es-EC" sz="3200">
                        <a:effectLst/>
                        <a:latin typeface="Arial"/>
                        <a:ea typeface="Times New Roman"/>
                      </a:endParaRPr>
                    </a:p>
                  </a:txBody>
                  <a:tcPr marL="68580" marR="68580" marT="0" marB="0"/>
                </a:tc>
                <a:tc>
                  <a:txBody>
                    <a:bodyPr/>
                    <a:lstStyle/>
                    <a:p>
                      <a:pPr indent="449580" algn="ctr">
                        <a:lnSpc>
                          <a:spcPct val="115000"/>
                        </a:lnSpc>
                        <a:spcBef>
                          <a:spcPts val="300"/>
                        </a:spcBef>
                        <a:spcAft>
                          <a:spcPts val="0"/>
                        </a:spcAft>
                      </a:pPr>
                      <a:r>
                        <a:rPr lang="es-EC" sz="2400" dirty="0">
                          <a:effectLst/>
                        </a:rPr>
                        <a:t>Medio</a:t>
                      </a:r>
                      <a:endParaRPr lang="es-EC" sz="3200" dirty="0">
                        <a:effectLst/>
                        <a:latin typeface="Arial"/>
                        <a:ea typeface="Times New Roman"/>
                      </a:endParaRPr>
                    </a:p>
                  </a:txBody>
                  <a:tcPr marL="68580" marR="68580" marT="0" marB="0"/>
                </a:tc>
              </a:tr>
            </a:tbl>
          </a:graphicData>
        </a:graphic>
      </p:graphicFrame>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69" y="116632"/>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35095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1752" y="1117920"/>
            <a:ext cx="8374704" cy="870920"/>
          </a:xfrm>
        </p:spPr>
        <p:txBody>
          <a:bodyPr>
            <a:noAutofit/>
          </a:bodyPr>
          <a:lstStyle/>
          <a:p>
            <a:pPr algn="just"/>
            <a:r>
              <a:rPr lang="es-EC" sz="2000" dirty="0">
                <a:solidFill>
                  <a:schemeClr val="tx1"/>
                </a:solidFill>
              </a:rPr>
              <a:t>Para obtener una red segura se ha estimado  los siguientes riesgos y su importancia  para los elementos de la red que se administra</a:t>
            </a:r>
            <a:r>
              <a:rPr lang="es-EC" sz="2000" dirty="0" smtClean="0">
                <a:solidFill>
                  <a:schemeClr val="tx1"/>
                </a:solidFill>
              </a:rPr>
              <a:t>:</a:t>
            </a:r>
            <a:endParaRPr lang="es-EC" sz="2000" dirty="0">
              <a:solidFill>
                <a:schemeClr val="tx1"/>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2006277531"/>
              </p:ext>
            </p:extLst>
          </p:nvPr>
        </p:nvGraphicFramePr>
        <p:xfrm>
          <a:off x="251520" y="1988840"/>
          <a:ext cx="8424936" cy="4346006"/>
        </p:xfrm>
        <a:graphic>
          <a:graphicData uri="http://schemas.openxmlformats.org/drawingml/2006/table">
            <a:tbl>
              <a:tblPr firstRow="1" firstCol="1" bandRow="1">
                <a:tableStyleId>{5C22544A-7EE6-4342-B048-85BDC9FD1C3A}</a:tableStyleId>
              </a:tblPr>
              <a:tblGrid>
                <a:gridCol w="2448272"/>
                <a:gridCol w="1728192"/>
                <a:gridCol w="1487348"/>
                <a:gridCol w="2761124"/>
              </a:tblGrid>
              <a:tr h="735394">
                <a:tc>
                  <a:txBody>
                    <a:bodyPr/>
                    <a:lstStyle/>
                    <a:p>
                      <a:pPr indent="449580" algn="l">
                        <a:lnSpc>
                          <a:spcPct val="115000"/>
                        </a:lnSpc>
                        <a:spcBef>
                          <a:spcPts val="300"/>
                        </a:spcBef>
                        <a:spcAft>
                          <a:spcPts val="0"/>
                        </a:spcAft>
                      </a:pPr>
                      <a:r>
                        <a:rPr lang="es-EC" sz="2400" dirty="0">
                          <a:effectLst/>
                        </a:rPr>
                        <a:t>Recurso</a:t>
                      </a:r>
                      <a:endParaRPr lang="es-EC" sz="3200" dirty="0">
                        <a:effectLst/>
                        <a:latin typeface="Arial"/>
                        <a:ea typeface="Times New Roman"/>
                      </a:endParaRPr>
                    </a:p>
                  </a:txBody>
                  <a:tcPr marL="68580" marR="68580" marT="0" marB="0"/>
                </a:tc>
                <a:tc>
                  <a:txBody>
                    <a:bodyPr/>
                    <a:lstStyle/>
                    <a:p>
                      <a:pPr indent="449580" algn="ctr">
                        <a:lnSpc>
                          <a:spcPct val="115000"/>
                        </a:lnSpc>
                        <a:spcBef>
                          <a:spcPts val="300"/>
                        </a:spcBef>
                        <a:spcAft>
                          <a:spcPts val="0"/>
                        </a:spcAft>
                      </a:pPr>
                      <a:r>
                        <a:rPr lang="es-EC" sz="2000" dirty="0">
                          <a:effectLst/>
                        </a:rPr>
                        <a:t>Riesgo (</a:t>
                      </a:r>
                      <a:r>
                        <a:rPr lang="es-EC" sz="2000" dirty="0" err="1">
                          <a:effectLst/>
                        </a:rPr>
                        <a:t>Ri</a:t>
                      </a:r>
                      <a:r>
                        <a:rPr lang="es-EC" sz="2000" dirty="0">
                          <a:effectLst/>
                        </a:rPr>
                        <a:t>)</a:t>
                      </a:r>
                      <a:endParaRPr lang="es-EC" sz="2800" dirty="0">
                        <a:effectLst/>
                        <a:latin typeface="Arial"/>
                        <a:ea typeface="Times New Roman"/>
                      </a:endParaRPr>
                    </a:p>
                  </a:txBody>
                  <a:tcPr marL="68580" marR="68580" marT="0" marB="0"/>
                </a:tc>
                <a:tc>
                  <a:txBody>
                    <a:bodyPr/>
                    <a:lstStyle/>
                    <a:p>
                      <a:pPr indent="449580" algn="l">
                        <a:lnSpc>
                          <a:spcPct val="115000"/>
                        </a:lnSpc>
                        <a:spcBef>
                          <a:spcPts val="300"/>
                        </a:spcBef>
                        <a:spcAft>
                          <a:spcPts val="0"/>
                        </a:spcAft>
                      </a:pPr>
                      <a:r>
                        <a:rPr lang="es-EC" sz="2000" dirty="0">
                          <a:effectLst/>
                        </a:rPr>
                        <a:t>Importancia (</a:t>
                      </a:r>
                      <a:r>
                        <a:rPr lang="es-EC" sz="2000" dirty="0" err="1">
                          <a:effectLst/>
                        </a:rPr>
                        <a:t>Ii</a:t>
                      </a:r>
                      <a:r>
                        <a:rPr lang="es-EC" sz="2000" dirty="0">
                          <a:effectLst/>
                        </a:rPr>
                        <a:t>)</a:t>
                      </a:r>
                      <a:endParaRPr lang="es-EC" sz="2800" dirty="0">
                        <a:effectLst/>
                        <a:latin typeface="Arial"/>
                        <a:ea typeface="Times New Roman"/>
                      </a:endParaRPr>
                    </a:p>
                  </a:txBody>
                  <a:tcPr marL="68580" marR="68580" marT="0" marB="0"/>
                </a:tc>
                <a:tc>
                  <a:txBody>
                    <a:bodyPr/>
                    <a:lstStyle/>
                    <a:p>
                      <a:pPr indent="449580" algn="ctr">
                        <a:lnSpc>
                          <a:spcPct val="115000"/>
                        </a:lnSpc>
                        <a:spcBef>
                          <a:spcPts val="300"/>
                        </a:spcBef>
                        <a:spcAft>
                          <a:spcPts val="0"/>
                        </a:spcAft>
                      </a:pPr>
                      <a:r>
                        <a:rPr lang="es-EC" sz="2000" dirty="0">
                          <a:effectLst/>
                        </a:rPr>
                        <a:t>Riesgo evaluado(</a:t>
                      </a:r>
                      <a:r>
                        <a:rPr lang="es-EC" sz="2000" dirty="0" err="1">
                          <a:effectLst/>
                        </a:rPr>
                        <a:t>Ri</a:t>
                      </a:r>
                      <a:r>
                        <a:rPr lang="es-EC" sz="2000" dirty="0">
                          <a:effectLst/>
                        </a:rPr>
                        <a:t>*</a:t>
                      </a:r>
                      <a:r>
                        <a:rPr lang="es-EC" sz="2000" dirty="0" err="1">
                          <a:effectLst/>
                        </a:rPr>
                        <a:t>Ii</a:t>
                      </a:r>
                      <a:r>
                        <a:rPr lang="es-EC" sz="2000" dirty="0">
                          <a:effectLst/>
                        </a:rPr>
                        <a:t>)</a:t>
                      </a:r>
                      <a:endParaRPr lang="es-EC" sz="2800" dirty="0">
                        <a:effectLst/>
                        <a:latin typeface="Arial"/>
                        <a:ea typeface="Times New Roman"/>
                      </a:endParaRPr>
                    </a:p>
                  </a:txBody>
                  <a:tcPr marL="68580" marR="68580" marT="0" marB="0"/>
                </a:tc>
              </a:tr>
              <a:tr h="735394">
                <a:tc>
                  <a:txBody>
                    <a:bodyPr/>
                    <a:lstStyle/>
                    <a:p>
                      <a:pPr indent="449580" algn="l">
                        <a:lnSpc>
                          <a:spcPct val="115000"/>
                        </a:lnSpc>
                        <a:spcBef>
                          <a:spcPts val="300"/>
                        </a:spcBef>
                        <a:spcAft>
                          <a:spcPts val="0"/>
                        </a:spcAft>
                      </a:pPr>
                      <a:endParaRPr lang="es-EC" sz="1600" dirty="0" smtClean="0">
                        <a:effectLst/>
                      </a:endParaRPr>
                    </a:p>
                    <a:p>
                      <a:pPr indent="449580" algn="l">
                        <a:lnSpc>
                          <a:spcPct val="115000"/>
                        </a:lnSpc>
                        <a:spcBef>
                          <a:spcPts val="300"/>
                        </a:spcBef>
                        <a:spcAft>
                          <a:spcPts val="0"/>
                        </a:spcAft>
                      </a:pPr>
                      <a:r>
                        <a:rPr lang="es-EC" sz="1600" dirty="0" err="1" smtClean="0">
                          <a:effectLst/>
                        </a:rPr>
                        <a:t>PCs</a:t>
                      </a:r>
                      <a:endParaRPr lang="es-EC" sz="1600" dirty="0" smtClean="0">
                        <a:effectLst/>
                      </a:endParaRPr>
                    </a:p>
                  </a:txBody>
                  <a:tcPr marL="68580" marR="68580" marT="0" marB="0"/>
                </a:tc>
                <a:tc>
                  <a:txBody>
                    <a:bodyPr/>
                    <a:lstStyle/>
                    <a:p>
                      <a:pPr indent="449580" algn="ctr">
                        <a:lnSpc>
                          <a:spcPct val="115000"/>
                        </a:lnSpc>
                        <a:spcBef>
                          <a:spcPts val="300"/>
                        </a:spcBef>
                        <a:spcAft>
                          <a:spcPts val="0"/>
                        </a:spcAft>
                      </a:pPr>
                      <a:r>
                        <a:rPr lang="es-EC" sz="2400" dirty="0" smtClean="0">
                          <a:effectLst/>
                          <a:latin typeface="+mn-lt"/>
                          <a:ea typeface="+mn-ea"/>
                        </a:rPr>
                        <a:t>9</a:t>
                      </a:r>
                      <a:endParaRPr lang="es-EC" sz="3200" dirty="0">
                        <a:effectLst/>
                        <a:latin typeface="Arial"/>
                        <a:ea typeface="Times New Roman"/>
                      </a:endParaRPr>
                    </a:p>
                  </a:txBody>
                  <a:tcPr marL="68580" marR="68580" marT="0" marB="0"/>
                </a:tc>
                <a:tc>
                  <a:txBody>
                    <a:bodyPr/>
                    <a:lstStyle/>
                    <a:p>
                      <a:pPr indent="449580" algn="ctr">
                        <a:lnSpc>
                          <a:spcPct val="115000"/>
                        </a:lnSpc>
                        <a:spcBef>
                          <a:spcPts val="300"/>
                        </a:spcBef>
                        <a:spcAft>
                          <a:spcPts val="0"/>
                        </a:spcAft>
                      </a:pPr>
                      <a:r>
                        <a:rPr lang="es-EC" sz="2400" dirty="0">
                          <a:effectLst/>
                          <a:latin typeface="+mn-lt"/>
                          <a:ea typeface="+mn-ea"/>
                        </a:rPr>
                        <a:t>2</a:t>
                      </a:r>
                      <a:endParaRPr lang="es-EC" sz="3200" dirty="0">
                        <a:effectLst/>
                        <a:latin typeface="Arial"/>
                        <a:ea typeface="Times New Roman"/>
                      </a:endParaRPr>
                    </a:p>
                  </a:txBody>
                  <a:tcPr marL="68580" marR="68580" marT="0" marB="0"/>
                </a:tc>
                <a:tc>
                  <a:txBody>
                    <a:bodyPr/>
                    <a:lstStyle/>
                    <a:p>
                      <a:pPr indent="449580" algn="ctr">
                        <a:lnSpc>
                          <a:spcPct val="115000"/>
                        </a:lnSpc>
                        <a:spcBef>
                          <a:spcPts val="300"/>
                        </a:spcBef>
                        <a:spcAft>
                          <a:spcPts val="0"/>
                        </a:spcAft>
                      </a:pPr>
                      <a:r>
                        <a:rPr lang="es-EC" sz="2400" dirty="0" smtClean="0">
                          <a:effectLst/>
                          <a:latin typeface="+mn-lt"/>
                          <a:ea typeface="+mn-ea"/>
                        </a:rPr>
                        <a:t>18</a:t>
                      </a:r>
                      <a:endParaRPr lang="es-EC" sz="3200" dirty="0">
                        <a:effectLst/>
                        <a:latin typeface="Arial"/>
                        <a:ea typeface="Times New Roman"/>
                      </a:endParaRPr>
                    </a:p>
                  </a:txBody>
                  <a:tcPr marL="68580" marR="68580" marT="0" marB="0"/>
                </a:tc>
              </a:tr>
              <a:tr h="735394">
                <a:tc>
                  <a:txBody>
                    <a:bodyPr/>
                    <a:lstStyle/>
                    <a:p>
                      <a:pPr indent="449580" algn="l">
                        <a:lnSpc>
                          <a:spcPct val="115000"/>
                        </a:lnSpc>
                        <a:spcBef>
                          <a:spcPts val="300"/>
                        </a:spcBef>
                        <a:spcAft>
                          <a:spcPts val="0"/>
                        </a:spcAft>
                      </a:pPr>
                      <a:endParaRPr lang="es-EC" sz="1600" dirty="0" smtClean="0">
                        <a:effectLst/>
                      </a:endParaRPr>
                    </a:p>
                    <a:p>
                      <a:pPr indent="449580" algn="l">
                        <a:lnSpc>
                          <a:spcPct val="115000"/>
                        </a:lnSpc>
                        <a:spcBef>
                          <a:spcPts val="300"/>
                        </a:spcBef>
                        <a:spcAft>
                          <a:spcPts val="0"/>
                        </a:spcAft>
                      </a:pPr>
                      <a:r>
                        <a:rPr lang="es-EC" sz="1600" dirty="0" err="1" smtClean="0">
                          <a:effectLst/>
                        </a:rPr>
                        <a:t>Switch</a:t>
                      </a:r>
                      <a:r>
                        <a:rPr lang="es-EC" sz="1600" dirty="0" smtClean="0">
                          <a:effectLst/>
                        </a:rPr>
                        <a:t> </a:t>
                      </a:r>
                      <a:r>
                        <a:rPr lang="es-EC" sz="1600" dirty="0">
                          <a:effectLst/>
                        </a:rPr>
                        <a:t>de </a:t>
                      </a:r>
                      <a:r>
                        <a:rPr lang="es-EC" sz="1600" dirty="0" err="1" smtClean="0">
                          <a:effectLst/>
                        </a:rPr>
                        <a:t>distrib</a:t>
                      </a:r>
                      <a:endParaRPr lang="es-EC" sz="2000" dirty="0">
                        <a:effectLst/>
                        <a:latin typeface="Arial"/>
                        <a:ea typeface="Times New Roman"/>
                      </a:endParaRPr>
                    </a:p>
                  </a:txBody>
                  <a:tcPr marL="68580" marR="68580" marT="0" marB="0"/>
                </a:tc>
                <a:tc>
                  <a:txBody>
                    <a:bodyPr/>
                    <a:lstStyle/>
                    <a:p>
                      <a:pPr indent="449580" algn="ctr">
                        <a:lnSpc>
                          <a:spcPct val="115000"/>
                        </a:lnSpc>
                        <a:spcBef>
                          <a:spcPts val="300"/>
                        </a:spcBef>
                        <a:spcAft>
                          <a:spcPts val="0"/>
                        </a:spcAft>
                      </a:pPr>
                      <a:r>
                        <a:rPr lang="es-EC" sz="2400">
                          <a:effectLst/>
                        </a:rPr>
                        <a:t>6</a:t>
                      </a:r>
                      <a:endParaRPr lang="es-EC" sz="3200">
                        <a:effectLst/>
                        <a:latin typeface="Arial"/>
                        <a:ea typeface="Times New Roman"/>
                      </a:endParaRPr>
                    </a:p>
                  </a:txBody>
                  <a:tcPr marL="68580" marR="68580" marT="0" marB="0"/>
                </a:tc>
                <a:tc>
                  <a:txBody>
                    <a:bodyPr/>
                    <a:lstStyle/>
                    <a:p>
                      <a:pPr indent="449580" algn="ctr">
                        <a:lnSpc>
                          <a:spcPct val="115000"/>
                        </a:lnSpc>
                        <a:spcBef>
                          <a:spcPts val="300"/>
                        </a:spcBef>
                        <a:spcAft>
                          <a:spcPts val="0"/>
                        </a:spcAft>
                      </a:pPr>
                      <a:r>
                        <a:rPr lang="es-EC" sz="2400" dirty="0">
                          <a:effectLst/>
                        </a:rPr>
                        <a:t>5</a:t>
                      </a:r>
                      <a:endParaRPr lang="es-EC" sz="3200" dirty="0">
                        <a:effectLst/>
                        <a:latin typeface="Arial"/>
                        <a:ea typeface="Times New Roman"/>
                      </a:endParaRPr>
                    </a:p>
                  </a:txBody>
                  <a:tcPr marL="68580" marR="68580" marT="0" marB="0"/>
                </a:tc>
                <a:tc>
                  <a:txBody>
                    <a:bodyPr/>
                    <a:lstStyle/>
                    <a:p>
                      <a:pPr indent="449580" algn="ctr">
                        <a:lnSpc>
                          <a:spcPct val="115000"/>
                        </a:lnSpc>
                        <a:spcBef>
                          <a:spcPts val="300"/>
                        </a:spcBef>
                        <a:spcAft>
                          <a:spcPts val="0"/>
                        </a:spcAft>
                      </a:pPr>
                      <a:r>
                        <a:rPr lang="es-EC" sz="2400">
                          <a:effectLst/>
                        </a:rPr>
                        <a:t>30</a:t>
                      </a:r>
                      <a:endParaRPr lang="es-EC" sz="3200">
                        <a:effectLst/>
                        <a:latin typeface="Arial"/>
                        <a:ea typeface="Times New Roman"/>
                      </a:endParaRPr>
                    </a:p>
                  </a:txBody>
                  <a:tcPr marL="68580" marR="68580" marT="0" marB="0"/>
                </a:tc>
              </a:tr>
              <a:tr h="735394">
                <a:tc>
                  <a:txBody>
                    <a:bodyPr/>
                    <a:lstStyle/>
                    <a:p>
                      <a:pPr indent="449580" algn="l">
                        <a:lnSpc>
                          <a:spcPct val="115000"/>
                        </a:lnSpc>
                        <a:spcBef>
                          <a:spcPts val="300"/>
                        </a:spcBef>
                        <a:spcAft>
                          <a:spcPts val="0"/>
                        </a:spcAft>
                      </a:pPr>
                      <a:endParaRPr lang="es-EC" sz="1600" dirty="0" smtClean="0">
                        <a:effectLst/>
                      </a:endParaRPr>
                    </a:p>
                    <a:p>
                      <a:pPr indent="449580" algn="l">
                        <a:lnSpc>
                          <a:spcPct val="115000"/>
                        </a:lnSpc>
                        <a:spcBef>
                          <a:spcPts val="300"/>
                        </a:spcBef>
                        <a:spcAft>
                          <a:spcPts val="0"/>
                        </a:spcAft>
                      </a:pPr>
                      <a:r>
                        <a:rPr lang="es-EC" sz="1600" dirty="0" smtClean="0">
                          <a:effectLst/>
                        </a:rPr>
                        <a:t>Servidores</a:t>
                      </a:r>
                      <a:endParaRPr lang="es-EC" sz="2000" dirty="0">
                        <a:effectLst/>
                        <a:latin typeface="Arial"/>
                        <a:ea typeface="Times New Roman"/>
                      </a:endParaRPr>
                    </a:p>
                  </a:txBody>
                  <a:tcPr marL="68580" marR="68580" marT="0" marB="0"/>
                </a:tc>
                <a:tc>
                  <a:txBody>
                    <a:bodyPr/>
                    <a:lstStyle/>
                    <a:p>
                      <a:pPr indent="449580" algn="ctr">
                        <a:lnSpc>
                          <a:spcPct val="115000"/>
                        </a:lnSpc>
                        <a:spcBef>
                          <a:spcPts val="300"/>
                        </a:spcBef>
                        <a:spcAft>
                          <a:spcPts val="0"/>
                        </a:spcAft>
                      </a:pPr>
                      <a:r>
                        <a:rPr lang="es-EC" sz="2400">
                          <a:effectLst/>
                        </a:rPr>
                        <a:t>10</a:t>
                      </a:r>
                      <a:endParaRPr lang="es-EC" sz="3200">
                        <a:effectLst/>
                        <a:latin typeface="Arial"/>
                        <a:ea typeface="Times New Roman"/>
                      </a:endParaRPr>
                    </a:p>
                  </a:txBody>
                  <a:tcPr marL="68580" marR="68580" marT="0" marB="0"/>
                </a:tc>
                <a:tc>
                  <a:txBody>
                    <a:bodyPr/>
                    <a:lstStyle/>
                    <a:p>
                      <a:pPr indent="449580" algn="ctr">
                        <a:lnSpc>
                          <a:spcPct val="115000"/>
                        </a:lnSpc>
                        <a:spcBef>
                          <a:spcPts val="300"/>
                        </a:spcBef>
                        <a:spcAft>
                          <a:spcPts val="0"/>
                        </a:spcAft>
                      </a:pPr>
                      <a:r>
                        <a:rPr lang="es-EC" sz="2400">
                          <a:effectLst/>
                        </a:rPr>
                        <a:t>10</a:t>
                      </a:r>
                      <a:endParaRPr lang="es-EC" sz="3200">
                        <a:effectLst/>
                        <a:latin typeface="Arial"/>
                        <a:ea typeface="Times New Roman"/>
                      </a:endParaRPr>
                    </a:p>
                  </a:txBody>
                  <a:tcPr marL="68580" marR="68580" marT="0" marB="0"/>
                </a:tc>
                <a:tc>
                  <a:txBody>
                    <a:bodyPr/>
                    <a:lstStyle/>
                    <a:p>
                      <a:pPr indent="449580" algn="ctr">
                        <a:lnSpc>
                          <a:spcPct val="115000"/>
                        </a:lnSpc>
                        <a:spcBef>
                          <a:spcPts val="300"/>
                        </a:spcBef>
                        <a:spcAft>
                          <a:spcPts val="0"/>
                        </a:spcAft>
                      </a:pPr>
                      <a:r>
                        <a:rPr lang="es-EC" sz="2400" dirty="0">
                          <a:effectLst/>
                        </a:rPr>
                        <a:t>100</a:t>
                      </a:r>
                      <a:endParaRPr lang="es-EC" sz="3200" dirty="0">
                        <a:effectLst/>
                        <a:latin typeface="Arial"/>
                        <a:ea typeface="Times New Roman"/>
                      </a:endParaRPr>
                    </a:p>
                  </a:txBody>
                  <a:tcPr marL="68580" marR="68580" marT="0" marB="0"/>
                </a:tc>
              </a:tr>
              <a:tr h="355480">
                <a:tc>
                  <a:txBody>
                    <a:bodyPr/>
                    <a:lstStyle/>
                    <a:p>
                      <a:pPr marL="0" marR="0" indent="449580" algn="l" defTabSz="914400" rtl="0" eaLnBrk="1" fontAlgn="auto" latinLnBrk="0" hangingPunct="1">
                        <a:lnSpc>
                          <a:spcPct val="115000"/>
                        </a:lnSpc>
                        <a:spcBef>
                          <a:spcPts val="300"/>
                        </a:spcBef>
                        <a:spcAft>
                          <a:spcPts val="0"/>
                        </a:spcAft>
                        <a:buClrTx/>
                        <a:buSzTx/>
                        <a:buFontTx/>
                        <a:buNone/>
                        <a:tabLst/>
                        <a:defRPr/>
                      </a:pPr>
                      <a:endParaRPr lang="es-EC" sz="1800" dirty="0" smtClean="0">
                        <a:effectLst/>
                      </a:endParaRPr>
                    </a:p>
                    <a:p>
                      <a:pPr marL="0" marR="0" indent="449580" algn="l" defTabSz="914400" rtl="0" eaLnBrk="1" fontAlgn="auto" latinLnBrk="0" hangingPunct="1">
                        <a:lnSpc>
                          <a:spcPct val="115000"/>
                        </a:lnSpc>
                        <a:spcBef>
                          <a:spcPts val="300"/>
                        </a:spcBef>
                        <a:spcAft>
                          <a:spcPts val="0"/>
                        </a:spcAft>
                        <a:buClrTx/>
                        <a:buSzTx/>
                        <a:buFontTx/>
                        <a:buNone/>
                        <a:tabLst/>
                        <a:defRPr/>
                      </a:pPr>
                      <a:r>
                        <a:rPr lang="es-EC" sz="1800" dirty="0" err="1" smtClean="0">
                          <a:effectLst/>
                        </a:rPr>
                        <a:t>Switch</a:t>
                      </a:r>
                      <a:r>
                        <a:rPr lang="es-EC" sz="1800" dirty="0" smtClean="0">
                          <a:effectLst/>
                        </a:rPr>
                        <a:t>  de </a:t>
                      </a:r>
                      <a:r>
                        <a:rPr lang="es-EC" sz="1800" dirty="0" err="1" smtClean="0">
                          <a:effectLst/>
                        </a:rPr>
                        <a:t>core</a:t>
                      </a:r>
                      <a:endParaRPr lang="es-EC" sz="2400" dirty="0" smtClean="0">
                        <a:effectLst/>
                        <a:latin typeface="Arial"/>
                        <a:ea typeface="Times New Roman"/>
                      </a:endParaRPr>
                    </a:p>
                  </a:txBody>
                  <a:tcPr marL="68580" marR="68580" marT="0" marB="0"/>
                </a:tc>
                <a:tc>
                  <a:txBody>
                    <a:bodyPr/>
                    <a:lstStyle/>
                    <a:p>
                      <a:pPr indent="449580" algn="ctr">
                        <a:lnSpc>
                          <a:spcPct val="115000"/>
                        </a:lnSpc>
                        <a:spcBef>
                          <a:spcPts val="300"/>
                        </a:spcBef>
                        <a:spcAft>
                          <a:spcPts val="0"/>
                        </a:spcAft>
                      </a:pPr>
                      <a:r>
                        <a:rPr lang="es-EC" sz="2400" dirty="0">
                          <a:effectLst/>
                          <a:latin typeface="+mn-lt"/>
                          <a:ea typeface="+mn-ea"/>
                        </a:rPr>
                        <a:t>6</a:t>
                      </a:r>
                      <a:endParaRPr lang="es-EC" sz="3200" dirty="0">
                        <a:effectLst/>
                        <a:latin typeface="Arial"/>
                        <a:ea typeface="Times New Roman"/>
                      </a:endParaRPr>
                    </a:p>
                  </a:txBody>
                  <a:tcPr marL="68580" marR="68580" marT="0" marB="0"/>
                </a:tc>
                <a:tc>
                  <a:txBody>
                    <a:bodyPr/>
                    <a:lstStyle/>
                    <a:p>
                      <a:pPr indent="449580" algn="ctr">
                        <a:lnSpc>
                          <a:spcPct val="115000"/>
                        </a:lnSpc>
                        <a:spcBef>
                          <a:spcPts val="300"/>
                        </a:spcBef>
                        <a:spcAft>
                          <a:spcPts val="0"/>
                        </a:spcAft>
                      </a:pPr>
                      <a:r>
                        <a:rPr lang="es-EC" sz="2400" dirty="0">
                          <a:effectLst/>
                          <a:latin typeface="+mn-lt"/>
                          <a:ea typeface="+mn-ea"/>
                        </a:rPr>
                        <a:t>7</a:t>
                      </a:r>
                      <a:endParaRPr lang="es-EC" sz="3200" dirty="0">
                        <a:effectLst/>
                        <a:latin typeface="Arial"/>
                        <a:ea typeface="Times New Roman"/>
                      </a:endParaRPr>
                    </a:p>
                  </a:txBody>
                  <a:tcPr marL="68580" marR="68580" marT="0" marB="0"/>
                </a:tc>
                <a:tc>
                  <a:txBody>
                    <a:bodyPr/>
                    <a:lstStyle/>
                    <a:p>
                      <a:pPr indent="449580" algn="ctr">
                        <a:lnSpc>
                          <a:spcPct val="115000"/>
                        </a:lnSpc>
                        <a:spcBef>
                          <a:spcPts val="300"/>
                        </a:spcBef>
                        <a:spcAft>
                          <a:spcPts val="0"/>
                        </a:spcAft>
                      </a:pPr>
                      <a:r>
                        <a:rPr lang="es-EC" sz="2400" dirty="0" smtClean="0">
                          <a:effectLst/>
                          <a:latin typeface="+mn-lt"/>
                          <a:ea typeface="+mn-ea"/>
                        </a:rPr>
                        <a:t>42</a:t>
                      </a:r>
                      <a:endParaRPr lang="es-EC" sz="3200" dirty="0">
                        <a:effectLst/>
                        <a:latin typeface="Arial"/>
                        <a:ea typeface="Times New Roman"/>
                      </a:endParaRPr>
                    </a:p>
                  </a:txBody>
                  <a:tcPr marL="68580" marR="68580" marT="0" marB="0"/>
                </a:tc>
              </a:tr>
              <a:tr h="735394">
                <a:tc>
                  <a:txBody>
                    <a:bodyPr/>
                    <a:lstStyle/>
                    <a:p>
                      <a:pPr indent="449580" algn="l">
                        <a:lnSpc>
                          <a:spcPct val="115000"/>
                        </a:lnSpc>
                        <a:spcBef>
                          <a:spcPts val="300"/>
                        </a:spcBef>
                        <a:spcAft>
                          <a:spcPts val="0"/>
                        </a:spcAft>
                      </a:pPr>
                      <a:endParaRPr lang="es-EC" sz="1600" dirty="0" smtClean="0">
                        <a:effectLst/>
                      </a:endParaRPr>
                    </a:p>
                    <a:p>
                      <a:pPr indent="449580" algn="l">
                        <a:lnSpc>
                          <a:spcPct val="115000"/>
                        </a:lnSpc>
                        <a:spcBef>
                          <a:spcPts val="300"/>
                        </a:spcBef>
                        <a:spcAft>
                          <a:spcPts val="0"/>
                        </a:spcAft>
                      </a:pPr>
                      <a:r>
                        <a:rPr lang="es-EC" sz="1600" dirty="0" smtClean="0">
                          <a:effectLst/>
                        </a:rPr>
                        <a:t>Base </a:t>
                      </a:r>
                      <a:r>
                        <a:rPr lang="es-EC" sz="1600" dirty="0">
                          <a:effectLst/>
                        </a:rPr>
                        <a:t>de datos</a:t>
                      </a:r>
                      <a:endParaRPr lang="es-EC" sz="2000" dirty="0">
                        <a:effectLst/>
                        <a:latin typeface="Arial"/>
                        <a:ea typeface="Times New Roman"/>
                      </a:endParaRPr>
                    </a:p>
                  </a:txBody>
                  <a:tcPr marL="68580" marR="68580" marT="0" marB="0"/>
                </a:tc>
                <a:tc>
                  <a:txBody>
                    <a:bodyPr/>
                    <a:lstStyle/>
                    <a:p>
                      <a:pPr indent="449580" algn="ctr">
                        <a:lnSpc>
                          <a:spcPct val="115000"/>
                        </a:lnSpc>
                        <a:spcBef>
                          <a:spcPts val="300"/>
                        </a:spcBef>
                        <a:spcAft>
                          <a:spcPts val="0"/>
                        </a:spcAft>
                      </a:pPr>
                      <a:r>
                        <a:rPr lang="es-EC" sz="2400" dirty="0">
                          <a:effectLst/>
                        </a:rPr>
                        <a:t>10</a:t>
                      </a:r>
                      <a:endParaRPr lang="es-EC" sz="3200" dirty="0">
                        <a:effectLst/>
                        <a:latin typeface="Arial"/>
                        <a:ea typeface="Times New Roman"/>
                      </a:endParaRPr>
                    </a:p>
                  </a:txBody>
                  <a:tcPr marL="68580" marR="68580" marT="0" marB="0"/>
                </a:tc>
                <a:tc>
                  <a:txBody>
                    <a:bodyPr/>
                    <a:lstStyle/>
                    <a:p>
                      <a:pPr indent="449580" algn="ctr">
                        <a:lnSpc>
                          <a:spcPct val="115000"/>
                        </a:lnSpc>
                        <a:spcBef>
                          <a:spcPts val="300"/>
                        </a:spcBef>
                        <a:spcAft>
                          <a:spcPts val="0"/>
                        </a:spcAft>
                      </a:pPr>
                      <a:r>
                        <a:rPr lang="es-EC" sz="2400" dirty="0">
                          <a:effectLst/>
                        </a:rPr>
                        <a:t>10</a:t>
                      </a:r>
                      <a:endParaRPr lang="es-EC" sz="3200" dirty="0">
                        <a:effectLst/>
                        <a:latin typeface="Arial"/>
                        <a:ea typeface="Times New Roman"/>
                      </a:endParaRPr>
                    </a:p>
                  </a:txBody>
                  <a:tcPr marL="68580" marR="68580" marT="0" marB="0"/>
                </a:tc>
                <a:tc>
                  <a:txBody>
                    <a:bodyPr/>
                    <a:lstStyle/>
                    <a:p>
                      <a:pPr indent="449580" algn="ctr">
                        <a:lnSpc>
                          <a:spcPct val="115000"/>
                        </a:lnSpc>
                        <a:spcBef>
                          <a:spcPts val="300"/>
                        </a:spcBef>
                        <a:spcAft>
                          <a:spcPts val="0"/>
                        </a:spcAft>
                      </a:pPr>
                      <a:r>
                        <a:rPr lang="es-EC" sz="2400" dirty="0">
                          <a:effectLst/>
                        </a:rPr>
                        <a:t>100</a:t>
                      </a:r>
                      <a:endParaRPr lang="es-EC" sz="3200" dirty="0">
                        <a:effectLst/>
                        <a:latin typeface="Arial"/>
                        <a:ea typeface="Times New Roman"/>
                      </a:endParaRPr>
                    </a:p>
                  </a:txBody>
                  <a:tcPr marL="68580" marR="68580" marT="0" marB="0"/>
                </a:tc>
              </a:tr>
            </a:tbl>
          </a:graphicData>
        </a:graphic>
      </p:graphicFrame>
      <p:sp>
        <p:nvSpPr>
          <p:cNvPr id="3" name="2 CuadroTexto"/>
          <p:cNvSpPr txBox="1"/>
          <p:nvPr/>
        </p:nvSpPr>
        <p:spPr>
          <a:xfrm>
            <a:off x="2843808" y="6381328"/>
            <a:ext cx="5544616" cy="369332"/>
          </a:xfrm>
          <a:prstGeom prst="rect">
            <a:avLst/>
          </a:prstGeom>
          <a:noFill/>
        </p:spPr>
        <p:txBody>
          <a:bodyPr wrap="square" rtlCol="0">
            <a:spAutoFit/>
          </a:bodyPr>
          <a:lstStyle/>
          <a:p>
            <a:r>
              <a:rPr lang="es-EC" dirty="0" smtClean="0"/>
              <a:t>ESCALA   1: BAJO     10:  ALTO </a:t>
            </a:r>
            <a:endParaRPr lang="es-EC"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69" y="116632"/>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 Título"/>
          <p:cNvSpPr txBox="1">
            <a:spLocks/>
          </p:cNvSpPr>
          <p:nvPr/>
        </p:nvSpPr>
        <p:spPr>
          <a:xfrm>
            <a:off x="2173960" y="228600"/>
            <a:ext cx="4414264"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dirty="0" smtClean="0">
                <a:solidFill>
                  <a:schemeClr val="tx1"/>
                </a:solidFill>
              </a:rPr>
              <a:t>Evaluación de riesgos.</a:t>
            </a:r>
            <a:endParaRPr lang="es-EC" dirty="0">
              <a:solidFill>
                <a:schemeClr val="tx1"/>
              </a:solidFill>
            </a:endParaRPr>
          </a:p>
        </p:txBody>
      </p:sp>
    </p:spTree>
    <p:extLst>
      <p:ext uri="{BB962C8B-B14F-4D97-AF65-F5344CB8AC3E}">
        <p14:creationId xmlns:p14="http://schemas.microsoft.com/office/powerpoint/2010/main" val="28916445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331640" y="2708920"/>
            <a:ext cx="5760640"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Rectángulo"/>
          <p:cNvSpPr/>
          <p:nvPr/>
        </p:nvSpPr>
        <p:spPr>
          <a:xfrm>
            <a:off x="2987824" y="1844824"/>
            <a:ext cx="216024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69" y="116632"/>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 Título"/>
          <p:cNvSpPr txBox="1">
            <a:spLocks/>
          </p:cNvSpPr>
          <p:nvPr/>
        </p:nvSpPr>
        <p:spPr>
          <a:xfrm>
            <a:off x="2173960" y="228600"/>
            <a:ext cx="4414264"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mtClean="0">
                <a:solidFill>
                  <a:schemeClr val="tx1"/>
                </a:solidFill>
              </a:rPr>
              <a:t>Gestión de riesgos.</a:t>
            </a:r>
            <a:endParaRPr lang="es-EC" dirty="0">
              <a:solidFill>
                <a:schemeClr val="tx1"/>
              </a:solidFill>
            </a:endParaRPr>
          </a:p>
        </p:txBody>
      </p:sp>
      <p:sp>
        <p:nvSpPr>
          <p:cNvPr id="8" name="7 Rectángulo"/>
          <p:cNvSpPr/>
          <p:nvPr/>
        </p:nvSpPr>
        <p:spPr>
          <a:xfrm>
            <a:off x="179512" y="1423223"/>
            <a:ext cx="8712968" cy="3847207"/>
          </a:xfrm>
          <a:prstGeom prst="rect">
            <a:avLst/>
          </a:prstGeom>
        </p:spPr>
        <p:txBody>
          <a:bodyPr wrap="square">
            <a:spAutoFit/>
          </a:bodyPr>
          <a:lstStyle/>
          <a:p>
            <a:r>
              <a:rPr lang="es-EC" sz="2000" dirty="0"/>
              <a:t>El riesgo de un recurso es el producto de su importancia por el riesgo de perderlo:</a:t>
            </a:r>
          </a:p>
          <a:p>
            <a:r>
              <a:rPr lang="es-EC" i="1" dirty="0" smtClean="0"/>
              <a:t>                                                        </a:t>
            </a:r>
            <a:r>
              <a:rPr lang="es-EC" i="1" dirty="0" err="1"/>
              <a:t>WRi</a:t>
            </a:r>
            <a:r>
              <a:rPr lang="es-EC" i="1" dirty="0"/>
              <a:t> = </a:t>
            </a:r>
            <a:r>
              <a:rPr lang="es-EC" i="1" dirty="0" err="1"/>
              <a:t>Ri</a:t>
            </a:r>
            <a:r>
              <a:rPr lang="es-EC" i="1" dirty="0"/>
              <a:t> *  </a:t>
            </a:r>
            <a:r>
              <a:rPr lang="es-EC" i="1" dirty="0" err="1" smtClean="0"/>
              <a:t>Ii</a:t>
            </a:r>
            <a:r>
              <a:rPr lang="es-EC" i="1" dirty="0" smtClean="0"/>
              <a:t>		</a:t>
            </a:r>
          </a:p>
          <a:p>
            <a:endParaRPr lang="es-EC" i="1" dirty="0"/>
          </a:p>
          <a:p>
            <a:pPr algn="just"/>
            <a:endParaRPr lang="es-EC" sz="2400" dirty="0"/>
          </a:p>
          <a:p>
            <a:r>
              <a:rPr lang="en-US" i="1" dirty="0"/>
              <a:t>                                               (WR1*I1+WR2*I2+….+</a:t>
            </a:r>
            <a:r>
              <a:rPr lang="en-US" i="1" dirty="0" err="1"/>
              <a:t>WRn</a:t>
            </a:r>
            <a:r>
              <a:rPr lang="en-US" i="1" dirty="0"/>
              <a:t>*In)</a:t>
            </a:r>
            <a:endParaRPr lang="es-EC" dirty="0"/>
          </a:p>
          <a:p>
            <a:r>
              <a:rPr lang="en-US" i="1" dirty="0"/>
              <a:t>                              </a:t>
            </a:r>
            <a:r>
              <a:rPr lang="es-EC" i="1" dirty="0"/>
              <a:t>WR  =  -------------------------------------------</a:t>
            </a:r>
            <a:endParaRPr lang="es-EC" dirty="0"/>
          </a:p>
          <a:p>
            <a:r>
              <a:rPr lang="es-EC" i="1" dirty="0"/>
              <a:t>                                                                 I1+I2+I….In</a:t>
            </a:r>
            <a:endParaRPr lang="es-EC" dirty="0"/>
          </a:p>
          <a:p>
            <a:endParaRPr lang="es-EC" dirty="0"/>
          </a:p>
          <a:p>
            <a:endParaRPr lang="es-EC" dirty="0"/>
          </a:p>
          <a:p>
            <a:r>
              <a:rPr lang="es-EC" dirty="0"/>
              <a:t>                                               42+30+100+18+100</a:t>
            </a:r>
          </a:p>
          <a:p>
            <a:r>
              <a:rPr lang="es-EC" dirty="0"/>
              <a:t>                              WR  =  -----------------------------  =  8,52</a:t>
            </a:r>
          </a:p>
          <a:p>
            <a:r>
              <a:rPr lang="es-EC" dirty="0"/>
              <a:t>                                                      7+5+10+2+10</a:t>
            </a:r>
          </a:p>
        </p:txBody>
      </p:sp>
      <p:sp>
        <p:nvSpPr>
          <p:cNvPr id="9" name="8 Cinta perforada"/>
          <p:cNvSpPr/>
          <p:nvPr/>
        </p:nvSpPr>
        <p:spPr>
          <a:xfrm>
            <a:off x="2411760" y="5661248"/>
            <a:ext cx="3960440" cy="75551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effectLst>
                  <a:outerShdw blurRad="38100" dist="38100" dir="2700000" algn="tl">
                    <a:srgbClr val="000000">
                      <a:alpha val="43137"/>
                    </a:srgbClr>
                  </a:outerShdw>
                </a:effectLst>
              </a:rPr>
              <a:t>RIESGO HOSPITAL   85,2%  </a:t>
            </a:r>
          </a:p>
        </p:txBody>
      </p:sp>
    </p:spTree>
    <p:extLst>
      <p:ext uri="{BB962C8B-B14F-4D97-AF65-F5344CB8AC3E}">
        <p14:creationId xmlns:p14="http://schemas.microsoft.com/office/powerpoint/2010/main" val="29051795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69" y="116632"/>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 Título"/>
          <p:cNvSpPr txBox="1">
            <a:spLocks/>
          </p:cNvSpPr>
          <p:nvPr/>
        </p:nvSpPr>
        <p:spPr>
          <a:xfrm>
            <a:off x="2173960" y="228600"/>
            <a:ext cx="4414264"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mtClean="0">
                <a:solidFill>
                  <a:schemeClr val="tx1"/>
                </a:solidFill>
              </a:rPr>
              <a:t>Gestión de riesgos.</a:t>
            </a:r>
            <a:endParaRPr lang="es-EC" dirty="0">
              <a:solidFill>
                <a:schemeClr val="tx1"/>
              </a:solidFill>
            </a:endParaRPr>
          </a:p>
        </p:txBody>
      </p:sp>
      <p:graphicFrame>
        <p:nvGraphicFramePr>
          <p:cNvPr id="3" name="2 Diagrama"/>
          <p:cNvGraphicFramePr/>
          <p:nvPr>
            <p:extLst>
              <p:ext uri="{D42A27DB-BD31-4B8C-83A1-F6EECF244321}">
                <p14:modId xmlns:p14="http://schemas.microsoft.com/office/powerpoint/2010/main" val="3528273241"/>
              </p:ext>
            </p:extLst>
          </p:nvPr>
        </p:nvGraphicFramePr>
        <p:xfrm>
          <a:off x="323529" y="1412776"/>
          <a:ext cx="8496944" cy="4840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5982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217313717"/>
              </p:ext>
            </p:extLst>
          </p:nvPr>
        </p:nvGraphicFramePr>
        <p:xfrm>
          <a:off x="467544" y="1272345"/>
          <a:ext cx="8280920" cy="5397015"/>
        </p:xfrm>
        <a:graphic>
          <a:graphicData uri="http://schemas.openxmlformats.org/drawingml/2006/table">
            <a:tbl>
              <a:tblPr firstRow="1" firstCol="1" bandRow="1">
                <a:tableStyleId>{5C22544A-7EE6-4342-B048-85BDC9FD1C3A}</a:tableStyleId>
              </a:tblPr>
              <a:tblGrid>
                <a:gridCol w="797162"/>
                <a:gridCol w="5293271"/>
                <a:gridCol w="2190487"/>
              </a:tblGrid>
              <a:tr h="677341">
                <a:tc>
                  <a:txBody>
                    <a:bodyPr/>
                    <a:lstStyle/>
                    <a:p>
                      <a:pPr>
                        <a:lnSpc>
                          <a:spcPct val="115000"/>
                        </a:lnSpc>
                        <a:spcAft>
                          <a:spcPts val="0"/>
                        </a:spcAft>
                      </a:pPr>
                      <a:r>
                        <a:rPr lang="es-EC" sz="2400" dirty="0">
                          <a:effectLst/>
                        </a:rPr>
                        <a:t>Ord</a:t>
                      </a:r>
                      <a:endParaRPr lang="es-EC" sz="2400" dirty="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2400" dirty="0" smtClean="0">
                          <a:effectLst/>
                        </a:rPr>
                        <a:t>                      PROYECTO</a:t>
                      </a:r>
                      <a:endParaRPr lang="es-EC" sz="2400" dirty="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2400" dirty="0" smtClean="0">
                          <a:effectLst/>
                        </a:rPr>
                        <a:t>    COSTO</a:t>
                      </a:r>
                      <a:endParaRPr lang="es-EC" sz="2400" dirty="0">
                        <a:solidFill>
                          <a:srgbClr val="31849B"/>
                        </a:solidFill>
                        <a:effectLst/>
                        <a:latin typeface="Calibri"/>
                        <a:ea typeface="Calibri"/>
                        <a:cs typeface="Times New Roman"/>
                      </a:endParaRPr>
                    </a:p>
                  </a:txBody>
                  <a:tcPr marL="68580" marR="68580" marT="0" marB="0"/>
                </a:tc>
              </a:tr>
              <a:tr h="677341">
                <a:tc>
                  <a:txBody>
                    <a:bodyPr/>
                    <a:lstStyle/>
                    <a:p>
                      <a:pPr algn="ctr">
                        <a:lnSpc>
                          <a:spcPct val="115000"/>
                        </a:lnSpc>
                        <a:spcAft>
                          <a:spcPts val="0"/>
                        </a:spcAft>
                      </a:pPr>
                      <a:r>
                        <a:rPr lang="es-EC" sz="2400" dirty="0">
                          <a:effectLst/>
                        </a:rPr>
                        <a:t>1</a:t>
                      </a:r>
                      <a:endParaRPr lang="es-EC" sz="2400" dirty="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2400">
                          <a:effectLst/>
                        </a:rPr>
                        <a:t>Implementación Data Center</a:t>
                      </a:r>
                      <a:endParaRPr lang="es-EC" sz="24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2400" dirty="0">
                          <a:effectLst/>
                        </a:rPr>
                        <a:t>110.000</a:t>
                      </a:r>
                      <a:endParaRPr lang="es-EC" sz="2400" dirty="0">
                        <a:solidFill>
                          <a:srgbClr val="31849B"/>
                        </a:solidFill>
                        <a:effectLst/>
                        <a:latin typeface="Calibri"/>
                        <a:ea typeface="Calibri"/>
                        <a:cs typeface="Times New Roman"/>
                      </a:endParaRPr>
                    </a:p>
                  </a:txBody>
                  <a:tcPr marL="68580" marR="68580" marT="0" marB="0"/>
                </a:tc>
              </a:tr>
              <a:tr h="802786">
                <a:tc>
                  <a:txBody>
                    <a:bodyPr/>
                    <a:lstStyle/>
                    <a:p>
                      <a:pPr algn="ctr">
                        <a:lnSpc>
                          <a:spcPct val="115000"/>
                        </a:lnSpc>
                        <a:spcAft>
                          <a:spcPts val="0"/>
                        </a:spcAft>
                      </a:pPr>
                      <a:r>
                        <a:rPr lang="es-EC" sz="2400" dirty="0">
                          <a:effectLst/>
                        </a:rPr>
                        <a:t>2</a:t>
                      </a:r>
                      <a:endParaRPr lang="es-EC" sz="2400" dirty="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2400">
                          <a:effectLst/>
                        </a:rPr>
                        <a:t>Implementación de Cableado Estructurado</a:t>
                      </a:r>
                      <a:endParaRPr lang="es-EC" sz="24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2400" dirty="0">
                          <a:effectLst/>
                        </a:rPr>
                        <a:t>  87.100</a:t>
                      </a:r>
                      <a:endParaRPr lang="es-EC" sz="2400" dirty="0">
                        <a:solidFill>
                          <a:srgbClr val="31849B"/>
                        </a:solidFill>
                        <a:effectLst/>
                        <a:latin typeface="Calibri"/>
                        <a:ea typeface="Calibri"/>
                        <a:cs typeface="Times New Roman"/>
                      </a:endParaRPr>
                    </a:p>
                  </a:txBody>
                  <a:tcPr marL="68580" marR="68580" marT="0" marB="0"/>
                </a:tc>
              </a:tr>
              <a:tr h="802786">
                <a:tc>
                  <a:txBody>
                    <a:bodyPr/>
                    <a:lstStyle/>
                    <a:p>
                      <a:pPr algn="ctr">
                        <a:lnSpc>
                          <a:spcPct val="115000"/>
                        </a:lnSpc>
                        <a:spcAft>
                          <a:spcPts val="0"/>
                        </a:spcAft>
                      </a:pPr>
                      <a:r>
                        <a:rPr lang="es-EC" sz="2400" dirty="0">
                          <a:effectLst/>
                        </a:rPr>
                        <a:t>3</a:t>
                      </a:r>
                      <a:endParaRPr lang="es-EC" sz="2400" dirty="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2400">
                          <a:effectLst/>
                        </a:rPr>
                        <a:t>Adquisición de equipamiento informático</a:t>
                      </a:r>
                      <a:endParaRPr lang="es-EC" sz="24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2400" dirty="0" smtClean="0">
                          <a:effectLst/>
                        </a:rPr>
                        <a:t>177.867</a:t>
                      </a:r>
                      <a:endParaRPr lang="es-EC" sz="2400" dirty="0">
                        <a:solidFill>
                          <a:srgbClr val="31849B"/>
                        </a:solidFill>
                        <a:effectLst/>
                        <a:latin typeface="Calibri"/>
                        <a:ea typeface="Calibri"/>
                        <a:cs typeface="Times New Roman"/>
                      </a:endParaRPr>
                    </a:p>
                  </a:txBody>
                  <a:tcPr marL="68580" marR="68580" marT="0" marB="0"/>
                </a:tc>
              </a:tr>
              <a:tr h="802786">
                <a:tc>
                  <a:txBody>
                    <a:bodyPr/>
                    <a:lstStyle/>
                    <a:p>
                      <a:pPr algn="ctr">
                        <a:lnSpc>
                          <a:spcPct val="115000"/>
                        </a:lnSpc>
                        <a:spcAft>
                          <a:spcPts val="0"/>
                        </a:spcAft>
                      </a:pPr>
                      <a:r>
                        <a:rPr lang="es-EC" sz="2400" dirty="0">
                          <a:effectLst/>
                        </a:rPr>
                        <a:t>4</a:t>
                      </a:r>
                      <a:endParaRPr lang="es-EC" sz="2400" dirty="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2400">
                          <a:effectLst/>
                        </a:rPr>
                        <a:t>Implementación de una red de energía estabilizada</a:t>
                      </a:r>
                      <a:endParaRPr lang="es-EC" sz="24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2400" dirty="0">
                          <a:effectLst/>
                        </a:rPr>
                        <a:t>220.000</a:t>
                      </a:r>
                      <a:endParaRPr lang="es-EC" sz="2400" dirty="0">
                        <a:solidFill>
                          <a:srgbClr val="31849B"/>
                        </a:solidFill>
                        <a:effectLst/>
                        <a:latin typeface="Calibri"/>
                        <a:ea typeface="Calibri"/>
                        <a:cs typeface="Times New Roman"/>
                      </a:endParaRPr>
                    </a:p>
                  </a:txBody>
                  <a:tcPr marL="68580" marR="68580" marT="0" marB="0"/>
                </a:tc>
              </a:tr>
              <a:tr h="802786">
                <a:tc>
                  <a:txBody>
                    <a:bodyPr/>
                    <a:lstStyle/>
                    <a:p>
                      <a:pPr algn="ctr">
                        <a:lnSpc>
                          <a:spcPct val="115000"/>
                        </a:lnSpc>
                        <a:spcAft>
                          <a:spcPts val="0"/>
                        </a:spcAft>
                      </a:pPr>
                      <a:r>
                        <a:rPr lang="es-EC" sz="2400" dirty="0">
                          <a:effectLst/>
                        </a:rPr>
                        <a:t>5</a:t>
                      </a:r>
                      <a:endParaRPr lang="es-EC" sz="2400" dirty="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2400">
                          <a:effectLst/>
                        </a:rPr>
                        <a:t>Adquisición para infraestructura de redes</a:t>
                      </a:r>
                      <a:endParaRPr lang="es-EC" sz="24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2400" dirty="0" smtClean="0">
                          <a:effectLst/>
                        </a:rPr>
                        <a:t>433.185</a:t>
                      </a:r>
                      <a:endParaRPr lang="es-EC" sz="2400" dirty="0">
                        <a:solidFill>
                          <a:srgbClr val="31849B"/>
                        </a:solidFill>
                        <a:effectLst/>
                        <a:latin typeface="Calibri"/>
                        <a:ea typeface="Calibri"/>
                        <a:cs typeface="Times New Roman"/>
                      </a:endParaRPr>
                    </a:p>
                  </a:txBody>
                  <a:tcPr marL="68580" marR="68580" marT="0" marB="0"/>
                </a:tc>
              </a:tr>
              <a:tr h="677341">
                <a:tc>
                  <a:txBody>
                    <a:bodyPr/>
                    <a:lstStyle/>
                    <a:p>
                      <a:pPr>
                        <a:lnSpc>
                          <a:spcPct val="115000"/>
                        </a:lnSpc>
                        <a:spcAft>
                          <a:spcPts val="0"/>
                        </a:spcAft>
                      </a:pPr>
                      <a:endParaRPr lang="es-EC" sz="2400" dirty="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2400" dirty="0" smtClean="0">
                          <a:effectLst/>
                        </a:rPr>
                        <a:t>                                TOTAL</a:t>
                      </a:r>
                      <a:endParaRPr lang="es-EC" sz="2400" dirty="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2400" dirty="0" smtClean="0">
                          <a:effectLst/>
                        </a:rPr>
                        <a:t>1´028.152</a:t>
                      </a:r>
                      <a:endParaRPr lang="es-EC" sz="2400" dirty="0">
                        <a:solidFill>
                          <a:srgbClr val="31849B"/>
                        </a:solidFill>
                        <a:effectLst/>
                        <a:latin typeface="Calibri"/>
                        <a:ea typeface="Calibri"/>
                        <a:cs typeface="Times New Roman"/>
                      </a:endParaRPr>
                    </a:p>
                  </a:txBody>
                  <a:tcPr marL="68580" marR="68580" marT="0" marB="0"/>
                </a:tc>
              </a:tr>
            </a:tbl>
          </a:graphicData>
        </a:graphic>
      </p:graphicFrame>
      <p:sp>
        <p:nvSpPr>
          <p:cNvPr id="3" name="2 CuadroTexto"/>
          <p:cNvSpPr txBox="1"/>
          <p:nvPr/>
        </p:nvSpPr>
        <p:spPr>
          <a:xfrm>
            <a:off x="179512" y="332656"/>
            <a:ext cx="8784976" cy="707886"/>
          </a:xfrm>
          <a:prstGeom prst="rect">
            <a:avLst/>
          </a:prstGeom>
          <a:noFill/>
        </p:spPr>
        <p:txBody>
          <a:bodyPr wrap="square" rtlCol="0">
            <a:spAutoFit/>
          </a:bodyPr>
          <a:lstStyle/>
          <a:p>
            <a:pPr algn="ctr"/>
            <a:r>
              <a:rPr lang="es-EC" sz="2000" b="1" dirty="0" smtClean="0">
                <a:solidFill>
                  <a:srgbClr val="FF0000"/>
                </a:solidFill>
              </a:rPr>
              <a:t>PROYECTOS EJECUTADOS PARA LA INFRA ESTRUCTURA DE LA RED HOSPITALARIA</a:t>
            </a:r>
            <a:endParaRPr lang="es-EC" sz="2000" b="1" dirty="0">
              <a:solidFill>
                <a:srgbClr val="FF0000"/>
              </a:solidFill>
            </a:endParaRPr>
          </a:p>
        </p:txBody>
      </p:sp>
    </p:spTree>
    <p:extLst>
      <p:ext uri="{BB962C8B-B14F-4D97-AF65-F5344CB8AC3E}">
        <p14:creationId xmlns:p14="http://schemas.microsoft.com/office/powerpoint/2010/main" val="16865548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260648"/>
            <a:ext cx="6840760" cy="758952"/>
          </a:xfrm>
        </p:spPr>
        <p:txBody>
          <a:bodyPr>
            <a:noAutofit/>
          </a:bodyPr>
          <a:lstStyle/>
          <a:p>
            <a:r>
              <a:rPr lang="es-EC" sz="2400" b="1" dirty="0" smtClean="0">
                <a:solidFill>
                  <a:srgbClr val="FF0000"/>
                </a:solidFill>
              </a:rPr>
              <a:t>P O L Í T I C A   D E   S E G U R I D A D </a:t>
            </a:r>
            <a:br>
              <a:rPr lang="es-EC" sz="2400" b="1" dirty="0" smtClean="0">
                <a:solidFill>
                  <a:srgbClr val="FF0000"/>
                </a:solidFill>
              </a:rPr>
            </a:br>
            <a:r>
              <a:rPr lang="es-EC" sz="2400" b="1" dirty="0" smtClean="0">
                <a:solidFill>
                  <a:srgbClr val="FF0000"/>
                </a:solidFill>
              </a:rPr>
              <a:t>PARA </a:t>
            </a:r>
            <a:r>
              <a:rPr lang="es-EC" sz="2400" b="1" dirty="0">
                <a:solidFill>
                  <a:srgbClr val="FF0000"/>
                </a:solidFill>
              </a:rPr>
              <a:t>UNA RED SEGURA</a:t>
            </a:r>
            <a:endParaRPr lang="es-EC" sz="2400" dirty="0">
              <a:solidFill>
                <a:srgbClr val="FF0000"/>
              </a:solidFill>
            </a:endParaRPr>
          </a:p>
        </p:txBody>
      </p:sp>
      <p:sp>
        <p:nvSpPr>
          <p:cNvPr id="3" name="2 Marcador de contenido"/>
          <p:cNvSpPr>
            <a:spLocks noGrp="1"/>
          </p:cNvSpPr>
          <p:nvPr>
            <p:ph sz="quarter" idx="1"/>
          </p:nvPr>
        </p:nvSpPr>
        <p:spPr>
          <a:xfrm>
            <a:off x="142269" y="1484784"/>
            <a:ext cx="8503920" cy="4854280"/>
          </a:xfrm>
        </p:spPr>
        <p:txBody>
          <a:bodyPr>
            <a:noAutofit/>
          </a:bodyPr>
          <a:lstStyle/>
          <a:p>
            <a:pPr marL="274320" lvl="2" indent="-274320" algn="just">
              <a:buClr>
                <a:schemeClr val="accent1"/>
              </a:buClr>
              <a:buSzPct val="85000"/>
              <a:buFont typeface="Wingdings 2"/>
              <a:buChar char=""/>
            </a:pPr>
            <a:r>
              <a:rPr lang="es-EC" sz="2800" dirty="0" smtClean="0"/>
              <a:t>Definición de la seguridad de la red.</a:t>
            </a:r>
          </a:p>
          <a:p>
            <a:pPr marL="274320" lvl="2" indent="-274320" algn="just">
              <a:buClr>
                <a:schemeClr val="accent1"/>
              </a:buClr>
              <a:buSzPct val="85000"/>
              <a:buFont typeface="Wingdings 2"/>
              <a:buChar char=""/>
            </a:pPr>
            <a:r>
              <a:rPr lang="es-EC" sz="2800" dirty="0" smtClean="0"/>
              <a:t>Alcance de la seguridad </a:t>
            </a:r>
            <a:r>
              <a:rPr lang="es-EC" sz="2800" dirty="0"/>
              <a:t>de la red</a:t>
            </a:r>
          </a:p>
          <a:p>
            <a:pPr marL="274320" lvl="2" indent="-274320" algn="just">
              <a:buClr>
                <a:schemeClr val="accent1"/>
              </a:buClr>
              <a:buSzPct val="85000"/>
              <a:buFont typeface="Wingdings 2"/>
              <a:buChar char=""/>
            </a:pPr>
            <a:r>
              <a:rPr lang="es-EC" sz="2800" dirty="0"/>
              <a:t>Importancia de la seguridad de la red: </a:t>
            </a:r>
          </a:p>
          <a:p>
            <a:pPr algn="just"/>
            <a:r>
              <a:rPr lang="es-EC" sz="2800" dirty="0"/>
              <a:t>Disposiciones </a:t>
            </a:r>
            <a:r>
              <a:rPr lang="es-EC" sz="2800" dirty="0" smtClean="0"/>
              <a:t>generales.</a:t>
            </a:r>
          </a:p>
          <a:p>
            <a:pPr algn="just"/>
            <a:r>
              <a:rPr lang="es-EC" sz="2800" dirty="0"/>
              <a:t>Organización  </a:t>
            </a:r>
            <a:r>
              <a:rPr lang="es-EC" sz="2800" dirty="0" smtClean="0"/>
              <a:t>administración </a:t>
            </a:r>
            <a:r>
              <a:rPr lang="es-EC" sz="2800" dirty="0"/>
              <a:t>y mantenimiento de la red</a:t>
            </a:r>
            <a:r>
              <a:rPr lang="es-EC" sz="2800" dirty="0" smtClean="0"/>
              <a:t>.</a:t>
            </a:r>
          </a:p>
          <a:p>
            <a:pPr algn="just"/>
            <a:r>
              <a:rPr lang="es-EC" sz="2800" dirty="0"/>
              <a:t>Seguridad de la gestión </a:t>
            </a:r>
            <a:r>
              <a:rPr lang="es-EC" sz="2800" dirty="0" smtClean="0"/>
              <a:t>.</a:t>
            </a:r>
          </a:p>
          <a:p>
            <a:pPr algn="just"/>
            <a:r>
              <a:rPr lang="es-EC" sz="2800" dirty="0"/>
              <a:t>Políticas informáticas </a:t>
            </a:r>
            <a:r>
              <a:rPr lang="es-EC" sz="2800" dirty="0" smtClean="0"/>
              <a:t>especiales.</a:t>
            </a:r>
          </a:p>
          <a:p>
            <a:pPr algn="just"/>
            <a:r>
              <a:rPr lang="es-EC" sz="2800" dirty="0"/>
              <a:t>Revisión y evaluación</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69" y="116632"/>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8802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62272"/>
            <a:ext cx="8229600" cy="1143000"/>
          </a:xfrm>
        </p:spPr>
        <p:txBody>
          <a:bodyPr>
            <a:normAutofit/>
          </a:bodyPr>
          <a:lstStyle/>
          <a:p>
            <a:r>
              <a:rPr lang="es-EC" b="1" dirty="0" smtClean="0">
                <a:solidFill>
                  <a:srgbClr val="FF0000"/>
                </a:solidFill>
              </a:rPr>
              <a:t>A  G  E  N  D  A</a:t>
            </a:r>
            <a:endParaRPr lang="es-EC" b="1" dirty="0">
              <a:solidFill>
                <a:srgbClr val="FF0000"/>
              </a:solidFill>
            </a:endParaRPr>
          </a:p>
        </p:txBody>
      </p:sp>
      <p:grpSp>
        <p:nvGrpSpPr>
          <p:cNvPr id="4" name="Group 6"/>
          <p:cNvGrpSpPr>
            <a:grpSpLocks/>
          </p:cNvGrpSpPr>
          <p:nvPr/>
        </p:nvGrpSpPr>
        <p:grpSpPr bwMode="auto">
          <a:xfrm>
            <a:off x="251520" y="2708920"/>
            <a:ext cx="2160240" cy="2985443"/>
            <a:chOff x="1480" y="1857"/>
            <a:chExt cx="1046" cy="1214"/>
          </a:xfrm>
        </p:grpSpPr>
        <p:sp>
          <p:nvSpPr>
            <p:cNvPr id="5" name="Oval 7"/>
            <p:cNvSpPr>
              <a:spLocks noChangeArrowheads="1"/>
            </p:cNvSpPr>
            <p:nvPr/>
          </p:nvSpPr>
          <p:spPr bwMode="auto">
            <a:xfrm>
              <a:off x="1748" y="1857"/>
              <a:ext cx="296" cy="296"/>
            </a:xfrm>
            <a:prstGeom prst="ellipse">
              <a:avLst/>
            </a:prstGeom>
            <a:solidFill>
              <a:srgbClr val="531D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6" name="Freeform 8"/>
            <p:cNvSpPr>
              <a:spLocks/>
            </p:cNvSpPr>
            <p:nvPr/>
          </p:nvSpPr>
          <p:spPr bwMode="auto">
            <a:xfrm>
              <a:off x="1496" y="2145"/>
              <a:ext cx="1030" cy="926"/>
            </a:xfrm>
            <a:custGeom>
              <a:avLst/>
              <a:gdLst>
                <a:gd name="T0" fmla="*/ 304 w 1030"/>
                <a:gd name="T1" fmla="*/ 36 h 926"/>
                <a:gd name="T2" fmla="*/ 246 w 1030"/>
                <a:gd name="T3" fmla="*/ 36 h 926"/>
                <a:gd name="T4" fmla="*/ 167 w 1030"/>
                <a:gd name="T5" fmla="*/ 82 h 926"/>
                <a:gd name="T6" fmla="*/ 0 w 1030"/>
                <a:gd name="T7" fmla="*/ 319 h 926"/>
                <a:gd name="T8" fmla="*/ 8 w 1030"/>
                <a:gd name="T9" fmla="*/ 428 h 926"/>
                <a:gd name="T10" fmla="*/ 121 w 1030"/>
                <a:gd name="T11" fmla="*/ 512 h 926"/>
                <a:gd name="T12" fmla="*/ 214 w 1030"/>
                <a:gd name="T13" fmla="*/ 572 h 926"/>
                <a:gd name="T14" fmla="*/ 326 w 1030"/>
                <a:gd name="T15" fmla="*/ 434 h 926"/>
                <a:gd name="T16" fmla="*/ 280 w 1030"/>
                <a:gd name="T17" fmla="*/ 399 h 926"/>
                <a:gd name="T18" fmla="*/ 248 w 1030"/>
                <a:gd name="T19" fmla="*/ 365 h 926"/>
                <a:gd name="T20" fmla="*/ 322 w 1030"/>
                <a:gd name="T21" fmla="*/ 247 h 926"/>
                <a:gd name="T22" fmla="*/ 544 w 1030"/>
                <a:gd name="T23" fmla="*/ 397 h 926"/>
                <a:gd name="T24" fmla="*/ 329 w 1030"/>
                <a:gd name="T25" fmla="*/ 691 h 926"/>
                <a:gd name="T26" fmla="*/ 117 w 1030"/>
                <a:gd name="T27" fmla="*/ 540 h 926"/>
                <a:gd name="T28" fmla="*/ 117 w 1030"/>
                <a:gd name="T29" fmla="*/ 725 h 926"/>
                <a:gd name="T30" fmla="*/ 149 w 1030"/>
                <a:gd name="T31" fmla="*/ 725 h 926"/>
                <a:gd name="T32" fmla="*/ 149 w 1030"/>
                <a:gd name="T33" fmla="*/ 926 h 926"/>
                <a:gd name="T34" fmla="*/ 639 w 1030"/>
                <a:gd name="T35" fmla="*/ 926 h 926"/>
                <a:gd name="T36" fmla="*/ 639 w 1030"/>
                <a:gd name="T37" fmla="*/ 725 h 926"/>
                <a:gd name="T38" fmla="*/ 677 w 1030"/>
                <a:gd name="T39" fmla="*/ 725 h 926"/>
                <a:gd name="T40" fmla="*/ 677 w 1030"/>
                <a:gd name="T41" fmla="*/ 351 h 926"/>
                <a:gd name="T42" fmla="*/ 719 w 1030"/>
                <a:gd name="T43" fmla="*/ 383 h 926"/>
                <a:gd name="T44" fmla="*/ 814 w 1030"/>
                <a:gd name="T45" fmla="*/ 383 h 926"/>
                <a:gd name="T46" fmla="*/ 824 w 1030"/>
                <a:gd name="T47" fmla="*/ 369 h 926"/>
                <a:gd name="T48" fmla="*/ 895 w 1030"/>
                <a:gd name="T49" fmla="*/ 271 h 926"/>
                <a:gd name="T50" fmla="*/ 1030 w 1030"/>
                <a:gd name="T51" fmla="*/ 102 h 926"/>
                <a:gd name="T52" fmla="*/ 876 w 1030"/>
                <a:gd name="T53" fmla="*/ 0 h 926"/>
                <a:gd name="T54" fmla="*/ 780 w 1030"/>
                <a:gd name="T55" fmla="*/ 126 h 926"/>
                <a:gd name="T56" fmla="*/ 756 w 1030"/>
                <a:gd name="T57" fmla="*/ 152 h 926"/>
                <a:gd name="T58" fmla="*/ 560 w 1030"/>
                <a:gd name="T59" fmla="*/ 36 h 926"/>
                <a:gd name="T60" fmla="*/ 482 w 1030"/>
                <a:gd name="T61" fmla="*/ 36 h 926"/>
                <a:gd name="T62" fmla="*/ 431 w 1030"/>
                <a:gd name="T63" fmla="*/ 148 h 926"/>
                <a:gd name="T64" fmla="*/ 409 w 1030"/>
                <a:gd name="T65" fmla="*/ 104 h 926"/>
                <a:gd name="T66" fmla="*/ 433 w 1030"/>
                <a:gd name="T67" fmla="*/ 36 h 926"/>
                <a:gd name="T68" fmla="*/ 361 w 1030"/>
                <a:gd name="T69" fmla="*/ 36 h 926"/>
                <a:gd name="T70" fmla="*/ 385 w 1030"/>
                <a:gd name="T71" fmla="*/ 104 h 926"/>
                <a:gd name="T72" fmla="*/ 361 w 1030"/>
                <a:gd name="T73" fmla="*/ 148 h 926"/>
                <a:gd name="T74" fmla="*/ 304 w 1030"/>
                <a:gd name="T75" fmla="*/ 36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30" h="926">
                  <a:moveTo>
                    <a:pt x="304" y="36"/>
                  </a:moveTo>
                  <a:lnTo>
                    <a:pt x="246" y="36"/>
                  </a:lnTo>
                  <a:lnTo>
                    <a:pt x="167" y="82"/>
                  </a:lnTo>
                  <a:lnTo>
                    <a:pt x="0" y="319"/>
                  </a:lnTo>
                  <a:lnTo>
                    <a:pt x="8" y="428"/>
                  </a:lnTo>
                  <a:lnTo>
                    <a:pt x="121" y="512"/>
                  </a:lnTo>
                  <a:lnTo>
                    <a:pt x="214" y="572"/>
                  </a:lnTo>
                  <a:lnTo>
                    <a:pt x="326" y="434"/>
                  </a:lnTo>
                  <a:lnTo>
                    <a:pt x="280" y="399"/>
                  </a:lnTo>
                  <a:lnTo>
                    <a:pt x="248" y="365"/>
                  </a:lnTo>
                  <a:lnTo>
                    <a:pt x="322" y="247"/>
                  </a:lnTo>
                  <a:lnTo>
                    <a:pt x="544" y="397"/>
                  </a:lnTo>
                  <a:lnTo>
                    <a:pt x="329" y="691"/>
                  </a:lnTo>
                  <a:lnTo>
                    <a:pt x="117" y="540"/>
                  </a:lnTo>
                  <a:lnTo>
                    <a:pt x="117" y="725"/>
                  </a:lnTo>
                  <a:lnTo>
                    <a:pt x="149" y="725"/>
                  </a:lnTo>
                  <a:lnTo>
                    <a:pt x="149" y="926"/>
                  </a:lnTo>
                  <a:lnTo>
                    <a:pt x="639" y="926"/>
                  </a:lnTo>
                  <a:lnTo>
                    <a:pt x="639" y="725"/>
                  </a:lnTo>
                  <a:lnTo>
                    <a:pt x="677" y="725"/>
                  </a:lnTo>
                  <a:lnTo>
                    <a:pt x="677" y="351"/>
                  </a:lnTo>
                  <a:lnTo>
                    <a:pt x="719" y="383"/>
                  </a:lnTo>
                  <a:lnTo>
                    <a:pt x="814" y="383"/>
                  </a:lnTo>
                  <a:lnTo>
                    <a:pt x="824" y="369"/>
                  </a:lnTo>
                  <a:lnTo>
                    <a:pt x="895" y="271"/>
                  </a:lnTo>
                  <a:lnTo>
                    <a:pt x="1030" y="102"/>
                  </a:lnTo>
                  <a:lnTo>
                    <a:pt x="876" y="0"/>
                  </a:lnTo>
                  <a:lnTo>
                    <a:pt x="780" y="126"/>
                  </a:lnTo>
                  <a:lnTo>
                    <a:pt x="756" y="152"/>
                  </a:lnTo>
                  <a:lnTo>
                    <a:pt x="560" y="36"/>
                  </a:lnTo>
                  <a:lnTo>
                    <a:pt x="482" y="36"/>
                  </a:lnTo>
                  <a:lnTo>
                    <a:pt x="431" y="148"/>
                  </a:lnTo>
                  <a:lnTo>
                    <a:pt x="409" y="104"/>
                  </a:lnTo>
                  <a:lnTo>
                    <a:pt x="433" y="36"/>
                  </a:lnTo>
                  <a:lnTo>
                    <a:pt x="361" y="36"/>
                  </a:lnTo>
                  <a:lnTo>
                    <a:pt x="385" y="104"/>
                  </a:lnTo>
                  <a:lnTo>
                    <a:pt x="361" y="148"/>
                  </a:lnTo>
                  <a:lnTo>
                    <a:pt x="304" y="36"/>
                  </a:lnTo>
                  <a:close/>
                </a:path>
              </a:pathLst>
            </a:custGeom>
            <a:solidFill>
              <a:srgbClr val="531D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7" name="Arc 9"/>
            <p:cNvSpPr>
              <a:spLocks/>
            </p:cNvSpPr>
            <p:nvPr/>
          </p:nvSpPr>
          <p:spPr bwMode="auto">
            <a:xfrm>
              <a:off x="1659" y="2183"/>
              <a:ext cx="145" cy="108"/>
            </a:xfrm>
            <a:custGeom>
              <a:avLst/>
              <a:gdLst>
                <a:gd name="G0" fmla="+- 21600 0 0"/>
                <a:gd name="G1" fmla="+- 21600 0 0"/>
                <a:gd name="G2" fmla="+- 21600 0 0"/>
                <a:gd name="T0" fmla="*/ 5968 w 36514"/>
                <a:gd name="T1" fmla="*/ 36507 h 36507"/>
                <a:gd name="T2" fmla="*/ 36514 w 36514"/>
                <a:gd name="T3" fmla="*/ 5975 h 36507"/>
                <a:gd name="T4" fmla="*/ 21600 w 36514"/>
                <a:gd name="T5" fmla="*/ 21600 h 36507"/>
              </a:gdLst>
              <a:ahLst/>
              <a:cxnLst>
                <a:cxn ang="0">
                  <a:pos x="T0" y="T1"/>
                </a:cxn>
                <a:cxn ang="0">
                  <a:pos x="T2" y="T3"/>
                </a:cxn>
                <a:cxn ang="0">
                  <a:pos x="T4" y="T5"/>
                </a:cxn>
              </a:cxnLst>
              <a:rect l="0" t="0" r="r" b="b"/>
              <a:pathLst>
                <a:path w="36514" h="36507" fill="none" extrusionOk="0">
                  <a:moveTo>
                    <a:pt x="5968" y="36506"/>
                  </a:moveTo>
                  <a:cubicBezTo>
                    <a:pt x="2137" y="32489"/>
                    <a:pt x="0" y="27151"/>
                    <a:pt x="0" y="21600"/>
                  </a:cubicBezTo>
                  <a:cubicBezTo>
                    <a:pt x="0" y="9670"/>
                    <a:pt x="9670" y="0"/>
                    <a:pt x="21600" y="0"/>
                  </a:cubicBezTo>
                  <a:cubicBezTo>
                    <a:pt x="27154" y="0"/>
                    <a:pt x="32495" y="2139"/>
                    <a:pt x="36513" y="5975"/>
                  </a:cubicBezTo>
                </a:path>
                <a:path w="36514" h="36507" stroke="0" extrusionOk="0">
                  <a:moveTo>
                    <a:pt x="5968" y="36506"/>
                  </a:moveTo>
                  <a:cubicBezTo>
                    <a:pt x="2137" y="32489"/>
                    <a:pt x="0" y="27151"/>
                    <a:pt x="0" y="21600"/>
                  </a:cubicBezTo>
                  <a:cubicBezTo>
                    <a:pt x="0" y="9670"/>
                    <a:pt x="9670" y="0"/>
                    <a:pt x="21600" y="0"/>
                  </a:cubicBezTo>
                  <a:cubicBezTo>
                    <a:pt x="27154" y="0"/>
                    <a:pt x="32495" y="2139"/>
                    <a:pt x="36513" y="5975"/>
                  </a:cubicBezTo>
                  <a:lnTo>
                    <a:pt x="21600" y="21600"/>
                  </a:lnTo>
                  <a:close/>
                </a:path>
              </a:pathLst>
            </a:custGeom>
            <a:solidFill>
              <a:srgbClr val="531D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8" name="Oval 10"/>
            <p:cNvSpPr>
              <a:spLocks noChangeArrowheads="1"/>
            </p:cNvSpPr>
            <p:nvPr/>
          </p:nvSpPr>
          <p:spPr bwMode="auto">
            <a:xfrm>
              <a:off x="1480" y="2446"/>
              <a:ext cx="117" cy="139"/>
            </a:xfrm>
            <a:prstGeom prst="ellipse">
              <a:avLst/>
            </a:prstGeom>
            <a:solidFill>
              <a:srgbClr val="531D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9" name="Oval 11"/>
            <p:cNvSpPr>
              <a:spLocks noChangeArrowheads="1"/>
            </p:cNvSpPr>
            <p:nvPr/>
          </p:nvSpPr>
          <p:spPr bwMode="auto">
            <a:xfrm>
              <a:off x="2199" y="2438"/>
              <a:ext cx="129" cy="106"/>
            </a:xfrm>
            <a:prstGeom prst="ellipse">
              <a:avLst/>
            </a:prstGeom>
            <a:solidFill>
              <a:srgbClr val="531D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grpSp>
      <p:sp>
        <p:nvSpPr>
          <p:cNvPr id="10" name="Rectangle 12"/>
          <p:cNvSpPr>
            <a:spLocks noChangeArrowheads="1"/>
          </p:cNvSpPr>
          <p:nvPr/>
        </p:nvSpPr>
        <p:spPr bwMode="auto">
          <a:xfrm>
            <a:off x="1416315" y="1790700"/>
            <a:ext cx="7620181"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540" tIns="41271" rIns="82540" bIns="41271" anchor="ctr" anchorCtr="1"/>
          <a:lstStyle>
            <a:lvl1pPr marL="292100" indent="-292100" defTabSz="822325">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28600" defTabSz="822325">
              <a:spcBef>
                <a:spcPct val="20000"/>
              </a:spcBef>
              <a:buClr>
                <a:schemeClr val="tx1"/>
              </a:buClr>
              <a:buSzPct val="90000"/>
              <a:buChar char="–"/>
              <a:defRPr sz="2800">
                <a:solidFill>
                  <a:schemeClr val="tx1"/>
                </a:solidFill>
                <a:latin typeface="Times New Roman" pitchFamily="18" charset="0"/>
              </a:defRPr>
            </a:lvl2pPr>
            <a:lvl3pPr marL="1320800" indent="-292100" defTabSz="822325">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828800" defTabSz="822325">
              <a:spcBef>
                <a:spcPct val="20000"/>
              </a:spcBef>
              <a:buClr>
                <a:schemeClr val="tx1"/>
              </a:buClr>
              <a:buChar char="–"/>
              <a:defRPr sz="2000">
                <a:solidFill>
                  <a:schemeClr val="tx1"/>
                </a:solidFill>
                <a:latin typeface="Times New Roman" pitchFamily="18" charset="0"/>
              </a:defRPr>
            </a:lvl4pPr>
            <a:lvl5pPr marL="2114550" defTabSz="822325">
              <a:spcBef>
                <a:spcPct val="20000"/>
              </a:spcBef>
              <a:buClr>
                <a:schemeClr val="accent1"/>
              </a:buClr>
              <a:buChar char="•"/>
              <a:defRPr sz="2000">
                <a:solidFill>
                  <a:schemeClr val="tx1"/>
                </a:solidFill>
                <a:latin typeface="Times New Roman" pitchFamily="18" charset="0"/>
              </a:defRPr>
            </a:lvl5pPr>
            <a:lvl6pPr marL="2571750" defTabSz="822325" fontAlgn="base">
              <a:spcBef>
                <a:spcPct val="20000"/>
              </a:spcBef>
              <a:spcAft>
                <a:spcPct val="0"/>
              </a:spcAft>
              <a:buClr>
                <a:schemeClr val="accent1"/>
              </a:buClr>
              <a:buChar char="•"/>
              <a:defRPr sz="2000">
                <a:solidFill>
                  <a:schemeClr val="tx1"/>
                </a:solidFill>
                <a:latin typeface="Times New Roman" pitchFamily="18" charset="0"/>
              </a:defRPr>
            </a:lvl6pPr>
            <a:lvl7pPr marL="3028950" defTabSz="822325" fontAlgn="base">
              <a:spcBef>
                <a:spcPct val="20000"/>
              </a:spcBef>
              <a:spcAft>
                <a:spcPct val="0"/>
              </a:spcAft>
              <a:buClr>
                <a:schemeClr val="accent1"/>
              </a:buClr>
              <a:buChar char="•"/>
              <a:defRPr sz="2000">
                <a:solidFill>
                  <a:schemeClr val="tx1"/>
                </a:solidFill>
                <a:latin typeface="Times New Roman" pitchFamily="18" charset="0"/>
              </a:defRPr>
            </a:lvl7pPr>
            <a:lvl8pPr marL="3486150" defTabSz="822325" fontAlgn="base">
              <a:spcBef>
                <a:spcPct val="20000"/>
              </a:spcBef>
              <a:spcAft>
                <a:spcPct val="0"/>
              </a:spcAft>
              <a:buClr>
                <a:schemeClr val="accent1"/>
              </a:buClr>
              <a:buChar char="•"/>
              <a:defRPr sz="2000">
                <a:solidFill>
                  <a:schemeClr val="tx1"/>
                </a:solidFill>
                <a:latin typeface="Times New Roman" pitchFamily="18" charset="0"/>
              </a:defRPr>
            </a:lvl8pPr>
            <a:lvl9pPr marL="3943350" defTabSz="822325" fontAlgn="base">
              <a:spcBef>
                <a:spcPct val="20000"/>
              </a:spcBef>
              <a:spcAft>
                <a:spcPct val="0"/>
              </a:spcAft>
              <a:buClr>
                <a:schemeClr val="accent1"/>
              </a:buClr>
              <a:buChar char="•"/>
              <a:defRPr sz="2000">
                <a:solidFill>
                  <a:schemeClr val="tx1"/>
                </a:solidFill>
                <a:latin typeface="Times New Roman" pitchFamily="18" charset="0"/>
              </a:defRPr>
            </a:lvl9pPr>
          </a:lstStyle>
          <a:p>
            <a:pPr lvl="1">
              <a:buClr>
                <a:srgbClr val="531D8F"/>
              </a:buClr>
              <a:buFont typeface="Wingdings" panose="05000000000000000000" pitchFamily="2" charset="2"/>
              <a:buChar char="q"/>
            </a:pPr>
            <a:endParaRPr lang="en-US" altLang="es-EC" dirty="0" smtClean="0">
              <a:solidFill>
                <a:srgbClr val="FF0000"/>
              </a:solidFill>
            </a:endParaRPr>
          </a:p>
          <a:p>
            <a:pPr lvl="1">
              <a:buClr>
                <a:srgbClr val="531D8F"/>
              </a:buClr>
              <a:buFont typeface="Wingdings" panose="05000000000000000000" pitchFamily="2" charset="2"/>
              <a:buChar char="q"/>
            </a:pPr>
            <a:r>
              <a:rPr lang="en-US" altLang="es-EC" dirty="0" smtClean="0">
                <a:solidFill>
                  <a:srgbClr val="FF0000"/>
                </a:solidFill>
              </a:rPr>
              <a:t>    </a:t>
            </a:r>
            <a:r>
              <a:rPr lang="en-US" altLang="es-EC" sz="3200" dirty="0" err="1" smtClean="0">
                <a:solidFill>
                  <a:srgbClr val="FF0000"/>
                </a:solidFill>
              </a:rPr>
              <a:t>Antecedentes</a:t>
            </a:r>
            <a:r>
              <a:rPr lang="en-US" altLang="es-EC" sz="3200" dirty="0">
                <a:solidFill>
                  <a:srgbClr val="FF0000"/>
                </a:solidFill>
              </a:rPr>
              <a:t> </a:t>
            </a:r>
            <a:r>
              <a:rPr lang="en-US" altLang="es-EC" sz="3200" dirty="0" smtClean="0">
                <a:solidFill>
                  <a:srgbClr val="FF0000"/>
                </a:solidFill>
              </a:rPr>
              <a:t>y </a:t>
            </a:r>
            <a:r>
              <a:rPr lang="en-US" altLang="es-EC" sz="3200" dirty="0" err="1" smtClean="0">
                <a:solidFill>
                  <a:srgbClr val="FF0000"/>
                </a:solidFill>
              </a:rPr>
              <a:t>justificación</a:t>
            </a:r>
            <a:r>
              <a:rPr lang="en-US" altLang="es-EC" sz="3200" dirty="0" smtClean="0">
                <a:solidFill>
                  <a:srgbClr val="FF0000"/>
                </a:solidFill>
              </a:rPr>
              <a:t>.</a:t>
            </a:r>
          </a:p>
          <a:p>
            <a:pPr lvl="1">
              <a:buClr>
                <a:srgbClr val="531D8F"/>
              </a:buClr>
              <a:buFont typeface="Wingdings" panose="05000000000000000000" pitchFamily="2" charset="2"/>
              <a:buChar char="q"/>
            </a:pPr>
            <a:r>
              <a:rPr lang="en-US" altLang="es-EC" sz="3200" dirty="0" smtClean="0">
                <a:solidFill>
                  <a:srgbClr val="FF0000"/>
                </a:solidFill>
              </a:rPr>
              <a:t>    </a:t>
            </a:r>
            <a:r>
              <a:rPr lang="en-US" altLang="es-EC" sz="3200" dirty="0" err="1" smtClean="0">
                <a:solidFill>
                  <a:srgbClr val="FF0000"/>
                </a:solidFill>
              </a:rPr>
              <a:t>Objetivos</a:t>
            </a:r>
            <a:r>
              <a:rPr lang="en-US" altLang="es-EC" sz="3200" dirty="0" smtClean="0">
                <a:solidFill>
                  <a:srgbClr val="FF0000"/>
                </a:solidFill>
              </a:rPr>
              <a:t>.</a:t>
            </a:r>
          </a:p>
          <a:p>
            <a:pPr lvl="1">
              <a:buClr>
                <a:srgbClr val="531D8F"/>
              </a:buClr>
              <a:buFont typeface="Wingdings" panose="05000000000000000000" pitchFamily="2" charset="2"/>
              <a:buChar char="q"/>
            </a:pPr>
            <a:r>
              <a:rPr lang="en-US" altLang="es-EC" sz="3200" dirty="0" smtClean="0">
                <a:solidFill>
                  <a:srgbClr val="FF0000"/>
                </a:solidFill>
              </a:rPr>
              <a:t>    Marco </a:t>
            </a:r>
            <a:r>
              <a:rPr lang="en-US" altLang="es-EC" sz="3200" dirty="0" err="1" smtClean="0">
                <a:solidFill>
                  <a:srgbClr val="FF0000"/>
                </a:solidFill>
              </a:rPr>
              <a:t>teórico</a:t>
            </a:r>
            <a:endParaRPr lang="en-US" altLang="es-EC" sz="3200" dirty="0" smtClean="0">
              <a:solidFill>
                <a:srgbClr val="FF0000"/>
              </a:solidFill>
            </a:endParaRPr>
          </a:p>
          <a:p>
            <a:pPr lvl="1">
              <a:buClr>
                <a:srgbClr val="531D8F"/>
              </a:buClr>
              <a:buFont typeface="Wingdings" panose="05000000000000000000" pitchFamily="2" charset="2"/>
              <a:buChar char="q"/>
            </a:pPr>
            <a:r>
              <a:rPr lang="en-US" altLang="es-EC" sz="3200" dirty="0" smtClean="0">
                <a:solidFill>
                  <a:srgbClr val="FF0000"/>
                </a:solidFill>
              </a:rPr>
              <a:t>    </a:t>
            </a:r>
            <a:r>
              <a:rPr lang="en-US" altLang="es-EC" sz="3200" dirty="0" err="1" smtClean="0">
                <a:solidFill>
                  <a:srgbClr val="FF0000"/>
                </a:solidFill>
              </a:rPr>
              <a:t>Situación</a:t>
            </a:r>
            <a:r>
              <a:rPr lang="en-US" altLang="es-EC" sz="3200" dirty="0" smtClean="0">
                <a:solidFill>
                  <a:srgbClr val="FF0000"/>
                </a:solidFill>
              </a:rPr>
              <a:t> </a:t>
            </a:r>
            <a:r>
              <a:rPr lang="en-US" altLang="es-EC" sz="3200" dirty="0" err="1" smtClean="0">
                <a:solidFill>
                  <a:srgbClr val="FF0000"/>
                </a:solidFill>
              </a:rPr>
              <a:t>tecnológica</a:t>
            </a:r>
            <a:r>
              <a:rPr lang="en-US" altLang="es-EC" sz="3200" dirty="0" smtClean="0">
                <a:solidFill>
                  <a:srgbClr val="FF0000"/>
                </a:solidFill>
              </a:rPr>
              <a:t> del HE-1.</a:t>
            </a:r>
          </a:p>
          <a:p>
            <a:pPr lvl="1">
              <a:buClr>
                <a:srgbClr val="531D8F"/>
              </a:buClr>
              <a:buFont typeface="Wingdings" panose="05000000000000000000" pitchFamily="2" charset="2"/>
              <a:buChar char="q"/>
            </a:pPr>
            <a:r>
              <a:rPr lang="en-US" altLang="es-EC" sz="3200" dirty="0" smtClean="0">
                <a:solidFill>
                  <a:srgbClr val="FF0000"/>
                </a:solidFill>
              </a:rPr>
              <a:t>    </a:t>
            </a:r>
            <a:r>
              <a:rPr lang="en-US" altLang="es-EC" sz="3200" dirty="0" err="1" smtClean="0">
                <a:solidFill>
                  <a:srgbClr val="FF0000"/>
                </a:solidFill>
              </a:rPr>
              <a:t>Implementación</a:t>
            </a:r>
            <a:r>
              <a:rPr lang="en-US" altLang="es-EC" sz="3200" dirty="0" smtClean="0">
                <a:solidFill>
                  <a:srgbClr val="FF0000"/>
                </a:solidFill>
              </a:rPr>
              <a:t> de </a:t>
            </a:r>
            <a:r>
              <a:rPr lang="en-US" altLang="es-EC" sz="3200" dirty="0" err="1" smtClean="0">
                <a:solidFill>
                  <a:srgbClr val="FF0000"/>
                </a:solidFill>
              </a:rPr>
              <a:t>una</a:t>
            </a:r>
            <a:r>
              <a:rPr lang="en-US" altLang="es-EC" sz="3200" dirty="0" smtClean="0">
                <a:solidFill>
                  <a:srgbClr val="FF0000"/>
                </a:solidFill>
              </a:rPr>
              <a:t> red </a:t>
            </a:r>
            <a:r>
              <a:rPr lang="en-US" altLang="es-EC" sz="3200" dirty="0" err="1" smtClean="0">
                <a:solidFill>
                  <a:srgbClr val="FF0000"/>
                </a:solidFill>
              </a:rPr>
              <a:t>segura</a:t>
            </a:r>
            <a:r>
              <a:rPr lang="en-US" altLang="es-EC" sz="3200" dirty="0" smtClean="0">
                <a:solidFill>
                  <a:srgbClr val="FF0000"/>
                </a:solidFill>
              </a:rPr>
              <a:t>.</a:t>
            </a:r>
          </a:p>
          <a:p>
            <a:pPr lvl="1">
              <a:buClr>
                <a:srgbClr val="531D8F"/>
              </a:buClr>
              <a:buFont typeface="Wingdings" panose="05000000000000000000" pitchFamily="2" charset="2"/>
              <a:buChar char="q"/>
            </a:pPr>
            <a:r>
              <a:rPr lang="en-US" altLang="es-EC" sz="3200" dirty="0" smtClean="0">
                <a:solidFill>
                  <a:srgbClr val="FF0000"/>
                </a:solidFill>
              </a:rPr>
              <a:t>    </a:t>
            </a:r>
            <a:r>
              <a:rPr lang="en-US" altLang="es-EC" sz="3200" dirty="0" err="1" smtClean="0">
                <a:solidFill>
                  <a:srgbClr val="FF0000"/>
                </a:solidFill>
              </a:rPr>
              <a:t>Implementación</a:t>
            </a:r>
            <a:r>
              <a:rPr lang="en-US" altLang="es-EC" sz="3200" smtClean="0">
                <a:solidFill>
                  <a:srgbClr val="FF0000"/>
                </a:solidFill>
              </a:rPr>
              <a:t> del SGH.</a:t>
            </a:r>
            <a:endParaRPr lang="en-US" altLang="es-EC" sz="3200" dirty="0" smtClean="0">
              <a:solidFill>
                <a:srgbClr val="FF0000"/>
              </a:solidFill>
            </a:endParaRPr>
          </a:p>
          <a:p>
            <a:pPr lvl="1">
              <a:buClr>
                <a:srgbClr val="531D8F"/>
              </a:buClr>
              <a:buFont typeface="Wingdings" panose="05000000000000000000" pitchFamily="2" charset="2"/>
              <a:buChar char="q"/>
            </a:pPr>
            <a:r>
              <a:rPr lang="en-US" altLang="es-EC" sz="3200" dirty="0" smtClean="0">
                <a:solidFill>
                  <a:srgbClr val="FF0000"/>
                </a:solidFill>
              </a:rPr>
              <a:t>    </a:t>
            </a:r>
            <a:r>
              <a:rPr lang="en-US" altLang="es-EC" sz="3200" dirty="0" err="1" smtClean="0">
                <a:solidFill>
                  <a:srgbClr val="FF0000"/>
                </a:solidFill>
              </a:rPr>
              <a:t>Conclusiones</a:t>
            </a:r>
            <a:r>
              <a:rPr lang="en-US" altLang="es-EC" sz="3200" dirty="0" smtClean="0">
                <a:solidFill>
                  <a:srgbClr val="FF0000"/>
                </a:solidFill>
              </a:rPr>
              <a:t> y </a:t>
            </a:r>
            <a:r>
              <a:rPr lang="en-US" altLang="es-EC" sz="3200" dirty="0" err="1" smtClean="0">
                <a:solidFill>
                  <a:srgbClr val="FF0000"/>
                </a:solidFill>
              </a:rPr>
              <a:t>recomendaciones</a:t>
            </a:r>
            <a:r>
              <a:rPr lang="en-US" altLang="es-EC" sz="3200" dirty="0" smtClean="0">
                <a:solidFill>
                  <a:srgbClr val="FF0000"/>
                </a:solidFill>
              </a:rPr>
              <a:t>.</a:t>
            </a:r>
          </a:p>
          <a:p>
            <a:pPr>
              <a:buClr>
                <a:srgbClr val="531D8F"/>
              </a:buClr>
              <a:buFont typeface="Wingdings" pitchFamily="2" charset="2"/>
              <a:buNone/>
            </a:pPr>
            <a:endParaRPr lang="en-US" altLang="es-EC" dirty="0">
              <a:solidFill>
                <a:schemeClr val="bg2"/>
              </a:solidFill>
            </a:endParaRPr>
          </a:p>
        </p:txBody>
      </p:sp>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69" y="116632"/>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2952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260648"/>
            <a:ext cx="6840760" cy="758952"/>
          </a:xfrm>
        </p:spPr>
        <p:txBody>
          <a:bodyPr>
            <a:noAutofit/>
          </a:bodyPr>
          <a:lstStyle/>
          <a:p>
            <a:r>
              <a:rPr lang="es-EC" sz="2400" b="1" dirty="0" smtClean="0">
                <a:solidFill>
                  <a:srgbClr val="FF0000"/>
                </a:solidFill>
              </a:rPr>
              <a:t>P O L Í T I C A   D E   S E G U R I D A D </a:t>
            </a:r>
            <a:br>
              <a:rPr lang="es-EC" sz="2400" b="1" dirty="0" smtClean="0">
                <a:solidFill>
                  <a:srgbClr val="FF0000"/>
                </a:solidFill>
              </a:rPr>
            </a:br>
            <a:r>
              <a:rPr lang="es-EC" sz="2400" b="1" dirty="0" smtClean="0">
                <a:solidFill>
                  <a:srgbClr val="FF0000"/>
                </a:solidFill>
              </a:rPr>
              <a:t>PARA </a:t>
            </a:r>
            <a:r>
              <a:rPr lang="es-EC" sz="2400" b="1" dirty="0">
                <a:solidFill>
                  <a:srgbClr val="FF0000"/>
                </a:solidFill>
              </a:rPr>
              <a:t>UNA RED SEGURA</a:t>
            </a:r>
            <a:endParaRPr lang="es-EC" sz="2400" dirty="0">
              <a:solidFill>
                <a:srgbClr val="FF0000"/>
              </a:solidFill>
            </a:endParaRPr>
          </a:p>
        </p:txBody>
      </p:sp>
      <p:sp>
        <p:nvSpPr>
          <p:cNvPr id="3" name="2 Marcador de contenido"/>
          <p:cNvSpPr>
            <a:spLocks noGrp="1"/>
          </p:cNvSpPr>
          <p:nvPr>
            <p:ph sz="quarter" idx="1"/>
          </p:nvPr>
        </p:nvSpPr>
        <p:spPr>
          <a:xfrm>
            <a:off x="142269" y="1484784"/>
            <a:ext cx="8503920" cy="4854280"/>
          </a:xfrm>
        </p:spPr>
        <p:txBody>
          <a:bodyPr>
            <a:noAutofit/>
          </a:bodyPr>
          <a:lstStyle/>
          <a:p>
            <a:pPr marL="274320" lvl="2" indent="-274320" algn="just">
              <a:buClr>
                <a:schemeClr val="accent1"/>
              </a:buClr>
              <a:buSzPct val="85000"/>
              <a:buFont typeface="Wingdings 2"/>
              <a:buChar char=""/>
            </a:pPr>
            <a:endParaRPr lang="es-EC" sz="2600" u="sng" dirty="0" smtClean="0"/>
          </a:p>
          <a:p>
            <a:pPr marL="274320" lvl="2" indent="-274320" algn="just">
              <a:buClr>
                <a:schemeClr val="accent1"/>
              </a:buClr>
              <a:buSzPct val="85000"/>
              <a:buFont typeface="Wingdings 2"/>
              <a:buChar char=""/>
            </a:pPr>
            <a:r>
              <a:rPr lang="es-EC" sz="2400" b="1" i="1" u="sng" dirty="0" smtClean="0"/>
              <a:t>Definición de la seguridad</a:t>
            </a:r>
          </a:p>
          <a:p>
            <a:pPr marL="274320" lvl="2" indent="-274320" algn="just">
              <a:buClr>
                <a:schemeClr val="accent1"/>
              </a:buClr>
              <a:buSzPct val="85000"/>
              <a:buFont typeface="Wingdings 2"/>
              <a:buChar char=""/>
            </a:pPr>
            <a:r>
              <a:rPr lang="es-EC" sz="2400" b="1" i="1" u="sng" dirty="0" smtClean="0"/>
              <a:t> de la red.</a:t>
            </a:r>
          </a:p>
          <a:p>
            <a:pPr marL="274320" lvl="2" indent="-274320" algn="just">
              <a:buClr>
                <a:schemeClr val="accent1"/>
              </a:buClr>
              <a:buSzPct val="85000"/>
              <a:buFont typeface="Wingdings 2"/>
              <a:buChar char=""/>
            </a:pPr>
            <a:r>
              <a:rPr lang="es-EC" sz="2400" dirty="0" smtClean="0"/>
              <a:t>Alcance de la seguridad </a:t>
            </a:r>
            <a:r>
              <a:rPr lang="es-EC" sz="2400" dirty="0"/>
              <a:t>de la red</a:t>
            </a:r>
          </a:p>
          <a:p>
            <a:pPr marL="274320" lvl="2" indent="-274320" algn="just">
              <a:buClr>
                <a:schemeClr val="accent1"/>
              </a:buClr>
              <a:buSzPct val="85000"/>
              <a:buFont typeface="Wingdings 2"/>
              <a:buChar char=""/>
            </a:pPr>
            <a:r>
              <a:rPr lang="es-EC" sz="2400" dirty="0"/>
              <a:t>Importancia de la seguridad de la red: </a:t>
            </a:r>
          </a:p>
          <a:p>
            <a:pPr algn="just"/>
            <a:r>
              <a:rPr lang="es-EC" sz="2400" dirty="0"/>
              <a:t>Disposiciones </a:t>
            </a:r>
            <a:r>
              <a:rPr lang="es-EC" sz="2400" dirty="0" smtClean="0"/>
              <a:t>generales.</a:t>
            </a:r>
          </a:p>
          <a:p>
            <a:pPr algn="just"/>
            <a:r>
              <a:rPr lang="es-EC" sz="2400" dirty="0"/>
              <a:t>Organización  </a:t>
            </a:r>
            <a:r>
              <a:rPr lang="es-EC" sz="2400" dirty="0" smtClean="0"/>
              <a:t>administración </a:t>
            </a:r>
            <a:r>
              <a:rPr lang="es-EC" sz="2400" dirty="0"/>
              <a:t>y mantenimiento de la red</a:t>
            </a:r>
            <a:r>
              <a:rPr lang="es-EC" sz="2400" dirty="0" smtClean="0"/>
              <a:t>.</a:t>
            </a:r>
          </a:p>
          <a:p>
            <a:pPr algn="just"/>
            <a:r>
              <a:rPr lang="es-EC" sz="2400" dirty="0"/>
              <a:t>Seguridad de la gestión </a:t>
            </a:r>
            <a:r>
              <a:rPr lang="es-EC" sz="2400" dirty="0" smtClean="0"/>
              <a:t>.</a:t>
            </a:r>
          </a:p>
          <a:p>
            <a:pPr algn="just"/>
            <a:r>
              <a:rPr lang="es-EC" sz="2400" dirty="0"/>
              <a:t>Políticas informáticas </a:t>
            </a:r>
            <a:r>
              <a:rPr lang="es-EC" sz="2400" dirty="0" smtClean="0"/>
              <a:t>especiales.</a:t>
            </a:r>
          </a:p>
          <a:p>
            <a:pPr algn="just"/>
            <a:r>
              <a:rPr lang="es-EC" sz="2400" dirty="0"/>
              <a:t>Revisión y evaluación</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69" y="116632"/>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Flecha izquierda"/>
          <p:cNvSpPr/>
          <p:nvPr/>
        </p:nvSpPr>
        <p:spPr>
          <a:xfrm>
            <a:off x="4860032" y="1124744"/>
            <a:ext cx="3960440" cy="23762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C" dirty="0" smtClean="0"/>
              <a:t>Activo del servicio de salud.</a:t>
            </a:r>
            <a:endParaRPr lang="es-EC" dirty="0"/>
          </a:p>
          <a:p>
            <a:pPr marL="285750" indent="-285750">
              <a:buFont typeface="Arial" panose="020B0604020202020204" pitchFamily="34" charset="0"/>
              <a:buChar char="•"/>
            </a:pPr>
            <a:r>
              <a:rPr lang="es-EC" dirty="0" smtClean="0"/>
              <a:t>Protección  adecuada.</a:t>
            </a:r>
          </a:p>
          <a:p>
            <a:pPr marL="285750" indent="-285750">
              <a:buFont typeface="Arial" panose="020B0604020202020204" pitchFamily="34" charset="0"/>
              <a:buChar char="•"/>
            </a:pPr>
            <a:r>
              <a:rPr lang="es-EC" dirty="0" smtClean="0"/>
              <a:t>Amplia gama de amenazas</a:t>
            </a:r>
            <a:endParaRPr lang="es-EC" dirty="0"/>
          </a:p>
          <a:p>
            <a:pPr marL="285750" indent="-285750">
              <a:buFont typeface="Arial" panose="020B0604020202020204" pitchFamily="34" charset="0"/>
              <a:buChar char="•"/>
            </a:pPr>
            <a:r>
              <a:rPr lang="es-EC" dirty="0" smtClean="0"/>
              <a:t>Conectividad</a:t>
            </a:r>
            <a:endParaRPr lang="es-EC" dirty="0"/>
          </a:p>
        </p:txBody>
      </p:sp>
    </p:spTree>
    <p:extLst>
      <p:ext uri="{BB962C8B-B14F-4D97-AF65-F5344CB8AC3E}">
        <p14:creationId xmlns:p14="http://schemas.microsoft.com/office/powerpoint/2010/main" val="21051991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260648"/>
            <a:ext cx="6840760" cy="758952"/>
          </a:xfrm>
        </p:spPr>
        <p:txBody>
          <a:bodyPr>
            <a:noAutofit/>
          </a:bodyPr>
          <a:lstStyle/>
          <a:p>
            <a:r>
              <a:rPr lang="es-EC" sz="2400" b="1" dirty="0" smtClean="0">
                <a:solidFill>
                  <a:srgbClr val="FF0000"/>
                </a:solidFill>
              </a:rPr>
              <a:t>P O L Í T I C A   D E   S E G U R I D A D </a:t>
            </a:r>
            <a:br>
              <a:rPr lang="es-EC" sz="2400" b="1" dirty="0" smtClean="0">
                <a:solidFill>
                  <a:srgbClr val="FF0000"/>
                </a:solidFill>
              </a:rPr>
            </a:br>
            <a:r>
              <a:rPr lang="es-EC" sz="2400" b="1" dirty="0" smtClean="0">
                <a:solidFill>
                  <a:srgbClr val="FF0000"/>
                </a:solidFill>
              </a:rPr>
              <a:t>PARA </a:t>
            </a:r>
            <a:r>
              <a:rPr lang="es-EC" sz="2400" b="1" dirty="0">
                <a:solidFill>
                  <a:srgbClr val="FF0000"/>
                </a:solidFill>
              </a:rPr>
              <a:t>UNA RED SEGURA</a:t>
            </a:r>
            <a:endParaRPr lang="es-EC" sz="2400" dirty="0">
              <a:solidFill>
                <a:srgbClr val="FF0000"/>
              </a:solidFill>
            </a:endParaRPr>
          </a:p>
        </p:txBody>
      </p:sp>
      <p:sp>
        <p:nvSpPr>
          <p:cNvPr id="3" name="2 Marcador de contenido"/>
          <p:cNvSpPr>
            <a:spLocks noGrp="1"/>
          </p:cNvSpPr>
          <p:nvPr>
            <p:ph sz="quarter" idx="1"/>
          </p:nvPr>
        </p:nvSpPr>
        <p:spPr>
          <a:xfrm>
            <a:off x="142269" y="1484784"/>
            <a:ext cx="8503920" cy="4854280"/>
          </a:xfrm>
        </p:spPr>
        <p:txBody>
          <a:bodyPr>
            <a:noAutofit/>
          </a:bodyPr>
          <a:lstStyle/>
          <a:p>
            <a:pPr marL="274320" lvl="2" indent="-274320" algn="just">
              <a:buClr>
                <a:schemeClr val="accent1"/>
              </a:buClr>
              <a:buSzPct val="85000"/>
              <a:buFont typeface="Wingdings 2"/>
              <a:buChar char=""/>
            </a:pPr>
            <a:r>
              <a:rPr lang="es-EC" sz="2400" dirty="0" smtClean="0"/>
              <a:t>Definición de la seguridad de la red</a:t>
            </a:r>
            <a:r>
              <a:rPr lang="es-EC" sz="2400" u="sng" dirty="0" smtClean="0"/>
              <a:t>.</a:t>
            </a:r>
          </a:p>
          <a:p>
            <a:pPr marL="274320" lvl="2" indent="-274320" algn="just">
              <a:buClr>
                <a:schemeClr val="accent1"/>
              </a:buClr>
              <a:buSzPct val="85000"/>
              <a:buFont typeface="Wingdings 2"/>
              <a:buChar char=""/>
            </a:pPr>
            <a:r>
              <a:rPr lang="es-EC" sz="2400" b="1" i="1" u="sng" dirty="0" smtClean="0"/>
              <a:t>Alcance de la seguridad</a:t>
            </a:r>
          </a:p>
          <a:p>
            <a:pPr marL="0" lvl="2" indent="0" algn="just">
              <a:buClr>
                <a:schemeClr val="accent1"/>
              </a:buClr>
              <a:buSzPct val="85000"/>
              <a:buNone/>
            </a:pPr>
            <a:r>
              <a:rPr lang="es-EC" sz="2400" b="1" i="1" dirty="0"/>
              <a:t> </a:t>
            </a:r>
            <a:r>
              <a:rPr lang="es-EC" sz="2400" b="1" i="1" dirty="0" smtClean="0"/>
              <a:t>   </a:t>
            </a:r>
            <a:r>
              <a:rPr lang="es-EC" sz="2400" b="1" i="1" u="sng" dirty="0"/>
              <a:t>de la </a:t>
            </a:r>
            <a:r>
              <a:rPr lang="es-EC" sz="2400" b="1" i="1" u="sng" dirty="0" smtClean="0"/>
              <a:t>red</a:t>
            </a:r>
          </a:p>
          <a:p>
            <a:pPr marL="0" lvl="2" indent="0" algn="just">
              <a:buClr>
                <a:schemeClr val="accent1"/>
              </a:buClr>
              <a:buSzPct val="85000"/>
              <a:buNone/>
            </a:pPr>
            <a:endParaRPr lang="es-EC" sz="2400" u="sng" dirty="0"/>
          </a:p>
          <a:p>
            <a:pPr marL="274320" lvl="2" indent="-274320" algn="just">
              <a:buClr>
                <a:schemeClr val="accent1"/>
              </a:buClr>
              <a:buSzPct val="85000"/>
              <a:buFont typeface="Wingdings 2"/>
              <a:buChar char=""/>
            </a:pPr>
            <a:r>
              <a:rPr lang="es-EC" sz="2400" dirty="0"/>
              <a:t>Importancia de la seguridad de la red: </a:t>
            </a:r>
          </a:p>
          <a:p>
            <a:pPr algn="just"/>
            <a:r>
              <a:rPr lang="es-EC" sz="2400" dirty="0"/>
              <a:t>Disposiciones </a:t>
            </a:r>
            <a:r>
              <a:rPr lang="es-EC" sz="2400" dirty="0" smtClean="0"/>
              <a:t>generales.</a:t>
            </a:r>
          </a:p>
          <a:p>
            <a:pPr algn="just"/>
            <a:r>
              <a:rPr lang="es-EC" sz="2400" dirty="0"/>
              <a:t>Organización  </a:t>
            </a:r>
            <a:r>
              <a:rPr lang="es-EC" sz="2400" dirty="0" smtClean="0"/>
              <a:t>administración </a:t>
            </a:r>
            <a:r>
              <a:rPr lang="es-EC" sz="2400" dirty="0"/>
              <a:t>y mantenimiento de la red</a:t>
            </a:r>
            <a:r>
              <a:rPr lang="es-EC" sz="2400" dirty="0" smtClean="0"/>
              <a:t>.</a:t>
            </a:r>
          </a:p>
          <a:p>
            <a:pPr algn="just"/>
            <a:r>
              <a:rPr lang="es-EC" sz="2400" dirty="0"/>
              <a:t>Seguridad de la gestión </a:t>
            </a:r>
            <a:r>
              <a:rPr lang="es-EC" sz="2400" dirty="0" smtClean="0"/>
              <a:t>.</a:t>
            </a:r>
          </a:p>
          <a:p>
            <a:pPr algn="just"/>
            <a:r>
              <a:rPr lang="es-EC" sz="2400" dirty="0"/>
              <a:t>Políticas informáticas </a:t>
            </a:r>
            <a:r>
              <a:rPr lang="es-EC" sz="2400" dirty="0" smtClean="0"/>
              <a:t>especiales.</a:t>
            </a:r>
          </a:p>
          <a:p>
            <a:pPr algn="just"/>
            <a:r>
              <a:rPr lang="es-EC" sz="2400" dirty="0"/>
              <a:t>Revisión y evaluación</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69" y="116632"/>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Flecha izquierda"/>
          <p:cNvSpPr/>
          <p:nvPr/>
        </p:nvSpPr>
        <p:spPr>
          <a:xfrm>
            <a:off x="4716016" y="1628800"/>
            <a:ext cx="4176464" cy="20162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smtClean="0"/>
              <a:t>P</a:t>
            </a:r>
            <a:r>
              <a:rPr lang="es-EC" sz="2000" dirty="0" smtClean="0"/>
              <a:t>rivacidad   e     </a:t>
            </a:r>
            <a:r>
              <a:rPr lang="es-EC" sz="3200" dirty="0" smtClean="0"/>
              <a:t>I</a:t>
            </a:r>
            <a:r>
              <a:rPr lang="es-EC" sz="2000" dirty="0" smtClean="0"/>
              <a:t>ntegridad</a:t>
            </a:r>
          </a:p>
          <a:p>
            <a:pPr algn="ctr"/>
            <a:r>
              <a:rPr lang="es-EC" sz="2800" dirty="0" smtClean="0"/>
              <a:t>D</a:t>
            </a:r>
            <a:r>
              <a:rPr lang="es-EC" sz="2000" dirty="0" smtClean="0"/>
              <a:t>isponibilidad y </a:t>
            </a:r>
            <a:r>
              <a:rPr lang="es-EC" sz="2400" dirty="0" smtClean="0"/>
              <a:t>A</a:t>
            </a:r>
            <a:r>
              <a:rPr lang="es-EC" sz="2000" dirty="0" smtClean="0"/>
              <a:t>utenticidad</a:t>
            </a:r>
            <a:endParaRPr lang="es-EC" sz="2000" dirty="0"/>
          </a:p>
        </p:txBody>
      </p:sp>
    </p:spTree>
    <p:extLst>
      <p:ext uri="{BB962C8B-B14F-4D97-AF65-F5344CB8AC3E}">
        <p14:creationId xmlns:p14="http://schemas.microsoft.com/office/powerpoint/2010/main" val="22568951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260648"/>
            <a:ext cx="6840760" cy="758952"/>
          </a:xfrm>
        </p:spPr>
        <p:txBody>
          <a:bodyPr>
            <a:noAutofit/>
          </a:bodyPr>
          <a:lstStyle/>
          <a:p>
            <a:r>
              <a:rPr lang="es-EC" sz="2400" b="1" dirty="0" smtClean="0">
                <a:solidFill>
                  <a:srgbClr val="FF0000"/>
                </a:solidFill>
              </a:rPr>
              <a:t>P O L Í T I C A   D E   S E G U R I D A D </a:t>
            </a:r>
            <a:br>
              <a:rPr lang="es-EC" sz="2400" b="1" dirty="0" smtClean="0">
                <a:solidFill>
                  <a:srgbClr val="FF0000"/>
                </a:solidFill>
              </a:rPr>
            </a:br>
            <a:r>
              <a:rPr lang="es-EC" sz="2400" b="1" dirty="0" smtClean="0">
                <a:solidFill>
                  <a:srgbClr val="FF0000"/>
                </a:solidFill>
              </a:rPr>
              <a:t>PARA </a:t>
            </a:r>
            <a:r>
              <a:rPr lang="es-EC" sz="2400" b="1" dirty="0">
                <a:solidFill>
                  <a:srgbClr val="FF0000"/>
                </a:solidFill>
              </a:rPr>
              <a:t>UNA RED SEGURA</a:t>
            </a:r>
            <a:endParaRPr lang="es-EC" sz="2400" dirty="0">
              <a:solidFill>
                <a:srgbClr val="FF0000"/>
              </a:solidFill>
            </a:endParaRPr>
          </a:p>
        </p:txBody>
      </p:sp>
      <p:sp>
        <p:nvSpPr>
          <p:cNvPr id="3" name="2 Marcador de contenido"/>
          <p:cNvSpPr>
            <a:spLocks noGrp="1"/>
          </p:cNvSpPr>
          <p:nvPr>
            <p:ph sz="quarter" idx="1"/>
          </p:nvPr>
        </p:nvSpPr>
        <p:spPr>
          <a:xfrm>
            <a:off x="142269" y="1484784"/>
            <a:ext cx="8503920" cy="4854280"/>
          </a:xfrm>
        </p:spPr>
        <p:txBody>
          <a:bodyPr>
            <a:noAutofit/>
          </a:bodyPr>
          <a:lstStyle/>
          <a:p>
            <a:pPr marL="274320" lvl="2" indent="-274320" algn="just">
              <a:buClr>
                <a:schemeClr val="accent1"/>
              </a:buClr>
              <a:buSzPct val="85000"/>
              <a:buFont typeface="Wingdings 2"/>
              <a:buChar char=""/>
            </a:pPr>
            <a:r>
              <a:rPr lang="es-EC" dirty="0" smtClean="0"/>
              <a:t>Definición de la seguridad de la red</a:t>
            </a:r>
            <a:r>
              <a:rPr lang="es-EC" u="sng" dirty="0" smtClean="0"/>
              <a:t>.</a:t>
            </a:r>
            <a:endParaRPr lang="es-EC" u="sng" dirty="0"/>
          </a:p>
          <a:p>
            <a:pPr marL="274320" lvl="2" indent="-274320" algn="just">
              <a:buClr>
                <a:schemeClr val="accent1"/>
              </a:buClr>
              <a:buSzPct val="85000"/>
              <a:buFont typeface="Wingdings 2"/>
              <a:buChar char=""/>
            </a:pPr>
            <a:r>
              <a:rPr lang="es-EC" dirty="0" smtClean="0"/>
              <a:t>Alcance de la seguridad </a:t>
            </a:r>
            <a:r>
              <a:rPr lang="es-EC" dirty="0"/>
              <a:t>de la </a:t>
            </a:r>
            <a:r>
              <a:rPr lang="es-EC" dirty="0" smtClean="0"/>
              <a:t>red</a:t>
            </a:r>
          </a:p>
          <a:p>
            <a:pPr marL="0" lvl="2" indent="0" algn="just">
              <a:buClr>
                <a:schemeClr val="accent1"/>
              </a:buClr>
              <a:buSzPct val="85000"/>
              <a:buNone/>
            </a:pPr>
            <a:endParaRPr lang="es-EC" dirty="0"/>
          </a:p>
          <a:p>
            <a:pPr marL="274320" lvl="2" indent="-274320" algn="just">
              <a:buClr>
                <a:schemeClr val="accent1"/>
              </a:buClr>
              <a:buSzPct val="85000"/>
              <a:buFont typeface="Wingdings 2"/>
              <a:buChar char=""/>
            </a:pPr>
            <a:r>
              <a:rPr lang="es-EC" sz="2400" b="1" i="1" u="sng" dirty="0"/>
              <a:t>Importancia de la </a:t>
            </a:r>
            <a:endParaRPr lang="es-EC" sz="2400" b="1" i="1" u="sng" dirty="0" smtClean="0"/>
          </a:p>
          <a:p>
            <a:pPr marL="0" lvl="2" indent="0" algn="just">
              <a:buClr>
                <a:schemeClr val="accent1"/>
              </a:buClr>
              <a:buSzPct val="85000"/>
              <a:buNone/>
            </a:pPr>
            <a:r>
              <a:rPr lang="es-EC" sz="2400" b="1" i="1" dirty="0"/>
              <a:t> </a:t>
            </a:r>
            <a:r>
              <a:rPr lang="es-EC" sz="2400" b="1" i="1" dirty="0" smtClean="0"/>
              <a:t>   </a:t>
            </a:r>
            <a:r>
              <a:rPr lang="es-EC" sz="2400" b="1" i="1" u="sng" dirty="0" smtClean="0"/>
              <a:t>seguridad  </a:t>
            </a:r>
            <a:r>
              <a:rPr lang="es-EC" sz="2400" b="1" i="1" u="sng" dirty="0"/>
              <a:t>de </a:t>
            </a:r>
            <a:r>
              <a:rPr lang="es-EC" sz="2400" b="1" i="1" u="sng" dirty="0" smtClean="0"/>
              <a:t> la  red</a:t>
            </a:r>
            <a:r>
              <a:rPr lang="es-EC" sz="2400" b="1" i="1" u="sng" dirty="0"/>
              <a:t>: </a:t>
            </a:r>
            <a:endParaRPr lang="es-EC" sz="2400" b="1" i="1" u="sng" dirty="0" smtClean="0"/>
          </a:p>
          <a:p>
            <a:pPr marL="0" lvl="2" indent="0" algn="just">
              <a:buClr>
                <a:schemeClr val="accent1"/>
              </a:buClr>
              <a:buSzPct val="85000"/>
              <a:buNone/>
            </a:pPr>
            <a:endParaRPr lang="es-EC" dirty="0"/>
          </a:p>
          <a:p>
            <a:pPr algn="just"/>
            <a:r>
              <a:rPr lang="es-EC" sz="2000" dirty="0"/>
              <a:t>Disposiciones </a:t>
            </a:r>
            <a:r>
              <a:rPr lang="es-EC" sz="2000" dirty="0" smtClean="0"/>
              <a:t>generales.</a:t>
            </a:r>
          </a:p>
          <a:p>
            <a:pPr algn="just"/>
            <a:r>
              <a:rPr lang="es-EC" sz="2000" dirty="0"/>
              <a:t>Organización  </a:t>
            </a:r>
            <a:r>
              <a:rPr lang="es-EC" sz="2000" dirty="0" smtClean="0"/>
              <a:t>administración </a:t>
            </a:r>
            <a:r>
              <a:rPr lang="es-EC" sz="2000" dirty="0"/>
              <a:t>y mantenimiento de la red</a:t>
            </a:r>
            <a:r>
              <a:rPr lang="es-EC" sz="2000" dirty="0" smtClean="0"/>
              <a:t>.</a:t>
            </a:r>
          </a:p>
          <a:p>
            <a:pPr algn="just"/>
            <a:r>
              <a:rPr lang="es-EC" sz="2000" dirty="0"/>
              <a:t>Seguridad de la gestión </a:t>
            </a:r>
            <a:r>
              <a:rPr lang="es-EC" sz="2000" dirty="0" smtClean="0"/>
              <a:t>.</a:t>
            </a:r>
          </a:p>
          <a:p>
            <a:pPr algn="just"/>
            <a:r>
              <a:rPr lang="es-EC" sz="2000" dirty="0"/>
              <a:t>Políticas informáticas </a:t>
            </a:r>
            <a:r>
              <a:rPr lang="es-EC" sz="2000" dirty="0" smtClean="0"/>
              <a:t>especiales.</a:t>
            </a:r>
          </a:p>
          <a:p>
            <a:pPr algn="just"/>
            <a:r>
              <a:rPr lang="es-EC" sz="2000" dirty="0"/>
              <a:t>Revisión y evaluación</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69" y="116632"/>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Flecha izquierda"/>
          <p:cNvSpPr/>
          <p:nvPr/>
        </p:nvSpPr>
        <p:spPr>
          <a:xfrm>
            <a:off x="4139952" y="1628800"/>
            <a:ext cx="4613731" cy="25922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Hospitales</a:t>
            </a:r>
          </a:p>
          <a:p>
            <a:pPr algn="ctr"/>
            <a:r>
              <a:rPr lang="es-EC" dirty="0" smtClean="0"/>
              <a:t>Virus, programas maliciosos</a:t>
            </a:r>
          </a:p>
          <a:p>
            <a:pPr algn="ctr"/>
            <a:r>
              <a:rPr lang="es-EC" dirty="0" smtClean="0"/>
              <a:t>Conectividad</a:t>
            </a:r>
          </a:p>
          <a:p>
            <a:pPr algn="ctr"/>
            <a:r>
              <a:rPr lang="es-EC" dirty="0" smtClean="0"/>
              <a:t>Hojas de evolución, </a:t>
            </a:r>
            <a:r>
              <a:rPr lang="es-EC" dirty="0" err="1" smtClean="0"/>
              <a:t>epicrisis</a:t>
            </a:r>
            <a:r>
              <a:rPr lang="es-EC" dirty="0" smtClean="0"/>
              <a:t>, exámenes, resultados</a:t>
            </a:r>
          </a:p>
        </p:txBody>
      </p:sp>
    </p:spTree>
    <p:extLst>
      <p:ext uri="{BB962C8B-B14F-4D97-AF65-F5344CB8AC3E}">
        <p14:creationId xmlns:p14="http://schemas.microsoft.com/office/powerpoint/2010/main" val="26217603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260648"/>
            <a:ext cx="6840760" cy="758952"/>
          </a:xfrm>
        </p:spPr>
        <p:txBody>
          <a:bodyPr>
            <a:noAutofit/>
          </a:bodyPr>
          <a:lstStyle/>
          <a:p>
            <a:r>
              <a:rPr lang="es-EC" sz="2400" b="1" dirty="0" smtClean="0">
                <a:solidFill>
                  <a:srgbClr val="FF0000"/>
                </a:solidFill>
              </a:rPr>
              <a:t>P O L Í T I C A   D E   S E G U R I D A D </a:t>
            </a:r>
            <a:br>
              <a:rPr lang="es-EC" sz="2400" b="1" dirty="0" smtClean="0">
                <a:solidFill>
                  <a:srgbClr val="FF0000"/>
                </a:solidFill>
              </a:rPr>
            </a:br>
            <a:r>
              <a:rPr lang="es-EC" sz="2400" b="1" dirty="0" smtClean="0">
                <a:solidFill>
                  <a:srgbClr val="FF0000"/>
                </a:solidFill>
              </a:rPr>
              <a:t>PARA </a:t>
            </a:r>
            <a:r>
              <a:rPr lang="es-EC" sz="2400" b="1" dirty="0">
                <a:solidFill>
                  <a:srgbClr val="FF0000"/>
                </a:solidFill>
              </a:rPr>
              <a:t>UNA RED SEGURA</a:t>
            </a:r>
            <a:endParaRPr lang="es-EC" sz="2400" dirty="0">
              <a:solidFill>
                <a:srgbClr val="FF0000"/>
              </a:solidFill>
            </a:endParaRPr>
          </a:p>
        </p:txBody>
      </p:sp>
      <p:sp>
        <p:nvSpPr>
          <p:cNvPr id="3" name="2 Marcador de contenido"/>
          <p:cNvSpPr>
            <a:spLocks noGrp="1"/>
          </p:cNvSpPr>
          <p:nvPr>
            <p:ph sz="quarter" idx="1"/>
          </p:nvPr>
        </p:nvSpPr>
        <p:spPr>
          <a:xfrm>
            <a:off x="142269" y="1484784"/>
            <a:ext cx="8503920" cy="4854280"/>
          </a:xfrm>
        </p:spPr>
        <p:txBody>
          <a:bodyPr>
            <a:noAutofit/>
          </a:bodyPr>
          <a:lstStyle/>
          <a:p>
            <a:pPr marL="274320" lvl="2" indent="-274320" algn="just">
              <a:buClr>
                <a:schemeClr val="accent1"/>
              </a:buClr>
              <a:buSzPct val="85000"/>
              <a:buFont typeface="Wingdings 2"/>
              <a:buChar char=""/>
            </a:pPr>
            <a:r>
              <a:rPr lang="es-EC" dirty="0" smtClean="0"/>
              <a:t>Definición de la seguridad de la red</a:t>
            </a:r>
            <a:r>
              <a:rPr lang="es-EC" u="sng" dirty="0" smtClean="0"/>
              <a:t>.</a:t>
            </a:r>
            <a:endParaRPr lang="es-EC" u="sng" dirty="0"/>
          </a:p>
          <a:p>
            <a:pPr marL="274320" lvl="2" indent="-274320" algn="just">
              <a:buClr>
                <a:schemeClr val="accent1"/>
              </a:buClr>
              <a:buSzPct val="85000"/>
              <a:buFont typeface="Wingdings 2"/>
              <a:buChar char=""/>
            </a:pPr>
            <a:r>
              <a:rPr lang="es-EC" u="sng" dirty="0" smtClean="0"/>
              <a:t>Alcance de la seguridad </a:t>
            </a:r>
            <a:r>
              <a:rPr lang="es-EC" u="sng" dirty="0"/>
              <a:t>de la red</a:t>
            </a:r>
          </a:p>
          <a:p>
            <a:pPr marL="274320" lvl="2" indent="-274320" algn="just">
              <a:buClr>
                <a:schemeClr val="accent1"/>
              </a:buClr>
              <a:buSzPct val="85000"/>
              <a:buFont typeface="Wingdings 2"/>
              <a:buChar char=""/>
            </a:pPr>
            <a:r>
              <a:rPr lang="es-EC" dirty="0"/>
              <a:t>Importancia de la seguridad de la red: </a:t>
            </a:r>
            <a:endParaRPr lang="es-EC" dirty="0" smtClean="0"/>
          </a:p>
          <a:p>
            <a:pPr marL="274320" lvl="2" indent="-274320" algn="just">
              <a:buClr>
                <a:schemeClr val="accent1"/>
              </a:buClr>
              <a:buSzPct val="85000"/>
              <a:buFont typeface="Wingdings 2"/>
              <a:buChar char=""/>
            </a:pPr>
            <a:endParaRPr lang="es-EC" dirty="0"/>
          </a:p>
          <a:p>
            <a:pPr algn="just"/>
            <a:r>
              <a:rPr lang="es-EC" sz="2800" b="1" i="1" u="sng" dirty="0" smtClean="0"/>
              <a:t>Disposiciones </a:t>
            </a:r>
          </a:p>
          <a:p>
            <a:pPr marL="0" indent="0" algn="just">
              <a:buNone/>
            </a:pPr>
            <a:r>
              <a:rPr lang="es-EC" sz="2800" b="1" i="1" dirty="0"/>
              <a:t> </a:t>
            </a:r>
            <a:r>
              <a:rPr lang="es-EC" sz="2800" b="1" i="1" dirty="0" smtClean="0"/>
              <a:t>  </a:t>
            </a:r>
            <a:r>
              <a:rPr lang="es-EC" sz="2800" b="1" i="1" u="sng" dirty="0" smtClean="0"/>
              <a:t>generales.</a:t>
            </a:r>
          </a:p>
          <a:p>
            <a:pPr algn="just"/>
            <a:endParaRPr lang="es-EC" sz="2000" dirty="0"/>
          </a:p>
          <a:p>
            <a:pPr marL="0" indent="0" algn="just">
              <a:buNone/>
            </a:pPr>
            <a:endParaRPr lang="es-EC" sz="2000" dirty="0" smtClean="0"/>
          </a:p>
          <a:p>
            <a:pPr algn="just"/>
            <a:r>
              <a:rPr lang="es-EC" sz="2000" dirty="0"/>
              <a:t>Organización  </a:t>
            </a:r>
            <a:r>
              <a:rPr lang="es-EC" sz="2000" dirty="0" smtClean="0"/>
              <a:t>administración </a:t>
            </a:r>
            <a:r>
              <a:rPr lang="es-EC" sz="2000" dirty="0"/>
              <a:t>y mantenimiento de la red</a:t>
            </a:r>
            <a:r>
              <a:rPr lang="es-EC" sz="2000" dirty="0" smtClean="0"/>
              <a:t>.</a:t>
            </a:r>
          </a:p>
          <a:p>
            <a:pPr algn="just"/>
            <a:r>
              <a:rPr lang="es-EC" sz="2000" dirty="0"/>
              <a:t>Seguridad de la gestión </a:t>
            </a:r>
            <a:r>
              <a:rPr lang="es-EC" sz="2000" dirty="0" smtClean="0"/>
              <a:t>.</a:t>
            </a:r>
          </a:p>
          <a:p>
            <a:pPr algn="just"/>
            <a:r>
              <a:rPr lang="es-EC" sz="2000" dirty="0"/>
              <a:t>Políticas informáticas </a:t>
            </a:r>
            <a:r>
              <a:rPr lang="es-EC" sz="2000" dirty="0" smtClean="0"/>
              <a:t>especiales.</a:t>
            </a:r>
          </a:p>
          <a:p>
            <a:pPr algn="just"/>
            <a:r>
              <a:rPr lang="es-EC" sz="2000" dirty="0"/>
              <a:t>Revisión y evaluación</a:t>
            </a:r>
            <a:endParaRPr lang="es-EC" sz="26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69" y="116632"/>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Flecha izquierda"/>
          <p:cNvSpPr/>
          <p:nvPr/>
        </p:nvSpPr>
        <p:spPr>
          <a:xfrm>
            <a:off x="3347864" y="1340768"/>
            <a:ext cx="5688632" cy="44644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600" dirty="0" smtClean="0"/>
              <a:t>DTIC responsable.</a:t>
            </a:r>
          </a:p>
          <a:p>
            <a:pPr algn="just"/>
            <a:r>
              <a:rPr lang="es-EC" sz="1600" dirty="0" smtClean="0"/>
              <a:t>Equipos de red con respaldos de configuraciones.</a:t>
            </a:r>
          </a:p>
          <a:p>
            <a:pPr algn="just"/>
            <a:r>
              <a:rPr lang="es-EC" sz="1600" dirty="0" smtClean="0"/>
              <a:t>Información disponible en todo momento.</a:t>
            </a:r>
          </a:p>
          <a:p>
            <a:pPr algn="just"/>
            <a:r>
              <a:rPr lang="es-EC" sz="1600" dirty="0" smtClean="0"/>
              <a:t>Registro e identificación inequívoca de los usuarios.</a:t>
            </a:r>
          </a:p>
          <a:p>
            <a:pPr algn="just"/>
            <a:r>
              <a:rPr lang="es-EC" sz="1600" dirty="0" smtClean="0"/>
              <a:t>Mantener registros de auditoría .</a:t>
            </a:r>
          </a:p>
          <a:p>
            <a:pPr algn="just"/>
            <a:r>
              <a:rPr lang="es-EC" sz="1600" dirty="0" smtClean="0"/>
              <a:t>Identificar y analizar riesgos informáticos.</a:t>
            </a:r>
          </a:p>
          <a:p>
            <a:pPr algn="just"/>
            <a:r>
              <a:rPr lang="es-EC" sz="1600" dirty="0" smtClean="0"/>
              <a:t>Estandarización de  los equipos activos de red.</a:t>
            </a:r>
          </a:p>
          <a:p>
            <a:pPr algn="ctr"/>
            <a:endParaRPr lang="es-EC" sz="1600" dirty="0"/>
          </a:p>
        </p:txBody>
      </p:sp>
    </p:spTree>
    <p:extLst>
      <p:ext uri="{BB962C8B-B14F-4D97-AF65-F5344CB8AC3E}">
        <p14:creationId xmlns:p14="http://schemas.microsoft.com/office/powerpoint/2010/main" val="3315615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260648"/>
            <a:ext cx="6840760" cy="758952"/>
          </a:xfrm>
        </p:spPr>
        <p:txBody>
          <a:bodyPr>
            <a:noAutofit/>
          </a:bodyPr>
          <a:lstStyle/>
          <a:p>
            <a:r>
              <a:rPr lang="es-EC" sz="2400" b="1" dirty="0" smtClean="0">
                <a:solidFill>
                  <a:srgbClr val="FF0000"/>
                </a:solidFill>
              </a:rPr>
              <a:t>P O L Í T I C A   D E   S E G U R I D A D </a:t>
            </a:r>
            <a:br>
              <a:rPr lang="es-EC" sz="2400" b="1" dirty="0" smtClean="0">
                <a:solidFill>
                  <a:srgbClr val="FF0000"/>
                </a:solidFill>
              </a:rPr>
            </a:br>
            <a:r>
              <a:rPr lang="es-EC" sz="2400" b="1" dirty="0" smtClean="0">
                <a:solidFill>
                  <a:srgbClr val="FF0000"/>
                </a:solidFill>
              </a:rPr>
              <a:t>PARA </a:t>
            </a:r>
            <a:r>
              <a:rPr lang="es-EC" sz="2400" b="1" dirty="0">
                <a:solidFill>
                  <a:srgbClr val="FF0000"/>
                </a:solidFill>
              </a:rPr>
              <a:t>UNA RED SEGURA</a:t>
            </a:r>
            <a:endParaRPr lang="es-EC" sz="2400" dirty="0">
              <a:solidFill>
                <a:srgbClr val="FF0000"/>
              </a:solidFill>
            </a:endParaRPr>
          </a:p>
        </p:txBody>
      </p:sp>
      <p:sp>
        <p:nvSpPr>
          <p:cNvPr id="3" name="2 Marcador de contenido"/>
          <p:cNvSpPr>
            <a:spLocks noGrp="1"/>
          </p:cNvSpPr>
          <p:nvPr>
            <p:ph sz="quarter" idx="1"/>
          </p:nvPr>
        </p:nvSpPr>
        <p:spPr>
          <a:xfrm>
            <a:off x="142269" y="1484784"/>
            <a:ext cx="8503920" cy="4854280"/>
          </a:xfrm>
        </p:spPr>
        <p:txBody>
          <a:bodyPr>
            <a:noAutofit/>
          </a:bodyPr>
          <a:lstStyle/>
          <a:p>
            <a:pPr marL="274320" lvl="2" indent="-274320" algn="just">
              <a:buClr>
                <a:schemeClr val="accent1"/>
              </a:buClr>
              <a:buSzPct val="85000"/>
              <a:buFont typeface="Wingdings 2"/>
              <a:buChar char=""/>
            </a:pPr>
            <a:r>
              <a:rPr lang="es-EC" dirty="0" smtClean="0"/>
              <a:t>Definición de la seguridad de la red</a:t>
            </a:r>
            <a:r>
              <a:rPr lang="es-EC" u="sng" dirty="0" smtClean="0"/>
              <a:t>.</a:t>
            </a:r>
            <a:endParaRPr lang="es-EC" u="sng" dirty="0"/>
          </a:p>
          <a:p>
            <a:pPr marL="274320" lvl="2" indent="-274320" algn="just">
              <a:buClr>
                <a:schemeClr val="accent1"/>
              </a:buClr>
              <a:buSzPct val="85000"/>
              <a:buFont typeface="Wingdings 2"/>
              <a:buChar char=""/>
            </a:pPr>
            <a:r>
              <a:rPr lang="es-EC" dirty="0" smtClean="0"/>
              <a:t>Alcance de la seguridad </a:t>
            </a:r>
            <a:r>
              <a:rPr lang="es-EC" dirty="0"/>
              <a:t>de la red</a:t>
            </a:r>
          </a:p>
          <a:p>
            <a:pPr marL="274320" lvl="2" indent="-274320" algn="just">
              <a:buClr>
                <a:schemeClr val="accent1"/>
              </a:buClr>
              <a:buSzPct val="85000"/>
              <a:buFont typeface="Wingdings 2"/>
              <a:buChar char=""/>
            </a:pPr>
            <a:r>
              <a:rPr lang="es-EC" dirty="0"/>
              <a:t>Importancia de la seguridad de la red: </a:t>
            </a:r>
          </a:p>
          <a:p>
            <a:pPr algn="just"/>
            <a:r>
              <a:rPr lang="es-EC" sz="2000" dirty="0"/>
              <a:t>Disposiciones </a:t>
            </a:r>
            <a:r>
              <a:rPr lang="es-EC" sz="2000" dirty="0" smtClean="0"/>
              <a:t>generales.</a:t>
            </a:r>
          </a:p>
          <a:p>
            <a:pPr marL="0" indent="0" algn="just">
              <a:buNone/>
            </a:pPr>
            <a:endParaRPr lang="es-EC" sz="2000" dirty="0" smtClean="0"/>
          </a:p>
          <a:p>
            <a:pPr algn="just"/>
            <a:r>
              <a:rPr lang="es-EC" sz="2400" b="1" i="1" u="sng" dirty="0"/>
              <a:t>Organización  </a:t>
            </a:r>
            <a:r>
              <a:rPr lang="es-EC" sz="2400" b="1" i="1" u="sng" dirty="0" smtClean="0"/>
              <a:t>administración y</a:t>
            </a:r>
          </a:p>
          <a:p>
            <a:pPr marL="0" indent="0" algn="just">
              <a:buNone/>
            </a:pPr>
            <a:r>
              <a:rPr lang="es-EC" sz="2400" b="1" i="1" dirty="0"/>
              <a:t> </a:t>
            </a:r>
            <a:r>
              <a:rPr lang="es-EC" sz="2400" b="1" i="1" dirty="0" smtClean="0"/>
              <a:t>   </a:t>
            </a:r>
            <a:r>
              <a:rPr lang="es-EC" sz="2400" b="1" i="1" u="sng" dirty="0" smtClean="0"/>
              <a:t> </a:t>
            </a:r>
            <a:r>
              <a:rPr lang="es-EC" sz="2400" b="1" i="1" u="sng" dirty="0"/>
              <a:t>mantenimiento de la red</a:t>
            </a:r>
            <a:r>
              <a:rPr lang="es-EC" sz="2400" b="1" i="1" u="sng" dirty="0" smtClean="0"/>
              <a:t>.</a:t>
            </a:r>
          </a:p>
          <a:p>
            <a:pPr marL="0" indent="0" algn="just">
              <a:buNone/>
            </a:pPr>
            <a:endParaRPr lang="es-EC" sz="2000" dirty="0"/>
          </a:p>
          <a:p>
            <a:pPr algn="just"/>
            <a:r>
              <a:rPr lang="es-EC" sz="2000" dirty="0" smtClean="0"/>
              <a:t>Seguridad </a:t>
            </a:r>
            <a:r>
              <a:rPr lang="es-EC" sz="2000" dirty="0"/>
              <a:t>de la gestión </a:t>
            </a:r>
            <a:r>
              <a:rPr lang="es-EC" sz="2000" dirty="0" smtClean="0"/>
              <a:t>.</a:t>
            </a:r>
          </a:p>
          <a:p>
            <a:pPr algn="just"/>
            <a:r>
              <a:rPr lang="es-EC" sz="2000" dirty="0"/>
              <a:t>Políticas informáticas </a:t>
            </a:r>
            <a:r>
              <a:rPr lang="es-EC" sz="2000" dirty="0" smtClean="0"/>
              <a:t>especiales.</a:t>
            </a:r>
          </a:p>
          <a:p>
            <a:pPr algn="just"/>
            <a:r>
              <a:rPr lang="es-EC" sz="2000" dirty="0"/>
              <a:t>Revisión y evaluación</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69" y="116632"/>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Flecha izquierda"/>
          <p:cNvSpPr/>
          <p:nvPr/>
        </p:nvSpPr>
        <p:spPr>
          <a:xfrm>
            <a:off x="5502885" y="2924944"/>
            <a:ext cx="3461603" cy="20162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t>OAM  </a:t>
            </a:r>
            <a:r>
              <a:rPr lang="es-EC" sz="1600" dirty="0" smtClean="0">
                <a:sym typeface="Wingdings" panose="05000000000000000000" pitchFamily="2" charset="2"/>
              </a:rPr>
              <a:t>  DTIC</a:t>
            </a:r>
          </a:p>
          <a:p>
            <a:pPr algn="ctr"/>
            <a:r>
              <a:rPr lang="es-EC" sz="1600" dirty="0" smtClean="0">
                <a:sym typeface="Wingdings" panose="05000000000000000000" pitchFamily="2" charset="2"/>
              </a:rPr>
              <a:t>Coordinar,  documentar:</a:t>
            </a:r>
          </a:p>
          <a:p>
            <a:pPr algn="ctr"/>
            <a:r>
              <a:rPr lang="es-EC" sz="1600" dirty="0" err="1" smtClean="0">
                <a:sym typeface="Wingdings" panose="05000000000000000000" pitchFamily="2" charset="2"/>
              </a:rPr>
              <a:t>Matto</a:t>
            </a:r>
            <a:r>
              <a:rPr lang="es-EC" sz="1600" dirty="0" smtClean="0">
                <a:sym typeface="Wingdings" panose="05000000000000000000" pitchFamily="2" charset="2"/>
              </a:rPr>
              <a:t>,  Configuraciones, Desarrollo</a:t>
            </a:r>
            <a:endParaRPr lang="es-EC" sz="1600" dirty="0"/>
          </a:p>
        </p:txBody>
      </p:sp>
    </p:spTree>
    <p:extLst>
      <p:ext uri="{BB962C8B-B14F-4D97-AF65-F5344CB8AC3E}">
        <p14:creationId xmlns:p14="http://schemas.microsoft.com/office/powerpoint/2010/main" val="4610258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260648"/>
            <a:ext cx="6840760" cy="758952"/>
          </a:xfrm>
        </p:spPr>
        <p:txBody>
          <a:bodyPr>
            <a:noAutofit/>
          </a:bodyPr>
          <a:lstStyle/>
          <a:p>
            <a:r>
              <a:rPr lang="es-EC" sz="2400" b="1" dirty="0" smtClean="0">
                <a:solidFill>
                  <a:srgbClr val="FF0000"/>
                </a:solidFill>
              </a:rPr>
              <a:t>P O L Í T I C A   D E   S E G U R I D A D </a:t>
            </a:r>
            <a:br>
              <a:rPr lang="es-EC" sz="2400" b="1" dirty="0" smtClean="0">
                <a:solidFill>
                  <a:srgbClr val="FF0000"/>
                </a:solidFill>
              </a:rPr>
            </a:br>
            <a:r>
              <a:rPr lang="es-EC" sz="2400" b="1" dirty="0" smtClean="0">
                <a:solidFill>
                  <a:srgbClr val="FF0000"/>
                </a:solidFill>
              </a:rPr>
              <a:t>PARA </a:t>
            </a:r>
            <a:r>
              <a:rPr lang="es-EC" sz="2400" b="1" dirty="0">
                <a:solidFill>
                  <a:srgbClr val="FF0000"/>
                </a:solidFill>
              </a:rPr>
              <a:t>UNA RED SEGURA</a:t>
            </a:r>
            <a:endParaRPr lang="es-EC" sz="2400" dirty="0">
              <a:solidFill>
                <a:srgbClr val="FF0000"/>
              </a:solidFill>
            </a:endParaRPr>
          </a:p>
        </p:txBody>
      </p:sp>
      <p:sp>
        <p:nvSpPr>
          <p:cNvPr id="3" name="2 Marcador de contenido"/>
          <p:cNvSpPr>
            <a:spLocks noGrp="1"/>
          </p:cNvSpPr>
          <p:nvPr>
            <p:ph sz="quarter" idx="1"/>
          </p:nvPr>
        </p:nvSpPr>
        <p:spPr>
          <a:xfrm>
            <a:off x="142269" y="1484784"/>
            <a:ext cx="8822220" cy="5112568"/>
          </a:xfrm>
        </p:spPr>
        <p:txBody>
          <a:bodyPr>
            <a:noAutofit/>
          </a:bodyPr>
          <a:lstStyle/>
          <a:p>
            <a:pPr marL="274320" lvl="2" indent="-274320" algn="just">
              <a:buClr>
                <a:schemeClr val="accent1"/>
              </a:buClr>
              <a:buSzPct val="85000"/>
              <a:buFont typeface="Wingdings 2"/>
              <a:buChar char=""/>
            </a:pPr>
            <a:r>
              <a:rPr lang="es-EC" sz="2400" dirty="0" smtClean="0"/>
              <a:t>Definición de la seguridad de la red.</a:t>
            </a:r>
            <a:endParaRPr lang="es-EC" sz="2400" dirty="0"/>
          </a:p>
          <a:p>
            <a:pPr marL="274320" lvl="2" indent="-274320" algn="just">
              <a:buClr>
                <a:schemeClr val="accent1"/>
              </a:buClr>
              <a:buSzPct val="85000"/>
              <a:buFont typeface="Wingdings 2"/>
              <a:buChar char=""/>
            </a:pPr>
            <a:r>
              <a:rPr lang="es-EC" sz="2400" dirty="0" smtClean="0"/>
              <a:t>Alcance de la seguridad </a:t>
            </a:r>
            <a:r>
              <a:rPr lang="es-EC" sz="2400" dirty="0"/>
              <a:t>de la red</a:t>
            </a:r>
          </a:p>
          <a:p>
            <a:pPr marL="274320" lvl="2" indent="-274320" algn="just">
              <a:buClr>
                <a:schemeClr val="accent1"/>
              </a:buClr>
              <a:buSzPct val="85000"/>
              <a:buFont typeface="Wingdings 2"/>
              <a:buChar char=""/>
            </a:pPr>
            <a:r>
              <a:rPr lang="es-EC" sz="2400" dirty="0"/>
              <a:t>Importancia de la seguridad de la red: </a:t>
            </a:r>
          </a:p>
          <a:p>
            <a:pPr algn="just"/>
            <a:r>
              <a:rPr lang="es-EC" sz="2400" dirty="0"/>
              <a:t>Disposiciones </a:t>
            </a:r>
            <a:r>
              <a:rPr lang="es-EC" sz="2400" dirty="0" smtClean="0"/>
              <a:t>generales.</a:t>
            </a:r>
          </a:p>
          <a:p>
            <a:pPr algn="just"/>
            <a:r>
              <a:rPr lang="es-EC" sz="2400" dirty="0"/>
              <a:t>Organización  </a:t>
            </a:r>
            <a:r>
              <a:rPr lang="es-EC" sz="2400" dirty="0" smtClean="0"/>
              <a:t>administración </a:t>
            </a:r>
            <a:r>
              <a:rPr lang="es-EC" sz="2400" dirty="0"/>
              <a:t>y mantenimiento de la red</a:t>
            </a:r>
            <a:r>
              <a:rPr lang="es-EC" sz="2400" dirty="0" smtClean="0"/>
              <a:t>.</a:t>
            </a:r>
          </a:p>
          <a:p>
            <a:pPr marL="0" indent="0" algn="just">
              <a:buNone/>
            </a:pPr>
            <a:endParaRPr lang="es-EC" sz="2400" dirty="0" smtClean="0"/>
          </a:p>
          <a:p>
            <a:pPr algn="just"/>
            <a:r>
              <a:rPr lang="es-EC" sz="2800" b="1" i="1" u="sng" dirty="0"/>
              <a:t>Seguridad de la gestión </a:t>
            </a:r>
            <a:r>
              <a:rPr lang="es-EC" sz="2800" b="1" i="1" u="sng" dirty="0" smtClean="0"/>
              <a:t>.</a:t>
            </a:r>
          </a:p>
          <a:p>
            <a:pPr algn="just"/>
            <a:r>
              <a:rPr lang="es-EC" sz="2400" dirty="0"/>
              <a:t>Políticas informáticas </a:t>
            </a:r>
            <a:r>
              <a:rPr lang="es-EC" sz="2400" dirty="0" smtClean="0"/>
              <a:t>especiales.</a:t>
            </a:r>
          </a:p>
          <a:p>
            <a:pPr algn="just"/>
            <a:r>
              <a:rPr lang="es-EC" sz="2400" dirty="0"/>
              <a:t>Revisión y evaluación</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69" y="116632"/>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Flecha izquierda"/>
          <p:cNvSpPr/>
          <p:nvPr/>
        </p:nvSpPr>
        <p:spPr>
          <a:xfrm>
            <a:off x="5220073" y="2924944"/>
            <a:ext cx="3744416" cy="29523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t>Elaborar, Actualizar y Aprobar Planes de Contingencia.</a:t>
            </a:r>
          </a:p>
          <a:p>
            <a:pPr algn="ctr"/>
            <a:r>
              <a:rPr lang="es-EC" sz="1600" dirty="0" smtClean="0"/>
              <a:t>Mantener respaldos de datos.</a:t>
            </a:r>
          </a:p>
          <a:p>
            <a:pPr algn="ctr"/>
            <a:r>
              <a:rPr lang="es-EC" sz="1600" dirty="0" smtClean="0"/>
              <a:t>Respaldos  de archivos institucionales, estratégicos y </a:t>
            </a:r>
            <a:r>
              <a:rPr lang="es-EC" sz="1600" dirty="0" err="1" smtClean="0"/>
              <a:t>crítcos</a:t>
            </a:r>
            <a:r>
              <a:rPr lang="es-EC" sz="1600" dirty="0" smtClean="0">
                <a:sym typeface="Wingdings" panose="05000000000000000000" pitchFamily="2" charset="2"/>
              </a:rPr>
              <a:t> lugar externo del DC</a:t>
            </a:r>
            <a:endParaRPr lang="es-EC" sz="1600" dirty="0" smtClean="0"/>
          </a:p>
        </p:txBody>
      </p:sp>
    </p:spTree>
    <p:extLst>
      <p:ext uri="{BB962C8B-B14F-4D97-AF65-F5344CB8AC3E}">
        <p14:creationId xmlns:p14="http://schemas.microsoft.com/office/powerpoint/2010/main" val="37831482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260648"/>
            <a:ext cx="6840760" cy="758952"/>
          </a:xfrm>
        </p:spPr>
        <p:txBody>
          <a:bodyPr>
            <a:noAutofit/>
          </a:bodyPr>
          <a:lstStyle/>
          <a:p>
            <a:r>
              <a:rPr lang="es-EC" sz="2400" b="1" dirty="0" smtClean="0">
                <a:solidFill>
                  <a:srgbClr val="FF0000"/>
                </a:solidFill>
              </a:rPr>
              <a:t>P O L Í T I C A   D E   S E G U R I D A D </a:t>
            </a:r>
            <a:br>
              <a:rPr lang="es-EC" sz="2400" b="1" dirty="0" smtClean="0">
                <a:solidFill>
                  <a:srgbClr val="FF0000"/>
                </a:solidFill>
              </a:rPr>
            </a:br>
            <a:r>
              <a:rPr lang="es-EC" sz="2400" b="1" dirty="0" smtClean="0">
                <a:solidFill>
                  <a:srgbClr val="FF0000"/>
                </a:solidFill>
              </a:rPr>
              <a:t>PARA </a:t>
            </a:r>
            <a:r>
              <a:rPr lang="es-EC" sz="2400" b="1" dirty="0">
                <a:solidFill>
                  <a:srgbClr val="FF0000"/>
                </a:solidFill>
              </a:rPr>
              <a:t>UNA RED SEGURA</a:t>
            </a:r>
            <a:endParaRPr lang="es-EC" sz="2400" dirty="0">
              <a:solidFill>
                <a:srgbClr val="FF0000"/>
              </a:solidFill>
            </a:endParaRPr>
          </a:p>
        </p:txBody>
      </p:sp>
      <p:sp>
        <p:nvSpPr>
          <p:cNvPr id="3" name="2 Marcador de contenido"/>
          <p:cNvSpPr>
            <a:spLocks noGrp="1"/>
          </p:cNvSpPr>
          <p:nvPr>
            <p:ph sz="quarter" idx="1"/>
          </p:nvPr>
        </p:nvSpPr>
        <p:spPr>
          <a:xfrm>
            <a:off x="142269" y="1484784"/>
            <a:ext cx="8503920" cy="4854280"/>
          </a:xfrm>
        </p:spPr>
        <p:txBody>
          <a:bodyPr>
            <a:noAutofit/>
          </a:bodyPr>
          <a:lstStyle/>
          <a:p>
            <a:pPr marL="274320" lvl="2" indent="-274320" algn="just">
              <a:buClr>
                <a:schemeClr val="accent1"/>
              </a:buClr>
              <a:buSzPct val="85000"/>
              <a:buFont typeface="Wingdings 2"/>
              <a:buChar char=""/>
            </a:pPr>
            <a:r>
              <a:rPr lang="es-EC" sz="2400" dirty="0" smtClean="0"/>
              <a:t>Definición de la seguridad de la red.</a:t>
            </a:r>
            <a:endParaRPr lang="es-EC" sz="2400" dirty="0"/>
          </a:p>
          <a:p>
            <a:pPr marL="274320" lvl="2" indent="-274320" algn="just">
              <a:buClr>
                <a:schemeClr val="accent1"/>
              </a:buClr>
              <a:buSzPct val="85000"/>
              <a:buFont typeface="Wingdings 2"/>
              <a:buChar char=""/>
            </a:pPr>
            <a:r>
              <a:rPr lang="es-EC" sz="2400" dirty="0" smtClean="0"/>
              <a:t>Alcance de la seguridad </a:t>
            </a:r>
            <a:r>
              <a:rPr lang="es-EC" sz="2400" dirty="0"/>
              <a:t>de la red</a:t>
            </a:r>
          </a:p>
          <a:p>
            <a:pPr marL="274320" lvl="2" indent="-274320" algn="just">
              <a:buClr>
                <a:schemeClr val="accent1"/>
              </a:buClr>
              <a:buSzPct val="85000"/>
              <a:buFont typeface="Wingdings 2"/>
              <a:buChar char=""/>
            </a:pPr>
            <a:r>
              <a:rPr lang="es-EC" sz="2400" dirty="0"/>
              <a:t>Importancia de la seguridad de la red: </a:t>
            </a:r>
          </a:p>
          <a:p>
            <a:pPr algn="just"/>
            <a:r>
              <a:rPr lang="es-EC" sz="2400" dirty="0"/>
              <a:t>Disposiciones </a:t>
            </a:r>
            <a:r>
              <a:rPr lang="es-EC" sz="2400" dirty="0" smtClean="0"/>
              <a:t>generales.</a:t>
            </a:r>
          </a:p>
          <a:p>
            <a:pPr algn="just"/>
            <a:r>
              <a:rPr lang="es-EC" sz="2400" dirty="0"/>
              <a:t>Organización  </a:t>
            </a:r>
            <a:r>
              <a:rPr lang="es-EC" sz="2400" dirty="0" smtClean="0"/>
              <a:t>administración </a:t>
            </a:r>
            <a:r>
              <a:rPr lang="es-EC" sz="2400" dirty="0"/>
              <a:t>y mantenimiento de la red</a:t>
            </a:r>
            <a:r>
              <a:rPr lang="es-EC" sz="2400" dirty="0" smtClean="0"/>
              <a:t>.</a:t>
            </a:r>
          </a:p>
          <a:p>
            <a:pPr algn="just"/>
            <a:r>
              <a:rPr lang="es-EC" sz="2400" dirty="0"/>
              <a:t>Seguridad de la gestión </a:t>
            </a:r>
            <a:r>
              <a:rPr lang="es-EC" sz="2400" dirty="0" smtClean="0"/>
              <a:t>.</a:t>
            </a:r>
          </a:p>
          <a:p>
            <a:pPr marL="0" indent="0" algn="just">
              <a:buNone/>
            </a:pPr>
            <a:endParaRPr lang="es-EC" sz="2400" dirty="0" smtClean="0"/>
          </a:p>
          <a:p>
            <a:pPr algn="just"/>
            <a:r>
              <a:rPr lang="es-EC" sz="2800" b="1" i="1" u="sng" dirty="0"/>
              <a:t>Políticas informáticas </a:t>
            </a:r>
            <a:endParaRPr lang="es-EC" sz="2800" b="1" i="1" u="sng" dirty="0" smtClean="0"/>
          </a:p>
          <a:p>
            <a:pPr marL="0" indent="0" algn="just">
              <a:buNone/>
            </a:pPr>
            <a:r>
              <a:rPr lang="es-EC" sz="2800" b="1" i="1" dirty="0"/>
              <a:t> </a:t>
            </a:r>
            <a:r>
              <a:rPr lang="es-EC" sz="2800" b="1" i="1" dirty="0" smtClean="0"/>
              <a:t>  </a:t>
            </a:r>
            <a:r>
              <a:rPr lang="es-EC" sz="2800" b="1" i="1" u="sng" dirty="0" smtClean="0"/>
              <a:t>especiales.</a:t>
            </a:r>
          </a:p>
          <a:p>
            <a:pPr marL="0" indent="0" algn="just">
              <a:buNone/>
            </a:pPr>
            <a:endParaRPr lang="es-EC" sz="2400" dirty="0" smtClean="0"/>
          </a:p>
          <a:p>
            <a:pPr algn="just"/>
            <a:r>
              <a:rPr lang="es-EC" sz="2400" dirty="0"/>
              <a:t>Revisión y evaluación</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69" y="116632"/>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Flecha izquierda"/>
          <p:cNvSpPr/>
          <p:nvPr/>
        </p:nvSpPr>
        <p:spPr>
          <a:xfrm>
            <a:off x="4932040" y="3861048"/>
            <a:ext cx="4032448" cy="20162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t>Afinar, optimizar y garantizar la estabilidad de la red</a:t>
            </a:r>
          </a:p>
        </p:txBody>
      </p:sp>
    </p:spTree>
    <p:extLst>
      <p:ext uri="{BB962C8B-B14F-4D97-AF65-F5344CB8AC3E}">
        <p14:creationId xmlns:p14="http://schemas.microsoft.com/office/powerpoint/2010/main" val="11920194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260648"/>
            <a:ext cx="6840760" cy="758952"/>
          </a:xfrm>
        </p:spPr>
        <p:txBody>
          <a:bodyPr>
            <a:noAutofit/>
          </a:bodyPr>
          <a:lstStyle/>
          <a:p>
            <a:r>
              <a:rPr lang="es-EC" sz="2400" b="1" dirty="0" smtClean="0">
                <a:solidFill>
                  <a:srgbClr val="FF0000"/>
                </a:solidFill>
              </a:rPr>
              <a:t>P O L Í T I C A   D E   S E G U R I D A D </a:t>
            </a:r>
            <a:br>
              <a:rPr lang="es-EC" sz="2400" b="1" dirty="0" smtClean="0">
                <a:solidFill>
                  <a:srgbClr val="FF0000"/>
                </a:solidFill>
              </a:rPr>
            </a:br>
            <a:r>
              <a:rPr lang="es-EC" sz="2400" b="1" dirty="0" smtClean="0">
                <a:solidFill>
                  <a:srgbClr val="FF0000"/>
                </a:solidFill>
              </a:rPr>
              <a:t>PARA </a:t>
            </a:r>
            <a:r>
              <a:rPr lang="es-EC" sz="2400" b="1" dirty="0">
                <a:solidFill>
                  <a:srgbClr val="FF0000"/>
                </a:solidFill>
              </a:rPr>
              <a:t>UNA RED SEGURA</a:t>
            </a:r>
            <a:endParaRPr lang="es-EC" sz="2400" dirty="0">
              <a:solidFill>
                <a:srgbClr val="FF0000"/>
              </a:solidFill>
            </a:endParaRPr>
          </a:p>
        </p:txBody>
      </p:sp>
      <p:sp>
        <p:nvSpPr>
          <p:cNvPr id="3" name="2 Marcador de contenido"/>
          <p:cNvSpPr>
            <a:spLocks noGrp="1"/>
          </p:cNvSpPr>
          <p:nvPr>
            <p:ph sz="quarter" idx="1"/>
          </p:nvPr>
        </p:nvSpPr>
        <p:spPr>
          <a:xfrm>
            <a:off x="142269" y="1484784"/>
            <a:ext cx="8503920" cy="4854280"/>
          </a:xfrm>
        </p:spPr>
        <p:txBody>
          <a:bodyPr>
            <a:noAutofit/>
          </a:bodyPr>
          <a:lstStyle/>
          <a:p>
            <a:pPr marL="274320" lvl="2" indent="-274320" algn="just">
              <a:buClr>
                <a:schemeClr val="accent1"/>
              </a:buClr>
              <a:buSzPct val="85000"/>
              <a:buFont typeface="Wingdings 2"/>
              <a:buChar char=""/>
            </a:pPr>
            <a:r>
              <a:rPr lang="es-EC" sz="2400" dirty="0" smtClean="0"/>
              <a:t>Definición de la seguridad de la red</a:t>
            </a:r>
            <a:r>
              <a:rPr lang="es-EC" sz="2400" u="sng" dirty="0" smtClean="0"/>
              <a:t>.</a:t>
            </a:r>
            <a:endParaRPr lang="es-EC" sz="2400" u="sng" dirty="0"/>
          </a:p>
          <a:p>
            <a:pPr marL="274320" lvl="2" indent="-274320" algn="just">
              <a:buClr>
                <a:schemeClr val="accent1"/>
              </a:buClr>
              <a:buSzPct val="85000"/>
              <a:buFont typeface="Wingdings 2"/>
              <a:buChar char=""/>
            </a:pPr>
            <a:r>
              <a:rPr lang="es-EC" sz="2400" dirty="0" smtClean="0"/>
              <a:t>Alcance de la seguridad </a:t>
            </a:r>
            <a:r>
              <a:rPr lang="es-EC" sz="2400" dirty="0"/>
              <a:t>de la red</a:t>
            </a:r>
          </a:p>
          <a:p>
            <a:pPr marL="274320" lvl="2" indent="-274320" algn="just">
              <a:buClr>
                <a:schemeClr val="accent1"/>
              </a:buClr>
              <a:buSzPct val="85000"/>
              <a:buFont typeface="Wingdings 2"/>
              <a:buChar char=""/>
            </a:pPr>
            <a:r>
              <a:rPr lang="es-EC" sz="2400" dirty="0"/>
              <a:t>Importancia de la seguridad de la red: </a:t>
            </a:r>
          </a:p>
          <a:p>
            <a:pPr algn="just"/>
            <a:r>
              <a:rPr lang="es-EC" sz="2400" dirty="0"/>
              <a:t>Disposiciones </a:t>
            </a:r>
            <a:r>
              <a:rPr lang="es-EC" sz="2400" dirty="0" smtClean="0"/>
              <a:t>generales.</a:t>
            </a:r>
          </a:p>
          <a:p>
            <a:pPr algn="just"/>
            <a:r>
              <a:rPr lang="es-EC" sz="2400" dirty="0"/>
              <a:t>Organización  </a:t>
            </a:r>
            <a:r>
              <a:rPr lang="es-EC" sz="2400" dirty="0" smtClean="0"/>
              <a:t>administración </a:t>
            </a:r>
            <a:r>
              <a:rPr lang="es-EC" sz="2400" dirty="0"/>
              <a:t>y mantenimiento de la red</a:t>
            </a:r>
            <a:r>
              <a:rPr lang="es-EC" sz="2400" dirty="0" smtClean="0"/>
              <a:t>.</a:t>
            </a:r>
          </a:p>
          <a:p>
            <a:pPr algn="just"/>
            <a:r>
              <a:rPr lang="es-EC" sz="2400" dirty="0"/>
              <a:t>Seguridad de la gestión </a:t>
            </a:r>
            <a:r>
              <a:rPr lang="es-EC" sz="2400" dirty="0" smtClean="0"/>
              <a:t>.</a:t>
            </a:r>
          </a:p>
          <a:p>
            <a:pPr algn="just"/>
            <a:r>
              <a:rPr lang="es-EC" sz="2400" dirty="0"/>
              <a:t>Políticas informáticas </a:t>
            </a:r>
            <a:r>
              <a:rPr lang="es-EC" sz="2400" dirty="0" smtClean="0"/>
              <a:t>especiales.</a:t>
            </a:r>
          </a:p>
          <a:p>
            <a:pPr algn="just"/>
            <a:endParaRPr lang="es-EC" sz="2400" dirty="0"/>
          </a:p>
          <a:p>
            <a:pPr algn="just"/>
            <a:endParaRPr lang="es-EC" sz="2400" dirty="0" smtClean="0"/>
          </a:p>
          <a:p>
            <a:pPr algn="just"/>
            <a:r>
              <a:rPr lang="es-EC" sz="3200" b="1" i="1" u="sng" dirty="0"/>
              <a:t>Revisión y evaluación</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69" y="116632"/>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Flecha izquierda"/>
          <p:cNvSpPr/>
          <p:nvPr/>
        </p:nvSpPr>
        <p:spPr>
          <a:xfrm>
            <a:off x="5292080" y="4509120"/>
            <a:ext cx="3461603" cy="20162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t>La Política planteada debe ser R y E de manera continua.</a:t>
            </a:r>
          </a:p>
        </p:txBody>
      </p:sp>
    </p:spTree>
    <p:extLst>
      <p:ext uri="{BB962C8B-B14F-4D97-AF65-F5344CB8AC3E}">
        <p14:creationId xmlns:p14="http://schemas.microsoft.com/office/powerpoint/2010/main" val="20697605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C" sz="3200" b="1" dirty="0">
                <a:solidFill>
                  <a:srgbClr val="FF0000"/>
                </a:solidFill>
              </a:rPr>
              <a:t>SEGURIDAD </a:t>
            </a:r>
            <a:r>
              <a:rPr lang="es-EC" sz="3200" b="1" dirty="0" smtClean="0">
                <a:solidFill>
                  <a:srgbClr val="FF0000"/>
                </a:solidFill>
              </a:rPr>
              <a:t>ORGANIZACIONAL</a:t>
            </a:r>
            <a:endParaRPr lang="es-EC" sz="3200" dirty="0">
              <a:solidFill>
                <a:srgbClr val="FF0000"/>
              </a:solidFill>
            </a:endParaRPr>
          </a:p>
        </p:txBody>
      </p:sp>
      <p:sp>
        <p:nvSpPr>
          <p:cNvPr id="3" name="2 Marcador de contenido"/>
          <p:cNvSpPr>
            <a:spLocks noGrp="1"/>
          </p:cNvSpPr>
          <p:nvPr>
            <p:ph sz="quarter" idx="1"/>
          </p:nvPr>
        </p:nvSpPr>
        <p:spPr/>
        <p:txBody>
          <a:bodyPr>
            <a:normAutofit/>
          </a:bodyPr>
          <a:lstStyle/>
          <a:p>
            <a:pPr marL="0" indent="0" algn="ctr">
              <a:buNone/>
            </a:pPr>
            <a:r>
              <a:rPr lang="es-EC" b="1" u="sng" dirty="0" smtClean="0">
                <a:solidFill>
                  <a:srgbClr val="FF0000"/>
                </a:solidFill>
              </a:rPr>
              <a:t>Estructura para la seguridad de la red:</a:t>
            </a:r>
          </a:p>
          <a:p>
            <a:pPr lvl="1"/>
            <a:r>
              <a:rPr lang="es-EC" b="1" dirty="0" smtClean="0">
                <a:solidFill>
                  <a:schemeClr val="tx1"/>
                </a:solidFill>
              </a:rPr>
              <a:t>Comité </a:t>
            </a:r>
            <a:r>
              <a:rPr lang="es-EC" b="1" dirty="0">
                <a:solidFill>
                  <a:schemeClr val="tx1"/>
                </a:solidFill>
              </a:rPr>
              <a:t>de la dirección </a:t>
            </a:r>
            <a:r>
              <a:rPr lang="es-EC" b="1" dirty="0" smtClean="0">
                <a:solidFill>
                  <a:schemeClr val="tx1"/>
                </a:solidFill>
              </a:rPr>
              <a:t>para </a:t>
            </a:r>
            <a:r>
              <a:rPr lang="es-EC" b="1" dirty="0">
                <a:solidFill>
                  <a:schemeClr val="tx1"/>
                </a:solidFill>
              </a:rPr>
              <a:t>la seguridad de la red</a:t>
            </a:r>
            <a:endParaRPr lang="es-EC" dirty="0">
              <a:solidFill>
                <a:schemeClr val="tx1"/>
              </a:solidFill>
            </a:endParaRPr>
          </a:p>
          <a:p>
            <a:pPr marL="594360" lvl="2" indent="0">
              <a:buNone/>
            </a:pPr>
            <a:endParaRPr lang="es-EC" dirty="0"/>
          </a:p>
          <a:p>
            <a:pPr lvl="2"/>
            <a:endParaRPr lang="es-EC" dirty="0" smtClean="0"/>
          </a:p>
          <a:p>
            <a:pPr marL="594360" lvl="2" indent="0">
              <a:buNone/>
            </a:pPr>
            <a:endParaRPr lang="es-EC" dirty="0" smtClean="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69" y="116632"/>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2090960151"/>
              </p:ext>
            </p:extLst>
          </p:nvPr>
        </p:nvGraphicFramePr>
        <p:xfrm>
          <a:off x="803920" y="2636912"/>
          <a:ext cx="7296472"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971600" y="3140968"/>
            <a:ext cx="576064" cy="2862322"/>
          </a:xfrm>
          <a:prstGeom prst="rect">
            <a:avLst/>
          </a:prstGeom>
          <a:noFill/>
        </p:spPr>
        <p:txBody>
          <a:bodyPr wrap="square" rtlCol="0">
            <a:spAutoFit/>
          </a:bodyPr>
          <a:lstStyle/>
          <a:p>
            <a:r>
              <a:rPr lang="es-EC" dirty="0" smtClean="0">
                <a:solidFill>
                  <a:schemeClr val="bg1"/>
                </a:solidFill>
              </a:rPr>
              <a:t>E</a:t>
            </a:r>
          </a:p>
          <a:p>
            <a:r>
              <a:rPr lang="es-EC" dirty="0" smtClean="0">
                <a:solidFill>
                  <a:schemeClr val="bg1"/>
                </a:solidFill>
              </a:rPr>
              <a:t>S</a:t>
            </a:r>
          </a:p>
          <a:p>
            <a:r>
              <a:rPr lang="es-EC" dirty="0" smtClean="0">
                <a:solidFill>
                  <a:schemeClr val="bg1"/>
                </a:solidFill>
              </a:rPr>
              <a:t>T</a:t>
            </a:r>
          </a:p>
          <a:p>
            <a:r>
              <a:rPr lang="es-EC" dirty="0" smtClean="0">
                <a:solidFill>
                  <a:schemeClr val="bg1"/>
                </a:solidFill>
              </a:rPr>
              <a:t>R</a:t>
            </a:r>
          </a:p>
          <a:p>
            <a:r>
              <a:rPr lang="es-EC" dirty="0" smtClean="0">
                <a:solidFill>
                  <a:schemeClr val="bg1"/>
                </a:solidFill>
              </a:rPr>
              <a:t>U</a:t>
            </a:r>
          </a:p>
          <a:p>
            <a:r>
              <a:rPr lang="es-EC" dirty="0" smtClean="0">
                <a:solidFill>
                  <a:schemeClr val="bg1"/>
                </a:solidFill>
              </a:rPr>
              <a:t>C</a:t>
            </a:r>
          </a:p>
          <a:p>
            <a:r>
              <a:rPr lang="es-EC" dirty="0" smtClean="0">
                <a:solidFill>
                  <a:schemeClr val="bg1"/>
                </a:solidFill>
              </a:rPr>
              <a:t>T</a:t>
            </a:r>
          </a:p>
          <a:p>
            <a:r>
              <a:rPr lang="es-EC" dirty="0" smtClean="0">
                <a:solidFill>
                  <a:schemeClr val="bg1"/>
                </a:solidFill>
              </a:rPr>
              <a:t>U</a:t>
            </a:r>
          </a:p>
          <a:p>
            <a:r>
              <a:rPr lang="es-EC" dirty="0" smtClean="0">
                <a:solidFill>
                  <a:schemeClr val="bg1"/>
                </a:solidFill>
              </a:rPr>
              <a:t>R</a:t>
            </a:r>
          </a:p>
          <a:p>
            <a:r>
              <a:rPr lang="es-EC" dirty="0">
                <a:solidFill>
                  <a:schemeClr val="bg1"/>
                </a:solidFill>
              </a:rPr>
              <a:t>A</a:t>
            </a:r>
            <a:endParaRPr lang="es-EC" dirty="0" smtClean="0">
              <a:solidFill>
                <a:schemeClr val="bg1"/>
              </a:solidFill>
            </a:endParaRPr>
          </a:p>
        </p:txBody>
      </p:sp>
    </p:spTree>
    <p:extLst>
      <p:ext uri="{BB962C8B-B14F-4D97-AF65-F5344CB8AC3E}">
        <p14:creationId xmlns:p14="http://schemas.microsoft.com/office/powerpoint/2010/main" val="22748006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C" sz="3200" b="1" dirty="0">
                <a:solidFill>
                  <a:srgbClr val="FF0000"/>
                </a:solidFill>
              </a:rPr>
              <a:t>SEGURIDAD </a:t>
            </a:r>
            <a:r>
              <a:rPr lang="es-EC" sz="3200" b="1" dirty="0" smtClean="0">
                <a:solidFill>
                  <a:srgbClr val="FF0000"/>
                </a:solidFill>
              </a:rPr>
              <a:t>ORGANIZACIONAL</a:t>
            </a:r>
            <a:endParaRPr lang="es-EC" sz="3200" dirty="0">
              <a:solidFill>
                <a:srgbClr val="FF0000"/>
              </a:solidFill>
            </a:endParaRPr>
          </a:p>
        </p:txBody>
      </p:sp>
      <p:sp>
        <p:nvSpPr>
          <p:cNvPr id="3" name="2 Marcador de contenido"/>
          <p:cNvSpPr>
            <a:spLocks noGrp="1"/>
          </p:cNvSpPr>
          <p:nvPr>
            <p:ph sz="quarter" idx="1"/>
          </p:nvPr>
        </p:nvSpPr>
        <p:spPr/>
        <p:txBody>
          <a:bodyPr>
            <a:normAutofit/>
          </a:bodyPr>
          <a:lstStyle/>
          <a:p>
            <a:pPr marL="0" indent="0" algn="ctr">
              <a:buNone/>
            </a:pPr>
            <a:r>
              <a:rPr lang="es-EC" b="1" u="sng" dirty="0" smtClean="0">
                <a:solidFill>
                  <a:srgbClr val="FF0000"/>
                </a:solidFill>
              </a:rPr>
              <a:t>Estructura para la seguridad de la red:</a:t>
            </a:r>
          </a:p>
          <a:p>
            <a:pPr lvl="1"/>
            <a:r>
              <a:rPr lang="es-EC" b="1" dirty="0" smtClean="0">
                <a:solidFill>
                  <a:schemeClr val="tx1"/>
                </a:solidFill>
              </a:rPr>
              <a:t>Comité </a:t>
            </a:r>
            <a:r>
              <a:rPr lang="es-EC" b="1" dirty="0">
                <a:solidFill>
                  <a:schemeClr val="tx1"/>
                </a:solidFill>
              </a:rPr>
              <a:t>de la dirección </a:t>
            </a:r>
            <a:r>
              <a:rPr lang="es-EC" b="1" dirty="0" smtClean="0">
                <a:solidFill>
                  <a:schemeClr val="tx1"/>
                </a:solidFill>
              </a:rPr>
              <a:t>para </a:t>
            </a:r>
            <a:r>
              <a:rPr lang="es-EC" b="1" dirty="0">
                <a:solidFill>
                  <a:schemeClr val="tx1"/>
                </a:solidFill>
              </a:rPr>
              <a:t>la seguridad de la red</a:t>
            </a:r>
            <a:endParaRPr lang="es-EC" dirty="0">
              <a:solidFill>
                <a:schemeClr val="tx1"/>
              </a:solidFill>
            </a:endParaRPr>
          </a:p>
          <a:p>
            <a:pPr marL="594360" lvl="2" indent="0">
              <a:buNone/>
            </a:pPr>
            <a:endParaRPr lang="es-EC" dirty="0"/>
          </a:p>
          <a:p>
            <a:pPr lvl="2"/>
            <a:endParaRPr lang="es-EC" dirty="0" smtClean="0"/>
          </a:p>
          <a:p>
            <a:pPr marL="594360" lvl="2" indent="0">
              <a:buNone/>
            </a:pPr>
            <a:endParaRPr lang="es-EC" dirty="0" smtClean="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69" y="116632"/>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2084705556"/>
              </p:ext>
            </p:extLst>
          </p:nvPr>
        </p:nvGraphicFramePr>
        <p:xfrm>
          <a:off x="803920" y="2636912"/>
          <a:ext cx="7296472"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971600" y="3352924"/>
            <a:ext cx="576064" cy="2308324"/>
          </a:xfrm>
          <a:prstGeom prst="rect">
            <a:avLst/>
          </a:prstGeom>
          <a:noFill/>
        </p:spPr>
        <p:txBody>
          <a:bodyPr wrap="square" rtlCol="0">
            <a:spAutoFit/>
          </a:bodyPr>
          <a:lstStyle/>
          <a:p>
            <a:r>
              <a:rPr lang="es-EC" dirty="0" smtClean="0">
                <a:solidFill>
                  <a:schemeClr val="bg1"/>
                </a:solidFill>
              </a:rPr>
              <a:t>F</a:t>
            </a:r>
          </a:p>
          <a:p>
            <a:r>
              <a:rPr lang="es-EC" dirty="0" smtClean="0">
                <a:solidFill>
                  <a:schemeClr val="bg1"/>
                </a:solidFill>
              </a:rPr>
              <a:t>U</a:t>
            </a:r>
          </a:p>
          <a:p>
            <a:r>
              <a:rPr lang="es-EC" dirty="0" smtClean="0">
                <a:solidFill>
                  <a:schemeClr val="bg1"/>
                </a:solidFill>
              </a:rPr>
              <a:t>C</a:t>
            </a:r>
          </a:p>
          <a:p>
            <a:r>
              <a:rPr lang="es-EC" dirty="0" smtClean="0">
                <a:solidFill>
                  <a:schemeClr val="bg1"/>
                </a:solidFill>
              </a:rPr>
              <a:t>I</a:t>
            </a:r>
          </a:p>
          <a:p>
            <a:r>
              <a:rPr lang="es-EC" dirty="0" smtClean="0">
                <a:solidFill>
                  <a:schemeClr val="bg1"/>
                </a:solidFill>
              </a:rPr>
              <a:t>O</a:t>
            </a:r>
          </a:p>
          <a:p>
            <a:r>
              <a:rPr lang="es-EC" dirty="0" smtClean="0">
                <a:solidFill>
                  <a:schemeClr val="bg1"/>
                </a:solidFill>
              </a:rPr>
              <a:t>N</a:t>
            </a:r>
          </a:p>
          <a:p>
            <a:r>
              <a:rPr lang="es-EC" dirty="0" smtClean="0">
                <a:solidFill>
                  <a:schemeClr val="bg1"/>
                </a:solidFill>
              </a:rPr>
              <a:t>E</a:t>
            </a:r>
          </a:p>
          <a:p>
            <a:r>
              <a:rPr lang="es-EC" dirty="0">
                <a:solidFill>
                  <a:schemeClr val="bg1"/>
                </a:solidFill>
              </a:rPr>
              <a:t>S</a:t>
            </a:r>
          </a:p>
        </p:txBody>
      </p:sp>
    </p:spTree>
    <p:extLst>
      <p:ext uri="{BB962C8B-B14F-4D97-AF65-F5344CB8AC3E}">
        <p14:creationId xmlns:p14="http://schemas.microsoft.com/office/powerpoint/2010/main" val="4158471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noChangeAspect="1"/>
          </p:cNvGraphicFramePr>
          <p:nvPr>
            <p:extLst>
              <p:ext uri="{D42A27DB-BD31-4B8C-83A1-F6EECF244321}">
                <p14:modId xmlns:p14="http://schemas.microsoft.com/office/powerpoint/2010/main" val="4111688599"/>
              </p:ext>
            </p:extLst>
          </p:nvPr>
        </p:nvGraphicFramePr>
        <p:xfrm>
          <a:off x="297605" y="1772816"/>
          <a:ext cx="8522867" cy="3816424"/>
        </p:xfrm>
        <a:graphic>
          <a:graphicData uri="http://schemas.openxmlformats.org/presentationml/2006/ole">
            <mc:AlternateContent xmlns:mc="http://schemas.openxmlformats.org/markup-compatibility/2006">
              <mc:Choice xmlns:v="urn:schemas-microsoft-com:vml" Requires="v">
                <p:oleObj spid="_x0000_s1172" name="Visio" r:id="rId3" imgW="8513125" imgH="3257289" progId="Visio.Drawing.11">
                  <p:embed/>
                </p:oleObj>
              </mc:Choice>
              <mc:Fallback>
                <p:oleObj name="Visio" r:id="rId3" imgW="8513125" imgH="3257289"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05" y="1772816"/>
                        <a:ext cx="8522867" cy="3816424"/>
                      </a:xfrm>
                      <a:prstGeom prst="rect">
                        <a:avLst/>
                      </a:prstGeom>
                      <a:noFill/>
                    </p:spPr>
                  </p:pic>
                </p:oleObj>
              </mc:Fallback>
            </mc:AlternateContent>
          </a:graphicData>
        </a:graphic>
      </p:graphicFrame>
      <p:pic>
        <p:nvPicPr>
          <p:cNvPr id="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269" y="116632"/>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txBox="1">
            <a:spLocks/>
          </p:cNvSpPr>
          <p:nvPr/>
        </p:nvSpPr>
        <p:spPr>
          <a:xfrm>
            <a:off x="1331640" y="131711"/>
            <a:ext cx="6912767" cy="706090"/>
          </a:xfrm>
          <a:prstGeom prst="rect">
            <a:avLst/>
          </a:prstGeom>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dirty="0" smtClean="0"/>
              <a:t/>
            </a:r>
            <a:br>
              <a:rPr lang="es-EC" dirty="0" smtClean="0"/>
            </a:br>
            <a:r>
              <a:rPr lang="es-EC" b="1" dirty="0" smtClean="0"/>
              <a:t> </a:t>
            </a:r>
            <a:r>
              <a:rPr lang="es-EC" dirty="0" smtClean="0"/>
              <a:t/>
            </a:r>
            <a:br>
              <a:rPr lang="es-EC" dirty="0" smtClean="0"/>
            </a:br>
            <a:r>
              <a:rPr lang="es-EC" sz="9600" b="1" dirty="0" smtClean="0">
                <a:solidFill>
                  <a:srgbClr val="FF0000"/>
                </a:solidFill>
              </a:rPr>
              <a:t>A N T E C E D E N T E S</a:t>
            </a:r>
            <a:endParaRPr lang="es-EC" b="1" dirty="0">
              <a:solidFill>
                <a:srgbClr val="FF0000"/>
              </a:solidFill>
            </a:endParaRPr>
          </a:p>
        </p:txBody>
      </p:sp>
    </p:spTree>
    <p:extLst>
      <p:ext uri="{BB962C8B-B14F-4D97-AF65-F5344CB8AC3E}">
        <p14:creationId xmlns:p14="http://schemas.microsoft.com/office/powerpoint/2010/main" val="2216652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C" sz="3200" b="1" dirty="0">
                <a:solidFill>
                  <a:srgbClr val="FF0000"/>
                </a:solidFill>
              </a:rPr>
              <a:t>SEGURIDAD </a:t>
            </a:r>
            <a:r>
              <a:rPr lang="es-EC" sz="3200" b="1" dirty="0" smtClean="0">
                <a:solidFill>
                  <a:srgbClr val="FF0000"/>
                </a:solidFill>
              </a:rPr>
              <a:t>ORGANIZACIONAL</a:t>
            </a:r>
            <a:endParaRPr lang="es-EC" sz="3200" dirty="0">
              <a:solidFill>
                <a:srgbClr val="FF0000"/>
              </a:solidFill>
            </a:endParaRPr>
          </a:p>
        </p:txBody>
      </p:sp>
      <p:sp>
        <p:nvSpPr>
          <p:cNvPr id="3" name="2 Marcador de contenido"/>
          <p:cNvSpPr>
            <a:spLocks noGrp="1"/>
          </p:cNvSpPr>
          <p:nvPr>
            <p:ph sz="quarter" idx="1"/>
          </p:nvPr>
        </p:nvSpPr>
        <p:spPr>
          <a:xfrm>
            <a:off x="107504" y="1556792"/>
            <a:ext cx="8503920" cy="4824536"/>
          </a:xfrm>
        </p:spPr>
        <p:txBody>
          <a:bodyPr>
            <a:normAutofit fontScale="92500" lnSpcReduction="10000"/>
          </a:bodyPr>
          <a:lstStyle/>
          <a:p>
            <a:pPr marL="0" indent="0" algn="ctr">
              <a:buNone/>
            </a:pPr>
            <a:r>
              <a:rPr lang="es-EC" b="1" u="sng" dirty="0" smtClean="0">
                <a:solidFill>
                  <a:srgbClr val="FF0000"/>
                </a:solidFill>
              </a:rPr>
              <a:t>Estructura para la seguridad de la red:</a:t>
            </a:r>
          </a:p>
          <a:p>
            <a:pPr marL="0" indent="0" algn="ctr">
              <a:buNone/>
            </a:pPr>
            <a:endParaRPr lang="es-EC" b="1" u="sng" dirty="0" smtClean="0">
              <a:solidFill>
                <a:srgbClr val="FF0000"/>
              </a:solidFill>
            </a:endParaRPr>
          </a:p>
          <a:p>
            <a:pPr lvl="1"/>
            <a:r>
              <a:rPr lang="es-EC" b="1" dirty="0" smtClean="0">
                <a:solidFill>
                  <a:schemeClr val="tx1"/>
                </a:solidFill>
              </a:rPr>
              <a:t>Coordinación </a:t>
            </a:r>
            <a:r>
              <a:rPr lang="es-EC" b="1" dirty="0">
                <a:solidFill>
                  <a:schemeClr val="tx1"/>
                </a:solidFill>
              </a:rPr>
              <a:t>de </a:t>
            </a:r>
            <a:r>
              <a:rPr lang="es-EC" b="1" dirty="0" smtClean="0">
                <a:solidFill>
                  <a:schemeClr val="tx1"/>
                </a:solidFill>
              </a:rPr>
              <a:t>la</a:t>
            </a:r>
          </a:p>
          <a:p>
            <a:pPr marL="274320" lvl="1" indent="0">
              <a:buNone/>
            </a:pPr>
            <a:r>
              <a:rPr lang="es-EC" b="1" dirty="0">
                <a:solidFill>
                  <a:schemeClr val="tx1"/>
                </a:solidFill>
              </a:rPr>
              <a:t> </a:t>
            </a:r>
            <a:r>
              <a:rPr lang="es-EC" b="1" dirty="0" smtClean="0">
                <a:solidFill>
                  <a:schemeClr val="tx1"/>
                </a:solidFill>
              </a:rPr>
              <a:t>    </a:t>
            </a:r>
            <a:r>
              <a:rPr lang="es-EC" b="1" dirty="0">
                <a:solidFill>
                  <a:schemeClr val="tx1"/>
                </a:solidFill>
              </a:rPr>
              <a:t>seguridad de la red</a:t>
            </a:r>
            <a:r>
              <a:rPr lang="es-EC" b="1" dirty="0" smtClean="0">
                <a:solidFill>
                  <a:schemeClr val="tx1"/>
                </a:solidFill>
              </a:rPr>
              <a:t>.</a:t>
            </a:r>
          </a:p>
          <a:p>
            <a:pPr marL="274320" lvl="1" indent="0">
              <a:buNone/>
            </a:pPr>
            <a:endParaRPr lang="es-EC" b="1" dirty="0" smtClean="0">
              <a:solidFill>
                <a:schemeClr val="tx1"/>
              </a:solidFill>
            </a:endParaRPr>
          </a:p>
          <a:p>
            <a:pPr lvl="1"/>
            <a:r>
              <a:rPr lang="es-EC" dirty="0">
                <a:solidFill>
                  <a:schemeClr val="tx1"/>
                </a:solidFill>
              </a:rPr>
              <a:t>Asignación de </a:t>
            </a:r>
            <a:r>
              <a:rPr lang="es-EC" dirty="0" smtClean="0">
                <a:solidFill>
                  <a:schemeClr val="tx1"/>
                </a:solidFill>
              </a:rPr>
              <a:t>responsabilidades</a:t>
            </a:r>
          </a:p>
          <a:p>
            <a:pPr marL="274320" lvl="1" indent="0">
              <a:buNone/>
            </a:pPr>
            <a:r>
              <a:rPr lang="es-EC" dirty="0">
                <a:solidFill>
                  <a:schemeClr val="tx1"/>
                </a:solidFill>
              </a:rPr>
              <a:t> </a:t>
            </a:r>
            <a:r>
              <a:rPr lang="es-EC" dirty="0" smtClean="0">
                <a:solidFill>
                  <a:schemeClr val="tx1"/>
                </a:solidFill>
              </a:rPr>
              <a:t>   </a:t>
            </a:r>
            <a:r>
              <a:rPr lang="es-EC" dirty="0">
                <a:solidFill>
                  <a:schemeClr val="tx1"/>
                </a:solidFill>
              </a:rPr>
              <a:t>para la seguridad de la </a:t>
            </a:r>
            <a:r>
              <a:rPr lang="es-EC" dirty="0" smtClean="0">
                <a:solidFill>
                  <a:schemeClr val="tx1"/>
                </a:solidFill>
              </a:rPr>
              <a:t>red.</a:t>
            </a:r>
          </a:p>
          <a:p>
            <a:pPr marL="274320" lvl="1" indent="0">
              <a:buNone/>
            </a:pPr>
            <a:endParaRPr lang="es-EC" dirty="0">
              <a:solidFill>
                <a:schemeClr val="tx1"/>
              </a:solidFill>
            </a:endParaRPr>
          </a:p>
          <a:p>
            <a:pPr lvl="1"/>
            <a:r>
              <a:rPr lang="es-EC" dirty="0">
                <a:solidFill>
                  <a:schemeClr val="tx1"/>
                </a:solidFill>
              </a:rPr>
              <a:t>Procesos de instalación </a:t>
            </a:r>
            <a:r>
              <a:rPr lang="es-EC" dirty="0" smtClean="0">
                <a:solidFill>
                  <a:schemeClr val="tx1"/>
                </a:solidFill>
              </a:rPr>
              <a:t>para</a:t>
            </a:r>
          </a:p>
          <a:p>
            <a:pPr marL="274320" lvl="1" indent="0">
              <a:buNone/>
            </a:pPr>
            <a:r>
              <a:rPr lang="es-EC" dirty="0">
                <a:solidFill>
                  <a:schemeClr val="tx1"/>
                </a:solidFill>
              </a:rPr>
              <a:t> </a:t>
            </a:r>
            <a:r>
              <a:rPr lang="es-EC" dirty="0" smtClean="0">
                <a:solidFill>
                  <a:schemeClr val="tx1"/>
                </a:solidFill>
              </a:rPr>
              <a:t>   </a:t>
            </a:r>
            <a:r>
              <a:rPr lang="es-EC" dirty="0">
                <a:solidFill>
                  <a:schemeClr val="tx1"/>
                </a:solidFill>
              </a:rPr>
              <a:t>infraestructura de red</a:t>
            </a:r>
            <a:r>
              <a:rPr lang="es-EC" dirty="0" smtClean="0">
                <a:solidFill>
                  <a:schemeClr val="tx1"/>
                </a:solidFill>
              </a:rPr>
              <a:t>.</a:t>
            </a:r>
          </a:p>
          <a:p>
            <a:pPr marL="274320" lvl="1" indent="0">
              <a:buNone/>
            </a:pPr>
            <a:endParaRPr lang="es-EC" dirty="0" smtClean="0">
              <a:solidFill>
                <a:schemeClr val="tx1"/>
              </a:solidFill>
            </a:endParaRPr>
          </a:p>
          <a:p>
            <a:pPr lvl="1"/>
            <a:r>
              <a:rPr lang="es-EC" dirty="0">
                <a:solidFill>
                  <a:schemeClr val="tx1"/>
                </a:solidFill>
              </a:rPr>
              <a:t>Asesoría de un especialista </a:t>
            </a:r>
            <a:endParaRPr lang="es-EC" dirty="0" smtClean="0">
              <a:solidFill>
                <a:schemeClr val="tx1"/>
              </a:solidFill>
            </a:endParaRPr>
          </a:p>
          <a:p>
            <a:pPr marL="274320" lvl="1" indent="0">
              <a:buNone/>
            </a:pPr>
            <a:r>
              <a:rPr lang="es-EC" dirty="0">
                <a:solidFill>
                  <a:schemeClr val="tx1"/>
                </a:solidFill>
              </a:rPr>
              <a:t> </a:t>
            </a:r>
            <a:r>
              <a:rPr lang="es-EC" dirty="0" smtClean="0">
                <a:solidFill>
                  <a:schemeClr val="tx1"/>
                </a:solidFill>
              </a:rPr>
              <a:t>    en </a:t>
            </a:r>
            <a:r>
              <a:rPr lang="es-EC" dirty="0">
                <a:solidFill>
                  <a:schemeClr val="tx1"/>
                </a:solidFill>
              </a:rPr>
              <a:t>seguridad de redes.</a:t>
            </a:r>
          </a:p>
          <a:p>
            <a:pPr lvl="1"/>
            <a:endParaRPr lang="es-EC" dirty="0">
              <a:solidFill>
                <a:schemeClr val="tx1"/>
              </a:solidFill>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69" y="116632"/>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Llamada ovalada"/>
          <p:cNvSpPr/>
          <p:nvPr/>
        </p:nvSpPr>
        <p:spPr>
          <a:xfrm>
            <a:off x="4716016" y="2204864"/>
            <a:ext cx="3816424" cy="1656184"/>
          </a:xfrm>
          <a:prstGeom prst="wedgeEllipseCallout">
            <a:avLst>
              <a:gd name="adj1" fmla="val -87630"/>
              <a:gd name="adj2" fmla="val -43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Monitoreo de la Red.</a:t>
            </a:r>
          </a:p>
          <a:p>
            <a:pPr algn="ctr"/>
            <a:r>
              <a:rPr lang="es-EC" dirty="0" smtClean="0"/>
              <a:t>Actualización de Software de Red.</a:t>
            </a:r>
          </a:p>
          <a:p>
            <a:pPr algn="ctr"/>
            <a:r>
              <a:rPr lang="es-EC" dirty="0" smtClean="0"/>
              <a:t>Configuraciones de Red</a:t>
            </a:r>
            <a:endParaRPr lang="es-EC" dirty="0"/>
          </a:p>
        </p:txBody>
      </p:sp>
    </p:spTree>
    <p:extLst>
      <p:ext uri="{BB962C8B-B14F-4D97-AF65-F5344CB8AC3E}">
        <p14:creationId xmlns:p14="http://schemas.microsoft.com/office/powerpoint/2010/main" val="36979142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C" sz="3200" b="1" dirty="0">
                <a:solidFill>
                  <a:srgbClr val="FF0000"/>
                </a:solidFill>
              </a:rPr>
              <a:t>SEGURIDAD </a:t>
            </a:r>
            <a:r>
              <a:rPr lang="es-EC" sz="3200" b="1" dirty="0" smtClean="0">
                <a:solidFill>
                  <a:srgbClr val="FF0000"/>
                </a:solidFill>
              </a:rPr>
              <a:t>ORGANIZACIONAL</a:t>
            </a:r>
            <a:endParaRPr lang="es-EC" sz="3200" dirty="0">
              <a:solidFill>
                <a:srgbClr val="FF0000"/>
              </a:solidFill>
            </a:endParaRPr>
          </a:p>
        </p:txBody>
      </p:sp>
      <p:sp>
        <p:nvSpPr>
          <p:cNvPr id="3" name="2 Marcador de contenido"/>
          <p:cNvSpPr>
            <a:spLocks noGrp="1"/>
          </p:cNvSpPr>
          <p:nvPr>
            <p:ph sz="quarter" idx="1"/>
          </p:nvPr>
        </p:nvSpPr>
        <p:spPr>
          <a:xfrm>
            <a:off x="107504" y="1809328"/>
            <a:ext cx="8503920" cy="4572000"/>
          </a:xfrm>
        </p:spPr>
        <p:txBody>
          <a:bodyPr>
            <a:normAutofit fontScale="92500" lnSpcReduction="10000"/>
          </a:bodyPr>
          <a:lstStyle/>
          <a:p>
            <a:pPr marL="0" indent="0" algn="ctr">
              <a:buNone/>
            </a:pPr>
            <a:r>
              <a:rPr lang="es-EC" b="1" u="sng" dirty="0" smtClean="0">
                <a:solidFill>
                  <a:srgbClr val="FF0000"/>
                </a:solidFill>
              </a:rPr>
              <a:t>Estructura para la seguridad de la red:</a:t>
            </a:r>
          </a:p>
          <a:p>
            <a:pPr marL="0" indent="0" algn="ctr">
              <a:buNone/>
            </a:pPr>
            <a:endParaRPr lang="es-EC" b="1" u="sng" dirty="0" smtClean="0">
              <a:solidFill>
                <a:srgbClr val="FF0000"/>
              </a:solidFill>
            </a:endParaRPr>
          </a:p>
          <a:p>
            <a:pPr lvl="1"/>
            <a:r>
              <a:rPr lang="es-EC" dirty="0" smtClean="0">
                <a:solidFill>
                  <a:schemeClr val="tx1"/>
                </a:solidFill>
              </a:rPr>
              <a:t>Coordinación </a:t>
            </a:r>
            <a:r>
              <a:rPr lang="es-EC" dirty="0">
                <a:solidFill>
                  <a:schemeClr val="tx1"/>
                </a:solidFill>
              </a:rPr>
              <a:t>de </a:t>
            </a:r>
            <a:r>
              <a:rPr lang="es-EC" dirty="0" smtClean="0">
                <a:solidFill>
                  <a:schemeClr val="tx1"/>
                </a:solidFill>
              </a:rPr>
              <a:t>la</a:t>
            </a:r>
          </a:p>
          <a:p>
            <a:pPr marL="274320" lvl="1" indent="0">
              <a:buNone/>
            </a:pPr>
            <a:r>
              <a:rPr lang="es-EC" dirty="0">
                <a:solidFill>
                  <a:schemeClr val="tx1"/>
                </a:solidFill>
              </a:rPr>
              <a:t> </a:t>
            </a:r>
            <a:r>
              <a:rPr lang="es-EC" dirty="0" smtClean="0">
                <a:solidFill>
                  <a:schemeClr val="tx1"/>
                </a:solidFill>
              </a:rPr>
              <a:t>    </a:t>
            </a:r>
            <a:r>
              <a:rPr lang="es-EC" dirty="0">
                <a:solidFill>
                  <a:schemeClr val="tx1"/>
                </a:solidFill>
              </a:rPr>
              <a:t>seguridad de la red</a:t>
            </a:r>
            <a:r>
              <a:rPr lang="es-EC" dirty="0" smtClean="0">
                <a:solidFill>
                  <a:schemeClr val="tx1"/>
                </a:solidFill>
              </a:rPr>
              <a:t>.</a:t>
            </a:r>
          </a:p>
          <a:p>
            <a:pPr marL="274320" lvl="1" indent="0">
              <a:buNone/>
            </a:pPr>
            <a:endParaRPr lang="es-EC" b="1" dirty="0" smtClean="0">
              <a:solidFill>
                <a:schemeClr val="tx1"/>
              </a:solidFill>
            </a:endParaRPr>
          </a:p>
          <a:p>
            <a:pPr lvl="1"/>
            <a:r>
              <a:rPr lang="es-EC" b="1" dirty="0">
                <a:solidFill>
                  <a:schemeClr val="tx1"/>
                </a:solidFill>
              </a:rPr>
              <a:t>Asignación de </a:t>
            </a:r>
            <a:r>
              <a:rPr lang="es-EC" b="1" dirty="0" smtClean="0">
                <a:solidFill>
                  <a:schemeClr val="tx1"/>
                </a:solidFill>
              </a:rPr>
              <a:t>responsabilidades</a:t>
            </a:r>
          </a:p>
          <a:p>
            <a:pPr marL="274320" lvl="1" indent="0">
              <a:buNone/>
            </a:pPr>
            <a:r>
              <a:rPr lang="es-EC" b="1" dirty="0">
                <a:solidFill>
                  <a:schemeClr val="tx1"/>
                </a:solidFill>
              </a:rPr>
              <a:t> </a:t>
            </a:r>
            <a:r>
              <a:rPr lang="es-EC" b="1" dirty="0" smtClean="0">
                <a:solidFill>
                  <a:schemeClr val="tx1"/>
                </a:solidFill>
              </a:rPr>
              <a:t>   </a:t>
            </a:r>
            <a:r>
              <a:rPr lang="es-EC" b="1" dirty="0">
                <a:solidFill>
                  <a:schemeClr val="tx1"/>
                </a:solidFill>
              </a:rPr>
              <a:t>para la seguridad de la </a:t>
            </a:r>
            <a:r>
              <a:rPr lang="es-EC" b="1" dirty="0" smtClean="0">
                <a:solidFill>
                  <a:schemeClr val="tx1"/>
                </a:solidFill>
              </a:rPr>
              <a:t>red.</a:t>
            </a:r>
          </a:p>
          <a:p>
            <a:pPr marL="274320" lvl="1" indent="0">
              <a:buNone/>
            </a:pPr>
            <a:endParaRPr lang="es-EC" dirty="0">
              <a:solidFill>
                <a:schemeClr val="tx1"/>
              </a:solidFill>
            </a:endParaRPr>
          </a:p>
          <a:p>
            <a:pPr lvl="1"/>
            <a:r>
              <a:rPr lang="es-EC" dirty="0">
                <a:solidFill>
                  <a:schemeClr val="tx1"/>
                </a:solidFill>
              </a:rPr>
              <a:t>Procesos de instalación </a:t>
            </a:r>
            <a:r>
              <a:rPr lang="es-EC" dirty="0" smtClean="0">
                <a:solidFill>
                  <a:schemeClr val="tx1"/>
                </a:solidFill>
              </a:rPr>
              <a:t>para</a:t>
            </a:r>
          </a:p>
          <a:p>
            <a:pPr marL="274320" lvl="1" indent="0">
              <a:buNone/>
            </a:pPr>
            <a:r>
              <a:rPr lang="es-EC" dirty="0">
                <a:solidFill>
                  <a:schemeClr val="tx1"/>
                </a:solidFill>
              </a:rPr>
              <a:t> </a:t>
            </a:r>
            <a:r>
              <a:rPr lang="es-EC" dirty="0" smtClean="0">
                <a:solidFill>
                  <a:schemeClr val="tx1"/>
                </a:solidFill>
              </a:rPr>
              <a:t>   </a:t>
            </a:r>
            <a:r>
              <a:rPr lang="es-EC" dirty="0">
                <a:solidFill>
                  <a:schemeClr val="tx1"/>
                </a:solidFill>
              </a:rPr>
              <a:t>infraestructura de red</a:t>
            </a:r>
            <a:r>
              <a:rPr lang="es-EC" dirty="0" smtClean="0">
                <a:solidFill>
                  <a:schemeClr val="tx1"/>
                </a:solidFill>
              </a:rPr>
              <a:t>.</a:t>
            </a:r>
          </a:p>
          <a:p>
            <a:pPr marL="274320" lvl="1" indent="0">
              <a:buNone/>
            </a:pPr>
            <a:endParaRPr lang="es-EC" dirty="0" smtClean="0">
              <a:solidFill>
                <a:schemeClr val="tx1"/>
              </a:solidFill>
            </a:endParaRPr>
          </a:p>
          <a:p>
            <a:pPr lvl="1"/>
            <a:r>
              <a:rPr lang="es-EC" dirty="0">
                <a:solidFill>
                  <a:schemeClr val="tx1"/>
                </a:solidFill>
              </a:rPr>
              <a:t>Asesoría de un especialista </a:t>
            </a:r>
            <a:endParaRPr lang="es-EC" dirty="0" smtClean="0">
              <a:solidFill>
                <a:schemeClr val="tx1"/>
              </a:solidFill>
            </a:endParaRPr>
          </a:p>
          <a:p>
            <a:pPr marL="274320" lvl="1" indent="0">
              <a:buNone/>
            </a:pPr>
            <a:r>
              <a:rPr lang="es-EC" dirty="0">
                <a:solidFill>
                  <a:schemeClr val="tx1"/>
                </a:solidFill>
              </a:rPr>
              <a:t> </a:t>
            </a:r>
            <a:r>
              <a:rPr lang="es-EC" dirty="0" smtClean="0">
                <a:solidFill>
                  <a:schemeClr val="tx1"/>
                </a:solidFill>
              </a:rPr>
              <a:t>    en </a:t>
            </a:r>
            <a:r>
              <a:rPr lang="es-EC" dirty="0">
                <a:solidFill>
                  <a:schemeClr val="tx1"/>
                </a:solidFill>
              </a:rPr>
              <a:t>seguridad de redes.</a:t>
            </a:r>
          </a:p>
          <a:p>
            <a:pPr lvl="1"/>
            <a:endParaRPr lang="es-EC" dirty="0">
              <a:solidFill>
                <a:schemeClr val="tx1"/>
              </a:solidFill>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69" y="116632"/>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Llamada ovalada"/>
          <p:cNvSpPr/>
          <p:nvPr/>
        </p:nvSpPr>
        <p:spPr>
          <a:xfrm>
            <a:off x="4788024" y="4005064"/>
            <a:ext cx="4176464" cy="2232248"/>
          </a:xfrm>
          <a:prstGeom prst="wedgeEllipseCallout">
            <a:avLst>
              <a:gd name="adj1" fmla="val -63020"/>
              <a:gd name="adj2" fmla="val -399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Es responsabilidad del ADM de RED.</a:t>
            </a:r>
          </a:p>
          <a:p>
            <a:pPr algn="ctr"/>
            <a:r>
              <a:rPr lang="es-EC" dirty="0" smtClean="0"/>
              <a:t>OAM la infraestructura de red</a:t>
            </a:r>
          </a:p>
          <a:p>
            <a:pPr algn="ctr"/>
            <a:r>
              <a:rPr lang="es-EC" dirty="0" smtClean="0"/>
              <a:t>Establecer claramente los niveles de acceso a los equipos activos de red</a:t>
            </a:r>
            <a:endParaRPr lang="es-EC" dirty="0"/>
          </a:p>
        </p:txBody>
      </p:sp>
    </p:spTree>
    <p:extLst>
      <p:ext uri="{BB962C8B-B14F-4D97-AF65-F5344CB8AC3E}">
        <p14:creationId xmlns:p14="http://schemas.microsoft.com/office/powerpoint/2010/main" val="30018970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C" sz="3200" b="1" dirty="0">
                <a:solidFill>
                  <a:srgbClr val="FF0000"/>
                </a:solidFill>
              </a:rPr>
              <a:t>SEGURIDAD </a:t>
            </a:r>
            <a:r>
              <a:rPr lang="es-EC" sz="3200" b="1" dirty="0" smtClean="0">
                <a:solidFill>
                  <a:srgbClr val="FF0000"/>
                </a:solidFill>
              </a:rPr>
              <a:t>ORGANIZACIONAL</a:t>
            </a:r>
            <a:endParaRPr lang="es-EC" sz="3200" dirty="0">
              <a:solidFill>
                <a:srgbClr val="FF0000"/>
              </a:solidFill>
            </a:endParaRPr>
          </a:p>
        </p:txBody>
      </p:sp>
      <p:sp>
        <p:nvSpPr>
          <p:cNvPr id="3" name="2 Marcador de contenido"/>
          <p:cNvSpPr>
            <a:spLocks noGrp="1"/>
          </p:cNvSpPr>
          <p:nvPr>
            <p:ph sz="quarter" idx="1"/>
          </p:nvPr>
        </p:nvSpPr>
        <p:spPr>
          <a:xfrm>
            <a:off x="107504" y="1809328"/>
            <a:ext cx="8503920" cy="4572000"/>
          </a:xfrm>
        </p:spPr>
        <p:txBody>
          <a:bodyPr>
            <a:normAutofit lnSpcReduction="10000"/>
          </a:bodyPr>
          <a:lstStyle/>
          <a:p>
            <a:pPr marL="0" indent="0" algn="ctr">
              <a:buNone/>
            </a:pPr>
            <a:r>
              <a:rPr lang="es-EC" b="1" u="sng" dirty="0" smtClean="0">
                <a:solidFill>
                  <a:srgbClr val="FF0000"/>
                </a:solidFill>
              </a:rPr>
              <a:t>Estructura para la seguridad de la red:</a:t>
            </a:r>
          </a:p>
          <a:p>
            <a:pPr marL="0" indent="0" algn="ctr">
              <a:buNone/>
            </a:pPr>
            <a:endParaRPr lang="es-EC" b="1" u="sng" dirty="0" smtClean="0">
              <a:solidFill>
                <a:srgbClr val="FF0000"/>
              </a:solidFill>
            </a:endParaRPr>
          </a:p>
          <a:p>
            <a:pPr lvl="1"/>
            <a:r>
              <a:rPr lang="es-EC" dirty="0" smtClean="0">
                <a:solidFill>
                  <a:schemeClr val="tx1"/>
                </a:solidFill>
              </a:rPr>
              <a:t>Coordinación </a:t>
            </a:r>
            <a:r>
              <a:rPr lang="es-EC" dirty="0">
                <a:solidFill>
                  <a:schemeClr val="tx1"/>
                </a:solidFill>
              </a:rPr>
              <a:t>de </a:t>
            </a:r>
            <a:r>
              <a:rPr lang="es-EC" dirty="0" smtClean="0">
                <a:solidFill>
                  <a:schemeClr val="tx1"/>
                </a:solidFill>
              </a:rPr>
              <a:t>la</a:t>
            </a:r>
          </a:p>
          <a:p>
            <a:pPr marL="274320" lvl="1" indent="0">
              <a:buNone/>
            </a:pPr>
            <a:r>
              <a:rPr lang="es-EC" dirty="0">
                <a:solidFill>
                  <a:schemeClr val="tx1"/>
                </a:solidFill>
              </a:rPr>
              <a:t> </a:t>
            </a:r>
            <a:r>
              <a:rPr lang="es-EC" dirty="0" smtClean="0">
                <a:solidFill>
                  <a:schemeClr val="tx1"/>
                </a:solidFill>
              </a:rPr>
              <a:t>    </a:t>
            </a:r>
            <a:r>
              <a:rPr lang="es-EC" dirty="0">
                <a:solidFill>
                  <a:schemeClr val="tx1"/>
                </a:solidFill>
              </a:rPr>
              <a:t>seguridad de la red</a:t>
            </a:r>
            <a:r>
              <a:rPr lang="es-EC" dirty="0" smtClean="0">
                <a:solidFill>
                  <a:schemeClr val="tx1"/>
                </a:solidFill>
              </a:rPr>
              <a:t>.</a:t>
            </a:r>
          </a:p>
          <a:p>
            <a:pPr lvl="1"/>
            <a:r>
              <a:rPr lang="es-EC" dirty="0" smtClean="0">
                <a:solidFill>
                  <a:schemeClr val="tx1"/>
                </a:solidFill>
              </a:rPr>
              <a:t>Asignación </a:t>
            </a:r>
            <a:r>
              <a:rPr lang="es-EC" dirty="0">
                <a:solidFill>
                  <a:schemeClr val="tx1"/>
                </a:solidFill>
              </a:rPr>
              <a:t>de </a:t>
            </a:r>
            <a:r>
              <a:rPr lang="es-EC" dirty="0" smtClean="0">
                <a:solidFill>
                  <a:schemeClr val="tx1"/>
                </a:solidFill>
              </a:rPr>
              <a:t>responsabilidades</a:t>
            </a:r>
          </a:p>
          <a:p>
            <a:pPr marL="274320" lvl="1" indent="0">
              <a:buNone/>
            </a:pPr>
            <a:r>
              <a:rPr lang="es-EC" dirty="0">
                <a:solidFill>
                  <a:schemeClr val="tx1"/>
                </a:solidFill>
              </a:rPr>
              <a:t> </a:t>
            </a:r>
            <a:r>
              <a:rPr lang="es-EC" dirty="0" smtClean="0">
                <a:solidFill>
                  <a:schemeClr val="tx1"/>
                </a:solidFill>
              </a:rPr>
              <a:t>   </a:t>
            </a:r>
            <a:r>
              <a:rPr lang="es-EC" dirty="0">
                <a:solidFill>
                  <a:schemeClr val="tx1"/>
                </a:solidFill>
              </a:rPr>
              <a:t>para la seguridad de la </a:t>
            </a:r>
            <a:r>
              <a:rPr lang="es-EC" dirty="0" smtClean="0">
                <a:solidFill>
                  <a:schemeClr val="tx1"/>
                </a:solidFill>
              </a:rPr>
              <a:t>red</a:t>
            </a:r>
            <a:r>
              <a:rPr lang="es-EC" b="1" dirty="0" smtClean="0">
                <a:solidFill>
                  <a:schemeClr val="tx1"/>
                </a:solidFill>
              </a:rPr>
              <a:t>.</a:t>
            </a:r>
          </a:p>
          <a:p>
            <a:pPr lvl="1"/>
            <a:r>
              <a:rPr lang="es-EC" b="1" dirty="0" smtClean="0">
                <a:solidFill>
                  <a:schemeClr val="tx1"/>
                </a:solidFill>
              </a:rPr>
              <a:t>Procesos </a:t>
            </a:r>
            <a:r>
              <a:rPr lang="es-EC" b="1" dirty="0">
                <a:solidFill>
                  <a:schemeClr val="tx1"/>
                </a:solidFill>
              </a:rPr>
              <a:t>de instalación </a:t>
            </a:r>
            <a:r>
              <a:rPr lang="es-EC" b="1" dirty="0" smtClean="0">
                <a:solidFill>
                  <a:schemeClr val="tx1"/>
                </a:solidFill>
              </a:rPr>
              <a:t>para</a:t>
            </a:r>
          </a:p>
          <a:p>
            <a:pPr marL="274320" lvl="1" indent="0">
              <a:buNone/>
            </a:pPr>
            <a:r>
              <a:rPr lang="es-EC" b="1" dirty="0">
                <a:solidFill>
                  <a:schemeClr val="tx1"/>
                </a:solidFill>
              </a:rPr>
              <a:t> </a:t>
            </a:r>
            <a:r>
              <a:rPr lang="es-EC" b="1" dirty="0" smtClean="0">
                <a:solidFill>
                  <a:schemeClr val="tx1"/>
                </a:solidFill>
              </a:rPr>
              <a:t>   </a:t>
            </a:r>
            <a:r>
              <a:rPr lang="es-EC" b="1" dirty="0">
                <a:solidFill>
                  <a:schemeClr val="tx1"/>
                </a:solidFill>
              </a:rPr>
              <a:t>infraestructura de red</a:t>
            </a:r>
            <a:r>
              <a:rPr lang="es-EC" b="1" dirty="0" smtClean="0">
                <a:solidFill>
                  <a:schemeClr val="tx1"/>
                </a:solidFill>
              </a:rPr>
              <a:t>.</a:t>
            </a:r>
          </a:p>
          <a:p>
            <a:pPr marL="274320" lvl="1" indent="0">
              <a:buNone/>
            </a:pPr>
            <a:endParaRPr lang="es-EC" b="1" dirty="0" smtClean="0">
              <a:solidFill>
                <a:schemeClr val="tx1"/>
              </a:solidFill>
            </a:endParaRPr>
          </a:p>
          <a:p>
            <a:pPr lvl="1"/>
            <a:r>
              <a:rPr lang="es-EC" dirty="0">
                <a:solidFill>
                  <a:schemeClr val="tx1"/>
                </a:solidFill>
              </a:rPr>
              <a:t>Asesoría de un especialista </a:t>
            </a:r>
            <a:endParaRPr lang="es-EC" dirty="0" smtClean="0">
              <a:solidFill>
                <a:schemeClr val="tx1"/>
              </a:solidFill>
            </a:endParaRPr>
          </a:p>
          <a:p>
            <a:pPr marL="274320" lvl="1" indent="0">
              <a:buNone/>
            </a:pPr>
            <a:r>
              <a:rPr lang="es-EC" dirty="0">
                <a:solidFill>
                  <a:schemeClr val="tx1"/>
                </a:solidFill>
              </a:rPr>
              <a:t> </a:t>
            </a:r>
            <a:r>
              <a:rPr lang="es-EC" dirty="0" smtClean="0">
                <a:solidFill>
                  <a:schemeClr val="tx1"/>
                </a:solidFill>
              </a:rPr>
              <a:t>    en </a:t>
            </a:r>
            <a:r>
              <a:rPr lang="es-EC" dirty="0">
                <a:solidFill>
                  <a:schemeClr val="tx1"/>
                </a:solidFill>
              </a:rPr>
              <a:t>seguridad de redes</a:t>
            </a:r>
            <a:r>
              <a:rPr lang="es-EC" b="1" dirty="0">
                <a:solidFill>
                  <a:schemeClr val="tx1"/>
                </a:solidFill>
              </a:rPr>
              <a:t>.</a:t>
            </a:r>
            <a:endParaRPr lang="es-EC" dirty="0">
              <a:solidFill>
                <a:schemeClr val="tx1"/>
              </a:solidFill>
            </a:endParaRPr>
          </a:p>
          <a:p>
            <a:pPr lvl="1"/>
            <a:endParaRPr lang="es-EC" dirty="0">
              <a:solidFill>
                <a:schemeClr val="tx1"/>
              </a:solidFill>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69" y="116632"/>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Llamada ovalada"/>
          <p:cNvSpPr/>
          <p:nvPr/>
        </p:nvSpPr>
        <p:spPr>
          <a:xfrm>
            <a:off x="4499992" y="4077072"/>
            <a:ext cx="4464496" cy="1872208"/>
          </a:xfrm>
          <a:prstGeom prst="wedgeEllipseCallout">
            <a:avLst>
              <a:gd name="adj1" fmla="val -60942"/>
              <a:gd name="adj2" fmla="val -210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Nuevos </a:t>
            </a:r>
            <a:r>
              <a:rPr lang="es-EC" dirty="0" err="1" smtClean="0"/>
              <a:t>Ptos</a:t>
            </a:r>
            <a:r>
              <a:rPr lang="es-EC" dirty="0" smtClean="0"/>
              <a:t> de Red no deben ser  menor de  </a:t>
            </a:r>
            <a:r>
              <a:rPr lang="es-EC" dirty="0" err="1" smtClean="0"/>
              <a:t>Cat</a:t>
            </a:r>
            <a:r>
              <a:rPr lang="es-EC" dirty="0" smtClean="0"/>
              <a:t> 6A</a:t>
            </a:r>
          </a:p>
          <a:p>
            <a:pPr algn="ctr"/>
            <a:r>
              <a:rPr lang="es-EC" dirty="0" smtClean="0"/>
              <a:t>Estandarización de los equipos activos de red</a:t>
            </a:r>
            <a:endParaRPr lang="es-EC" dirty="0"/>
          </a:p>
        </p:txBody>
      </p:sp>
    </p:spTree>
    <p:extLst>
      <p:ext uri="{BB962C8B-B14F-4D97-AF65-F5344CB8AC3E}">
        <p14:creationId xmlns:p14="http://schemas.microsoft.com/office/powerpoint/2010/main" val="9546315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C" sz="3200" b="1" dirty="0">
                <a:solidFill>
                  <a:srgbClr val="FF0000"/>
                </a:solidFill>
              </a:rPr>
              <a:t>SEGURIDAD </a:t>
            </a:r>
            <a:r>
              <a:rPr lang="es-EC" sz="3200" b="1" dirty="0" smtClean="0">
                <a:solidFill>
                  <a:srgbClr val="FF0000"/>
                </a:solidFill>
              </a:rPr>
              <a:t>ORGANIZACIONAL</a:t>
            </a:r>
            <a:endParaRPr lang="es-EC" sz="3200" dirty="0">
              <a:solidFill>
                <a:srgbClr val="FF0000"/>
              </a:solidFill>
            </a:endParaRPr>
          </a:p>
        </p:txBody>
      </p:sp>
      <p:sp>
        <p:nvSpPr>
          <p:cNvPr id="3" name="2 Marcador de contenido"/>
          <p:cNvSpPr>
            <a:spLocks noGrp="1"/>
          </p:cNvSpPr>
          <p:nvPr>
            <p:ph sz="quarter" idx="1"/>
          </p:nvPr>
        </p:nvSpPr>
        <p:spPr>
          <a:xfrm>
            <a:off x="107504" y="1809328"/>
            <a:ext cx="8503920" cy="4572000"/>
          </a:xfrm>
        </p:spPr>
        <p:txBody>
          <a:bodyPr>
            <a:normAutofit lnSpcReduction="10000"/>
          </a:bodyPr>
          <a:lstStyle/>
          <a:p>
            <a:pPr marL="0" indent="0" algn="ctr">
              <a:buNone/>
            </a:pPr>
            <a:r>
              <a:rPr lang="es-EC" b="1" u="sng" dirty="0" smtClean="0">
                <a:solidFill>
                  <a:srgbClr val="FF0000"/>
                </a:solidFill>
              </a:rPr>
              <a:t>Estructura para la seguridad de la red:</a:t>
            </a:r>
          </a:p>
          <a:p>
            <a:pPr marL="0" indent="0" algn="ctr">
              <a:buNone/>
            </a:pPr>
            <a:endParaRPr lang="es-EC" b="1" u="sng" dirty="0" smtClean="0">
              <a:solidFill>
                <a:srgbClr val="FF0000"/>
              </a:solidFill>
            </a:endParaRPr>
          </a:p>
          <a:p>
            <a:pPr lvl="1"/>
            <a:r>
              <a:rPr lang="es-EC" dirty="0" smtClean="0">
                <a:solidFill>
                  <a:schemeClr val="tx1"/>
                </a:solidFill>
              </a:rPr>
              <a:t>Coordinación </a:t>
            </a:r>
            <a:r>
              <a:rPr lang="es-EC" dirty="0">
                <a:solidFill>
                  <a:schemeClr val="tx1"/>
                </a:solidFill>
              </a:rPr>
              <a:t>de </a:t>
            </a:r>
            <a:r>
              <a:rPr lang="es-EC" dirty="0" smtClean="0">
                <a:solidFill>
                  <a:schemeClr val="tx1"/>
                </a:solidFill>
              </a:rPr>
              <a:t>la</a:t>
            </a:r>
          </a:p>
          <a:p>
            <a:pPr marL="274320" lvl="1" indent="0">
              <a:buNone/>
            </a:pPr>
            <a:r>
              <a:rPr lang="es-EC" dirty="0">
                <a:solidFill>
                  <a:schemeClr val="tx1"/>
                </a:solidFill>
              </a:rPr>
              <a:t> </a:t>
            </a:r>
            <a:r>
              <a:rPr lang="es-EC" dirty="0" smtClean="0">
                <a:solidFill>
                  <a:schemeClr val="tx1"/>
                </a:solidFill>
              </a:rPr>
              <a:t>    </a:t>
            </a:r>
            <a:r>
              <a:rPr lang="es-EC" dirty="0">
                <a:solidFill>
                  <a:schemeClr val="tx1"/>
                </a:solidFill>
              </a:rPr>
              <a:t>seguridad de la red</a:t>
            </a:r>
            <a:r>
              <a:rPr lang="es-EC" dirty="0" smtClean="0">
                <a:solidFill>
                  <a:schemeClr val="tx1"/>
                </a:solidFill>
              </a:rPr>
              <a:t>.</a:t>
            </a:r>
          </a:p>
          <a:p>
            <a:pPr lvl="1"/>
            <a:r>
              <a:rPr lang="es-EC" dirty="0" smtClean="0">
                <a:solidFill>
                  <a:schemeClr val="tx1"/>
                </a:solidFill>
              </a:rPr>
              <a:t>Asignación </a:t>
            </a:r>
            <a:r>
              <a:rPr lang="es-EC" dirty="0">
                <a:solidFill>
                  <a:schemeClr val="tx1"/>
                </a:solidFill>
              </a:rPr>
              <a:t>de </a:t>
            </a:r>
            <a:r>
              <a:rPr lang="es-EC" dirty="0" smtClean="0">
                <a:solidFill>
                  <a:schemeClr val="tx1"/>
                </a:solidFill>
              </a:rPr>
              <a:t>responsabilidades</a:t>
            </a:r>
          </a:p>
          <a:p>
            <a:pPr marL="274320" lvl="1" indent="0">
              <a:buNone/>
            </a:pPr>
            <a:r>
              <a:rPr lang="es-EC" dirty="0">
                <a:solidFill>
                  <a:schemeClr val="tx1"/>
                </a:solidFill>
              </a:rPr>
              <a:t> </a:t>
            </a:r>
            <a:r>
              <a:rPr lang="es-EC" dirty="0" smtClean="0">
                <a:solidFill>
                  <a:schemeClr val="tx1"/>
                </a:solidFill>
              </a:rPr>
              <a:t>   </a:t>
            </a:r>
            <a:r>
              <a:rPr lang="es-EC" dirty="0">
                <a:solidFill>
                  <a:schemeClr val="tx1"/>
                </a:solidFill>
              </a:rPr>
              <a:t>para la seguridad de la </a:t>
            </a:r>
            <a:r>
              <a:rPr lang="es-EC" dirty="0" smtClean="0">
                <a:solidFill>
                  <a:schemeClr val="tx1"/>
                </a:solidFill>
              </a:rPr>
              <a:t>red.</a:t>
            </a:r>
          </a:p>
          <a:p>
            <a:pPr lvl="1"/>
            <a:r>
              <a:rPr lang="es-EC" dirty="0" smtClean="0">
                <a:solidFill>
                  <a:schemeClr val="tx1"/>
                </a:solidFill>
              </a:rPr>
              <a:t>Procesos </a:t>
            </a:r>
            <a:r>
              <a:rPr lang="es-EC" dirty="0">
                <a:solidFill>
                  <a:schemeClr val="tx1"/>
                </a:solidFill>
              </a:rPr>
              <a:t>de instalación </a:t>
            </a:r>
            <a:r>
              <a:rPr lang="es-EC" dirty="0" smtClean="0">
                <a:solidFill>
                  <a:schemeClr val="tx1"/>
                </a:solidFill>
              </a:rPr>
              <a:t>para</a:t>
            </a:r>
          </a:p>
          <a:p>
            <a:pPr marL="274320" lvl="1" indent="0">
              <a:buNone/>
            </a:pPr>
            <a:r>
              <a:rPr lang="es-EC" dirty="0">
                <a:solidFill>
                  <a:schemeClr val="tx1"/>
                </a:solidFill>
              </a:rPr>
              <a:t> </a:t>
            </a:r>
            <a:r>
              <a:rPr lang="es-EC" dirty="0" smtClean="0">
                <a:solidFill>
                  <a:schemeClr val="tx1"/>
                </a:solidFill>
              </a:rPr>
              <a:t>   </a:t>
            </a:r>
            <a:r>
              <a:rPr lang="es-EC" dirty="0">
                <a:solidFill>
                  <a:schemeClr val="tx1"/>
                </a:solidFill>
              </a:rPr>
              <a:t>infraestructura de red</a:t>
            </a:r>
            <a:r>
              <a:rPr lang="es-EC" dirty="0" smtClean="0">
                <a:solidFill>
                  <a:schemeClr val="tx1"/>
                </a:solidFill>
              </a:rPr>
              <a:t>.</a:t>
            </a:r>
          </a:p>
          <a:p>
            <a:pPr marL="274320" lvl="1" indent="0">
              <a:buNone/>
            </a:pPr>
            <a:endParaRPr lang="es-EC" b="1" dirty="0" smtClean="0">
              <a:solidFill>
                <a:schemeClr val="tx1"/>
              </a:solidFill>
            </a:endParaRPr>
          </a:p>
          <a:p>
            <a:pPr lvl="1"/>
            <a:r>
              <a:rPr lang="es-EC" b="1" dirty="0">
                <a:solidFill>
                  <a:schemeClr val="tx1"/>
                </a:solidFill>
              </a:rPr>
              <a:t>Asesoría de un especialista </a:t>
            </a:r>
            <a:endParaRPr lang="es-EC" b="1" dirty="0" smtClean="0">
              <a:solidFill>
                <a:schemeClr val="tx1"/>
              </a:solidFill>
            </a:endParaRPr>
          </a:p>
          <a:p>
            <a:pPr marL="274320" lvl="1" indent="0">
              <a:buNone/>
            </a:pPr>
            <a:r>
              <a:rPr lang="es-EC" b="1" dirty="0">
                <a:solidFill>
                  <a:schemeClr val="tx1"/>
                </a:solidFill>
              </a:rPr>
              <a:t> </a:t>
            </a:r>
            <a:r>
              <a:rPr lang="es-EC" b="1" dirty="0" smtClean="0">
                <a:solidFill>
                  <a:schemeClr val="tx1"/>
                </a:solidFill>
              </a:rPr>
              <a:t>    en </a:t>
            </a:r>
            <a:r>
              <a:rPr lang="es-EC" b="1" dirty="0">
                <a:solidFill>
                  <a:schemeClr val="tx1"/>
                </a:solidFill>
              </a:rPr>
              <a:t>seguridad de redes.</a:t>
            </a:r>
            <a:endParaRPr lang="es-EC" dirty="0">
              <a:solidFill>
                <a:schemeClr val="tx1"/>
              </a:solidFill>
            </a:endParaRPr>
          </a:p>
          <a:p>
            <a:pPr lvl="1"/>
            <a:endParaRPr lang="es-EC" dirty="0">
              <a:solidFill>
                <a:schemeClr val="tx1"/>
              </a:solidFill>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69" y="116632"/>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Llamada ovalada"/>
          <p:cNvSpPr/>
          <p:nvPr/>
        </p:nvSpPr>
        <p:spPr>
          <a:xfrm>
            <a:off x="5076056" y="3429000"/>
            <a:ext cx="3816424" cy="1656184"/>
          </a:xfrm>
          <a:prstGeom prst="wedgeEllipseCallout">
            <a:avLst>
              <a:gd name="adj1" fmla="val -74198"/>
              <a:gd name="adj2" fmla="val 1002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Tener acceso a asesores externos</a:t>
            </a:r>
            <a:endParaRPr lang="es-EC" dirty="0"/>
          </a:p>
        </p:txBody>
      </p:sp>
    </p:spTree>
    <p:extLst>
      <p:ext uri="{BB962C8B-B14F-4D97-AF65-F5344CB8AC3E}">
        <p14:creationId xmlns:p14="http://schemas.microsoft.com/office/powerpoint/2010/main" val="2381067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C" sz="3200" b="1" dirty="0">
                <a:solidFill>
                  <a:srgbClr val="FF0000"/>
                </a:solidFill>
              </a:rPr>
              <a:t>SEGURIDAD </a:t>
            </a:r>
            <a:r>
              <a:rPr lang="es-EC" sz="3200" b="1" dirty="0" smtClean="0">
                <a:solidFill>
                  <a:srgbClr val="FF0000"/>
                </a:solidFill>
              </a:rPr>
              <a:t>ORGANIZACIONAL</a:t>
            </a:r>
            <a:endParaRPr lang="es-EC" sz="3200" dirty="0">
              <a:solidFill>
                <a:srgbClr val="FF0000"/>
              </a:solidFill>
            </a:endParaRPr>
          </a:p>
        </p:txBody>
      </p:sp>
      <p:graphicFrame>
        <p:nvGraphicFramePr>
          <p:cNvPr id="5" name="4 Marcador de contenido"/>
          <p:cNvGraphicFramePr>
            <a:graphicFrameLocks noGrp="1"/>
          </p:cNvGraphicFramePr>
          <p:nvPr>
            <p:ph sz="quarter" idx="1"/>
            <p:extLst>
              <p:ext uri="{D42A27DB-BD31-4B8C-83A1-F6EECF244321}">
                <p14:modId xmlns:p14="http://schemas.microsoft.com/office/powerpoint/2010/main" val="3272151145"/>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2269" y="116632"/>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a:off x="1403648" y="2996952"/>
            <a:ext cx="1944216" cy="1631216"/>
          </a:xfrm>
          <a:prstGeom prst="rect">
            <a:avLst/>
          </a:prstGeom>
          <a:noFill/>
        </p:spPr>
        <p:txBody>
          <a:bodyPr wrap="square" rtlCol="0">
            <a:spAutoFit/>
          </a:bodyPr>
          <a:lstStyle/>
          <a:p>
            <a:r>
              <a:rPr lang="es-EC" sz="2000" b="1" dirty="0">
                <a:solidFill>
                  <a:schemeClr val="bg1"/>
                </a:solidFill>
              </a:rPr>
              <a:t>Seguridad del acceso a la red de terceras </a:t>
            </a:r>
            <a:r>
              <a:rPr lang="es-EC" sz="2000" b="1" dirty="0" smtClean="0">
                <a:solidFill>
                  <a:schemeClr val="bg1"/>
                </a:solidFill>
              </a:rPr>
              <a:t>personas</a:t>
            </a:r>
            <a:endParaRPr lang="es-EC" sz="2000" b="1" dirty="0">
              <a:solidFill>
                <a:schemeClr val="bg1"/>
              </a:solidFill>
            </a:endParaRPr>
          </a:p>
        </p:txBody>
      </p:sp>
    </p:spTree>
    <p:extLst>
      <p:ext uri="{BB962C8B-B14F-4D97-AF65-F5344CB8AC3E}">
        <p14:creationId xmlns:p14="http://schemas.microsoft.com/office/powerpoint/2010/main" val="13444720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6112" y="404664"/>
            <a:ext cx="8534400" cy="758952"/>
          </a:xfrm>
        </p:spPr>
        <p:txBody>
          <a:bodyPr>
            <a:normAutofit fontScale="90000"/>
          </a:bodyPr>
          <a:lstStyle/>
          <a:p>
            <a:pPr lvl="1" algn="ctr" rtl="0">
              <a:spcBef>
                <a:spcPct val="0"/>
              </a:spcBef>
            </a:pPr>
            <a:r>
              <a:rPr lang="es-EC" sz="3200" b="1" dirty="0" smtClean="0">
                <a:solidFill>
                  <a:srgbClr val="FF0000"/>
                </a:solidFill>
              </a:rPr>
              <a:t>C L A S I F I C A C I </a:t>
            </a:r>
            <a:r>
              <a:rPr lang="es-EC" sz="3200" b="1" dirty="0" err="1" smtClean="0">
                <a:solidFill>
                  <a:srgbClr val="FF0000"/>
                </a:solidFill>
              </a:rPr>
              <a:t>Ó</a:t>
            </a:r>
            <a:r>
              <a:rPr lang="es-EC" sz="3200" b="1" dirty="0" smtClean="0">
                <a:solidFill>
                  <a:srgbClr val="FF0000"/>
                </a:solidFill>
              </a:rPr>
              <a:t> N    Y   C O N T R O L</a:t>
            </a:r>
            <a:br>
              <a:rPr lang="es-EC" sz="3200" b="1" dirty="0" smtClean="0">
                <a:solidFill>
                  <a:srgbClr val="FF0000"/>
                </a:solidFill>
              </a:rPr>
            </a:br>
            <a:r>
              <a:rPr lang="es-EC" sz="3200" b="1" dirty="0" smtClean="0">
                <a:solidFill>
                  <a:srgbClr val="FF0000"/>
                </a:solidFill>
              </a:rPr>
              <a:t> DE ACTIVOS DE LA RED</a:t>
            </a:r>
            <a:endParaRPr lang="es-EC" sz="3200" dirty="0">
              <a:solidFill>
                <a:srgbClr val="FF0000"/>
              </a:solidFill>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69" y="116632"/>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Marcador de contenido"/>
          <p:cNvGraphicFramePr>
            <a:graphicFrameLocks noGrp="1"/>
          </p:cNvGraphicFramePr>
          <p:nvPr>
            <p:ph sz="quarter" idx="1"/>
            <p:extLst>
              <p:ext uri="{D42A27DB-BD31-4B8C-83A1-F6EECF244321}">
                <p14:modId xmlns:p14="http://schemas.microsoft.com/office/powerpoint/2010/main" val="2458542389"/>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96356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6152" y="228600"/>
            <a:ext cx="8030344" cy="758952"/>
          </a:xfrm>
        </p:spPr>
        <p:txBody>
          <a:bodyPr>
            <a:normAutofit/>
          </a:bodyPr>
          <a:lstStyle/>
          <a:p>
            <a:pPr lvl="1" algn="ctr"/>
            <a:r>
              <a:rPr lang="es-EC" sz="3200" b="1" dirty="0">
                <a:solidFill>
                  <a:srgbClr val="FF0000"/>
                </a:solidFill>
              </a:rPr>
              <a:t>SEGURIDAD </a:t>
            </a:r>
            <a:r>
              <a:rPr lang="es-EC" sz="3200" b="1" dirty="0" smtClean="0">
                <a:solidFill>
                  <a:srgbClr val="FF0000"/>
                </a:solidFill>
              </a:rPr>
              <a:t>LIGADA </a:t>
            </a:r>
            <a:r>
              <a:rPr lang="es-EC" sz="3200" b="1" dirty="0">
                <a:solidFill>
                  <a:srgbClr val="FF0000"/>
                </a:solidFill>
              </a:rPr>
              <a:t>AL PERSONAL</a:t>
            </a:r>
            <a:endParaRPr lang="es-EC" sz="2800" dirty="0">
              <a:solidFill>
                <a:srgbClr val="FF0000"/>
              </a:solidFill>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69" y="116632"/>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42269" y="1556792"/>
            <a:ext cx="8822219" cy="5816977"/>
          </a:xfrm>
          <a:prstGeom prst="rect">
            <a:avLst/>
          </a:prstGeom>
          <a:noFill/>
        </p:spPr>
        <p:txBody>
          <a:bodyPr wrap="square" rtlCol="0">
            <a:spAutoFit/>
          </a:bodyPr>
          <a:lstStyle/>
          <a:p>
            <a:pPr marL="0" lvl="2" algn="ctr"/>
            <a:r>
              <a:rPr lang="es-EC" sz="2000" b="1" u="sng" dirty="0" smtClean="0"/>
              <a:t>Seguridad </a:t>
            </a:r>
            <a:r>
              <a:rPr lang="es-EC" sz="2000" b="1" u="sng" dirty="0"/>
              <a:t>en la definición de cargos y suministros de recursos</a:t>
            </a:r>
            <a:r>
              <a:rPr lang="es-EC" sz="2000" b="1" u="sng" dirty="0" smtClean="0"/>
              <a:t>.</a:t>
            </a:r>
          </a:p>
          <a:p>
            <a:pPr marL="0" lvl="2" algn="ctr"/>
            <a:endParaRPr lang="es-EC" sz="2400" u="sng" dirty="0"/>
          </a:p>
          <a:p>
            <a:pPr algn="just"/>
            <a:r>
              <a:rPr lang="es-EC" b="1" dirty="0" smtClean="0"/>
              <a:t>Objetivo:</a:t>
            </a:r>
            <a:r>
              <a:rPr lang="es-EC" dirty="0" smtClean="0"/>
              <a:t> </a:t>
            </a:r>
            <a:r>
              <a:rPr lang="es-EC" dirty="0"/>
              <a:t>Reducir los riesgos de error humano, robo, fraude, o uso inadecuado de los equipos activos de red</a:t>
            </a:r>
            <a:r>
              <a:rPr lang="es-EC" dirty="0" smtClean="0"/>
              <a:t>.</a:t>
            </a:r>
          </a:p>
          <a:p>
            <a:pPr algn="just"/>
            <a:endParaRPr lang="es-EC" dirty="0"/>
          </a:p>
          <a:p>
            <a:pPr marL="285750" lvl="3" indent="-285750" algn="just">
              <a:buFont typeface="Arial" panose="020B0604020202020204" pitchFamily="34" charset="0"/>
              <a:buChar char="•"/>
            </a:pPr>
            <a:r>
              <a:rPr lang="es-EC" b="1" dirty="0"/>
              <a:t>Selección y política sobre  </a:t>
            </a:r>
            <a:r>
              <a:rPr lang="es-EC" b="1" dirty="0" smtClean="0"/>
              <a:t>personal</a:t>
            </a:r>
          </a:p>
          <a:p>
            <a:pPr marL="285750" lvl="3" indent="-285750" algn="just">
              <a:buFont typeface="Arial" panose="020B0604020202020204" pitchFamily="34" charset="0"/>
              <a:buChar char="•"/>
            </a:pPr>
            <a:endParaRPr lang="es-EC" sz="1600" b="1" dirty="0"/>
          </a:p>
          <a:p>
            <a:pPr marL="285750" lvl="3" indent="-285750" algn="just">
              <a:buFont typeface="Arial" panose="020B0604020202020204" pitchFamily="34" charset="0"/>
              <a:buChar char="•"/>
            </a:pPr>
            <a:endParaRPr lang="es-EC" sz="1600" b="1" dirty="0" smtClean="0"/>
          </a:p>
          <a:p>
            <a:pPr marL="285750" lvl="3" indent="-285750" algn="just">
              <a:buFont typeface="Arial" panose="020B0604020202020204" pitchFamily="34" charset="0"/>
              <a:buChar char="•"/>
            </a:pPr>
            <a:endParaRPr lang="es-EC" sz="1600" b="1" dirty="0"/>
          </a:p>
          <a:p>
            <a:pPr marL="285750" lvl="3" indent="-285750" algn="just">
              <a:buFont typeface="Arial" panose="020B0604020202020204" pitchFamily="34" charset="0"/>
              <a:buChar char="•"/>
            </a:pPr>
            <a:endParaRPr lang="es-EC" sz="1600" b="1" dirty="0" smtClean="0"/>
          </a:p>
          <a:p>
            <a:pPr marL="285750" lvl="3" indent="-285750" algn="just">
              <a:buFont typeface="Arial" panose="020B0604020202020204" pitchFamily="34" charset="0"/>
              <a:buChar char="•"/>
            </a:pPr>
            <a:endParaRPr lang="es-EC" sz="1600" dirty="0" smtClean="0"/>
          </a:p>
          <a:p>
            <a:pPr marL="0" lvl="3" algn="just"/>
            <a:endParaRPr lang="es-EC" sz="1600" dirty="0"/>
          </a:p>
          <a:p>
            <a:pPr marL="0" lvl="3" algn="just"/>
            <a:endParaRPr lang="es-EC" sz="1600" dirty="0"/>
          </a:p>
          <a:p>
            <a:pPr marL="285750" lvl="3" indent="-285750" algn="just">
              <a:buFont typeface="Arial" panose="020B0604020202020204" pitchFamily="34" charset="0"/>
              <a:buChar char="•"/>
            </a:pPr>
            <a:r>
              <a:rPr lang="es-EC" b="1" dirty="0"/>
              <a:t>Acuerdos de confidencialidad</a:t>
            </a:r>
            <a:r>
              <a:rPr lang="es-EC" b="1" dirty="0" smtClean="0"/>
              <a:t>.</a:t>
            </a:r>
          </a:p>
          <a:p>
            <a:pPr marL="285750" lvl="3" indent="-285750" algn="just">
              <a:buFont typeface="Arial" panose="020B0604020202020204" pitchFamily="34" charset="0"/>
              <a:buChar char="•"/>
            </a:pPr>
            <a:endParaRPr lang="es-EC" b="1" dirty="0"/>
          </a:p>
          <a:p>
            <a:pPr marL="285750" lvl="3" indent="-285750" algn="just">
              <a:buFont typeface="Arial" panose="020B0604020202020204" pitchFamily="34" charset="0"/>
              <a:buChar char="•"/>
            </a:pPr>
            <a:endParaRPr lang="es-EC" b="1" dirty="0" smtClean="0"/>
          </a:p>
          <a:p>
            <a:pPr marL="285750" lvl="3" indent="-285750" algn="just">
              <a:buFont typeface="Arial" panose="020B0604020202020204" pitchFamily="34" charset="0"/>
              <a:buChar char="•"/>
            </a:pPr>
            <a:endParaRPr lang="es-EC" b="1" dirty="0"/>
          </a:p>
          <a:p>
            <a:pPr marL="285750" lvl="3" indent="-285750" algn="just">
              <a:buFont typeface="Arial" panose="020B0604020202020204" pitchFamily="34" charset="0"/>
              <a:buChar char="•"/>
            </a:pPr>
            <a:endParaRPr lang="es-EC" b="1" dirty="0" smtClean="0"/>
          </a:p>
          <a:p>
            <a:pPr marL="285750" lvl="3" indent="-285750" algn="just">
              <a:buFont typeface="Arial" panose="020B0604020202020204" pitchFamily="34" charset="0"/>
              <a:buChar char="•"/>
            </a:pPr>
            <a:endParaRPr lang="es-EC" b="1" dirty="0"/>
          </a:p>
          <a:p>
            <a:pPr marL="285750" lvl="3" indent="-285750" algn="just">
              <a:buFont typeface="Arial" panose="020B0604020202020204" pitchFamily="34" charset="0"/>
              <a:buChar char="•"/>
            </a:pPr>
            <a:endParaRPr lang="es-EC" b="1" dirty="0" smtClean="0"/>
          </a:p>
          <a:p>
            <a:endParaRPr lang="es-EC" dirty="0"/>
          </a:p>
        </p:txBody>
      </p:sp>
      <p:sp>
        <p:nvSpPr>
          <p:cNvPr id="3" name="2 Llamada rectangular"/>
          <p:cNvSpPr/>
          <p:nvPr/>
        </p:nvSpPr>
        <p:spPr>
          <a:xfrm>
            <a:off x="1033663" y="3501008"/>
            <a:ext cx="7138737" cy="1008112"/>
          </a:xfrm>
          <a:prstGeom prst="wedgeRectCallout">
            <a:avLst>
              <a:gd name="adj1" fmla="val 671"/>
              <a:gd name="adj2" fmla="val -822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 Referencias  laborales, personales, hoja de vida, certificados académicos y profesionales.</a:t>
            </a:r>
            <a:endParaRPr lang="es-EC" dirty="0"/>
          </a:p>
        </p:txBody>
      </p:sp>
      <p:sp>
        <p:nvSpPr>
          <p:cNvPr id="6" name="5 Llamada rectangular"/>
          <p:cNvSpPr/>
          <p:nvPr/>
        </p:nvSpPr>
        <p:spPr>
          <a:xfrm>
            <a:off x="1186063" y="5517232"/>
            <a:ext cx="7138737" cy="1008112"/>
          </a:xfrm>
          <a:prstGeom prst="wedgeRectCallout">
            <a:avLst>
              <a:gd name="adj1" fmla="val 671"/>
              <a:gd name="adj2" fmla="val -822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 Los empleados deben firmar una clausula  de confidencialidad como parte de su contrato de trabajo.</a:t>
            </a:r>
            <a:endParaRPr lang="es-EC" dirty="0"/>
          </a:p>
        </p:txBody>
      </p:sp>
    </p:spTree>
    <p:extLst>
      <p:ext uri="{BB962C8B-B14F-4D97-AF65-F5344CB8AC3E}">
        <p14:creationId xmlns:p14="http://schemas.microsoft.com/office/powerpoint/2010/main" val="27854278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6152" y="228600"/>
            <a:ext cx="8030344" cy="758952"/>
          </a:xfrm>
        </p:spPr>
        <p:txBody>
          <a:bodyPr>
            <a:normAutofit/>
          </a:bodyPr>
          <a:lstStyle/>
          <a:p>
            <a:pPr lvl="1" algn="ctr"/>
            <a:r>
              <a:rPr lang="es-EC" sz="3200" b="1" dirty="0">
                <a:solidFill>
                  <a:srgbClr val="FF0000"/>
                </a:solidFill>
              </a:rPr>
              <a:t>SEGURIDAD LIGADA AL PERSONAL</a:t>
            </a:r>
            <a:endParaRPr lang="es-EC" sz="2800" dirty="0">
              <a:solidFill>
                <a:srgbClr val="FF0000"/>
              </a:solidFill>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69" y="116632"/>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42269" y="1556792"/>
            <a:ext cx="8822219" cy="5355312"/>
          </a:xfrm>
          <a:prstGeom prst="rect">
            <a:avLst/>
          </a:prstGeom>
          <a:noFill/>
        </p:spPr>
        <p:txBody>
          <a:bodyPr wrap="square" rtlCol="0">
            <a:spAutoFit/>
          </a:bodyPr>
          <a:lstStyle/>
          <a:p>
            <a:pPr marL="0" lvl="3" algn="ctr"/>
            <a:r>
              <a:rPr lang="es-EC" b="1" u="sng" dirty="0" smtClean="0"/>
              <a:t>Respuestas </a:t>
            </a:r>
            <a:r>
              <a:rPr lang="es-EC" b="1" u="sng" dirty="0"/>
              <a:t>a incidentes y anomalías en materia de seguridad de la red</a:t>
            </a:r>
            <a:r>
              <a:rPr lang="es-EC" b="1" u="sng" dirty="0" smtClean="0"/>
              <a:t>.</a:t>
            </a:r>
          </a:p>
          <a:p>
            <a:pPr marL="0" lvl="3" algn="ctr"/>
            <a:endParaRPr lang="es-EC" b="1" u="sng" dirty="0"/>
          </a:p>
          <a:p>
            <a:pPr marL="0" lvl="3" algn="just"/>
            <a:r>
              <a:rPr lang="es-EC" b="1" dirty="0" smtClean="0"/>
              <a:t>Objetivo: </a:t>
            </a:r>
            <a:r>
              <a:rPr lang="es-EC" dirty="0"/>
              <a:t>Minimizar el daño causado por incidentes y anomalías en materia de seguridad de red, hacer el seguimiento y aprender de estos incidentes</a:t>
            </a:r>
            <a:r>
              <a:rPr lang="es-EC" dirty="0" smtClean="0"/>
              <a:t>.</a:t>
            </a:r>
          </a:p>
          <a:p>
            <a:pPr marL="0" lvl="3" algn="just"/>
            <a:endParaRPr lang="es-EC" dirty="0"/>
          </a:p>
          <a:p>
            <a:pPr marL="285750" lvl="3" indent="-285750" algn="just">
              <a:buFont typeface="Arial" panose="020B0604020202020204" pitchFamily="34" charset="0"/>
              <a:buChar char="•"/>
            </a:pPr>
            <a:r>
              <a:rPr lang="es-EC" b="1" dirty="0"/>
              <a:t>Reporte de los incidentes de seguridad de la red</a:t>
            </a:r>
            <a:r>
              <a:rPr lang="es-EC" b="1" dirty="0" smtClean="0"/>
              <a:t>.</a:t>
            </a:r>
          </a:p>
          <a:p>
            <a:pPr marL="285750" lvl="3" indent="-285750" algn="just">
              <a:buFont typeface="Arial" panose="020B0604020202020204" pitchFamily="34" charset="0"/>
              <a:buChar char="•"/>
            </a:pPr>
            <a:endParaRPr lang="es-EC" b="1" dirty="0" smtClean="0"/>
          </a:p>
          <a:p>
            <a:pPr marL="285750" lvl="3" indent="-285750" algn="just">
              <a:buFont typeface="Arial" panose="020B0604020202020204" pitchFamily="34" charset="0"/>
              <a:buChar char="•"/>
            </a:pPr>
            <a:endParaRPr lang="es-EC" b="1" dirty="0" smtClean="0"/>
          </a:p>
          <a:p>
            <a:pPr marL="285750" lvl="3" indent="-285750" algn="just">
              <a:buFont typeface="Arial" panose="020B0604020202020204" pitchFamily="34" charset="0"/>
              <a:buChar char="•"/>
            </a:pPr>
            <a:endParaRPr lang="es-EC" b="1" dirty="0" smtClean="0"/>
          </a:p>
          <a:p>
            <a:pPr marL="285750" lvl="3" indent="-285750" algn="just">
              <a:buFont typeface="Arial" panose="020B0604020202020204" pitchFamily="34" charset="0"/>
              <a:buChar char="•"/>
            </a:pPr>
            <a:endParaRPr lang="es-EC" b="1" dirty="0" smtClean="0"/>
          </a:p>
          <a:p>
            <a:pPr marL="285750" lvl="3" indent="-285750" algn="just">
              <a:buFont typeface="Arial" panose="020B0604020202020204" pitchFamily="34" charset="0"/>
              <a:buChar char="•"/>
            </a:pPr>
            <a:endParaRPr lang="es-EC" b="1" dirty="0"/>
          </a:p>
          <a:p>
            <a:pPr marL="0" lvl="3" algn="just"/>
            <a:endParaRPr lang="es-EC" b="1" dirty="0" smtClean="0"/>
          </a:p>
          <a:p>
            <a:pPr marL="285750" lvl="3" indent="-285750" algn="just">
              <a:buFont typeface="Arial" panose="020B0604020202020204" pitchFamily="34" charset="0"/>
              <a:buChar char="•"/>
            </a:pPr>
            <a:r>
              <a:rPr lang="es-EC" dirty="0"/>
              <a:t>Reporte de las anomalías del software de </a:t>
            </a:r>
            <a:r>
              <a:rPr lang="es-EC" dirty="0" smtClean="0"/>
              <a:t>red</a:t>
            </a:r>
          </a:p>
          <a:p>
            <a:pPr marL="285750" lvl="3" indent="-285750" algn="just">
              <a:buFont typeface="Arial" panose="020B0604020202020204" pitchFamily="34" charset="0"/>
              <a:buChar char="•"/>
            </a:pPr>
            <a:r>
              <a:rPr lang="es-EC" dirty="0" smtClean="0"/>
              <a:t>Aprendizaje </a:t>
            </a:r>
            <a:r>
              <a:rPr lang="es-EC" dirty="0"/>
              <a:t>de los </a:t>
            </a:r>
            <a:r>
              <a:rPr lang="es-EC" dirty="0" smtClean="0"/>
              <a:t>incidentes</a:t>
            </a:r>
          </a:p>
          <a:p>
            <a:pPr marL="285750" lvl="3" indent="-285750" algn="just">
              <a:buFont typeface="Arial" panose="020B0604020202020204" pitchFamily="34" charset="0"/>
              <a:buChar char="•"/>
            </a:pPr>
            <a:r>
              <a:rPr lang="es-EC" dirty="0" smtClean="0"/>
              <a:t>Proceso disciplinario</a:t>
            </a:r>
          </a:p>
          <a:p>
            <a:pPr marL="285750" lvl="3" indent="-285750" algn="just">
              <a:buFont typeface="Arial" panose="020B0604020202020204" pitchFamily="34" charset="0"/>
              <a:buChar char="•"/>
            </a:pPr>
            <a:endParaRPr lang="es-EC" b="1" dirty="0"/>
          </a:p>
          <a:p>
            <a:pPr marL="285750" lvl="3" indent="-285750" algn="just">
              <a:buFont typeface="Arial" panose="020B0604020202020204" pitchFamily="34" charset="0"/>
              <a:buChar char="•"/>
            </a:pPr>
            <a:endParaRPr lang="es-EC" b="1" dirty="0" smtClean="0"/>
          </a:p>
          <a:p>
            <a:pPr marL="285750" lvl="3" indent="-285750" algn="just">
              <a:buFont typeface="Arial" panose="020B0604020202020204" pitchFamily="34" charset="0"/>
              <a:buChar char="•"/>
            </a:pPr>
            <a:endParaRPr lang="es-EC" dirty="0"/>
          </a:p>
          <a:p>
            <a:endParaRPr lang="es-EC" dirty="0"/>
          </a:p>
        </p:txBody>
      </p:sp>
      <p:sp>
        <p:nvSpPr>
          <p:cNvPr id="6" name="5 Llamada rectangular"/>
          <p:cNvSpPr/>
          <p:nvPr/>
        </p:nvSpPr>
        <p:spPr>
          <a:xfrm>
            <a:off x="1033663" y="3789040"/>
            <a:ext cx="7138737" cy="1008112"/>
          </a:xfrm>
          <a:prstGeom prst="wedgeRectCallout">
            <a:avLst>
              <a:gd name="adj1" fmla="val 25706"/>
              <a:gd name="adj2" fmla="val -1165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mtClean="0"/>
              <a:t>Reporte inmediato de:  </a:t>
            </a:r>
            <a:r>
              <a:rPr lang="es-EC" dirty="0" err="1" smtClean="0"/>
              <a:t>Caidas</a:t>
            </a:r>
            <a:r>
              <a:rPr lang="es-EC" dirty="0" smtClean="0"/>
              <a:t> de red,   </a:t>
            </a:r>
            <a:r>
              <a:rPr lang="es-EC" dirty="0" err="1" smtClean="0"/>
              <a:t>desconfiguraciones</a:t>
            </a:r>
            <a:endParaRPr lang="es-EC" dirty="0"/>
          </a:p>
        </p:txBody>
      </p:sp>
    </p:spTree>
    <p:extLst>
      <p:ext uri="{BB962C8B-B14F-4D97-AF65-F5344CB8AC3E}">
        <p14:creationId xmlns:p14="http://schemas.microsoft.com/office/powerpoint/2010/main" val="37662232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6152" y="228600"/>
            <a:ext cx="8030344" cy="758952"/>
          </a:xfrm>
        </p:spPr>
        <p:txBody>
          <a:bodyPr>
            <a:normAutofit/>
          </a:bodyPr>
          <a:lstStyle/>
          <a:p>
            <a:pPr lvl="1" algn="ctr"/>
            <a:r>
              <a:rPr lang="es-EC" sz="3200" b="1" dirty="0">
                <a:solidFill>
                  <a:srgbClr val="FF0000"/>
                </a:solidFill>
              </a:rPr>
              <a:t>SEGURIDAD LIGADA AL PERSONAL</a:t>
            </a:r>
            <a:endParaRPr lang="es-EC" sz="2800" dirty="0">
              <a:solidFill>
                <a:srgbClr val="FF0000"/>
              </a:solidFill>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69" y="116632"/>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42269" y="1556792"/>
            <a:ext cx="8822219" cy="5632311"/>
          </a:xfrm>
          <a:prstGeom prst="rect">
            <a:avLst/>
          </a:prstGeom>
          <a:noFill/>
        </p:spPr>
        <p:txBody>
          <a:bodyPr wrap="square" rtlCol="0">
            <a:spAutoFit/>
          </a:bodyPr>
          <a:lstStyle/>
          <a:p>
            <a:pPr marL="0" lvl="3" algn="ctr"/>
            <a:r>
              <a:rPr lang="es-EC" b="1" u="sng" dirty="0" smtClean="0"/>
              <a:t>Respuestas </a:t>
            </a:r>
            <a:r>
              <a:rPr lang="es-EC" b="1" u="sng" dirty="0"/>
              <a:t>a incidentes y anomalías en materia de seguridad de la red</a:t>
            </a:r>
            <a:r>
              <a:rPr lang="es-EC" b="1" u="sng" dirty="0" smtClean="0"/>
              <a:t>.</a:t>
            </a:r>
          </a:p>
          <a:p>
            <a:pPr marL="0" lvl="3" algn="ctr"/>
            <a:endParaRPr lang="es-EC" b="1" u="sng" dirty="0"/>
          </a:p>
          <a:p>
            <a:pPr marL="0" lvl="3" algn="just"/>
            <a:r>
              <a:rPr lang="es-EC" b="1" dirty="0" smtClean="0"/>
              <a:t>Objetivo: </a:t>
            </a:r>
            <a:r>
              <a:rPr lang="es-EC" dirty="0"/>
              <a:t>Minimizar el daño causado por incidentes y anomalías en materia de seguridad de red, hacer el seguimiento y aprender de estos incidentes</a:t>
            </a:r>
            <a:r>
              <a:rPr lang="es-EC" dirty="0" smtClean="0"/>
              <a:t>.</a:t>
            </a:r>
          </a:p>
          <a:p>
            <a:pPr marL="0" lvl="3" algn="just"/>
            <a:endParaRPr lang="es-EC" dirty="0"/>
          </a:p>
          <a:p>
            <a:pPr marL="285750" lvl="3" indent="-285750" algn="just">
              <a:buFont typeface="Arial" panose="020B0604020202020204" pitchFamily="34" charset="0"/>
              <a:buChar char="•"/>
            </a:pPr>
            <a:r>
              <a:rPr lang="es-EC" dirty="0"/>
              <a:t>Reporte de los incidentes de seguridad de la red</a:t>
            </a:r>
            <a:r>
              <a:rPr lang="es-EC" dirty="0" smtClean="0"/>
              <a:t>.</a:t>
            </a:r>
          </a:p>
          <a:p>
            <a:pPr marL="285750" lvl="3" indent="-285750" algn="just">
              <a:buFont typeface="Arial" panose="020B0604020202020204" pitchFamily="34" charset="0"/>
              <a:buChar char="•"/>
            </a:pPr>
            <a:endParaRPr lang="es-EC" b="1" dirty="0" smtClean="0"/>
          </a:p>
          <a:p>
            <a:pPr marL="285750" lvl="3" indent="-285750" algn="just">
              <a:buFont typeface="Arial" panose="020B0604020202020204" pitchFamily="34" charset="0"/>
              <a:buChar char="•"/>
            </a:pPr>
            <a:r>
              <a:rPr lang="es-EC" b="1" dirty="0" smtClean="0"/>
              <a:t>Reporte </a:t>
            </a:r>
            <a:r>
              <a:rPr lang="es-EC" b="1" dirty="0"/>
              <a:t>de las anomalías del software de </a:t>
            </a:r>
            <a:r>
              <a:rPr lang="es-EC" b="1" dirty="0" smtClean="0"/>
              <a:t>red</a:t>
            </a:r>
          </a:p>
          <a:p>
            <a:pPr marL="285750" lvl="3" indent="-285750" algn="just">
              <a:buFont typeface="Arial" panose="020B0604020202020204" pitchFamily="34" charset="0"/>
              <a:buChar char="•"/>
            </a:pPr>
            <a:endParaRPr lang="es-EC" b="1" dirty="0" smtClean="0"/>
          </a:p>
          <a:p>
            <a:pPr marL="285750" lvl="3" indent="-285750" algn="just">
              <a:buFont typeface="Arial" panose="020B0604020202020204" pitchFamily="34" charset="0"/>
              <a:buChar char="•"/>
            </a:pPr>
            <a:endParaRPr lang="es-EC" b="1" dirty="0" smtClean="0"/>
          </a:p>
          <a:p>
            <a:pPr marL="285750" lvl="3" indent="-285750" algn="just">
              <a:buFont typeface="Arial" panose="020B0604020202020204" pitchFamily="34" charset="0"/>
              <a:buChar char="•"/>
            </a:pPr>
            <a:endParaRPr lang="es-EC" b="1" dirty="0"/>
          </a:p>
          <a:p>
            <a:pPr marL="285750" lvl="3" indent="-285750" algn="just">
              <a:buFont typeface="Arial" panose="020B0604020202020204" pitchFamily="34" charset="0"/>
              <a:buChar char="•"/>
            </a:pPr>
            <a:endParaRPr lang="es-EC" b="1" dirty="0" smtClean="0"/>
          </a:p>
          <a:p>
            <a:pPr marL="285750" lvl="3" indent="-285750" algn="just">
              <a:buFont typeface="Arial" panose="020B0604020202020204" pitchFamily="34" charset="0"/>
              <a:buChar char="•"/>
            </a:pPr>
            <a:endParaRPr lang="es-EC" b="1" dirty="0"/>
          </a:p>
          <a:p>
            <a:pPr marL="285750" lvl="3" indent="-285750" algn="just">
              <a:buFont typeface="Arial" panose="020B0604020202020204" pitchFamily="34" charset="0"/>
              <a:buChar char="•"/>
            </a:pPr>
            <a:endParaRPr lang="es-EC" b="1" dirty="0" smtClean="0"/>
          </a:p>
          <a:p>
            <a:pPr marL="285750" lvl="3" indent="-285750" algn="just">
              <a:buFont typeface="Arial" panose="020B0604020202020204" pitchFamily="34" charset="0"/>
              <a:buChar char="•"/>
            </a:pPr>
            <a:r>
              <a:rPr lang="es-EC" dirty="0"/>
              <a:t>Aprendizaje de los </a:t>
            </a:r>
            <a:r>
              <a:rPr lang="es-EC" dirty="0" smtClean="0"/>
              <a:t>incidentes</a:t>
            </a:r>
          </a:p>
          <a:p>
            <a:pPr marL="285750" lvl="3" indent="-285750" algn="just">
              <a:buFont typeface="Arial" panose="020B0604020202020204" pitchFamily="34" charset="0"/>
              <a:buChar char="•"/>
            </a:pPr>
            <a:r>
              <a:rPr lang="es-EC" dirty="0" smtClean="0"/>
              <a:t>Proceso disciplinario</a:t>
            </a:r>
          </a:p>
          <a:p>
            <a:pPr marL="285750" lvl="3" indent="-285750" algn="just">
              <a:buFont typeface="Arial" panose="020B0604020202020204" pitchFamily="34" charset="0"/>
              <a:buChar char="•"/>
            </a:pPr>
            <a:endParaRPr lang="es-EC" b="1" dirty="0"/>
          </a:p>
          <a:p>
            <a:pPr marL="285750" lvl="3" indent="-285750" algn="just">
              <a:buFont typeface="Arial" panose="020B0604020202020204" pitchFamily="34" charset="0"/>
              <a:buChar char="•"/>
            </a:pPr>
            <a:endParaRPr lang="es-EC" b="1" dirty="0" smtClean="0"/>
          </a:p>
          <a:p>
            <a:pPr marL="285750" lvl="3" indent="-285750" algn="just">
              <a:buFont typeface="Arial" panose="020B0604020202020204" pitchFamily="34" charset="0"/>
              <a:buChar char="•"/>
            </a:pPr>
            <a:endParaRPr lang="es-EC" dirty="0"/>
          </a:p>
          <a:p>
            <a:endParaRPr lang="es-EC" dirty="0"/>
          </a:p>
        </p:txBody>
      </p:sp>
      <p:sp>
        <p:nvSpPr>
          <p:cNvPr id="6" name="5 Llamada rectangular"/>
          <p:cNvSpPr/>
          <p:nvPr/>
        </p:nvSpPr>
        <p:spPr>
          <a:xfrm>
            <a:off x="1033663" y="4221088"/>
            <a:ext cx="7138737" cy="1008112"/>
          </a:xfrm>
          <a:prstGeom prst="wedgeRectCallout">
            <a:avLst>
              <a:gd name="adj1" fmla="val 25706"/>
              <a:gd name="adj2" fmla="val -1165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Síntomas del problema,  mensajes </a:t>
            </a:r>
            <a:endParaRPr lang="es-EC" dirty="0"/>
          </a:p>
        </p:txBody>
      </p:sp>
    </p:spTree>
    <p:extLst>
      <p:ext uri="{BB962C8B-B14F-4D97-AF65-F5344CB8AC3E}">
        <p14:creationId xmlns:p14="http://schemas.microsoft.com/office/powerpoint/2010/main" val="408470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6152" y="228600"/>
            <a:ext cx="8030344" cy="758952"/>
          </a:xfrm>
        </p:spPr>
        <p:txBody>
          <a:bodyPr>
            <a:normAutofit/>
          </a:bodyPr>
          <a:lstStyle/>
          <a:p>
            <a:pPr lvl="1" algn="ctr"/>
            <a:r>
              <a:rPr lang="es-EC" sz="3200" b="1" dirty="0">
                <a:solidFill>
                  <a:srgbClr val="FF0000"/>
                </a:solidFill>
              </a:rPr>
              <a:t>SEGURIDAD LIGADA AL PERSONAL</a:t>
            </a:r>
            <a:endParaRPr lang="es-EC" sz="2800" dirty="0">
              <a:solidFill>
                <a:srgbClr val="FF0000"/>
              </a:solidFill>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69" y="116632"/>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42269" y="1556792"/>
            <a:ext cx="8822219" cy="5940088"/>
          </a:xfrm>
          <a:prstGeom prst="rect">
            <a:avLst/>
          </a:prstGeom>
          <a:noFill/>
        </p:spPr>
        <p:txBody>
          <a:bodyPr wrap="square" rtlCol="0">
            <a:spAutoFit/>
          </a:bodyPr>
          <a:lstStyle/>
          <a:p>
            <a:pPr marL="0" lvl="3" algn="ctr"/>
            <a:r>
              <a:rPr lang="es-EC" b="1" u="sng" dirty="0" smtClean="0"/>
              <a:t>Respuestas </a:t>
            </a:r>
            <a:r>
              <a:rPr lang="es-EC" b="1" u="sng" dirty="0"/>
              <a:t>a incidentes y anomalías en materia de seguridad de la red</a:t>
            </a:r>
            <a:r>
              <a:rPr lang="es-EC" b="1" u="sng" dirty="0" smtClean="0"/>
              <a:t>.</a:t>
            </a:r>
          </a:p>
          <a:p>
            <a:pPr marL="0" lvl="3" algn="ctr"/>
            <a:endParaRPr lang="es-EC" b="1" u="sng" dirty="0"/>
          </a:p>
          <a:p>
            <a:pPr marL="0" lvl="3" algn="just"/>
            <a:r>
              <a:rPr lang="es-EC" b="1" dirty="0" smtClean="0"/>
              <a:t>Objetivo: </a:t>
            </a:r>
            <a:r>
              <a:rPr lang="es-EC" dirty="0"/>
              <a:t>Minimizar el daño causado por incidentes y anomalías en materia de seguridad de red, hacer el seguimiento y aprender de estos incidentes</a:t>
            </a:r>
            <a:r>
              <a:rPr lang="es-EC" dirty="0" smtClean="0"/>
              <a:t>.</a:t>
            </a:r>
          </a:p>
          <a:p>
            <a:pPr marL="0" lvl="3" algn="just"/>
            <a:endParaRPr lang="es-EC" dirty="0"/>
          </a:p>
          <a:p>
            <a:pPr marL="285750" lvl="3" indent="-285750" algn="just">
              <a:buFont typeface="Arial" panose="020B0604020202020204" pitchFamily="34" charset="0"/>
              <a:buChar char="•"/>
            </a:pPr>
            <a:r>
              <a:rPr lang="es-EC" dirty="0"/>
              <a:t>Reporte de los incidentes de seguridad de la red</a:t>
            </a:r>
            <a:r>
              <a:rPr lang="es-EC" dirty="0" smtClean="0"/>
              <a:t>.</a:t>
            </a:r>
          </a:p>
          <a:p>
            <a:pPr marL="285750" lvl="3" indent="-285750" algn="just">
              <a:buFont typeface="Arial" panose="020B0604020202020204" pitchFamily="34" charset="0"/>
              <a:buChar char="•"/>
            </a:pPr>
            <a:endParaRPr lang="es-EC" dirty="0" smtClean="0"/>
          </a:p>
          <a:p>
            <a:pPr marL="285750" lvl="3" indent="-285750" algn="just">
              <a:buFont typeface="Arial" panose="020B0604020202020204" pitchFamily="34" charset="0"/>
              <a:buChar char="•"/>
            </a:pPr>
            <a:r>
              <a:rPr lang="es-EC" dirty="0" smtClean="0"/>
              <a:t>Reporte </a:t>
            </a:r>
            <a:r>
              <a:rPr lang="es-EC" dirty="0"/>
              <a:t>de las anomalías del software de </a:t>
            </a:r>
            <a:r>
              <a:rPr lang="es-EC" dirty="0" smtClean="0"/>
              <a:t>red</a:t>
            </a:r>
          </a:p>
          <a:p>
            <a:pPr marL="285750" lvl="3" indent="-285750" algn="just">
              <a:buFont typeface="Arial" panose="020B0604020202020204" pitchFamily="34" charset="0"/>
              <a:buChar char="•"/>
            </a:pPr>
            <a:endParaRPr lang="es-EC" dirty="0" smtClean="0"/>
          </a:p>
          <a:p>
            <a:pPr marL="285750" lvl="3" indent="-285750" algn="just">
              <a:buFont typeface="Arial" panose="020B0604020202020204" pitchFamily="34" charset="0"/>
              <a:buChar char="•"/>
            </a:pPr>
            <a:r>
              <a:rPr lang="es-EC" sz="2000" b="1" dirty="0"/>
              <a:t>Aprendizaje de los </a:t>
            </a:r>
            <a:r>
              <a:rPr lang="es-EC" sz="2000" b="1" dirty="0" smtClean="0"/>
              <a:t>incidentes</a:t>
            </a:r>
          </a:p>
          <a:p>
            <a:pPr marL="285750" lvl="3" indent="-285750" algn="just">
              <a:buFont typeface="Arial" panose="020B0604020202020204" pitchFamily="34" charset="0"/>
              <a:buChar char="•"/>
            </a:pPr>
            <a:endParaRPr lang="es-EC" dirty="0" smtClean="0"/>
          </a:p>
          <a:p>
            <a:pPr marL="285750" lvl="3" indent="-285750" algn="just">
              <a:buFont typeface="Arial" panose="020B0604020202020204" pitchFamily="34" charset="0"/>
              <a:buChar char="•"/>
            </a:pPr>
            <a:endParaRPr lang="es-EC" dirty="0"/>
          </a:p>
          <a:p>
            <a:pPr marL="285750" lvl="3" indent="-285750" algn="just">
              <a:buFont typeface="Arial" panose="020B0604020202020204" pitchFamily="34" charset="0"/>
              <a:buChar char="•"/>
            </a:pPr>
            <a:endParaRPr lang="es-EC" dirty="0" smtClean="0"/>
          </a:p>
          <a:p>
            <a:pPr marL="0" lvl="3" algn="just"/>
            <a:endParaRPr lang="es-EC" dirty="0" smtClean="0"/>
          </a:p>
          <a:p>
            <a:pPr marL="0" lvl="3" algn="just"/>
            <a:endParaRPr lang="es-EC" dirty="0"/>
          </a:p>
          <a:p>
            <a:pPr marL="0" lvl="3" algn="just"/>
            <a:endParaRPr lang="es-EC" dirty="0" smtClean="0"/>
          </a:p>
          <a:p>
            <a:pPr marL="285750" lvl="3" indent="-285750" algn="just">
              <a:buFont typeface="Arial" panose="020B0604020202020204" pitchFamily="34" charset="0"/>
              <a:buChar char="•"/>
            </a:pPr>
            <a:r>
              <a:rPr lang="es-EC" dirty="0"/>
              <a:t>Proceso </a:t>
            </a:r>
            <a:r>
              <a:rPr lang="es-EC" dirty="0" smtClean="0"/>
              <a:t>disciplinario</a:t>
            </a:r>
          </a:p>
          <a:p>
            <a:pPr marL="285750" lvl="3" indent="-285750" algn="just">
              <a:buFont typeface="Arial" panose="020B0604020202020204" pitchFamily="34" charset="0"/>
              <a:buChar char="•"/>
            </a:pPr>
            <a:endParaRPr lang="es-EC" b="1" dirty="0"/>
          </a:p>
          <a:p>
            <a:pPr marL="285750" lvl="3" indent="-285750" algn="just">
              <a:buFont typeface="Arial" panose="020B0604020202020204" pitchFamily="34" charset="0"/>
              <a:buChar char="•"/>
            </a:pPr>
            <a:endParaRPr lang="es-EC" b="1" dirty="0" smtClean="0"/>
          </a:p>
          <a:p>
            <a:pPr marL="285750" lvl="3" indent="-285750" algn="just">
              <a:buFont typeface="Arial" panose="020B0604020202020204" pitchFamily="34" charset="0"/>
              <a:buChar char="•"/>
            </a:pPr>
            <a:endParaRPr lang="es-EC" dirty="0"/>
          </a:p>
          <a:p>
            <a:endParaRPr lang="es-EC" dirty="0"/>
          </a:p>
        </p:txBody>
      </p:sp>
      <p:sp>
        <p:nvSpPr>
          <p:cNvPr id="6" name="5 Llamada rectangular"/>
          <p:cNvSpPr/>
          <p:nvPr/>
        </p:nvSpPr>
        <p:spPr>
          <a:xfrm>
            <a:off x="1033663" y="4509120"/>
            <a:ext cx="7138737" cy="1008112"/>
          </a:xfrm>
          <a:prstGeom prst="wedgeRectCallout">
            <a:avLst>
              <a:gd name="adj1" fmla="val 25706"/>
              <a:gd name="adj2" fmla="val -1165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smtClean="0"/>
              <a:t>Cuantificar  una caída de red: </a:t>
            </a:r>
          </a:p>
          <a:p>
            <a:pPr algn="just"/>
            <a:r>
              <a:rPr lang="es-EC" dirty="0" smtClean="0"/>
              <a:t>(descargo de insumos médicos, procedimientos).</a:t>
            </a:r>
          </a:p>
          <a:p>
            <a:pPr algn="just"/>
            <a:r>
              <a:rPr lang="es-EC" dirty="0" smtClean="0"/>
              <a:t>Hacer  un seguimiento.</a:t>
            </a:r>
          </a:p>
          <a:p>
            <a:pPr algn="just"/>
            <a:r>
              <a:rPr lang="es-EC" dirty="0" smtClean="0"/>
              <a:t>Definir la frecuencia  </a:t>
            </a:r>
            <a:r>
              <a:rPr lang="es-EC" dirty="0" smtClean="0">
                <a:sym typeface="Wingdings" panose="05000000000000000000" pitchFamily="2" charset="2"/>
              </a:rPr>
              <a:t>  impacto  mejorar o ampliar  controles</a:t>
            </a:r>
            <a:endParaRPr lang="es-EC" dirty="0"/>
          </a:p>
        </p:txBody>
      </p:sp>
    </p:spTree>
    <p:extLst>
      <p:ext uri="{BB962C8B-B14F-4D97-AF65-F5344CB8AC3E}">
        <p14:creationId xmlns:p14="http://schemas.microsoft.com/office/powerpoint/2010/main" val="1130883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smtClean="0">
                <a:solidFill>
                  <a:srgbClr val="FF0000"/>
                </a:solidFill>
              </a:rPr>
              <a:t>J U S T I F I C A C I O N</a:t>
            </a:r>
            <a:endParaRPr lang="es-EC" b="1" dirty="0">
              <a:solidFill>
                <a:srgbClr val="FF0000"/>
              </a:solidFill>
            </a:endParaRPr>
          </a:p>
        </p:txBody>
      </p:sp>
      <p:sp>
        <p:nvSpPr>
          <p:cNvPr id="3" name="2 Marcador de contenido"/>
          <p:cNvSpPr>
            <a:spLocks noGrp="1"/>
          </p:cNvSpPr>
          <p:nvPr>
            <p:ph sz="quarter" idx="1"/>
          </p:nvPr>
        </p:nvSpPr>
        <p:spPr>
          <a:xfrm>
            <a:off x="457200" y="2104256"/>
            <a:ext cx="8229600" cy="4205064"/>
          </a:xfrm>
        </p:spPr>
        <p:txBody>
          <a:bodyPr>
            <a:normAutofit/>
          </a:bodyPr>
          <a:lstStyle/>
          <a:p>
            <a:pPr algn="just"/>
            <a:r>
              <a:rPr lang="es-EC" dirty="0"/>
              <a:t>La Constitución de la República del Ecuador  en su Art. </a:t>
            </a:r>
            <a:r>
              <a:rPr lang="es-EC" dirty="0" smtClean="0"/>
              <a:t>360  y 361, mencionan que la RPIS será parte del SSN y el Estado ejercerá la rectoría a través del MSP.</a:t>
            </a:r>
          </a:p>
          <a:p>
            <a:pPr algn="just"/>
            <a:r>
              <a:rPr lang="es-EC" dirty="0" smtClean="0"/>
              <a:t>Sanidad militar </a:t>
            </a:r>
            <a:r>
              <a:rPr lang="es-EC" dirty="0" smtClean="0">
                <a:sym typeface="Wingdings" panose="05000000000000000000" pitchFamily="2" charset="2"/>
              </a:rPr>
              <a:t></a:t>
            </a:r>
            <a:r>
              <a:rPr lang="es-EC" dirty="0" smtClean="0"/>
              <a:t> reestructuración. (Necesidad de implementar un SGH).</a:t>
            </a:r>
          </a:p>
          <a:p>
            <a:pPr algn="just"/>
            <a:r>
              <a:rPr lang="es-EC" dirty="0" smtClean="0"/>
              <a:t>El Estado a través del R.O 289 (29/Sept/2010), dispone la aplicación del Tarifario </a:t>
            </a:r>
            <a:r>
              <a:rPr lang="es-EC" dirty="0"/>
              <a:t>Ú</a:t>
            </a:r>
            <a:r>
              <a:rPr lang="es-EC" dirty="0" smtClean="0"/>
              <a:t>nico de Salud.</a:t>
            </a:r>
            <a:endParaRPr lang="es-EC" dirty="0"/>
          </a:p>
        </p:txBody>
      </p:sp>
    </p:spTree>
    <p:extLst>
      <p:ext uri="{BB962C8B-B14F-4D97-AF65-F5344CB8AC3E}">
        <p14:creationId xmlns:p14="http://schemas.microsoft.com/office/powerpoint/2010/main" val="25205463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6152" y="228600"/>
            <a:ext cx="8030344" cy="758952"/>
          </a:xfrm>
        </p:spPr>
        <p:txBody>
          <a:bodyPr>
            <a:normAutofit/>
          </a:bodyPr>
          <a:lstStyle/>
          <a:p>
            <a:pPr lvl="1" algn="ctr"/>
            <a:r>
              <a:rPr lang="es-EC" sz="3200" b="1" dirty="0">
                <a:solidFill>
                  <a:srgbClr val="FF0000"/>
                </a:solidFill>
              </a:rPr>
              <a:t>SEGURIDAD LIGADA AL PERSONAL</a:t>
            </a:r>
            <a:endParaRPr lang="es-EC" sz="2800" dirty="0">
              <a:solidFill>
                <a:srgbClr val="FF0000"/>
              </a:solidFill>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69" y="116632"/>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42269" y="1556792"/>
            <a:ext cx="8822219" cy="4801314"/>
          </a:xfrm>
          <a:prstGeom prst="rect">
            <a:avLst/>
          </a:prstGeom>
          <a:noFill/>
        </p:spPr>
        <p:txBody>
          <a:bodyPr wrap="square" rtlCol="0">
            <a:spAutoFit/>
          </a:bodyPr>
          <a:lstStyle/>
          <a:p>
            <a:pPr marL="0" lvl="3" algn="ctr"/>
            <a:r>
              <a:rPr lang="es-EC" b="1" u="sng" dirty="0" smtClean="0"/>
              <a:t>Respuestas </a:t>
            </a:r>
            <a:r>
              <a:rPr lang="es-EC" b="1" u="sng" dirty="0"/>
              <a:t>a incidentes y anomalías en materia de seguridad de la red</a:t>
            </a:r>
            <a:r>
              <a:rPr lang="es-EC" b="1" u="sng" dirty="0" smtClean="0"/>
              <a:t>.</a:t>
            </a:r>
          </a:p>
          <a:p>
            <a:pPr marL="0" lvl="3" algn="ctr"/>
            <a:endParaRPr lang="es-EC" b="1" u="sng" dirty="0"/>
          </a:p>
          <a:p>
            <a:pPr marL="0" lvl="3" algn="just"/>
            <a:r>
              <a:rPr lang="es-EC" b="1" dirty="0" smtClean="0"/>
              <a:t>Objetivo: </a:t>
            </a:r>
            <a:r>
              <a:rPr lang="es-EC" dirty="0"/>
              <a:t>Minimizar el daño causado por incidentes y anomalías en materia de seguridad de red, hacer el seguimiento y aprender de estos incidentes</a:t>
            </a:r>
            <a:r>
              <a:rPr lang="es-EC" dirty="0" smtClean="0"/>
              <a:t>.</a:t>
            </a:r>
          </a:p>
          <a:p>
            <a:pPr marL="0" lvl="3" algn="just"/>
            <a:endParaRPr lang="es-EC" dirty="0"/>
          </a:p>
          <a:p>
            <a:pPr marL="285750" lvl="3" indent="-285750" algn="just">
              <a:buFont typeface="Arial" panose="020B0604020202020204" pitchFamily="34" charset="0"/>
              <a:buChar char="•"/>
            </a:pPr>
            <a:r>
              <a:rPr lang="es-EC" dirty="0"/>
              <a:t>Reporte de los incidentes de seguridad de la red</a:t>
            </a:r>
            <a:r>
              <a:rPr lang="es-EC" dirty="0" smtClean="0"/>
              <a:t>.</a:t>
            </a:r>
          </a:p>
          <a:p>
            <a:pPr marL="0" lvl="3" algn="just"/>
            <a:endParaRPr lang="es-EC" dirty="0" smtClean="0"/>
          </a:p>
          <a:p>
            <a:pPr marL="285750" lvl="3" indent="-285750" algn="just">
              <a:buFont typeface="Arial" panose="020B0604020202020204" pitchFamily="34" charset="0"/>
              <a:buChar char="•"/>
            </a:pPr>
            <a:r>
              <a:rPr lang="es-EC" dirty="0"/>
              <a:t>Reporte de las anomalías del software de </a:t>
            </a:r>
            <a:r>
              <a:rPr lang="es-EC" dirty="0" smtClean="0"/>
              <a:t>red</a:t>
            </a:r>
          </a:p>
          <a:p>
            <a:pPr marL="285750" lvl="3" indent="-285750" algn="just">
              <a:buFont typeface="Arial" panose="020B0604020202020204" pitchFamily="34" charset="0"/>
              <a:buChar char="•"/>
            </a:pPr>
            <a:endParaRPr lang="es-EC" dirty="0" smtClean="0"/>
          </a:p>
          <a:p>
            <a:pPr marL="285750" lvl="3" indent="-285750" algn="just">
              <a:buFont typeface="Arial" panose="020B0604020202020204" pitchFamily="34" charset="0"/>
              <a:buChar char="•"/>
            </a:pPr>
            <a:r>
              <a:rPr lang="es-EC" dirty="0"/>
              <a:t>Aprendizaje de los </a:t>
            </a:r>
            <a:r>
              <a:rPr lang="es-EC" dirty="0" smtClean="0"/>
              <a:t>incidentes</a:t>
            </a:r>
          </a:p>
          <a:p>
            <a:pPr marL="285750" lvl="3" indent="-285750" algn="just">
              <a:buFont typeface="Arial" panose="020B0604020202020204" pitchFamily="34" charset="0"/>
              <a:buChar char="•"/>
            </a:pPr>
            <a:endParaRPr lang="es-EC" b="1" dirty="0" smtClean="0"/>
          </a:p>
          <a:p>
            <a:pPr marL="0" lvl="3" algn="just"/>
            <a:endParaRPr lang="es-EC" b="1" dirty="0" smtClean="0"/>
          </a:p>
          <a:p>
            <a:pPr marL="285750" lvl="3" indent="-285750" algn="just">
              <a:buFont typeface="Arial" panose="020B0604020202020204" pitchFamily="34" charset="0"/>
              <a:buChar char="•"/>
            </a:pPr>
            <a:r>
              <a:rPr lang="es-EC" b="1" dirty="0"/>
              <a:t>Proceso </a:t>
            </a:r>
            <a:r>
              <a:rPr lang="es-EC" b="1" dirty="0" smtClean="0"/>
              <a:t>disciplinario</a:t>
            </a:r>
          </a:p>
          <a:p>
            <a:pPr marL="285750" lvl="3" indent="-285750" algn="just">
              <a:buFont typeface="Arial" panose="020B0604020202020204" pitchFamily="34" charset="0"/>
              <a:buChar char="•"/>
            </a:pPr>
            <a:endParaRPr lang="es-EC" b="1" dirty="0"/>
          </a:p>
          <a:p>
            <a:pPr marL="285750" lvl="3" indent="-285750" algn="just">
              <a:buFont typeface="Arial" panose="020B0604020202020204" pitchFamily="34" charset="0"/>
              <a:buChar char="•"/>
            </a:pPr>
            <a:endParaRPr lang="es-EC" b="1" dirty="0" smtClean="0"/>
          </a:p>
          <a:p>
            <a:pPr marL="285750" lvl="3" indent="-285750" algn="just">
              <a:buFont typeface="Arial" panose="020B0604020202020204" pitchFamily="34" charset="0"/>
              <a:buChar char="•"/>
            </a:pPr>
            <a:endParaRPr lang="es-EC" dirty="0"/>
          </a:p>
          <a:p>
            <a:endParaRPr lang="es-EC" dirty="0"/>
          </a:p>
        </p:txBody>
      </p:sp>
      <p:sp>
        <p:nvSpPr>
          <p:cNvPr id="6" name="5 Llamada rectangular"/>
          <p:cNvSpPr/>
          <p:nvPr/>
        </p:nvSpPr>
        <p:spPr>
          <a:xfrm>
            <a:off x="1043608" y="5517232"/>
            <a:ext cx="7138737" cy="1008112"/>
          </a:xfrm>
          <a:prstGeom prst="wedgeRectCallout">
            <a:avLst>
              <a:gd name="adj1" fmla="val -19902"/>
              <a:gd name="adj2" fmla="val -904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smtClean="0"/>
              <a:t>Establecer  responsabilidad económica y judicial y</a:t>
            </a:r>
          </a:p>
          <a:p>
            <a:pPr algn="just"/>
            <a:r>
              <a:rPr lang="es-EC" dirty="0" smtClean="0"/>
              <a:t>Sancionar de acuerdo a  reglamentos y de acuerdo a la gravedad del impacto.</a:t>
            </a:r>
          </a:p>
          <a:p>
            <a:pPr algn="just"/>
            <a:endParaRPr lang="es-EC" dirty="0"/>
          </a:p>
        </p:txBody>
      </p:sp>
    </p:spTree>
    <p:extLst>
      <p:ext uri="{BB962C8B-B14F-4D97-AF65-F5344CB8AC3E}">
        <p14:creationId xmlns:p14="http://schemas.microsoft.com/office/powerpoint/2010/main" val="31400039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90128" y="228600"/>
            <a:ext cx="8534400" cy="758952"/>
          </a:xfrm>
        </p:spPr>
        <p:txBody>
          <a:bodyPr>
            <a:normAutofit/>
          </a:bodyPr>
          <a:lstStyle/>
          <a:p>
            <a:pPr lvl="1" algn="ctr" rtl="0">
              <a:spcBef>
                <a:spcPct val="0"/>
              </a:spcBef>
            </a:pPr>
            <a:r>
              <a:rPr lang="es-EC" sz="3200" b="1" dirty="0">
                <a:solidFill>
                  <a:srgbClr val="FF0000"/>
                </a:solidFill>
              </a:rPr>
              <a:t>SEGURIDAD </a:t>
            </a:r>
            <a:r>
              <a:rPr lang="es-EC" sz="3200" b="1" dirty="0" smtClean="0">
                <a:solidFill>
                  <a:srgbClr val="FF0000"/>
                </a:solidFill>
              </a:rPr>
              <a:t>FÍSICA </a:t>
            </a:r>
            <a:r>
              <a:rPr lang="es-EC" sz="3200" b="1" dirty="0">
                <a:solidFill>
                  <a:srgbClr val="FF0000"/>
                </a:solidFill>
              </a:rPr>
              <a:t>Y DEL </a:t>
            </a:r>
            <a:r>
              <a:rPr lang="es-EC" sz="3200" b="1" dirty="0" smtClean="0">
                <a:solidFill>
                  <a:srgbClr val="FF0000"/>
                </a:solidFill>
              </a:rPr>
              <a:t>ENTORNO</a:t>
            </a:r>
            <a:endParaRPr lang="es-EC" sz="3200" dirty="0">
              <a:solidFill>
                <a:srgbClr val="FF0000"/>
              </a:solidFill>
            </a:endParaRPr>
          </a:p>
        </p:txBody>
      </p:sp>
      <p:sp>
        <p:nvSpPr>
          <p:cNvPr id="3" name="2 Marcador de contenido"/>
          <p:cNvSpPr>
            <a:spLocks noGrp="1"/>
          </p:cNvSpPr>
          <p:nvPr>
            <p:ph sz="quarter" idx="1"/>
          </p:nvPr>
        </p:nvSpPr>
        <p:spPr>
          <a:xfrm>
            <a:off x="301752" y="1412776"/>
            <a:ext cx="8503920" cy="5112568"/>
          </a:xfrm>
        </p:spPr>
        <p:txBody>
          <a:bodyPr>
            <a:normAutofit/>
          </a:bodyPr>
          <a:lstStyle/>
          <a:p>
            <a:pPr marL="0" indent="0" algn="ctr">
              <a:buNone/>
            </a:pPr>
            <a:r>
              <a:rPr lang="es-EC" sz="2400" b="1" u="sng" dirty="0" smtClean="0"/>
              <a:t>Áreas seguras</a:t>
            </a:r>
            <a:endParaRPr lang="es-EC" sz="2400" u="sng" dirty="0"/>
          </a:p>
          <a:p>
            <a:pPr marL="0" indent="0" algn="just">
              <a:buNone/>
            </a:pPr>
            <a:r>
              <a:rPr lang="es-EC" sz="2400" b="1" dirty="0" smtClean="0"/>
              <a:t>Objetivo: </a:t>
            </a:r>
            <a:r>
              <a:rPr lang="es-EC" sz="2400" dirty="0"/>
              <a:t>Evitar el acceso físico no autorizado, el daño e interferencia a las instalaciones del data center del HE-1</a:t>
            </a:r>
            <a:r>
              <a:rPr lang="es-EC" sz="2400" dirty="0" smtClean="0"/>
              <a:t>.</a:t>
            </a:r>
            <a:r>
              <a:rPr lang="es-EC" sz="2400" b="1" dirty="0"/>
              <a:t> </a:t>
            </a:r>
            <a:endParaRPr lang="es-EC" sz="2400" b="1" dirty="0" smtClean="0"/>
          </a:p>
          <a:p>
            <a:pPr marL="0" indent="0" algn="just">
              <a:buNone/>
            </a:pPr>
            <a:endParaRPr lang="es-EC" sz="2400" b="1" dirty="0" smtClean="0"/>
          </a:p>
          <a:p>
            <a:pPr lvl="1" algn="just"/>
            <a:r>
              <a:rPr lang="es-EC" sz="2400" dirty="0" smtClean="0">
                <a:solidFill>
                  <a:schemeClr val="tx1"/>
                </a:solidFill>
              </a:rPr>
              <a:t>Controles </a:t>
            </a:r>
            <a:r>
              <a:rPr lang="es-EC" sz="2400" dirty="0">
                <a:solidFill>
                  <a:schemeClr val="tx1"/>
                </a:solidFill>
              </a:rPr>
              <a:t>de acceso </a:t>
            </a:r>
            <a:r>
              <a:rPr lang="es-EC" sz="2400" dirty="0" smtClean="0">
                <a:solidFill>
                  <a:schemeClr val="tx1"/>
                </a:solidFill>
              </a:rPr>
              <a:t>físico.</a:t>
            </a:r>
          </a:p>
          <a:p>
            <a:pPr lvl="1" algn="just"/>
            <a:endParaRPr lang="es-EC" sz="2400" dirty="0"/>
          </a:p>
          <a:p>
            <a:pPr marL="0" indent="0" algn="ctr">
              <a:buNone/>
            </a:pPr>
            <a:endParaRPr lang="es-EC" sz="2400" dirty="0"/>
          </a:p>
          <a:p>
            <a:pPr lvl="1" algn="just"/>
            <a:endParaRPr lang="es-EC" dirty="0"/>
          </a:p>
          <a:p>
            <a:pPr marL="0" indent="0">
              <a:buNone/>
            </a:pPr>
            <a:endParaRPr lang="es-EC"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69" y="116632"/>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Llamada rectangular"/>
          <p:cNvSpPr/>
          <p:nvPr/>
        </p:nvSpPr>
        <p:spPr>
          <a:xfrm>
            <a:off x="1033663" y="4509120"/>
            <a:ext cx="7138737" cy="1553344"/>
          </a:xfrm>
          <a:prstGeom prst="wedgeRectCallout">
            <a:avLst>
              <a:gd name="adj1" fmla="val -3017"/>
              <a:gd name="adj2" fmla="val -1171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smtClean="0"/>
              <a:t>Los Data Center deben estar protegidos con un control de acceso.</a:t>
            </a:r>
          </a:p>
          <a:p>
            <a:pPr algn="just"/>
            <a:r>
              <a:rPr lang="es-EC" dirty="0" smtClean="0"/>
              <a:t>El Administrador de red es responsable de la creación y registro de personal autorizado para el ingreso a esta área.</a:t>
            </a:r>
          </a:p>
          <a:p>
            <a:pPr algn="just"/>
            <a:r>
              <a:rPr lang="es-EC" dirty="0" smtClean="0"/>
              <a:t>Todos los ingreso deberá ser autorizados por el Jefe de las DTIC y ser registrados en una bitácora</a:t>
            </a:r>
          </a:p>
          <a:p>
            <a:pPr algn="just"/>
            <a:endParaRPr lang="es-EC" dirty="0"/>
          </a:p>
        </p:txBody>
      </p:sp>
    </p:spTree>
    <p:extLst>
      <p:ext uri="{BB962C8B-B14F-4D97-AF65-F5344CB8AC3E}">
        <p14:creationId xmlns:p14="http://schemas.microsoft.com/office/powerpoint/2010/main" val="20641150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90128" y="228600"/>
            <a:ext cx="8534400" cy="758952"/>
          </a:xfrm>
        </p:spPr>
        <p:txBody>
          <a:bodyPr>
            <a:normAutofit/>
          </a:bodyPr>
          <a:lstStyle/>
          <a:p>
            <a:pPr lvl="1" algn="ctr" rtl="0">
              <a:spcBef>
                <a:spcPct val="0"/>
              </a:spcBef>
            </a:pPr>
            <a:r>
              <a:rPr lang="es-EC" sz="3200" b="1" dirty="0">
                <a:solidFill>
                  <a:srgbClr val="FF0000"/>
                </a:solidFill>
              </a:rPr>
              <a:t>SEGURIDAD </a:t>
            </a:r>
            <a:r>
              <a:rPr lang="es-EC" sz="3200" b="1" dirty="0" smtClean="0">
                <a:solidFill>
                  <a:srgbClr val="FF0000"/>
                </a:solidFill>
              </a:rPr>
              <a:t>FÍSICA </a:t>
            </a:r>
            <a:r>
              <a:rPr lang="es-EC" sz="3200" b="1" dirty="0">
                <a:solidFill>
                  <a:srgbClr val="FF0000"/>
                </a:solidFill>
              </a:rPr>
              <a:t>Y DEL </a:t>
            </a:r>
            <a:r>
              <a:rPr lang="es-EC" sz="3200" b="1" dirty="0" smtClean="0">
                <a:solidFill>
                  <a:srgbClr val="FF0000"/>
                </a:solidFill>
              </a:rPr>
              <a:t>ENTORNO</a:t>
            </a:r>
            <a:endParaRPr lang="es-EC" sz="3200" dirty="0">
              <a:solidFill>
                <a:srgbClr val="FF0000"/>
              </a:solidFill>
            </a:endParaRPr>
          </a:p>
        </p:txBody>
      </p:sp>
      <p:sp>
        <p:nvSpPr>
          <p:cNvPr id="3" name="2 Marcador de contenido"/>
          <p:cNvSpPr>
            <a:spLocks noGrp="1"/>
          </p:cNvSpPr>
          <p:nvPr>
            <p:ph sz="quarter" idx="1"/>
          </p:nvPr>
        </p:nvSpPr>
        <p:spPr>
          <a:xfrm>
            <a:off x="301752" y="1412776"/>
            <a:ext cx="8503920" cy="5112568"/>
          </a:xfrm>
        </p:spPr>
        <p:txBody>
          <a:bodyPr>
            <a:normAutofit/>
          </a:bodyPr>
          <a:lstStyle/>
          <a:p>
            <a:pPr marL="0" indent="0" algn="ctr">
              <a:buNone/>
            </a:pPr>
            <a:r>
              <a:rPr lang="es-EC" sz="2400" b="1" u="sng" dirty="0" smtClean="0"/>
              <a:t>Seguridad </a:t>
            </a:r>
            <a:r>
              <a:rPr lang="es-EC" sz="2400" b="1" u="sng" dirty="0"/>
              <a:t>de los equipos</a:t>
            </a:r>
            <a:r>
              <a:rPr lang="es-EC" sz="2400" b="1" u="sng" dirty="0" smtClean="0"/>
              <a:t>.</a:t>
            </a:r>
            <a:endParaRPr lang="es-EC" sz="2400" u="sng" dirty="0"/>
          </a:p>
          <a:p>
            <a:pPr marL="0" indent="0" algn="just">
              <a:buNone/>
            </a:pPr>
            <a:r>
              <a:rPr lang="es-EC" sz="2400" b="1" dirty="0" smtClean="0"/>
              <a:t>Objetivo</a:t>
            </a:r>
            <a:r>
              <a:rPr lang="es-EC" sz="2400" dirty="0" smtClean="0"/>
              <a:t>: </a:t>
            </a:r>
            <a:r>
              <a:rPr lang="es-EC" sz="2400" dirty="0"/>
              <a:t>Evitar daño, pérdida o des configuración de los activos de los equipos activos de la red del </a:t>
            </a:r>
            <a:r>
              <a:rPr lang="es-EC" sz="2400" dirty="0" smtClean="0"/>
              <a:t>HE-1</a:t>
            </a:r>
          </a:p>
          <a:p>
            <a:pPr lvl="1" algn="just"/>
            <a:r>
              <a:rPr lang="es-EC" sz="2400" dirty="0">
                <a:solidFill>
                  <a:schemeClr val="tx1"/>
                </a:solidFill>
              </a:rPr>
              <a:t>Ubicación y protección de los </a:t>
            </a:r>
            <a:r>
              <a:rPr lang="es-EC" sz="2400" dirty="0" smtClean="0">
                <a:solidFill>
                  <a:schemeClr val="tx1"/>
                </a:solidFill>
              </a:rPr>
              <a:t>equipos.</a:t>
            </a:r>
          </a:p>
          <a:p>
            <a:pPr lvl="1" algn="just"/>
            <a:endParaRPr lang="es-EC" sz="2400" dirty="0">
              <a:solidFill>
                <a:schemeClr val="tx1"/>
              </a:solidFill>
            </a:endParaRPr>
          </a:p>
          <a:p>
            <a:pPr lvl="1" algn="just"/>
            <a:endParaRPr lang="es-EC" sz="2400" dirty="0" smtClean="0">
              <a:solidFill>
                <a:schemeClr val="tx1"/>
              </a:solidFill>
            </a:endParaRPr>
          </a:p>
          <a:p>
            <a:pPr lvl="1" algn="just"/>
            <a:endParaRPr lang="es-EC" sz="2400" dirty="0">
              <a:solidFill>
                <a:schemeClr val="tx1"/>
              </a:solidFill>
            </a:endParaRPr>
          </a:p>
          <a:p>
            <a:pPr lvl="1"/>
            <a:r>
              <a:rPr lang="es-EC" sz="2400" dirty="0" smtClean="0"/>
              <a:t>Suministro </a:t>
            </a:r>
            <a:r>
              <a:rPr lang="es-EC" sz="2400" dirty="0"/>
              <a:t>de </a:t>
            </a:r>
            <a:r>
              <a:rPr lang="es-EC" sz="2400" dirty="0" smtClean="0"/>
              <a:t>energía.</a:t>
            </a:r>
            <a:endParaRPr lang="es-EC" sz="2400" dirty="0"/>
          </a:p>
          <a:p>
            <a:pPr lvl="1"/>
            <a:r>
              <a:rPr lang="es-EC" sz="2400" dirty="0"/>
              <a:t>Seguridad del </a:t>
            </a:r>
            <a:r>
              <a:rPr lang="es-EC" sz="2400" dirty="0" smtClean="0"/>
              <a:t>cableado.</a:t>
            </a:r>
            <a:endParaRPr lang="es-EC" sz="2400" dirty="0"/>
          </a:p>
          <a:p>
            <a:pPr lvl="1"/>
            <a:r>
              <a:rPr lang="es-EC" sz="2400" dirty="0"/>
              <a:t>Mantenimiento de los equipos activos de </a:t>
            </a:r>
            <a:r>
              <a:rPr lang="es-EC" sz="2400" dirty="0" smtClean="0"/>
              <a:t>red.</a:t>
            </a:r>
            <a:endParaRPr lang="es-EC" sz="2400" dirty="0"/>
          </a:p>
          <a:p>
            <a:pPr lvl="1" algn="just"/>
            <a:endParaRPr lang="es-EC" dirty="0"/>
          </a:p>
          <a:p>
            <a:pPr marL="0" indent="0">
              <a:buNone/>
            </a:pPr>
            <a:endParaRPr lang="es-EC"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69" y="116632"/>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Llamada rectangular redondeada"/>
          <p:cNvSpPr/>
          <p:nvPr/>
        </p:nvSpPr>
        <p:spPr>
          <a:xfrm>
            <a:off x="1331640" y="3212976"/>
            <a:ext cx="7056784" cy="1008112"/>
          </a:xfrm>
          <a:prstGeom prst="wedgeRoundRectCallout">
            <a:avLst>
              <a:gd name="adj1" fmla="val 21621"/>
              <a:gd name="adj2" fmla="val -650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smtClean="0"/>
              <a:t>Disponer de un rack de piso.</a:t>
            </a:r>
          </a:p>
          <a:p>
            <a:pPr algn="just"/>
            <a:r>
              <a:rPr lang="es-EC" dirty="0" smtClean="0"/>
              <a:t>Disponer de un Centro de Datos.</a:t>
            </a:r>
            <a:endParaRPr lang="es-EC" dirty="0"/>
          </a:p>
        </p:txBody>
      </p:sp>
    </p:spTree>
    <p:extLst>
      <p:ext uri="{BB962C8B-B14F-4D97-AF65-F5344CB8AC3E}">
        <p14:creationId xmlns:p14="http://schemas.microsoft.com/office/powerpoint/2010/main" val="28239620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90128" y="228600"/>
            <a:ext cx="8534400" cy="758952"/>
          </a:xfrm>
        </p:spPr>
        <p:txBody>
          <a:bodyPr>
            <a:normAutofit/>
          </a:bodyPr>
          <a:lstStyle/>
          <a:p>
            <a:pPr lvl="1" algn="ctr" rtl="0">
              <a:spcBef>
                <a:spcPct val="0"/>
              </a:spcBef>
            </a:pPr>
            <a:r>
              <a:rPr lang="es-EC" sz="3200" b="1" dirty="0">
                <a:solidFill>
                  <a:srgbClr val="FF0000"/>
                </a:solidFill>
              </a:rPr>
              <a:t>SEGURIDAD </a:t>
            </a:r>
            <a:r>
              <a:rPr lang="es-EC" sz="3200" b="1" dirty="0" smtClean="0">
                <a:solidFill>
                  <a:srgbClr val="FF0000"/>
                </a:solidFill>
              </a:rPr>
              <a:t>FÍSICA </a:t>
            </a:r>
            <a:r>
              <a:rPr lang="es-EC" sz="3200" b="1" dirty="0">
                <a:solidFill>
                  <a:srgbClr val="FF0000"/>
                </a:solidFill>
              </a:rPr>
              <a:t>Y DEL </a:t>
            </a:r>
            <a:r>
              <a:rPr lang="es-EC" sz="3200" b="1" dirty="0" smtClean="0">
                <a:solidFill>
                  <a:srgbClr val="FF0000"/>
                </a:solidFill>
              </a:rPr>
              <a:t>ENTORNO</a:t>
            </a:r>
            <a:endParaRPr lang="es-EC" sz="3200" dirty="0">
              <a:solidFill>
                <a:srgbClr val="FF0000"/>
              </a:solidFill>
            </a:endParaRPr>
          </a:p>
        </p:txBody>
      </p:sp>
      <p:sp>
        <p:nvSpPr>
          <p:cNvPr id="3" name="2 Marcador de contenido"/>
          <p:cNvSpPr>
            <a:spLocks noGrp="1"/>
          </p:cNvSpPr>
          <p:nvPr>
            <p:ph sz="quarter" idx="1"/>
          </p:nvPr>
        </p:nvSpPr>
        <p:spPr>
          <a:xfrm>
            <a:off x="301752" y="1412776"/>
            <a:ext cx="8503920" cy="5112568"/>
          </a:xfrm>
        </p:spPr>
        <p:txBody>
          <a:bodyPr>
            <a:normAutofit/>
          </a:bodyPr>
          <a:lstStyle/>
          <a:p>
            <a:pPr marL="0" indent="0" algn="ctr">
              <a:buNone/>
            </a:pPr>
            <a:r>
              <a:rPr lang="es-EC" sz="2400" b="1" u="sng" dirty="0" smtClean="0"/>
              <a:t>Seguridad </a:t>
            </a:r>
            <a:r>
              <a:rPr lang="es-EC" sz="2400" b="1" u="sng" dirty="0"/>
              <a:t>de los equipos</a:t>
            </a:r>
            <a:r>
              <a:rPr lang="es-EC" sz="2400" b="1" u="sng" dirty="0" smtClean="0"/>
              <a:t>.</a:t>
            </a:r>
            <a:endParaRPr lang="es-EC" sz="2400" u="sng" dirty="0"/>
          </a:p>
          <a:p>
            <a:pPr marL="0" indent="0" algn="just">
              <a:buNone/>
            </a:pPr>
            <a:r>
              <a:rPr lang="es-EC" sz="2400" b="1" dirty="0" smtClean="0"/>
              <a:t>Objetivo</a:t>
            </a:r>
            <a:r>
              <a:rPr lang="es-EC" sz="2400" dirty="0" smtClean="0"/>
              <a:t>: </a:t>
            </a:r>
            <a:r>
              <a:rPr lang="es-EC" sz="2400" dirty="0"/>
              <a:t>Evitar daño, pérdida o des configuración de los activos de los equipos activos de la red del </a:t>
            </a:r>
            <a:r>
              <a:rPr lang="es-EC" sz="2400" dirty="0" smtClean="0"/>
              <a:t>HE-1</a:t>
            </a:r>
          </a:p>
          <a:p>
            <a:pPr lvl="1" algn="just"/>
            <a:r>
              <a:rPr lang="es-EC" sz="2400" dirty="0"/>
              <a:t>Ubicación y protección de los </a:t>
            </a:r>
            <a:r>
              <a:rPr lang="es-EC" sz="2400" dirty="0" smtClean="0"/>
              <a:t>equipos.</a:t>
            </a:r>
          </a:p>
          <a:p>
            <a:pPr lvl="1"/>
            <a:r>
              <a:rPr lang="es-EC" sz="2400" b="1" dirty="0">
                <a:solidFill>
                  <a:schemeClr val="tx1"/>
                </a:solidFill>
              </a:rPr>
              <a:t>Suministro de </a:t>
            </a:r>
            <a:r>
              <a:rPr lang="es-EC" sz="2400" b="1" dirty="0" smtClean="0">
                <a:solidFill>
                  <a:schemeClr val="tx1"/>
                </a:solidFill>
              </a:rPr>
              <a:t>energía.</a:t>
            </a:r>
          </a:p>
          <a:p>
            <a:pPr lvl="1"/>
            <a:endParaRPr lang="es-EC" sz="2400" b="1" dirty="0">
              <a:solidFill>
                <a:schemeClr val="tx1"/>
              </a:solidFill>
            </a:endParaRPr>
          </a:p>
          <a:p>
            <a:pPr lvl="1"/>
            <a:endParaRPr lang="es-EC" sz="2400" b="1" dirty="0" smtClean="0">
              <a:solidFill>
                <a:schemeClr val="tx1"/>
              </a:solidFill>
            </a:endParaRPr>
          </a:p>
          <a:p>
            <a:pPr lvl="1"/>
            <a:endParaRPr lang="es-EC" sz="2400" b="1" dirty="0">
              <a:solidFill>
                <a:schemeClr val="tx1"/>
              </a:solidFill>
            </a:endParaRPr>
          </a:p>
          <a:p>
            <a:pPr lvl="1"/>
            <a:endParaRPr lang="es-EC" sz="2400" b="1" dirty="0">
              <a:solidFill>
                <a:schemeClr val="tx1"/>
              </a:solidFill>
            </a:endParaRPr>
          </a:p>
          <a:p>
            <a:pPr lvl="1"/>
            <a:r>
              <a:rPr lang="es-EC" sz="2400" dirty="0"/>
              <a:t>Seguridad del </a:t>
            </a:r>
            <a:r>
              <a:rPr lang="es-EC" sz="2400" dirty="0" smtClean="0"/>
              <a:t>cableado.</a:t>
            </a:r>
            <a:endParaRPr lang="es-EC" sz="2400" dirty="0"/>
          </a:p>
          <a:p>
            <a:pPr lvl="1"/>
            <a:r>
              <a:rPr lang="es-EC" sz="2400" dirty="0"/>
              <a:t>Mantenimiento de los equipos activos de </a:t>
            </a:r>
            <a:r>
              <a:rPr lang="es-EC" sz="2400" dirty="0" smtClean="0"/>
              <a:t>red.</a:t>
            </a:r>
            <a:endParaRPr lang="es-EC" sz="2400" dirty="0"/>
          </a:p>
          <a:p>
            <a:pPr lvl="1" algn="just"/>
            <a:endParaRPr lang="es-EC" dirty="0"/>
          </a:p>
          <a:p>
            <a:pPr marL="0" indent="0">
              <a:buNone/>
            </a:pPr>
            <a:endParaRPr lang="es-EC"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69" y="116632"/>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Llamada rectangular redondeada"/>
          <p:cNvSpPr/>
          <p:nvPr/>
        </p:nvSpPr>
        <p:spPr>
          <a:xfrm>
            <a:off x="1115616" y="4077072"/>
            <a:ext cx="7056784" cy="1008112"/>
          </a:xfrm>
          <a:prstGeom prst="wedgeRoundRectCallout">
            <a:avLst>
              <a:gd name="adj1" fmla="val 614"/>
              <a:gd name="adj2" fmla="val -1131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smtClean="0"/>
              <a:t>Disponer de una Red de Energía Estabilizada.</a:t>
            </a:r>
          </a:p>
          <a:p>
            <a:pPr algn="just"/>
            <a:r>
              <a:rPr lang="es-EC" dirty="0"/>
              <a:t>	</a:t>
            </a:r>
            <a:r>
              <a:rPr lang="es-EC" dirty="0" smtClean="0"/>
              <a:t>Usuarios de la Sistema de Gestión Hospitalario.</a:t>
            </a:r>
          </a:p>
          <a:p>
            <a:pPr algn="just"/>
            <a:r>
              <a:rPr lang="es-EC" dirty="0"/>
              <a:t>	</a:t>
            </a:r>
            <a:r>
              <a:rPr lang="es-EC" dirty="0" smtClean="0"/>
              <a:t>Rack de comunicaciones por piso.</a:t>
            </a:r>
          </a:p>
          <a:p>
            <a:pPr algn="just"/>
            <a:r>
              <a:rPr lang="es-EC" dirty="0"/>
              <a:t>	</a:t>
            </a:r>
            <a:r>
              <a:rPr lang="es-EC" dirty="0" smtClean="0"/>
              <a:t>Equipos activos de red Data center.</a:t>
            </a:r>
            <a:endParaRPr lang="es-EC" dirty="0"/>
          </a:p>
        </p:txBody>
      </p:sp>
    </p:spTree>
    <p:extLst>
      <p:ext uri="{BB962C8B-B14F-4D97-AF65-F5344CB8AC3E}">
        <p14:creationId xmlns:p14="http://schemas.microsoft.com/office/powerpoint/2010/main" val="24065716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90128" y="228600"/>
            <a:ext cx="8534400" cy="758952"/>
          </a:xfrm>
        </p:spPr>
        <p:txBody>
          <a:bodyPr>
            <a:normAutofit/>
          </a:bodyPr>
          <a:lstStyle/>
          <a:p>
            <a:pPr lvl="1" algn="ctr" rtl="0">
              <a:spcBef>
                <a:spcPct val="0"/>
              </a:spcBef>
            </a:pPr>
            <a:r>
              <a:rPr lang="es-EC" sz="3200" b="1" dirty="0">
                <a:solidFill>
                  <a:srgbClr val="FF0000"/>
                </a:solidFill>
              </a:rPr>
              <a:t>SEGURIDAD </a:t>
            </a:r>
            <a:r>
              <a:rPr lang="es-EC" sz="3200" b="1" dirty="0" smtClean="0">
                <a:solidFill>
                  <a:srgbClr val="FF0000"/>
                </a:solidFill>
              </a:rPr>
              <a:t>FÍSICA </a:t>
            </a:r>
            <a:r>
              <a:rPr lang="es-EC" sz="3200" b="1" dirty="0">
                <a:solidFill>
                  <a:srgbClr val="FF0000"/>
                </a:solidFill>
              </a:rPr>
              <a:t>Y DEL </a:t>
            </a:r>
            <a:r>
              <a:rPr lang="es-EC" sz="3200" b="1" dirty="0" smtClean="0">
                <a:solidFill>
                  <a:srgbClr val="FF0000"/>
                </a:solidFill>
              </a:rPr>
              <a:t>ENTORNO</a:t>
            </a:r>
            <a:endParaRPr lang="es-EC" sz="3200" dirty="0">
              <a:solidFill>
                <a:srgbClr val="FF0000"/>
              </a:solidFill>
            </a:endParaRPr>
          </a:p>
        </p:txBody>
      </p:sp>
      <p:sp>
        <p:nvSpPr>
          <p:cNvPr id="3" name="2 Marcador de contenido"/>
          <p:cNvSpPr>
            <a:spLocks noGrp="1"/>
          </p:cNvSpPr>
          <p:nvPr>
            <p:ph sz="quarter" idx="1"/>
          </p:nvPr>
        </p:nvSpPr>
        <p:spPr>
          <a:xfrm>
            <a:off x="301752" y="1412776"/>
            <a:ext cx="8503920" cy="5112568"/>
          </a:xfrm>
        </p:spPr>
        <p:txBody>
          <a:bodyPr>
            <a:normAutofit/>
          </a:bodyPr>
          <a:lstStyle/>
          <a:p>
            <a:pPr marL="0" indent="0" algn="ctr">
              <a:buNone/>
            </a:pPr>
            <a:r>
              <a:rPr lang="es-EC" sz="2400" b="1" u="sng" dirty="0" smtClean="0"/>
              <a:t>Seguridad </a:t>
            </a:r>
            <a:r>
              <a:rPr lang="es-EC" sz="2400" b="1" u="sng" dirty="0"/>
              <a:t>de los equipos</a:t>
            </a:r>
            <a:r>
              <a:rPr lang="es-EC" sz="2400" b="1" u="sng" dirty="0" smtClean="0"/>
              <a:t>.</a:t>
            </a:r>
            <a:endParaRPr lang="es-EC" sz="2400" u="sng" dirty="0"/>
          </a:p>
          <a:p>
            <a:pPr marL="0" indent="0" algn="just">
              <a:buNone/>
            </a:pPr>
            <a:r>
              <a:rPr lang="es-EC" sz="2400" b="1" dirty="0" smtClean="0"/>
              <a:t>Objetivo</a:t>
            </a:r>
            <a:r>
              <a:rPr lang="es-EC" sz="2400" dirty="0" smtClean="0"/>
              <a:t>: </a:t>
            </a:r>
            <a:r>
              <a:rPr lang="es-EC" sz="2400" dirty="0"/>
              <a:t>Evitar daño, pérdida o des configuración de los activos de los equipos activos de la red del </a:t>
            </a:r>
            <a:r>
              <a:rPr lang="es-EC" sz="2400" dirty="0" smtClean="0"/>
              <a:t>HE-1</a:t>
            </a:r>
          </a:p>
          <a:p>
            <a:pPr lvl="1" algn="just"/>
            <a:r>
              <a:rPr lang="es-EC" sz="2400" dirty="0"/>
              <a:t>Ubicación y protección de los </a:t>
            </a:r>
            <a:r>
              <a:rPr lang="es-EC" sz="2400" dirty="0" smtClean="0"/>
              <a:t>equipos.</a:t>
            </a:r>
          </a:p>
          <a:p>
            <a:pPr lvl="1"/>
            <a:r>
              <a:rPr lang="es-EC" sz="2400" dirty="0"/>
              <a:t>Suministro de </a:t>
            </a:r>
            <a:r>
              <a:rPr lang="es-EC" sz="2400" dirty="0" smtClean="0"/>
              <a:t>energía.</a:t>
            </a:r>
            <a:endParaRPr lang="es-EC" sz="2400" dirty="0"/>
          </a:p>
          <a:p>
            <a:pPr lvl="1"/>
            <a:r>
              <a:rPr lang="es-EC" sz="2400" b="1" i="1" u="sng" dirty="0">
                <a:solidFill>
                  <a:schemeClr val="tx1"/>
                </a:solidFill>
              </a:rPr>
              <a:t>Seguridad del </a:t>
            </a:r>
            <a:r>
              <a:rPr lang="es-EC" sz="2400" b="1" i="1" u="sng" dirty="0" smtClean="0">
                <a:solidFill>
                  <a:schemeClr val="tx1"/>
                </a:solidFill>
              </a:rPr>
              <a:t>cableado.</a:t>
            </a:r>
          </a:p>
          <a:p>
            <a:pPr lvl="1"/>
            <a:endParaRPr lang="es-EC" sz="2400" dirty="0"/>
          </a:p>
          <a:p>
            <a:pPr lvl="1"/>
            <a:endParaRPr lang="es-EC" sz="2400" dirty="0" smtClean="0"/>
          </a:p>
          <a:p>
            <a:pPr lvl="1"/>
            <a:endParaRPr lang="es-EC" sz="2400" dirty="0" smtClean="0"/>
          </a:p>
          <a:p>
            <a:pPr marL="274320" lvl="1" indent="0">
              <a:buNone/>
            </a:pPr>
            <a:endParaRPr lang="es-EC" sz="2400" dirty="0"/>
          </a:p>
          <a:p>
            <a:pPr lvl="1"/>
            <a:r>
              <a:rPr lang="es-EC" sz="2400" dirty="0"/>
              <a:t>Mantenimiento de los equipos activos de </a:t>
            </a:r>
            <a:r>
              <a:rPr lang="es-EC" sz="2400" dirty="0" smtClean="0"/>
              <a:t>red.</a:t>
            </a:r>
            <a:endParaRPr lang="es-EC" sz="2400" dirty="0"/>
          </a:p>
          <a:p>
            <a:pPr lvl="1" algn="just"/>
            <a:endParaRPr lang="es-EC" dirty="0"/>
          </a:p>
          <a:p>
            <a:pPr marL="0" indent="0">
              <a:buNone/>
            </a:pPr>
            <a:endParaRPr lang="es-EC"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69" y="116632"/>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Llamada rectangular redondeada"/>
          <p:cNvSpPr/>
          <p:nvPr/>
        </p:nvSpPr>
        <p:spPr>
          <a:xfrm>
            <a:off x="1331640" y="4221088"/>
            <a:ext cx="7056784" cy="1008112"/>
          </a:xfrm>
          <a:prstGeom prst="wedgeRoundRectCallout">
            <a:avLst>
              <a:gd name="adj1" fmla="val 21621"/>
              <a:gd name="adj2" fmla="val -650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smtClean="0"/>
              <a:t>Cableado eléctrico   y  Red de datos.</a:t>
            </a:r>
          </a:p>
          <a:p>
            <a:pPr algn="just"/>
            <a:r>
              <a:rPr lang="es-EC" dirty="0" smtClean="0"/>
              <a:t>Tendidas a través de tubería  por sus respectivos ductos, debidamente asegurados etiquetados.</a:t>
            </a:r>
          </a:p>
          <a:p>
            <a:pPr algn="just"/>
            <a:r>
              <a:rPr lang="es-EC" dirty="0" smtClean="0"/>
              <a:t>Red de datos normas de Cableado Estructurado.</a:t>
            </a:r>
            <a:endParaRPr lang="es-EC" dirty="0"/>
          </a:p>
        </p:txBody>
      </p:sp>
    </p:spTree>
    <p:extLst>
      <p:ext uri="{BB962C8B-B14F-4D97-AF65-F5344CB8AC3E}">
        <p14:creationId xmlns:p14="http://schemas.microsoft.com/office/powerpoint/2010/main" val="41041793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90128" y="228600"/>
            <a:ext cx="8534400" cy="758952"/>
          </a:xfrm>
        </p:spPr>
        <p:txBody>
          <a:bodyPr>
            <a:normAutofit/>
          </a:bodyPr>
          <a:lstStyle/>
          <a:p>
            <a:pPr lvl="1" algn="ctr" rtl="0">
              <a:spcBef>
                <a:spcPct val="0"/>
              </a:spcBef>
            </a:pPr>
            <a:r>
              <a:rPr lang="es-EC" sz="3200" b="1" dirty="0">
                <a:solidFill>
                  <a:srgbClr val="FF0000"/>
                </a:solidFill>
              </a:rPr>
              <a:t>SEGURIDAD </a:t>
            </a:r>
            <a:r>
              <a:rPr lang="es-EC" sz="3200" b="1" dirty="0" smtClean="0">
                <a:solidFill>
                  <a:srgbClr val="FF0000"/>
                </a:solidFill>
              </a:rPr>
              <a:t>FÍSICA </a:t>
            </a:r>
            <a:r>
              <a:rPr lang="es-EC" sz="3200" b="1" dirty="0">
                <a:solidFill>
                  <a:srgbClr val="FF0000"/>
                </a:solidFill>
              </a:rPr>
              <a:t>Y DEL </a:t>
            </a:r>
            <a:r>
              <a:rPr lang="es-EC" sz="3200" b="1" dirty="0" smtClean="0">
                <a:solidFill>
                  <a:srgbClr val="FF0000"/>
                </a:solidFill>
              </a:rPr>
              <a:t>ENTORNO</a:t>
            </a:r>
            <a:endParaRPr lang="es-EC" sz="3200" dirty="0">
              <a:solidFill>
                <a:srgbClr val="FF0000"/>
              </a:solidFill>
            </a:endParaRPr>
          </a:p>
        </p:txBody>
      </p:sp>
      <p:sp>
        <p:nvSpPr>
          <p:cNvPr id="3" name="2 Marcador de contenido"/>
          <p:cNvSpPr>
            <a:spLocks noGrp="1"/>
          </p:cNvSpPr>
          <p:nvPr>
            <p:ph sz="quarter" idx="1"/>
          </p:nvPr>
        </p:nvSpPr>
        <p:spPr>
          <a:xfrm>
            <a:off x="301752" y="1412776"/>
            <a:ext cx="8503920" cy="5112568"/>
          </a:xfrm>
        </p:spPr>
        <p:txBody>
          <a:bodyPr>
            <a:normAutofit/>
          </a:bodyPr>
          <a:lstStyle/>
          <a:p>
            <a:pPr marL="0" indent="0" algn="ctr">
              <a:buNone/>
            </a:pPr>
            <a:r>
              <a:rPr lang="es-EC" sz="2400" b="1" u="sng" dirty="0" smtClean="0"/>
              <a:t>Seguridad </a:t>
            </a:r>
            <a:r>
              <a:rPr lang="es-EC" sz="2400" b="1" u="sng" dirty="0"/>
              <a:t>de los equipos</a:t>
            </a:r>
            <a:r>
              <a:rPr lang="es-EC" sz="2400" b="1" u="sng" dirty="0" smtClean="0"/>
              <a:t>.</a:t>
            </a:r>
            <a:endParaRPr lang="es-EC" sz="2400" u="sng" dirty="0"/>
          </a:p>
          <a:p>
            <a:pPr marL="0" indent="0" algn="just">
              <a:buNone/>
            </a:pPr>
            <a:r>
              <a:rPr lang="es-EC" sz="2400" b="1" dirty="0" smtClean="0"/>
              <a:t>Objetivo</a:t>
            </a:r>
            <a:r>
              <a:rPr lang="es-EC" sz="2400" dirty="0" smtClean="0"/>
              <a:t>: </a:t>
            </a:r>
            <a:r>
              <a:rPr lang="es-EC" sz="2400" dirty="0"/>
              <a:t>Evitar daño, pérdida o des configuración de los activos de los equipos activos de la red del </a:t>
            </a:r>
            <a:r>
              <a:rPr lang="es-EC" sz="2400" dirty="0" smtClean="0"/>
              <a:t>HE-1</a:t>
            </a:r>
          </a:p>
          <a:p>
            <a:pPr lvl="1" algn="just"/>
            <a:r>
              <a:rPr lang="es-EC" sz="2400" dirty="0"/>
              <a:t>Ubicación y protección de los </a:t>
            </a:r>
            <a:r>
              <a:rPr lang="es-EC" sz="2400" dirty="0" smtClean="0"/>
              <a:t>equipos.</a:t>
            </a:r>
          </a:p>
          <a:p>
            <a:pPr lvl="1"/>
            <a:r>
              <a:rPr lang="es-EC" sz="2400" dirty="0"/>
              <a:t>Suministro de </a:t>
            </a:r>
            <a:r>
              <a:rPr lang="es-EC" sz="2400" dirty="0" smtClean="0"/>
              <a:t>energía.</a:t>
            </a:r>
            <a:endParaRPr lang="es-EC" sz="2400" dirty="0"/>
          </a:p>
          <a:p>
            <a:pPr lvl="1"/>
            <a:r>
              <a:rPr lang="es-EC" sz="2400" dirty="0"/>
              <a:t>Seguridad del </a:t>
            </a:r>
            <a:r>
              <a:rPr lang="es-EC" sz="2400" dirty="0" smtClean="0"/>
              <a:t>cableado.</a:t>
            </a:r>
            <a:endParaRPr lang="es-EC" sz="2400" dirty="0"/>
          </a:p>
          <a:p>
            <a:pPr lvl="1"/>
            <a:r>
              <a:rPr lang="es-EC" sz="2400" b="1" i="1" u="sng" dirty="0">
                <a:solidFill>
                  <a:schemeClr val="tx1"/>
                </a:solidFill>
              </a:rPr>
              <a:t>Mantenimiento de los equipos activos de </a:t>
            </a:r>
            <a:r>
              <a:rPr lang="es-EC" sz="2400" b="1" i="1" u="sng" dirty="0" smtClean="0">
                <a:solidFill>
                  <a:schemeClr val="tx1"/>
                </a:solidFill>
              </a:rPr>
              <a:t>red</a:t>
            </a:r>
            <a:r>
              <a:rPr lang="es-EC" sz="2400" dirty="0" smtClean="0"/>
              <a:t>.</a:t>
            </a:r>
            <a:endParaRPr lang="es-EC" sz="2400" dirty="0"/>
          </a:p>
          <a:p>
            <a:pPr lvl="1" algn="just"/>
            <a:endParaRPr lang="es-EC" dirty="0"/>
          </a:p>
          <a:p>
            <a:pPr marL="0" indent="0">
              <a:buNone/>
            </a:pPr>
            <a:endParaRPr lang="es-EC"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69" y="116632"/>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Llamada rectangular redondeada"/>
          <p:cNvSpPr/>
          <p:nvPr/>
        </p:nvSpPr>
        <p:spPr>
          <a:xfrm>
            <a:off x="1331640" y="5013176"/>
            <a:ext cx="7056784" cy="1008112"/>
          </a:xfrm>
          <a:prstGeom prst="wedgeRoundRectCallout">
            <a:avLst>
              <a:gd name="adj1" fmla="val 44592"/>
              <a:gd name="adj2" fmla="val -1186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smtClean="0"/>
              <a:t>Mantenimiento de acuerdo a recomendaciones y especificaciones del fabricante.</a:t>
            </a:r>
          </a:p>
          <a:p>
            <a:pPr algn="just"/>
            <a:r>
              <a:rPr lang="es-EC" dirty="0" smtClean="0"/>
              <a:t>Solo personal técnico especializado.</a:t>
            </a:r>
          </a:p>
          <a:p>
            <a:pPr algn="just"/>
            <a:r>
              <a:rPr lang="es-EC" dirty="0" smtClean="0"/>
              <a:t>Llevar respectivas hojas de mantenimiento por equipo.</a:t>
            </a:r>
            <a:endParaRPr lang="es-EC" dirty="0"/>
          </a:p>
        </p:txBody>
      </p:sp>
    </p:spTree>
    <p:extLst>
      <p:ext uri="{BB962C8B-B14F-4D97-AF65-F5344CB8AC3E}">
        <p14:creationId xmlns:p14="http://schemas.microsoft.com/office/powerpoint/2010/main" val="1360504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4104" y="365792"/>
            <a:ext cx="8534400" cy="758952"/>
          </a:xfrm>
        </p:spPr>
        <p:txBody>
          <a:bodyPr>
            <a:normAutofit fontScale="90000"/>
          </a:bodyPr>
          <a:lstStyle/>
          <a:p>
            <a:r>
              <a:rPr lang="es-EC" b="1" dirty="0" smtClean="0">
                <a:solidFill>
                  <a:srgbClr val="FF0000"/>
                </a:solidFill>
              </a:rPr>
              <a:t>GESTIÓN  </a:t>
            </a:r>
            <a:r>
              <a:rPr lang="es-EC" b="1" dirty="0">
                <a:solidFill>
                  <a:srgbClr val="FF0000"/>
                </a:solidFill>
              </a:rPr>
              <a:t>DE </a:t>
            </a:r>
            <a:r>
              <a:rPr lang="es-EC" b="1" dirty="0" smtClean="0">
                <a:solidFill>
                  <a:srgbClr val="FF0000"/>
                </a:solidFill>
              </a:rPr>
              <a:t> COMUNICACIONES   Y </a:t>
            </a:r>
            <a:r>
              <a:rPr lang="es-EC" b="1" dirty="0">
                <a:solidFill>
                  <a:srgbClr val="FF0000"/>
                </a:solidFill>
              </a:rPr>
              <a:t>OPERACIONES</a:t>
            </a:r>
            <a:endParaRPr lang="es-EC" dirty="0">
              <a:solidFill>
                <a:srgbClr val="FF0000"/>
              </a:solidFill>
            </a:endParaRPr>
          </a:p>
        </p:txBody>
      </p:sp>
      <p:sp>
        <p:nvSpPr>
          <p:cNvPr id="3" name="2 Marcador de contenido"/>
          <p:cNvSpPr>
            <a:spLocks noGrp="1"/>
          </p:cNvSpPr>
          <p:nvPr>
            <p:ph sz="quarter" idx="1"/>
          </p:nvPr>
        </p:nvSpPr>
        <p:spPr/>
        <p:txBody>
          <a:bodyPr>
            <a:normAutofit/>
          </a:bodyPr>
          <a:lstStyle/>
          <a:p>
            <a:pPr marL="0" lvl="2" indent="0" algn="ctr">
              <a:buNone/>
            </a:pPr>
            <a:r>
              <a:rPr lang="es-EC" sz="2900" b="1" u="sng" dirty="0"/>
              <a:t>Procedimientos  operacionales y responsabilidades</a:t>
            </a:r>
            <a:r>
              <a:rPr lang="es-EC" sz="2900" b="1" dirty="0" smtClean="0"/>
              <a:t>.</a:t>
            </a:r>
          </a:p>
          <a:p>
            <a:pPr marL="0" indent="0">
              <a:buNone/>
            </a:pPr>
            <a:r>
              <a:rPr lang="es-EC" sz="2000" b="1" dirty="0" smtClean="0"/>
              <a:t>Objetivo: </a:t>
            </a:r>
            <a:r>
              <a:rPr lang="es-EC" sz="2000" dirty="0"/>
              <a:t>Asegurar la integridad, confidencialidad y disponibilidad de la información en su trasmisión y recepción en la red de datos del HE-1</a:t>
            </a:r>
          </a:p>
          <a:p>
            <a:pPr marL="0" indent="0">
              <a:buNone/>
            </a:pPr>
            <a:r>
              <a:rPr lang="es-EC" sz="2000" b="1" dirty="0" smtClean="0"/>
              <a:t>Normas </a:t>
            </a:r>
            <a:r>
              <a:rPr lang="es-EC" sz="2000" b="1" dirty="0"/>
              <a:t>y procedimientos de operación</a:t>
            </a:r>
            <a:r>
              <a:rPr lang="es-EC" sz="2000" b="1" dirty="0" smtClean="0"/>
              <a:t>:</a:t>
            </a:r>
          </a:p>
          <a:p>
            <a:pPr marL="0" indent="0">
              <a:buNone/>
            </a:pPr>
            <a:endParaRPr lang="es-EC" sz="2800" dirty="0"/>
          </a:p>
          <a:p>
            <a:pPr marL="0" indent="0">
              <a:buNone/>
            </a:pPr>
            <a:endParaRPr lang="es-EC"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69" y="116632"/>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Llamada rectangular redondeada"/>
          <p:cNvSpPr/>
          <p:nvPr/>
        </p:nvSpPr>
        <p:spPr>
          <a:xfrm>
            <a:off x="142269" y="3789040"/>
            <a:ext cx="8822219" cy="2512373"/>
          </a:xfrm>
          <a:prstGeom prst="wedgeRoundRectCallout">
            <a:avLst>
              <a:gd name="adj1" fmla="val 11826"/>
              <a:gd name="adj2" fmla="val -633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C" dirty="0"/>
              <a:t>Se   documentarán   y   mantendrán   actualizados   los   procedimientos   operativos identificados  en  esta política y sus cambios serán  autorizados por  el  Oficial  de Seguridad</a:t>
            </a:r>
            <a:r>
              <a:rPr lang="es-EC" dirty="0" smtClean="0"/>
              <a:t>.</a:t>
            </a:r>
          </a:p>
          <a:p>
            <a:pPr lvl="0"/>
            <a:r>
              <a:rPr lang="es-EC" dirty="0"/>
              <a:t>Los procedimientos especificarán instrucciones para la ejecución detallada de cada tarea, incluyendo:</a:t>
            </a:r>
            <a:endParaRPr lang="es-EC" sz="2800" dirty="0"/>
          </a:p>
          <a:p>
            <a:pPr lvl="1"/>
            <a:r>
              <a:rPr lang="es-EC" dirty="0"/>
              <a:t>Respaldos de red.</a:t>
            </a:r>
            <a:endParaRPr lang="es-EC" sz="2400" dirty="0"/>
          </a:p>
          <a:p>
            <a:pPr lvl="1"/>
            <a:r>
              <a:rPr lang="es-EC" dirty="0"/>
              <a:t>Recuperación de información</a:t>
            </a:r>
            <a:endParaRPr lang="es-EC" sz="2400" dirty="0"/>
          </a:p>
          <a:p>
            <a:pPr lvl="1"/>
            <a:r>
              <a:rPr lang="es-EC" dirty="0"/>
              <a:t>Control de cambios </a:t>
            </a:r>
            <a:endParaRPr lang="es-EC" sz="2800" dirty="0"/>
          </a:p>
          <a:p>
            <a:pPr lvl="0"/>
            <a:endParaRPr lang="es-EC" dirty="0"/>
          </a:p>
        </p:txBody>
      </p:sp>
    </p:spTree>
    <p:extLst>
      <p:ext uri="{BB962C8B-B14F-4D97-AF65-F5344CB8AC3E}">
        <p14:creationId xmlns:p14="http://schemas.microsoft.com/office/powerpoint/2010/main" val="39514433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C" sz="3600" b="1" dirty="0">
                <a:solidFill>
                  <a:srgbClr val="FF0000"/>
                </a:solidFill>
              </a:rPr>
              <a:t>CONTROL DE </a:t>
            </a:r>
            <a:r>
              <a:rPr lang="es-EC" sz="3600" b="1" dirty="0" smtClean="0">
                <a:solidFill>
                  <a:srgbClr val="FF0000"/>
                </a:solidFill>
              </a:rPr>
              <a:t>ACCESOS</a:t>
            </a:r>
            <a:endParaRPr lang="es-EC" sz="3600" dirty="0">
              <a:solidFill>
                <a:srgbClr val="FF0000"/>
              </a:solidFill>
            </a:endParaRPr>
          </a:p>
        </p:txBody>
      </p:sp>
      <p:sp>
        <p:nvSpPr>
          <p:cNvPr id="3" name="2 Marcador de contenido"/>
          <p:cNvSpPr>
            <a:spLocks noGrp="1"/>
          </p:cNvSpPr>
          <p:nvPr>
            <p:ph sz="quarter" idx="1"/>
          </p:nvPr>
        </p:nvSpPr>
        <p:spPr>
          <a:xfrm>
            <a:off x="301752" y="1527048"/>
            <a:ext cx="8590728" cy="4572000"/>
          </a:xfrm>
        </p:spPr>
        <p:txBody>
          <a:bodyPr>
            <a:normAutofit fontScale="92500" lnSpcReduction="20000"/>
          </a:bodyPr>
          <a:lstStyle/>
          <a:p>
            <a:pPr marL="365760" indent="0">
              <a:buNone/>
            </a:pPr>
            <a:r>
              <a:rPr lang="es-EC" sz="2400" b="1" u="sng" dirty="0"/>
              <a:t>Administración de acceso a usuarios a la red</a:t>
            </a:r>
            <a:r>
              <a:rPr lang="es-EC" sz="2400" b="1" dirty="0" smtClean="0"/>
              <a:t>.</a:t>
            </a:r>
          </a:p>
          <a:p>
            <a:pPr marL="0" indent="0">
              <a:buNone/>
            </a:pPr>
            <a:r>
              <a:rPr lang="es-EC" sz="2800" b="1" dirty="0" smtClean="0"/>
              <a:t>Objetivo : </a:t>
            </a:r>
            <a:r>
              <a:rPr lang="es-EC" sz="2800" dirty="0" smtClean="0"/>
              <a:t> </a:t>
            </a:r>
            <a:r>
              <a:rPr lang="es-EC" sz="2800" dirty="0"/>
              <a:t>Evitar </a:t>
            </a:r>
            <a:r>
              <a:rPr lang="es-EC" sz="2800" dirty="0" smtClean="0"/>
              <a:t>accesos </a:t>
            </a:r>
            <a:r>
              <a:rPr lang="es-EC" sz="2800" dirty="0"/>
              <a:t>no </a:t>
            </a:r>
            <a:r>
              <a:rPr lang="es-EC" sz="2800" dirty="0" smtClean="0"/>
              <a:t>autorizados </a:t>
            </a:r>
            <a:r>
              <a:rPr lang="es-EC" sz="2800" dirty="0"/>
              <a:t>a la red </a:t>
            </a:r>
            <a:r>
              <a:rPr lang="es-EC" sz="2800" dirty="0" smtClean="0"/>
              <a:t>informática.</a:t>
            </a:r>
          </a:p>
          <a:p>
            <a:pPr marL="457200" lvl="3" indent="-457200"/>
            <a:r>
              <a:rPr lang="es-EC" sz="2400" b="1" i="1" u="sng" dirty="0" smtClean="0">
                <a:solidFill>
                  <a:schemeClr val="tx1"/>
                </a:solidFill>
              </a:rPr>
              <a:t>Registro </a:t>
            </a:r>
            <a:r>
              <a:rPr lang="es-EC" sz="2400" b="1" i="1" u="sng" dirty="0">
                <a:solidFill>
                  <a:schemeClr val="tx1"/>
                </a:solidFill>
              </a:rPr>
              <a:t>de </a:t>
            </a:r>
            <a:r>
              <a:rPr lang="es-EC" sz="2400" b="1" i="1" u="sng" dirty="0" smtClean="0">
                <a:solidFill>
                  <a:schemeClr val="tx1"/>
                </a:solidFill>
              </a:rPr>
              <a:t>Usuarios</a:t>
            </a:r>
          </a:p>
          <a:p>
            <a:pPr marL="457200" lvl="3" indent="-457200"/>
            <a:endParaRPr lang="es-EC" sz="2400" b="1" dirty="0"/>
          </a:p>
          <a:p>
            <a:pPr marL="457200" lvl="3" indent="-457200"/>
            <a:endParaRPr lang="es-EC" sz="2400" b="1" dirty="0" smtClean="0"/>
          </a:p>
          <a:p>
            <a:pPr marL="457200" lvl="3" indent="-457200"/>
            <a:endParaRPr lang="es-EC" sz="2400" b="1" dirty="0"/>
          </a:p>
          <a:p>
            <a:pPr marL="457200" lvl="3" indent="-457200"/>
            <a:endParaRPr lang="es-EC" sz="2400" b="1" dirty="0" smtClean="0"/>
          </a:p>
          <a:p>
            <a:pPr marL="457200" lvl="3" indent="-457200"/>
            <a:endParaRPr lang="es-EC" sz="2400" b="1" dirty="0"/>
          </a:p>
          <a:p>
            <a:pPr marL="457200" lvl="3" indent="-457200"/>
            <a:endParaRPr lang="es-EC" sz="2400" b="1" dirty="0" smtClean="0"/>
          </a:p>
          <a:p>
            <a:pPr marL="457200" lvl="3" indent="-457200"/>
            <a:r>
              <a:rPr lang="es-EC" b="1" dirty="0" smtClean="0"/>
              <a:t>Administración de privilegios</a:t>
            </a:r>
          </a:p>
          <a:p>
            <a:pPr marL="457200" lvl="3" indent="-457200"/>
            <a:r>
              <a:rPr lang="es-EC" b="1" dirty="0"/>
              <a:t>Administración de contraseñas para usuario</a:t>
            </a:r>
            <a:endParaRPr lang="es-EC" dirty="0"/>
          </a:p>
          <a:p>
            <a:pPr marL="457200" lvl="3" indent="-457200"/>
            <a:r>
              <a:rPr lang="es-EC" b="1" dirty="0"/>
              <a:t>Seguimiento y Auditoría</a:t>
            </a:r>
            <a:endParaRPr lang="es-EC" dirty="0"/>
          </a:p>
          <a:p>
            <a:pPr marL="457200" lvl="3" indent="-457200">
              <a:buFont typeface="+mj-lt"/>
              <a:buAutoNum type="arabicPeriod"/>
            </a:pPr>
            <a:endParaRPr lang="es-EC" sz="1800" dirty="0"/>
          </a:p>
          <a:p>
            <a:pPr marL="0" indent="0">
              <a:buNone/>
            </a:pPr>
            <a:endParaRPr lang="es-EC" sz="20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69" y="116632"/>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Llamada rectangular redondeada"/>
          <p:cNvSpPr/>
          <p:nvPr/>
        </p:nvSpPr>
        <p:spPr>
          <a:xfrm>
            <a:off x="1331640" y="3356992"/>
            <a:ext cx="7056784" cy="1440160"/>
          </a:xfrm>
          <a:prstGeom prst="wedgeRoundRectCallout">
            <a:avLst>
              <a:gd name="adj1" fmla="val -10184"/>
              <a:gd name="adj2" fmla="val -829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smtClean="0"/>
              <a:t>Nombre único de usuario y contraseña.</a:t>
            </a:r>
          </a:p>
          <a:p>
            <a:pPr algn="just"/>
            <a:r>
              <a:rPr lang="es-EC" dirty="0" smtClean="0"/>
              <a:t>Validación del usuario y contraseña  (active </a:t>
            </a:r>
            <a:r>
              <a:rPr lang="es-EC" dirty="0" err="1" smtClean="0"/>
              <a:t>directory</a:t>
            </a:r>
            <a:r>
              <a:rPr lang="es-EC" dirty="0" smtClean="0"/>
              <a:t>).</a:t>
            </a:r>
          </a:p>
          <a:p>
            <a:pPr algn="just"/>
            <a:r>
              <a:rPr lang="es-EC" dirty="0" smtClean="0"/>
              <a:t>Entrega formal impreso a cada usuario.</a:t>
            </a:r>
          </a:p>
          <a:p>
            <a:pPr algn="just"/>
            <a:r>
              <a:rPr lang="es-EC" dirty="0" smtClean="0"/>
              <a:t>Revisión periódica y bloqueo de cuentas.</a:t>
            </a:r>
          </a:p>
          <a:p>
            <a:pPr algn="just"/>
            <a:r>
              <a:rPr lang="es-EC" dirty="0" smtClean="0"/>
              <a:t>Roles y perfiles de usuario.</a:t>
            </a:r>
            <a:endParaRPr lang="es-EC" dirty="0"/>
          </a:p>
        </p:txBody>
      </p:sp>
    </p:spTree>
    <p:extLst>
      <p:ext uri="{BB962C8B-B14F-4D97-AF65-F5344CB8AC3E}">
        <p14:creationId xmlns:p14="http://schemas.microsoft.com/office/powerpoint/2010/main" val="24757970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C" sz="3600" b="1" dirty="0">
                <a:solidFill>
                  <a:srgbClr val="FF0000"/>
                </a:solidFill>
              </a:rPr>
              <a:t>CONTROL DE </a:t>
            </a:r>
            <a:r>
              <a:rPr lang="es-EC" sz="3600" b="1" dirty="0" smtClean="0">
                <a:solidFill>
                  <a:srgbClr val="FF0000"/>
                </a:solidFill>
              </a:rPr>
              <a:t>ACCESOS</a:t>
            </a:r>
            <a:endParaRPr lang="es-EC" sz="3600" dirty="0">
              <a:solidFill>
                <a:srgbClr val="FF0000"/>
              </a:solidFill>
            </a:endParaRPr>
          </a:p>
        </p:txBody>
      </p:sp>
      <p:sp>
        <p:nvSpPr>
          <p:cNvPr id="3" name="2 Marcador de contenido"/>
          <p:cNvSpPr>
            <a:spLocks noGrp="1"/>
          </p:cNvSpPr>
          <p:nvPr>
            <p:ph sz="quarter" idx="1"/>
          </p:nvPr>
        </p:nvSpPr>
        <p:spPr>
          <a:xfrm>
            <a:off x="301752" y="1527048"/>
            <a:ext cx="8590728" cy="4572000"/>
          </a:xfrm>
        </p:spPr>
        <p:txBody>
          <a:bodyPr>
            <a:normAutofit lnSpcReduction="10000"/>
          </a:bodyPr>
          <a:lstStyle/>
          <a:p>
            <a:pPr marL="365760" indent="0">
              <a:buNone/>
            </a:pPr>
            <a:r>
              <a:rPr lang="es-EC" sz="2400" b="1" u="sng" dirty="0"/>
              <a:t>Administración de acceso a usuarios a la red</a:t>
            </a:r>
            <a:r>
              <a:rPr lang="es-EC" sz="2400" b="1" dirty="0" smtClean="0"/>
              <a:t>.</a:t>
            </a:r>
          </a:p>
          <a:p>
            <a:pPr marL="0" indent="0">
              <a:buNone/>
            </a:pPr>
            <a:r>
              <a:rPr lang="es-EC" sz="2800" b="1" dirty="0" smtClean="0"/>
              <a:t>Objetivo : </a:t>
            </a:r>
            <a:r>
              <a:rPr lang="es-EC" sz="2800" dirty="0" smtClean="0"/>
              <a:t> </a:t>
            </a:r>
            <a:r>
              <a:rPr lang="es-EC" sz="2800" dirty="0"/>
              <a:t>Evitar </a:t>
            </a:r>
            <a:r>
              <a:rPr lang="es-EC" sz="2800" dirty="0" smtClean="0"/>
              <a:t>accesos </a:t>
            </a:r>
            <a:r>
              <a:rPr lang="es-EC" sz="2800" dirty="0"/>
              <a:t>no </a:t>
            </a:r>
            <a:r>
              <a:rPr lang="es-EC" sz="2800" dirty="0" smtClean="0"/>
              <a:t>autorizados </a:t>
            </a:r>
            <a:r>
              <a:rPr lang="es-EC" sz="2800" dirty="0"/>
              <a:t>a la red </a:t>
            </a:r>
            <a:r>
              <a:rPr lang="es-EC" sz="2800" dirty="0" smtClean="0"/>
              <a:t>informática.</a:t>
            </a:r>
          </a:p>
          <a:p>
            <a:pPr marL="457200" lvl="3" indent="-457200"/>
            <a:r>
              <a:rPr lang="es-EC" b="1" dirty="0" smtClean="0"/>
              <a:t>Registro </a:t>
            </a:r>
            <a:r>
              <a:rPr lang="es-EC" b="1" dirty="0"/>
              <a:t>de </a:t>
            </a:r>
            <a:r>
              <a:rPr lang="es-EC" b="1" dirty="0" smtClean="0"/>
              <a:t>Usuarios</a:t>
            </a:r>
          </a:p>
          <a:p>
            <a:pPr marL="457200" lvl="3" indent="-457200"/>
            <a:r>
              <a:rPr lang="es-EC" sz="2800" b="1" i="1" u="sng" dirty="0" smtClean="0">
                <a:solidFill>
                  <a:schemeClr val="tx1"/>
                </a:solidFill>
              </a:rPr>
              <a:t>Administración de privilegios</a:t>
            </a:r>
          </a:p>
          <a:p>
            <a:pPr marL="457200" lvl="3" indent="-457200"/>
            <a:endParaRPr lang="es-EC" b="1" dirty="0"/>
          </a:p>
          <a:p>
            <a:pPr marL="457200" lvl="3" indent="-457200"/>
            <a:endParaRPr lang="es-EC" b="1" dirty="0" smtClean="0"/>
          </a:p>
          <a:p>
            <a:pPr marL="457200" lvl="3" indent="-457200"/>
            <a:endParaRPr lang="es-EC" b="1" dirty="0"/>
          </a:p>
          <a:p>
            <a:pPr marL="457200" lvl="3" indent="-457200"/>
            <a:endParaRPr lang="es-EC" b="1" dirty="0" smtClean="0"/>
          </a:p>
          <a:p>
            <a:pPr marL="457200" lvl="3" indent="-457200"/>
            <a:endParaRPr lang="es-EC" b="1" dirty="0" smtClean="0"/>
          </a:p>
          <a:p>
            <a:pPr marL="457200" lvl="3" indent="-457200"/>
            <a:r>
              <a:rPr lang="es-EC" b="1" dirty="0"/>
              <a:t>Administración de contraseñas para usuario</a:t>
            </a:r>
            <a:endParaRPr lang="es-EC" dirty="0"/>
          </a:p>
          <a:p>
            <a:pPr marL="457200" lvl="3" indent="-457200"/>
            <a:r>
              <a:rPr lang="es-EC" b="1" dirty="0"/>
              <a:t>Seguimiento y Auditoría</a:t>
            </a:r>
            <a:endParaRPr lang="es-EC" dirty="0"/>
          </a:p>
          <a:p>
            <a:pPr marL="457200" lvl="3" indent="-457200">
              <a:buFont typeface="+mj-lt"/>
              <a:buAutoNum type="arabicPeriod"/>
            </a:pPr>
            <a:endParaRPr lang="es-EC" sz="1800" dirty="0"/>
          </a:p>
          <a:p>
            <a:pPr marL="0" indent="0">
              <a:buNone/>
            </a:pPr>
            <a:endParaRPr lang="es-EC" sz="20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69" y="116632"/>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Llamada rectangular redondeada"/>
          <p:cNvSpPr/>
          <p:nvPr/>
        </p:nvSpPr>
        <p:spPr>
          <a:xfrm>
            <a:off x="1331640" y="3789040"/>
            <a:ext cx="7056784" cy="1440160"/>
          </a:xfrm>
          <a:prstGeom prst="wedgeRoundRectCallout">
            <a:avLst>
              <a:gd name="adj1" fmla="val 21229"/>
              <a:gd name="adj2" fmla="val -666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smtClean="0"/>
              <a:t>Función relacionada con  perfil.</a:t>
            </a:r>
          </a:p>
          <a:p>
            <a:pPr algn="just"/>
            <a:r>
              <a:rPr lang="es-EC" dirty="0" smtClean="0"/>
              <a:t>Correcta administración de las cuentas.</a:t>
            </a:r>
          </a:p>
          <a:p>
            <a:pPr algn="just"/>
            <a:r>
              <a:rPr lang="es-EC" dirty="0" smtClean="0"/>
              <a:t>Revocar permisos y bloque de cuentas de </a:t>
            </a:r>
            <a:r>
              <a:rPr lang="es-EC" dirty="0" err="1" smtClean="0"/>
              <a:t>usurio</a:t>
            </a:r>
            <a:r>
              <a:rPr lang="es-EC" dirty="0" smtClean="0"/>
              <a:t>.</a:t>
            </a:r>
          </a:p>
          <a:p>
            <a:pPr algn="just"/>
            <a:r>
              <a:rPr lang="es-EC" dirty="0" smtClean="0"/>
              <a:t>Revocar  privilegios  en cambio de funciones.</a:t>
            </a:r>
            <a:endParaRPr lang="es-EC" dirty="0"/>
          </a:p>
        </p:txBody>
      </p:sp>
    </p:spTree>
    <p:extLst>
      <p:ext uri="{BB962C8B-B14F-4D97-AF65-F5344CB8AC3E}">
        <p14:creationId xmlns:p14="http://schemas.microsoft.com/office/powerpoint/2010/main" val="14653302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C" sz="3600" b="1" dirty="0">
                <a:solidFill>
                  <a:srgbClr val="FF0000"/>
                </a:solidFill>
              </a:rPr>
              <a:t>CONTROL DE </a:t>
            </a:r>
            <a:r>
              <a:rPr lang="es-EC" sz="3600" b="1" dirty="0" smtClean="0">
                <a:solidFill>
                  <a:srgbClr val="FF0000"/>
                </a:solidFill>
              </a:rPr>
              <a:t>ACCESOS</a:t>
            </a:r>
            <a:endParaRPr lang="es-EC" sz="3600" dirty="0">
              <a:solidFill>
                <a:srgbClr val="FF0000"/>
              </a:solidFill>
            </a:endParaRPr>
          </a:p>
        </p:txBody>
      </p:sp>
      <p:sp>
        <p:nvSpPr>
          <p:cNvPr id="3" name="2 Marcador de contenido"/>
          <p:cNvSpPr>
            <a:spLocks noGrp="1"/>
          </p:cNvSpPr>
          <p:nvPr>
            <p:ph sz="quarter" idx="1"/>
          </p:nvPr>
        </p:nvSpPr>
        <p:spPr>
          <a:xfrm>
            <a:off x="301752" y="1527048"/>
            <a:ext cx="8590728" cy="4572000"/>
          </a:xfrm>
        </p:spPr>
        <p:txBody>
          <a:bodyPr>
            <a:normAutofit fontScale="92500"/>
          </a:bodyPr>
          <a:lstStyle/>
          <a:p>
            <a:pPr marL="365760" indent="0">
              <a:buNone/>
            </a:pPr>
            <a:r>
              <a:rPr lang="es-EC" sz="2400" b="1" u="sng" dirty="0"/>
              <a:t>Administración de acceso a usuarios a la red</a:t>
            </a:r>
            <a:r>
              <a:rPr lang="es-EC" sz="2400" b="1" dirty="0" smtClean="0"/>
              <a:t>.</a:t>
            </a:r>
          </a:p>
          <a:p>
            <a:pPr marL="0" indent="0">
              <a:buNone/>
            </a:pPr>
            <a:r>
              <a:rPr lang="es-EC" sz="2800" b="1" dirty="0" smtClean="0"/>
              <a:t>Objetivo : </a:t>
            </a:r>
            <a:r>
              <a:rPr lang="es-EC" sz="2800" dirty="0" smtClean="0"/>
              <a:t> </a:t>
            </a:r>
            <a:r>
              <a:rPr lang="es-EC" sz="2800" dirty="0"/>
              <a:t>Evitar </a:t>
            </a:r>
            <a:r>
              <a:rPr lang="es-EC" sz="2800" dirty="0" smtClean="0"/>
              <a:t>accesos </a:t>
            </a:r>
            <a:r>
              <a:rPr lang="es-EC" sz="2800" dirty="0"/>
              <a:t>no </a:t>
            </a:r>
            <a:r>
              <a:rPr lang="es-EC" sz="2800" dirty="0" smtClean="0"/>
              <a:t>autorizados </a:t>
            </a:r>
            <a:r>
              <a:rPr lang="es-EC" sz="2800" dirty="0"/>
              <a:t>a la red </a:t>
            </a:r>
            <a:r>
              <a:rPr lang="es-EC" sz="2800" dirty="0" smtClean="0"/>
              <a:t>informática.</a:t>
            </a:r>
          </a:p>
          <a:p>
            <a:pPr marL="457200" lvl="3" indent="-457200"/>
            <a:r>
              <a:rPr lang="es-EC" b="1" dirty="0" smtClean="0"/>
              <a:t>Registro </a:t>
            </a:r>
            <a:r>
              <a:rPr lang="es-EC" b="1" dirty="0"/>
              <a:t>de </a:t>
            </a:r>
            <a:r>
              <a:rPr lang="es-EC" b="1" dirty="0" smtClean="0"/>
              <a:t>Usuarios</a:t>
            </a:r>
          </a:p>
          <a:p>
            <a:pPr marL="457200" lvl="3" indent="-457200"/>
            <a:r>
              <a:rPr lang="es-EC" b="1" dirty="0" smtClean="0"/>
              <a:t>Administración de privilegios</a:t>
            </a:r>
          </a:p>
          <a:p>
            <a:pPr marL="457200" lvl="3" indent="-457200"/>
            <a:r>
              <a:rPr lang="es-EC" sz="2800" b="1" i="1" u="sng" dirty="0">
                <a:solidFill>
                  <a:schemeClr val="tx1"/>
                </a:solidFill>
              </a:rPr>
              <a:t>Administración de contraseñas para </a:t>
            </a:r>
            <a:r>
              <a:rPr lang="es-EC" sz="2800" b="1" i="1" u="sng" dirty="0" smtClean="0">
                <a:solidFill>
                  <a:schemeClr val="tx1"/>
                </a:solidFill>
              </a:rPr>
              <a:t>usuario</a:t>
            </a:r>
          </a:p>
          <a:p>
            <a:pPr marL="457200" lvl="3" indent="-457200"/>
            <a:endParaRPr lang="es-EC" b="1" dirty="0"/>
          </a:p>
          <a:p>
            <a:pPr marL="457200" lvl="3" indent="-457200"/>
            <a:endParaRPr lang="es-EC" b="1" dirty="0" smtClean="0"/>
          </a:p>
          <a:p>
            <a:pPr marL="457200" lvl="3" indent="-457200"/>
            <a:endParaRPr lang="es-EC" b="1" dirty="0"/>
          </a:p>
          <a:p>
            <a:pPr marL="457200" lvl="3" indent="-457200"/>
            <a:endParaRPr lang="es-EC" b="1" dirty="0" smtClean="0"/>
          </a:p>
          <a:p>
            <a:pPr marL="457200" lvl="3" indent="-457200"/>
            <a:endParaRPr lang="es-EC" dirty="0"/>
          </a:p>
          <a:p>
            <a:pPr marL="457200" lvl="3" indent="-457200"/>
            <a:r>
              <a:rPr lang="es-EC" b="1" dirty="0"/>
              <a:t>Seguimiento y Auditoría</a:t>
            </a:r>
            <a:endParaRPr lang="es-EC" dirty="0"/>
          </a:p>
          <a:p>
            <a:pPr marL="457200" lvl="3" indent="-457200">
              <a:buFont typeface="+mj-lt"/>
              <a:buAutoNum type="arabicPeriod"/>
            </a:pPr>
            <a:endParaRPr lang="es-EC" sz="1800" dirty="0"/>
          </a:p>
          <a:p>
            <a:pPr marL="0" indent="0">
              <a:buNone/>
            </a:pPr>
            <a:endParaRPr lang="es-EC" sz="20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69" y="116632"/>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Llamada rectangular redondeada"/>
          <p:cNvSpPr/>
          <p:nvPr/>
        </p:nvSpPr>
        <p:spPr>
          <a:xfrm>
            <a:off x="1331640" y="4221088"/>
            <a:ext cx="7056784" cy="1440160"/>
          </a:xfrm>
          <a:prstGeom prst="wedgeRoundRectCallout">
            <a:avLst>
              <a:gd name="adj1" fmla="val 21229"/>
              <a:gd name="adj2" fmla="val -666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smtClean="0"/>
              <a:t>El manejo de contraseñas es responsabilidad de cada usuario.</a:t>
            </a:r>
          </a:p>
          <a:p>
            <a:pPr algn="just"/>
            <a:r>
              <a:rPr lang="es-EC" dirty="0" smtClean="0"/>
              <a:t>Notificación de la contraseña impresa y con firma de recepción.</a:t>
            </a:r>
          </a:p>
          <a:p>
            <a:pPr algn="just"/>
            <a:r>
              <a:rPr lang="es-EC" dirty="0" smtClean="0"/>
              <a:t>Estandarizar la creación de contraseñas.</a:t>
            </a:r>
          </a:p>
          <a:p>
            <a:pPr algn="just"/>
            <a:r>
              <a:rPr lang="es-EC" dirty="0" smtClean="0"/>
              <a:t>Bloqueo de contraseña,  cambio de contraseñas periódico.</a:t>
            </a:r>
          </a:p>
          <a:p>
            <a:pPr algn="just"/>
            <a:r>
              <a:rPr lang="es-EC" dirty="0" smtClean="0"/>
              <a:t>Todo equipo debe tener contraseña de acceso.</a:t>
            </a:r>
            <a:endParaRPr lang="es-EC" dirty="0"/>
          </a:p>
        </p:txBody>
      </p:sp>
    </p:spTree>
    <p:extLst>
      <p:ext uri="{BB962C8B-B14F-4D97-AF65-F5344CB8AC3E}">
        <p14:creationId xmlns:p14="http://schemas.microsoft.com/office/powerpoint/2010/main" val="2845147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67456439"/>
              </p:ext>
            </p:extLst>
          </p:nvPr>
        </p:nvGraphicFramePr>
        <p:xfrm>
          <a:off x="251520" y="1484784"/>
          <a:ext cx="8712968"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2699792" y="260648"/>
            <a:ext cx="3744416" cy="646331"/>
          </a:xfrm>
          <a:prstGeom prst="rect">
            <a:avLst/>
          </a:prstGeom>
          <a:noFill/>
        </p:spPr>
        <p:txBody>
          <a:bodyPr wrap="square" rtlCol="0">
            <a:spAutoFit/>
          </a:bodyPr>
          <a:lstStyle/>
          <a:p>
            <a:r>
              <a:rPr lang="es-EC" sz="3600" b="1" dirty="0" smtClean="0">
                <a:solidFill>
                  <a:srgbClr val="FF0000"/>
                </a:solidFill>
                <a:effectLst>
                  <a:outerShdw blurRad="38100" dist="38100" dir="2700000" algn="tl">
                    <a:srgbClr val="000000">
                      <a:alpha val="43137"/>
                    </a:srgbClr>
                  </a:outerShdw>
                </a:effectLst>
              </a:rPr>
              <a:t>O b j e t i v o s</a:t>
            </a:r>
            <a:endParaRPr lang="es-EC" sz="3600" b="1" dirty="0">
              <a:solidFill>
                <a:srgbClr val="FF0000"/>
              </a:solidFill>
              <a:effectLst>
                <a:outerShdw blurRad="38100" dist="38100" dir="2700000" algn="tl">
                  <a:srgbClr val="000000">
                    <a:alpha val="43137"/>
                  </a:srgbClr>
                </a:outerShdw>
              </a:effectLst>
            </a:endParaRPr>
          </a:p>
        </p:txBody>
      </p:sp>
      <p:pic>
        <p:nvPicPr>
          <p:cNvPr id="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4222" y="188640"/>
            <a:ext cx="1323442" cy="1088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24773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C" sz="3600" b="1" dirty="0">
                <a:solidFill>
                  <a:srgbClr val="FF0000"/>
                </a:solidFill>
              </a:rPr>
              <a:t>CONTROL DE </a:t>
            </a:r>
            <a:r>
              <a:rPr lang="es-EC" sz="3600" b="1" dirty="0" smtClean="0">
                <a:solidFill>
                  <a:srgbClr val="FF0000"/>
                </a:solidFill>
              </a:rPr>
              <a:t>ACCESOS</a:t>
            </a:r>
            <a:endParaRPr lang="es-EC" sz="3600" dirty="0">
              <a:solidFill>
                <a:srgbClr val="FF0000"/>
              </a:solidFill>
            </a:endParaRPr>
          </a:p>
        </p:txBody>
      </p:sp>
      <p:sp>
        <p:nvSpPr>
          <p:cNvPr id="3" name="2 Marcador de contenido"/>
          <p:cNvSpPr>
            <a:spLocks noGrp="1"/>
          </p:cNvSpPr>
          <p:nvPr>
            <p:ph sz="quarter" idx="1"/>
          </p:nvPr>
        </p:nvSpPr>
        <p:spPr>
          <a:xfrm>
            <a:off x="301752" y="1527048"/>
            <a:ext cx="8590728" cy="4572000"/>
          </a:xfrm>
        </p:spPr>
        <p:txBody>
          <a:bodyPr>
            <a:normAutofit/>
          </a:bodyPr>
          <a:lstStyle/>
          <a:p>
            <a:pPr marL="365760" indent="0">
              <a:buNone/>
            </a:pPr>
            <a:r>
              <a:rPr lang="es-EC" sz="2400" b="1" u="sng" dirty="0"/>
              <a:t>Administración de acceso a usuarios a la red</a:t>
            </a:r>
            <a:r>
              <a:rPr lang="es-EC" sz="2400" b="1" dirty="0" smtClean="0"/>
              <a:t>.</a:t>
            </a:r>
          </a:p>
          <a:p>
            <a:pPr marL="0" indent="0">
              <a:buNone/>
            </a:pPr>
            <a:r>
              <a:rPr lang="es-EC" sz="2800" b="1" dirty="0" smtClean="0"/>
              <a:t>Objetivo : </a:t>
            </a:r>
            <a:r>
              <a:rPr lang="es-EC" sz="2800" dirty="0" smtClean="0"/>
              <a:t> </a:t>
            </a:r>
            <a:r>
              <a:rPr lang="es-EC" sz="2800" dirty="0"/>
              <a:t>Evitar </a:t>
            </a:r>
            <a:r>
              <a:rPr lang="es-EC" sz="2800" dirty="0" smtClean="0"/>
              <a:t>accesos </a:t>
            </a:r>
            <a:r>
              <a:rPr lang="es-EC" sz="2800" dirty="0"/>
              <a:t>no </a:t>
            </a:r>
            <a:r>
              <a:rPr lang="es-EC" sz="2800" dirty="0" smtClean="0"/>
              <a:t>autorizados </a:t>
            </a:r>
            <a:r>
              <a:rPr lang="es-EC" sz="2800" dirty="0"/>
              <a:t>a la red </a:t>
            </a:r>
            <a:r>
              <a:rPr lang="es-EC" sz="2800" dirty="0" smtClean="0"/>
              <a:t>informática.</a:t>
            </a:r>
          </a:p>
          <a:p>
            <a:pPr marL="457200" lvl="3" indent="-457200"/>
            <a:r>
              <a:rPr lang="es-EC" sz="2400" b="1" dirty="0" smtClean="0"/>
              <a:t>Registro </a:t>
            </a:r>
            <a:r>
              <a:rPr lang="es-EC" sz="2400" b="1" dirty="0"/>
              <a:t>de </a:t>
            </a:r>
            <a:r>
              <a:rPr lang="es-EC" sz="2400" b="1" dirty="0" smtClean="0"/>
              <a:t>Usuarios</a:t>
            </a:r>
          </a:p>
          <a:p>
            <a:pPr marL="457200" lvl="3" indent="-457200"/>
            <a:r>
              <a:rPr lang="es-EC" b="1" dirty="0" smtClean="0"/>
              <a:t>Administración de privilegios</a:t>
            </a:r>
          </a:p>
          <a:p>
            <a:pPr marL="457200" lvl="3" indent="-457200"/>
            <a:r>
              <a:rPr lang="es-EC" b="1" dirty="0"/>
              <a:t>Administración de contraseñas para usuario</a:t>
            </a:r>
            <a:endParaRPr lang="es-EC" dirty="0"/>
          </a:p>
          <a:p>
            <a:pPr marL="457200" lvl="3" indent="-457200"/>
            <a:r>
              <a:rPr lang="es-EC" sz="2400" i="1" u="sng" dirty="0">
                <a:solidFill>
                  <a:schemeClr val="tx1"/>
                </a:solidFill>
              </a:rPr>
              <a:t>Seguimiento y Auditoría</a:t>
            </a:r>
          </a:p>
          <a:p>
            <a:pPr marL="457200" lvl="3" indent="-457200">
              <a:buFont typeface="+mj-lt"/>
              <a:buAutoNum type="arabicPeriod"/>
            </a:pPr>
            <a:endParaRPr lang="es-EC" sz="1800" dirty="0"/>
          </a:p>
          <a:p>
            <a:pPr marL="0" indent="0">
              <a:buNone/>
            </a:pPr>
            <a:endParaRPr lang="es-EC" sz="20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69" y="116632"/>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Llamada rectangular redondeada"/>
          <p:cNvSpPr/>
          <p:nvPr/>
        </p:nvSpPr>
        <p:spPr>
          <a:xfrm>
            <a:off x="1331640" y="4941168"/>
            <a:ext cx="7056784" cy="1440160"/>
          </a:xfrm>
          <a:prstGeom prst="wedgeRoundRectCallout">
            <a:avLst>
              <a:gd name="adj1" fmla="val -8613"/>
              <a:gd name="adj2" fmla="val -829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smtClean="0"/>
              <a:t>Activar el registro de auditoría incluyendo a usuarios con privilegios.</a:t>
            </a:r>
          </a:p>
          <a:p>
            <a:pPr algn="just"/>
            <a:r>
              <a:rPr lang="es-EC" dirty="0" smtClean="0"/>
              <a:t>Sacar un respaldo físico periódico  de los registros de auditoría</a:t>
            </a:r>
            <a:endParaRPr lang="es-EC" dirty="0"/>
          </a:p>
        </p:txBody>
      </p:sp>
    </p:spTree>
    <p:extLst>
      <p:ext uri="{BB962C8B-B14F-4D97-AF65-F5344CB8AC3E}">
        <p14:creationId xmlns:p14="http://schemas.microsoft.com/office/powerpoint/2010/main" val="4936365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solidFill>
                  <a:srgbClr val="FF0000"/>
                </a:solidFill>
              </a:rPr>
              <a:t>CONTROL DE ACCESOS</a:t>
            </a:r>
            <a:endParaRPr lang="es-EC" dirty="0">
              <a:solidFill>
                <a:srgbClr val="FF0000"/>
              </a:solidFill>
            </a:endParaRPr>
          </a:p>
        </p:txBody>
      </p:sp>
      <p:sp>
        <p:nvSpPr>
          <p:cNvPr id="3" name="2 Marcador de contenido"/>
          <p:cNvSpPr>
            <a:spLocks noGrp="1"/>
          </p:cNvSpPr>
          <p:nvPr>
            <p:ph sz="quarter" idx="1"/>
          </p:nvPr>
        </p:nvSpPr>
        <p:spPr>
          <a:xfrm>
            <a:off x="301752" y="1527048"/>
            <a:ext cx="8503920" cy="4998296"/>
          </a:xfrm>
        </p:spPr>
        <p:txBody>
          <a:bodyPr>
            <a:normAutofit fontScale="55000" lnSpcReduction="20000"/>
          </a:bodyPr>
          <a:lstStyle/>
          <a:p>
            <a:pPr marL="914400" lvl="2" indent="0" algn="just">
              <a:buNone/>
            </a:pPr>
            <a:r>
              <a:rPr lang="es-EC" sz="4400" b="1" u="sng" dirty="0"/>
              <a:t>Responsabilidades de los usuarios de la </a:t>
            </a:r>
            <a:r>
              <a:rPr lang="es-EC" sz="4400" b="1" u="sng" dirty="0" smtClean="0"/>
              <a:t>red</a:t>
            </a:r>
          </a:p>
          <a:p>
            <a:pPr marL="914400" lvl="2" indent="0" algn="just">
              <a:buNone/>
            </a:pPr>
            <a:endParaRPr lang="es-EC" sz="2800" u="sng" dirty="0"/>
          </a:p>
          <a:p>
            <a:pPr marL="0" indent="0" algn="just">
              <a:buNone/>
            </a:pPr>
            <a:r>
              <a:rPr lang="es-EC" sz="2800" b="1" dirty="0" smtClean="0"/>
              <a:t>Objetivo: </a:t>
            </a:r>
            <a:r>
              <a:rPr lang="es-EC" sz="2800" dirty="0"/>
              <a:t>Evitar el acceso de usuarios no autorizados a la red</a:t>
            </a:r>
            <a:r>
              <a:rPr lang="es-EC" sz="2800" dirty="0" smtClean="0"/>
              <a:t>.</a:t>
            </a:r>
          </a:p>
          <a:p>
            <a:pPr marL="0" indent="0" algn="just">
              <a:buNone/>
            </a:pPr>
            <a:endParaRPr lang="es-EC" sz="2400" dirty="0"/>
          </a:p>
          <a:p>
            <a:pPr marL="342900" lvl="3" indent="-342900" algn="just"/>
            <a:r>
              <a:rPr lang="es-EC" sz="2800" b="1" i="1" u="sng" dirty="0" smtClean="0">
                <a:solidFill>
                  <a:schemeClr val="tx1"/>
                </a:solidFill>
              </a:rPr>
              <a:t>Uso </a:t>
            </a:r>
            <a:r>
              <a:rPr lang="es-EC" sz="2800" b="1" i="1" u="sng" dirty="0">
                <a:solidFill>
                  <a:schemeClr val="tx1"/>
                </a:solidFill>
              </a:rPr>
              <a:t>de </a:t>
            </a:r>
            <a:r>
              <a:rPr lang="es-EC" sz="2800" b="1" i="1" u="sng" dirty="0" smtClean="0">
                <a:solidFill>
                  <a:schemeClr val="tx1"/>
                </a:solidFill>
              </a:rPr>
              <a:t>contraseñas</a:t>
            </a:r>
          </a:p>
          <a:p>
            <a:pPr marL="342900" lvl="3" indent="-342900" algn="just"/>
            <a:endParaRPr lang="es-EC" sz="2800" b="1" dirty="0"/>
          </a:p>
          <a:p>
            <a:pPr marL="342900" lvl="3" indent="-342900" algn="just"/>
            <a:endParaRPr lang="es-EC" sz="2800" b="1" dirty="0" smtClean="0"/>
          </a:p>
          <a:p>
            <a:pPr marL="342900" lvl="3" indent="-342900" algn="just"/>
            <a:endParaRPr lang="es-EC" sz="2800" b="1" dirty="0"/>
          </a:p>
          <a:p>
            <a:pPr marL="0" lvl="3" indent="0" algn="just">
              <a:buNone/>
            </a:pPr>
            <a:endParaRPr lang="es-EC" sz="2800" b="1" dirty="0" smtClean="0"/>
          </a:p>
          <a:p>
            <a:pPr marL="0" lvl="3" indent="0" algn="just">
              <a:buNone/>
            </a:pPr>
            <a:endParaRPr lang="es-EC" sz="2800" b="1" dirty="0"/>
          </a:p>
          <a:p>
            <a:pPr marL="0" lvl="3" indent="0" algn="just">
              <a:buNone/>
            </a:pPr>
            <a:endParaRPr lang="es-EC" sz="2800" b="1" dirty="0" smtClean="0"/>
          </a:p>
          <a:p>
            <a:pPr marL="0" lvl="3" indent="0" algn="just">
              <a:buNone/>
            </a:pPr>
            <a:endParaRPr lang="es-EC" sz="2800" b="1" dirty="0" smtClean="0"/>
          </a:p>
          <a:p>
            <a:pPr marL="0" lvl="3" indent="0" algn="just">
              <a:buNone/>
            </a:pPr>
            <a:endParaRPr lang="es-EC" sz="2800" b="1" dirty="0"/>
          </a:p>
          <a:p>
            <a:pPr marL="0" lvl="3" indent="0" algn="just">
              <a:buNone/>
            </a:pPr>
            <a:endParaRPr lang="es-EC" sz="2800" b="1" dirty="0" smtClean="0"/>
          </a:p>
          <a:p>
            <a:pPr marL="0" lvl="3" indent="0" algn="just">
              <a:buNone/>
            </a:pPr>
            <a:endParaRPr lang="es-EC" sz="2800" b="1" dirty="0"/>
          </a:p>
          <a:p>
            <a:pPr marL="0" lvl="3" indent="0" algn="just">
              <a:buNone/>
            </a:pPr>
            <a:endParaRPr lang="es-EC" sz="2800" b="1" dirty="0" smtClean="0"/>
          </a:p>
          <a:p>
            <a:pPr marL="285750" lvl="3" indent="-285750" algn="just"/>
            <a:r>
              <a:rPr lang="es-EC" sz="2800" b="1" dirty="0" smtClean="0"/>
              <a:t>Equipo </a:t>
            </a:r>
            <a:r>
              <a:rPr lang="es-EC" sz="2800" b="1" dirty="0"/>
              <a:t>de cómputo de usuario desatendido</a:t>
            </a:r>
            <a:endParaRPr lang="es-EC" sz="2800" dirty="0"/>
          </a:p>
          <a:p>
            <a:pPr marL="0" indent="0" algn="just">
              <a:buNone/>
            </a:pPr>
            <a:endParaRPr lang="es-EC" sz="3600" dirty="0" smtClean="0"/>
          </a:p>
          <a:p>
            <a:pPr marL="0" lvl="2" indent="0" algn="just">
              <a:buNone/>
            </a:pPr>
            <a:r>
              <a:rPr lang="es-EC" sz="2800" b="1" dirty="0" smtClean="0"/>
              <a:t>		</a:t>
            </a:r>
            <a:endParaRPr lang="es-EC" sz="1800" dirty="0"/>
          </a:p>
          <a:p>
            <a:pPr marL="457200" indent="-457200">
              <a:buFont typeface="+mj-lt"/>
              <a:buAutoNum type="arabicPeriod"/>
            </a:pPr>
            <a:endParaRPr lang="es-EC" sz="2000" dirty="0"/>
          </a:p>
        </p:txBody>
      </p:sp>
      <p:sp>
        <p:nvSpPr>
          <p:cNvPr id="4" name="3 Llamada rectangular redondeada"/>
          <p:cNvSpPr/>
          <p:nvPr/>
        </p:nvSpPr>
        <p:spPr>
          <a:xfrm>
            <a:off x="1331640" y="3429000"/>
            <a:ext cx="7056784" cy="1440160"/>
          </a:xfrm>
          <a:prstGeom prst="wedgeRoundRectCallout">
            <a:avLst>
              <a:gd name="adj1" fmla="val -8613"/>
              <a:gd name="adj2" fmla="val -829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smtClean="0"/>
              <a:t>Mantener la confidencialidad de contraseñas.</a:t>
            </a:r>
          </a:p>
          <a:p>
            <a:pPr algn="just"/>
            <a:r>
              <a:rPr lang="es-EC" dirty="0" smtClean="0"/>
              <a:t>Evitar la escritura de las contraseñas en papel.</a:t>
            </a:r>
          </a:p>
          <a:p>
            <a:pPr algn="just"/>
            <a:r>
              <a:rPr lang="es-EC" dirty="0" smtClean="0"/>
              <a:t>Cambiar contraseñas periódicamente.</a:t>
            </a:r>
          </a:p>
          <a:p>
            <a:pPr algn="just"/>
            <a:r>
              <a:rPr lang="es-EC" dirty="0" smtClean="0"/>
              <a:t>Seleccionar contraseñas de buena calidad.</a:t>
            </a:r>
            <a:endParaRPr lang="es-EC"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222" y="188640"/>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59383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solidFill>
                  <a:srgbClr val="FF0000"/>
                </a:solidFill>
              </a:rPr>
              <a:t>CONTROL DE ACCESOS</a:t>
            </a:r>
            <a:endParaRPr lang="es-EC" dirty="0">
              <a:solidFill>
                <a:srgbClr val="FF0000"/>
              </a:solidFill>
            </a:endParaRPr>
          </a:p>
        </p:txBody>
      </p:sp>
      <p:sp>
        <p:nvSpPr>
          <p:cNvPr id="3" name="2 Marcador de contenido"/>
          <p:cNvSpPr>
            <a:spLocks noGrp="1"/>
          </p:cNvSpPr>
          <p:nvPr>
            <p:ph sz="quarter" idx="1"/>
          </p:nvPr>
        </p:nvSpPr>
        <p:spPr>
          <a:xfrm>
            <a:off x="301752" y="1527048"/>
            <a:ext cx="8503920" cy="4998296"/>
          </a:xfrm>
        </p:spPr>
        <p:txBody>
          <a:bodyPr>
            <a:normAutofit/>
          </a:bodyPr>
          <a:lstStyle/>
          <a:p>
            <a:pPr marL="914400" lvl="2" indent="0" algn="just">
              <a:buNone/>
            </a:pPr>
            <a:r>
              <a:rPr lang="es-EC" sz="2400" b="1" u="sng" dirty="0"/>
              <a:t>Responsabilidades de los usuarios de la </a:t>
            </a:r>
            <a:r>
              <a:rPr lang="es-EC" sz="2400" b="1" u="sng" dirty="0" smtClean="0"/>
              <a:t>red</a:t>
            </a:r>
          </a:p>
          <a:p>
            <a:pPr marL="0" indent="0" algn="just">
              <a:buNone/>
            </a:pPr>
            <a:r>
              <a:rPr lang="es-EC" sz="2400" b="1" dirty="0" smtClean="0"/>
              <a:t>Objetivo: </a:t>
            </a:r>
            <a:r>
              <a:rPr lang="es-EC" sz="2400" dirty="0"/>
              <a:t>Evitar el acceso de usuarios no autorizados a la red</a:t>
            </a:r>
            <a:r>
              <a:rPr lang="es-EC" sz="2400" dirty="0" smtClean="0"/>
              <a:t>.</a:t>
            </a:r>
            <a:endParaRPr lang="es-EC" sz="2000" dirty="0"/>
          </a:p>
          <a:p>
            <a:pPr marL="342900" lvl="3" indent="-342900" algn="just"/>
            <a:r>
              <a:rPr lang="es-EC" sz="2400" dirty="0" smtClean="0">
                <a:solidFill>
                  <a:schemeClr val="tx1"/>
                </a:solidFill>
              </a:rPr>
              <a:t>Uso </a:t>
            </a:r>
            <a:r>
              <a:rPr lang="es-EC" sz="2400" dirty="0">
                <a:solidFill>
                  <a:schemeClr val="tx1"/>
                </a:solidFill>
              </a:rPr>
              <a:t>de </a:t>
            </a:r>
            <a:r>
              <a:rPr lang="es-EC" sz="2400" dirty="0" smtClean="0">
                <a:solidFill>
                  <a:schemeClr val="tx1"/>
                </a:solidFill>
              </a:rPr>
              <a:t>contraseñas</a:t>
            </a:r>
          </a:p>
          <a:p>
            <a:pPr marL="285750" lvl="3" indent="-285750" algn="just"/>
            <a:r>
              <a:rPr lang="es-EC" sz="2800" b="1" i="1" u="sng" dirty="0" smtClean="0">
                <a:solidFill>
                  <a:schemeClr val="tx1"/>
                </a:solidFill>
              </a:rPr>
              <a:t>Equipo </a:t>
            </a:r>
            <a:r>
              <a:rPr lang="es-EC" sz="2800" b="1" i="1" u="sng" dirty="0">
                <a:solidFill>
                  <a:schemeClr val="tx1"/>
                </a:solidFill>
              </a:rPr>
              <a:t>de cómputo de usuario desatendido</a:t>
            </a:r>
          </a:p>
          <a:p>
            <a:pPr marL="0" indent="0" algn="just">
              <a:buNone/>
            </a:pPr>
            <a:endParaRPr lang="es-EC" sz="3600" dirty="0" smtClean="0"/>
          </a:p>
          <a:p>
            <a:pPr marL="0" lvl="2" indent="0" algn="just">
              <a:buNone/>
            </a:pPr>
            <a:r>
              <a:rPr lang="es-EC" sz="2800" b="1" dirty="0" smtClean="0"/>
              <a:t>		</a:t>
            </a:r>
            <a:endParaRPr lang="es-EC" sz="1800" dirty="0"/>
          </a:p>
          <a:p>
            <a:pPr marL="457200" indent="-457200">
              <a:buFont typeface="+mj-lt"/>
              <a:buAutoNum type="arabicPeriod"/>
            </a:pPr>
            <a:endParaRPr lang="es-EC" sz="2000" dirty="0"/>
          </a:p>
        </p:txBody>
      </p:sp>
      <p:sp>
        <p:nvSpPr>
          <p:cNvPr id="4" name="3 Llamada rectangular redondeada"/>
          <p:cNvSpPr/>
          <p:nvPr/>
        </p:nvSpPr>
        <p:spPr>
          <a:xfrm>
            <a:off x="1331640" y="4437112"/>
            <a:ext cx="7056784" cy="1440160"/>
          </a:xfrm>
          <a:prstGeom prst="wedgeRoundRectCallout">
            <a:avLst>
              <a:gd name="adj1" fmla="val -8613"/>
              <a:gd name="adj2" fmla="val -829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smtClean="0"/>
              <a:t>Equipos informáticos desatendidos estén debidamente protegidos.</a:t>
            </a:r>
          </a:p>
          <a:p>
            <a:pPr algn="just"/>
            <a:r>
              <a:rPr lang="es-EC" dirty="0" smtClean="0"/>
              <a:t>Cancelar sesiones activas.</a:t>
            </a:r>
            <a:endParaRPr lang="es-EC"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222" y="247747"/>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47874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solidFill>
                  <a:srgbClr val="FF0000"/>
                </a:solidFill>
              </a:rPr>
              <a:t>CONTROL DE ACCESOS</a:t>
            </a:r>
            <a:endParaRPr lang="es-EC" dirty="0">
              <a:solidFill>
                <a:srgbClr val="FF0000"/>
              </a:solidFill>
            </a:endParaRPr>
          </a:p>
        </p:txBody>
      </p:sp>
      <p:sp>
        <p:nvSpPr>
          <p:cNvPr id="3" name="2 Marcador de contenido"/>
          <p:cNvSpPr>
            <a:spLocks noGrp="1"/>
          </p:cNvSpPr>
          <p:nvPr>
            <p:ph sz="quarter" idx="1"/>
          </p:nvPr>
        </p:nvSpPr>
        <p:spPr/>
        <p:txBody>
          <a:bodyPr>
            <a:normAutofit/>
          </a:bodyPr>
          <a:lstStyle/>
          <a:p>
            <a:pPr marL="0" lvl="2" indent="0" algn="just">
              <a:buNone/>
            </a:pPr>
            <a:r>
              <a:rPr lang="es-EC" sz="2800" b="1" dirty="0" smtClean="0"/>
              <a:t>		</a:t>
            </a:r>
            <a:r>
              <a:rPr lang="es-EC" sz="2800" b="1" u="sng" dirty="0" smtClean="0"/>
              <a:t>Control </a:t>
            </a:r>
            <a:r>
              <a:rPr lang="es-EC" sz="2800" b="1" u="sng" dirty="0"/>
              <a:t>de accesos a redes</a:t>
            </a:r>
            <a:r>
              <a:rPr lang="es-EC" sz="2800" b="1" dirty="0"/>
              <a:t>.</a:t>
            </a:r>
            <a:endParaRPr lang="es-EC" sz="2800" dirty="0"/>
          </a:p>
          <a:p>
            <a:pPr marL="0" indent="0" algn="just">
              <a:buNone/>
            </a:pPr>
            <a:r>
              <a:rPr lang="es-EC" sz="2800" b="1" dirty="0" smtClean="0"/>
              <a:t>Objetivo: </a:t>
            </a:r>
            <a:r>
              <a:rPr lang="es-EC" sz="2800" dirty="0"/>
              <a:t>Protección de los servicios en </a:t>
            </a:r>
            <a:r>
              <a:rPr lang="es-EC" sz="2800" dirty="0" smtClean="0"/>
              <a:t>red</a:t>
            </a:r>
          </a:p>
          <a:p>
            <a:pPr marL="457200" lvl="3" indent="-457200" algn="just"/>
            <a:r>
              <a:rPr lang="es-EC" sz="2800" b="1" i="1" u="sng" dirty="0" smtClean="0">
                <a:solidFill>
                  <a:schemeClr val="tx1"/>
                </a:solidFill>
              </a:rPr>
              <a:t>Autenticación de usuarios para conexiones externas</a:t>
            </a:r>
          </a:p>
          <a:p>
            <a:pPr marL="457200" lvl="3" indent="-457200">
              <a:buFont typeface="+mj-lt"/>
              <a:buAutoNum type="arabicPeriod"/>
            </a:pPr>
            <a:endParaRPr lang="es-EC" sz="1800" dirty="0"/>
          </a:p>
          <a:p>
            <a:pPr marL="457200" indent="-457200">
              <a:buFont typeface="+mj-lt"/>
              <a:buAutoNum type="arabicPeriod"/>
            </a:pPr>
            <a:endParaRPr lang="es-EC" sz="2000" dirty="0"/>
          </a:p>
        </p:txBody>
      </p:sp>
      <p:sp>
        <p:nvSpPr>
          <p:cNvPr id="4" name="3 Llamada rectangular redondeada"/>
          <p:cNvSpPr/>
          <p:nvPr/>
        </p:nvSpPr>
        <p:spPr>
          <a:xfrm>
            <a:off x="1331640" y="4437112"/>
            <a:ext cx="7056784" cy="1440160"/>
          </a:xfrm>
          <a:prstGeom prst="wedgeRoundRectCallout">
            <a:avLst>
              <a:gd name="adj1" fmla="val -8613"/>
              <a:gd name="adj2" fmla="val -829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smtClean="0"/>
              <a:t>Autenticar usuarios  remotos a través de una contraseña.</a:t>
            </a:r>
          </a:p>
          <a:p>
            <a:pPr algn="just"/>
            <a:r>
              <a:rPr lang="es-EC" dirty="0" smtClean="0"/>
              <a:t>Registrar en una bitácora todos </a:t>
            </a:r>
            <a:r>
              <a:rPr lang="es-EC" smtClean="0"/>
              <a:t>los accesos a la red</a:t>
            </a:r>
            <a:endParaRPr lang="es-EC"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222" y="247747"/>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31296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Marcador de contenido"/>
          <p:cNvGraphicFramePr>
            <a:graphicFrameLocks noGrp="1"/>
          </p:cNvGraphicFramePr>
          <p:nvPr>
            <p:ph idx="1"/>
            <p:extLst>
              <p:ext uri="{D42A27DB-BD31-4B8C-83A1-F6EECF244321}">
                <p14:modId xmlns:p14="http://schemas.microsoft.com/office/powerpoint/2010/main" val="3890593699"/>
              </p:ext>
            </p:extLst>
          </p:nvPr>
        </p:nvGraphicFramePr>
        <p:xfrm>
          <a:off x="857224" y="1617681"/>
          <a:ext cx="754382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429428"/>
            <a:ext cx="908050"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979712" y="332656"/>
            <a:ext cx="5904656" cy="769441"/>
          </a:xfrm>
          <a:prstGeom prst="rect">
            <a:avLst/>
          </a:prstGeom>
        </p:spPr>
        <p:txBody>
          <a:bodyPr wrap="square">
            <a:spAutoFit/>
          </a:bodyPr>
          <a:lstStyle/>
          <a:p>
            <a:r>
              <a:rPr lang="es-EC" sz="4000" dirty="0" smtClean="0">
                <a:solidFill>
                  <a:srgbClr val="FF0000"/>
                </a:solidFill>
              </a:rPr>
              <a:t>    CONCLUSIONES</a:t>
            </a:r>
            <a:r>
              <a:rPr lang="es-EC" sz="4400" dirty="0" smtClean="0">
                <a:solidFill>
                  <a:srgbClr val="FF0000"/>
                </a:solidFill>
              </a:rPr>
              <a:t> </a:t>
            </a:r>
            <a:endParaRPr lang="es-EC" sz="3200" dirty="0"/>
          </a:p>
        </p:txBody>
      </p:sp>
      <p:pic>
        <p:nvPicPr>
          <p:cNvPr id="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40352" y="160163"/>
            <a:ext cx="1280914"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064998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29428"/>
            <a:ext cx="908050"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979712" y="332656"/>
            <a:ext cx="5904656" cy="769441"/>
          </a:xfrm>
          <a:prstGeom prst="rect">
            <a:avLst/>
          </a:prstGeom>
        </p:spPr>
        <p:txBody>
          <a:bodyPr wrap="square">
            <a:spAutoFit/>
          </a:bodyPr>
          <a:lstStyle/>
          <a:p>
            <a:r>
              <a:rPr lang="es-EC" sz="4000" dirty="0" smtClean="0">
                <a:solidFill>
                  <a:srgbClr val="FF0000"/>
                </a:solidFill>
              </a:rPr>
              <a:t>    CONCLUSIONES</a:t>
            </a:r>
            <a:r>
              <a:rPr lang="es-EC" sz="4400" dirty="0" smtClean="0">
                <a:solidFill>
                  <a:srgbClr val="FF0000"/>
                </a:solidFill>
              </a:rPr>
              <a:t> </a:t>
            </a:r>
            <a:endParaRPr lang="es-EC" sz="32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160163"/>
            <a:ext cx="1280914"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contenido"/>
          <p:cNvSpPr>
            <a:spLocks noGrp="1"/>
          </p:cNvSpPr>
          <p:nvPr>
            <p:ph sz="quarter" idx="1"/>
          </p:nvPr>
        </p:nvSpPr>
        <p:spPr>
          <a:xfrm>
            <a:off x="301752" y="1527048"/>
            <a:ext cx="8503920" cy="4926288"/>
          </a:xfrm>
        </p:spPr>
        <p:txBody>
          <a:bodyPr/>
          <a:lstStyle/>
          <a:p>
            <a:pPr marL="0" indent="0">
              <a:buNone/>
            </a:pPr>
            <a:r>
              <a:rPr lang="es-EC" dirty="0" smtClean="0"/>
              <a:t>     6.- En el desarrollo de este estudio se implementó:</a:t>
            </a:r>
            <a:endParaRPr lang="es-EC" dirty="0"/>
          </a:p>
        </p:txBody>
      </p:sp>
      <p:graphicFrame>
        <p:nvGraphicFramePr>
          <p:cNvPr id="7" name="6 Tabla"/>
          <p:cNvGraphicFramePr>
            <a:graphicFrameLocks noGrp="1"/>
          </p:cNvGraphicFramePr>
          <p:nvPr>
            <p:extLst>
              <p:ext uri="{D42A27DB-BD31-4B8C-83A1-F6EECF244321}">
                <p14:modId xmlns:p14="http://schemas.microsoft.com/office/powerpoint/2010/main" val="2264778980"/>
              </p:ext>
            </p:extLst>
          </p:nvPr>
        </p:nvGraphicFramePr>
        <p:xfrm>
          <a:off x="1763689" y="2296973"/>
          <a:ext cx="5472607" cy="4012347"/>
        </p:xfrm>
        <a:graphic>
          <a:graphicData uri="http://schemas.openxmlformats.org/drawingml/2006/table">
            <a:tbl>
              <a:tblPr firstRow="1" firstCol="1" bandRow="1">
                <a:tableStyleId>{5C22544A-7EE6-4342-B048-85BDC9FD1C3A}</a:tableStyleId>
              </a:tblPr>
              <a:tblGrid>
                <a:gridCol w="526820"/>
                <a:gridCol w="3498161"/>
                <a:gridCol w="1447626"/>
              </a:tblGrid>
              <a:tr h="644589">
                <a:tc>
                  <a:txBody>
                    <a:bodyPr/>
                    <a:lstStyle/>
                    <a:p>
                      <a:pPr>
                        <a:lnSpc>
                          <a:spcPct val="115000"/>
                        </a:lnSpc>
                        <a:spcAft>
                          <a:spcPts val="0"/>
                        </a:spcAft>
                      </a:pPr>
                      <a:endParaRPr lang="es-EC" sz="1800" dirty="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800" dirty="0" smtClean="0">
                          <a:effectLst/>
                        </a:rPr>
                        <a:t>                      PROYECTO</a:t>
                      </a:r>
                      <a:endParaRPr lang="es-EC" sz="1800" dirty="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800" dirty="0" smtClean="0">
                          <a:effectLst/>
                        </a:rPr>
                        <a:t>    COSTO</a:t>
                      </a:r>
                      <a:endParaRPr lang="es-EC" sz="1800" dirty="0">
                        <a:solidFill>
                          <a:srgbClr val="31849B"/>
                        </a:solidFill>
                        <a:effectLst/>
                        <a:latin typeface="Calibri"/>
                        <a:ea typeface="Calibri"/>
                        <a:cs typeface="Times New Roman"/>
                      </a:endParaRPr>
                    </a:p>
                  </a:txBody>
                  <a:tcPr marL="68580" marR="68580" marT="0" marB="0"/>
                </a:tc>
              </a:tr>
              <a:tr h="394701">
                <a:tc>
                  <a:txBody>
                    <a:bodyPr/>
                    <a:lstStyle/>
                    <a:p>
                      <a:pPr algn="ctr">
                        <a:lnSpc>
                          <a:spcPct val="115000"/>
                        </a:lnSpc>
                        <a:spcAft>
                          <a:spcPts val="0"/>
                        </a:spcAft>
                      </a:pPr>
                      <a:r>
                        <a:rPr lang="es-EC" sz="1800" dirty="0">
                          <a:effectLst/>
                        </a:rPr>
                        <a:t>1</a:t>
                      </a:r>
                      <a:endParaRPr lang="es-EC" sz="1800" dirty="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800">
                          <a:effectLst/>
                        </a:rPr>
                        <a:t>Implementación Data Center</a:t>
                      </a:r>
                      <a:endParaRPr lang="es-EC" sz="18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dirty="0">
                          <a:effectLst/>
                        </a:rPr>
                        <a:t>110.000</a:t>
                      </a:r>
                      <a:endParaRPr lang="es-EC" sz="1800" dirty="0">
                        <a:solidFill>
                          <a:srgbClr val="31849B"/>
                        </a:solidFill>
                        <a:effectLst/>
                        <a:latin typeface="Calibri"/>
                        <a:ea typeface="Calibri"/>
                        <a:cs typeface="Times New Roman"/>
                      </a:endParaRPr>
                    </a:p>
                  </a:txBody>
                  <a:tcPr marL="68580" marR="68580" marT="0" marB="0"/>
                </a:tc>
              </a:tr>
              <a:tr h="644589">
                <a:tc>
                  <a:txBody>
                    <a:bodyPr/>
                    <a:lstStyle/>
                    <a:p>
                      <a:pPr algn="ctr">
                        <a:lnSpc>
                          <a:spcPct val="115000"/>
                        </a:lnSpc>
                        <a:spcAft>
                          <a:spcPts val="0"/>
                        </a:spcAft>
                      </a:pPr>
                      <a:r>
                        <a:rPr lang="es-EC" sz="1800" dirty="0">
                          <a:effectLst/>
                        </a:rPr>
                        <a:t>2</a:t>
                      </a:r>
                      <a:endParaRPr lang="es-EC" sz="1800" dirty="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800">
                          <a:effectLst/>
                        </a:rPr>
                        <a:t>Implementación de Cableado Estructurado</a:t>
                      </a:r>
                      <a:endParaRPr lang="es-EC" sz="18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dirty="0">
                          <a:effectLst/>
                        </a:rPr>
                        <a:t>  87.100</a:t>
                      </a:r>
                      <a:endParaRPr lang="es-EC" sz="1800" dirty="0">
                        <a:solidFill>
                          <a:srgbClr val="31849B"/>
                        </a:solidFill>
                        <a:effectLst/>
                        <a:latin typeface="Calibri"/>
                        <a:ea typeface="Calibri"/>
                        <a:cs typeface="Times New Roman"/>
                      </a:endParaRPr>
                    </a:p>
                  </a:txBody>
                  <a:tcPr marL="68580" marR="68580" marT="0" marB="0"/>
                </a:tc>
              </a:tr>
              <a:tr h="644589">
                <a:tc>
                  <a:txBody>
                    <a:bodyPr/>
                    <a:lstStyle/>
                    <a:p>
                      <a:pPr algn="ctr">
                        <a:lnSpc>
                          <a:spcPct val="115000"/>
                        </a:lnSpc>
                        <a:spcAft>
                          <a:spcPts val="0"/>
                        </a:spcAft>
                      </a:pPr>
                      <a:r>
                        <a:rPr lang="es-EC" sz="1800" dirty="0">
                          <a:effectLst/>
                        </a:rPr>
                        <a:t>3</a:t>
                      </a:r>
                      <a:endParaRPr lang="es-EC" sz="1800" dirty="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800">
                          <a:effectLst/>
                        </a:rPr>
                        <a:t>Adquisición de equipamiento informático</a:t>
                      </a:r>
                      <a:endParaRPr lang="es-EC" sz="18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dirty="0" smtClean="0">
                          <a:effectLst/>
                        </a:rPr>
                        <a:t>177.867</a:t>
                      </a:r>
                      <a:endParaRPr lang="es-EC" sz="1800" dirty="0">
                        <a:solidFill>
                          <a:srgbClr val="31849B"/>
                        </a:solidFill>
                        <a:effectLst/>
                        <a:latin typeface="Calibri"/>
                        <a:ea typeface="Calibri"/>
                        <a:cs typeface="Times New Roman"/>
                      </a:endParaRPr>
                    </a:p>
                  </a:txBody>
                  <a:tcPr marL="68580" marR="68580" marT="0" marB="0"/>
                </a:tc>
              </a:tr>
              <a:tr h="644589">
                <a:tc>
                  <a:txBody>
                    <a:bodyPr/>
                    <a:lstStyle/>
                    <a:p>
                      <a:pPr algn="ctr">
                        <a:lnSpc>
                          <a:spcPct val="115000"/>
                        </a:lnSpc>
                        <a:spcAft>
                          <a:spcPts val="0"/>
                        </a:spcAft>
                      </a:pPr>
                      <a:r>
                        <a:rPr lang="es-EC" sz="1800" dirty="0">
                          <a:effectLst/>
                        </a:rPr>
                        <a:t>4</a:t>
                      </a:r>
                      <a:endParaRPr lang="es-EC" sz="1800" dirty="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800">
                          <a:effectLst/>
                        </a:rPr>
                        <a:t>Implementación de una red de energía estabilizada</a:t>
                      </a:r>
                      <a:endParaRPr lang="es-EC" sz="18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dirty="0">
                          <a:effectLst/>
                        </a:rPr>
                        <a:t>220.000</a:t>
                      </a:r>
                      <a:endParaRPr lang="es-EC" sz="1800" dirty="0">
                        <a:solidFill>
                          <a:srgbClr val="31849B"/>
                        </a:solidFill>
                        <a:effectLst/>
                        <a:latin typeface="Calibri"/>
                        <a:ea typeface="Calibri"/>
                        <a:cs typeface="Times New Roman"/>
                      </a:endParaRPr>
                    </a:p>
                  </a:txBody>
                  <a:tcPr marL="68580" marR="68580" marT="0" marB="0"/>
                </a:tc>
              </a:tr>
              <a:tr h="644589">
                <a:tc>
                  <a:txBody>
                    <a:bodyPr/>
                    <a:lstStyle/>
                    <a:p>
                      <a:pPr algn="ctr">
                        <a:lnSpc>
                          <a:spcPct val="115000"/>
                        </a:lnSpc>
                        <a:spcAft>
                          <a:spcPts val="0"/>
                        </a:spcAft>
                      </a:pPr>
                      <a:r>
                        <a:rPr lang="es-EC" sz="1800" dirty="0">
                          <a:effectLst/>
                        </a:rPr>
                        <a:t>5</a:t>
                      </a:r>
                      <a:endParaRPr lang="es-EC" sz="1800" dirty="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800">
                          <a:effectLst/>
                        </a:rPr>
                        <a:t>Adquisición para infraestructura de redes</a:t>
                      </a:r>
                      <a:endParaRPr lang="es-EC" sz="18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dirty="0" smtClean="0">
                          <a:effectLst/>
                        </a:rPr>
                        <a:t>433.185</a:t>
                      </a:r>
                      <a:endParaRPr lang="es-EC" sz="1800" dirty="0">
                        <a:solidFill>
                          <a:srgbClr val="31849B"/>
                        </a:solidFill>
                        <a:effectLst/>
                        <a:latin typeface="Calibri"/>
                        <a:ea typeface="Calibri"/>
                        <a:cs typeface="Times New Roman"/>
                      </a:endParaRPr>
                    </a:p>
                  </a:txBody>
                  <a:tcPr marL="68580" marR="68580" marT="0" marB="0"/>
                </a:tc>
              </a:tr>
              <a:tr h="394701">
                <a:tc>
                  <a:txBody>
                    <a:bodyPr/>
                    <a:lstStyle/>
                    <a:p>
                      <a:pPr>
                        <a:lnSpc>
                          <a:spcPct val="115000"/>
                        </a:lnSpc>
                        <a:spcAft>
                          <a:spcPts val="0"/>
                        </a:spcAft>
                      </a:pPr>
                      <a:endParaRPr lang="es-EC" sz="1800" dirty="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800" dirty="0" smtClean="0">
                          <a:effectLst/>
                        </a:rPr>
                        <a:t>                                TOTAL</a:t>
                      </a:r>
                      <a:endParaRPr lang="es-EC" sz="1800" dirty="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dirty="0" smtClean="0">
                          <a:effectLst/>
                        </a:rPr>
                        <a:t>1´028.152</a:t>
                      </a:r>
                      <a:endParaRPr lang="es-EC" sz="1800" dirty="0">
                        <a:solidFill>
                          <a:srgbClr val="31849B"/>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44301112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29428"/>
            <a:ext cx="908050"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979712" y="332656"/>
            <a:ext cx="5904656" cy="769441"/>
          </a:xfrm>
          <a:prstGeom prst="rect">
            <a:avLst/>
          </a:prstGeom>
        </p:spPr>
        <p:txBody>
          <a:bodyPr wrap="square">
            <a:spAutoFit/>
          </a:bodyPr>
          <a:lstStyle/>
          <a:p>
            <a:r>
              <a:rPr lang="es-EC" sz="4000" dirty="0" smtClean="0">
                <a:solidFill>
                  <a:srgbClr val="FF0000"/>
                </a:solidFill>
              </a:rPr>
              <a:t>    CONCLUSIONES</a:t>
            </a:r>
            <a:r>
              <a:rPr lang="es-EC" sz="4400" dirty="0" smtClean="0">
                <a:solidFill>
                  <a:srgbClr val="FF0000"/>
                </a:solidFill>
              </a:rPr>
              <a:t> </a:t>
            </a:r>
            <a:endParaRPr lang="es-EC" sz="32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160163"/>
            <a:ext cx="1280914"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contenido"/>
          <p:cNvSpPr>
            <a:spLocks noGrp="1"/>
          </p:cNvSpPr>
          <p:nvPr>
            <p:ph sz="quarter" idx="1"/>
          </p:nvPr>
        </p:nvSpPr>
        <p:spPr/>
        <p:txBody>
          <a:bodyPr/>
          <a:lstStyle/>
          <a:p>
            <a:pPr lvl="0"/>
            <a:r>
              <a:rPr lang="es-EC" sz="2800" dirty="0"/>
              <a:t>Se propone una Política de Seguridad para la Red Segura basada en la Norma ISO 17799.</a:t>
            </a:r>
          </a:p>
          <a:p>
            <a:endParaRPr lang="es-EC" dirty="0"/>
          </a:p>
        </p:txBody>
      </p:sp>
    </p:spTree>
    <p:extLst>
      <p:ext uri="{BB962C8B-B14F-4D97-AF65-F5344CB8AC3E}">
        <p14:creationId xmlns:p14="http://schemas.microsoft.com/office/powerpoint/2010/main" val="15316098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51520" y="1556792"/>
            <a:ext cx="8352928" cy="1264601"/>
            <a:chOff x="4172863" y="535721"/>
            <a:chExt cx="3463584" cy="1261377"/>
          </a:xfrm>
          <a:scene3d>
            <a:camera prst="orthographicFront">
              <a:rot lat="0" lon="0" rev="0"/>
            </a:camera>
            <a:lightRig rig="glow" dir="t">
              <a:rot lat="0" lon="0" rev="4800000"/>
            </a:lightRig>
          </a:scene3d>
        </p:grpSpPr>
        <p:sp>
          <p:nvSpPr>
            <p:cNvPr id="6" name="5 Rectángulo redondeado"/>
            <p:cNvSpPr/>
            <p:nvPr/>
          </p:nvSpPr>
          <p:spPr>
            <a:xfrm>
              <a:off x="4172863" y="535721"/>
              <a:ext cx="3463584" cy="1261377"/>
            </a:xfrm>
            <a:prstGeom prst="roundRect">
              <a:avLst/>
            </a:prstGeom>
            <a:ln>
              <a:noFill/>
            </a:ln>
            <a:effectLst>
              <a:outerShdw blurRad="190500" dist="228600" dir="2700000" algn="ctr">
                <a:srgbClr val="000000">
                  <a:alpha val="30000"/>
                </a:srgbClr>
              </a:outerShdw>
            </a:effectLst>
            <a:sp3d prstMaterial="matte">
              <a:bevelT w="127000" h="63500"/>
            </a:sp3d>
          </p:spPr>
          <p:style>
            <a:lnRef idx="2">
              <a:scrgbClr r="0" g="0" b="0"/>
            </a:lnRef>
            <a:fillRef idx="1">
              <a:schemeClr val="lt1">
                <a:alpha val="90000"/>
                <a:hueOff val="0"/>
                <a:satOff val="0"/>
                <a:lumOff val="0"/>
                <a:alphaOff val="0"/>
              </a:schemeClr>
            </a:fillRef>
            <a:effectRef idx="0">
              <a:scrgbClr r="0" g="0" b="0"/>
            </a:effectRef>
            <a:fontRef idx="minor">
              <a:schemeClr val="dk1">
                <a:hueOff val="0"/>
                <a:satOff val="0"/>
                <a:lumOff val="0"/>
                <a:alphaOff val="0"/>
              </a:schemeClr>
            </a:fontRef>
          </p:style>
        </p:sp>
        <p:sp>
          <p:nvSpPr>
            <p:cNvPr id="7" name="6 Rectángulo"/>
            <p:cNvSpPr/>
            <p:nvPr/>
          </p:nvSpPr>
          <p:spPr>
            <a:xfrm>
              <a:off x="4234438" y="597296"/>
              <a:ext cx="3340434" cy="113822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endParaRPr lang="es-EC" sz="1400" b="0" kern="1200" dirty="0"/>
            </a:p>
          </p:txBody>
        </p:sp>
      </p:grpSp>
      <p:grpSp>
        <p:nvGrpSpPr>
          <p:cNvPr id="8" name="7 Grupo"/>
          <p:cNvGrpSpPr/>
          <p:nvPr/>
        </p:nvGrpSpPr>
        <p:grpSpPr>
          <a:xfrm>
            <a:off x="251520" y="2636913"/>
            <a:ext cx="8496944" cy="1800199"/>
            <a:chOff x="4172863" y="2016346"/>
            <a:chExt cx="3463584" cy="1740395"/>
          </a:xfrm>
          <a:scene3d>
            <a:camera prst="orthographicFront">
              <a:rot lat="0" lon="0" rev="0"/>
            </a:camera>
            <a:lightRig rig="glow" dir="t">
              <a:rot lat="0" lon="0" rev="4800000"/>
            </a:lightRig>
          </a:scene3d>
        </p:grpSpPr>
        <p:sp>
          <p:nvSpPr>
            <p:cNvPr id="9" name="8 Rectángulo redondeado"/>
            <p:cNvSpPr/>
            <p:nvPr/>
          </p:nvSpPr>
          <p:spPr>
            <a:xfrm>
              <a:off x="4172863" y="2495364"/>
              <a:ext cx="3463584" cy="1261377"/>
            </a:xfrm>
            <a:prstGeom prst="roundRect">
              <a:avLst/>
            </a:prstGeom>
            <a:ln>
              <a:noFill/>
            </a:ln>
            <a:effectLst>
              <a:outerShdw blurRad="190500" dist="228600" dir="2700000" algn="ctr">
                <a:srgbClr val="000000">
                  <a:alpha val="30000"/>
                </a:srgbClr>
              </a:outerShdw>
            </a:effectLst>
            <a:sp3d prstMaterial="matte">
              <a:bevelT w="127000" h="63500"/>
            </a:sp3d>
          </p:spPr>
          <p:style>
            <a:lnRef idx="2">
              <a:scrgbClr r="0" g="0" b="0"/>
            </a:lnRef>
            <a:fillRef idx="1">
              <a:schemeClr val="lt1">
                <a:alpha val="90000"/>
                <a:hueOff val="0"/>
                <a:satOff val="0"/>
                <a:lumOff val="0"/>
                <a:alphaOff val="0"/>
              </a:schemeClr>
            </a:fillRef>
            <a:effectRef idx="0">
              <a:scrgbClr r="0" g="0" b="0"/>
            </a:effectRef>
            <a:fontRef idx="minor">
              <a:schemeClr val="dk1">
                <a:hueOff val="0"/>
                <a:satOff val="0"/>
                <a:lumOff val="0"/>
                <a:alphaOff val="0"/>
              </a:schemeClr>
            </a:fontRef>
          </p:style>
        </p:sp>
        <p:sp>
          <p:nvSpPr>
            <p:cNvPr id="10" name="9 Rectángulo"/>
            <p:cNvSpPr/>
            <p:nvPr/>
          </p:nvSpPr>
          <p:spPr>
            <a:xfrm>
              <a:off x="4234438" y="2016346"/>
              <a:ext cx="3340434" cy="113822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algn="just" defTabSz="622300">
                <a:lnSpc>
                  <a:spcPct val="90000"/>
                </a:lnSpc>
                <a:spcBef>
                  <a:spcPct val="0"/>
                </a:spcBef>
                <a:spcAft>
                  <a:spcPct val="35000"/>
                </a:spcAft>
              </a:pPr>
              <a:r>
                <a:rPr lang="es-EC" sz="2000" dirty="0" smtClean="0"/>
                <a:t>.</a:t>
              </a:r>
              <a:endParaRPr lang="es-EC" sz="2000" dirty="0"/>
            </a:p>
            <a:p>
              <a:pPr lvl="0" algn="ctr" defTabSz="622300" rtl="0">
                <a:lnSpc>
                  <a:spcPct val="90000"/>
                </a:lnSpc>
                <a:spcBef>
                  <a:spcPct val="0"/>
                </a:spcBef>
                <a:spcAft>
                  <a:spcPct val="35000"/>
                </a:spcAft>
              </a:pPr>
              <a:r>
                <a:rPr lang="es-EC" sz="1400" b="0" kern="1200" dirty="0" smtClean="0"/>
                <a:t>.</a:t>
              </a:r>
              <a:endParaRPr lang="es-EC" sz="1400" b="0" kern="1200" dirty="0"/>
            </a:p>
          </p:txBody>
        </p:sp>
      </p:grpSp>
      <p:sp>
        <p:nvSpPr>
          <p:cNvPr id="13" name="1 Título"/>
          <p:cNvSpPr>
            <a:spLocks noGrp="1"/>
          </p:cNvSpPr>
          <p:nvPr>
            <p:ph type="title"/>
          </p:nvPr>
        </p:nvSpPr>
        <p:spPr>
          <a:xfrm>
            <a:off x="1115616" y="216140"/>
            <a:ext cx="8057403" cy="758952"/>
          </a:xfrm>
        </p:spPr>
        <p:txBody>
          <a:bodyPr/>
          <a:lstStyle/>
          <a:p>
            <a:r>
              <a:rPr lang="es-EC" b="1" dirty="0" smtClean="0">
                <a:solidFill>
                  <a:srgbClr val="FF0000"/>
                </a:solidFill>
              </a:rPr>
              <a:t>R E C O M E N D A C I O N E S</a:t>
            </a:r>
            <a:endParaRPr lang="es-EC" b="1" dirty="0">
              <a:solidFill>
                <a:srgbClr val="FF0000"/>
              </a:solidFill>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1409700"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539552" y="1457489"/>
            <a:ext cx="7848872" cy="1323439"/>
          </a:xfrm>
          <a:prstGeom prst="rect">
            <a:avLst/>
          </a:prstGeom>
        </p:spPr>
        <p:txBody>
          <a:bodyPr wrap="square">
            <a:spAutoFit/>
          </a:bodyPr>
          <a:lstStyle/>
          <a:p>
            <a:pPr algn="just"/>
            <a:r>
              <a:rPr lang="es-EC" sz="2000" dirty="0"/>
              <a:t>La infraestructura de red alcanzada con este proyecto es muy importante para el hospital y con el apoyo permanente y comprometido de la Dirección General, se requiere </a:t>
            </a:r>
            <a:r>
              <a:rPr lang="es-EC" sz="2000" dirty="0" smtClean="0"/>
              <a:t>la disponibilidad  </a:t>
            </a:r>
            <a:r>
              <a:rPr lang="es-EC" sz="2000" dirty="0"/>
              <a:t>de profesionales  capacitados  </a:t>
            </a:r>
            <a:r>
              <a:rPr lang="es-EC" sz="2000" dirty="0" smtClean="0"/>
              <a:t>para el DTIC del HE-1.</a:t>
            </a:r>
            <a:endParaRPr lang="es-EC" sz="2000" dirty="0"/>
          </a:p>
        </p:txBody>
      </p:sp>
      <p:sp>
        <p:nvSpPr>
          <p:cNvPr id="4" name="3 Rectángulo"/>
          <p:cNvSpPr/>
          <p:nvPr/>
        </p:nvSpPr>
        <p:spPr>
          <a:xfrm>
            <a:off x="395535" y="3068960"/>
            <a:ext cx="8060415" cy="1446550"/>
          </a:xfrm>
          <a:prstGeom prst="rect">
            <a:avLst/>
          </a:prstGeom>
        </p:spPr>
        <p:txBody>
          <a:bodyPr wrap="square">
            <a:spAutoFit/>
          </a:bodyPr>
          <a:lstStyle/>
          <a:p>
            <a:pPr algn="just"/>
            <a:r>
              <a:rPr lang="es-EC" sz="2200" dirty="0"/>
              <a:t>Apoyar al comité conformado para la seguridad de la red, </a:t>
            </a:r>
            <a:r>
              <a:rPr lang="es-EC" sz="2200" dirty="0" smtClean="0"/>
              <a:t>a fin de que </a:t>
            </a:r>
            <a:r>
              <a:rPr lang="es-EC" sz="2200" dirty="0"/>
              <a:t>se cumplan sus funciones y responsabilidades establecidas en este trabajo y puedan ejecutar el ciclo de mejora </a:t>
            </a:r>
            <a:r>
              <a:rPr lang="es-EC" sz="2200" dirty="0" smtClean="0"/>
              <a:t>continua.</a:t>
            </a:r>
            <a:endParaRPr lang="es-EC" sz="2200" dirty="0"/>
          </a:p>
        </p:txBody>
      </p:sp>
      <p:grpSp>
        <p:nvGrpSpPr>
          <p:cNvPr id="19" name="18 Grupo"/>
          <p:cNvGrpSpPr/>
          <p:nvPr/>
        </p:nvGrpSpPr>
        <p:grpSpPr>
          <a:xfrm>
            <a:off x="395535" y="4293096"/>
            <a:ext cx="8352928" cy="1773435"/>
            <a:chOff x="4169386" y="597296"/>
            <a:chExt cx="3463584" cy="1768914"/>
          </a:xfrm>
          <a:scene3d>
            <a:camera prst="orthographicFront">
              <a:rot lat="0" lon="0" rev="0"/>
            </a:camera>
            <a:lightRig rig="glow" dir="t">
              <a:rot lat="0" lon="0" rev="4800000"/>
            </a:lightRig>
          </a:scene3d>
        </p:grpSpPr>
        <p:sp>
          <p:nvSpPr>
            <p:cNvPr id="20" name="19 Rectángulo redondeado"/>
            <p:cNvSpPr/>
            <p:nvPr/>
          </p:nvSpPr>
          <p:spPr>
            <a:xfrm>
              <a:off x="4169386" y="1104833"/>
              <a:ext cx="3463584" cy="1261377"/>
            </a:xfrm>
            <a:prstGeom prst="roundRect">
              <a:avLst/>
            </a:prstGeom>
            <a:ln>
              <a:noFill/>
            </a:ln>
            <a:effectLst>
              <a:outerShdw blurRad="190500" dist="228600" dir="2700000" algn="ctr">
                <a:srgbClr val="000000">
                  <a:alpha val="30000"/>
                </a:srgbClr>
              </a:outerShdw>
            </a:effectLst>
            <a:sp3d prstMaterial="matte">
              <a:bevelT w="127000" h="63500"/>
            </a:sp3d>
          </p:spPr>
          <p:style>
            <a:lnRef idx="2">
              <a:scrgbClr r="0" g="0" b="0"/>
            </a:lnRef>
            <a:fillRef idx="1">
              <a:schemeClr val="lt1">
                <a:alpha val="90000"/>
                <a:hueOff val="0"/>
                <a:satOff val="0"/>
                <a:lumOff val="0"/>
                <a:alphaOff val="0"/>
              </a:schemeClr>
            </a:fillRef>
            <a:effectRef idx="0">
              <a:scrgbClr r="0" g="0" b="0"/>
            </a:effectRef>
            <a:fontRef idx="minor">
              <a:schemeClr val="dk1">
                <a:hueOff val="0"/>
                <a:satOff val="0"/>
                <a:lumOff val="0"/>
                <a:alphaOff val="0"/>
              </a:schemeClr>
            </a:fontRef>
          </p:style>
        </p:sp>
        <p:sp>
          <p:nvSpPr>
            <p:cNvPr id="21" name="20 Rectángulo"/>
            <p:cNvSpPr/>
            <p:nvPr/>
          </p:nvSpPr>
          <p:spPr>
            <a:xfrm>
              <a:off x="4234438" y="597296"/>
              <a:ext cx="3340434" cy="113822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endParaRPr lang="es-EC" sz="1400" b="0" kern="1200" dirty="0"/>
            </a:p>
          </p:txBody>
        </p:sp>
      </p:grpSp>
      <p:sp>
        <p:nvSpPr>
          <p:cNvPr id="2" name="1 CuadroTexto"/>
          <p:cNvSpPr txBox="1"/>
          <p:nvPr/>
        </p:nvSpPr>
        <p:spPr>
          <a:xfrm>
            <a:off x="552417" y="5085184"/>
            <a:ext cx="7836007" cy="646331"/>
          </a:xfrm>
          <a:prstGeom prst="rect">
            <a:avLst/>
          </a:prstGeom>
          <a:noFill/>
        </p:spPr>
        <p:txBody>
          <a:bodyPr wrap="square" rtlCol="0">
            <a:spAutoFit/>
          </a:bodyPr>
          <a:lstStyle/>
          <a:p>
            <a:r>
              <a:rPr lang="es-EC" dirty="0" smtClean="0"/>
              <a:t>Obtener una autorización Institucional de la Política de Seguridad de la Red planteada en este proyecto a fin de cumplir los </a:t>
            </a:r>
            <a:r>
              <a:rPr lang="es-EC" smtClean="0"/>
              <a:t>objetivos institucionales.</a:t>
            </a:r>
            <a:endParaRPr lang="es-EC" dirty="0"/>
          </a:p>
        </p:txBody>
      </p:sp>
    </p:spTree>
    <p:extLst>
      <p:ext uri="{BB962C8B-B14F-4D97-AF65-F5344CB8AC3E}">
        <p14:creationId xmlns:p14="http://schemas.microsoft.com/office/powerpoint/2010/main" val="10121384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1628800"/>
            <a:ext cx="8568952" cy="3785652"/>
          </a:xfrm>
          <a:prstGeom prst="rect">
            <a:avLst/>
          </a:prstGeom>
        </p:spPr>
        <p:txBody>
          <a:bodyPr wrap="square">
            <a:spAutoFit/>
          </a:bodyPr>
          <a:lstStyle/>
          <a:p>
            <a:pPr algn="ctr"/>
            <a:r>
              <a:rPr lang="es-EC" sz="6000" b="1" dirty="0" smtClean="0">
                <a:solidFill>
                  <a:srgbClr val="FF0000"/>
                </a:solidFill>
              </a:rPr>
              <a:t>Implementación     	del</a:t>
            </a:r>
          </a:p>
          <a:p>
            <a:pPr algn="ctr"/>
            <a:r>
              <a:rPr lang="es-EC" sz="6000" b="1" dirty="0" smtClean="0">
                <a:solidFill>
                  <a:srgbClr val="FF0000"/>
                </a:solidFill>
              </a:rPr>
              <a:t> Sistema de Gestión Hospitalaria</a:t>
            </a:r>
            <a:endParaRPr lang="es-EC" sz="6000" dirty="0"/>
          </a:p>
        </p:txBody>
      </p:sp>
    </p:spTree>
    <p:extLst>
      <p:ext uri="{BB962C8B-B14F-4D97-AF65-F5344CB8AC3E}">
        <p14:creationId xmlns:p14="http://schemas.microsoft.com/office/powerpoint/2010/main" val="21167282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90128" y="116632"/>
            <a:ext cx="8534400" cy="758952"/>
          </a:xfrm>
        </p:spPr>
        <p:txBody>
          <a:bodyPr/>
          <a:lstStyle/>
          <a:p>
            <a:r>
              <a:rPr lang="es-EC" b="1" dirty="0" smtClean="0">
                <a:solidFill>
                  <a:srgbClr val="FF0000"/>
                </a:solidFill>
              </a:rPr>
              <a:t>IMPLEMENTACIÓN DEL SGH</a:t>
            </a:r>
            <a:endParaRPr lang="es-EC" b="1" dirty="0">
              <a:solidFill>
                <a:srgbClr val="FF0000"/>
              </a:solidFill>
            </a:endParaRPr>
          </a:p>
        </p:txBody>
      </p:sp>
      <p:graphicFrame>
        <p:nvGraphicFramePr>
          <p:cNvPr id="4" name="3 Diagrama"/>
          <p:cNvGraphicFramePr/>
          <p:nvPr>
            <p:extLst>
              <p:ext uri="{D42A27DB-BD31-4B8C-83A1-F6EECF244321}">
                <p14:modId xmlns:p14="http://schemas.microsoft.com/office/powerpoint/2010/main" val="1790648473"/>
              </p:ext>
            </p:extLst>
          </p:nvPr>
        </p:nvGraphicFramePr>
        <p:xfrm>
          <a:off x="3030708" y="1276888"/>
          <a:ext cx="6096000" cy="960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5 Diagrama"/>
          <p:cNvGraphicFramePr/>
          <p:nvPr>
            <p:extLst>
              <p:ext uri="{D42A27DB-BD31-4B8C-83A1-F6EECF244321}">
                <p14:modId xmlns:p14="http://schemas.microsoft.com/office/powerpoint/2010/main" val="454811085"/>
              </p:ext>
            </p:extLst>
          </p:nvPr>
        </p:nvGraphicFramePr>
        <p:xfrm>
          <a:off x="3048125" y="3775034"/>
          <a:ext cx="6096000" cy="9604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AutoShape 2" descr="data:image/jpeg;base64,/9j/4AAQSkZJRgABAQAAAQABAAD/2wCEAAkGBxQSEhIUEhQVFRUWFxUXFxgVGBcXFhYfGhUXGBgYHx4aHCggGhwlHhccITEhJSkrLi4uGCAzODMsNygtLisBCgoKDg0OGxAQFy8kIB0yLCwsLCwsLSwsLCwsLCwsLCwsLC4sLCwsLCwsLCwsLCwuLywsLDcsLDcsLCwsLCwsLP/AABEIAOEA4AMBIgACEQEDEQH/xAAcAAACAgMBAQAAAAAAAAAAAAAABgQFAgMHAQj/xABKEAACAAMFBAYGCAQFAwIHAAABAgADEQQFEiExBiJBURMyYXGBkQczQnKhsiNSYnOSscHwNIKz0RQkQ6Lhg8PSFUQWY5OjpMLx/8QAGgEBAAMBAQEAAAAAAAAAAAAAAAECAwQFBv/EAC4RAAICAQMCAgsAAwEAAAAAAAABAhEDBBIxBSFR0RMiIzJBYXGBkaHBJfDxFf/aAAwDAQACEQMRAD8A7jBBBABBBBABBBBABBBBABBBBABBBHlYA9grFJfW1dksvrpyhvqLvP8AhWp84Q749LZNRZZNNd+d+eFT+ZhZ14NDnz+5B148I6sTHlY4BavSBeD62gr7iov6V+MU1qvq0zK9JaJ71rk0xyPKtKRG49GHQsz96SX7PpC1XhKlisyYie8yj8zFNa9t7BL1tMs+4S/ygx89HM148+MERuOqHQYL3sj+y/6dttPpUsS9QTpnupT52EU9s9Lw/wBKyk9syYB8FU/nHKoIjczqh0XTLlN/V+VD7avSta2IwS5UteVCxPif7eUZ3H6ULQs8G1YWktkwRQDLz6y8TTiCc+/VAAzA1J0HExnOksjFXVlYahgVI46HPSFs2fTdJWzYu/5Pp2x2pJqK8tgyMAVYGoIPGN8cB2H2zmWB8LVezsd5OKknN17eY0PfHdbBbpc6WsyUwdGFVYaH98osnZ8vrdDPSzp90+GSYIIIk4QggggAggggAggggAggjysAewRHtdsSUpeY6oo1ZyFA8TCZfXpQskqok4rQ32RhT8Ta+AMDbFp8uZ1ji2PVYgXrfUizLinzUlj7TCp7hqfARxe+fSPbZ9QrLIU8JQ3vFmqfKkKU2azEszFmOrMSSe8nOK7j2MHQsj75ZV8l3fkdcvr0sSUqtmltNP1n3E8usfIQh3ztxbbTUNOKIfYlbg8xvHxMLhjdIszv1VJ7dB5xFtnrY9DpNMtzS+rNMEWsi58xibM8F49n7EMVl2Wop6aS0tXBCswowIK0OeY1pmKGoHGFGWXrOng6j3+nAkQRMvW7Xs74H/lYaMOY/tEOIPTxzjkipRdphBBHR9ibhss6WJiULDJg9HmIfEYFB4HCa89YlKzn1msjpYbnFv6f0R7uuefPzlyyV+u1Elj+ZqCHC5vR0WoZzseyXuL4u4qR7qHvjo9lsKLQgVI0JzI7q6dwoIsJaRrsSPm9R1nPk7R9VfLn8lJcuysmR1EVOZSoY98xiZnkyjsiq262SFoQMMnXKXMJJpylTDqVPssc1OR1zeUSCfShBAIORBzB5iIaPPhnyRyekUu/ifMlokMjMjqVdTRlIoQeUMexG172CZQ1aQ5305fbXk3Zx8ocdudlRNGJMnFAjH4SnPEZ0VuGhr7XKp0pkYqwKspoQdRFGmj63TajFr8LhNd/iv6j6cu+2pOlpMlMHRxVWGh/57Ikx8/7D7YTLBMoavIY76fV+2vI8xx8o7vd9tSdLSZKYOjiqsND/Y9nCJTs+a12hnpZ0+8XwyTBBBEnCEEeVihvrbCyWaomTQzj/Tl7791F08aQLRhKTqKsvqxjMmAAkkADUnICOV3v6Tp71FksxQcHnZt34QaDzMJl62i22s1tExmH1WaiDuVd0d9IHfj6fffLkjH72/wdcvr0h2Kz1AmdM49mTvebdUecIV8+lO1TKiQiSF5+smeZGEeR74VUuVuLKO4E/wBokybjB4u3Yo/tWI7nfjj0zB3ctz/37FXbrdNntjnTHmNzck07q6eER4a5WzDVA6GZU/WDD86RttFzGThLyguKtKhSTTX84bWdL63ggqhB/pClKks3VBPdE6TdLe2wA7M46RcmwcyaqvMmLLRgGUJvOQRXjQKc+2HG7Nk7LIoRLDsPamb57xXJfACIo4M/W80+0Ft/bOT3NspMnUMqSWH13yXvq2R8Kw6Xb6PgKG0Ta/YlZD8R1H8o74fTGBix5OTLPI7nJv6lbd90SZHqpaqfrUqx72Ofxj20oGmywQCCk0EHMEHo6iJzRDmD6aX7s385cDMUNqtm1KlWBMondb2pR4CvfoeOhzzblN63a9nfA/erDRhzH6iPo95QYEMAQQQQRUEHUEcRCNtXs0uEqwLSid1tWlNoKk/A8dDnTFDR6XT+oS00qfeL580ceidcd7zLJNWbKOYyZT1XHFT+8jnGN63Y9nfA/wDKw0Ycx28xwiHFOD6/2efH4xZ9AbMX1KtsoTJWRGToesh5H9DxEX0tI+cbhvqbY5wmyTQjJlPVccVbs7eGsd62f2hlWyQJso9jqesjcVP6HiI1UrPkOo9PlppWu8Xx5MtnekQ5sysEyZGKrF0jzTEygwIIBBBBBzBB1EIO3OyOIY010Rj8Jbn5W8DzPRlWIlumgqVIBBFCDmCINWaYc08U1OD7o+dJssqSrAgg0IOREMuxG2EywTKGryHO+nFftryPZx+MSduJVnxHDNUzF0pvEj6r00I4EwnRg1TPs8M463T+0jzyv6j6eu63y58tZspg6MKgj95HsiVHzxsdtXNsEyoq8liOkl8/tLwDj46HmO9XRekq0ylmyWxI2h5cweRHKLJ2fL67QT0svGL4fmLfpItkyXKldG7JiZg2EkVGHTKKywej0sqs08KGANFSuorxIiZ6UvVyPff5YbbK4WShOglqT4KIscNixI9H0gdaZNbxVR+VfjE6VsbY1/0i3vO5/WkY3pthIlFkBMyYMissYqHkWyQHsJr2Rhcu1KzcpqtLJJwklWGlabtDXXhyi2yVXRXcuCzk3NZ06siUP5FJ8yKxJCgZAAd2UYtOY1CofaFX3RUaZakHmOUYNJJzdj3LurpQ9pHHWKklVe7jpUFRXA2Vc82Sn5Qpbaf6P/U//SGe8TLxqVphCEFgKoDVab2lcufCFTbCUB0JBNKOAK5CmE1Hn8BAHRLntCJZbLjYLilyVFTSpKCgHbHl137KtLOJWJggU46EIcQOhOtKUPKFO+Z+Gz3fjSUTgAUsXdqlUoElLvTHoK0CtTCecTms0tk6S0z57p1TKlSpiIuEgkNLlpjAB4tTI58KKFlzeG0EmUxSpmTM/o5Qxv1cXcNRqfaERbPabZNmA9EsiTVa9IQ01gCcVApIFRlvadtaiyusyGQTLOZbI4BDoQwegCglh1jRQM+USzEA1tEV/XSvdm/nLiU0RX9dK92b+cuAJtIxmSwwIYAgihBzBB1BjOCkAIW1Wza4SrAtJJ3W1aWeAJ/Jjroc6YuU3vdb2d8LZg9Vhow/Q8xH0jMlhgVYAgggg5gg6iEXanZtQpVgWksd1valngCfgG46HM5w0el0/qEtNKn3i+V/TjcWez1+TbHNE2Uex0J3XHI/oeHmDqvi63s74WzB6rcGH9+YiDFOD672eoxeMZH0FcF7yrXKE2Uag5Mp6yHirDn+eojfed8Weyis+akvkCd49yjePgI4Bd95TpBYyZjyywwtgNKjX9nUZ8zEabMJJZiSTqWJJPeTmY09IeH/AOAvSP1/V/Z1C+/SmgqtllM325u6veFG8fGkId7bS2q016Wa2E+wm4nkNfGsbrm2RtlqoZUhsP133E76tr4Vh8ub0SoKG1Tmf7ErdXuLGpPhSIts3/x+j8G/y/Jfo5RLQkhVBJOgAqT3AQ1XL6PLbaKEyxJQ+1OyPgg3vMCO03RcFmsopIlJL5kCrHvY5nxMbbVectKZlichhFanWler8Yjacefrs32xRr5vkT7l9FdllUM9mntyO5L8lzPiTDrYbHLkrglIstBoqAKBlyEZWG09IgelKlsu5iP0jaup/fCLHjZtRlzO8kmxK9KXq5Hvv8sM7n/K/wDR/wC3Cx6UvVyPfb5Yt7uvxZktBJo1FUEsQKUFOqN7zwxNGIhzrZ9JNApXppoGnGYw8s4tLvldHaLMcaE4zVJdWI3GqSdK9ggt2yrGZiSaoxsxJKnKuJjRQc9csxGdx2WVIZWtDOs/NazdyXnluHqGvvE58I7ZSW2kzNJ2Nz2xz1VCD7W83kDQeZ7ogW+W5AK/SMGBImHIjPIADCDpnTxiS7gCp0ite8VJ0qMwMytanIhlrnkcqaExzUomhvk204paPLcMyBiQKop3qqTw6v8AuHOF3b2SoEkgAEl60GuSxZWy8nlqSGBJNVTCXenI0yIrxyArrFNtZaTNk2ZiMJJeo7aLp2RFpoFldVjdnEypVyljs8t6AmTJMgTJjJXIM71XFzC60pE4HpyZQLI0skBgZnSyC8tpiM7sxEwMq0YUFCwGesMNwr/lrOeJkyvkFPzMVNwTK3heo5NZR/8AjA/rFLIoi7M2WZLnzigCJNlWa0PLIJVZsxZizFU13a4EY1BzJPGGIWkjJ0KndFRvLU9ozAGlSBwjfPcIGY6amgzOVPE6CIU22GoBKy6mgxmrn+UZDvqYN2KJCTAwDKQynQg1B8Y0N66V7s3/ALcadwlgTWYGwkpk5pvKGwaDvoDGNnL9PKxaYJpGKmOpKEghchTIQoFxSCkU98XiwISRMliYjbyTKgTBgJEsMRTESV0OXwiPM2pEnK1Spkk5njMWgUGuICnMU7O2IJGCMJksMCGAIIoQcwQdRG6kFIA57tVs2oUqwLSWO6falnQCvfo3HQ59bmjbL2gzWlSpbTSOKcuBNerr3R9FTZQYFWAIIIIIqCDkQRC7dF19BbpgBqjSQVrqKTMweeuR/wD6Yo7tJ1DLprUe6fwYi3L6J5r0a1TRLHFJe8/4jujyMPtybF2Oy0MuSGce3M338Cch4AQxRXz1LOwJOEUyBoNAc6a6xKRXPr8+b35dvBdkbrRb5cvrMK6UGZ0roO74RlYrUJi4gCMyM6Vy7oprwYEykUUGPQZD1cyLO6FohH22/SJao4zSy4mmF8wr0AOg3VOmnExCt0zHMlryLH/aYxt1sCvMWueMmgqWO6vAZmNNhlP0qvMGFQGoCaua0GSrXL49kXpbSC8uYfRD3pn9RoljU/vhGi7FIl5girTDQ60MxmHwIjeup/fCMyRK9KPq5Hvt8sapuwdVSZZ5pRiqmjVpUgHJlzHxjZ6UvVSPff5Ycbv9VL9xPlESDnU61W6yFRPUzFzoa4g1Aa7y56VOcWFi2rkTRhmVSuRD7yHxHDvAhytQ35WWWJq7oI6jan2e8a6RUbQbOyJqljLAfEgxJunN1B0yOROoMWUmgLFswK5WQqy0NKAGstsql1QClAcjgDNlVgBnFfPtkwEUQnMoHWsyUxChqKy1JNNa8iOwS702NeXnJmBx9VqA/wDifGkRLBfb2ZgJ0rEQKVJbEBxw1JUD3aAwa72CdYrotUwUciUp6xbOZM7SFyAHBScuUY7aycEqzJWuHGK88li7sG0UibQB8LfVfdPnofOKjb/qyO9/yWLUq7AZ1tzSbFIZeFnVjShJwy1yFcqmup8o55Jtlp/xNrm0UC0tKYAhZrbkkSzmQAvfQcM+b1bSRd8pgKgWahpwrLWh7soQEtLFt3PLjmNe2NdPjUrbRnNtD7dl9zJ8qYJiIOjCFmDHMFuVMjun2jwifbrPLMxmbeII0JOCgI0GS9Y5mg05CFzY5pn09Su8EBqMR9vhpx4+UMAs4473fp4KN0eAEZ5MdSaRePBuk21aHCpJYk0WlBXSrVwnTgTGBmOXV90FQwC0LA4qVqcvqjh5wTnwgtyBPDgK8cohXhMmhMUsygeRbe8Kih/ecVaS5JE7aq+Ss2ZnhaprhJpqaDhXKkLFk9JM+XMEpFE1SQpXIKATSmEgp4BQTzi5vy6UnVE4MrHLHLajeINV0HEA9sUd2bICRMR0bpFR1c1BD7rVz1BOXOp5RmDvd1z2eUjNSrCuWQ7DSppUZ0rEuFlbxNlRFYhkRVUlqDABRQWK6L9orTLMiLdL0T26p73V/EN3zMS4tAnxWH+MH3B/qCLJWBzitP8AGD7g/wBQRALOKO9bWEZ6kCpGuXsiLyK6fdmKYXrTICoUYsuGI1y8IlOgUdnR2mS3KlZasSWfdruMKAHerVhwA7YYrvGTcixIqCMsucZybGi5gZ8zUnzOYjfCUrYIH/pYxuxJ3zUgbvADUZ8IlyZCr1QBzpx7+cZTJoUVYgDmSAIrrVfKrQAMxIJGWEZU4n3hwiAWkYDU/vhHlnmYlVtKgHzFY9Gp/fCAEn0peqke+/yw32H1Uv3E+UQoelL1Uj33+WGuXMwWdW1wygac6JWAMbdTHIqab5pTj9G2XdBfEzDKJzyaXpmfWLCjfO007G6IgHRlgXZikvLI7qmpHe47o03dtDNK9HNlrOV2H1pQFSKa1JFc8gOOca+hnVldyLWdaGdsIop5UMyZ+BDkO0mM1u6gIbdMxWSs0h3IOZCy0otcqg1JyFQYt/8ACYEYAhVAchZYCClMqkZ1FNQRrCdbbHNwdKs6arUVmoxUHIcFpp+njFHJskzv24JLzFwS2lVUmoAAOa54ScqVzGR8oV71sTScCl8SmpUbwI0Bqp6v/ENUi9iwTpiS6B0qFJL9Rhko1oc6ciYodprwSd0eCu7jrVSNcPPuMLJJll2l+jWRakfBgCjCcO7hABw5YsqZkmNtmueRPb6C1ELxTCOk8zp+Ew22C6xMskgGjDok3ZoxrUqpr9YcRkcvCKS9Ni5ZqUxyesQV+ll0AqDTJ1J5CtKd0XhkceCrSfJZXVdUuzqVlg55sWOJm4Z/2FBE6E8SrfZq4SJ8sa4fpAOOYydcolWHbGW2U1GlniRvL/ceUW32WGaNMyyqa8K/Vy+Gh8QYLNakmCqMrD7JrG6HIK97E1CoK4TzX4ke18Izl3agFKAmta0pTsHZloaxNiNbbwlyh9I6r2E5nuGpiNqBHtthL5mjGjVGgOKW6MuZO6xKmmm4DrEuyScEtEJqVVVJ54VAr40rC1bNshXDIllycgWy8lGZ+Eakuu32vOYeiQ8G3B+EZnxg5IF3bL5kSCfpcLcpZqfFc18xBspfrWu1TCQAElYVyoxBcHPMivdGN3bEyJdDMrNPbur5D9SYt7FIVLUFRQoEg5KAB60cozbsF5HhMexXzkDO2LOhWgOYGQOmla8YqDc1uX2d/hu6eenxjRNnua5hR9nNvMinwgd41axdRBjgqa6nmSSfM6RDvOVvy/cmfNKizACipittD4pq9kuZ80qJa7AvLD6uX7i/KI2DU/vhGuw+rl+4vyiNg1P74RmBK9KXq5Hvv8sNBUmzUAqTJoBzODSFf0perke+/wAsXV33yryk6Gj0VQSThAIFDl1vgO+JoHO79tVZ86lfWNqCPb0IIjKyO5mSsRoA6GnE744DUwx39c0sibOJKvR5hwUFSqlzQNizNP1iPddks0hphm0aZLmBVLEvMb6GVNqqCtWHSkbq1yEdvpY7aMtjsbLVbGZWCrhqCKtmdOQ/v4RUteElpNFIO6BryoDGX+InTPVyxLX687Xwlqa+DFD2QtzLnlo2AzpksqTvTEUS2FVO7SmEb2EVPs6k5nkcfA1Lu75Idt3MAzflssLu21lCTUoKYlqe01pXyAi46KZZN5G6VDjJIQ1UkS61IYilJYpkOOsLu0l6f4goeQI+MVqgdRuI/wCWs/3Ur5BE6IFxfw1n+6l/IIkTrWq5E58gCzeQz8YAJ1mVsyM88xkRUUrUZ6RV3jcUub6xVmaCrijgCtd9cyeOfbzytLNaFmLiXSpHDUGh0yintd4YVQuWZnGJZcvdyyBOW+QCwB4ZjKAFq17IFDjkzGlNlk5NBU0oJifqOIjSb2tlloJ6dIudG1rSmYZajjxhzs/Xbo1VQVlk14V6TMAanIcRHkiyhZ6GtSZcwGgCr1pZJoOZNc6xKZAlpaLfbPVKUQ8RuL+I5nwizu3YEHetM0sTqqV+LHM+QhrvkfQTfdMLSXiZHVJAoMgaqMq5K1QPCkRZIx3fc8mQPopapzIG8e8nMxMKRQWLamWxozLXvCnyY0P8rMYu7PbEfJWz5HJvwmhHlAGdIgyx/nB9wf6oizitX+MH3B/qiALWK6cd9+8fKIsYq7R6x/D5REx5BjrG0AKKmAAKKmK+bbMfqwX7V6v4iQp7gSeyLkGVrtMQrufFOP3b/PLjYlhZ+s1fsyRi8C7DCO6gPbFlY7qCVwqJZOpqXmEcizflmISmqpAn2H1cv3V+URsGp/fCCUmEADQAAeEA1P74RkSJXpR9XI99vlEan2HOFJlmnMjFVNGrqQDky5jxBjb6UvVSPff5YcLv9VL9xPlESDnVrtFts4K2qV0kshlY0yIKkEY00yPHOJdxXzY1FEAksaYi+bNlSrTCSWOWrGsO1sp0kmtK4mpWtfVtpTLz4RS35s5Z5ry6oFLY6slFJoK8qHxEWUmCSjAioII5jMRCvGyu/UdRQHddQyk+yc9CD2aV74XbXs/PspLWWcSPq9U+XVb4R5ZtrJsvK0Sq0NCyjCa0rocifKL34gspNjZWCqryGOYaWccknAw3lI3RlWnu1oaRX7eylAkkKASXqQACcl1PGL2wX7InUCuAx9lt1vjr4RS+kDqyO9/yWIfAHG7/AOCk8PoZXyLHPLZMaaT0s1yhJ+jFEQa5UUAMMtWqe0x0a6pWOxyFrSsmWK8twRym0MZUzDMGYfNSNTmcOGtc+XERpp0m2UmMGzGFJ8qSpGGZjDBCQDRGahoRmCo/Zhys8tsCDAQyqFYsQFy8ye8DPnCtcptM2bKmsuCXLDFMQABxIVFEBqMmrU9kMbri65Ld+nkKD4RXJFuRZV8DbLnqpJxdIxwjcG6MNaCtaDU1qYw6Z8avRRhDAAkmuLDqeHVHAwQRVQRJleFvDSpilWUkUGVQfEfrSELai14JrLyCfIIdrQwA3uOX78oTNpbk/wAQ7MWaQ5oASBMlmgAGhBU05FopJUBCve9wAamLP0TXxNn2qbLdmaSJLMquSQG6SWoZa9TInSmsL1+7EW5GLTJfSSh7UgmYvewoHXxUCGP0VSAloc//ACSP/uyoqDuF1kmTKJNSZaVJ1O6Ij/8AvB9wf6giRdJrIk/dp8ojQf4wfcH+oIAs4o7fPcTWVAKnCa0Z26vBRTlqT4ReR5hgCjl3Y7kGZn94cX+xaID26xYy7vX2qv72nkMvhEyCAPAtI9jF3AFTkOZivtV8ItAKsSCRTTKlTU940rAFlGA1P74R5Z5mJVbmAfMVj0an98IASvSl6uR77/KIb7AfopfuJ8ohQ9KXq5Hvv8sNUuYVs6sNVlAivYlYkGVoY45XKrcaezpT2sqnwiFfc/CZRALVLDIjLd1qSMoWL22gms5WXLDYWZcc0jBUVVqS0Iroes1eyNVz3nMZkSasmbimbodAoVmooIwigGnCuucaeilW4ruV0WqS2m82HKUAR/8AUei+AFYmJYVUYHwBSwYyxims5WjZs2uSjKnjFq1nJ6zkjeFF3RQ6DI1qOYI10jJZYWtABxNMq9p/uYo5N8kiRf2z0ppihJfQ1UnKnNfY0FK0oCIWr3ssyUER3LLmVBxbvPI6eFYeL4vKWZyqroSqMDVqDMqRSgz0/wCYWdsENJJLBq4+qpCjq8Tmf+IiySZdu1hVUlWgOoVVVcGQKhQASMmOXGpB5Qx2C2yZg+iZCM8hkRXXLURusNzpNssgMAfoZeTgOoJANQDmDqMiNYpbz2JUEtKxSyMRGAl1FNMjRwT9nFFlKgWQu0L6pmlfZU4pfdgaoA93DB005OugmD60o4W/A5oPBz3Qvh7fZq6T0U503yNDQ6OMuYiZYdr5LZTA0o9u8vmMx4iLqSBcyLfLc4Q1G+qwKP8AhYA+NIkxHIlT1zwTU7cLr/asaRd1MkmTVXiofEO4FwWX+UiLA2Xg8sKOkbBnunFhav2aZk9giln2Sa5HQq2Di036MnLgNSfeVfGLyzWGXLJKqMRyLGrO3ezVY+Jj212yXKFZjqo7T+yYhpMCVbpk+yVdSyhQWow3cuA1WvcQYi3fe1vtUxZsm75QBFGmzcUouK1GdcVKgcHi+t+2UsVEpS55ndX+5+EQgt4WzQMiHj6tfPrMO6sZtIFnc9p/wNnSXPtIM0FyQpLDedmChTU0AIWu7pwiw2Yv3/F2pzhoElUB0xVcGtKmnmYgXdsGgznzC55JujzOZ+EXl03fLkWrDKQIOgJNNT9IMyTmYhsDDHlY9ivnKGZw2YFBQ9XQHTQ68YqDe9tUVAqx5Ln8dB4mI8y0OeS/7j/YeRgZuEaiaxdRBhgqQTUkcWzI7uXhSIl5yt+X7k35pUWagKKmK60vimr2S5nzSol8Au7D6uX7i/KI2DU/vhGuw+rl+6vyiNi6n98IzAk+lL1cj33+WGoIWswAzJlADvKZQrelL1cj33+WL2w3urSk6IY6KorXCtQKEV14cBEg5xabSelmrmCZs3w+lavl+kWdn6ITrMFaYzibLYltKK2IgKBXQExa27ZeXNdnLMpZixCUAqSSesCcyf7AR5dEuTZlUTJfQzMIDTHFVY0ANJtSuZ9mo7o7HNONGai7GWZbieotO1//ABGfmRFVesszDLV3YgsRQUCdUnMDUbvGsTgY0WrWV94PkeOdxSRoRWuoWhBioeFGFQtCynTOu7wIig27sAlLZ8ya9INAAKBKAAf8w53EtUPvTP602Fv0oDKzd83/ALcZAbbiP+Ws/wB1L+QROiDcf8NZ/upfyCJM20qpoTnyGbeQzgAnyFbrAGlaHiKihodQacRFReOz0qb1lDadYbwAFMnBD1OtWLd2cW0mcHFQCMyCCKGojU9qWpAOIioogxEECpBpkpzGpGsSQI9o2RmSjikTHQ5cSwqTSgZBWnaygZ6xpF+2uz06eWJi50ZaUNDQ7yVXLurD2S54Kgy13mOWYyoFIPaw1iFMswWZiqSxkzgSeNMB0AAGZ4CJugJRvy12olbPLIGh6MVI73OS/CJVk2KnMcdpJPNUcGZ5sMPxhuu+0sqoAow4RQigGmYp38hFk/bENtklNc112WWSJUsB1FTjBMwV41bh2rlE5rylid0JY9JhVqUOYOKmdKeyYV7ytgWY5oK427DkcIoRRhko0IjRL2uRSvSnqkEFxiAIFBRlAdcidQ+piAPdIgoP84PuD/VEaLt2hkzhVWFMhiUh0B5Fl6v8wWJA/jB9wf6ggC1iunHffvHyiLGKu0esbw+URaPIMdY2qoUVMCrQRXzrdjNJYLnTczA7C3VB7CYuQZ2u1RCu98U7/pv88uMhYmcnE1Psyt9x3sRhXxB74srHdISuFQhIoWJLzCPHJeGQqOyEpKqQLCxerl+6vyiNi6n98IJUvCABoAB5CkC6n98IyJIN83NKtShZoJoSQQSCKwoWvYadJJeyzvBtxu6oyPiBHQIIA5mb9tdmOG1SiRpiIwk/zCqmLewbS2ebkWwE8Hy8K6Q5TJYYEEAg6g5gwu3nsVZptSqmUx4y9PwnL8oupsFZikKxVXNnck0wkBH3iK4SDLNaVrStCM84kTWmgqrGWcyVdcSmoyoUqeDahtaZRR23Y61yAehYTU+qMie9G3T5xWS7yeRiR0eUxBAoMlNRvBH40BAoQACaQcrVA6YLUJYLEE5KN0Zk51y74SfSFammCQSmAAzKVNWNcGtMhp2xIsm0q7ow9JULiMuitUmh3XIJAFDkTxiu2vt6T5Uh5ZqMTjSlDhQ0+PdEbVQHqwkiwyiDQ9BLzH3YhFvS1TJjzFacyyw8xejl0Rd1mUVIzbIcTD7dcrHY5K1pikSxXlWWI5beLGXOmiZp00yuRH+oxApWufDsOsbadJydlJl1s4iyp0mSMOFyQ6A7rAqesNDnQ+EdFC00+EIFyzZ06ZJZZYlyZZZgcIVagFclriJrlXTIw0TFxdcluw9X8Iy+ERki2yyr4EybbU0BxHkufx0HiYhWia5q1FFEmLQkmoYDOtMjujKhjYIi2q2y1OAtViOooLOe3CoJ8TlFVBEk2TYWEsUK8KjMZVyzHZwIMb583npFfZr0cKTMlFVFAu8DMOozQEgcNHJNdBFRar7LZCXRdGxnfp2KtR5tXsjNqgKN+XnRjXXKvfQV+NYQ78vymQzJ0A4x063XRZZ5pNZlBB3yuCaGOgJSstudWBMJ94+jJkYzJM9Jy6jpKI9Ow9Q99V7ogG30MWJntM+c+tJCD+acHYD+WUY7Z/7wfcH+oIRPRbdTSaiYpRjNZqEahJVK8iKztRD4f4wfcH+oIAs4o7faWWayoFqaGpqx0GQQUr34suUXkeUgCiW7nmesqfvKYfwLRT459sWKXevtEt2HJe6g4d9YmEx5WABUAFAKDkI9rHmGPaQB4IAIyggAggggAggjwwBjNmBRUmgirt8yXMUh5Suv26c+GRPjEC/rzpOWXXJQCe86fCJNltIoMx46+flGixurIsV752XlHelBpXHMmYndTrjwB7oor1ui1S1lrMBdCaSyjY1NQKBaZ6DSnCHi87YKajwjzY20oxmJhGNd4HjhYmtDwFRoOcS8bUbFi7Y9rmSWkqYrhkASgOBAFyq1AXrTUAHuEXNjczAGlTZDEZhRL3R/uxqe34QyXjcsif62WrHno3mM4VLfsBhOKzTSp4B6/BlzHkYqpUSbGDSyTSbKqSSV/wAxJJYkk4adIoqSTQINTWJEu8mC4iqzF4vIYN5oTir9lSxiimW232T10sug9ojEPxrp/NEywbSWWY4aYiq1KEuAQRWtMQGlRXOkX3AtrTYZsx0ONhKIzTeln3sS0b+U0ixsd1ogwqMIrmEAUHiSaantqTG6TblcVRlYHStKeYyPhFHf17zwZglykwyxVpswt0WShjhUGrHhxzFIr60iOC2tdlAQmodeIIrXPsFD5RXzLArZjLsbeHdnn4A0hfkSXnzFa0PNaWpqTiEuSMOI1ABzAIA5550pFpb9pJMoqM3xDEGWhXrEa1pwNYtS+LsI1zrqIPGnErvfDI+VYiy5WA0lqAa6kqa8CMOgryoTEP8A+NGqayxShoAacRQknkMsgP0BL/8AULYaopRDowHRrT3jmfCM2l8CS4k2+XZ6uzJKag6oFWz0wEFhw0pErZu/f8Va3IFAkrCDpiq4NaHTzMQ7t9Hy9a0TCx4qmQ8WOZ+ENd3XRJkCkqWq9oFWPeTmYhtAmV5R7SPYIgHlI9gggAggggAggggAggggAjwx7BAHOdqaJeBMw4UmSwVY6AgYfIa8ueseySSoMuYGB4nLXDQZE1O9505w37Q3Klql4XGYqVPI0/KOe2zY2bKJpWn1hUgj9gR2Y5RlFJumjGSkn2RMtmSdI8xcIDNQA1bCVqBXni1plE30fWY/4i1uDWWDgQ1riGKoNaUOSjz7Yrbt2KdmBIpTiRTt5R0W67vSRLCIMh5k84jLNKLindkxTbtksR7BBHIanhEUt67K2afUsmFvrJun+x8RF3BAHPLTsVaJBLWWdX7J3G/8W8aRAtN/WqSrS58vC1KK5WhB1B4q3hSOpRrnSVcFWUMp1BAIPgYlNg45IW1WthgEybhy5qMqGpOX74nOGO7fR/MahtEwKB7Kbx8zkPIx0JEAAAAAGgGQjKFgp7r2as0ihSWC31n3m+OnhFuBHsEQAggggAggggAggggAggggAggggAggggAggggDwx4IIIAI9EEEAewQQQAQQQQAQQQQAQQQQAQQQQAQQQQAQQQQAQQQQAQQQQAQQQQB/9k=">
            <a:hlinkClick r:id="rId12"/>
          </p:cNvPr>
          <p:cNvSpPr>
            <a:spLocks noChangeAspect="1" noChangeArrowheads="1"/>
          </p:cNvSpPr>
          <p:nvPr/>
        </p:nvSpPr>
        <p:spPr bwMode="auto">
          <a:xfrm>
            <a:off x="155575" y="-1462088"/>
            <a:ext cx="3038475" cy="3048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076"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253" y="3979562"/>
            <a:ext cx="3278788" cy="2193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8 Diagrama"/>
          <p:cNvGraphicFramePr/>
          <p:nvPr>
            <p:extLst>
              <p:ext uri="{D42A27DB-BD31-4B8C-83A1-F6EECF244321}">
                <p14:modId xmlns:p14="http://schemas.microsoft.com/office/powerpoint/2010/main" val="3677124646"/>
              </p:ext>
            </p:extLst>
          </p:nvPr>
        </p:nvGraphicFramePr>
        <p:xfrm>
          <a:off x="3048000" y="2573648"/>
          <a:ext cx="6096000" cy="96043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0" name="9 Diagrama"/>
          <p:cNvGraphicFramePr/>
          <p:nvPr>
            <p:extLst>
              <p:ext uri="{D42A27DB-BD31-4B8C-83A1-F6EECF244321}">
                <p14:modId xmlns:p14="http://schemas.microsoft.com/office/powerpoint/2010/main" val="1981422728"/>
              </p:ext>
            </p:extLst>
          </p:nvPr>
        </p:nvGraphicFramePr>
        <p:xfrm>
          <a:off x="3059832" y="3865341"/>
          <a:ext cx="6912768" cy="96043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1" name="10 Diagrama"/>
          <p:cNvGraphicFramePr/>
          <p:nvPr>
            <p:extLst>
              <p:ext uri="{D42A27DB-BD31-4B8C-83A1-F6EECF244321}">
                <p14:modId xmlns:p14="http://schemas.microsoft.com/office/powerpoint/2010/main" val="2506089915"/>
              </p:ext>
            </p:extLst>
          </p:nvPr>
        </p:nvGraphicFramePr>
        <p:xfrm>
          <a:off x="3198337" y="4941168"/>
          <a:ext cx="6096000" cy="960430"/>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pic>
        <p:nvPicPr>
          <p:cNvPr id="12" name="11 Imagen" descr="Hospital FFAA.jpg"/>
          <p:cNvPicPr>
            <a:picLocks noChangeAspect="1"/>
          </p:cNvPicPr>
          <p:nvPr/>
        </p:nvPicPr>
        <p:blipFill>
          <a:blip r:embed="rId29" cstate="print"/>
          <a:stretch>
            <a:fillRect/>
          </a:stretch>
        </p:blipFill>
        <p:spPr>
          <a:xfrm>
            <a:off x="182242" y="1412776"/>
            <a:ext cx="3381799" cy="2376263"/>
          </a:xfrm>
          <a:prstGeom prst="rect">
            <a:avLst/>
          </a:prstGeom>
          <a:ln>
            <a:noFill/>
          </a:ln>
          <a:effectLst>
            <a:softEdge rad="112500"/>
          </a:effectLst>
        </p:spPr>
      </p:pic>
      <p:pic>
        <p:nvPicPr>
          <p:cNvPr id="13" name="Picture 3"/>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224222" y="188640"/>
            <a:ext cx="1323442" cy="1088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3518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rgbClr val="FF0000"/>
                </a:solidFill>
              </a:rPr>
              <a:t>M A R C O  T E Ó R I C O</a:t>
            </a:r>
            <a:endParaRPr lang="es-EC" dirty="0">
              <a:solidFill>
                <a:srgbClr val="FF0000"/>
              </a:solidFill>
            </a:endParaRPr>
          </a:p>
        </p:txBody>
      </p:sp>
      <p:graphicFrame>
        <p:nvGraphicFramePr>
          <p:cNvPr id="4" name="3 Diagrama"/>
          <p:cNvGraphicFramePr/>
          <p:nvPr>
            <p:extLst>
              <p:ext uri="{D42A27DB-BD31-4B8C-83A1-F6EECF244321}">
                <p14:modId xmlns:p14="http://schemas.microsoft.com/office/powerpoint/2010/main" val="3587336171"/>
              </p:ext>
            </p:extLst>
          </p:nvPr>
        </p:nvGraphicFramePr>
        <p:xfrm>
          <a:off x="3202434" y="1402863"/>
          <a:ext cx="6096000" cy="960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extLst>
              <p:ext uri="{D42A27DB-BD31-4B8C-83A1-F6EECF244321}">
                <p14:modId xmlns:p14="http://schemas.microsoft.com/office/powerpoint/2010/main" val="719012517"/>
              </p:ext>
            </p:extLst>
          </p:nvPr>
        </p:nvGraphicFramePr>
        <p:xfrm>
          <a:off x="3202434" y="3044634"/>
          <a:ext cx="6096000" cy="9604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5 Diagrama"/>
          <p:cNvGraphicFramePr/>
          <p:nvPr>
            <p:extLst>
              <p:ext uri="{D42A27DB-BD31-4B8C-83A1-F6EECF244321}">
                <p14:modId xmlns:p14="http://schemas.microsoft.com/office/powerpoint/2010/main" val="3974687307"/>
              </p:ext>
            </p:extLst>
          </p:nvPr>
        </p:nvGraphicFramePr>
        <p:xfrm>
          <a:off x="3050201" y="4653136"/>
          <a:ext cx="6096000" cy="96043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7" name="AutoShape 2" descr="data:image/jpeg;base64,/9j/4AAQSkZJRgABAQAAAQABAAD/2wCEAAkGBxQSEhIUEhQVFRUWFxUXFxgVGBcXFhYfGhUXGBgYHx4aHCggGhwlHhccITEhJSkrLi4uGCAzODMsNygtLisBCgoKDg0OGxAQFy8kIB0yLCwsLCwsLSwsLCwsLCwsLCwsLC4sLCwsLCwsLCwsLCwuLywsLDcsLDcsLCwsLCwsLP/AABEIAOEA4AMBIgACEQEDEQH/xAAcAAACAgMBAQAAAAAAAAAAAAAABgQFAgMHAQj/xABKEAACAAMFBAYGCAQFAwIHAAABAgADEQQFEiExBiJBURMyYXGBkQczQnKhsiNSYnOSscHwNIKz0RQkQ6Lhg8PSFUQWY5OjpMLx/8QAGgEBAAMBAQEAAAAAAAAAAAAAAAECAwQFBv/EAC4RAAICAQMCAgsAAwEAAAAAAAABAhEDBBIxBSFR0RMiIzJBYXGBkaHBJfDxFf/aAAwDAQACEQMRAD8A7jBBBABBBBABBBBABBBBABBBBABBBHlYA9grFJfW1dksvrpyhvqLvP8AhWp84Q749LZNRZZNNd+d+eFT+ZhZ14NDnz+5B148I6sTHlY4BavSBeD62gr7iov6V+MU1qvq0zK9JaJ71rk0xyPKtKRG49GHQsz96SX7PpC1XhKlisyYie8yj8zFNa9t7BL1tMs+4S/ygx89HM148+MERuOqHQYL3sj+y/6dttPpUsS9QTpnupT52EU9s9Lw/wBKyk9syYB8FU/nHKoIjczqh0XTLlN/V+VD7avSta2IwS5UteVCxPif7eUZ3H6ULQs8G1YWktkwRQDLz6y8TTiCc+/VAAzA1J0HExnOksjFXVlYahgVI46HPSFs2fTdJWzYu/5Pp2x2pJqK8tgyMAVYGoIPGN8cB2H2zmWB8LVezsd5OKknN17eY0PfHdbBbpc6WsyUwdGFVYaH98osnZ8vrdDPSzp90+GSYIIIk4QggggAggggAggggAggjysAewRHtdsSUpeY6oo1ZyFA8TCZfXpQskqok4rQ32RhT8Ta+AMDbFp8uZ1ji2PVYgXrfUizLinzUlj7TCp7hqfARxe+fSPbZ9QrLIU8JQ3vFmqfKkKU2azEszFmOrMSSe8nOK7j2MHQsj75ZV8l3fkdcvr0sSUqtmltNP1n3E8usfIQh3ztxbbTUNOKIfYlbg8xvHxMLhjdIszv1VJ7dB5xFtnrY9DpNMtzS+rNMEWsi58xibM8F49n7EMVl2Wop6aS0tXBCswowIK0OeY1pmKGoHGFGWXrOng6j3+nAkQRMvW7Xs74H/lYaMOY/tEOIPTxzjkipRdphBBHR9ibhss6WJiULDJg9HmIfEYFB4HCa89YlKzn1msjpYbnFv6f0R7uuefPzlyyV+u1Elj+ZqCHC5vR0WoZzseyXuL4u4qR7qHvjo9lsKLQgVI0JzI7q6dwoIsJaRrsSPm9R1nPk7R9VfLn8lJcuysmR1EVOZSoY98xiZnkyjsiq262SFoQMMnXKXMJJpylTDqVPssc1OR1zeUSCfShBAIORBzB5iIaPPhnyRyekUu/ifMlokMjMjqVdTRlIoQeUMexG172CZQ1aQ5305fbXk3Zx8ocdudlRNGJMnFAjH4SnPEZ0VuGhr7XKp0pkYqwKspoQdRFGmj63TajFr8LhNd/iv6j6cu+2pOlpMlMHRxVWGh/57Ikx8/7D7YTLBMoavIY76fV+2vI8xx8o7vd9tSdLSZKYOjiqsND/Y9nCJTs+a12hnpZ0+8XwyTBBBEnCEEeVihvrbCyWaomTQzj/Tl7791F08aQLRhKTqKsvqxjMmAAkkADUnICOV3v6Tp71FksxQcHnZt34QaDzMJl62i22s1tExmH1WaiDuVd0d9IHfj6fffLkjH72/wdcvr0h2Kz1AmdM49mTvebdUecIV8+lO1TKiQiSF5+smeZGEeR74VUuVuLKO4E/wBokybjB4u3Yo/tWI7nfjj0zB3ctz/37FXbrdNntjnTHmNzck07q6eER4a5WzDVA6GZU/WDD86RttFzGThLyguKtKhSTTX84bWdL63ggqhB/pClKks3VBPdE6TdLe2wA7M46RcmwcyaqvMmLLRgGUJvOQRXjQKc+2HG7Nk7LIoRLDsPamb57xXJfACIo4M/W80+0Ft/bOT3NspMnUMqSWH13yXvq2R8Kw6Xb6PgKG0Ta/YlZD8R1H8o74fTGBix5OTLPI7nJv6lbd90SZHqpaqfrUqx72Ofxj20oGmywQCCk0EHMEHo6iJzRDmD6aX7s385cDMUNqtm1KlWBMondb2pR4CvfoeOhzzblN63a9nfA/erDRhzH6iPo95QYEMAQQQQRUEHUEcRCNtXs0uEqwLSid1tWlNoKk/A8dDnTFDR6XT+oS00qfeL580ceidcd7zLJNWbKOYyZT1XHFT+8jnGN63Y9nfA/wDKw0Ycx28xwiHFOD6/2efH4xZ9AbMX1KtsoTJWRGToesh5H9DxEX0tI+cbhvqbY5wmyTQjJlPVccVbs7eGsd62f2hlWyQJso9jqesjcVP6HiI1UrPkOo9PlppWu8Xx5MtnekQ5sysEyZGKrF0jzTEygwIIBBBBBzBB1EIO3OyOIY010Rj8Jbn5W8DzPRlWIlumgqVIBBFCDmCINWaYc08U1OD7o+dJssqSrAgg0IOREMuxG2EywTKGryHO+nFftryPZx+MSduJVnxHDNUzF0pvEj6r00I4EwnRg1TPs8M463T+0jzyv6j6eu63y58tZspg6MKgj95HsiVHzxsdtXNsEyoq8liOkl8/tLwDj46HmO9XRekq0ylmyWxI2h5cweRHKLJ2fL67QT0svGL4fmLfpItkyXKldG7JiZg2EkVGHTKKywej0sqs08KGANFSuorxIiZ6UvVyPff5YbbK4WShOglqT4KIscNixI9H0gdaZNbxVR+VfjE6VsbY1/0i3vO5/WkY3pthIlFkBMyYMissYqHkWyQHsJr2Rhcu1KzcpqtLJJwklWGlabtDXXhyi2yVXRXcuCzk3NZ06siUP5FJ8yKxJCgZAAd2UYtOY1CofaFX3RUaZakHmOUYNJJzdj3LurpQ9pHHWKklVe7jpUFRXA2Vc82Sn5Qpbaf6P/U//SGe8TLxqVphCEFgKoDVab2lcufCFTbCUB0JBNKOAK5CmE1Hn8BAHRLntCJZbLjYLilyVFTSpKCgHbHl137KtLOJWJggU46EIcQOhOtKUPKFO+Z+Gz3fjSUTgAUsXdqlUoElLvTHoK0CtTCecTms0tk6S0z57p1TKlSpiIuEgkNLlpjAB4tTI58KKFlzeG0EmUxSpmTM/o5Qxv1cXcNRqfaERbPabZNmA9EsiTVa9IQ01gCcVApIFRlvadtaiyusyGQTLOZbI4BDoQwegCglh1jRQM+USzEA1tEV/XSvdm/nLiU0RX9dK92b+cuAJtIxmSwwIYAgihBzBB1BjOCkAIW1Wza4SrAtJJ3W1aWeAJ/Jjroc6YuU3vdb2d8LZg9Vhow/Q8xH0jMlhgVYAgggg5gg6iEXanZtQpVgWksd1valngCfgG46HM5w0el0/qEtNKn3i+V/TjcWez1+TbHNE2Uex0J3XHI/oeHmDqvi63s74WzB6rcGH9+YiDFOD672eoxeMZH0FcF7yrXKE2Uag5Mp6yHirDn+eojfed8Weyis+akvkCd49yjePgI4Bd95TpBYyZjyywwtgNKjX9nUZ8zEabMJJZiSTqWJJPeTmY09IeH/AOAvSP1/V/Z1C+/SmgqtllM325u6veFG8fGkId7bS2q016Wa2E+wm4nkNfGsbrm2RtlqoZUhsP133E76tr4Vh8ub0SoKG1Tmf7ErdXuLGpPhSIts3/x+j8G/y/Jfo5RLQkhVBJOgAqT3AQ1XL6PLbaKEyxJQ+1OyPgg3vMCO03RcFmsopIlJL5kCrHvY5nxMbbVectKZlichhFanWler8Yjacefrs32xRr5vkT7l9FdllUM9mntyO5L8lzPiTDrYbHLkrglIstBoqAKBlyEZWG09IgelKlsu5iP0jaup/fCLHjZtRlzO8kmxK9KXq5Hvv8sM7n/K/wDR/wC3Cx6UvVyPfb5Yt7uvxZktBJo1FUEsQKUFOqN7zwxNGIhzrZ9JNApXppoGnGYw8s4tLvldHaLMcaE4zVJdWI3GqSdK9ggt2yrGZiSaoxsxJKnKuJjRQc9csxGdx2WVIZWtDOs/NazdyXnluHqGvvE58I7ZSW2kzNJ2Nz2xz1VCD7W83kDQeZ7ogW+W5AK/SMGBImHIjPIADCDpnTxiS7gCp0ite8VJ0qMwMytanIhlrnkcqaExzUomhvk204paPLcMyBiQKop3qqTw6v8AuHOF3b2SoEkgAEl60GuSxZWy8nlqSGBJNVTCXenI0yIrxyArrFNtZaTNk2ZiMJJeo7aLp2RFpoFldVjdnEypVyljs8t6AmTJMgTJjJXIM71XFzC60pE4HpyZQLI0skBgZnSyC8tpiM7sxEwMq0YUFCwGesMNwr/lrOeJkyvkFPzMVNwTK3heo5NZR/8AjA/rFLIoi7M2WZLnzigCJNlWa0PLIJVZsxZizFU13a4EY1BzJPGGIWkjJ0KndFRvLU9ozAGlSBwjfPcIGY6amgzOVPE6CIU22GoBKy6mgxmrn+UZDvqYN2KJCTAwDKQynQg1B8Y0N66V7s3/ALcadwlgTWYGwkpk5pvKGwaDvoDGNnL9PKxaYJpGKmOpKEghchTIQoFxSCkU98XiwISRMliYjbyTKgTBgJEsMRTESV0OXwiPM2pEnK1Spkk5njMWgUGuICnMU7O2IJGCMJksMCGAIIoQcwQdRG6kFIA57tVs2oUqwLSWO6falnQCvfo3HQ59bmjbL2gzWlSpbTSOKcuBNerr3R9FTZQYFWAIIIIIqCDkQRC7dF19BbpgBqjSQVrqKTMweeuR/wD6Yo7tJ1DLprUe6fwYi3L6J5r0a1TRLHFJe8/4jujyMPtybF2Oy0MuSGce3M338Cch4AQxRXz1LOwJOEUyBoNAc6a6xKRXPr8+b35dvBdkbrRb5cvrMK6UGZ0roO74RlYrUJi4gCMyM6Vy7oprwYEykUUGPQZD1cyLO6FohH22/SJao4zSy4mmF8wr0AOg3VOmnExCt0zHMlryLH/aYxt1sCvMWueMmgqWO6vAZmNNhlP0qvMGFQGoCaua0GSrXL49kXpbSC8uYfRD3pn9RoljU/vhGi7FIl5girTDQ60MxmHwIjeup/fCMyRK9KPq5Hvt8sapuwdVSZZ5pRiqmjVpUgHJlzHxjZ6UvVSPff5Ycbv9VL9xPlESDnU61W6yFRPUzFzoa4g1Aa7y56VOcWFi2rkTRhmVSuRD7yHxHDvAhytQ35WWWJq7oI6jan2e8a6RUbQbOyJqljLAfEgxJunN1B0yOROoMWUmgLFswK5WQqy0NKAGstsql1QClAcjgDNlVgBnFfPtkwEUQnMoHWsyUxChqKy1JNNa8iOwS702NeXnJmBx9VqA/wDifGkRLBfb2ZgJ0rEQKVJbEBxw1JUD3aAwa72CdYrotUwUciUp6xbOZM7SFyAHBScuUY7aycEqzJWuHGK88li7sG0UibQB8LfVfdPnofOKjb/qyO9/yWLUq7AZ1tzSbFIZeFnVjShJwy1yFcqmup8o55Jtlp/xNrm0UC0tKYAhZrbkkSzmQAvfQcM+b1bSRd8pgKgWahpwrLWh7soQEtLFt3PLjmNe2NdPjUrbRnNtD7dl9zJ8qYJiIOjCFmDHMFuVMjun2jwifbrPLMxmbeII0JOCgI0GS9Y5mg05CFzY5pn09Su8EBqMR9vhpx4+UMAs4473fp4KN0eAEZ5MdSaRePBuk21aHCpJYk0WlBXSrVwnTgTGBmOXV90FQwC0LA4qVqcvqjh5wTnwgtyBPDgK8cohXhMmhMUsygeRbe8Kih/ecVaS5JE7aq+Ss2ZnhaprhJpqaDhXKkLFk9JM+XMEpFE1SQpXIKATSmEgp4BQTzi5vy6UnVE4MrHLHLajeINV0HEA9sUd2bICRMR0bpFR1c1BD7rVz1BOXOp5RmDvd1z2eUjNSrCuWQ7DSppUZ0rEuFlbxNlRFYhkRVUlqDABRQWK6L9orTLMiLdL0T26p73V/EN3zMS4tAnxWH+MH3B/qCLJWBzitP8AGD7g/wBQRALOKO9bWEZ6kCpGuXsiLyK6fdmKYXrTICoUYsuGI1y8IlOgUdnR2mS3KlZasSWfdruMKAHerVhwA7YYrvGTcixIqCMsucZybGi5gZ8zUnzOYjfCUrYIH/pYxuxJ3zUgbvADUZ8IlyZCr1QBzpx7+cZTJoUVYgDmSAIrrVfKrQAMxIJGWEZU4n3hwiAWkYDU/vhHlnmYlVtKgHzFY9Gp/fCAEn0peqke+/yw32H1Uv3E+UQoelL1Uj33+WGuXMwWdW1wygac6JWAMbdTHIqab5pTj9G2XdBfEzDKJzyaXpmfWLCjfO007G6IgHRlgXZikvLI7qmpHe47o03dtDNK9HNlrOV2H1pQFSKa1JFc8gOOca+hnVldyLWdaGdsIop5UMyZ+BDkO0mM1u6gIbdMxWSs0h3IOZCy0otcqg1JyFQYt/8ACYEYAhVAchZYCClMqkZ1FNQRrCdbbHNwdKs6arUVmoxUHIcFpp+njFHJskzv24JLzFwS2lVUmoAAOa54ScqVzGR8oV71sTScCl8SmpUbwI0Bqp6v/ENUi9iwTpiS6B0qFJL9Rhko1oc6ciYodprwSd0eCu7jrVSNcPPuMLJJll2l+jWRakfBgCjCcO7hABw5YsqZkmNtmueRPb6C1ELxTCOk8zp+Ew22C6xMskgGjDok3ZoxrUqpr9YcRkcvCKS9Ni5ZqUxyesQV+ll0AqDTJ1J5CtKd0XhkceCrSfJZXVdUuzqVlg55sWOJm4Z/2FBE6E8SrfZq4SJ8sa4fpAOOYydcolWHbGW2U1GlniRvL/ceUW32WGaNMyyqa8K/Vy+Gh8QYLNakmCqMrD7JrG6HIK97E1CoK4TzX4ke18Izl3agFKAmta0pTsHZloaxNiNbbwlyh9I6r2E5nuGpiNqBHtthL5mjGjVGgOKW6MuZO6xKmmm4DrEuyScEtEJqVVVJ54VAr40rC1bNshXDIllycgWy8lGZ+Eakuu32vOYeiQ8G3B+EZnxg5IF3bL5kSCfpcLcpZqfFc18xBspfrWu1TCQAElYVyoxBcHPMivdGN3bEyJdDMrNPbur5D9SYt7FIVLUFRQoEg5KAB60cozbsF5HhMexXzkDO2LOhWgOYGQOmla8YqDc1uX2d/hu6eenxjRNnua5hR9nNvMinwgd41axdRBjgqa6nmSSfM6RDvOVvy/cmfNKizACipittD4pq9kuZ80qJa7AvLD6uX7i/KI2DU/vhGuw+rl+4vyiNg1P74RmBK9KXq5Hvv8sNBUmzUAqTJoBzODSFf0perke+/wAsXV33yryk6Gj0VQSThAIFDl1vgO+JoHO79tVZ86lfWNqCPb0IIjKyO5mSsRoA6GnE744DUwx39c0sibOJKvR5hwUFSqlzQNizNP1iPddks0hphm0aZLmBVLEvMb6GVNqqCtWHSkbq1yEdvpY7aMtjsbLVbGZWCrhqCKtmdOQ/v4RUteElpNFIO6BryoDGX+InTPVyxLX687Xwlqa+DFD2QtzLnlo2AzpksqTvTEUS2FVO7SmEb2EVPs6k5nkcfA1Lu75Idt3MAzflssLu21lCTUoKYlqe01pXyAi46KZZN5G6VDjJIQ1UkS61IYilJYpkOOsLu0l6f4goeQI+MVqgdRuI/wCWs/3Ur5BE6IFxfw1n+6l/IIkTrWq5E58gCzeQz8YAJ1mVsyM88xkRUUrUZ6RV3jcUub6xVmaCrijgCtd9cyeOfbzytLNaFmLiXSpHDUGh0yintd4YVQuWZnGJZcvdyyBOW+QCwB4ZjKAFq17IFDjkzGlNlk5NBU0oJifqOIjSb2tlloJ6dIudG1rSmYZajjxhzs/Xbo1VQVlk14V6TMAanIcRHkiyhZ6GtSZcwGgCr1pZJoOZNc6xKZAlpaLfbPVKUQ8RuL+I5nwizu3YEHetM0sTqqV+LHM+QhrvkfQTfdMLSXiZHVJAoMgaqMq5K1QPCkRZIx3fc8mQPopapzIG8e8nMxMKRQWLamWxozLXvCnyY0P8rMYu7PbEfJWz5HJvwmhHlAGdIgyx/nB9wf6oizitX+MH3B/qiALWK6cd9+8fKIsYq7R6x/D5REx5BjrG0AKKmAAKKmK+bbMfqwX7V6v4iQp7gSeyLkGVrtMQrufFOP3b/PLjYlhZ+s1fsyRi8C7DCO6gPbFlY7qCVwqJZOpqXmEcizflmISmqpAn2H1cv3V+URsGp/fCCUmEADQAAeEA1P74RkSJXpR9XI99vlEan2HOFJlmnMjFVNGrqQDky5jxBjb6UvVSPff5YcLv9VL9xPlESDnVrtFts4K2qV0kshlY0yIKkEY00yPHOJdxXzY1FEAksaYi+bNlSrTCSWOWrGsO1sp0kmtK4mpWtfVtpTLz4RS35s5Z5ry6oFLY6slFJoK8qHxEWUmCSjAioII5jMRCvGyu/UdRQHddQyk+yc9CD2aV74XbXs/PspLWWcSPq9U+XVb4R5ZtrJsvK0Sq0NCyjCa0rocifKL34gspNjZWCqryGOYaWccknAw3lI3RlWnu1oaRX7eylAkkKASXqQACcl1PGL2wX7InUCuAx9lt1vjr4RS+kDqyO9/yWIfAHG7/AOCk8PoZXyLHPLZMaaT0s1yhJ+jFEQa5UUAMMtWqe0x0a6pWOxyFrSsmWK8twRym0MZUzDMGYfNSNTmcOGtc+XERpp0m2UmMGzGFJ8qSpGGZjDBCQDRGahoRmCo/Zhys8tsCDAQyqFYsQFy8ye8DPnCtcptM2bKmsuCXLDFMQABxIVFEBqMmrU9kMbri65Ld+nkKD4RXJFuRZV8DbLnqpJxdIxwjcG6MNaCtaDU1qYw6Z8avRRhDAAkmuLDqeHVHAwQRVQRJleFvDSpilWUkUGVQfEfrSELai14JrLyCfIIdrQwA3uOX78oTNpbk/wAQ7MWaQ5oASBMlmgAGhBU05FopJUBCve9wAamLP0TXxNn2qbLdmaSJLMquSQG6SWoZa9TInSmsL1+7EW5GLTJfSSh7UgmYvewoHXxUCGP0VSAloc//ACSP/uyoqDuF1kmTKJNSZaVJ1O6Ij/8AvB9wf6giRdJrIk/dp8ojQf4wfcH+oIAs4o7fPcTWVAKnCa0Z26vBRTlqT4ReR5hgCjl3Y7kGZn94cX+xaID26xYy7vX2qv72nkMvhEyCAPAtI9jF3AFTkOZivtV8ItAKsSCRTTKlTU940rAFlGA1P74R5Z5mJVbmAfMVj0an98IASvSl6uR77/KIb7AfopfuJ8ohQ9KXq5Hvv8sNUuYVs6sNVlAivYlYkGVoY45XKrcaezpT2sqnwiFfc/CZRALVLDIjLd1qSMoWL22gms5WXLDYWZcc0jBUVVqS0Iroes1eyNVz3nMZkSasmbimbodAoVmooIwigGnCuucaeilW4ruV0WqS2m82HKUAR/8AUei+AFYmJYVUYHwBSwYyxims5WjZs2uSjKnjFq1nJ6zkjeFF3RQ6DI1qOYI10jJZYWtABxNMq9p/uYo5N8kiRf2z0ppihJfQ1UnKnNfY0FK0oCIWr3ssyUER3LLmVBxbvPI6eFYeL4vKWZyqroSqMDVqDMqRSgz0/wCYWdsENJJLBq4+qpCjq8Tmf+IiySZdu1hVUlWgOoVVVcGQKhQASMmOXGpB5Qx2C2yZg+iZCM8hkRXXLURusNzpNssgMAfoZeTgOoJANQDmDqMiNYpbz2JUEtKxSyMRGAl1FNMjRwT9nFFlKgWQu0L6pmlfZU4pfdgaoA93DB005OugmD60o4W/A5oPBz3Qvh7fZq6T0U503yNDQ6OMuYiZYdr5LZTA0o9u8vmMx4iLqSBcyLfLc4Q1G+qwKP8AhYA+NIkxHIlT1zwTU7cLr/asaRd1MkmTVXiofEO4FwWX+UiLA2Xg8sKOkbBnunFhav2aZk9giln2Sa5HQq2Di036MnLgNSfeVfGLyzWGXLJKqMRyLGrO3ezVY+Jj212yXKFZjqo7T+yYhpMCVbpk+yVdSyhQWow3cuA1WvcQYi3fe1vtUxZsm75QBFGmzcUouK1GdcVKgcHi+t+2UsVEpS55ndX+5+EQgt4WzQMiHj6tfPrMO6sZtIFnc9p/wNnSXPtIM0FyQpLDedmChTU0AIWu7pwiw2Yv3/F2pzhoElUB0xVcGtKmnmYgXdsGgznzC55JujzOZ+EXl03fLkWrDKQIOgJNNT9IMyTmYhsDDHlY9ivnKGZw2YFBQ9XQHTQ68YqDe9tUVAqx5Ln8dB4mI8y0OeS/7j/YeRgZuEaiaxdRBhgqQTUkcWzI7uXhSIl5yt+X7k35pUWagKKmK60vimr2S5nzSol8Au7D6uX7i/KI2DU/vhGuw+rl+6vyiNi6n98IzAk+lL1cj33+WGoIWswAzJlADvKZQrelL1cj33+WL2w3urSk6IY6KorXCtQKEV14cBEg5xabSelmrmCZs3w+lavl+kWdn6ITrMFaYzibLYltKK2IgKBXQExa27ZeXNdnLMpZixCUAqSSesCcyf7AR5dEuTZlUTJfQzMIDTHFVY0ANJtSuZ9mo7o7HNONGai7GWZbieotO1//ABGfmRFVesszDLV3YgsRQUCdUnMDUbvGsTgY0WrWV94PkeOdxSRoRWuoWhBioeFGFQtCynTOu7wIig27sAlLZ8ya9INAAKBKAAf8w53EtUPvTP602Fv0oDKzd83/ALcZAbbiP+Ws/wB1L+QROiDcf8NZ/upfyCJM20qpoTnyGbeQzgAnyFbrAGlaHiKihodQacRFReOz0qb1lDadYbwAFMnBD1OtWLd2cW0mcHFQCMyCCKGojU9qWpAOIioogxEECpBpkpzGpGsSQI9o2RmSjikTHQ5cSwqTSgZBWnaygZ6xpF+2uz06eWJi50ZaUNDQ7yVXLurD2S54Kgy13mOWYyoFIPaw1iFMswWZiqSxkzgSeNMB0AAGZ4CJugJRvy12olbPLIGh6MVI73OS/CJVk2KnMcdpJPNUcGZ5sMPxhuu+0sqoAow4RQigGmYp38hFk/bENtklNc112WWSJUsB1FTjBMwV41bh2rlE5rylid0JY9JhVqUOYOKmdKeyYV7ytgWY5oK427DkcIoRRhko0IjRL2uRSvSnqkEFxiAIFBRlAdcidQ+piAPdIgoP84PuD/VEaLt2hkzhVWFMhiUh0B5Fl6v8wWJA/jB9wf6ggC1iunHffvHyiLGKu0esbw+URaPIMdY2qoUVMCrQRXzrdjNJYLnTczA7C3VB7CYuQZ2u1RCu98U7/pv88uMhYmcnE1Psyt9x3sRhXxB74srHdISuFQhIoWJLzCPHJeGQqOyEpKqQLCxerl+6vyiNi6n98IJUvCABoAB5CkC6n98IyJIN83NKtShZoJoSQQSCKwoWvYadJJeyzvBtxu6oyPiBHQIIA5mb9tdmOG1SiRpiIwk/zCqmLewbS2ebkWwE8Hy8K6Q5TJYYEEAg6g5gwu3nsVZptSqmUx4y9PwnL8oupsFZikKxVXNnck0wkBH3iK4SDLNaVrStCM84kTWmgqrGWcyVdcSmoyoUqeDahtaZRR23Y61yAehYTU+qMie9G3T5xWS7yeRiR0eUxBAoMlNRvBH40BAoQACaQcrVA6YLUJYLEE5KN0Zk51y74SfSFammCQSmAAzKVNWNcGtMhp2xIsm0q7ow9JULiMuitUmh3XIJAFDkTxiu2vt6T5Uh5ZqMTjSlDhQ0+PdEbVQHqwkiwyiDQ9BLzH3YhFvS1TJjzFacyyw8xejl0Rd1mUVIzbIcTD7dcrHY5K1pikSxXlWWI5beLGXOmiZp00yuRH+oxApWufDsOsbadJydlJl1s4iyp0mSMOFyQ6A7rAqesNDnQ+EdFC00+EIFyzZ06ZJZZYlyZZZgcIVagFclriJrlXTIw0TFxdcluw9X8Iy+ERki2yyr4EybbU0BxHkufx0HiYhWia5q1FFEmLQkmoYDOtMjujKhjYIi2q2y1OAtViOooLOe3CoJ8TlFVBEk2TYWEsUK8KjMZVyzHZwIMb583npFfZr0cKTMlFVFAu8DMOozQEgcNHJNdBFRar7LZCXRdGxnfp2KtR5tXsjNqgKN+XnRjXXKvfQV+NYQ78vymQzJ0A4x063XRZZ5pNZlBB3yuCaGOgJSstudWBMJ94+jJkYzJM9Jy6jpKI9Ow9Q99V7ogG30MWJntM+c+tJCD+acHYD+WUY7Z/7wfcH+oIRPRbdTSaiYpRjNZqEahJVK8iKztRD4f4wfcH+oIAs4o7faWWayoFqaGpqx0GQQUr34suUXkeUgCiW7nmesqfvKYfwLRT459sWKXevtEt2HJe6g4d9YmEx5WABUAFAKDkI9rHmGPaQB4IAIyggAggggAggjwwBjNmBRUmgirt8yXMUh5Suv26c+GRPjEC/rzpOWXXJQCe86fCJNltIoMx46+flGixurIsV752XlHelBpXHMmYndTrjwB7oor1ui1S1lrMBdCaSyjY1NQKBaZ6DSnCHi87YKajwjzY20oxmJhGNd4HjhYmtDwFRoOcS8bUbFi7Y9rmSWkqYrhkASgOBAFyq1AXrTUAHuEXNjczAGlTZDEZhRL3R/uxqe34QyXjcsif62WrHno3mM4VLfsBhOKzTSp4B6/BlzHkYqpUSbGDSyTSbKqSSV/wAxJJYkk4adIoqSTQINTWJEu8mC4iqzF4vIYN5oTir9lSxiimW232T10sug9ojEPxrp/NEywbSWWY4aYiq1KEuAQRWtMQGlRXOkX3AtrTYZsx0ONhKIzTeln3sS0b+U0ixsd1ogwqMIrmEAUHiSaantqTG6TblcVRlYHStKeYyPhFHf17zwZglykwyxVpswt0WShjhUGrHhxzFIr60iOC2tdlAQmodeIIrXPsFD5RXzLArZjLsbeHdnn4A0hfkSXnzFa0PNaWpqTiEuSMOI1ABzAIA5550pFpb9pJMoqM3xDEGWhXrEa1pwNYtS+LsI1zrqIPGnErvfDI+VYiy5WA0lqAa6kqa8CMOgryoTEP8A+NGqayxShoAacRQknkMsgP0BL/8AULYaopRDowHRrT3jmfCM2l8CS4k2+XZ6uzJKag6oFWz0wEFhw0pErZu/f8Va3IFAkrCDpiq4NaHTzMQ7t9Hy9a0TCx4qmQ8WOZ+ENd3XRJkCkqWq9oFWPeTmYhtAmV5R7SPYIgHlI9gggAggggAggggAggggAjwx7BAHOdqaJeBMw4UmSwVY6AgYfIa8ueseySSoMuYGB4nLXDQZE1O9505w37Q3Klql4XGYqVPI0/KOe2zY2bKJpWn1hUgj9gR2Y5RlFJumjGSkn2RMtmSdI8xcIDNQA1bCVqBXni1plE30fWY/4i1uDWWDgQ1riGKoNaUOSjz7Yrbt2KdmBIpTiRTt5R0W67vSRLCIMh5k84jLNKLindkxTbtksR7BBHIanhEUt67K2afUsmFvrJun+x8RF3BAHPLTsVaJBLWWdX7J3G/8W8aRAtN/WqSrS58vC1KK5WhB1B4q3hSOpRrnSVcFWUMp1BAIPgYlNg45IW1WthgEybhy5qMqGpOX74nOGO7fR/MahtEwKB7Kbx8zkPIx0JEAAAAAGgGQjKFgp7r2as0ihSWC31n3m+OnhFuBHsEQAggggAggggAggggAggggAggggAggggAggggDwx4IIIAI9EEEAewQQQAQQQQAQQQQAQQQQAQQQQAQQQQAQQQQAQQQQAQQQQAQQQQB/9k=">
            <a:hlinkClick r:id="rId17"/>
          </p:cNvPr>
          <p:cNvSpPr>
            <a:spLocks noChangeAspect="1" noChangeArrowheads="1"/>
          </p:cNvSpPr>
          <p:nvPr/>
        </p:nvSpPr>
        <p:spPr bwMode="auto">
          <a:xfrm>
            <a:off x="155575" y="-1462088"/>
            <a:ext cx="3038475" cy="3048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075"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2059" y="1412776"/>
            <a:ext cx="2785765" cy="2812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5253" y="4365104"/>
            <a:ext cx="2702571" cy="1808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72964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85374"/>
            <a:ext cx="9143999" cy="5104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222" y="188640"/>
            <a:ext cx="1323442" cy="1088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907704" y="334397"/>
            <a:ext cx="6768752" cy="646331"/>
          </a:xfrm>
          <a:prstGeom prst="rect">
            <a:avLst/>
          </a:prstGeom>
          <a:noFill/>
        </p:spPr>
        <p:txBody>
          <a:bodyPr wrap="square" rtlCol="0">
            <a:spAutoFit/>
          </a:bodyPr>
          <a:lstStyle/>
          <a:p>
            <a:r>
              <a:rPr lang="es-EC" sz="3600" b="1" dirty="0" smtClean="0">
                <a:solidFill>
                  <a:srgbClr val="FF0000"/>
                </a:solidFill>
                <a:effectLst>
                  <a:outerShdw blurRad="38100" dist="38100" dir="2700000" algn="tl">
                    <a:srgbClr val="000000">
                      <a:alpha val="43137"/>
                    </a:srgbClr>
                  </a:outerShdw>
                </a:effectLst>
              </a:rPr>
              <a:t>   ESTRUCTURA DEL  SGH</a:t>
            </a:r>
            <a:endParaRPr lang="es-EC"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43449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222" y="188639"/>
            <a:ext cx="1395450" cy="1147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7" name="46 Diagrama"/>
          <p:cNvGraphicFramePr/>
          <p:nvPr>
            <p:extLst>
              <p:ext uri="{D42A27DB-BD31-4B8C-83A1-F6EECF244321}">
                <p14:modId xmlns:p14="http://schemas.microsoft.com/office/powerpoint/2010/main" val="3242376676"/>
              </p:ext>
            </p:extLst>
          </p:nvPr>
        </p:nvGraphicFramePr>
        <p:xfrm>
          <a:off x="251520" y="1052736"/>
          <a:ext cx="8640960" cy="619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CuadroTexto"/>
          <p:cNvSpPr txBox="1"/>
          <p:nvPr/>
        </p:nvSpPr>
        <p:spPr>
          <a:xfrm>
            <a:off x="1907704" y="334397"/>
            <a:ext cx="6768752" cy="646331"/>
          </a:xfrm>
          <a:prstGeom prst="rect">
            <a:avLst/>
          </a:prstGeom>
          <a:noFill/>
        </p:spPr>
        <p:txBody>
          <a:bodyPr wrap="square" rtlCol="0">
            <a:spAutoFit/>
          </a:bodyPr>
          <a:lstStyle/>
          <a:p>
            <a:r>
              <a:rPr lang="es-EC" sz="3600" b="1" dirty="0" smtClean="0">
                <a:solidFill>
                  <a:srgbClr val="FF0000"/>
                </a:solidFill>
                <a:effectLst>
                  <a:outerShdw blurRad="38100" dist="38100" dir="2700000" algn="tl">
                    <a:srgbClr val="000000">
                      <a:alpha val="43137"/>
                    </a:srgbClr>
                  </a:outerShdw>
                </a:effectLst>
              </a:rPr>
              <a:t>   ESTRUCTURA DEL  SGH</a:t>
            </a:r>
            <a:endParaRPr lang="es-EC"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653334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hMSERQUEBQUFRMUEyIXFBUUGRgYIBofGhgVFxsfFxoXHCYgHRojGhgXIDggJCcrOC8tIB4xNTAqQSYrLCkBCQoKDgwOGg8PGTEkHyQwLy4tLDUpKTU1LjI1LCkpLCosMCosLC0pLjQpLSkuLCspLCwsLSwpLCk0NDUpKSwsKf/AABEIAIgArwMBIgACEQEDEQH/xAAbAAEAAgMBAQAAAAAAAAAAAAAAAQUEBgcCA//EAEUQAAECAwUDCQMJBgcBAQAAAAECEQADBBIhMUGBBZGxBhMiMlFSYXHSFjNUBxQVNGJ0obPTF0NTktHxIyVCcnWCsiYk/8QAGQEBAQEBAQEAAAAAAAAAAAAAAAMBAgQF/8QAIhEBAAIDAAMAAgMBAAAAAAAAAAECAxESITFRBEEiUmET/9oADAMBAAIRAxEAPwDe4QhHy1yEIQCEIQCEIQCEIQCEIQCEIQCEIQCEIQCEIQCEIQCERHibOShJUshKQHKlEADzJwgPpCK32hkd5ZGLiTPIuxIIlsR4xP0/J7ZnZ7io/SjeZ+M2sYRW+0MjvTO33FRlj+6ifp+T2zOz3FR+lDmfhtYwit9oZHemdvuKjLH91E/T8ntmdnuKj9KHM/DaxhFb7QyO9M7fcVGWP7qJ+n5PbM7PcVH6UOZ+G1jCK32hkd6Z2+4qMsf3UT9Pye2Zi3uKj9KHM/DaxhFb7QyO9M7fcVGWP7qJ+n5PbMxb3FR+lDmfhtYwit9oZHemYP7ioyx/dRP0/J7ZmLe4qPP+FDmfhtYwit9oZHemYP7io/Sifp+T2zMW9xUef8KHM/G7WMIxaPacqa4lrBIvKSFJUPNKwFAeLRlRgQhCARVyZYnVKyu9NNZCUnC2pIWVqGbJKAD/AKSScw1pFZsP31Xj79LefzeTh9rwOIuimP2yVw58XfV+FptFCIfyZvFm42X1QYbmbRuNl9UGJ3u+r8LTaKEXcjnxd9X4Wm0UIP5M2jel9UmI3M2jcbL6pMTvd9X4Wm0UIA58XfV+FptFCIfyZtG42X1SYbmbRvS+qTE73fV+FptFCAOfF31fhabRQiH8mbRvS+qTDczaNxsvqkxO931f1NooQBz4u+r+ptFCIfyZtG42X1SYbmbRvS+qTE73fV+FpssFCAOfF31fhabLBQiH8mbRvS+eKTDczaNxsvnikxO931fhabLBQgDnxd9X9TZYKEQ/kzaNxsvnikw3M2jel88UmJ3u+r8LTZYKEAc+Lvq/C02WChEP5M2jel88UmG5m0bjZfPFJid7vq/C02WChfAYG2qHnJZKbpqHVKVgQsB2LdrMpOC0+LR6oaoTZSJgwmICwPBSQocYyZ/UVg1k+TcbL54pMVXJj6nTfd5f5aYll9NhaQhCIuiKvYfvqzD3yX8vm8jH7PiOqb84tIrNhe+q8ffpbz+bycPteBxF0Uxe2SuN7vq/C02ihEbmbRuNl9UmG5m0bjZfVJid7vq/C02ihF3KQL83fV+FptFCNJ2z8pKpNf8ANESZCkiemSSeceyVJGS8Q7i66N1Tlg34M++y+qTHD+UZ/wA+X/yCfzJcev8AGrW0z1H6ZLr/ACg5SyKMPNJUoklKAQCwJTaUWudiLheMo1BHyk1s4KVSbN5yUB1rE5QYYsUqALHIXiMD5VeT1RPnGqp0qmSgnm5qZbqMsy1KS9kX2CGLgXF3aMfYvyg0y0SZdUKmQqTLTLCqeYSgWAEhXNXFKu2y7l4rTHXiJrHUsbvyV5VzKpE41FMaZcpaEt0wVFYW7ImJBBFg53gtlfY7Z27IpJYXUKxDplpxI1wS+D3gu0Y2xpMuqsLlVRqJSVBxaUbP+5KukARmcDmY5TtOsVtLayZUxRCJtVYuxCQtrvEIDDxiePFF7TMxqI/TW4y/lQqJ6j8x2eZoB6zTZl7ZqRZALP5x85fytqlLCK6hVKLXhNtBZ7mRNxAyvF+HZFnQ0Uye4CjJpkEplSZZKEJQCwcJx7SouQS5jO23yZ5+knSZqlTGlqXKMw2lS5iUlQZRvDsxDsoF4RkxTbU18MW2y9rSqmUmdTrtoUWfBQU14Uk4TAMsFC+MnczaNxsvnikxxv5JdqqRVzJL9CdIUSk4WpY5xB8CGIfJ47DTzbSQb797t/6bLBQiWfHGO+odQ+m931fhabLBQiNzNo3pfPFJhuZtG9L54pMTvd9X4WmywUIgG931fhabLBQiNzNo3Gy+eKTDczaNxsvnikxO931f1NlgoQHid1VYux83bdabLBQvip5MfU6b7vL/AC0xaz+orBrB8m42XzxSYquTH1Om+7y/y0xLL6bC0hCERdEVew/fVmHvkv5fN5GP2fEdU35xaRWbC99V4+/S3n83k4fa8DiLopi9slcb3fV+FptFCI3M2jcbL6oMNzNo3Gy+qDE73fV+FptFCLuUpxzd9X4Wm0UI4byjP+fL/wCQT+YiO4oS7AadjcbL6pMantXk9s1VdbZK61c22EfOJiSZg6TWUy1JcFODt4x6fx7878Mln1e06ammFNRUczMmqXMSWUGHOTEPaTgXScmIij5S7Q2auUtVXOpagmWebMtJM526NlaALnbru18Z22qCjmplnaYpxNKCUFS5stVgrmFgUBQCbRViHB7Yoxyd2ML0iSf99VUKGoEkX6xTHWsatqWNd+SSpmIrlTUvzUqQszjkzdAHIkrssMzHy5YbLmUFcmqkj/BmTefp5jdF7VsoPYUlwU9kbymnkCVLeoo5FIpRMuXJExKFqQQFWiUlSykkB1G7KLmZtihMso+dUykHrImJK0q8Skoa14jHHGKf9r99c+BicnuXGz5yXTOTIWo2lSpvRKSbzZU1lQ4jJ4wuWPyjUsqnmS6aamdOmIMsGW9lAUGPSLPcSwy7Yx/Y7Z88W6emlzhbsE0s+dLSFMlTFK0m5iDdg8efoOgplCzLopUwZ1M2ZUlJf/bzbg9oMTiuOLbiJ38Gt8gdkLkoXVzAUqnSzJpE5rtsJkwDupQ4BzJuwjrGzkNKSC3V0b0vnikxVbO2CpaxPnTBPUsdFYNpJD3BBTcEP2dUxbVm1aeQWnVEqWoYhRcjzCQQFZEZxHJa2S29Nhk73fV/U2WChEbmbRuNl88UmPMqYhaAuWtC5ZuCkKtJuycYD8UmPe931fhabLBQiM+Gm931fhabLBQiNzNo3pfPFJhuZtG42XzxSYne76vwtNlgoXxg8T+qrF2Pm7brTZYKF8VPJj6nTfd5f5aYtZ/UVg1k+TcbL54pMVXJj6nTfd5f5aYll9NhaQhCIunLf2uT/wCBJ3r/AKxtHyd7YNUiqnLSlJVPAIS7MmTJF73t4/6TfnG1/stpO4j+Uf0is2JslNNOq5UsMlM9JADC808k9H7XhmLo+leKRH8Y0hXrfmVvvd9X4Wm0UIjczaNxsvqkw3M2jcbL6pMTvd9X4Wm0UIgopuVqa4ykJ2fYFtZTPUohKkhriVEsEs7kXm7F451siiVI2/TyVrEwy5wBUzAvKKrhkL46zPkJWllMzaN6H1SY5rUD/wCpTj9ZH5MezBeZrNf8cy2XaOxZFZKlTKmQubMQiwmxOVKucqYgAi10j5iNL5d7GpKWmlc1JXKnzlFQBnrmgS03OxADqVcxFzGOm8m0PKQLma/sbP8A6+OKTHOjWJ2jtdc9d9LSjnG7USiBLT2OtdnzcwwWt5mZ8Q2VvS8npJp6ejqZC50yQgrVZmqlWZk8iYtDBJcgWMfGKnlhsCjpaLnEyJkqdMmWJL1C5gIF61EFIuAYMczG9cmaRSgqYu9c1RUr/sX/AJXOOKTGk8ppw2ltdFOFf/nkOFq+xLdU5XmWIfyxjcN7WtMzPiPLGXRTl0GwVlJadOWiYr7AqOiljiCZUp/JYjC5Mck5FTIkKqBOmTKpawJiF2RJCFWR0WIWXLl8I2qTssV0ipTNdCakgoKQ/N2D/hMnNKRc2TmNc2PyM2rIK5EmslS5BLzCiaLg3SVzZFtJbwHnHdMnVZ1Op2MfkbynXSU9fKtOZUszJR7qraZKinscLfQR8eTGxJNVJ5+qTNnKm1XMJTLmFAliylRWpgbRNrA9njHx5AUEqZNr7dtVNzHM2kjpHnJqUoIHeZNtvCLLZXIjalLNVLoquWlMw3kTLBLP1pSxbCgOwHG4mK3tG5iJ1IjkFPVSbSqqILKpZEwJ/wB0l1JU2DlIKT27o6XJmBSQbmI0b0vnikxyLkhShG1KgpXziKeROKpveNmw/hamKxjquyX5pOL/AIu3/pssFCPJ+VrtsMze76v6mywUIjczaNxsvnikw3M2jcbL54pMTvd9X9TZYKEeVrxO6pxdj5u2602WChfHIdlfKlOlSJUsSZRCJaUgkrySB2+EddnnoKwayfJvS+eKTFZyY+TammUdMtSEuqnlqNwxMtJ7PGK44rO+o24vv9S5/wDtcn/wJO9f9Yftcn/wJO9f9Y6n+y2k7iP5R/SH7LaTuI/lH9Itzi/q4/n9brGiD65XYe9Q/l83kY/Z8R1TfnG9xoo+uVuPvkN5/NpGH2vA4i6JX9O49sne76vwtNooRG5m0bjZfVBhuZtG42X1QYne76vwtNooRF2b3fV+FptFCNFreTE1O3BXKVITTCbzlozUA2RLslkPaxyxjedzNo3Gy+qDHwqaBKz0g5fwd+FptFCO6Xmu9EwpJ9NPXs2Yils89MAl9NaZdlKh0y6iOkU9G7EF41vk/wAnzTSRTqMtU6fN5yoMtQWlKJd0tBUm69RUothc8dCFOkJs3WW0b0vqkx8pGzUIU6Qxfwd+FptFCNjJMV5Zp5q5U1FNMFKE8/YsyrakoZRuJJNwUlJJ+1dHPuT/ACbXSS5qZqpZqalQlnm1iYESU9JZUpNwtrsjwbxjpakgjJm0b0vqkxjS9mISq0B0n8Hf1fgoQrkmKzU08po1Jp5kuUoImqlKShSnFlRSzkpvSpsxjcY57tLZe15qTKqK6QJDMq1UIYjxSgc4R4EHyjpxF2TNo3Gy+qTGFO2NLUXUm9+wO/q/BQjrHlmnqDTWuR9CiQUSaYkpQVTFz1gp5ydzakoZN5ShD3C93Jimrdm7Zscyuuk8zZYqNSgOnxf/ABGyjosilQgMkABtG42XzxSY+VRsmWsupLl+wO/qbLBQja55iZk00bYGw0SUfN6dRmqmKBqZ4BANi9MuUFX2Qek56112Q6BTyglIFzAaN6XzxSY8U9EhA6IADaNxsvnikxkb3fV+FpssFCJWtNp3LYN7vq/C02WChEbmbRvS+eKTDczaNxsvnikxO931fhabLBQvjkeJ/VVi7Hzdt1pssFC+Lvkb9QpPusr8pEUc/qKwawfJuNl88UmLzkb9QpPusv8AKRFMf7c2XMIQirkjQqtYl7QnoWw58JmIJutWEJlrSfIJQrtFokYKbfYpeUfJmXVJZQvBdJFxBGBSReD4iMmNw2FRvd9X4Wm0UIjczaNxsvqkxWq5BVYuTWVASzAWhh2Xpe78IewtZ8bU4v1k44d2J8S66We931fhabRQiNzNo3Gy+qTFZ7B1nxlTg3WThj3f7ZRPsLWfG1OL9ZOOHdhxJ0s97vq/C02ihEbmbRuNl9UmKz2DrPjKnBusnDHu/wBson2FrPjanF+snHDuw4k6We931fhabRQiNzNo3Gy+qTFZ7B1nxlTg3WThj3f7ZRPsLWfG1OL9ZOOHdhxJ0s97vq/C02ihEbmbRuNl9UmKz2DrPjanBusnDHu/2ifYWs+NqcX6yccO7DiTpZ73fV+FptFCI3M2jcbL54pMVnsHWfG1ODdZOGPd/tE+wtZ8bU4v1k44d2HEnSz3u+r8LTZYKERuZtG9L54pMVnsHWfG1ODdZPn3f7RPsLWfG1OL9ZPl3YcSdLPe76vwtNlgoRG5m0b0vnikxWewdZ8bU4N1k+fdy/CJ9haz42pxfrJ8u7DiTp9dtVwlSVq/1HooTcCqYropSMrZJD5EOcjG3cnqTmqWTLx5uUlD9tlKUv8AhGu7E5BWJgmz5i5y0hkqmKtMOxOQ0EbklLBo7rXTmZ2mEIR0whCEAhCEAhCEAhCEAhCEAhCEAhCEAhCEAhCEAhCEAhCEB//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5" name="AutoShape 4" descr="data:image/jpeg;base64,/9j/4AAQSkZJRgABAQAAAQABAAD/2wCEAAkGBhMSERQUEBQUFRMUEyIXFBUUGRgYIBofGhgVFxsfFxoXHCYgHRojGhgXIDggJCcrOC8tIB4xNTAqQSYrLCkBCQoKDgwOGg8PGTEkHyQwLy4tLDUpKTU1LjI1LCkpLCosMCosLC0pLjQpLSkuLCspLCwsLSwpLCk0NDUpKSwsKf/AABEIAIgArwMBIgACEQEDEQH/xAAbAAEAAgMBAQAAAAAAAAAAAAAAAQUEBgcCA//EAEUQAAECAwUDCQMJBgcBAQAAAAECEQADBBIhMUGBBZGxBhMiMlFSYXHSFjNUBxQVNGJ0obPTF0NTktHxIyVCcnWCsiYk/8QAGQEBAQEBAQEAAAAAAAAAAAAAAAMBAgQF/8QAIhEBAAIDAAMAAgMBAAAAAAAAAAECAxESITFRBEEiUmET/9oADAMBAAIRAxEAPwDe4QhHy1yEIQCEIQCEIQCEIQCEIQCEIQCEIQCEIQCEIQCEIQCERHibOShJUshKQHKlEADzJwgPpCK32hkd5ZGLiTPIuxIIlsR4xP0/J7ZnZ7io/SjeZ+M2sYRW+0MjvTO33FRlj+6ifp+T2zOz3FR+lDmfhtYwit9oZHemdvuKjLH91E/T8ntmdnuKj9KHM/DaxhFb7QyO9M7fcVGWP7qJ+n5PbM7PcVH6UOZ+G1jCK32hkd6Z2+4qMsf3UT9Pye2Zi3uKj9KHM/DaxhFb7QyO9M7fcVGWP7qJ+n5PbMxb3FR+lDmfhtYwit9oZHemYP7ioyx/dRP0/J7ZmLe4qPP+FDmfhtYwit9oZHemYP7io/Sifp+T2zMW9xUef8KHM/G7WMIxaPacqa4lrBIvKSFJUPNKwFAeLRlRgQhCARVyZYnVKyu9NNZCUnC2pIWVqGbJKAD/AKSScw1pFZsP31Xj79LefzeTh9rwOIuimP2yVw58XfV+FptFCIfyZvFm42X1QYbmbRuNl9UGJ3u+r8LTaKEXcjnxd9X4Wm0UIP5M2jel9UmI3M2jcbL6pMTvd9X4Wm0UIA58XfV+FptFCIfyZtG42X1SYbmbRvS+qTE73fV+FptFCAOfF31fhabRQiH8mbRvS+qTDczaNxsvqkxO931f1NooQBz4u+r+ptFCIfyZtG42X1SYbmbRvS+qTE73fV+FpssFCAOfF31fhabLBQiH8mbRvS+eKTDczaNxsvnikxO931fhabLBQgDnxd9X9TZYKEQ/kzaNxsvnikw3M2jel88UmJ3u+r8LTZYKEAc+Lvq/C02WChEP5M2jel88UmG5m0bjZfPFJid7vq/C02WChfAYG2qHnJZKbpqHVKVgQsB2LdrMpOC0+LR6oaoTZSJgwmICwPBSQocYyZ/UVg1k+TcbL54pMVXJj6nTfd5f5aYll9NhaQhCIuiKvYfvqzD3yX8vm8jH7PiOqb84tIrNhe+q8ffpbz+bycPteBxF0Uxe2SuN7vq/C02ihEbmbRuNl9UmG5m0bjZfVJid7vq/C02ihF3KQL83fV+FptFCNJ2z8pKpNf8ANESZCkiemSSeceyVJGS8Q7i66N1Tlg34M++y+qTHD+UZ/wA+X/yCfzJcev8AGrW0z1H6ZLr/ACg5SyKMPNJUoklKAQCwJTaUWudiLheMo1BHyk1s4KVSbN5yUB1rE5QYYsUqALHIXiMD5VeT1RPnGqp0qmSgnm5qZbqMsy1KS9kX2CGLgXF3aMfYvyg0y0SZdUKmQqTLTLCqeYSgWAEhXNXFKu2y7l4rTHXiJrHUsbvyV5VzKpE41FMaZcpaEt0wVFYW7ImJBBFg53gtlfY7Z27IpJYXUKxDplpxI1wS+D3gu0Y2xpMuqsLlVRqJSVBxaUbP+5KukARmcDmY5TtOsVtLayZUxRCJtVYuxCQtrvEIDDxiePFF7TMxqI/TW4y/lQqJ6j8x2eZoB6zTZl7ZqRZALP5x85fytqlLCK6hVKLXhNtBZ7mRNxAyvF+HZFnQ0Uye4CjJpkEplSZZKEJQCwcJx7SouQS5jO23yZ5+knSZqlTGlqXKMw2lS5iUlQZRvDsxDsoF4RkxTbU18MW2y9rSqmUmdTrtoUWfBQU14Uk4TAMsFC+MnczaNxsvnikxxv5JdqqRVzJL9CdIUSk4WpY5xB8CGIfJ47DTzbSQb797t/6bLBQiWfHGO+odQ+m931fhabLBQiNzNo3pfPFJhuZtG9L54pMTvd9X4WmywUIgG931fhabLBQiNzNo3Gy+eKTDczaNxsvnikxO931f1NlgoQHid1VYux83bdabLBQvip5MfU6b7vL/AC0xaz+orBrB8m42XzxSYquTH1Om+7y/y0xLL6bC0hCERdEVew/fVmHvkv5fN5GP2fEdU35xaRWbC99V4+/S3n83k4fa8DiLopi9slcb3fV+FptFCI3M2jcbL6oMNzNo3Gy+qDE73fV+FptFCLuUpxzd9X4Wm0UI4byjP+fL/wCQT+YiO4oS7AadjcbL6pMantXk9s1VdbZK61c22EfOJiSZg6TWUy1JcFODt4x6fx7878Mln1e06ammFNRUczMmqXMSWUGHOTEPaTgXScmIij5S7Q2auUtVXOpagmWebMtJM526NlaALnbru18Z22qCjmplnaYpxNKCUFS5stVgrmFgUBQCbRViHB7Yoxyd2ML0iSf99VUKGoEkX6xTHWsatqWNd+SSpmIrlTUvzUqQszjkzdAHIkrssMzHy5YbLmUFcmqkj/BmTefp5jdF7VsoPYUlwU9kbymnkCVLeoo5FIpRMuXJExKFqQQFWiUlSykkB1G7KLmZtihMso+dUykHrImJK0q8Skoa14jHHGKf9r99c+BicnuXGz5yXTOTIWo2lSpvRKSbzZU1lQ4jJ4wuWPyjUsqnmS6aamdOmIMsGW9lAUGPSLPcSwy7Yx/Y7Z88W6emlzhbsE0s+dLSFMlTFK0m5iDdg8efoOgplCzLopUwZ1M2ZUlJf/bzbg9oMTiuOLbiJ38Gt8gdkLkoXVzAUqnSzJpE5rtsJkwDupQ4BzJuwjrGzkNKSC3V0b0vnikxVbO2CpaxPnTBPUsdFYNpJD3BBTcEP2dUxbVm1aeQWnVEqWoYhRcjzCQQFZEZxHJa2S29Nhk73fV/U2WChEbmbRuNl88UmPMqYhaAuWtC5ZuCkKtJuycYD8UmPe931fhabLBQiM+Gm931fhabLBQiNzNo3pfPFJhuZtG42XzxSYne76vwtNlgoXxg8T+qrF2Pm7brTZYKF8VPJj6nTfd5f5aYtZ/UVg1k+TcbL54pMVXJj6nTfd5f5aYll9NhaQhCIunLf2uT/wCBJ3r/AKxtHyd7YNUiqnLSlJVPAIS7MmTJF73t4/6TfnG1/stpO4j+Uf0is2JslNNOq5UsMlM9JADC808k9H7XhmLo+leKRH8Y0hXrfmVvvd9X4Wm0UIjczaNxsvqkw3M2jcbL6pMTvd9X4Wm0UIgopuVqa4ykJ2fYFtZTPUohKkhriVEsEs7kXm7F451siiVI2/TyVrEwy5wBUzAvKKrhkL46zPkJWllMzaN6H1SY5rUD/wCpTj9ZH5MezBeZrNf8cy2XaOxZFZKlTKmQubMQiwmxOVKucqYgAi10j5iNL5d7GpKWmlc1JXKnzlFQBnrmgS03OxADqVcxFzGOm8m0PKQLma/sbP8A6+OKTHOjWJ2jtdc9d9LSjnG7USiBLT2OtdnzcwwWt5mZ8Q2VvS8npJp6ejqZC50yQgrVZmqlWZk8iYtDBJcgWMfGKnlhsCjpaLnEyJkqdMmWJL1C5gIF61EFIuAYMczG9cmaRSgqYu9c1RUr/sX/AJXOOKTGk8ppw2ltdFOFf/nkOFq+xLdU5XmWIfyxjcN7WtMzPiPLGXRTl0GwVlJadOWiYr7AqOiljiCZUp/JYjC5Mck5FTIkKqBOmTKpawJiF2RJCFWR0WIWXLl8I2qTssV0ipTNdCakgoKQ/N2D/hMnNKRc2TmNc2PyM2rIK5EmslS5BLzCiaLg3SVzZFtJbwHnHdMnVZ1Op2MfkbynXSU9fKtOZUszJR7qraZKinscLfQR8eTGxJNVJ5+qTNnKm1XMJTLmFAliylRWpgbRNrA9njHx5AUEqZNr7dtVNzHM2kjpHnJqUoIHeZNtvCLLZXIjalLNVLoquWlMw3kTLBLP1pSxbCgOwHG4mK3tG5iJ1IjkFPVSbSqqILKpZEwJ/wB0l1JU2DlIKT27o6XJmBSQbmI0b0vnikxyLkhShG1KgpXziKeROKpveNmw/hamKxjquyX5pOL/AIu3/pssFCPJ+VrtsMze76v6mywUIjczaNxsvnikw3M2jcbL54pMTvd9X9TZYKEeVrxO6pxdj5u2602WChfHIdlfKlOlSJUsSZRCJaUgkrySB2+EddnnoKwayfJvS+eKTFZyY+TammUdMtSEuqnlqNwxMtJ7PGK44rO+o24vv9S5/wDtcn/wJO9f9Yftcn/wJO9f9Y6n+y2k7iP5R/SH7LaTuI/lH9Itzi/q4/n9brGiD65XYe9Q/l83kY/Z8R1TfnG9xoo+uVuPvkN5/NpGH2vA4i6JX9O49sne76vwtNooRG5m0bjZfVBhuZtG42X1QYne76vwtNooRF2b3fV+FptFCNFreTE1O3BXKVITTCbzlozUA2RLslkPaxyxjedzNo3Gy+qDHwqaBKz0g5fwd+FptFCO6Xmu9EwpJ9NPXs2Yils89MAl9NaZdlKh0y6iOkU9G7EF41vk/wAnzTSRTqMtU6fN5yoMtQWlKJd0tBUm69RUothc8dCFOkJs3WW0b0vqkx8pGzUIU6Qxfwd+FptFCNjJMV5Zp5q5U1FNMFKE8/YsyrakoZRuJJNwUlJJ+1dHPuT/ACbXSS5qZqpZqalQlnm1iYESU9JZUpNwtrsjwbxjpakgjJm0b0vqkxjS9mISq0B0n8Hf1fgoQrkmKzU08po1Jp5kuUoImqlKShSnFlRSzkpvSpsxjcY57tLZe15qTKqK6QJDMq1UIYjxSgc4R4EHyjpxF2TNo3Gy+qTGFO2NLUXUm9+wO/q/BQjrHlmnqDTWuR9CiQUSaYkpQVTFz1gp5ydzakoZN5ShD3C93Jimrdm7Zscyuuk8zZYqNSgOnxf/ABGyjosilQgMkABtG42XzxSY+VRsmWsupLl+wO/qbLBQja55iZk00bYGw0SUfN6dRmqmKBqZ4BANi9MuUFX2Qek56112Q6BTyglIFzAaN6XzxSY8U9EhA6IADaNxsvnikxkb3fV+FpssFCJWtNp3LYN7vq/C02WChEbmbRvS+eKTDczaNxsvnikxO931fhabLBQvjkeJ/VVi7Hzdt1pssFC+Lvkb9QpPusr8pEUc/qKwawfJuNl88UmLzkb9QpPusv8AKRFMf7c2XMIQirkjQqtYl7QnoWw58JmIJutWEJlrSfIJQrtFokYKbfYpeUfJmXVJZQvBdJFxBGBSReD4iMmNw2FRvd9X4Wm0UIjczaNxsvqkxWq5BVYuTWVASzAWhh2Xpe78IewtZ8bU4v1k44d2J8S66We931fhabRQiNzNo3Gy+qTFZ7B1nxlTg3WThj3f7ZRPsLWfG1OL9ZOOHdhxJ0s97vq/C02ihEbmbRuNl9UmKz2DrPjKnBusnDHu/wBson2FrPjanF+snHDuw4k6We931fhabRQiNzNo3Gy+qTFZ7B1nxlTg3WThj3f7ZRPsLWfG1OL9ZOOHdhxJ0s97vq/C02ihEbmbRuNl9UmKz2DrPjanBusnDHu/2ifYWs+NqcX6yccO7DiTpZ73fV+FptFCI3M2jcbL54pMVnsHWfG1ODdZOGPd/tE+wtZ8bU4v1k44d2HEnSz3u+r8LTZYKERuZtG9L54pMVnsHWfG1ODdZPn3f7RPsLWfG1OL9ZPl3YcSdLPe76vwtNlgoRG5m0b0vnikxWewdZ8bU4N1k+fdy/CJ9haz42pxfrJ8u7DiTp9dtVwlSVq/1HooTcCqYropSMrZJD5EOcjG3cnqTmqWTLx5uUlD9tlKUv8AhGu7E5BWJgmz5i5y0hkqmKtMOxOQ0EbklLBo7rXTmZ2mEIR0whCEAhCEAhCEAhCEAhCEAhCEAhCEAhCEAhCEAhCEAhCEB//Z"/>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300" y="210256"/>
            <a:ext cx="1225987"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9 Imagen"/>
          <p:cNvPicPr/>
          <p:nvPr/>
        </p:nvPicPr>
        <p:blipFill>
          <a:blip r:embed="rId3">
            <a:extLst>
              <a:ext uri="{28A0092B-C50C-407E-A947-70E740481C1C}">
                <a14:useLocalDpi xmlns:a14="http://schemas.microsoft.com/office/drawing/2010/main" val="0"/>
              </a:ext>
            </a:extLst>
          </a:blip>
          <a:srcRect/>
          <a:stretch>
            <a:fillRect/>
          </a:stretch>
        </p:blipFill>
        <p:spPr bwMode="auto">
          <a:xfrm>
            <a:off x="144904" y="1340768"/>
            <a:ext cx="8819584" cy="5328592"/>
          </a:xfrm>
          <a:prstGeom prst="rect">
            <a:avLst/>
          </a:prstGeom>
          <a:noFill/>
          <a:ln>
            <a:noFill/>
          </a:ln>
        </p:spPr>
      </p:pic>
      <p:sp>
        <p:nvSpPr>
          <p:cNvPr id="12" name="11 CuadroTexto"/>
          <p:cNvSpPr txBox="1"/>
          <p:nvPr/>
        </p:nvSpPr>
        <p:spPr>
          <a:xfrm>
            <a:off x="1907704" y="334397"/>
            <a:ext cx="6768752" cy="646331"/>
          </a:xfrm>
          <a:prstGeom prst="rect">
            <a:avLst/>
          </a:prstGeom>
          <a:noFill/>
        </p:spPr>
        <p:txBody>
          <a:bodyPr wrap="square" rtlCol="0">
            <a:spAutoFit/>
          </a:bodyPr>
          <a:lstStyle/>
          <a:p>
            <a:r>
              <a:rPr lang="es-EC" sz="3600" b="1" dirty="0" smtClean="0">
                <a:solidFill>
                  <a:srgbClr val="FF0000"/>
                </a:solidFill>
                <a:effectLst>
                  <a:outerShdw blurRad="38100" dist="38100" dir="2700000" algn="tl">
                    <a:srgbClr val="000000">
                      <a:alpha val="43137"/>
                    </a:srgbClr>
                  </a:outerShdw>
                </a:effectLst>
              </a:rPr>
              <a:t>   ESTRUCTURA DEL  SGH</a:t>
            </a:r>
            <a:endParaRPr lang="es-EC"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908915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6226" y="2825974"/>
            <a:ext cx="8763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586" y="1428329"/>
            <a:ext cx="8763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778641" y="1765862"/>
            <a:ext cx="881973" cy="584775"/>
          </a:xfrm>
          <a:prstGeom prst="rect">
            <a:avLst/>
          </a:prstGeom>
          <a:noFill/>
        </p:spPr>
        <p:txBody>
          <a:bodyPr wrap="none" rtlCol="0">
            <a:spAutoFit/>
          </a:bodyPr>
          <a:lstStyle/>
          <a:p>
            <a:pPr algn="ctr"/>
            <a:r>
              <a:rPr lang="es-ES" sz="1600" b="1" dirty="0" smtClean="0">
                <a:effectLst>
                  <a:outerShdw blurRad="38100" dist="38100" dir="2700000" algn="tl">
                    <a:srgbClr val="000000">
                      <a:alpha val="43137"/>
                    </a:srgbClr>
                  </a:outerShdw>
                </a:effectLst>
              </a:rPr>
              <a:t>AREA</a:t>
            </a:r>
          </a:p>
          <a:p>
            <a:pPr algn="ctr"/>
            <a:r>
              <a:rPr lang="es-ES" sz="1600" b="1" dirty="0" smtClean="0">
                <a:effectLst>
                  <a:outerShdw blurRad="38100" dist="38100" dir="2700000" algn="tl">
                    <a:srgbClr val="000000">
                      <a:alpha val="43137"/>
                    </a:srgbClr>
                  </a:outerShdw>
                </a:effectLst>
              </a:rPr>
              <a:t>MEDICA</a:t>
            </a:r>
          </a:p>
        </p:txBody>
      </p:sp>
      <p:sp>
        <p:nvSpPr>
          <p:cNvPr id="7" name="6 CuadroTexto"/>
          <p:cNvSpPr txBox="1"/>
          <p:nvPr/>
        </p:nvSpPr>
        <p:spPr>
          <a:xfrm>
            <a:off x="290885" y="3238211"/>
            <a:ext cx="1301958" cy="584775"/>
          </a:xfrm>
          <a:prstGeom prst="rect">
            <a:avLst/>
          </a:prstGeom>
          <a:noFill/>
        </p:spPr>
        <p:txBody>
          <a:bodyPr wrap="none" rtlCol="0">
            <a:spAutoFit/>
          </a:bodyPr>
          <a:lstStyle/>
          <a:p>
            <a:pPr algn="ctr"/>
            <a:r>
              <a:rPr lang="es-ES" sz="1600" b="1" dirty="0" smtClean="0">
                <a:effectLst>
                  <a:outerShdw blurRad="38100" dist="38100" dir="2700000" algn="tl">
                    <a:srgbClr val="000000">
                      <a:alpha val="43137"/>
                    </a:srgbClr>
                  </a:outerShdw>
                </a:effectLst>
              </a:rPr>
              <a:t>AREA</a:t>
            </a:r>
          </a:p>
          <a:p>
            <a:pPr algn="ctr"/>
            <a:r>
              <a:rPr lang="es-ES" sz="1600" b="1" dirty="0" smtClean="0">
                <a:effectLst>
                  <a:outerShdw blurRad="38100" dist="38100" dir="2700000" algn="tl">
                    <a:srgbClr val="000000">
                      <a:alpha val="43137"/>
                    </a:srgbClr>
                  </a:outerShdw>
                </a:effectLst>
              </a:rPr>
              <a:t>ENFERMERIA</a:t>
            </a:r>
          </a:p>
        </p:txBody>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9138" y="4958039"/>
            <a:ext cx="97155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a:off x="3151330" y="6093296"/>
            <a:ext cx="1419876" cy="584775"/>
          </a:xfrm>
          <a:prstGeom prst="rect">
            <a:avLst/>
          </a:prstGeom>
          <a:noFill/>
        </p:spPr>
        <p:txBody>
          <a:bodyPr wrap="none" rtlCol="0">
            <a:spAutoFit/>
          </a:bodyPr>
          <a:lstStyle/>
          <a:p>
            <a:pPr algn="ctr"/>
            <a:r>
              <a:rPr lang="es-ES" sz="1600" b="1" dirty="0" smtClean="0">
                <a:effectLst>
                  <a:outerShdw blurRad="38100" dist="38100" dir="2700000" algn="tl">
                    <a:srgbClr val="000000">
                      <a:alpha val="43137"/>
                    </a:srgbClr>
                  </a:outerShdw>
                </a:effectLst>
              </a:rPr>
              <a:t>AREA</a:t>
            </a:r>
          </a:p>
          <a:p>
            <a:pPr algn="ctr"/>
            <a:r>
              <a:rPr lang="es-ES" sz="1600" b="1" dirty="0" smtClean="0">
                <a:effectLst>
                  <a:outerShdw blurRad="38100" dist="38100" dir="2700000" algn="tl">
                    <a:srgbClr val="000000">
                      <a:alpha val="43137"/>
                    </a:srgbClr>
                  </a:outerShdw>
                </a:effectLst>
              </a:rPr>
              <a:t>LABORATORIO</a:t>
            </a:r>
          </a:p>
        </p:txBody>
      </p:sp>
      <p:sp>
        <p:nvSpPr>
          <p:cNvPr id="10" name="9 CuadroTexto"/>
          <p:cNvSpPr txBox="1"/>
          <p:nvPr/>
        </p:nvSpPr>
        <p:spPr>
          <a:xfrm>
            <a:off x="5566665" y="5968735"/>
            <a:ext cx="906722" cy="584775"/>
          </a:xfrm>
          <a:prstGeom prst="rect">
            <a:avLst/>
          </a:prstGeom>
          <a:noFill/>
        </p:spPr>
        <p:txBody>
          <a:bodyPr wrap="none" rtlCol="0">
            <a:spAutoFit/>
          </a:bodyPr>
          <a:lstStyle/>
          <a:p>
            <a:pPr algn="ctr"/>
            <a:r>
              <a:rPr lang="es-ES" sz="1600" b="1" dirty="0" smtClean="0">
                <a:effectLst>
                  <a:outerShdw blurRad="38100" dist="38100" dir="2700000" algn="tl">
                    <a:srgbClr val="000000">
                      <a:alpha val="43137"/>
                    </a:srgbClr>
                  </a:outerShdw>
                </a:effectLst>
              </a:rPr>
              <a:t>AREA</a:t>
            </a:r>
          </a:p>
          <a:p>
            <a:pPr algn="ctr"/>
            <a:r>
              <a:rPr lang="es-ES" sz="1600" b="1" dirty="0" smtClean="0">
                <a:effectLst>
                  <a:outerShdw blurRad="38100" dist="38100" dir="2700000" algn="tl">
                    <a:srgbClr val="000000">
                      <a:alpha val="43137"/>
                    </a:srgbClr>
                  </a:outerShdw>
                </a:effectLst>
              </a:rPr>
              <a:t>IMAGEN</a:t>
            </a:r>
          </a:p>
        </p:txBody>
      </p:sp>
      <p:sp>
        <p:nvSpPr>
          <p:cNvPr id="11" name="10 CuadroTexto"/>
          <p:cNvSpPr txBox="1"/>
          <p:nvPr/>
        </p:nvSpPr>
        <p:spPr>
          <a:xfrm>
            <a:off x="7391861" y="4824462"/>
            <a:ext cx="1512530" cy="830997"/>
          </a:xfrm>
          <a:prstGeom prst="rect">
            <a:avLst/>
          </a:prstGeom>
          <a:noFill/>
        </p:spPr>
        <p:txBody>
          <a:bodyPr wrap="none" rtlCol="0">
            <a:spAutoFit/>
          </a:bodyPr>
          <a:lstStyle/>
          <a:p>
            <a:pPr algn="ctr"/>
            <a:r>
              <a:rPr lang="es-ES" sz="1600" b="1" dirty="0" smtClean="0">
                <a:effectLst>
                  <a:outerShdw blurRad="38100" dist="38100" dir="2700000" algn="tl">
                    <a:srgbClr val="000000">
                      <a:alpha val="43137"/>
                    </a:srgbClr>
                  </a:outerShdw>
                </a:effectLst>
              </a:rPr>
              <a:t>AREA</a:t>
            </a:r>
          </a:p>
          <a:p>
            <a:pPr algn="ctr"/>
            <a:r>
              <a:rPr lang="es-ES" sz="1600" b="1" dirty="0" smtClean="0">
                <a:effectLst>
                  <a:outerShdw blurRad="38100" dist="38100" dir="2700000" algn="tl">
                    <a:srgbClr val="000000">
                      <a:alpha val="43137"/>
                    </a:srgbClr>
                  </a:outerShdw>
                </a:effectLst>
              </a:rPr>
              <a:t>FACTUTRACIÓN</a:t>
            </a:r>
          </a:p>
          <a:p>
            <a:pPr algn="ctr"/>
            <a:r>
              <a:rPr lang="es-ES" sz="1600" b="1" dirty="0" smtClean="0">
                <a:effectLst>
                  <a:outerShdw blurRad="38100" dist="38100" dir="2700000" algn="tl">
                    <a:srgbClr val="000000">
                      <a:alpha val="43137"/>
                    </a:srgbClr>
                  </a:outerShdw>
                </a:effectLst>
              </a:rPr>
              <a:t>CARTERA</a:t>
            </a:r>
          </a:p>
        </p:txBody>
      </p:sp>
      <p:sp>
        <p:nvSpPr>
          <p:cNvPr id="12" name="11 CuadroTexto"/>
          <p:cNvSpPr txBox="1"/>
          <p:nvPr/>
        </p:nvSpPr>
        <p:spPr>
          <a:xfrm>
            <a:off x="7884368" y="2995499"/>
            <a:ext cx="1020023" cy="584775"/>
          </a:xfrm>
          <a:prstGeom prst="rect">
            <a:avLst/>
          </a:prstGeom>
          <a:noFill/>
        </p:spPr>
        <p:txBody>
          <a:bodyPr wrap="none" rtlCol="0">
            <a:spAutoFit/>
          </a:bodyPr>
          <a:lstStyle/>
          <a:p>
            <a:pPr algn="ctr"/>
            <a:r>
              <a:rPr lang="es-ES" sz="1600" b="1" dirty="0" smtClean="0">
                <a:effectLst>
                  <a:outerShdw blurRad="38100" dist="38100" dir="2700000" algn="tl">
                    <a:srgbClr val="000000">
                      <a:alpha val="43137"/>
                    </a:srgbClr>
                  </a:outerShdw>
                </a:effectLst>
              </a:rPr>
              <a:t>AREA</a:t>
            </a:r>
          </a:p>
          <a:p>
            <a:pPr algn="ctr"/>
            <a:r>
              <a:rPr lang="es-ES" sz="1600" b="1" dirty="0" smtClean="0">
                <a:effectLst>
                  <a:outerShdw blurRad="38100" dist="38100" dir="2700000" algn="tl">
                    <a:srgbClr val="000000">
                      <a:alpha val="43137"/>
                    </a:srgbClr>
                  </a:outerShdw>
                </a:effectLst>
              </a:rPr>
              <a:t>BODEGAS</a:t>
            </a:r>
          </a:p>
        </p:txBody>
      </p:sp>
      <p:sp>
        <p:nvSpPr>
          <p:cNvPr id="13" name="12 CuadroTexto"/>
          <p:cNvSpPr txBox="1"/>
          <p:nvPr/>
        </p:nvSpPr>
        <p:spPr>
          <a:xfrm>
            <a:off x="778641" y="4699690"/>
            <a:ext cx="1098762" cy="584775"/>
          </a:xfrm>
          <a:prstGeom prst="rect">
            <a:avLst/>
          </a:prstGeom>
          <a:noFill/>
        </p:spPr>
        <p:txBody>
          <a:bodyPr wrap="none" rtlCol="0">
            <a:spAutoFit/>
          </a:bodyPr>
          <a:lstStyle/>
          <a:p>
            <a:pPr algn="ctr"/>
            <a:r>
              <a:rPr lang="es-ES" sz="1600" b="1" dirty="0" smtClean="0">
                <a:effectLst>
                  <a:outerShdw blurRad="38100" dist="38100" dir="2700000" algn="tl">
                    <a:srgbClr val="000000">
                      <a:alpha val="43137"/>
                    </a:srgbClr>
                  </a:outerShdw>
                </a:effectLst>
              </a:rPr>
              <a:t>AREA</a:t>
            </a:r>
          </a:p>
          <a:p>
            <a:pPr algn="ctr"/>
            <a:r>
              <a:rPr lang="es-ES" sz="1600" b="1" dirty="0" smtClean="0">
                <a:effectLst>
                  <a:outerShdw blurRad="38100" dist="38100" dir="2700000" algn="tl">
                    <a:srgbClr val="000000">
                      <a:alpha val="43137"/>
                    </a:srgbClr>
                  </a:outerShdw>
                </a:effectLst>
              </a:rPr>
              <a:t>FARMACIA</a:t>
            </a:r>
          </a:p>
        </p:txBody>
      </p:sp>
      <p:pic>
        <p:nvPicPr>
          <p:cNvPr id="1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8621" y="4373264"/>
            <a:ext cx="927809" cy="954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9507" y="5003666"/>
            <a:ext cx="1294316" cy="84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4322" y="4149080"/>
            <a:ext cx="920006" cy="92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16899" y="2750409"/>
            <a:ext cx="853890" cy="988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17 CuadroTexto"/>
          <p:cNvSpPr txBox="1"/>
          <p:nvPr/>
        </p:nvSpPr>
        <p:spPr>
          <a:xfrm>
            <a:off x="7474527" y="1765861"/>
            <a:ext cx="1099980" cy="584775"/>
          </a:xfrm>
          <a:prstGeom prst="rect">
            <a:avLst/>
          </a:prstGeom>
          <a:noFill/>
        </p:spPr>
        <p:txBody>
          <a:bodyPr wrap="none" rtlCol="0">
            <a:spAutoFit/>
          </a:bodyPr>
          <a:lstStyle/>
          <a:p>
            <a:pPr algn="ctr"/>
            <a:r>
              <a:rPr lang="es-ES" sz="1600" b="1" dirty="0" smtClean="0">
                <a:effectLst>
                  <a:outerShdw blurRad="38100" dist="38100" dir="2700000" algn="tl">
                    <a:srgbClr val="000000">
                      <a:alpha val="43137"/>
                    </a:srgbClr>
                  </a:outerShdw>
                </a:effectLst>
              </a:rPr>
              <a:t>AREA</a:t>
            </a:r>
          </a:p>
          <a:p>
            <a:pPr algn="ctr"/>
            <a:r>
              <a:rPr lang="es-ES" sz="1600" b="1" dirty="0" smtClean="0">
                <a:effectLst>
                  <a:outerShdw blurRad="38100" dist="38100" dir="2700000" algn="tl">
                    <a:srgbClr val="000000">
                      <a:alpha val="43137"/>
                    </a:srgbClr>
                  </a:outerShdw>
                </a:effectLst>
              </a:rPr>
              <a:t>ADMISIÓN</a:t>
            </a:r>
          </a:p>
        </p:txBody>
      </p:sp>
      <p:pic>
        <p:nvPicPr>
          <p:cNvPr id="19"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72200" y="1560797"/>
            <a:ext cx="906016" cy="70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19872" y="1545479"/>
            <a:ext cx="2553301" cy="2099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20 CuadroTexto"/>
          <p:cNvSpPr txBox="1"/>
          <p:nvPr/>
        </p:nvSpPr>
        <p:spPr>
          <a:xfrm>
            <a:off x="3744913" y="3636872"/>
            <a:ext cx="1821751" cy="923330"/>
          </a:xfrm>
          <a:prstGeom prst="rect">
            <a:avLst/>
          </a:prstGeom>
          <a:noFill/>
        </p:spPr>
        <p:txBody>
          <a:bodyPr wrap="square" rtlCol="0">
            <a:spAutoFit/>
          </a:bodyPr>
          <a:lstStyle/>
          <a:p>
            <a:pPr algn="ctr"/>
            <a:r>
              <a:rPr lang="es-ES" sz="5400" b="1" dirty="0" smtClean="0">
                <a:effectLst>
                  <a:outerShdw blurRad="38100" dist="38100" dir="2700000" algn="tl">
                    <a:srgbClr val="000000">
                      <a:alpha val="43137"/>
                    </a:srgbClr>
                  </a:outerShdw>
                </a:effectLst>
              </a:rPr>
              <a:t>SGH</a:t>
            </a:r>
          </a:p>
        </p:txBody>
      </p:sp>
      <p:pic>
        <p:nvPicPr>
          <p:cNvPr id="23"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9669" y="188640"/>
            <a:ext cx="1225987"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23 CuadroTexto"/>
          <p:cNvSpPr txBox="1"/>
          <p:nvPr/>
        </p:nvSpPr>
        <p:spPr>
          <a:xfrm>
            <a:off x="1907704" y="334397"/>
            <a:ext cx="6768752" cy="646331"/>
          </a:xfrm>
          <a:prstGeom prst="rect">
            <a:avLst/>
          </a:prstGeom>
          <a:noFill/>
        </p:spPr>
        <p:txBody>
          <a:bodyPr wrap="square" rtlCol="0">
            <a:spAutoFit/>
          </a:bodyPr>
          <a:lstStyle/>
          <a:p>
            <a:r>
              <a:rPr lang="es-EC" sz="3600" b="1" dirty="0" smtClean="0">
                <a:solidFill>
                  <a:srgbClr val="FF0000"/>
                </a:solidFill>
                <a:effectLst>
                  <a:outerShdw blurRad="38100" dist="38100" dir="2700000" algn="tl">
                    <a:srgbClr val="000000">
                      <a:alpha val="43137"/>
                    </a:srgbClr>
                  </a:outerShdw>
                </a:effectLst>
              </a:rPr>
              <a:t>   ESTRUCTURA DEL  SGH</a:t>
            </a:r>
            <a:endParaRPr lang="es-EC"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487876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redondeado"/>
          <p:cNvSpPr/>
          <p:nvPr/>
        </p:nvSpPr>
        <p:spPr>
          <a:xfrm>
            <a:off x="1526077" y="3429544"/>
            <a:ext cx="3045923" cy="503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12 Rectángulo redondeado"/>
          <p:cNvSpPr/>
          <p:nvPr/>
        </p:nvSpPr>
        <p:spPr>
          <a:xfrm>
            <a:off x="155575" y="6309320"/>
            <a:ext cx="2741004"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2" name="11 Rectángulo redondeado"/>
          <p:cNvSpPr/>
          <p:nvPr/>
        </p:nvSpPr>
        <p:spPr>
          <a:xfrm>
            <a:off x="5940152" y="6309320"/>
            <a:ext cx="302433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 name="1 Título"/>
          <p:cNvSpPr>
            <a:spLocks noGrp="1"/>
          </p:cNvSpPr>
          <p:nvPr>
            <p:ph type="title"/>
          </p:nvPr>
        </p:nvSpPr>
        <p:spPr>
          <a:xfrm>
            <a:off x="1043608" y="3429000"/>
            <a:ext cx="3385321" cy="432048"/>
          </a:xfrm>
        </p:spPr>
        <p:txBody>
          <a:bodyPr>
            <a:normAutofit/>
          </a:bodyPr>
          <a:lstStyle/>
          <a:p>
            <a:pPr algn="r"/>
            <a:r>
              <a:rPr lang="es-ES" sz="2000" b="1" dirty="0" smtClean="0">
                <a:effectLst>
                  <a:outerShdw blurRad="38100" dist="38100" dir="2700000" algn="tl">
                    <a:srgbClr val="000000">
                      <a:alpha val="43137"/>
                    </a:srgbClr>
                  </a:outerShdw>
                </a:effectLst>
              </a:rPr>
              <a:t>HOSPITALIZACIÓN</a:t>
            </a:r>
            <a:endParaRPr lang="es-ES" sz="2000" b="1"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5164" y="2425858"/>
            <a:ext cx="85407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7164288" y="5524247"/>
            <a:ext cx="1584176" cy="461665"/>
          </a:xfrm>
          <a:prstGeom prst="rect">
            <a:avLst/>
          </a:prstGeom>
          <a:noFill/>
        </p:spPr>
        <p:txBody>
          <a:bodyPr wrap="square" rtlCol="0">
            <a:spAutoFit/>
          </a:bodyPr>
          <a:lstStyle/>
          <a:p>
            <a:pPr algn="ctr"/>
            <a:r>
              <a:rPr lang="es-ES" sz="1200" b="1" dirty="0" smtClean="0">
                <a:effectLst>
                  <a:outerShdw blurRad="38100" dist="38100" dir="2700000" algn="tl">
                    <a:srgbClr val="000000">
                      <a:alpha val="43137"/>
                    </a:srgbClr>
                  </a:outerShdw>
                </a:effectLst>
              </a:rPr>
              <a:t>ENTREGA MEDICACION</a:t>
            </a:r>
            <a:endParaRPr lang="es-ES" sz="1200" b="1" dirty="0">
              <a:effectLst>
                <a:outerShdw blurRad="38100" dist="38100" dir="2700000" algn="tl">
                  <a:srgbClr val="000000">
                    <a:alpha val="43137"/>
                  </a:srgbClr>
                </a:outerShdw>
              </a:effectLst>
            </a:endParaRPr>
          </a:p>
        </p:txBody>
      </p:sp>
      <p:pic>
        <p:nvPicPr>
          <p:cNvPr id="1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777406">
            <a:off x="-107669" y="5666977"/>
            <a:ext cx="814452" cy="80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385091">
            <a:off x="1245084" y="4087551"/>
            <a:ext cx="840920" cy="827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5 Conector recto"/>
          <p:cNvCxnSpPr/>
          <p:nvPr/>
        </p:nvCxnSpPr>
        <p:spPr>
          <a:xfrm>
            <a:off x="395536" y="1052736"/>
            <a:ext cx="8352928" cy="0"/>
          </a:xfrm>
          <a:prstGeom prst="line">
            <a:avLst/>
          </a:prstGeom>
          <a:ln w="22225" cmpd="thickThin"/>
        </p:spPr>
        <p:style>
          <a:lnRef idx="1">
            <a:schemeClr val="accent1"/>
          </a:lnRef>
          <a:fillRef idx="0">
            <a:schemeClr val="accent1"/>
          </a:fillRef>
          <a:effectRef idx="0">
            <a:schemeClr val="accent1"/>
          </a:effectRef>
          <a:fontRef idx="minor">
            <a:schemeClr val="tx1"/>
          </a:fontRef>
        </p:style>
      </p:cxnSp>
      <p:sp>
        <p:nvSpPr>
          <p:cNvPr id="3" name="AutoShape 2" descr="data:image/jpeg;base64,/9j/4AAQSkZJRgABAQAAAQABAAD/2wCEAAkGBhQSERUUEhQWFRQUFxYZFRgYGBgVFxgZFxcYGRwbHhgYGycfGhkjGhccHy8hJScpLCwsGiAxNjIqNSYtLCkBCQoKDgwOGA8PGiwkHyUsLCwsLCksKiwsKiwsLCwsKSwpKS0sLCwsLCkpLCwsLC0pLCwuLCwsLCksLCksKSkpLP/AABEIARcAtQMBIgACEQEDEQH/xAAcAAEAAgMBAQEAAAAAAAAAAAAABgcDBAUCAQj/xABKEAACAQMCAwUFAgoIBQIHAAABAgMABBESIQUGMQcTQVFhIjJxgZEUoSNCUlNicoKSscEzc5Oio7LC0RUXQ4OzNFQIFiVjw9Lh/8QAGgEBAAMBAQEAAAAAAAAAAAAAAAECAwQFBv/EADARAAICAQQABAMHBQEAAAAAAAABAhEDBBIhMQVBUWETIoEjMnGh0eHwFDNCgvEG/9oADAMBAAIRAxEAPwC8aUpQClKUApSlAKUpQClKUApSlAKUpQCuJzdzOLGASaDI7usccYIXU7Z21HoMAnOPCu3XP45wKG7iMU66lyCMEqysOjKw3Vh5igK6k7e4znu7OUgeLyRxjPiPHoa5F92+T/8ATt7dPLXK8p+iBaydqPLFlw+yjjiiBmnky0z+3KVj9tzrPTJ0rtj3qkHZhy2sFhEzxr3suZSSoLAPuq5IyAECnHmTVJy2oN0Qk9p/Frj+iLb/AJi1L/e4asciccn2YcRIPqIB9xWrtmuVRCzsFRQSzMcKoHUknYCozedp1muRB3l0w6iBCyD9aVsIo9c1n8XzYXJAOxe2Y8WkJDgxQyiTW2W1F0XByc9QfpV9V+d+VeePsPEbq4eNHFyWZkSdGZAZC+AwyjuM+7kZ+6rz5d5nt76IS20gdfxh0ZD5MvVT/HwzWsZJ9EtHVpSlWIFKUoBSlKAUpSgFKUoBSlKAUpSgFKUoBSlfCaApLtUf7bxeC0U7KIoj6GVu8kPyjC1a0SAAADAGAB5AdBVQciyfbeNTXJ3A7+Uf9xu6j+kf8KuBa5cr+aisiG9r0bvw9Y4+stxBGd8A6i2AfTWF+lQfhcdvGVg4iJFnj2CXLloPjGP6PHx+pqyedhr+xRdTJeQn9mEPKx+igfOoFFyst0rziR0lklnLHaRHAnkA1RvlTgADw2FTppTlqNkUnUb593Sp+XTM87isXzNq3XBImtrZ49JWFoyOmEK4+W1QHiPAkiuP/pkzPO3SKJmLx/pCaNsKo8nNdL/5DkB/obCT1ZbiP6pG+n6VJuSrxoI71ZY4EW1wdUEfdq34IyEHxOBjc771Pi2vzafTvJ8H0XL8264rlmWjxQ3/AC5L9qJr2dcUkuOG20sza5HQ6mxgnS7KCfXAGfXNK8dmlqY+FWgbqYg/9oTJ/qr7XQjrJNSlKAUpSgFKUoBSlKAUrHcXCopZ2CqoyzMQqgDxJOwFebK8SWNZI2DI4DIw6MD0I9KAzUpSgFKUoBXB584n9n4ddSjqsThf1nGhf7zCu9Vf9tt1p4cqfnZ4lPwXVIf/AB0BGexWxwlzJ5vHEPhGmT971Z61C+yi10cNiPjK0kh/acgfcoqaLXBJ3JlH2Rfit0DxIFvcsbWSVj4B5jgfSOJv3q4XA8QWURk29gM3idUh14A8WLPgDxNYeK3Wtb7B9q8v0tB/VxKqP/dWT612LmLIyEVmXeMNsA2CBvg469QM4zXR4NByz6jP7qC/1Vv82zk8QklGEPqeoWJUFhpJG4znHpmuDdsTwO5lXZrx2b9mWZYk/wAJV+tdmXUsLayCwRtRA0gkKckDwFYb+21cJsoF2Mx4fGvzeJifopNc/wD6TI92lxL/ACyJv6f9J8LivtJexZtlbCONI16IqqPgoAH8KVlFfa7ztFKUoBSlKAxXF0iDU7Ko82IUfU1GeLdp1jADiXv2H4luO/PzK+yMepFRjtG5Xte/Nxc3M7yuPwFsDEfdGPZ7yNhHHndnPTJ3JIFRzh/EYoo1R7mJmA9o60GT8Aeg6fKuXPneLpWdum0qzXbpfz3Ln4PxqG6iWa3kWSNuhHn4gjqrDxB3rn8w85QWtu8+e+EcixlYirtrZgunY7MM9DvtVYRwSRSd/ZS9zK2C2PailH6adD+sN641tyq4iUd73UhIM2jLLJokMiEg49tT0b41Ra3G42zV+HZVKlyvU6fO3Nr30scUiSLE5ylumDJoB3kk3094cYUE6U3Y5Iqb8jc1XE9y9u0EMdvDCpHdl2MRJAjjLHAYlATsBsBUZZBkkABsYzgZx/tnwqKXiJCRbNeXAaVi7nVJoQt1kMUIy7nThV+GSBWWDVOcqf8AP0SNtToljha/n6tn6NpUBtu0uGONI4re9mCKqh2RULaQBkmV1Yk4yTiuzyfzynEDKEhlj7kgMX0FCxz7IZGILDG48MivQU4vhM8qWOUVbTRJaUpVigqp+366xFap5tM/7kYUf+SrYqke32fVc28Y8IW+ssqr/wDjoCdcn23d2Vsn5MMX1KAn7zXdWtSzi0qqj8UAfQY/lW2tebF3yZlSXEwjyX2FpxWfvv0UuA4Rz+jlxvUtFaHPPBnt5mvoou/glj7u/g/LQDAkA81Hj4Yz0JI0eE8AleBZOHXwNswOhbiLvGjAOCurIPskYwRtjx61pp/EcXhzlHUcQk7UqtW+0/e7a9jLU6WWoqUO1wbXMcx7kxJ/S3H4GIeJaTYn4KpLE+QrtWNoJb+3gj3i4cgkkPh3jRmOFP1ghd/3fOo9wCwd5mNq5vbrdGu3XTaWwPvBANnb9FM58SozVl8vcBS0i7tCWLEvJI27ySN7zsfM+XQAADYVTJJ+IaqGoaaxwT23w5N+deSS6s20+H+nxuN8vs6lKUr0S4pSlAK+GvtKAidl2d2/eNPeAXdy+7PKo0ADoqRbqqDwByfWuZxznC1CtBaW8NzsQSQi2wxtjOk95jxCAjwJFSjmngJvLdoO+eFXI7wx41Mg6pk9Ads+mR41RPHrNrG+0x2xTUrxWveOXkfSwQSsM4CsTsAANI2HUnLK5KL29m2FQckp9GfgstyXmiiiijRJW9rLtFFnBMaD3mAJyBnbOPKtjj0V1DGpSWSWRjgLHAmgerbMcfPeu3a2yWtthicIrNI3ix3Z288k5P0rFZ/arbukv00d8AYZM53O/cyHGBMB+9v1Irza3NzUU679zteaSSjua9DQseYFMbPMDEEfuyXwNTADOAM758BmutpGc4GemfHHxqP8a4DBCY23/CXK5LtlUUlpGC52UFlGT19a88V4nJKFWF+7704iP48gHvSb+5EB0PvMcYxWEsSk1sPRxav5fn7/ADbO3f2QljaNiwDbEqdJxnz9elaHB4pmP2bh890TH7JVblYokPl7fXfqEVq6bOEXLMAFG7HAG3ifKuDYCyv7xYmeKBSwJmZdMkpB9yJ8YUnprY532BrTSbnKldexGv2KG51furf0Lo5T4dcw24S8uPtE2SS2AAo8FBABbH5RGTnwrtV8UYFfa9o+cFUV2oN33HIo+uDZx/V2c/c9XrVDcWfvuZfMLcgf2Nuv8warN1FsFtQmtha1oK2VrzodGSMyCqct40XgtyithVu3DqrYIj+1IpU43AKfxq41qiLnhEU11NbCzkW9a6Z1A2QQmUH2iW/o+7yc4/GyKpqcPxVBc8Ti+FfXr7HRi8/wP0DZWSRRrHEqoiDCqowAB4ACs9BSvWKClKUApSlAKUpQCqe7Qma943BZwYV44iDJjeMyDUzeZ0xD2Rn3nq4TVGxcxLZcw3lzcK5iLtAWUairMsZXbrjSnhUOq5JRm4RworfLwxmLLFeZy25aBI/tKg+eSFU/E1avNXBY7uzmhlxpZG3/ACWAyrj1UgGqMtrSa3Z70ySZaSX25MiURzRPEJWAJKsDIr4GSAvyqd8JnkseAyC4uFnmlEqwBJO+y0w0pGr59v2iWJHQE+ArPHtp7fUvK+LOFwspc2kAuFV2ZI2IYZyxUkHfxIUn61i5s4Is0JKQrJNgIh6aATu3XGF3NbfDOD92E1HJRUUeXsRhM/5/3zXTryXLbK4nZVrkivDrGW4l03SARW5IwM6JZAdmw25QLg77ZPyGw/GYLlDG8UghkJjjkKgxk50ggjOg56EgV0uYZ2S1nZPeWN8Y+GM/LOflWhy0giYwIcxFEmhOc+y+zjPiA4z+3Vk01uEpOUuWWV2aXrycNh71i0id5ExO5JikeMZPnhRUoqHdljZs3Ph9qusf2zVMa9iLtJnA+xVBcvN3vHpX6jvr1vkCYx/EVfhNfn/suPeX8kh/NStn1knB/wB6zzOsbKvouGCtla1oK2Vrhh0ZoyrVbcQPc80QOfdliRD+3HMg/vRgVZK1XXajbNHcW10g9pUfHq9s6XSj5okq/OuqDpmkS16Vpni0QhE7SKsJVW1sQq6XxpOTtvkfWtwGukkUpSgFKUoBSlKAhXOHOU8VwtraLH3ndiSWSUMURGJVQFUgs5Kk9cAD12iVvwhRK88h724kOp5WABzgD2VGyDAA23wOprp9oS/ZuIxXD7Q3MIgL+CSRuzrqPgGViPkfKsdebqpzUtvkdeGMavzPE0QZSrAFWBBB6EEYIqI2/L9nb3AAuAjgnQNQEik+BY7dOgIDb9a7V/zAY5TEkE0zKoZiijChs43J3O1cyeNbt4YhayJGkhkl7yMRr7rDT19pmLVhjUkueEaSpmzzBzSIUdYR3siLlj1SMHABc+JJIwvU1rcE4hcLHBLJJ38M+kMdIDwux0jp7yavZ9K2uKcKi0paxxqqN3k0qqMfg7eNpDkjf2nCLn1rJyT/AOggz+S3+dqu0liUq7ZW25UdK9uXXSscZdmzjoEXGN3bwG/QAk71yOHWBguYkzlEtpN8Y3Mys23gu4wPAV2LfiKPJJGpy8RUOOmNQyPjWhxSydy4UjvbjRbQAfihz7TH1GWY+Sxis4Xe31Ly9Sf9lkGnhcBPWTvJf7WV3H90ipZWvw+yWGKOJNkjRUX4KAB9wrYr2keeanFp9EEr/kxu30Un+VUb2Nx/hZz5QwD94s38quTnOXTw+7bytp//ABtVT9j8WPtR9YF+iN/vXPqX9myJdFowVsrWtBWytckOjNGVahPavxkQwW8YQNLLOhiZmCJG0TKSWJ/FIYqRtszb1NlrV4vwKC7j7u4jWRMg4OdiPEEEEHw2PQkV0RLoorhd1czSLZO7XlnbqHeKD8IqxpsMHSHcKWXYE58MkVdfZyso4fCs2vK61TvAVcxLIwiLA7g92F679Krzm7kw8NuVu7P8FEzrpboLeboobztpfcYH3cg9Bg2hylzKt9bLMqlGBZJYz70ciHDIfgd/gRWsIU9zbbqvb8aNW7XB2aUpWxQUpSgFKUoDU4rwmK5iaGdBJG4wyn/cbgg7gjcVVHOvIj8NtzPaXc4hR4w8b6ZNCMwUsrEdFyNsfOrirV4pw5J4ZIZBlJUZGHowwfnVZRUlySm10UJBeXFszPPDLOdehJDKmCrOFTTGNgW23A8R0qWwWPEH6cPdPWSeFVHxwS30FRuGR2jitNad/Few2+o+2pKTDQ5UEFlIC9CM771fMIOkaiC2BqIBAJxvgEkgZ8MmuSGGM7c1zZvLI49MrqTgC8Psr25vJozczwSIMHSiLobTDHq3bLEEnqxxttUd5Qj02MAP5GfqSf4Gph2t8LtnsZHmRDcaO7tmIHed47LpVPHdgM48M+Gaj8UJjiCoMlEAUdASq4Az4ZIqurpRjFE4eW2RbhHCZ7rik/2N0SQd6WMmTGyJ3MYUgb7vq3HlVpcp8ivBKLi6mE04UqgVdEUQb3tAO5YgY1HfG2KjvZFYCK7u1YgyLDbaj5mRppHI9NbfcKsDmHmCKzgaWUnwCKu7yOfdRF/GYnw+ddOOEaUjKcnbR06VBY+GcZni75ryO0kYakt1gSRE8leRssT5kDA9a3OVuehM5tbxRb30ezRE4WTyeIn3lPXHX4jetjM2e0mTHCrz+ocfXb+dV32SJ+CuT5zgfSNf96nParcD/hN3ggnQo2I8ZEH86g/ZTcIttLqZVLXD4ywBOFTzNcuq/tlZdFkQVsrWtAa2Vrmh0UMq1lWsS1lWumJZHi9sEnieKVQ0cilXU9CCMGqp4NfScI4gySnMOY4bhsYyjZ+zXR9cZic+ab5JFW8tQztI4QjCKeQfg8/Zrn+ouSF1fGObu5B5YNarqy6J3Sop2a8UklsQkxzNaySW0p82hOkH4ldNK1BK6UquuZe1doe9a1txPFBkSSvJ3allOGEYCkuAdi2wz0zUNpdkpN9Fi0rBY3PeRo5XSXVW0ncjUAcfLOKz1JAqL9p00qcKujDnVowSudQQsA5GPJCxqUV8IzQH58veFcN/Ak/gwVBSSPUqEdBqcDAbPng5612IeWEUezPdY8hcSAY+Rrs898oQWcsNzAixxTSdxcxAfgmEoOl9HughwAcbHI9c8NeATR5S3uTHEeiMgkKeiMTkDyBzivMyqWN1uZ1wqSuj3wrhNuJHkRCXjdk7x3aRsgDUQXJxuSvyNfE4mRNP44mt4UHhkqC3+dj8q6dlZrEioucL4k5JJOSSfEkkkn1qIct3guLo4zpWSe4JxszMwiQDzCoc/E+lYr5tzfJo+KR37yCeO6hls5u5nneO3bKh0ZS2sFgfydJzjqNtqn/AeSWSYXN7O13cqCEZlCRwg9e7iGyk+LdfhUX4XHr4lZL+S08p/YhKA/vSirTr0NLfw1Zy5vvCof2mz26Wqma1jupJJEigR8D23OffxqQAKSSPL1qXk4qp+M8b/wCJXEcqgraWzOYc7GaTde9x4RgZC+JyTt0rXJNQjbKQjudEOsOW47322hht443dALfvMylTgkvKzeyCMDABO9d1OT7NRgwIfVssx/aJz9Kj3B+HwS3Fwq3DpErju0SfSGLZLMPNc7DH1rsPy1YJvJoJ85JiT9715+Wbb5b+iOqKVdHPsbsxyzwLxGa2SF9MSd4AAuMnd/AMSMelZJebbxW02nEJrp/yRBHIo/WkIwPjvXtrK2a+hMaxOkscoYAK65iC6W8QD+LUphhVBhFCjyUBR9BR5dtfsQsSZp2fMHGGUa5LVDjoYyxPx0nSD8K6vDO0eWGRY+IxIiMQFuYSxiBPQOrbp8c4+W9Ya4vMMP2nTYx+1NOybDfu0DBmkf8AJUAePXamPNKUkqInigo2XKhrT5g4ULm0ngP/AFYnT4EqcH5HB+VbUMYUBR0AAHwGwrOtehE5CnuSebxayTPLuLyO2uMbDEjK8c3+JEaVX/OkpiMQQ40tdx7eSXs5X/OaVMei9H6J52uZI+HXbxEiRYJSpHUEIdx6jrVSz2gk4Xoh3BgXQB4lQGI+JII+NWLzB2jRRSPBBFJdzJ7LqmFjQnweVvZB9Bk+dVlwi3eK/YNH9njlRmihjd5IQ2oah7WwYDfAAG+3lXPqadNPlc0a4r9Oy6+XOLrdWsM6YxLGrYHgSNx8myPlXSqnuE3s/Dp4RA+bSadEkgbcIZn06oz1X2jnT0/lcNb48imrRlKLi6YpSlaFSOdofB2ueHXEUYzJo1xgdS8bB1A9SVx86gPBOLLcwJKp6j2h+Sw94H5/diuv2q803FrNAkMrrGySM6QCIz6lI3PeK2ItOdwOo3PlgtOzGKeJLqwvpkeca2kYJIspYknVGoUKwJIwOmDtmubPi+KuO0a457DmceuWWLRFvNORFCPEvJsD8AMsfhW9zpwNeHtYzKMW8UP2SVgNlyQyOceBfVk+betdGHgCcMt5uISym+uYUcRkgIitnRoRFyFJf2Wbc9RtuDPRD3kQWZFOpQJEOHXJHtLuNxnbemLAowcX5kzyXK0V/wBnFr9ou5b0HMMafZ4T4OSweVwfEAhVB8cHyqyKxwQKihUUKqjAVQAAPIAbAVkreEVFJIyk7dmnxmwM9vNCGKGWN0DDcrrUrn5ZzVWcP5A4m6rayGCCBAEaZGLu6AY9hPxSR4tjGflVv15dcjHn8vvpKEZdolSa6KL565ctLK9iWS10WYtwiSBSVeXUSxkZdy4G3n49OmhE3B1O3c59dbfc2a6Vxwq9FlxJILnvbW3muYXgny7LHGA+tJSc6wDnGwyM75rU5F4TcXVjJbxWsLxG7Rmnd1DR6Whdl0EZZdK+e+o1lPFvd20XjPaujVv4457qzj4fIqyMWQ9zgaIzhmbpgEDUfOpo3ZdJn2eJXQ+IVv5itI8Mjg5kJRFjTCqqqoVfwlrIQQBsMtE9WUtYyjsqJnPI74IRF2Wsf6XiN26+S6Y8/PepVy5ypbWSkW8ekt77sS8j/rOdz8OnpXSWsq1eJXc32ZVrItY1rk848WNtYzyL/SaNEQ85ZPYjH77CtohFBcd4ZJdMhjXVlZpfUCa8uiufiFBpVsdkXDF7mabGY3aOGAke9Fap3QYejP3jfM0qyXBayAXRNmrWd60lvIZHkaRfaE0byMdQdSSuo7ZIzt61q8Qt+GCBzG6NJpJQiVmk1Y9nGWz1x4VZ3aDyfM8hvrQ65ki7t4GGpZY1JbC+IfJzjxxj41ab8XUJMi21tD1kZWXvjp30BcZUkgdflmuTJj2ytXX4m8JWjtiaZ7W3lEbma2lhkeNgVZzCRqG/XPvA/wA6mtz2mysMW9hLn8q4eOFR8lLMflionwqy4q0KRfYX70oAJZJECdNmYZznxK9TUktuyWVvaueIzlsDaELCgPjjrkfIVOKOWNpUhNwdNnMur2/uN57xol/N2o7oD/unMh+6tQ8Gce5eXyHxxcuc/XNd5uyq5U/guJyafKWFJT9dQ/hXv/lPLJtccRlZfFYY0gz8SCxqHizt/eG/Gl0caw4SkOSgJZvfdiXkc/pO25/hW7yNxE2d6bQ/+nu9TwDwjmAy6DyV19oDzHrXR/5KWQwVkulIG5E53Pmcr1+GBVX8b4fNw/i8MUs0ghS4ikheWQsvdd4PaJO2QNQbYePgatjwzhLdusiWSMlVFjcdn7uWWyf3Zr6yniz4xT3CGQD9WeN8/wBYKsoVQfOHN1ob1ZIZu9SG5huI2UMQuWX7RFk4yCY1lUjIyXHjV9RyBgCpyCAQR0IPQ11GJ6pSlSQKUrxNKFUseigk/ADJoCtOVV72z455SXN8B848V47AXzZ3H9eD9YY63OyC3LcOuCw3muJmP7aJn781yv8A4fXPc3S+Twn6x4/01BJ67YLKW3uLe/gxjMSSZ2CvG5eNifAMGeMnyb1qZcC41HdQrLH0OzKfejce8jDwZTt9/Q13OJ8NjuInhmUPHIpVlPiD/A+OfA1TnFOEXfBpi6s5g2CXIUyKUGyx3US7nSNhKuGA2GoYVcskL5IasttayrUF4R2lq6AyW8jfp2uLuM/JCJE+DoCK6cnPHs5js7xvWSNbZPm87KAKzXBFMlimqs504q/E7iGztDlGY6XHQgZSS4/qkUsiH8d2Yj3VJxcX5luL5/s8eiZ262ts5eJR53V2MAp5xx4B6E+BnfJ3J4s1aSVhLdTBe+kwFGFGFjjUABIlGwA8h6AbR5LVR2+GcOS3hjhiGmONVVR6KMfWlbVK0IFchuUbMzd8bWAyk51mNC2fPOOvr1rr0oBSlKAUpSgFa19wyKYATRRyAHIDorgHzAYHFbNKA4XNUMMXDrnUiCJYJcrpAX3DgYG2c4+da3ZxxiO44bbFHDmOGOOTB3V0QKQw8DkfMb1z+fLU38sXDVZlRwZrpl6rEhwi77ZeXH7hrDwvkBXkD3cHd3CgZubWaSFZtPsgsiMrJIQMkYI/S8KAnlKxwQhFCjJCgAamLHbzZiST6k5rJQCo9z/e93w643wXTulPkZiIwflrz8qkNQftDPfvBaL+OwLf9wmFfojTS/8AYoDY7LJ1ksO9QFUlnuXRT1CmZgoOPEKAKiPYYdFxfxeRj/uSTof5VLeza4VY7m2GAba6mAx4xzOZom+BV9vhUN7LT3fG7+PwP2jH7F1/s9QSXHXxlzsa+0qSCLcV7MOHXB1PaorH8aPMR/wyAfpWpF2QcNHvwvLjp3ksrj6asVNKUBp8L4PDbJ3cESRJ+SihR8TjqfU1uUpQClKUApSlAKUpQClKUAr4TX2o7z/xBorCbQcSShYY/PXOwiUj1GvPyoDzyYnerNeHrdyFk9II8pCPgVBk+MhqSVgsrRYo0jQYWNVRR5BQFH3Cs9AKUpQHwmq7kd5557lc+wn4L+tuF7m2X9mJzKR4G8PlU/vLUSIyNnSww2NiQeoz6jb51qRcFRQoHhIZW/Tc53PoCQQPDSo6CgOB9iFpxaEptHeW5hI/+7ajXGfiYi4/YqD8D/Ac0Sr+ckuB/aQrMPvFT7tBOiO1nH/QvLZif0Xcwt/dlqv+ao+75lhb8uazb94d0f8ALQF1UoKUApSlAKUpQClKUApSlAKUpQClKUAqvuGcxR8W4hpRkFtYvrRSw7y4mXKiQJnIhjzkHxYqfDAsE1+ee0zsxkspGuLYFrViSdOdUJJzg4/E8m8Oh8CRJ+hqV+dOCcYvrKCKWG5cB0LtHKe8ib2umlt0CxjUzAjqoG5qweDdsaj2eIW725GjVIgMsQLjI1actGSPxTmqLJF9EuLRZVK0+GcYhuE1wSpKvmjBh88dD6GtyrlRSlKAjHaXDq4Vd46rEXHxjIcH6qKrjtNu9PELC56aobWQ/sT6j9z1Y/aZc6OFXfm8RjUebSkRgfVqr/tv4f3cdlj8WGaL5qsRH+U0Bc9K1OEXfe28Un5yON/3lB/nW3QClKUApSlAKUpQClKUApSlAKUpQCq37UOKP9pt7V37q1lR3kOdImZTjuS3guDkj8bOKsitPivB4bmMxTxrLGeqsM/MeR9RvVZK00SnTsqril5EkOqUa0JUBQNetiRpCqPeJIGKifHOB3by24uIjb29zKxCawXLe8xkwc94V6Z6dBjFd624KBHNYS5zbSMgPRtJOuKUeR0sD8QakfL9kvFOHql7lpbeV4zIpKSCSI4EisOjFSCeoNefiiotrzR0ZJvh+RBLzlUxPJNEGjIB7oW7FGJJCRrkbgD32b9Lrsa17/n/AIjaOY0vpJNLafbSN86QAxy6k416lH6pNSWDvLS5ks7l2ZiS1tK4H4WPHTI6uD1HX7q5kXD+5/CX9pbXcestNIhlWcIx3YYIVlQdFx0HxNaYpyjLbN/uRJJq4o43/OTin/uB/ZQ//pU05T5n5guhqSKJo/B54+5U/DSVLfEAirB4Dyjw+NUltraEBgGRwgYkEZBDNk7g+dSGu0wIRa8rX11NHJxSWExQsJEt7cOEMi+6zs27aTuF3GcfPnduNkWs4JAM93cKG9FkR0z+8VHzqyKjHaZYmXhd0BuVj7wfGJhJ/oqSD12bXXecKsz5Qqv7mU/01JagfYvfa+GBPzM0yfIt3g+6Sp5QClKUApSlAKUpQClKUApSlAKUrT4rxiG2jMk8ixoPFjjfyA6k+g3oDcpVXca7WZXytjCEX89OCCfVYRv82I+FR207S+I28hjklimE+NEkyiNImHXaPGRjoufL1zLTSthO3RJu0aH7PxC2uAMJcqbeU+GtTqiJ9d2GfIelbPZg2Ybkn3vttxqHiPcAz8QAfnUD47xHvXHf3E99KrBhGrCOBGHQkJ7KY+JNZOAc3zWVy880cfcXLRicIWzHpyokGdicHfzx4VybXNucVwaT4jtb5Lc4/wAtw3sPdTrkdUYbPG3gyN4MPv8AGq/lgltZRa3mG15EM2MJOviD+TKB1Xx6jNWPxPjUNrEZZ5FRFHUndvRR1Zj4Ab1XnM3MNzxGBoltYooW3Uzs5mBG6uqx7RODuMk+vWq5IwcfmdDE5J8Eo7IrvVwuJScmF5YvgEkbSP3SPlippVBQcPltEWYXT2lxIyrK0ftQu5J0l0O2TjdumSfOrA5L5xuTOLW/0F3UmCZBpEpXdkZeiuF9rbAIB8q2hmjLgSxtck9rFdW4kRkYZV1KkejDB+41lpWxmVD2H3BhnvLR/eXS2P0omaF/4JVvVSd3dLw7mVnYhIpXBck4AS5QZJJ2AEy5Jqc3na9w1M4nMpHhFHI+fg2nSfjmgJnSqj4v26Ng/ZbXSPy7hgP8ND/qFQHjfP11dZE905Q9UizHH8CE3YfrE0B+ko7+NnMayIZFAZkDAsFPQlQcgHzrYqgexy6SLiiqMAXEEiL+spWT+CGr+oBSlKAUpSgFKUoCHc59oaWjdxComuiM6M4SMHo0jDoPEKNz6ZzVYXtzJPJ3tzIZZfAnZUHkidEHw3PiTVqcy9mdpeyGZg8Ux6ywvoZsDA1AgqdhjOM+tcL/AJLj/wB9c4/Viz9dNXi0uysk2QVmABJOANya5rwm5xqGIQcgfjSev6K/ea63PvJv2CaEA3c0BUtLI3tx6s+ymEUAYxk565GK5g4/B+dUfHI/iK0UlIptaN2KEKAqgADoAMCsXEIdUUi+aMPuOPvrD/x2D88n1r5/x+3/ADq/f/tV7RWmSHg3C4ZY4rhy9xIUUq8zNIVIxsoJwuCMYA8K7tVtZcQWIkQXUioTnQi61BPlqQ4rc0STf+/mz00pNj6KoFePLRzlK3JHes8UuETPisGuF0CoxZSAH2U58/HA67eVcuPi0EVzZRS3CqLZklklY+EaFQu2SXcnp4DJrjwcjzyH2eG3LE+MvsfXvXFdmw7L78+7bWsHq8mo/wCEp/jWmPSqDTciss25cItzgHMlvexmS2k7xFcoThlwwwcYYA9CD86/PF1zdeOCZb240lm2ErKN2O3s4OPTwq6eS+Wjwq2uHuZlfUzTyFFKoqqgzgHc7Ln6VQM3CpiI1JRTMA0UZOHYE+ycYwM+GoiuoxNiwt2uZCsEctxIRltKtI2M9WJ6DJG5OKnXAex27mwbhktk/JGJZfoDoX6t8K4PKvLpkUzxXM0N0h0HSO77tx+Kw6sp+Xw8KurkLmFr2yjlkAEoLxy42GuNirEehxn54qWmiE0zX4L2ZWFtgiESuP8AqTYlb5BhpX9kCqu56iF/eSz2oSO3hj7qSVvdkaEsWKqBuADpz46avuqv5j7MrhWn+wtG0F1rMkMrFO7dxu0bgHYk50kf/wAKvMO/IrHgPCpYpLdxcRQz4EtsjAkkk+yGPRdWSNO+d6/QHJXMv260WVl0SAtHMn5MiHDAZ8OhHoRVSpy3cRSR/auHTzXEKqsTwjXCwX3CzatIYHO56dcVa3IvL72lsRMR300jzTaTlVeTHsg+IVVVc+OCaOgr8yRUpSoJFKUoBSlKAUpSgFa81hG/vRo3xVT/ABFfaUBiHB4PzMf7i/7VlSxjHREHwUD+VKUBlVAOgx8Nq9UpQDFKUoDn8wcM+02s8GdPfRSID5F1IB+RNUVxCIWs8R4hauJ4FRUaORHjfR7radQIPjv86UpdCrJTwHkm9uNdyksVql0VbSV76VVVdKsCG0amG/jjarN4FwWO0t0giB0RjAycsSSSWJ8WJJJ+NKVLdiqN+lKVAFKUoBSlK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5" name="AutoShape 4" descr="data:image/jpeg;base64,/9j/4AAQSkZJRgABAQAAAQABAAD/2wCEAAkGBhQSERUUEhQWFRQUFxYZFRgYGBgVFxgZFxcYGRwbHhgYGycfGhkjGhccHy8hJScpLCwsGiAxNjIqNSYtLCkBCQoKDgwOGA8PGiwkHyUsLCwsLCksKiwsKiwsLCwsKSwpKS0sLCwsLCkpLCwsLC0pLCwuLCwsLCksLCksKSkpLP/AABEIARcAtQMBIgACEQEDEQH/xAAcAAEAAgMBAQEAAAAAAAAAAAAABgcDBAUCAQj/xABKEAACAQMCAwUFAgoIBQIHAAABAgMABBESIQUGMQcTQVFhIjJxgZEUoSNCUlNicoKSscEzc5Oio7LC0RUXQ4OzNFQIFiVjw9Lh/8QAGgEBAAMBAQEAAAAAAAAAAAAAAAECAwQFBv/EADARAAICAQQABAMHBQEAAAAAAAABAhEDBBIhMQVBUWETIoEjMnGh0eHwFDNCgvEG/9oADAMBAAIRAxEAPwC8aUpQClKUApSlAKUpQClKUApSlAKUpQCuJzdzOLGASaDI7usccYIXU7Z21HoMAnOPCu3XP45wKG7iMU66lyCMEqysOjKw3Vh5igK6k7e4znu7OUgeLyRxjPiPHoa5F92+T/8ATt7dPLXK8p+iBaydqPLFlw+yjjiiBmnky0z+3KVj9tzrPTJ0rtj3qkHZhy2sFhEzxr3suZSSoLAPuq5IyAECnHmTVJy2oN0Qk9p/Frj+iLb/AJi1L/e4asciccn2YcRIPqIB9xWrtmuVRCzsFRQSzMcKoHUknYCozedp1muRB3l0w6iBCyD9aVsIo9c1n8XzYXJAOxe2Y8WkJDgxQyiTW2W1F0XByc9QfpV9V+d+VeePsPEbq4eNHFyWZkSdGZAZC+AwyjuM+7kZ+6rz5d5nt76IS20gdfxh0ZD5MvVT/HwzWsZJ9EtHVpSlWIFKUoBSlKAUpSgFKUoBSlKAUpSgFKUoBSlfCaApLtUf7bxeC0U7KIoj6GVu8kPyjC1a0SAAADAGAB5AdBVQciyfbeNTXJ3A7+Uf9xu6j+kf8KuBa5cr+aisiG9r0bvw9Y4+stxBGd8A6i2AfTWF+lQfhcdvGVg4iJFnj2CXLloPjGP6PHx+pqyedhr+xRdTJeQn9mEPKx+igfOoFFyst0rziR0lklnLHaRHAnkA1RvlTgADw2FTppTlqNkUnUb593Sp+XTM87isXzNq3XBImtrZ49JWFoyOmEK4+W1QHiPAkiuP/pkzPO3SKJmLx/pCaNsKo8nNdL/5DkB/obCT1ZbiP6pG+n6VJuSrxoI71ZY4EW1wdUEfdq34IyEHxOBjc771Pi2vzafTvJ8H0XL8264rlmWjxQ3/AC5L9qJr2dcUkuOG20sza5HQ6mxgnS7KCfXAGfXNK8dmlqY+FWgbqYg/9oTJ/qr7XQjrJNSlKAUpSgFKUoBSlKAUrHcXCopZ2CqoyzMQqgDxJOwFebK8SWNZI2DI4DIw6MD0I9KAzUpSgFKUoBXB584n9n4ddSjqsThf1nGhf7zCu9Vf9tt1p4cqfnZ4lPwXVIf/AB0BGexWxwlzJ5vHEPhGmT971Z61C+yi10cNiPjK0kh/acgfcoqaLXBJ3JlH2Rfit0DxIFvcsbWSVj4B5jgfSOJv3q4XA8QWURk29gM3idUh14A8WLPgDxNYeK3Wtb7B9q8v0tB/VxKqP/dWT612LmLIyEVmXeMNsA2CBvg469QM4zXR4NByz6jP7qC/1Vv82zk8QklGEPqeoWJUFhpJG4znHpmuDdsTwO5lXZrx2b9mWZYk/wAJV+tdmXUsLayCwRtRA0gkKckDwFYb+21cJsoF2Mx4fGvzeJifopNc/wD6TI92lxL/ACyJv6f9J8LivtJexZtlbCONI16IqqPgoAH8KVlFfa7ztFKUoBSlKAxXF0iDU7Ko82IUfU1GeLdp1jADiXv2H4luO/PzK+yMepFRjtG5Xte/Nxc3M7yuPwFsDEfdGPZ7yNhHHndnPTJ3JIFRzh/EYoo1R7mJmA9o60GT8Aeg6fKuXPneLpWdum0qzXbpfz3Ln4PxqG6iWa3kWSNuhHn4gjqrDxB3rn8w85QWtu8+e+EcixlYirtrZgunY7MM9DvtVYRwSRSd/ZS9zK2C2PailH6adD+sN641tyq4iUd73UhIM2jLLJokMiEg49tT0b41Ra3G42zV+HZVKlyvU6fO3Nr30scUiSLE5ylumDJoB3kk3094cYUE6U3Y5Iqb8jc1XE9y9u0EMdvDCpHdl2MRJAjjLHAYlATsBsBUZZBkkABsYzgZx/tnwqKXiJCRbNeXAaVi7nVJoQt1kMUIy7nThV+GSBWWDVOcqf8AP0SNtToljha/n6tn6NpUBtu0uGONI4re9mCKqh2RULaQBkmV1Yk4yTiuzyfzynEDKEhlj7kgMX0FCxz7IZGILDG48MivQU4vhM8qWOUVbTRJaUpVigqp+366xFap5tM/7kYUf+SrYqke32fVc28Y8IW+ssqr/wDjoCdcn23d2Vsn5MMX1KAn7zXdWtSzi0qqj8UAfQY/lW2tebF3yZlSXEwjyX2FpxWfvv0UuA4Rz+jlxvUtFaHPPBnt5mvoou/glj7u/g/LQDAkA81Hj4Yz0JI0eE8AleBZOHXwNswOhbiLvGjAOCurIPskYwRtjx61pp/EcXhzlHUcQk7UqtW+0/e7a9jLU6WWoqUO1wbXMcx7kxJ/S3H4GIeJaTYn4KpLE+QrtWNoJb+3gj3i4cgkkPh3jRmOFP1ghd/3fOo9wCwd5mNq5vbrdGu3XTaWwPvBANnb9FM58SozVl8vcBS0i7tCWLEvJI27ySN7zsfM+XQAADYVTJJ+IaqGoaaxwT23w5N+deSS6s20+H+nxuN8vs6lKUr0S4pSlAK+GvtKAidl2d2/eNPeAXdy+7PKo0ADoqRbqqDwByfWuZxznC1CtBaW8NzsQSQi2wxtjOk95jxCAjwJFSjmngJvLdoO+eFXI7wx41Mg6pk9Ads+mR41RPHrNrG+0x2xTUrxWveOXkfSwQSsM4CsTsAANI2HUnLK5KL29m2FQckp9GfgstyXmiiiijRJW9rLtFFnBMaD3mAJyBnbOPKtjj0V1DGpSWSWRjgLHAmgerbMcfPeu3a2yWtthicIrNI3ix3Z288k5P0rFZ/arbukv00d8AYZM53O/cyHGBMB+9v1Irza3NzUU679zteaSSjua9DQseYFMbPMDEEfuyXwNTADOAM758BmutpGc4GemfHHxqP8a4DBCY23/CXK5LtlUUlpGC52UFlGT19a88V4nJKFWF+7704iP48gHvSb+5EB0PvMcYxWEsSk1sPRxav5fn7/ADbO3f2QljaNiwDbEqdJxnz9elaHB4pmP2bh890TH7JVblYokPl7fXfqEVq6bOEXLMAFG7HAG3ifKuDYCyv7xYmeKBSwJmZdMkpB9yJ8YUnprY532BrTSbnKldexGv2KG51furf0Lo5T4dcw24S8uPtE2SS2AAo8FBABbH5RGTnwrtV8UYFfa9o+cFUV2oN33HIo+uDZx/V2c/c9XrVDcWfvuZfMLcgf2Nuv8warN1FsFtQmtha1oK2VrzodGSMyCqct40XgtyithVu3DqrYIj+1IpU43AKfxq41qiLnhEU11NbCzkW9a6Z1A2QQmUH2iW/o+7yc4/GyKpqcPxVBc8Ti+FfXr7HRi8/wP0DZWSRRrHEqoiDCqowAB4ACs9BSvWKClKUApSlAKUpQCqe7Qma943BZwYV44iDJjeMyDUzeZ0xD2Rn3nq4TVGxcxLZcw3lzcK5iLtAWUairMsZXbrjSnhUOq5JRm4RworfLwxmLLFeZy25aBI/tKg+eSFU/E1avNXBY7uzmhlxpZG3/ACWAyrj1UgGqMtrSa3Z70ySZaSX25MiURzRPEJWAJKsDIr4GSAvyqd8JnkseAyC4uFnmlEqwBJO+y0w0pGr59v2iWJHQE+ArPHtp7fUvK+LOFwspc2kAuFV2ZI2IYZyxUkHfxIUn61i5s4Is0JKQrJNgIh6aATu3XGF3NbfDOD92E1HJRUUeXsRhM/5/3zXTryXLbK4nZVrkivDrGW4l03SARW5IwM6JZAdmw25QLg77ZPyGw/GYLlDG8UghkJjjkKgxk50ggjOg56EgV0uYZ2S1nZPeWN8Y+GM/LOflWhy0giYwIcxFEmhOc+y+zjPiA4z+3Vk01uEpOUuWWV2aXrycNh71i0id5ExO5JikeMZPnhRUoqHdljZs3Ph9qusf2zVMa9iLtJnA+xVBcvN3vHpX6jvr1vkCYx/EVfhNfn/suPeX8kh/NStn1knB/wB6zzOsbKvouGCtla1oK2Vrhh0ZoyrVbcQPc80QOfdliRD+3HMg/vRgVZK1XXajbNHcW10g9pUfHq9s6XSj5okq/OuqDpmkS16Vpni0QhE7SKsJVW1sQq6XxpOTtvkfWtwGukkUpSgFKUoBSlKAhXOHOU8VwtraLH3ndiSWSUMURGJVQFUgs5Kk9cAD12iVvwhRK88h724kOp5WABzgD2VGyDAA23wOprp9oS/ZuIxXD7Q3MIgL+CSRuzrqPgGViPkfKsdebqpzUtvkdeGMavzPE0QZSrAFWBBB6EEYIqI2/L9nb3AAuAjgnQNQEik+BY7dOgIDb9a7V/zAY5TEkE0zKoZiijChs43J3O1cyeNbt4YhayJGkhkl7yMRr7rDT19pmLVhjUkueEaSpmzzBzSIUdYR3siLlj1SMHABc+JJIwvU1rcE4hcLHBLJJ38M+kMdIDwux0jp7yavZ9K2uKcKi0paxxqqN3k0qqMfg7eNpDkjf2nCLn1rJyT/AOggz+S3+dqu0liUq7ZW25UdK9uXXSscZdmzjoEXGN3bwG/QAk71yOHWBguYkzlEtpN8Y3Mys23gu4wPAV2LfiKPJJGpy8RUOOmNQyPjWhxSydy4UjvbjRbQAfihz7TH1GWY+Sxis4Xe31Ly9Sf9lkGnhcBPWTvJf7WV3H90ipZWvw+yWGKOJNkjRUX4KAB9wrYr2keeanFp9EEr/kxu30Un+VUb2Nx/hZz5QwD94s38quTnOXTw+7bytp//ABtVT9j8WPtR9YF+iN/vXPqX9myJdFowVsrWtBWytckOjNGVahPavxkQwW8YQNLLOhiZmCJG0TKSWJ/FIYqRtszb1NlrV4vwKC7j7u4jWRMg4OdiPEEEEHw2PQkV0RLoorhd1czSLZO7XlnbqHeKD8IqxpsMHSHcKWXYE58MkVdfZyso4fCs2vK61TvAVcxLIwiLA7g92F679Krzm7kw8NuVu7P8FEzrpboLeboobztpfcYH3cg9Bg2hylzKt9bLMqlGBZJYz70ciHDIfgd/gRWsIU9zbbqvb8aNW7XB2aUpWxQUpSgFKUoDU4rwmK5iaGdBJG4wyn/cbgg7gjcVVHOvIj8NtzPaXc4hR4w8b6ZNCMwUsrEdFyNsfOrirV4pw5J4ZIZBlJUZGHowwfnVZRUlySm10UJBeXFszPPDLOdehJDKmCrOFTTGNgW23A8R0qWwWPEH6cPdPWSeFVHxwS30FRuGR2jitNad/Few2+o+2pKTDQ5UEFlIC9CM771fMIOkaiC2BqIBAJxvgEkgZ8MmuSGGM7c1zZvLI49MrqTgC8Psr25vJozczwSIMHSiLobTDHq3bLEEnqxxttUd5Qj02MAP5GfqSf4Gph2t8LtnsZHmRDcaO7tmIHed47LpVPHdgM48M+Gaj8UJjiCoMlEAUdASq4Az4ZIqurpRjFE4eW2RbhHCZ7rik/2N0SQd6WMmTGyJ3MYUgb7vq3HlVpcp8ivBKLi6mE04UqgVdEUQb3tAO5YgY1HfG2KjvZFYCK7u1YgyLDbaj5mRppHI9NbfcKsDmHmCKzgaWUnwCKu7yOfdRF/GYnw+ddOOEaUjKcnbR06VBY+GcZni75ryO0kYakt1gSRE8leRssT5kDA9a3OVuehM5tbxRb30ezRE4WTyeIn3lPXHX4jetjM2e0mTHCrz+ocfXb+dV32SJ+CuT5zgfSNf96nParcD/hN3ggnQo2I8ZEH86g/ZTcIttLqZVLXD4ywBOFTzNcuq/tlZdFkQVsrWtAa2Vrmh0UMq1lWsS1lWumJZHi9sEnieKVQ0cilXU9CCMGqp4NfScI4gySnMOY4bhsYyjZ+zXR9cZic+ab5JFW8tQztI4QjCKeQfg8/Zrn+ouSF1fGObu5B5YNarqy6J3Sop2a8UklsQkxzNaySW0p82hOkH4ldNK1BK6UquuZe1doe9a1txPFBkSSvJ3allOGEYCkuAdi2wz0zUNpdkpN9Fi0rBY3PeRo5XSXVW0ncjUAcfLOKz1JAqL9p00qcKujDnVowSudQQsA5GPJCxqUV8IzQH58veFcN/Ak/gwVBSSPUqEdBqcDAbPng5612IeWEUezPdY8hcSAY+Rrs898oQWcsNzAixxTSdxcxAfgmEoOl9HughwAcbHI9c8NeATR5S3uTHEeiMgkKeiMTkDyBzivMyqWN1uZ1wqSuj3wrhNuJHkRCXjdk7x3aRsgDUQXJxuSvyNfE4mRNP44mt4UHhkqC3+dj8q6dlZrEioucL4k5JJOSSfEkkkn1qIct3guLo4zpWSe4JxszMwiQDzCoc/E+lYr5tzfJo+KR37yCeO6hls5u5nneO3bKh0ZS2sFgfydJzjqNtqn/AeSWSYXN7O13cqCEZlCRwg9e7iGyk+LdfhUX4XHr4lZL+S08p/YhKA/vSirTr0NLfw1Zy5vvCof2mz26Wqma1jupJJEigR8D23OffxqQAKSSPL1qXk4qp+M8b/wCJXEcqgraWzOYc7GaTde9x4RgZC+JyTt0rXJNQjbKQjudEOsOW47322hht443dALfvMylTgkvKzeyCMDABO9d1OT7NRgwIfVssx/aJz9Kj3B+HwS3Fwq3DpErju0SfSGLZLMPNc7DH1rsPy1YJvJoJ85JiT9715+Wbb5b+iOqKVdHPsbsxyzwLxGa2SF9MSd4AAuMnd/AMSMelZJebbxW02nEJrp/yRBHIo/WkIwPjvXtrK2a+hMaxOkscoYAK65iC6W8QD+LUphhVBhFCjyUBR9BR5dtfsQsSZp2fMHGGUa5LVDjoYyxPx0nSD8K6vDO0eWGRY+IxIiMQFuYSxiBPQOrbp8c4+W9Ya4vMMP2nTYx+1NOybDfu0DBmkf8AJUAePXamPNKUkqInigo2XKhrT5g4ULm0ngP/AFYnT4EqcH5HB+VbUMYUBR0AAHwGwrOtehE5CnuSebxayTPLuLyO2uMbDEjK8c3+JEaVX/OkpiMQQ40tdx7eSXs5X/OaVMei9H6J52uZI+HXbxEiRYJSpHUEIdx6jrVSz2gk4Xoh3BgXQB4lQGI+JII+NWLzB2jRRSPBBFJdzJ7LqmFjQnweVvZB9Bk+dVlwi3eK/YNH9njlRmihjd5IQ2oah7WwYDfAAG+3lXPqadNPlc0a4r9Oy6+XOLrdWsM6YxLGrYHgSNx8myPlXSqnuE3s/Dp4RA+bSadEkgbcIZn06oz1X2jnT0/lcNb48imrRlKLi6YpSlaFSOdofB2ueHXEUYzJo1xgdS8bB1A9SVx86gPBOLLcwJKp6j2h+Sw94H5/diuv2q803FrNAkMrrGySM6QCIz6lI3PeK2ItOdwOo3PlgtOzGKeJLqwvpkeca2kYJIspYknVGoUKwJIwOmDtmubPi+KuO0a457DmceuWWLRFvNORFCPEvJsD8AMsfhW9zpwNeHtYzKMW8UP2SVgNlyQyOceBfVk+betdGHgCcMt5uISym+uYUcRkgIitnRoRFyFJf2Wbc9RtuDPRD3kQWZFOpQJEOHXJHtLuNxnbemLAowcX5kzyXK0V/wBnFr9ou5b0HMMafZ4T4OSweVwfEAhVB8cHyqyKxwQKihUUKqjAVQAAPIAbAVkreEVFJIyk7dmnxmwM9vNCGKGWN0DDcrrUrn5ZzVWcP5A4m6rayGCCBAEaZGLu6AY9hPxSR4tjGflVv15dcjHn8vvpKEZdolSa6KL565ctLK9iWS10WYtwiSBSVeXUSxkZdy4G3n49OmhE3B1O3c59dbfc2a6Vxwq9FlxJILnvbW3muYXgny7LHGA+tJSc6wDnGwyM75rU5F4TcXVjJbxWsLxG7Rmnd1DR6Whdl0EZZdK+e+o1lPFvd20XjPaujVv4457qzj4fIqyMWQ9zgaIzhmbpgEDUfOpo3ZdJn2eJXQ+IVv5itI8Mjg5kJRFjTCqqqoVfwlrIQQBsMtE9WUtYyjsqJnPI74IRF2Wsf6XiN26+S6Y8/PepVy5ypbWSkW8ekt77sS8j/rOdz8OnpXSWsq1eJXc32ZVrItY1rk848WNtYzyL/SaNEQ85ZPYjH77CtohFBcd4ZJdMhjXVlZpfUCa8uiufiFBpVsdkXDF7mabGY3aOGAke9Fap3QYejP3jfM0qyXBayAXRNmrWd60lvIZHkaRfaE0byMdQdSSuo7ZIzt61q8Qt+GCBzG6NJpJQiVmk1Y9nGWz1x4VZ3aDyfM8hvrQ65ki7t4GGpZY1JbC+IfJzjxxj41ab8XUJMi21tD1kZWXvjp30BcZUkgdflmuTJj2ytXX4m8JWjtiaZ7W3lEbma2lhkeNgVZzCRqG/XPvA/wA6mtz2mysMW9hLn8q4eOFR8lLMflionwqy4q0KRfYX70oAJZJECdNmYZznxK9TUktuyWVvaueIzlsDaELCgPjjrkfIVOKOWNpUhNwdNnMur2/uN57xol/N2o7oD/unMh+6tQ8Gce5eXyHxxcuc/XNd5uyq5U/guJyafKWFJT9dQ/hXv/lPLJtccRlZfFYY0gz8SCxqHizt/eG/Gl0caw4SkOSgJZvfdiXkc/pO25/hW7yNxE2d6bQ/+nu9TwDwjmAy6DyV19oDzHrXR/5KWQwVkulIG5E53Pmcr1+GBVX8b4fNw/i8MUs0ghS4ikheWQsvdd4PaJO2QNQbYePgatjwzhLdusiWSMlVFjcdn7uWWyf3Zr6yniz4xT3CGQD9WeN8/wBYKsoVQfOHN1ob1ZIZu9SG5huI2UMQuWX7RFk4yCY1lUjIyXHjV9RyBgCpyCAQR0IPQ11GJ6pSlSQKUrxNKFUseigk/ADJoCtOVV72z455SXN8B848V47AXzZ3H9eD9YY63OyC3LcOuCw3muJmP7aJn781yv8A4fXPc3S+Twn6x4/01BJ67YLKW3uLe/gxjMSSZ2CvG5eNifAMGeMnyb1qZcC41HdQrLH0OzKfejce8jDwZTt9/Q13OJ8NjuInhmUPHIpVlPiD/A+OfA1TnFOEXfBpi6s5g2CXIUyKUGyx3US7nSNhKuGA2GoYVcskL5IasttayrUF4R2lq6AyW8jfp2uLuM/JCJE+DoCK6cnPHs5js7xvWSNbZPm87KAKzXBFMlimqs504q/E7iGztDlGY6XHQgZSS4/qkUsiH8d2Yj3VJxcX5luL5/s8eiZ262ts5eJR53V2MAp5xx4B6E+BnfJ3J4s1aSVhLdTBe+kwFGFGFjjUABIlGwA8h6AbR5LVR2+GcOS3hjhiGmONVVR6KMfWlbVK0IFchuUbMzd8bWAyk51mNC2fPOOvr1rr0oBSlKAUpSgFa19wyKYATRRyAHIDorgHzAYHFbNKA4XNUMMXDrnUiCJYJcrpAX3DgYG2c4+da3ZxxiO44bbFHDmOGOOTB3V0QKQw8DkfMb1z+fLU38sXDVZlRwZrpl6rEhwi77ZeXH7hrDwvkBXkD3cHd3CgZubWaSFZtPsgsiMrJIQMkYI/S8KAnlKxwQhFCjJCgAamLHbzZiST6k5rJQCo9z/e93w643wXTulPkZiIwflrz8qkNQftDPfvBaL+OwLf9wmFfojTS/8AYoDY7LJ1ksO9QFUlnuXRT1CmZgoOPEKAKiPYYdFxfxeRj/uSTof5VLeza4VY7m2GAba6mAx4xzOZom+BV9vhUN7LT3fG7+PwP2jH7F1/s9QSXHXxlzsa+0qSCLcV7MOHXB1PaorH8aPMR/wyAfpWpF2QcNHvwvLjp3ksrj6asVNKUBp8L4PDbJ3cESRJ+SihR8TjqfU1uUpQClKUApSlAKUpQClKUAr4TX2o7z/xBorCbQcSShYY/PXOwiUj1GvPyoDzyYnerNeHrdyFk9II8pCPgVBk+MhqSVgsrRYo0jQYWNVRR5BQFH3Cs9AKUpQHwmq7kd5557lc+wn4L+tuF7m2X9mJzKR4G8PlU/vLUSIyNnSww2NiQeoz6jb51qRcFRQoHhIZW/Tc53PoCQQPDSo6CgOB9iFpxaEptHeW5hI/+7ajXGfiYi4/YqD8D/Ac0Sr+ckuB/aQrMPvFT7tBOiO1nH/QvLZif0Xcwt/dlqv+ao+75lhb8uazb94d0f8ALQF1UoKUApSlAKUpQClKUApSlAKUpQClKUAqvuGcxR8W4hpRkFtYvrRSw7y4mXKiQJnIhjzkHxYqfDAsE1+ee0zsxkspGuLYFrViSdOdUJJzg4/E8m8Oh8CRJ+hqV+dOCcYvrKCKWG5cB0LtHKe8ib2umlt0CxjUzAjqoG5qweDdsaj2eIW725GjVIgMsQLjI1actGSPxTmqLJF9EuLRZVK0+GcYhuE1wSpKvmjBh88dD6GtyrlRSlKAjHaXDq4Vd46rEXHxjIcH6qKrjtNu9PELC56aobWQ/sT6j9z1Y/aZc6OFXfm8RjUebSkRgfVqr/tv4f3cdlj8WGaL5qsRH+U0Bc9K1OEXfe28Un5yON/3lB/nW3QClKUApSlAKUpQClKUApSlAKUpQCq37UOKP9pt7V37q1lR3kOdImZTjuS3guDkj8bOKsitPivB4bmMxTxrLGeqsM/MeR9RvVZK00SnTsqril5EkOqUa0JUBQNetiRpCqPeJIGKifHOB3by24uIjb29zKxCawXLe8xkwc94V6Z6dBjFd624KBHNYS5zbSMgPRtJOuKUeR0sD8QakfL9kvFOHql7lpbeV4zIpKSCSI4EisOjFSCeoNefiiotrzR0ZJvh+RBLzlUxPJNEGjIB7oW7FGJJCRrkbgD32b9Lrsa17/n/AIjaOY0vpJNLafbSN86QAxy6k416lH6pNSWDvLS5ks7l2ZiS1tK4H4WPHTI6uD1HX7q5kXD+5/CX9pbXcestNIhlWcIx3YYIVlQdFx0HxNaYpyjLbN/uRJJq4o43/OTin/uB/ZQ//pU05T5n5guhqSKJo/B54+5U/DSVLfEAirB4Dyjw+NUltraEBgGRwgYkEZBDNk7g+dSGu0wIRa8rX11NHJxSWExQsJEt7cOEMi+6zs27aTuF3GcfPnduNkWs4JAM93cKG9FkR0z+8VHzqyKjHaZYmXhd0BuVj7wfGJhJ/oqSD12bXXecKsz5Qqv7mU/01JagfYvfa+GBPzM0yfIt3g+6Sp5QClKUApSlAKUpQClKUApSlAKUrT4rxiG2jMk8ixoPFjjfyA6k+g3oDcpVXca7WZXytjCEX89OCCfVYRv82I+FR207S+I28hjklimE+NEkyiNImHXaPGRjoufL1zLTSthO3RJu0aH7PxC2uAMJcqbeU+GtTqiJ9d2GfIelbPZg2Ybkn3vttxqHiPcAz8QAfnUD47xHvXHf3E99KrBhGrCOBGHQkJ7KY+JNZOAc3zWVy880cfcXLRicIWzHpyokGdicHfzx4VybXNucVwaT4jtb5Lc4/wAtw3sPdTrkdUYbPG3gyN4MPv8AGq/lgltZRa3mG15EM2MJOviD+TKB1Xx6jNWPxPjUNrEZZ5FRFHUndvRR1Zj4Ab1XnM3MNzxGBoltYooW3Uzs5mBG6uqx7RODuMk+vWq5IwcfmdDE5J8Eo7IrvVwuJScmF5YvgEkbSP3SPlippVBQcPltEWYXT2lxIyrK0ftQu5J0l0O2TjdumSfOrA5L5xuTOLW/0F3UmCZBpEpXdkZeiuF9rbAIB8q2hmjLgSxtck9rFdW4kRkYZV1KkejDB+41lpWxmVD2H3BhnvLR/eXS2P0omaF/4JVvVSd3dLw7mVnYhIpXBck4AS5QZJJ2AEy5Jqc3na9w1M4nMpHhFHI+fg2nSfjmgJnSqj4v26Ng/ZbXSPy7hgP8ND/qFQHjfP11dZE905Q9UizHH8CE3YfrE0B+ko7+NnMayIZFAZkDAsFPQlQcgHzrYqgexy6SLiiqMAXEEiL+spWT+CGr+oBSlKAUpSgFKUoCHc59oaWjdxComuiM6M4SMHo0jDoPEKNz6ZzVYXtzJPJ3tzIZZfAnZUHkidEHw3PiTVqcy9mdpeyGZg8Ux6ywvoZsDA1AgqdhjOM+tcL/AJLj/wB9c4/Viz9dNXi0uysk2QVmABJOANya5rwm5xqGIQcgfjSev6K/ea63PvJv2CaEA3c0BUtLI3tx6s+ymEUAYxk565GK5g4/B+dUfHI/iK0UlIptaN2KEKAqgADoAMCsXEIdUUi+aMPuOPvrD/x2D88n1r5/x+3/ADq/f/tV7RWmSHg3C4ZY4rhy9xIUUq8zNIVIxsoJwuCMYA8K7tVtZcQWIkQXUioTnQi61BPlqQ4rc0STf+/mz00pNj6KoFePLRzlK3JHes8UuETPisGuF0CoxZSAH2U58/HA67eVcuPi0EVzZRS3CqLZklklY+EaFQu2SXcnp4DJrjwcjzyH2eG3LE+MvsfXvXFdmw7L78+7bWsHq8mo/wCEp/jWmPSqDTciss25cItzgHMlvexmS2k7xFcoThlwwwcYYA9CD86/PF1zdeOCZb240lm2ErKN2O3s4OPTwq6eS+Wjwq2uHuZlfUzTyFFKoqqgzgHc7Ln6VQM3CpiI1JRTMA0UZOHYE+ycYwM+GoiuoxNiwt2uZCsEctxIRltKtI2M9WJ6DJG5OKnXAex27mwbhktk/JGJZfoDoX6t8K4PKvLpkUzxXM0N0h0HSO77tx+Kw6sp+Xw8KurkLmFr2yjlkAEoLxy42GuNirEehxn54qWmiE0zX4L2ZWFtgiESuP8AqTYlb5BhpX9kCqu56iF/eSz2oSO3hj7qSVvdkaEsWKqBuADpz46avuqv5j7MrhWn+wtG0F1rMkMrFO7dxu0bgHYk50kf/wAKvMO/IrHgPCpYpLdxcRQz4EtsjAkkk+yGPRdWSNO+d6/QHJXMv260WVl0SAtHMn5MiHDAZ8OhHoRVSpy3cRSR/auHTzXEKqsTwjXCwX3CzatIYHO56dcVa3IvL72lsRMR300jzTaTlVeTHsg+IVVVc+OCaOgr8yRUpSoJFKUoBSlKAUpSgFa81hG/vRo3xVT/ABFfaUBiHB4PzMf7i/7VlSxjHREHwUD+VKUBlVAOgx8Nq9UpQDFKUoDn8wcM+02s8GdPfRSID5F1IB+RNUVxCIWs8R4hauJ4FRUaORHjfR7radQIPjv86UpdCrJTwHkm9uNdyksVql0VbSV76VVVdKsCG0amG/jjarN4FwWO0t0giB0RjAycsSSSWJ8WJJJ+NKVLdiqN+lKVAFKUoBSlKA//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956247"/>
            <a:ext cx="862012"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19 CuadroTexto"/>
          <p:cNvSpPr txBox="1"/>
          <p:nvPr/>
        </p:nvSpPr>
        <p:spPr>
          <a:xfrm>
            <a:off x="4299145" y="3291045"/>
            <a:ext cx="1512168" cy="276999"/>
          </a:xfrm>
          <a:prstGeom prst="rect">
            <a:avLst/>
          </a:prstGeom>
          <a:noFill/>
        </p:spPr>
        <p:txBody>
          <a:bodyPr wrap="square" rtlCol="0">
            <a:spAutoFit/>
          </a:bodyPr>
          <a:lstStyle/>
          <a:p>
            <a:pPr algn="ctr"/>
            <a:r>
              <a:rPr lang="es-ES" sz="1200" b="1" dirty="0" smtClean="0">
                <a:effectLst>
                  <a:outerShdw blurRad="38100" dist="38100" dir="2700000" algn="tl">
                    <a:srgbClr val="000000">
                      <a:alpha val="43137"/>
                    </a:srgbClr>
                  </a:outerShdw>
                </a:effectLst>
              </a:rPr>
              <a:t>RECIBE PACIENTE</a:t>
            </a:r>
            <a:endParaRPr lang="es-ES" sz="1200" b="1" dirty="0">
              <a:effectLst>
                <a:outerShdw blurRad="38100" dist="38100" dir="2700000" algn="tl">
                  <a:srgbClr val="000000">
                    <a:alpha val="43137"/>
                  </a:srgbClr>
                </a:outerShdw>
              </a:effectLst>
            </a:endParaRPr>
          </a:p>
        </p:txBody>
      </p:sp>
      <p:sp>
        <p:nvSpPr>
          <p:cNvPr id="19" name="18 CuadroTexto"/>
          <p:cNvSpPr txBox="1"/>
          <p:nvPr/>
        </p:nvSpPr>
        <p:spPr>
          <a:xfrm>
            <a:off x="2195736" y="5199583"/>
            <a:ext cx="1401687" cy="461665"/>
          </a:xfrm>
          <a:prstGeom prst="rect">
            <a:avLst/>
          </a:prstGeom>
          <a:noFill/>
        </p:spPr>
        <p:txBody>
          <a:bodyPr wrap="square" rtlCol="0">
            <a:spAutoFit/>
          </a:bodyPr>
          <a:lstStyle/>
          <a:p>
            <a:pPr algn="ctr"/>
            <a:r>
              <a:rPr lang="es-ES" sz="1200" b="1" dirty="0" smtClean="0">
                <a:effectLst>
                  <a:outerShdw blurRad="38100" dist="38100" dir="2700000" algn="tl">
                    <a:srgbClr val="000000">
                      <a:alpha val="43137"/>
                    </a:srgbClr>
                  </a:outerShdw>
                </a:effectLst>
              </a:rPr>
              <a:t>ASIGNA PISO Y CAMA</a:t>
            </a:r>
            <a:endParaRPr lang="es-ES" sz="1200" b="1" dirty="0">
              <a:effectLst>
                <a:outerShdw blurRad="38100" dist="38100" dir="2700000" algn="tl">
                  <a:srgbClr val="000000">
                    <a:alpha val="43137"/>
                  </a:srgbClr>
                </a:outerShdw>
              </a:effectLst>
            </a:endParaRPr>
          </a:p>
        </p:txBody>
      </p:sp>
      <p:pic>
        <p:nvPicPr>
          <p:cNvPr id="2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466345">
            <a:off x="5707954" y="3079771"/>
            <a:ext cx="113347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354287">
            <a:off x="3575988" y="2369188"/>
            <a:ext cx="113347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25 CuadroTexto"/>
          <p:cNvSpPr txBox="1"/>
          <p:nvPr/>
        </p:nvSpPr>
        <p:spPr>
          <a:xfrm>
            <a:off x="7375498" y="1623040"/>
            <a:ext cx="1588990" cy="461665"/>
          </a:xfrm>
          <a:prstGeom prst="rect">
            <a:avLst/>
          </a:prstGeom>
          <a:noFill/>
        </p:spPr>
        <p:txBody>
          <a:bodyPr wrap="square" rtlCol="0">
            <a:spAutoFit/>
          </a:bodyPr>
          <a:lstStyle/>
          <a:p>
            <a:r>
              <a:rPr lang="es-ES" sz="1200" b="1" dirty="0" smtClean="0">
                <a:effectLst>
                  <a:outerShdw blurRad="38100" dist="38100" dir="2700000" algn="tl">
                    <a:srgbClr val="000000">
                      <a:alpha val="43137"/>
                    </a:srgbClr>
                  </a:outerShdw>
                </a:effectLst>
              </a:rPr>
              <a:t>LABORES DE </a:t>
            </a:r>
          </a:p>
          <a:p>
            <a:r>
              <a:rPr lang="es-ES" sz="1200" b="1" dirty="0" smtClean="0">
                <a:effectLst>
                  <a:outerShdw blurRad="38100" dist="38100" dir="2700000" algn="tl">
                    <a:srgbClr val="000000">
                      <a:alpha val="43137"/>
                    </a:srgbClr>
                  </a:outerShdw>
                </a:effectLst>
              </a:rPr>
              <a:t>ENFERMERIA</a:t>
            </a:r>
            <a:endParaRPr lang="es-ES" sz="1200" b="1" dirty="0">
              <a:effectLst>
                <a:outerShdw blurRad="38100" dist="38100" dir="2700000" algn="tl">
                  <a:srgbClr val="000000">
                    <a:alpha val="43137"/>
                  </a:srgbClr>
                </a:outerShdw>
              </a:effectLst>
            </a:endParaRPr>
          </a:p>
        </p:txBody>
      </p:sp>
      <p:sp>
        <p:nvSpPr>
          <p:cNvPr id="27" name="26 CuadroTexto"/>
          <p:cNvSpPr txBox="1"/>
          <p:nvPr/>
        </p:nvSpPr>
        <p:spPr>
          <a:xfrm>
            <a:off x="7373227" y="2525995"/>
            <a:ext cx="2095317" cy="830997"/>
          </a:xfrm>
          <a:prstGeom prst="rect">
            <a:avLst/>
          </a:prstGeom>
          <a:noFill/>
        </p:spPr>
        <p:txBody>
          <a:bodyPr wrap="square" rtlCol="0">
            <a:spAutoFit/>
          </a:bodyPr>
          <a:lstStyle/>
          <a:p>
            <a:r>
              <a:rPr lang="es-ES" sz="1200" b="1" dirty="0" smtClean="0">
                <a:effectLst>
                  <a:outerShdw blurRad="38100" dist="38100" dir="2700000" algn="tl">
                    <a:srgbClr val="000000">
                      <a:alpha val="43137"/>
                    </a:srgbClr>
                  </a:outerShdw>
                </a:effectLst>
              </a:rPr>
              <a:t>SOLICITA EXAMENES</a:t>
            </a:r>
          </a:p>
          <a:p>
            <a:r>
              <a:rPr lang="es-ES" sz="1200" b="1" dirty="0" smtClean="0">
                <a:effectLst>
                  <a:outerShdw blurRad="38100" dist="38100" dir="2700000" algn="tl">
                    <a:srgbClr val="000000">
                      <a:alpha val="43137"/>
                    </a:srgbClr>
                  </a:outerShdw>
                </a:effectLst>
              </a:rPr>
              <a:t>PRESCRIPCION MEDICA</a:t>
            </a:r>
          </a:p>
          <a:p>
            <a:r>
              <a:rPr lang="es-ES" sz="1200" b="1" dirty="0" smtClean="0">
                <a:effectLst>
                  <a:outerShdw blurRad="38100" dist="38100" dir="2700000" algn="tl">
                    <a:srgbClr val="000000">
                      <a:alpha val="43137"/>
                    </a:srgbClr>
                  </a:outerShdw>
                </a:effectLst>
              </a:rPr>
              <a:t>INTERCONSULTAS</a:t>
            </a:r>
          </a:p>
          <a:p>
            <a:r>
              <a:rPr lang="es-ES" sz="1200" b="1" dirty="0" smtClean="0">
                <a:effectLst>
                  <a:outerShdw blurRad="38100" dist="38100" dir="2700000" algn="tl">
                    <a:srgbClr val="000000">
                      <a:alpha val="43137"/>
                    </a:srgbClr>
                  </a:outerShdw>
                </a:effectLst>
              </a:rPr>
              <a:t>VALORACIONES</a:t>
            </a:r>
            <a:endParaRPr lang="es-ES" sz="1200" b="1" dirty="0">
              <a:effectLst>
                <a:outerShdw blurRad="38100" dist="38100" dir="2700000" algn="tl">
                  <a:srgbClr val="000000">
                    <a:alpha val="43137"/>
                  </a:srgbClr>
                </a:outerShdw>
              </a:effectLst>
            </a:endParaRPr>
          </a:p>
        </p:txBody>
      </p:sp>
      <p:sp>
        <p:nvSpPr>
          <p:cNvPr id="28" name="27 CuadroTexto"/>
          <p:cNvSpPr txBox="1"/>
          <p:nvPr/>
        </p:nvSpPr>
        <p:spPr>
          <a:xfrm>
            <a:off x="7624747" y="4232121"/>
            <a:ext cx="1483757" cy="276999"/>
          </a:xfrm>
          <a:prstGeom prst="rect">
            <a:avLst/>
          </a:prstGeom>
          <a:noFill/>
        </p:spPr>
        <p:txBody>
          <a:bodyPr wrap="square" rtlCol="0">
            <a:spAutoFit/>
          </a:bodyPr>
          <a:lstStyle/>
          <a:p>
            <a:r>
              <a:rPr lang="es-ES" sz="1200" b="1" dirty="0" smtClean="0">
                <a:effectLst>
                  <a:outerShdw blurRad="38100" dist="38100" dir="2700000" algn="tl">
                    <a:srgbClr val="000000">
                      <a:alpha val="43137"/>
                    </a:srgbClr>
                  </a:outerShdw>
                </a:effectLst>
              </a:rPr>
              <a:t>REALIZA EXAMENES</a:t>
            </a:r>
            <a:endParaRPr lang="es-ES" sz="1200" b="1" dirty="0">
              <a:effectLst>
                <a:outerShdw blurRad="38100" dist="38100" dir="2700000" algn="tl">
                  <a:srgbClr val="000000">
                    <a:alpha val="43137"/>
                  </a:srgbClr>
                </a:outerShdw>
              </a:effectLst>
            </a:endParaRPr>
          </a:p>
        </p:txBody>
      </p:sp>
      <p:sp>
        <p:nvSpPr>
          <p:cNvPr id="29" name="28 CuadroTexto"/>
          <p:cNvSpPr txBox="1"/>
          <p:nvPr/>
        </p:nvSpPr>
        <p:spPr>
          <a:xfrm>
            <a:off x="227264" y="3356992"/>
            <a:ext cx="1521566" cy="307777"/>
          </a:xfrm>
          <a:prstGeom prst="rect">
            <a:avLst/>
          </a:prstGeom>
          <a:noFill/>
        </p:spPr>
        <p:txBody>
          <a:bodyPr wrap="square" rtlCol="0">
            <a:spAutoFit/>
          </a:bodyPr>
          <a:lstStyle/>
          <a:p>
            <a:pPr algn="ctr"/>
            <a:r>
              <a:rPr lang="es-ES" sz="1400" b="1" dirty="0" smtClean="0">
                <a:effectLst>
                  <a:outerShdw blurRad="38100" dist="38100" dir="2700000" algn="tl">
                    <a:srgbClr val="000000">
                      <a:alpha val="43137"/>
                    </a:srgbClr>
                  </a:outerShdw>
                </a:effectLst>
              </a:rPr>
              <a:t>MEDICO</a:t>
            </a:r>
            <a:endParaRPr lang="es-ES" sz="1400" b="1" dirty="0">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6286" y="3550983"/>
            <a:ext cx="877887"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643932"/>
            <a:ext cx="854075" cy="1852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760" y="4522763"/>
            <a:ext cx="90805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30 CuadroTexto"/>
          <p:cNvSpPr txBox="1"/>
          <p:nvPr/>
        </p:nvSpPr>
        <p:spPr>
          <a:xfrm>
            <a:off x="919330" y="4695527"/>
            <a:ext cx="1492430" cy="461665"/>
          </a:xfrm>
          <a:prstGeom prst="rect">
            <a:avLst/>
          </a:prstGeom>
          <a:noFill/>
        </p:spPr>
        <p:txBody>
          <a:bodyPr wrap="square" rtlCol="0">
            <a:spAutoFit/>
          </a:bodyPr>
          <a:lstStyle/>
          <a:p>
            <a:pPr algn="ctr"/>
            <a:r>
              <a:rPr lang="es-ES" sz="1200" b="1" dirty="0" smtClean="0">
                <a:effectLst>
                  <a:outerShdw blurRad="38100" dist="38100" dir="2700000" algn="tl">
                    <a:srgbClr val="000000">
                      <a:alpha val="43137"/>
                    </a:srgbClr>
                  </a:outerShdw>
                </a:effectLst>
              </a:rPr>
              <a:t>ORDEN DE</a:t>
            </a:r>
          </a:p>
          <a:p>
            <a:pPr algn="ctr"/>
            <a:r>
              <a:rPr lang="es-ES" sz="1200" b="1" dirty="0" smtClean="0">
                <a:effectLst>
                  <a:outerShdw blurRad="38100" dist="38100" dir="2700000" algn="tl">
                    <a:srgbClr val="000000">
                      <a:alpha val="43137"/>
                    </a:srgbClr>
                  </a:outerShdw>
                </a:effectLst>
              </a:rPr>
              <a:t> INTERNACION</a:t>
            </a:r>
            <a:endParaRPr lang="es-ES" sz="1200" b="1" dirty="0">
              <a:effectLst>
                <a:outerShdw blurRad="38100" dist="38100" dir="2700000" algn="tl">
                  <a:srgbClr val="000000">
                    <a:alpha val="43137"/>
                  </a:srgbClr>
                </a:outerShdw>
              </a:effectLst>
            </a:endParaRPr>
          </a:p>
        </p:txBody>
      </p:sp>
      <p:sp>
        <p:nvSpPr>
          <p:cNvPr id="32" name="31 CuadroTexto"/>
          <p:cNvSpPr txBox="1"/>
          <p:nvPr/>
        </p:nvSpPr>
        <p:spPr>
          <a:xfrm>
            <a:off x="2195736" y="4129335"/>
            <a:ext cx="1521566" cy="307777"/>
          </a:xfrm>
          <a:prstGeom prst="rect">
            <a:avLst/>
          </a:prstGeom>
          <a:noFill/>
        </p:spPr>
        <p:txBody>
          <a:bodyPr wrap="square" rtlCol="0">
            <a:spAutoFit/>
          </a:bodyPr>
          <a:lstStyle/>
          <a:p>
            <a:pPr algn="ctr"/>
            <a:r>
              <a:rPr lang="es-ES" sz="1400" b="1" dirty="0" smtClean="0">
                <a:effectLst>
                  <a:outerShdw blurRad="38100" dist="38100" dir="2700000" algn="tl">
                    <a:srgbClr val="000000">
                      <a:alpha val="43137"/>
                    </a:srgbClr>
                  </a:outerShdw>
                </a:effectLst>
              </a:rPr>
              <a:t>ADMISION</a:t>
            </a:r>
            <a:endParaRPr lang="es-ES" sz="1400" b="1" dirty="0">
              <a:effectLst>
                <a:outerShdw blurRad="38100" dist="38100" dir="2700000" algn="tl">
                  <a:srgbClr val="000000">
                    <a:alpha val="43137"/>
                  </a:srgbClr>
                </a:outerShdw>
              </a:effectLst>
            </a:endParaRPr>
          </a:p>
        </p:txBody>
      </p:sp>
      <p:sp>
        <p:nvSpPr>
          <p:cNvPr id="33" name="32 CuadroTexto"/>
          <p:cNvSpPr txBox="1"/>
          <p:nvPr/>
        </p:nvSpPr>
        <p:spPr>
          <a:xfrm>
            <a:off x="4211960" y="4849996"/>
            <a:ext cx="1521566" cy="523220"/>
          </a:xfrm>
          <a:prstGeom prst="rect">
            <a:avLst/>
          </a:prstGeom>
          <a:noFill/>
        </p:spPr>
        <p:txBody>
          <a:bodyPr wrap="square" rtlCol="0">
            <a:spAutoFit/>
          </a:bodyPr>
          <a:lstStyle/>
          <a:p>
            <a:pPr algn="ctr"/>
            <a:r>
              <a:rPr lang="es-ES" sz="1400" b="1" dirty="0" smtClean="0">
                <a:effectLst>
                  <a:outerShdw blurRad="38100" dist="38100" dir="2700000" algn="tl">
                    <a:srgbClr val="000000">
                      <a:alpha val="43137"/>
                    </a:srgbClr>
                  </a:outerShdw>
                </a:effectLst>
              </a:rPr>
              <a:t>ENFERMERIA</a:t>
            </a:r>
          </a:p>
          <a:p>
            <a:pPr algn="ctr"/>
            <a:r>
              <a:rPr lang="es-ES" sz="1400" b="1" dirty="0" smtClean="0">
                <a:effectLst>
                  <a:outerShdw blurRad="38100" dist="38100" dir="2700000" algn="tl">
                    <a:srgbClr val="000000">
                      <a:alpha val="43137"/>
                    </a:srgbClr>
                  </a:outerShdw>
                </a:effectLst>
              </a:rPr>
              <a:t>PISO</a:t>
            </a:r>
            <a:endParaRPr lang="es-ES" sz="1400" b="1" dirty="0">
              <a:effectLst>
                <a:outerShdw blurRad="38100" dist="38100" dir="2700000" algn="tl">
                  <a:srgbClr val="000000">
                    <a:alpha val="43137"/>
                  </a:srgbClr>
                </a:outerShdw>
              </a:effectLst>
            </a:endParaRPr>
          </a:p>
        </p:txBody>
      </p:sp>
      <p:pic>
        <p:nvPicPr>
          <p:cNvPr id="3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53147" y="1444942"/>
            <a:ext cx="458111" cy="667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2200" y="3784302"/>
            <a:ext cx="969963"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0192" y="5103149"/>
            <a:ext cx="92710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9512" y="116632"/>
            <a:ext cx="1225987"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135" y="1412776"/>
            <a:ext cx="2333625"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1 Título"/>
          <p:cNvSpPr txBox="1">
            <a:spLocks/>
          </p:cNvSpPr>
          <p:nvPr/>
        </p:nvSpPr>
        <p:spPr>
          <a:xfrm>
            <a:off x="35496" y="6309320"/>
            <a:ext cx="2799236" cy="432048"/>
          </a:xfrm>
          <a:prstGeom prst="rect">
            <a:avLst/>
          </a:prstGeom>
        </p:spPr>
        <p:txBody>
          <a:bodyPr vert="horz" anchor="b">
            <a:normAutofit fontScale="97500" lnSpcReduction="1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r"/>
            <a:r>
              <a:rPr lang="es-ES" sz="2400" b="1" dirty="0" smtClean="0">
                <a:effectLst>
                  <a:outerShdw blurRad="38100" dist="38100" dir="2700000" algn="tl">
                    <a:srgbClr val="000000">
                      <a:alpha val="43137"/>
                    </a:srgbClr>
                  </a:outerShdw>
                </a:effectLst>
              </a:rPr>
              <a:t>Consulta Externa</a:t>
            </a:r>
            <a:endParaRPr lang="es-ES" sz="2400" b="1" dirty="0">
              <a:effectLst>
                <a:outerShdw blurRad="38100" dist="38100" dir="2700000" algn="tl">
                  <a:srgbClr val="000000">
                    <a:alpha val="43137"/>
                  </a:srgbClr>
                </a:outerShdw>
              </a:effectLst>
            </a:endParaRPr>
          </a:p>
        </p:txBody>
      </p:sp>
      <p:sp>
        <p:nvSpPr>
          <p:cNvPr id="38" name="1 Título"/>
          <p:cNvSpPr txBox="1">
            <a:spLocks/>
          </p:cNvSpPr>
          <p:nvPr/>
        </p:nvSpPr>
        <p:spPr>
          <a:xfrm>
            <a:off x="5940152" y="6309320"/>
            <a:ext cx="3024336" cy="432048"/>
          </a:xfrm>
          <a:prstGeom prst="rect">
            <a:avLst/>
          </a:prstGeom>
        </p:spPr>
        <p:txBody>
          <a:bodyPr vert="horz" anchor="b">
            <a:normAutofit fontScale="97500" lnSpcReduction="1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r"/>
            <a:r>
              <a:rPr lang="es-ES" sz="2400" b="1" dirty="0" smtClean="0">
                <a:effectLst>
                  <a:outerShdw blurRad="38100" dist="38100" dir="2700000" algn="tl">
                    <a:srgbClr val="000000">
                      <a:alpha val="43137"/>
                    </a:srgbClr>
                  </a:outerShdw>
                </a:effectLst>
              </a:rPr>
              <a:t>Salida del paciente</a:t>
            </a:r>
            <a:endParaRPr lang="es-ES" sz="2400" b="1" dirty="0">
              <a:effectLst>
                <a:outerShdw blurRad="38100" dist="38100" dir="2700000" algn="tl">
                  <a:srgbClr val="000000">
                    <a:alpha val="43137"/>
                  </a:srgbClr>
                </a:outerShdw>
              </a:effectLst>
            </a:endParaRPr>
          </a:p>
        </p:txBody>
      </p:sp>
      <p:cxnSp>
        <p:nvCxnSpPr>
          <p:cNvPr id="9" name="8 Conector recto de flecha"/>
          <p:cNvCxnSpPr/>
          <p:nvPr/>
        </p:nvCxnSpPr>
        <p:spPr>
          <a:xfrm>
            <a:off x="3417086" y="6525344"/>
            <a:ext cx="192925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a:stCxn id="7" idx="2"/>
          </p:cNvCxnSpPr>
          <p:nvPr/>
        </p:nvCxnSpPr>
        <p:spPr>
          <a:xfrm>
            <a:off x="7956376" y="5985912"/>
            <a:ext cx="0" cy="3234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1907704" y="334397"/>
            <a:ext cx="6768752" cy="646331"/>
          </a:xfrm>
          <a:prstGeom prst="rect">
            <a:avLst/>
          </a:prstGeom>
          <a:noFill/>
        </p:spPr>
        <p:txBody>
          <a:bodyPr wrap="square" rtlCol="0">
            <a:spAutoFit/>
          </a:bodyPr>
          <a:lstStyle/>
          <a:p>
            <a:r>
              <a:rPr lang="es-EC" sz="3600" b="1" dirty="0" smtClean="0">
                <a:solidFill>
                  <a:srgbClr val="FF0000"/>
                </a:solidFill>
                <a:effectLst>
                  <a:outerShdw blurRad="38100" dist="38100" dir="2700000" algn="tl">
                    <a:srgbClr val="000000">
                      <a:alpha val="43137"/>
                    </a:srgbClr>
                  </a:outerShdw>
                </a:effectLst>
              </a:rPr>
              <a:t>   ESTRUCTURA DEL  SGH</a:t>
            </a:r>
            <a:endParaRPr lang="es-EC"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209678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2420888"/>
            <a:ext cx="8534400" cy="1767064"/>
          </a:xfrm>
        </p:spPr>
        <p:txBody>
          <a:bodyPr>
            <a:noAutofit/>
          </a:bodyPr>
          <a:lstStyle/>
          <a:p>
            <a:r>
              <a:rPr lang="es-EC" sz="6600" b="1" dirty="0" smtClean="0">
                <a:solidFill>
                  <a:schemeClr val="tx2"/>
                </a:solidFill>
              </a:rPr>
              <a:t>LA  GESTIÓN  DEL  CAMBIO</a:t>
            </a:r>
            <a:endParaRPr lang="es-EC" sz="6600" b="1" dirty="0">
              <a:solidFill>
                <a:schemeClr val="tx2"/>
              </a:solidFill>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551" y="332656"/>
            <a:ext cx="1263105" cy="883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data:image/jpeg;base64,/9j/4AAQSkZJRgABAQAAAQABAAD/2wCEAAkGBhIQEBIQDxAUEBIQEBQUERAUFRQQEBQQFBAXFRUWFRYXHSYeFxokGRQVHy8gIycpLCwtFR4xNTAqNSctLCkBCQoKDgwOGQ8PGjMlHyQpNTMxNDU1NC4rMDU1LDY1KTI1NDUsLyw0LywsNCw0LDQsKSkvNSwsKi8sLCkpLCkpLP/AABEIAL8BCQMBIgACEQEDEQH/xAAbAAABBQEBAAAAAAAAAAAAAAAAAQQFBgcDAv/EAEoQAAEDAgMDBwkDCAgHAQAAAAEAAgMEEQUSIQYxQQcTUWFxc7IUIjIzNXKBsbNCkaEVUmJ0gpLB0SMkNENUk+HwFhclU6TS8aL/xAAaAQEBAQEBAQEAAAAAAAAAAAAABAUCAwEG/8QALREAAgIAAgkEAgIDAAAAAAAAAAECAxESBCExMzRBcoHBE0RRsRSRofEiYeH/2gAMAwEAAhEDEQA/ANxQhCAEIQgBCEIAQhCAEIQgBCEIAQhCAEIQgBCEIAQhCAEIQgBCEIATLFsYhpYzLUSCNg013k9DRvcdNwT1ZDiHOY1ipgDy2GEvAt9mJjg17x0uc61j1joXhda4JYLFvYTaRc60lFYt6kSldyytDrQUpc3g6SQMJ/ZAPzTX/nNJ/hI/80/+qt1bPQ4PADzbWX0YxoDppHAa6nU9ZJtqoPD9r8SriXUVFC2K5AklJLdD03bf4A2UsnYng56/hLEjm7YvK7NfwliRv/OaT/CM/wA0/wDqukHLM64z0jbccsvnfAFuqkqraHFqW7qihhljY0uc+IkANG/UuJFvdU3gOP0mKROAjaSB/SQSNaXC/HoLT0j8Ej6jeHqa/wDawEXbKWX1cH8OOA52d2tp65p5lxD2jzonebI3rtxHWLhTKyTbPZ52FVEVZREsY55s3eGSDXJ0ljhfTqOu5ajhWINqIIp2bpY2uA6LjcveqxtuE9qKqLpSbrsX+S/kdIQhe5WKhCQrsAhCEAIQhACEIQAhCEAIQhACLrlPUBvamjqq6AfZwlDgo7yhAqUBJITOKs6dyeAoAQhCAEIQgFQkSoDxKfNPYfksu5HDmmqnHVxjj1957ifkFqM3ou7D8ll3Ix6yp7qLxPUlu+r7kN+/q7/RB7ZV5q8TexziGNmFOz9FoflcR15sx+5aFt619NhhbSXibGY2nm7tLYswBsRqOFz2rJdoB/W6r9Zm+q5aFs/ynwPh5nEGkODcrn5ecjkba3nNAuCeItb5KGm2LlNSeDfMztHug5WRm8HLmQGz/KNJT08sFQH1OZp5pznXILgQWvc7Ut48SoLZTFHUtZBK0289rH9cbyGuB+faArTi+0uFwxytoKUOlljcwSlmVjMwsbZ9d3ACyo9H6yPvGeILxsk4yis2OBNbOUZQWfNgbByrD/p56po/mnvJ4f8AptN7rvqOTLlV9nHvovEnvJ57Npvdf9Vy1PcPp8m2uKfT5LGhCFQWipClSFdgEIQgBCEIAQhCAEJHPA1KbPq0A6SE216FGT15HFRtTj7gC298wLdesWQHaatzEnpK4mqUcalczUoCU8pR5SoryhevKEBLNqVK4VVZgW9Go7P9/NVZtQpXAZ7y26Wn+aAsaEIQAhCEAJUiVAeJvRd2H5LLuRj1lT3UXietRm9F3Yfksu5GPWVPdReJ6kt31fchv4irv9FLx/8AtdV+tTfVcmClsRqGR4hO+WMTMbWTF0RJAcOddpcLTNucFgioHmCijc82azJH5zM2mcZRe4WVGj1M0sdhiQ0Z255J7DHV2o/WR94zxBbFQ4dS/k0VL6CJhFO57onRgHM1puCXC+tt56Vj9O8GZpADQZWkNG5oLwbC/Abl8so9Jx17T5do3ouLbxxNe5VfZx76LxJ7yeezab3X/VcmXKr7OPfReJPeTv2bTe6/6rlre4fT5N1cU+nyWNCEKgtFSFKkK7AIQhACEIQAhCb4hJlief0T+On8UBH1NdmPVw7E2fUqOdUrm6oQDioqFAYnORr0G6fyzKJrnXCA7NqrgFBqFCwVWU5T8E48pQEjz69CoUZ5QvTZkBKCdT+yYLpXO4MZ+Ljp+AKqUZJIAuSTYAbyTuC0bAcL8nhDT6bvOef0jw+A0QEkhCEAIQhACVIlQHib0Xdh+Sy7kY9ZU91F4nrUZvRd2H5LLuRj1lT3UXiepLd9X3Ib+Iq7/RUMVo3zV9RFE0vfJVzNa0cTzrv/AKti23xGopqJ0tL6bC0uOUPtH9o2KxvGZnMrah7HOY5tVMWuaS1wPOu3EahJV7RVUzDHLUyvYd7S85SOscfisyu9VKa5syKtJjSrFrxZsjRUT4U7nm3qJaV+Ztg0l7mmwtwO5YjStIlYCLESNBB0IIeLgp63amsDcgq5strW5x17du9MqQ3lYTr/AEjdf2wvl96tccORzpGkRucMMdRr/Kr7OPfReJPeTz2bTe6/6rky5VfZx76LxJ7yeezab3X/AFXLU9w+nybS4p9PksaEIVBaKkKVIV2AQhCAEIQgBNcUjLoZAN+Q27QL/wAE6QgM5dUrwahONocHfBN5jS6OQ3jIBNid7NOI+XxXGPBKh390R7xa35lAcHzplUSqY/4alPpPjZ2uJ+QXObZF5HmzxuPRZw/FAVeVtyrc7YEup45WTZJDGHPZIPNuRcAEat4cCmmBbJyuqQKhuSOPznG4IcAdGtI33tr0C/UrhW1eY34D0R1ICt0GxbQAZ5Tfi1lgB1XIufwXeqoqGEecPjndf5rliFfJI7m4NXcXcGjr616pcBA86Y53dJ/kgHuzEFO+fNECcjSW3Ic3MejTfa6t6qVM9kZ8wBut9NNVZKKrEg6xv/mgHKEIQAhCEAJUiVAeJvRd2H5LLuRj1lT3UXietRm9F3Yfksu5GPWVPdReJ6kt31fchv4irv8ARS8f/tdV+tTfVcpHZPY6TEDJkkbGIg27nAuuXXsAB2b1HY//AGuq/WpvquWjbI0FTRUML4KfnpKqdsk7btaWU1rC2YjzrAG3S4rLprVlrzbEYuj0q255lqW0zbFsKkpZnwTCz2H4EEXDmniCFxo/WR94zxBalysYDzkDatjfPgIbJ0mFx/GziPgSsto/WR94zxBcXVelZl5HGkUejdl5cjYOVX2ce+i8Se8nnsyn91/1XJlyq+zj30XiT3k89m03uv8AquWv7h9Pk3lxT6fJY0IQqC0VIUqQrsAhCEAIQhACCUJpictoyBvcLfDigIatxskmxsOA6lGS4kTxTXEInC+UqvVVXKOCAsL649KbnEyOKg8PDppY43vLA97WlwFyMxsr1FydQD05pnfFjR+DUBAjahzON+1OcPxOWtfkaMsY9OQeFp6fkrPSbH0ce6BryOMl5Tf9q4C9f3z2gANZlDQNABlB0HaUByhomRNsxth+J6yeKicUxANvqpysJDTlBJtuAus+xNkrpCJI3saD9prm369RuQD+jrc7r8OCsdBUlpBHD5KsUMdlNUz0BY6rG4oxcm56Bv8Aiq/WbaH7Nmjq1P3lQ+1kjmtY5u512nqcBcfeL/cqo2rINy4XCAvtCyprHggmOO+sjj51v0G7yevcroAsv2ZramaUCHM4X8532GdbncOzitRQAlSJUB4m9F3Yfksu5GPWVPdReJ61Cb0Xdh+Sy/kY9ZU91F4nqO3fV9yG/iKu/wBFXqJYG4jO6qjfLEKqfMxhAcTzrrbyNPiFLbW7cipdE6kdVU+RuVzRJzTC0G4s1jiL9Z6lXdoD/W6r9am+q5MAVkO2Uc0V8mA7pwzQjsbNQHKlRmDmJKeokaY8js/NvLhlsczi+5v0rOmuYagGJpbGZhka45nBmcWBPE2TTMOldqP1kfeM8QSd87Wsx9s0idzjn5Gwcqvs499F4k95PPZtN7r/AKrky5VfZx76LxJ7yeezab3X/Vctj3D6fJvrin0+SxoQhUFoqQpUhXYBCEIAQhR9RiI3NPxQDqepDesqHq5yUslQmU84QDSp1ULWwgqSqKgKMqZ0BEFxY4Obva4OHaDcK7YbyiMItURlp/OZqP3Sbj7yqVJE+Q5Y2ue6xIa0FztBroEyc/KbOBaRwOh+4oDVv+NaTKSJHXG5mR2YnoGlvxS0POOaZZdHyEuLR9lv2W/Btgeu6p2x2Gc48zSDzYz5gI0L99+u2nxPUrqZ9DZAV/GsedC++a34pq7a17rBmYk9RDfvK4Y8SZACOGYHpFyPmCmkQQD+DU33XN9NB8FIwhR9OVJQFAO6SBkkjWSsbI0n0XAOF7GxseKscVOxoytY1rfzQAB9wVew2MmdluGZx7ALfMhWVAI1gGgAA6BolQhACVIlQHib0T2H5LLuRj1lT3UXietRm9E9h+Sy7kY9ZU91F4nqO3fV9yG/iKu/0VapxR1LiM87A1zo6uY5XC7SOdcCOrTitmx/ZuGuh5uVtja7JG2D2O6Qf4cViuI0D6jEJ4YwC+Wrma25DRcyu3krROUHE6milpaqB/8ARtBjfGXeY5xINnN43APnDUWUmjyUYzclisSDRZqMbHNYxx/s7bLYfU4fT1kUzGOZA10lPIALSXa5xvrfeBod3SRZZTHOZJxI62aSYPdYWGZ0lzYcBcrYo9rIK7D6mSM5XMp5Odjd6TDzZ+8Hgf8A4sZovWR94zxBcaVlWRReo89MypVxg8UbByq+zj30XiT3k89m03uv+q5MuVX2ce+i8Se8nns2m91/1XK/3D6fJqLin0+SxoQhUFoqQpUhXYBCEIBpishbC8j838CbH8FXIprq1VEIexzDuc0g/EWVEe50MjopNHNPwI4EdRQEm+RR9XKQu7ZLrlUt0QEJLW3Nk1mmTWtJbI4df8Fbdi9mGTMFTOMwzERxn0DlNszunW+m7TigHewWClodVSC2duWIHfkJuXfGwt1DrVudE0m5aCekgEr2hAQGKzFspDtAQCw8C21j+N1GVOMtZZrfOc42DRqSTwCtNfh0c7ckrbjeLEtcD1EahcMOwCnpzmiiAd+eSXvt0ZnXKAp+1lI6MwPcLZoQ13QHtJcR/wDr8CoeOVabimGMqYjFINDqCPSa4bnDrWcYvs/PSEl7c8Y3TNHm2/SH2Pjp1oDvBIpKleq7TVSlqWdAWnCpw11zxFrqcVPpZ1Y8Oq8wyneN3WEA9QhCAEqRKgPE3ou7D8ll3Ix6yp7qLxPWozei7sPyWXcjHrKnuovE9R276vuQ38RV3+imY8f65U/rU31nJnLO59s7nOtuzEut2XTzHhesqQBcmqmAA1JPPO0AVqp+TdkMAnxKqFMDbzGgFwJ3AuN7u6gPishVzslLKYCpnbKSj/wo7XEXsSLixtpcdB6l0o/WR94zxBXDEuT2MUklZSVgqI2NzNGUC7W+mC4H0hrpYbrdap9H6yPvGeILmVcq5JSOZ1TqklI2DlV9nHvovEnvJ57Npvdf9VyZcqvs499F4k95PPZtN7r/AKrlte4fT5P0S4p9PksaEIVBaKkKVN5asBdg7oTJ+KtCYVGP/m6ICbe8AXJsOkqo7W1ccgaWDz2bn7rt4tt0LlW4wTvddV2vr8yAkcPrL6J+8XCqNNWZXb95VpppszUAwh2ZdV1IAOVgaDK/iG30yjpOvZb4HRqanbGxsbBlaxoDR0AKrbOy5anL+fG4fEWI+RVtQAhCEAIQhACCEIQFRx/YZrry0lmP3mLdG73fzT+HZvVSjmdG8skaWOabOa4WIK1tV/bCkpnRZ6jzXj1b2+tv0AfaHUdOxAV2kqrqZo6m1tVSaOcg2JVgpKlAXmlnztB+B7V2UDhNcGmxOjt/V1qdc8AEk2AFyepAKlTOHEM+oGnC+9OmPugEm9F3Yfksu5GPWVPdReJ61Gb0Xdh+Sy7kY9ZU91F4nqS3fV9yG/iKu/0V+lexuM3k9EYi+991+fdlJ/asrzytULpKaF4vkimvKQCQ1rm5c5A3gfxWZbQD+t1X6zN9Vys2D8qdRDGIp4m1QAsHOdkfl6HGxDvuv2rOqtglOuerEyqbq1GdVmrF7SYodiKfyF8sWJzCmkaXSFoDYXZCQ4lpF9C22/hZZ1TtAmaGnMBK0B1i3MA8WNjuuNbKwbR7fTVcXk7I2U0Gl42alwGoBNhpfWwAVdo/WR94zxBed04SlFQ5HlpFlUpRVa2Gwcqvs499F4k95PPZtN7r/quTLlV9nHvovEnvJ57Npvdf9Vy1fcPp8m2uKfT5LGhCFQWiqCxTzHnoOo7D/rdThUTtBDdgePsmx7D/AK2+9dgrNdiGXioOoxnoKcYpSl24qwbM4FRPiDuaEkjQOc53zyHdIadLHhogKNLid9L/AAuu9JhdROQIoJHX+1lLWfvOsFrEMTGCzGNYOhrQ35LlWYhkFhq75ICoUOxzILPqi2WTeIhrE3reT6Z6t3au08jG7tF7xCs3m6g4YZKqURRmw3vf9ljeJP8ALigJ7ZcGSpzt9GJpueGZwsB91z8FcrqOw2ljgibHEPNHHeXO4uceJKdc8gO90XXDnkc8gO90XXDn0c+EB3ui64c8ozHMc5loaz1jhp+iOn+XYgHGM46ynbb0pCPNZ/F3QFn2JVz5nl8jszj9wHQBwC61Dy4lziSTqSdSSo+pvwCAbySWKf0NWnGAYPTvcH1U3ZC0O1994GnYPv4KxbUYC18Ynp2gOjYAWs3OiaNLAcQPvGnQgGdHUqVlr3mF0Y1BsA7iG31HWqrQVN7KwUr7hAP6KWwU3SjzQTx1UHQw53hvDe7sCsIQHmb0Xdh+Sy7kY9ZU91F4nrUZvRPYfksu5GPWVPdReJ6kt31fchv4irv9FLx/+2VP61N9Vy8/kWp/w0/+VJ/Je8dcRWVJBIIqpiCNCCJnWIK2DD6qpnwhj4nE1L6bzX3AJk3XudL6LLqpVspYvYY1GjxvnNN7DG5sInYwyPglYxpAL3RuY0Emw1I6Vxo/WR94zxBXjanFayih8kqZfKfK6YFxfbNDJezw0tHnDda/HVUej9ZH3jPEF52QUJpI8ba41zUV3xNg5VfZx76LxJ7yeezab3X/AFXJlyq+zj30XiT3k89m03uv+q5bHuH0+T9AuKfT5LGhCFQWnh77JjVVWhBbmBFiOkFPnBN5I7rsFFxGGQEhkbnN4HS/xXvAKl8Je57Dd1gN1gBr/vsVukpQeCbOoB0IBqzGydLWXOWfNxXSfCMw0Jb1i38U0OAyDdMfi0FAc5KIP3nReYsOijvpv36ro7Bp/wDvD9z/AFXB2z85/vh+7/qgPflojN2G3VwPan7cXBF7qJOzEh9KX4Btk7ZgpHElAPPyqlGKJt+Syl/JxQDj8p9aPyomxw8pPyeUA5OLjpURjEjJXZxKGOtYhwu0gfiN6eHDVyfhAO8ICvyz5d743+68fJ1l5jxCM/aF1OuwBh+wPuXg7NM/7Y+5ARbaxo3EKybO4pdjhfQOFu22v8PvUcNnGD+7b9y7R4a5mjGgDoGiAaYzRCKbOzSOQ3twa/iOziPj0J1T1Fhe681dJM9hYWgg9drEbiF5w3CZmuBc24Gtr7ygLXhMWVl3ek/U9Q4D/fSpJpUZTvfxCfxEoDrL6Luw/JZdyM+tqe6i8T1qdlkWA1v5KxaaKo8yKQuZm+yGOfnieT0W0PRc9CjveWyEnsxINJeW2ub2Yv8AkhNtsNdBiE7CLCSQyMJsAWyHNe/RfMP2StJp2wjChReWQNkNMYy8Styh5brre9rlSW1OycOIxjMcr2i8UzdSL8D+c06aLOKnknrWuIbzUg4OD8tx1gjRTuudM5OMcUyV1WaPZKUI5lIkpMFi5t0+JVkFSKalMUMUT7m40aSb3c65+89SpuzeHOqKuCJouXStLupjTmcT8AVPQ8lNc4gERMHFxfew+AK0LZDYiLDwXX52Z4s6Ui1m78rB9kX+JsvONE7ZLGOCR5R0ad044xypbfljPlV9nHvo/EnvJ57Npvdf9Vyq/KttC1/N0MJzvzh0obqQ7cxmn2iTe3UOlXnZrDDTUkEDvSjjAd751d+JKsi818muSwNCtqekya5LAkkIQqS4QheC1dEhC7BxcxeOaTiyTKgOHNJDCnGVGVAN+ZScynOVGVANeYRzCdZUZUA0NOk8nTzKjKgGZpQk8lT3KjKgGPkqTyVP8qMiAYeShKKUdCe5EZEAy8mHQl8mCeZEZEAzFMOhdGwBOMqXKgObY11a1KAlsgAKv7XbGxYgwZjzczB/RygXsPzXD7TVYUi4nFSWDOJwjOOWS1GTxbPY3Rf0dM9z4xuDHsewAbrNl9HsC659oeiT/wAb+a1NCl/GS2Sf7JPwktk5LuZZn2h6JP8Axv5rw+jx+bzHukY12hOeGMfvMOb7lqyE/G+ZP9j8P5nL9lJ2O5OW0rxUVLhNONWgXMcbjvIJ1c7rNldkIXvCEYLLEqqqjVHLFAhCF2eh/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4129552"/>
            <a:ext cx="2960900" cy="2107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1 Título"/>
          <p:cNvSpPr txBox="1">
            <a:spLocks/>
          </p:cNvSpPr>
          <p:nvPr/>
        </p:nvSpPr>
        <p:spPr>
          <a:xfrm>
            <a:off x="790128" y="116632"/>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b="1" dirty="0" smtClean="0">
                <a:solidFill>
                  <a:srgbClr val="FF0000"/>
                </a:solidFill>
              </a:rPr>
              <a:t>IMPLEMENTACIÓN DEL SGH</a:t>
            </a:r>
            <a:endParaRPr lang="es-EC" b="1" dirty="0">
              <a:solidFill>
                <a:srgbClr val="FF0000"/>
              </a:solidFill>
            </a:endParaRPr>
          </a:p>
        </p:txBody>
      </p:sp>
    </p:spTree>
    <p:extLst>
      <p:ext uri="{BB962C8B-B14F-4D97-AF65-F5344CB8AC3E}">
        <p14:creationId xmlns:p14="http://schemas.microsoft.com/office/powerpoint/2010/main" val="13183005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442617" y="228600"/>
            <a:ext cx="7449864" cy="758952"/>
          </a:xfrm>
        </p:spPr>
        <p:txBody>
          <a:bodyPr>
            <a:normAutofit/>
          </a:bodyPr>
          <a:lstStyle/>
          <a:p>
            <a:r>
              <a:rPr lang="es-EC" sz="3600" b="1" dirty="0" smtClean="0">
                <a:solidFill>
                  <a:srgbClr val="FF0000"/>
                </a:solidFill>
              </a:rPr>
              <a:t>LA  GESTIÓN  DEL  CAMBIO</a:t>
            </a:r>
            <a:endParaRPr lang="es-EC" sz="3600" b="1"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2204864"/>
            <a:ext cx="3816424"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3995937" y="1916832"/>
            <a:ext cx="4896543" cy="5170646"/>
          </a:xfrm>
          <a:prstGeom prst="rect">
            <a:avLst/>
          </a:prstGeom>
          <a:noFill/>
        </p:spPr>
        <p:txBody>
          <a:bodyPr wrap="square" rtlCol="0">
            <a:spAutoFit/>
          </a:bodyPr>
          <a:lstStyle/>
          <a:p>
            <a:pPr algn="just"/>
            <a:r>
              <a:rPr lang="es-EC" sz="2400" dirty="0" smtClean="0"/>
              <a:t>Al gestionar la resistencia al cambio se analizó las siguientes dimensiones:</a:t>
            </a:r>
          </a:p>
          <a:p>
            <a:pPr algn="just"/>
            <a:endParaRPr lang="es-EC" sz="2400" dirty="0" smtClean="0"/>
          </a:p>
          <a:p>
            <a:pPr marL="285750" indent="-285750" algn="just">
              <a:buFont typeface="Arial" panose="020B0604020202020204" pitchFamily="34" charset="0"/>
              <a:buChar char="•"/>
            </a:pPr>
            <a:r>
              <a:rPr lang="es-EC" sz="2400" dirty="0" smtClean="0"/>
              <a:t>Áreas involucradas.</a:t>
            </a:r>
          </a:p>
          <a:p>
            <a:pPr marL="285750" indent="-285750" algn="just">
              <a:buFont typeface="Arial" panose="020B0604020202020204" pitchFamily="34" charset="0"/>
              <a:buChar char="•"/>
            </a:pPr>
            <a:r>
              <a:rPr lang="es-EC" sz="2400" dirty="0" smtClean="0"/>
              <a:t>Requerimientos de información</a:t>
            </a:r>
          </a:p>
          <a:p>
            <a:pPr marL="285750" indent="-285750" algn="just">
              <a:buFont typeface="Arial" panose="020B0604020202020204" pitchFamily="34" charset="0"/>
              <a:buChar char="•"/>
            </a:pPr>
            <a:r>
              <a:rPr lang="es-EC" sz="2400" dirty="0" smtClean="0"/>
              <a:t>Estrategia de implementación.</a:t>
            </a:r>
          </a:p>
          <a:p>
            <a:pPr marL="285750" indent="-285750" algn="just">
              <a:buFont typeface="Arial" panose="020B0604020202020204" pitchFamily="34" charset="0"/>
              <a:buChar char="•"/>
            </a:pPr>
            <a:r>
              <a:rPr lang="es-EC" sz="2400" dirty="0" smtClean="0"/>
              <a:t>Manejo del cambio.</a:t>
            </a:r>
          </a:p>
          <a:p>
            <a:pPr marL="285750" indent="-285750" algn="just">
              <a:buFont typeface="Arial" panose="020B0604020202020204" pitchFamily="34" charset="0"/>
              <a:buChar char="•"/>
            </a:pPr>
            <a:r>
              <a:rPr lang="es-EC" sz="2400" dirty="0" smtClean="0"/>
              <a:t>Cronología del proyecto.</a:t>
            </a:r>
          </a:p>
          <a:p>
            <a:pPr algn="just"/>
            <a:endParaRPr lang="es-EC" sz="2400" dirty="0"/>
          </a:p>
          <a:p>
            <a:pPr algn="just"/>
            <a:r>
              <a:rPr lang="es-EC" sz="2400" dirty="0" smtClean="0"/>
              <a:t>Las clave fue convocar a un pensamiento “COMUN” y apuntar a un nuevo hospital.</a:t>
            </a:r>
          </a:p>
          <a:p>
            <a:pPr marL="342900" indent="-342900">
              <a:buFont typeface="+mj-lt"/>
              <a:buAutoNum type="arabicPeriod"/>
            </a:pPr>
            <a:endParaRPr lang="es-EC"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8640"/>
            <a:ext cx="1263105" cy="883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682757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Marcador de contenido"/>
          <p:cNvGraphicFramePr>
            <a:graphicFrameLocks noGrp="1"/>
          </p:cNvGraphicFramePr>
          <p:nvPr>
            <p:ph idx="1"/>
            <p:extLst>
              <p:ext uri="{D42A27DB-BD31-4B8C-83A1-F6EECF244321}">
                <p14:modId xmlns:p14="http://schemas.microsoft.com/office/powerpoint/2010/main" val="735110433"/>
              </p:ext>
            </p:extLst>
          </p:nvPr>
        </p:nvGraphicFramePr>
        <p:xfrm>
          <a:off x="556568" y="2143397"/>
          <a:ext cx="754382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1619672" y="1268760"/>
            <a:ext cx="5904656" cy="707886"/>
          </a:xfrm>
          <a:prstGeom prst="rect">
            <a:avLst/>
          </a:prstGeom>
        </p:spPr>
        <p:txBody>
          <a:bodyPr wrap="square">
            <a:spAutoFit/>
          </a:bodyPr>
          <a:lstStyle/>
          <a:p>
            <a:r>
              <a:rPr lang="es-EC" sz="3600" dirty="0" smtClean="0">
                <a:solidFill>
                  <a:srgbClr val="FF0000"/>
                </a:solidFill>
              </a:rPr>
              <a:t>   </a:t>
            </a:r>
            <a:r>
              <a:rPr lang="es-EC" sz="3200" b="1" dirty="0" smtClean="0">
                <a:solidFill>
                  <a:schemeClr val="tx2"/>
                </a:solidFill>
              </a:rPr>
              <a:t>ÁREAS INVOLUCRADAS</a:t>
            </a:r>
            <a:r>
              <a:rPr lang="es-EC" sz="4000" b="1" dirty="0" smtClean="0">
                <a:solidFill>
                  <a:schemeClr val="tx2"/>
                </a:solidFill>
              </a:rPr>
              <a:t> </a:t>
            </a:r>
            <a:endParaRPr lang="es-EC" sz="3200" b="1" dirty="0">
              <a:solidFill>
                <a:schemeClr val="tx2"/>
              </a:solidFill>
            </a:endParaRPr>
          </a:p>
        </p:txBody>
      </p:sp>
      <p:sp>
        <p:nvSpPr>
          <p:cNvPr id="7" name="1 Título"/>
          <p:cNvSpPr>
            <a:spLocks noGrp="1"/>
          </p:cNvSpPr>
          <p:nvPr>
            <p:ph type="title"/>
          </p:nvPr>
        </p:nvSpPr>
        <p:spPr>
          <a:xfrm>
            <a:off x="1442617" y="228600"/>
            <a:ext cx="7449864" cy="758952"/>
          </a:xfrm>
        </p:spPr>
        <p:txBody>
          <a:bodyPr>
            <a:normAutofit/>
          </a:bodyPr>
          <a:lstStyle/>
          <a:p>
            <a:r>
              <a:rPr lang="es-EC" sz="3600" b="1" dirty="0" smtClean="0">
                <a:solidFill>
                  <a:srgbClr val="FF0000"/>
                </a:solidFill>
              </a:rPr>
              <a:t>LA  GESTIÓN  DEL  CAMBIO</a:t>
            </a:r>
            <a:endParaRPr lang="es-EC" sz="3600" b="1" dirty="0">
              <a:solidFill>
                <a:srgbClr val="FF0000"/>
              </a:solidFill>
            </a:endParaRPr>
          </a:p>
        </p:txBody>
      </p:sp>
      <p:pic>
        <p:nvPicPr>
          <p:cNvPr id="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3601" y="188640"/>
            <a:ext cx="1189371" cy="978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179406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6856" y="1124744"/>
            <a:ext cx="8229600" cy="706090"/>
          </a:xfrm>
        </p:spPr>
        <p:txBody>
          <a:bodyPr>
            <a:normAutofit fontScale="90000"/>
          </a:bodyPr>
          <a:lstStyle/>
          <a:p>
            <a:r>
              <a:rPr lang="es-EC" sz="3600" b="1" dirty="0" smtClean="0">
                <a:solidFill>
                  <a:schemeClr val="tx2"/>
                </a:solidFill>
                <a:effectLst>
                  <a:outerShdw blurRad="38100" dist="38100" dir="2700000" algn="tl">
                    <a:srgbClr val="000000">
                      <a:alpha val="43137"/>
                    </a:srgbClr>
                  </a:outerShdw>
                </a:effectLst>
              </a:rPr>
              <a:t>Requerimientos de la Información</a:t>
            </a:r>
            <a:endParaRPr lang="es-EC" sz="3600" b="1" dirty="0">
              <a:solidFill>
                <a:schemeClr val="tx2"/>
              </a:solidFill>
              <a:effectLst>
                <a:outerShdw blurRad="38100" dist="38100" dir="2700000" algn="tl">
                  <a:srgbClr val="000000">
                    <a:alpha val="43137"/>
                  </a:srgbClr>
                </a:outerShdw>
              </a:effectLst>
            </a:endParaRPr>
          </a:p>
        </p:txBody>
      </p:sp>
      <p:graphicFrame>
        <p:nvGraphicFramePr>
          <p:cNvPr id="3" name="2 Diagrama"/>
          <p:cNvGraphicFramePr/>
          <p:nvPr>
            <p:extLst>
              <p:ext uri="{D42A27DB-BD31-4B8C-83A1-F6EECF244321}">
                <p14:modId xmlns:p14="http://schemas.microsoft.com/office/powerpoint/2010/main" val="1395572460"/>
              </p:ext>
            </p:extLst>
          </p:nvPr>
        </p:nvGraphicFramePr>
        <p:xfrm>
          <a:off x="827584" y="1973064"/>
          <a:ext cx="7848872"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6256" y="2175453"/>
            <a:ext cx="1325860" cy="1469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1 Título"/>
          <p:cNvSpPr txBox="1">
            <a:spLocks/>
          </p:cNvSpPr>
          <p:nvPr/>
        </p:nvSpPr>
        <p:spPr>
          <a:xfrm>
            <a:off x="1442617" y="228600"/>
            <a:ext cx="7449864"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3600" b="1" dirty="0" smtClean="0">
                <a:solidFill>
                  <a:srgbClr val="FF0000"/>
                </a:solidFill>
              </a:rPr>
              <a:t>LA  GESTIÓN  DEL  CAMBIO</a:t>
            </a:r>
            <a:endParaRPr lang="es-EC" sz="3600" b="1" dirty="0">
              <a:solidFill>
                <a:srgbClr val="FF0000"/>
              </a:solidFill>
            </a:endParaRPr>
          </a:p>
        </p:txBody>
      </p:sp>
      <p:pic>
        <p:nvPicPr>
          <p:cNvPr id="6"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4277" y="188640"/>
            <a:ext cx="1189371" cy="978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49275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230" y="247747"/>
            <a:ext cx="1035410"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1333775425"/>
              </p:ext>
            </p:extLst>
          </p:nvPr>
        </p:nvGraphicFramePr>
        <p:xfrm>
          <a:off x="276479" y="1137645"/>
          <a:ext cx="8414456" cy="5459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1 Título"/>
          <p:cNvSpPr txBox="1">
            <a:spLocks/>
          </p:cNvSpPr>
          <p:nvPr/>
        </p:nvSpPr>
        <p:spPr>
          <a:xfrm>
            <a:off x="1442617" y="188640"/>
            <a:ext cx="7449864"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3600" b="1" dirty="0" smtClean="0">
                <a:solidFill>
                  <a:srgbClr val="FF0000"/>
                </a:solidFill>
              </a:rPr>
              <a:t>LA  GESTIÓN  DEL  CAMBIO</a:t>
            </a:r>
            <a:endParaRPr lang="es-EC" sz="3600" b="1" dirty="0">
              <a:solidFill>
                <a:srgbClr val="FF0000"/>
              </a:solidFill>
            </a:endParaRPr>
          </a:p>
        </p:txBody>
      </p:sp>
    </p:spTree>
    <p:extLst>
      <p:ext uri="{BB962C8B-B14F-4D97-AF65-F5344CB8AC3E}">
        <p14:creationId xmlns:p14="http://schemas.microsoft.com/office/powerpoint/2010/main" val="2348131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hMSERQUEBQUFRMUEyIXFBUUGRgYIBofGhgVFxsfFxoXHCYgHRojGhgXIDggJCcrOC8tIB4xNTAqQSYrLCkBCQoKDgwOGg8PGTEkHyQwLy4tLDUpKTU1LjI1LCkpLCosMCosLC0pLjQpLSkuLCspLCwsLSwpLCk0NDUpKSwsKf/AABEIAIgArwMBIgACEQEDEQH/xAAbAAEAAgMBAQAAAAAAAAAAAAAAAQUEBgcCA//EAEUQAAECAwUDCQMJBgcBAQAAAAECEQADBBIhMUGBBZGxBhMiMlFSYXHSFjNUBxQVNGJ0obPTF0NTktHxIyVCcnWCsiYk/8QAGQEBAQEBAQEAAAAAAAAAAAAAAAMBAgQF/8QAIhEBAAIDAAMAAgMBAAAAAAAAAAECAxESITFRBEEiUmET/9oADAMBAAIRAxEAPwDe4QhHy1yEIQCEIQCEIQCEIQCEIQCEIQCEIQCEIQCEIQCEIQCERHibOShJUshKQHKlEADzJwgPpCK32hkd5ZGLiTPIuxIIlsR4xP0/J7ZnZ7io/SjeZ+M2sYRW+0MjvTO33FRlj+6ifp+T2zOz3FR+lDmfhtYwit9oZHemdvuKjLH91E/T8ntmdnuKj9KHM/DaxhFb7QyO9M7fcVGWP7qJ+n5PbM7PcVH6UOZ+G1jCK32hkd6Z2+4qMsf3UT9Pye2Zi3uKj9KHM/DaxhFb7QyO9M7fcVGWP7qJ+n5PbMxb3FR+lDmfhtYwit9oZHemYP7ioyx/dRP0/J7ZmLe4qPP+FDmfhtYwit9oZHemYP7io/Sifp+T2zMW9xUef8KHM/G7WMIxaPacqa4lrBIvKSFJUPNKwFAeLRlRgQhCARVyZYnVKyu9NNZCUnC2pIWVqGbJKAD/AKSScw1pFZsP31Xj79LefzeTh9rwOIuimP2yVw58XfV+FptFCIfyZvFm42X1QYbmbRuNl9UGJ3u+r8LTaKEXcjnxd9X4Wm0UIP5M2jel9UmI3M2jcbL6pMTvd9X4Wm0UIA58XfV+FptFCIfyZtG42X1SYbmbRvS+qTE73fV+FptFCAOfF31fhabRQiH8mbRvS+qTDczaNxsvqkxO931f1NooQBz4u+r+ptFCIfyZtG42X1SYbmbRvS+qTE73fV+FpssFCAOfF31fhabLBQiH8mbRvS+eKTDczaNxsvnikxO931fhabLBQgDnxd9X9TZYKEQ/kzaNxsvnikw3M2jel88UmJ3u+r8LTZYKEAc+Lvq/C02WChEP5M2jel88UmG5m0bjZfPFJid7vq/C02WChfAYG2qHnJZKbpqHVKVgQsB2LdrMpOC0+LR6oaoTZSJgwmICwPBSQocYyZ/UVg1k+TcbL54pMVXJj6nTfd5f5aYll9NhaQhCIuiKvYfvqzD3yX8vm8jH7PiOqb84tIrNhe+q8ffpbz+bycPteBxF0Uxe2SuN7vq/C02ihEbmbRuNl9UmG5m0bjZfVJid7vq/C02ihF3KQL83fV+FptFCNJ2z8pKpNf8ANESZCkiemSSeceyVJGS8Q7i66N1Tlg34M++y+qTHD+UZ/wA+X/yCfzJcev8AGrW0z1H6ZLr/ACg5SyKMPNJUoklKAQCwJTaUWudiLheMo1BHyk1s4KVSbN5yUB1rE5QYYsUqALHIXiMD5VeT1RPnGqp0qmSgnm5qZbqMsy1KS9kX2CGLgXF3aMfYvyg0y0SZdUKmQqTLTLCqeYSgWAEhXNXFKu2y7l4rTHXiJrHUsbvyV5VzKpE41FMaZcpaEt0wVFYW7ImJBBFg53gtlfY7Z27IpJYXUKxDplpxI1wS+D3gu0Y2xpMuqsLlVRqJSVBxaUbP+5KukARmcDmY5TtOsVtLayZUxRCJtVYuxCQtrvEIDDxiePFF7TMxqI/TW4y/lQqJ6j8x2eZoB6zTZl7ZqRZALP5x85fytqlLCK6hVKLXhNtBZ7mRNxAyvF+HZFnQ0Uye4CjJpkEplSZZKEJQCwcJx7SouQS5jO23yZ5+knSZqlTGlqXKMw2lS5iUlQZRvDsxDsoF4RkxTbU18MW2y9rSqmUmdTrtoUWfBQU14Uk4TAMsFC+MnczaNxsvnikxxv5JdqqRVzJL9CdIUSk4WpY5xB8CGIfJ47DTzbSQb797t/6bLBQiWfHGO+odQ+m931fhabLBQiNzNo3pfPFJhuZtG9L54pMTvd9X4WmywUIgG931fhabLBQiNzNo3Gy+eKTDczaNxsvnikxO931f1NlgoQHid1VYux83bdabLBQvip5MfU6b7vL/AC0xaz+orBrB8m42XzxSYquTH1Om+7y/y0xLL6bC0hCERdEVew/fVmHvkv5fN5GP2fEdU35xaRWbC99V4+/S3n83k4fa8DiLopi9slcb3fV+FptFCI3M2jcbL6oMNzNo3Gy+qDE73fV+FptFCLuUpxzd9X4Wm0UI4byjP+fL/wCQT+YiO4oS7AadjcbL6pMantXk9s1VdbZK61c22EfOJiSZg6TWUy1JcFODt4x6fx7878Mln1e06ammFNRUczMmqXMSWUGHOTEPaTgXScmIij5S7Q2auUtVXOpagmWebMtJM526NlaALnbru18Z22qCjmplnaYpxNKCUFS5stVgrmFgUBQCbRViHB7Yoxyd2ML0iSf99VUKGoEkX6xTHWsatqWNd+SSpmIrlTUvzUqQszjkzdAHIkrssMzHy5YbLmUFcmqkj/BmTefp5jdF7VsoPYUlwU9kbymnkCVLeoo5FIpRMuXJExKFqQQFWiUlSykkB1G7KLmZtihMso+dUykHrImJK0q8Skoa14jHHGKf9r99c+BicnuXGz5yXTOTIWo2lSpvRKSbzZU1lQ4jJ4wuWPyjUsqnmS6aamdOmIMsGW9lAUGPSLPcSwy7Yx/Y7Z88W6emlzhbsE0s+dLSFMlTFK0m5iDdg8efoOgplCzLopUwZ1M2ZUlJf/bzbg9oMTiuOLbiJ38Gt8gdkLkoXVzAUqnSzJpE5rtsJkwDupQ4BzJuwjrGzkNKSC3V0b0vnikxVbO2CpaxPnTBPUsdFYNpJD3BBTcEP2dUxbVm1aeQWnVEqWoYhRcjzCQQFZEZxHJa2S29Nhk73fV/U2WChEbmbRuNl88UmPMqYhaAuWtC5ZuCkKtJuycYD8UmPe931fhabLBQiM+Gm931fhabLBQiNzNo3pfPFJhuZtG42XzxSYne76vwtNlgoXxg8T+qrF2Pm7brTZYKF8VPJj6nTfd5f5aYtZ/UVg1k+TcbL54pMVXJj6nTfd5f5aYll9NhaQhCIunLf2uT/wCBJ3r/AKxtHyd7YNUiqnLSlJVPAIS7MmTJF73t4/6TfnG1/stpO4j+Uf0is2JslNNOq5UsMlM9JADC808k9H7XhmLo+leKRH8Y0hXrfmVvvd9X4Wm0UIjczaNxsvqkw3M2jcbL6pMTvd9X4Wm0UIgopuVqa4ykJ2fYFtZTPUohKkhriVEsEs7kXm7F451siiVI2/TyVrEwy5wBUzAvKKrhkL46zPkJWllMzaN6H1SY5rUD/wCpTj9ZH5MezBeZrNf8cy2XaOxZFZKlTKmQubMQiwmxOVKucqYgAi10j5iNL5d7GpKWmlc1JXKnzlFQBnrmgS03OxADqVcxFzGOm8m0PKQLma/sbP8A6+OKTHOjWJ2jtdc9d9LSjnG7USiBLT2OtdnzcwwWt5mZ8Q2VvS8npJp6ejqZC50yQgrVZmqlWZk8iYtDBJcgWMfGKnlhsCjpaLnEyJkqdMmWJL1C5gIF61EFIuAYMczG9cmaRSgqYu9c1RUr/sX/AJXOOKTGk8ppw2ltdFOFf/nkOFq+xLdU5XmWIfyxjcN7WtMzPiPLGXRTl0GwVlJadOWiYr7AqOiljiCZUp/JYjC5Mck5FTIkKqBOmTKpawJiF2RJCFWR0WIWXLl8I2qTssV0ipTNdCakgoKQ/N2D/hMnNKRc2TmNc2PyM2rIK5EmslS5BLzCiaLg3SVzZFtJbwHnHdMnVZ1Op2MfkbynXSU9fKtOZUszJR7qraZKinscLfQR8eTGxJNVJ5+qTNnKm1XMJTLmFAliylRWpgbRNrA9njHx5AUEqZNr7dtVNzHM2kjpHnJqUoIHeZNtvCLLZXIjalLNVLoquWlMw3kTLBLP1pSxbCgOwHG4mK3tG5iJ1IjkFPVSbSqqILKpZEwJ/wB0l1JU2DlIKT27o6XJmBSQbmI0b0vnikxyLkhShG1KgpXziKeROKpveNmw/hamKxjquyX5pOL/AIu3/pssFCPJ+VrtsMze76v6mywUIjczaNxsvnikw3M2jcbL54pMTvd9X9TZYKEeVrxO6pxdj5u2602WChfHIdlfKlOlSJUsSZRCJaUgkrySB2+EddnnoKwayfJvS+eKTFZyY+TammUdMtSEuqnlqNwxMtJ7PGK44rO+o24vv9S5/wDtcn/wJO9f9Yftcn/wJO9f9Y6n+y2k7iP5R/SH7LaTuI/lH9Itzi/q4/n9brGiD65XYe9Q/l83kY/Z8R1TfnG9xoo+uVuPvkN5/NpGH2vA4i6JX9O49sne76vwtNooRG5m0bjZfVBhuZtG42X1QYne76vwtNooRF2b3fV+FptFCNFreTE1O3BXKVITTCbzlozUA2RLslkPaxyxjedzNo3Gy+qDHwqaBKz0g5fwd+FptFCO6Xmu9EwpJ9NPXs2Yils89MAl9NaZdlKh0y6iOkU9G7EF41vk/wAnzTSRTqMtU6fN5yoMtQWlKJd0tBUm69RUothc8dCFOkJs3WW0b0vqkx8pGzUIU6Qxfwd+FptFCNjJMV5Zp5q5U1FNMFKE8/YsyrakoZRuJJNwUlJJ+1dHPuT/ACbXSS5qZqpZqalQlnm1iYESU9JZUpNwtrsjwbxjpakgjJm0b0vqkxjS9mISq0B0n8Hf1fgoQrkmKzU08po1Jp5kuUoImqlKShSnFlRSzkpvSpsxjcY57tLZe15qTKqK6QJDMq1UIYjxSgc4R4EHyjpxF2TNo3Gy+qTGFO2NLUXUm9+wO/q/BQjrHlmnqDTWuR9CiQUSaYkpQVTFz1gp5ydzakoZN5ShD3C93Jimrdm7Zscyuuk8zZYqNSgOnxf/ABGyjosilQgMkABtG42XzxSY+VRsmWsupLl+wO/qbLBQja55iZk00bYGw0SUfN6dRmqmKBqZ4BANi9MuUFX2Qek56112Q6BTyglIFzAaN6XzxSY8U9EhA6IADaNxsvnikxkb3fV+FpssFCJWtNp3LYN7vq/C02WChEbmbRvS+eKTDczaNxsvnikxO931fhabLBQvjkeJ/VVi7Hzdt1pssFC+Lvkb9QpPusr8pEUc/qKwawfJuNl88UmLzkb9QpPusv8AKRFMf7c2XMIQirkjQqtYl7QnoWw58JmIJutWEJlrSfIJQrtFokYKbfYpeUfJmXVJZQvBdJFxBGBSReD4iMmNw2FRvd9X4Wm0UIjczaNxsvqkxWq5BVYuTWVASzAWhh2Xpe78IewtZ8bU4v1k44d2J8S66We931fhabRQiNzNo3Gy+qTFZ7B1nxlTg3WThj3f7ZRPsLWfG1OL9ZOOHdhxJ0s97vq/C02ihEbmbRuNl9UmKz2DrPjKnBusnDHu/wBson2FrPjanF+snHDuw4k6We931fhabRQiNzNo3Gy+qTFZ7B1nxlTg3WThj3f7ZRPsLWfG1OL9ZOOHdhxJ0s97vq/C02ihEbmbRuNl9UmKz2DrPjanBusnDHu/2ifYWs+NqcX6yccO7DiTpZ73fV+FptFCI3M2jcbL54pMVnsHWfG1ODdZOGPd/tE+wtZ8bU4v1k44d2HEnSz3u+r8LTZYKERuZtG9L54pMVnsHWfG1ODdZPn3f7RPsLWfG1OL9ZPl3YcSdLPe76vwtNlgoRG5m0b0vnikxWewdZ8bU4N1k+fdy/CJ9haz42pxfrJ8u7DiTp9dtVwlSVq/1HooTcCqYropSMrZJD5EOcjG3cnqTmqWTLx5uUlD9tlKUv8AhGu7E5BWJgmz5i5y0hkqmKtMOxOQ0EbklLBo7rXTmZ2mEIR0whCEAhCEAhCEAhCEAhCEAhCEAhCEAhCEAhCEAhCEAhCEB//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5" name="AutoShape 4" descr="data:image/jpeg;base64,/9j/4AAQSkZJRgABAQAAAQABAAD/2wCEAAkGBhMSERQUEBQUFRMUEyIXFBUUGRgYIBofGhgVFxsfFxoXHCYgHRojGhgXIDggJCcrOC8tIB4xNTAqQSYrLCkBCQoKDgwOGg8PGTEkHyQwLy4tLDUpKTU1LjI1LCkpLCosMCosLC0pLjQpLSkuLCspLCwsLSwpLCk0NDUpKSwsKf/AABEIAIgArwMBIgACEQEDEQH/xAAbAAEAAgMBAQAAAAAAAAAAAAAAAQUEBgcCA//EAEUQAAECAwUDCQMJBgcBAQAAAAECEQADBBIhMUGBBZGxBhMiMlFSYXHSFjNUBxQVNGJ0obPTF0NTktHxIyVCcnWCsiYk/8QAGQEBAQEBAQEAAAAAAAAAAAAAAAMBAgQF/8QAIhEBAAIDAAMAAgMBAAAAAAAAAAECAxESITFRBEEiUmET/9oADAMBAAIRAxEAPwDe4QhHy1yEIQCEIQCEIQCEIQCEIQCEIQCEIQCEIQCEIQCEIQCERHibOShJUshKQHKlEADzJwgPpCK32hkd5ZGLiTPIuxIIlsR4xP0/J7ZnZ7io/SjeZ+M2sYRW+0MjvTO33FRlj+6ifp+T2zOz3FR+lDmfhtYwit9oZHemdvuKjLH91E/T8ntmdnuKj9KHM/DaxhFb7QyO9M7fcVGWP7qJ+n5PbM7PcVH6UOZ+G1jCK32hkd6Z2+4qMsf3UT9Pye2Zi3uKj9KHM/DaxhFb7QyO9M7fcVGWP7qJ+n5PbMxb3FR+lDmfhtYwit9oZHemYP7ioyx/dRP0/J7ZmLe4qPP+FDmfhtYwit9oZHemYP7io/Sifp+T2zMW9xUef8KHM/G7WMIxaPacqa4lrBIvKSFJUPNKwFAeLRlRgQhCARVyZYnVKyu9NNZCUnC2pIWVqGbJKAD/AKSScw1pFZsP31Xj79LefzeTh9rwOIuimP2yVw58XfV+FptFCIfyZvFm42X1QYbmbRuNl9UGJ3u+r8LTaKEXcjnxd9X4Wm0UIP5M2jel9UmI3M2jcbL6pMTvd9X4Wm0UIA58XfV+FptFCIfyZtG42X1SYbmbRvS+qTE73fV+FptFCAOfF31fhabRQiH8mbRvS+qTDczaNxsvqkxO931f1NooQBz4u+r+ptFCIfyZtG42X1SYbmbRvS+qTE73fV+FpssFCAOfF31fhabLBQiH8mbRvS+eKTDczaNxsvnikxO931fhabLBQgDnxd9X9TZYKEQ/kzaNxsvnikw3M2jel88UmJ3u+r8LTZYKEAc+Lvq/C02WChEP5M2jel88UmG5m0bjZfPFJid7vq/C02WChfAYG2qHnJZKbpqHVKVgQsB2LdrMpOC0+LR6oaoTZSJgwmICwPBSQocYyZ/UVg1k+TcbL54pMVXJj6nTfd5f5aYll9NhaQhCIuiKvYfvqzD3yX8vm8jH7PiOqb84tIrNhe+q8ffpbz+bycPteBxF0Uxe2SuN7vq/C02ihEbmbRuNl9UmG5m0bjZfVJid7vq/C02ihF3KQL83fV+FptFCNJ2z8pKpNf8ANESZCkiemSSeceyVJGS8Q7i66N1Tlg34M++y+qTHD+UZ/wA+X/yCfzJcev8AGrW0z1H6ZLr/ACg5SyKMPNJUoklKAQCwJTaUWudiLheMo1BHyk1s4KVSbN5yUB1rE5QYYsUqALHIXiMD5VeT1RPnGqp0qmSgnm5qZbqMsy1KS9kX2CGLgXF3aMfYvyg0y0SZdUKmQqTLTLCqeYSgWAEhXNXFKu2y7l4rTHXiJrHUsbvyV5VzKpE41FMaZcpaEt0wVFYW7ImJBBFg53gtlfY7Z27IpJYXUKxDplpxI1wS+D3gu0Y2xpMuqsLlVRqJSVBxaUbP+5KukARmcDmY5TtOsVtLayZUxRCJtVYuxCQtrvEIDDxiePFF7TMxqI/TW4y/lQqJ6j8x2eZoB6zTZl7ZqRZALP5x85fytqlLCK6hVKLXhNtBZ7mRNxAyvF+HZFnQ0Uye4CjJpkEplSZZKEJQCwcJx7SouQS5jO23yZ5+knSZqlTGlqXKMw2lS5iUlQZRvDsxDsoF4RkxTbU18MW2y9rSqmUmdTrtoUWfBQU14Uk4TAMsFC+MnczaNxsvnikxxv5JdqqRVzJL9CdIUSk4WpY5xB8CGIfJ47DTzbSQb797t/6bLBQiWfHGO+odQ+m931fhabLBQiNzNo3pfPFJhuZtG9L54pMTvd9X4WmywUIgG931fhabLBQiNzNo3Gy+eKTDczaNxsvnikxO931f1NlgoQHid1VYux83bdabLBQvip5MfU6b7vL/AC0xaz+orBrB8m42XzxSYquTH1Om+7y/y0xLL6bC0hCERdEVew/fVmHvkv5fN5GP2fEdU35xaRWbC99V4+/S3n83k4fa8DiLopi9slcb3fV+FptFCI3M2jcbL6oMNzNo3Gy+qDE73fV+FptFCLuUpxzd9X4Wm0UI4byjP+fL/wCQT+YiO4oS7AadjcbL6pMantXk9s1VdbZK61c22EfOJiSZg6TWUy1JcFODt4x6fx7878Mln1e06ammFNRUczMmqXMSWUGHOTEPaTgXScmIij5S7Q2auUtVXOpagmWebMtJM526NlaALnbru18Z22qCjmplnaYpxNKCUFS5stVgrmFgUBQCbRViHB7Yoxyd2ML0iSf99VUKGoEkX6xTHWsatqWNd+SSpmIrlTUvzUqQszjkzdAHIkrssMzHy5YbLmUFcmqkj/BmTefp5jdF7VsoPYUlwU9kbymnkCVLeoo5FIpRMuXJExKFqQQFWiUlSykkB1G7KLmZtihMso+dUykHrImJK0q8Skoa14jHHGKf9r99c+BicnuXGz5yXTOTIWo2lSpvRKSbzZU1lQ4jJ4wuWPyjUsqnmS6aamdOmIMsGW9lAUGPSLPcSwy7Yx/Y7Z88W6emlzhbsE0s+dLSFMlTFK0m5iDdg8efoOgplCzLopUwZ1M2ZUlJf/bzbg9oMTiuOLbiJ38Gt8gdkLkoXVzAUqnSzJpE5rtsJkwDupQ4BzJuwjrGzkNKSC3V0b0vnikxVbO2CpaxPnTBPUsdFYNpJD3BBTcEP2dUxbVm1aeQWnVEqWoYhRcjzCQQFZEZxHJa2S29Nhk73fV/U2WChEbmbRuNl88UmPMqYhaAuWtC5ZuCkKtJuycYD8UmPe931fhabLBQiM+Gm931fhabLBQiNzNo3pfPFJhuZtG42XzxSYne76vwtNlgoXxg8T+qrF2Pm7brTZYKF8VPJj6nTfd5f5aYtZ/UVg1k+TcbL54pMVXJj6nTfd5f5aYll9NhaQhCIunLf2uT/wCBJ3r/AKxtHyd7YNUiqnLSlJVPAIS7MmTJF73t4/6TfnG1/stpO4j+Uf0is2JslNNOq5UsMlM9JADC808k9H7XhmLo+leKRH8Y0hXrfmVvvd9X4Wm0UIjczaNxsvqkw3M2jcbL6pMTvd9X4Wm0UIgopuVqa4ykJ2fYFtZTPUohKkhriVEsEs7kXm7F451siiVI2/TyVrEwy5wBUzAvKKrhkL46zPkJWllMzaN6H1SY5rUD/wCpTj9ZH5MezBeZrNf8cy2XaOxZFZKlTKmQubMQiwmxOVKucqYgAi10j5iNL5d7GpKWmlc1JXKnzlFQBnrmgS03OxADqVcxFzGOm8m0PKQLma/sbP8A6+OKTHOjWJ2jtdc9d9LSjnG7USiBLT2OtdnzcwwWt5mZ8Q2VvS8npJp6ejqZC50yQgrVZmqlWZk8iYtDBJcgWMfGKnlhsCjpaLnEyJkqdMmWJL1C5gIF61EFIuAYMczG9cmaRSgqYu9c1RUr/sX/AJXOOKTGk8ppw2ltdFOFf/nkOFq+xLdU5XmWIfyxjcN7WtMzPiPLGXRTl0GwVlJadOWiYr7AqOiljiCZUp/JYjC5Mck5FTIkKqBOmTKpawJiF2RJCFWR0WIWXLl8I2qTssV0ipTNdCakgoKQ/N2D/hMnNKRc2TmNc2PyM2rIK5EmslS5BLzCiaLg3SVzZFtJbwHnHdMnVZ1Op2MfkbynXSU9fKtOZUszJR7qraZKinscLfQR8eTGxJNVJ5+qTNnKm1XMJTLmFAliylRWpgbRNrA9njHx5AUEqZNr7dtVNzHM2kjpHnJqUoIHeZNtvCLLZXIjalLNVLoquWlMw3kTLBLP1pSxbCgOwHG4mK3tG5iJ1IjkFPVSbSqqILKpZEwJ/wB0l1JU2DlIKT27o6XJmBSQbmI0b0vnikxyLkhShG1KgpXziKeROKpveNmw/hamKxjquyX5pOL/AIu3/pssFCPJ+VrtsMze76v6mywUIjczaNxsvnikw3M2jcbL54pMTvd9X9TZYKEeVrxO6pxdj5u2602WChfHIdlfKlOlSJUsSZRCJaUgkrySB2+EddnnoKwayfJvS+eKTFZyY+TammUdMtSEuqnlqNwxMtJ7PGK44rO+o24vv9S5/wDtcn/wJO9f9Yftcn/wJO9f9Y6n+y2k7iP5R/SH7LaTuI/lH9Itzi/q4/n9brGiD65XYe9Q/l83kY/Z8R1TfnG9xoo+uVuPvkN5/NpGH2vA4i6JX9O49sne76vwtNooRG5m0bjZfVBhuZtG42X1QYne76vwtNooRF2b3fV+FptFCNFreTE1O3BXKVITTCbzlozUA2RLslkPaxyxjedzNo3Gy+qDHwqaBKz0g5fwd+FptFCO6Xmu9EwpJ9NPXs2Yils89MAl9NaZdlKh0y6iOkU9G7EF41vk/wAnzTSRTqMtU6fN5yoMtQWlKJd0tBUm69RUothc8dCFOkJs3WW0b0vqkx8pGzUIU6Qxfwd+FptFCNjJMV5Zp5q5U1FNMFKE8/YsyrakoZRuJJNwUlJJ+1dHPuT/ACbXSS5qZqpZqalQlnm1iYESU9JZUpNwtrsjwbxjpakgjJm0b0vqkxjS9mISq0B0n8Hf1fgoQrkmKzU08po1Jp5kuUoImqlKShSnFlRSzkpvSpsxjcY57tLZe15qTKqK6QJDMq1UIYjxSgc4R4EHyjpxF2TNo3Gy+qTGFO2NLUXUm9+wO/q/BQjrHlmnqDTWuR9CiQUSaYkpQVTFz1gp5ydzakoZN5ShD3C93Jimrdm7Zscyuuk8zZYqNSgOnxf/ABGyjosilQgMkABtG42XzxSY+VRsmWsupLl+wO/qbLBQja55iZk00bYGw0SUfN6dRmqmKBqZ4BANi9MuUFX2Qek56112Q6BTyglIFzAaN6XzxSY8U9EhA6IADaNxsvnikxkb3fV+FpssFCJWtNp3LYN7vq/C02WChEbmbRvS+eKTDczaNxsvnikxO931fhabLBQvjkeJ/VVi7Hzdt1pssFC+Lvkb9QpPusr8pEUc/qKwawfJuNl88UmLzkb9QpPusv8AKRFMf7c2XMIQirkjQqtYl7QnoWw58JmIJutWEJlrSfIJQrtFokYKbfYpeUfJmXVJZQvBdJFxBGBSReD4iMmNw2FRvd9X4Wm0UIjczaNxsvqkxWq5BVYuTWVASzAWhh2Xpe78IewtZ8bU4v1k44d2J8S66We931fhabRQiNzNo3Gy+qTFZ7B1nxlTg3WThj3f7ZRPsLWfG1OL9ZOOHdhxJ0s97vq/C02ihEbmbRuNl9UmKz2DrPjKnBusnDHu/wBson2FrPjanF+snHDuw4k6We931fhabRQiNzNo3Gy+qTFZ7B1nxlTg3WThj3f7ZRPsLWfG1OL9ZOOHdhxJ0s97vq/C02ihEbmbRuNl9UmKz2DrPjanBusnDHu/2ifYWs+NqcX6yccO7DiTpZ73fV+FptFCI3M2jcbL54pMVnsHWfG1ODdZOGPd/tE+wtZ8bU4v1k44d2HEnSz3u+r8LTZYKERuZtG9L54pMVnsHWfG1ODdZPn3f7RPsLWfG1OL9ZPl3YcSdLPe76vwtNlgoRG5m0b0vnikxWewdZ8bU4N1k+fdy/CJ9haz42pxfrJ8u7DiTp9dtVwlSVq/1HooTcCqYropSMrZJD5EOcjG3cnqTmqWTLx5uUlD9tlKUv8AhGu7E5BWJgmz5i5y0hkqmKtMOxOQ0EbklLBo7rXTmZ2mEIR0whCEAhCEAhCEAhCEAhCEAhCEAhCEAhCEAhCEAhCEAhCEB//Z"/>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2056" name="Picture 8" descr="http://cxo-community.com/images/stories/ISO17799elpasadopresente-Slide0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2420888"/>
            <a:ext cx="8936869" cy="410445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4157" y="5661248"/>
            <a:ext cx="1285875"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215900" y="1412776"/>
            <a:ext cx="8604572" cy="707886"/>
          </a:xfrm>
          <a:prstGeom prst="rect">
            <a:avLst/>
          </a:prstGeom>
          <a:noFill/>
        </p:spPr>
        <p:txBody>
          <a:bodyPr wrap="square" rtlCol="0">
            <a:spAutoFit/>
          </a:bodyPr>
          <a:lstStyle/>
          <a:p>
            <a:r>
              <a:rPr lang="es-EC" sz="2000" dirty="0" smtClean="0"/>
              <a:t>La Norma ISO 17799 establece </a:t>
            </a:r>
            <a:r>
              <a:rPr lang="es-EC" sz="2000" b="1" dirty="0"/>
              <a:t>diez dominios de control </a:t>
            </a:r>
            <a:r>
              <a:rPr lang="es-EC" sz="2000" dirty="0"/>
              <a:t>que cubren por completo la Gestión de la Seguridad de la Información</a:t>
            </a:r>
          </a:p>
        </p:txBody>
      </p:sp>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269" y="116632"/>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1 Título"/>
          <p:cNvSpPr>
            <a:spLocks noGrp="1"/>
          </p:cNvSpPr>
          <p:nvPr>
            <p:ph type="title"/>
          </p:nvPr>
        </p:nvSpPr>
        <p:spPr/>
        <p:txBody>
          <a:bodyPr>
            <a:normAutofit/>
          </a:bodyPr>
          <a:lstStyle/>
          <a:p>
            <a:r>
              <a:rPr lang="es-EC" sz="2400" b="1" dirty="0" smtClean="0">
                <a:solidFill>
                  <a:srgbClr val="FF0000"/>
                </a:solidFill>
              </a:rPr>
              <a:t>M A R C O     T E O R I C O</a:t>
            </a:r>
            <a:endParaRPr lang="es-EC" sz="2400" b="1" dirty="0">
              <a:solidFill>
                <a:srgbClr val="FF0000"/>
              </a:solidFill>
            </a:endParaRPr>
          </a:p>
        </p:txBody>
      </p:sp>
    </p:spTree>
    <p:extLst>
      <p:ext uri="{BB962C8B-B14F-4D97-AF65-F5344CB8AC3E}">
        <p14:creationId xmlns:p14="http://schemas.microsoft.com/office/powerpoint/2010/main" val="125000696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93958" y="1210742"/>
            <a:ext cx="4572508" cy="562074"/>
          </a:xfrm>
        </p:spPr>
        <p:txBody>
          <a:bodyPr>
            <a:normAutofit/>
          </a:bodyPr>
          <a:lstStyle/>
          <a:p>
            <a:r>
              <a:rPr lang="es-EC" sz="2000" dirty="0" smtClean="0">
                <a:solidFill>
                  <a:schemeClr val="tx2"/>
                </a:solidFill>
                <a:effectLst>
                  <a:outerShdw blurRad="38100" dist="38100" dir="2700000" algn="tl">
                    <a:srgbClr val="000000">
                      <a:alpha val="43137"/>
                    </a:srgbClr>
                  </a:outerShdw>
                </a:effectLst>
              </a:rPr>
              <a:t>Estrategia de Implementación</a:t>
            </a:r>
            <a:endParaRPr lang="es-EC" sz="2000" dirty="0">
              <a:solidFill>
                <a:schemeClr val="tx2"/>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1844824"/>
            <a:ext cx="4824536"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467544" y="1815202"/>
            <a:ext cx="3456384" cy="4893647"/>
          </a:xfrm>
          <a:prstGeom prst="rect">
            <a:avLst/>
          </a:prstGeom>
          <a:noFill/>
        </p:spPr>
        <p:txBody>
          <a:bodyPr wrap="square" rtlCol="0">
            <a:spAutoFit/>
          </a:bodyPr>
          <a:lstStyle/>
          <a:p>
            <a:pPr marL="342900" indent="-342900" algn="just">
              <a:buFont typeface="Arial" pitchFamily="34" charset="0"/>
              <a:buChar char="•"/>
            </a:pPr>
            <a:r>
              <a:rPr lang="es-ES" sz="2000" b="1" dirty="0" smtClean="0">
                <a:effectLst>
                  <a:outerShdw blurRad="38100" dist="38100" dir="2700000" algn="tl">
                    <a:srgbClr val="000000">
                      <a:alpha val="43137"/>
                    </a:srgbClr>
                  </a:outerShdw>
                </a:effectLst>
              </a:rPr>
              <a:t>IMPLEMENTACIÓN POR FASES.</a:t>
            </a:r>
          </a:p>
          <a:p>
            <a:pPr lvl="1"/>
            <a:r>
              <a:rPr lang="es-ES" sz="1600" b="1" dirty="0" smtClean="0">
                <a:solidFill>
                  <a:srgbClr val="FF0000"/>
                </a:solidFill>
                <a:effectLst>
                  <a:outerShdw blurRad="38100" dist="38100" dir="2700000" algn="tl">
                    <a:srgbClr val="000000">
                      <a:alpha val="43137"/>
                    </a:srgbClr>
                  </a:outerShdw>
                </a:effectLst>
              </a:rPr>
              <a:t>  (Capacitación e Implementación)</a:t>
            </a:r>
          </a:p>
          <a:p>
            <a:pPr marL="342900" indent="-342900" algn="just">
              <a:buFont typeface="Arial" pitchFamily="34" charset="0"/>
              <a:buChar char="•"/>
            </a:pPr>
            <a:endParaRPr lang="es-ES" sz="2000" b="1" dirty="0" smtClean="0">
              <a:effectLst>
                <a:outerShdw blurRad="38100" dist="38100" dir="2700000" algn="tl">
                  <a:srgbClr val="000000">
                    <a:alpha val="43137"/>
                  </a:srgbClr>
                </a:outerShdw>
              </a:effectLst>
            </a:endParaRPr>
          </a:p>
          <a:p>
            <a:pPr marL="342900" indent="-342900" algn="just">
              <a:buFont typeface="Arial" pitchFamily="34" charset="0"/>
              <a:buChar char="•"/>
            </a:pPr>
            <a:r>
              <a:rPr lang="es-ES" sz="2000" b="1" dirty="0" smtClean="0">
                <a:effectLst>
                  <a:outerShdw blurRad="38100" dist="38100" dir="2700000" algn="tl">
                    <a:srgbClr val="000000">
                      <a:alpha val="43137"/>
                    </a:srgbClr>
                  </a:outerShdw>
                </a:effectLst>
              </a:rPr>
              <a:t>IMPLEMENTACIÓN PROGRESIVA </a:t>
            </a:r>
            <a:r>
              <a:rPr lang="es-ES" b="1" dirty="0" smtClean="0">
                <a:solidFill>
                  <a:srgbClr val="FF0000"/>
                </a:solidFill>
                <a:effectLst>
                  <a:outerShdw blurRad="38100" dist="38100" dir="2700000" algn="tl">
                    <a:srgbClr val="000000">
                      <a:alpha val="43137"/>
                    </a:srgbClr>
                  </a:outerShdw>
                </a:effectLst>
              </a:rPr>
              <a:t>(Emergencia- Hospitalización- Consulta Externa)</a:t>
            </a:r>
            <a:endParaRPr lang="es-ES" sz="2000" b="1" dirty="0" smtClean="0">
              <a:solidFill>
                <a:srgbClr val="FF0000"/>
              </a:solidFill>
              <a:effectLst>
                <a:outerShdw blurRad="38100" dist="38100" dir="2700000" algn="tl">
                  <a:srgbClr val="000000">
                    <a:alpha val="43137"/>
                  </a:srgbClr>
                </a:outerShdw>
              </a:effectLst>
            </a:endParaRPr>
          </a:p>
          <a:p>
            <a:pPr marL="342900" indent="-342900">
              <a:buFont typeface="Arial" pitchFamily="34" charset="0"/>
              <a:buChar char="•"/>
            </a:pPr>
            <a:endParaRPr lang="es-ES" sz="2000" b="1" dirty="0" smtClean="0">
              <a:effectLst>
                <a:outerShdw blurRad="38100" dist="38100" dir="2700000" algn="tl">
                  <a:srgbClr val="000000">
                    <a:alpha val="43137"/>
                  </a:srgbClr>
                </a:outerShdw>
              </a:effectLst>
            </a:endParaRPr>
          </a:p>
          <a:p>
            <a:pPr marL="342900" indent="-342900">
              <a:buFont typeface="Arial" pitchFamily="34" charset="0"/>
              <a:buChar char="•"/>
            </a:pPr>
            <a:r>
              <a:rPr lang="es-ES" sz="2000" b="1" dirty="0">
                <a:effectLst>
                  <a:outerShdw blurRad="38100" dist="38100" dir="2700000" algn="tl">
                    <a:srgbClr val="000000">
                      <a:alpha val="43137"/>
                    </a:srgbClr>
                  </a:outerShdw>
                </a:effectLst>
              </a:rPr>
              <a:t>IMPLEMENTACIÓN EN </a:t>
            </a:r>
            <a:r>
              <a:rPr lang="es-ES" sz="2000" b="1" dirty="0" smtClean="0">
                <a:effectLst>
                  <a:outerShdw blurRad="38100" dist="38100" dir="2700000" algn="tl">
                    <a:srgbClr val="000000">
                      <a:alpha val="43137"/>
                    </a:srgbClr>
                  </a:outerShdw>
                </a:effectLst>
              </a:rPr>
              <a:t>PARALELO</a:t>
            </a:r>
          </a:p>
          <a:p>
            <a:r>
              <a:rPr lang="es-ES" b="1" dirty="0" smtClean="0">
                <a:solidFill>
                  <a:srgbClr val="FF0000"/>
                </a:solidFill>
                <a:effectLst>
                  <a:outerShdw blurRad="38100" dist="38100" dir="2700000" algn="tl">
                    <a:srgbClr val="000000">
                      <a:alpha val="43137"/>
                    </a:srgbClr>
                  </a:outerShdw>
                </a:effectLst>
              </a:rPr>
              <a:t>     (Dos sistemas)</a:t>
            </a:r>
            <a:endParaRPr lang="es-ES" b="1" dirty="0">
              <a:solidFill>
                <a:srgbClr val="FF0000"/>
              </a:solidFill>
              <a:effectLst>
                <a:outerShdw blurRad="38100" dist="38100" dir="2700000" algn="tl">
                  <a:srgbClr val="000000">
                    <a:alpha val="43137"/>
                  </a:srgbClr>
                </a:outerShdw>
              </a:effectLst>
            </a:endParaRPr>
          </a:p>
          <a:p>
            <a:pPr marL="342900" indent="-342900">
              <a:buFont typeface="Arial" pitchFamily="34" charset="0"/>
              <a:buChar char="•"/>
            </a:pPr>
            <a:endParaRPr lang="es-ES" sz="2000" b="1" dirty="0" smtClean="0">
              <a:effectLst>
                <a:outerShdw blurRad="38100" dist="38100" dir="2700000" algn="tl">
                  <a:srgbClr val="000000">
                    <a:alpha val="43137"/>
                  </a:srgbClr>
                </a:outerShdw>
              </a:effectLst>
            </a:endParaRPr>
          </a:p>
          <a:p>
            <a:pPr marL="342900" indent="-342900">
              <a:buFont typeface="Arial" pitchFamily="34" charset="0"/>
              <a:buChar char="•"/>
            </a:pPr>
            <a:endParaRPr lang="es-ES" sz="2000" b="1" dirty="0">
              <a:effectLst>
                <a:outerShdw blurRad="38100" dist="38100" dir="2700000" algn="tl">
                  <a:srgbClr val="000000">
                    <a:alpha val="43137"/>
                  </a:srgbClr>
                </a:outerShdw>
              </a:effectLst>
            </a:endParaRPr>
          </a:p>
        </p:txBody>
      </p:sp>
      <p:sp>
        <p:nvSpPr>
          <p:cNvPr id="5" name="1 Título"/>
          <p:cNvSpPr txBox="1">
            <a:spLocks/>
          </p:cNvSpPr>
          <p:nvPr/>
        </p:nvSpPr>
        <p:spPr>
          <a:xfrm>
            <a:off x="1442617" y="228600"/>
            <a:ext cx="7449864"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3600" b="1" dirty="0" smtClean="0">
                <a:solidFill>
                  <a:srgbClr val="FF0000"/>
                </a:solidFill>
              </a:rPr>
              <a:t>LA  GESTIÓN  DEL  CAMBIO</a:t>
            </a:r>
            <a:endParaRPr lang="es-EC" sz="3600" b="1" dirty="0">
              <a:solidFill>
                <a:srgbClr val="FF0000"/>
              </a:solidFill>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221" y="247747"/>
            <a:ext cx="1238847" cy="876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108244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3010723481"/>
              </p:ext>
            </p:extLst>
          </p:nvPr>
        </p:nvGraphicFramePr>
        <p:xfrm>
          <a:off x="827584" y="1397000"/>
          <a:ext cx="7848872"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3927" y="1785712"/>
            <a:ext cx="4968554" cy="4523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6230" y="247747"/>
            <a:ext cx="1035410"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txBox="1">
            <a:spLocks/>
          </p:cNvSpPr>
          <p:nvPr/>
        </p:nvSpPr>
        <p:spPr>
          <a:xfrm>
            <a:off x="1442617" y="228600"/>
            <a:ext cx="7449864"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3600" b="1" dirty="0" smtClean="0">
                <a:solidFill>
                  <a:srgbClr val="FF0000"/>
                </a:solidFill>
              </a:rPr>
              <a:t>LA  GESTIÓN  DEL  CAMBIO</a:t>
            </a:r>
            <a:endParaRPr lang="es-EC" sz="3600" b="1" dirty="0">
              <a:solidFill>
                <a:srgbClr val="FF0000"/>
              </a:solidFill>
            </a:endParaRPr>
          </a:p>
        </p:txBody>
      </p:sp>
      <p:sp>
        <p:nvSpPr>
          <p:cNvPr id="8" name="1 Título"/>
          <p:cNvSpPr>
            <a:spLocks noGrp="1"/>
          </p:cNvSpPr>
          <p:nvPr>
            <p:ph type="title"/>
          </p:nvPr>
        </p:nvSpPr>
        <p:spPr>
          <a:xfrm>
            <a:off x="4193958" y="1210742"/>
            <a:ext cx="4572508" cy="562074"/>
          </a:xfrm>
        </p:spPr>
        <p:txBody>
          <a:bodyPr>
            <a:normAutofit/>
          </a:bodyPr>
          <a:lstStyle/>
          <a:p>
            <a:r>
              <a:rPr lang="es-EC" sz="2000" dirty="0" smtClean="0">
                <a:solidFill>
                  <a:schemeClr val="tx2"/>
                </a:solidFill>
                <a:effectLst>
                  <a:outerShdw blurRad="38100" dist="38100" dir="2700000" algn="tl">
                    <a:srgbClr val="000000">
                      <a:alpha val="43137"/>
                    </a:srgbClr>
                  </a:outerShdw>
                </a:effectLst>
              </a:rPr>
              <a:t>Estrategia de Implementación</a:t>
            </a:r>
            <a:endParaRPr lang="es-EC" sz="2000"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5566201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862025462"/>
              </p:ext>
            </p:extLst>
          </p:nvPr>
        </p:nvGraphicFramePr>
        <p:xfrm>
          <a:off x="395537" y="1340768"/>
          <a:ext cx="8424935" cy="5477113"/>
        </p:xfrm>
        <a:graphic>
          <a:graphicData uri="http://schemas.openxmlformats.org/drawingml/2006/table">
            <a:tbl>
              <a:tblPr firstRow="1" firstCol="1" bandRow="1">
                <a:tableStyleId>{5C22544A-7EE6-4342-B048-85BDC9FD1C3A}</a:tableStyleId>
              </a:tblPr>
              <a:tblGrid>
                <a:gridCol w="818445"/>
                <a:gridCol w="5851350"/>
                <a:gridCol w="1755140"/>
              </a:tblGrid>
              <a:tr h="511631">
                <a:tc>
                  <a:txBody>
                    <a:bodyPr/>
                    <a:lstStyle/>
                    <a:p>
                      <a:pPr algn="ctr">
                        <a:lnSpc>
                          <a:spcPct val="115000"/>
                        </a:lnSpc>
                        <a:spcAft>
                          <a:spcPts val="0"/>
                        </a:spcAft>
                      </a:pPr>
                      <a:r>
                        <a:rPr lang="es-EC" sz="1600">
                          <a:effectLst/>
                        </a:rPr>
                        <a:t>ORD</a:t>
                      </a:r>
                      <a:endParaRPr lang="es-EC"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smtClean="0">
                          <a:effectLst/>
                          <a:latin typeface="+mn-lt"/>
                          <a:ea typeface="+mn-ea"/>
                          <a:cs typeface="+mn-cs"/>
                        </a:rPr>
                        <a:t>INFRAESTRUCTURA</a:t>
                      </a:r>
                      <a:r>
                        <a:rPr lang="es-EC" sz="1600" baseline="0" dirty="0" smtClean="0">
                          <a:effectLst/>
                          <a:latin typeface="+mn-lt"/>
                          <a:ea typeface="+mn-ea"/>
                          <a:cs typeface="+mn-cs"/>
                        </a:rPr>
                        <a:t>   TECNOLÓGICA</a:t>
                      </a:r>
                      <a:endParaRPr lang="es-EC"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effectLst/>
                        </a:rPr>
                        <a:t>PRESUPUESTO</a:t>
                      </a:r>
                      <a:endParaRPr lang="es-EC" sz="2000" dirty="0">
                        <a:effectLst/>
                        <a:latin typeface="Calibri"/>
                        <a:ea typeface="Calibri"/>
                        <a:cs typeface="Times New Roman"/>
                      </a:endParaRPr>
                    </a:p>
                  </a:txBody>
                  <a:tcPr marL="68580" marR="68580" marT="0" marB="0"/>
                </a:tc>
              </a:tr>
              <a:tr h="255816">
                <a:tc>
                  <a:txBody>
                    <a:bodyPr/>
                    <a:lstStyle/>
                    <a:p>
                      <a:pPr algn="ctr">
                        <a:lnSpc>
                          <a:spcPct val="115000"/>
                        </a:lnSpc>
                        <a:spcAft>
                          <a:spcPts val="0"/>
                        </a:spcAft>
                      </a:pPr>
                      <a:r>
                        <a:rPr lang="es-EC" sz="1600">
                          <a:effectLst/>
                        </a:rPr>
                        <a:t>1</a:t>
                      </a:r>
                      <a:endParaRPr lang="es-EC" sz="2400">
                        <a:effectLst/>
                        <a:latin typeface="Calibri"/>
                        <a:ea typeface="Calibri"/>
                        <a:cs typeface="Times New Roman"/>
                      </a:endParaRPr>
                    </a:p>
                  </a:txBody>
                  <a:tcPr marL="68580" marR="68580" marT="0" marB="0"/>
                </a:tc>
                <a:tc>
                  <a:txBody>
                    <a:bodyPr/>
                    <a:lstStyle/>
                    <a:p>
                      <a:pPr algn="l">
                        <a:lnSpc>
                          <a:spcPct val="115000"/>
                        </a:lnSpc>
                        <a:spcAft>
                          <a:spcPts val="0"/>
                        </a:spcAft>
                      </a:pPr>
                      <a:r>
                        <a:rPr lang="es-EC" sz="1600">
                          <a:effectLst/>
                        </a:rPr>
                        <a:t>Instalación Backbone F.O. vertical</a:t>
                      </a:r>
                      <a:endParaRPr lang="es-EC" sz="24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a:effectLst/>
                        </a:rPr>
                        <a:t>42.385,00</a:t>
                      </a:r>
                      <a:endParaRPr lang="es-EC" sz="2400">
                        <a:effectLst/>
                        <a:latin typeface="Calibri"/>
                        <a:ea typeface="Calibri"/>
                        <a:cs typeface="Times New Roman"/>
                      </a:endParaRPr>
                    </a:p>
                  </a:txBody>
                  <a:tcPr marL="68580" marR="68580" marT="0" marB="0"/>
                </a:tc>
              </a:tr>
              <a:tr h="255816">
                <a:tc>
                  <a:txBody>
                    <a:bodyPr/>
                    <a:lstStyle/>
                    <a:p>
                      <a:pPr algn="ctr">
                        <a:lnSpc>
                          <a:spcPct val="115000"/>
                        </a:lnSpc>
                        <a:spcAft>
                          <a:spcPts val="0"/>
                        </a:spcAft>
                      </a:pPr>
                      <a:r>
                        <a:rPr lang="es-EC" sz="1600">
                          <a:effectLst/>
                        </a:rPr>
                        <a:t>2</a:t>
                      </a:r>
                      <a:endParaRPr lang="es-EC" sz="2400">
                        <a:effectLst/>
                        <a:latin typeface="Calibri"/>
                        <a:ea typeface="Calibri"/>
                        <a:cs typeface="Times New Roman"/>
                      </a:endParaRPr>
                    </a:p>
                  </a:txBody>
                  <a:tcPr marL="68580" marR="68580" marT="0" marB="0"/>
                </a:tc>
                <a:tc>
                  <a:txBody>
                    <a:bodyPr/>
                    <a:lstStyle/>
                    <a:p>
                      <a:pPr algn="l">
                        <a:lnSpc>
                          <a:spcPct val="115000"/>
                        </a:lnSpc>
                        <a:spcAft>
                          <a:spcPts val="0"/>
                        </a:spcAft>
                      </a:pPr>
                      <a:r>
                        <a:rPr lang="es-EC" sz="1600">
                          <a:effectLst/>
                        </a:rPr>
                        <a:t>Potenciación  de  servidores</a:t>
                      </a:r>
                      <a:endParaRPr lang="es-EC" sz="24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a:effectLst/>
                        </a:rPr>
                        <a:t>25.000,00</a:t>
                      </a:r>
                      <a:endParaRPr lang="es-EC" sz="2400">
                        <a:effectLst/>
                        <a:latin typeface="Calibri"/>
                        <a:ea typeface="Calibri"/>
                        <a:cs typeface="Times New Roman"/>
                      </a:endParaRPr>
                    </a:p>
                  </a:txBody>
                  <a:tcPr marL="68580" marR="68580" marT="0" marB="0"/>
                </a:tc>
              </a:tr>
              <a:tr h="255816">
                <a:tc>
                  <a:txBody>
                    <a:bodyPr/>
                    <a:lstStyle/>
                    <a:p>
                      <a:pPr algn="ctr">
                        <a:lnSpc>
                          <a:spcPct val="115000"/>
                        </a:lnSpc>
                        <a:spcAft>
                          <a:spcPts val="0"/>
                        </a:spcAft>
                      </a:pPr>
                      <a:r>
                        <a:rPr lang="es-EC" sz="1600">
                          <a:effectLst/>
                        </a:rPr>
                        <a:t>3</a:t>
                      </a:r>
                      <a:endParaRPr lang="es-EC" sz="2400">
                        <a:effectLst/>
                        <a:latin typeface="Calibri"/>
                        <a:ea typeface="Calibri"/>
                        <a:cs typeface="Times New Roman"/>
                      </a:endParaRPr>
                    </a:p>
                  </a:txBody>
                  <a:tcPr marL="68580" marR="68580" marT="0" marB="0"/>
                </a:tc>
                <a:tc>
                  <a:txBody>
                    <a:bodyPr/>
                    <a:lstStyle/>
                    <a:p>
                      <a:pPr algn="l">
                        <a:lnSpc>
                          <a:spcPct val="115000"/>
                        </a:lnSpc>
                        <a:spcAft>
                          <a:spcPts val="0"/>
                        </a:spcAft>
                      </a:pPr>
                      <a:r>
                        <a:rPr lang="es-EC" sz="1600">
                          <a:effectLst/>
                        </a:rPr>
                        <a:t>Consultoría implantación S.G.H.</a:t>
                      </a:r>
                      <a:endParaRPr lang="es-EC" sz="24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a:effectLst/>
                        </a:rPr>
                        <a:t>280.000,00</a:t>
                      </a:r>
                      <a:endParaRPr lang="es-EC" sz="2400">
                        <a:effectLst/>
                        <a:latin typeface="Calibri"/>
                        <a:ea typeface="Calibri"/>
                        <a:cs typeface="Times New Roman"/>
                      </a:endParaRPr>
                    </a:p>
                  </a:txBody>
                  <a:tcPr marL="68580" marR="68580" marT="0" marB="0"/>
                </a:tc>
              </a:tr>
              <a:tr h="255816">
                <a:tc>
                  <a:txBody>
                    <a:bodyPr/>
                    <a:lstStyle/>
                    <a:p>
                      <a:pPr algn="ctr">
                        <a:lnSpc>
                          <a:spcPct val="115000"/>
                        </a:lnSpc>
                        <a:spcAft>
                          <a:spcPts val="0"/>
                        </a:spcAft>
                      </a:pPr>
                      <a:r>
                        <a:rPr lang="es-EC" sz="1600">
                          <a:effectLst/>
                        </a:rPr>
                        <a:t>4</a:t>
                      </a:r>
                      <a:endParaRPr lang="es-EC" sz="2400">
                        <a:effectLst/>
                        <a:latin typeface="Calibri"/>
                        <a:ea typeface="Calibri"/>
                        <a:cs typeface="Times New Roman"/>
                      </a:endParaRPr>
                    </a:p>
                  </a:txBody>
                  <a:tcPr marL="68580" marR="68580" marT="0" marB="0"/>
                </a:tc>
                <a:tc>
                  <a:txBody>
                    <a:bodyPr/>
                    <a:lstStyle/>
                    <a:p>
                      <a:pPr algn="l">
                        <a:lnSpc>
                          <a:spcPct val="115000"/>
                        </a:lnSpc>
                        <a:spcAft>
                          <a:spcPts val="0"/>
                        </a:spcAft>
                      </a:pPr>
                      <a:r>
                        <a:rPr lang="es-EC" sz="1600">
                          <a:effectLst/>
                        </a:rPr>
                        <a:t>Seguridad  de la red hospitalaria (IPS Firewall).</a:t>
                      </a:r>
                      <a:endParaRPr lang="es-EC" sz="24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a:effectLst/>
                        </a:rPr>
                        <a:t>95.900,00</a:t>
                      </a:r>
                      <a:endParaRPr lang="es-EC" sz="2400">
                        <a:effectLst/>
                        <a:latin typeface="Calibri"/>
                        <a:ea typeface="Calibri"/>
                        <a:cs typeface="Times New Roman"/>
                      </a:endParaRPr>
                    </a:p>
                  </a:txBody>
                  <a:tcPr marL="68580" marR="68580" marT="0" marB="0"/>
                </a:tc>
              </a:tr>
              <a:tr h="255816">
                <a:tc>
                  <a:txBody>
                    <a:bodyPr/>
                    <a:lstStyle/>
                    <a:p>
                      <a:pPr algn="ctr">
                        <a:lnSpc>
                          <a:spcPct val="115000"/>
                        </a:lnSpc>
                        <a:spcAft>
                          <a:spcPts val="0"/>
                        </a:spcAft>
                      </a:pPr>
                      <a:r>
                        <a:rPr lang="es-EC" sz="1600">
                          <a:effectLst/>
                        </a:rPr>
                        <a:t>5</a:t>
                      </a:r>
                      <a:endParaRPr lang="es-EC" sz="2400">
                        <a:effectLst/>
                        <a:latin typeface="Calibri"/>
                        <a:ea typeface="Calibri"/>
                        <a:cs typeface="Times New Roman"/>
                      </a:endParaRPr>
                    </a:p>
                  </a:txBody>
                  <a:tcPr marL="68580" marR="68580" marT="0" marB="0"/>
                </a:tc>
                <a:tc>
                  <a:txBody>
                    <a:bodyPr/>
                    <a:lstStyle/>
                    <a:p>
                      <a:pPr algn="l">
                        <a:lnSpc>
                          <a:spcPct val="115000"/>
                        </a:lnSpc>
                        <a:spcAft>
                          <a:spcPts val="0"/>
                        </a:spcAft>
                      </a:pPr>
                      <a:r>
                        <a:rPr lang="es-EC" sz="1600">
                          <a:effectLst/>
                        </a:rPr>
                        <a:t>Licenciamiento de Base de Datos.</a:t>
                      </a:r>
                      <a:endParaRPr lang="es-EC" sz="24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a:effectLst/>
                        </a:rPr>
                        <a:t>9.643,96</a:t>
                      </a:r>
                      <a:endParaRPr lang="es-EC" sz="2400">
                        <a:effectLst/>
                        <a:latin typeface="Calibri"/>
                        <a:ea typeface="Calibri"/>
                        <a:cs typeface="Times New Roman"/>
                      </a:endParaRPr>
                    </a:p>
                  </a:txBody>
                  <a:tcPr marL="68580" marR="68580" marT="0" marB="0"/>
                </a:tc>
              </a:tr>
              <a:tr h="255816">
                <a:tc>
                  <a:txBody>
                    <a:bodyPr/>
                    <a:lstStyle/>
                    <a:p>
                      <a:pPr algn="ctr">
                        <a:lnSpc>
                          <a:spcPct val="115000"/>
                        </a:lnSpc>
                        <a:spcAft>
                          <a:spcPts val="0"/>
                        </a:spcAft>
                      </a:pPr>
                      <a:r>
                        <a:rPr lang="es-EC" sz="1600">
                          <a:effectLst/>
                        </a:rPr>
                        <a:t>6</a:t>
                      </a:r>
                      <a:endParaRPr lang="es-EC" sz="2400">
                        <a:effectLst/>
                        <a:latin typeface="Calibri"/>
                        <a:ea typeface="Calibri"/>
                        <a:cs typeface="Times New Roman"/>
                      </a:endParaRPr>
                    </a:p>
                  </a:txBody>
                  <a:tcPr marL="68580" marR="68580" marT="0" marB="0"/>
                </a:tc>
                <a:tc>
                  <a:txBody>
                    <a:bodyPr/>
                    <a:lstStyle/>
                    <a:p>
                      <a:pPr algn="l">
                        <a:lnSpc>
                          <a:spcPct val="115000"/>
                        </a:lnSpc>
                        <a:spcAft>
                          <a:spcPts val="0"/>
                        </a:spcAft>
                      </a:pPr>
                      <a:r>
                        <a:rPr lang="es-EC" sz="1600">
                          <a:effectLst/>
                        </a:rPr>
                        <a:t>Instalación de 10 gabinetes para Rack  piso</a:t>
                      </a:r>
                      <a:endParaRPr lang="es-EC" sz="24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a:effectLst/>
                        </a:rPr>
                        <a:t>28.700,00</a:t>
                      </a:r>
                      <a:endParaRPr lang="es-EC" sz="2400">
                        <a:effectLst/>
                        <a:latin typeface="Calibri"/>
                        <a:ea typeface="Calibri"/>
                        <a:cs typeface="Times New Roman"/>
                      </a:endParaRPr>
                    </a:p>
                  </a:txBody>
                  <a:tcPr marL="68580" marR="68580" marT="0" marB="0"/>
                </a:tc>
              </a:tr>
              <a:tr h="255816">
                <a:tc>
                  <a:txBody>
                    <a:bodyPr/>
                    <a:lstStyle/>
                    <a:p>
                      <a:pPr algn="ctr">
                        <a:lnSpc>
                          <a:spcPct val="115000"/>
                        </a:lnSpc>
                        <a:spcAft>
                          <a:spcPts val="0"/>
                        </a:spcAft>
                      </a:pPr>
                      <a:r>
                        <a:rPr lang="es-EC" sz="1600">
                          <a:effectLst/>
                        </a:rPr>
                        <a:t>7</a:t>
                      </a:r>
                      <a:endParaRPr lang="es-EC" sz="2400">
                        <a:effectLst/>
                        <a:latin typeface="Calibri"/>
                        <a:ea typeface="Calibri"/>
                        <a:cs typeface="Times New Roman"/>
                      </a:endParaRPr>
                    </a:p>
                  </a:txBody>
                  <a:tcPr marL="68580" marR="68580" marT="0" marB="0"/>
                </a:tc>
                <a:tc>
                  <a:txBody>
                    <a:bodyPr/>
                    <a:lstStyle/>
                    <a:p>
                      <a:pPr algn="l">
                        <a:lnSpc>
                          <a:spcPct val="115000"/>
                        </a:lnSpc>
                        <a:spcAft>
                          <a:spcPts val="0"/>
                        </a:spcAft>
                      </a:pPr>
                      <a:r>
                        <a:rPr lang="es-EC" sz="1600">
                          <a:effectLst/>
                        </a:rPr>
                        <a:t>Instalación de 2 switch de core.</a:t>
                      </a:r>
                      <a:endParaRPr lang="es-EC" sz="24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a:effectLst/>
                        </a:rPr>
                        <a:t>140.000,00</a:t>
                      </a:r>
                      <a:endParaRPr lang="es-EC" sz="2400">
                        <a:effectLst/>
                        <a:latin typeface="Calibri"/>
                        <a:ea typeface="Calibri"/>
                        <a:cs typeface="Times New Roman"/>
                      </a:endParaRPr>
                    </a:p>
                  </a:txBody>
                  <a:tcPr marL="68580" marR="68580" marT="0" marB="0"/>
                </a:tc>
              </a:tr>
              <a:tr h="393482">
                <a:tc>
                  <a:txBody>
                    <a:bodyPr/>
                    <a:lstStyle/>
                    <a:p>
                      <a:pPr algn="ctr">
                        <a:lnSpc>
                          <a:spcPct val="115000"/>
                        </a:lnSpc>
                        <a:spcAft>
                          <a:spcPts val="0"/>
                        </a:spcAft>
                      </a:pPr>
                      <a:r>
                        <a:rPr lang="es-EC" sz="1600">
                          <a:effectLst/>
                        </a:rPr>
                        <a:t>8</a:t>
                      </a:r>
                      <a:endParaRPr lang="es-EC" sz="2400">
                        <a:effectLst/>
                        <a:latin typeface="Calibri"/>
                        <a:ea typeface="Calibri"/>
                        <a:cs typeface="Times New Roman"/>
                      </a:endParaRPr>
                    </a:p>
                  </a:txBody>
                  <a:tcPr marL="68580" marR="68580" marT="0" marB="0"/>
                </a:tc>
                <a:tc>
                  <a:txBody>
                    <a:bodyPr/>
                    <a:lstStyle/>
                    <a:p>
                      <a:pPr algn="l">
                        <a:lnSpc>
                          <a:spcPct val="115000"/>
                        </a:lnSpc>
                        <a:spcAft>
                          <a:spcPts val="0"/>
                        </a:spcAft>
                      </a:pPr>
                      <a:r>
                        <a:rPr lang="es-EC" sz="1600">
                          <a:effectLst/>
                        </a:rPr>
                        <a:t>Adquisición   computadoras de escritorio, PCs portátiles.</a:t>
                      </a:r>
                      <a:endParaRPr lang="es-EC" sz="24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a:effectLst/>
                        </a:rPr>
                        <a:t>325413,54</a:t>
                      </a:r>
                      <a:endParaRPr lang="es-EC" sz="2400">
                        <a:effectLst/>
                        <a:latin typeface="Calibri"/>
                        <a:ea typeface="Calibri"/>
                        <a:cs typeface="Times New Roman"/>
                      </a:endParaRPr>
                    </a:p>
                  </a:txBody>
                  <a:tcPr marL="68580" marR="68580" marT="0" marB="0"/>
                </a:tc>
              </a:tr>
              <a:tr h="511631">
                <a:tc>
                  <a:txBody>
                    <a:bodyPr/>
                    <a:lstStyle/>
                    <a:p>
                      <a:pPr algn="ctr">
                        <a:lnSpc>
                          <a:spcPct val="115000"/>
                        </a:lnSpc>
                        <a:spcAft>
                          <a:spcPts val="0"/>
                        </a:spcAft>
                      </a:pPr>
                      <a:r>
                        <a:rPr lang="es-EC" sz="1600">
                          <a:effectLst/>
                        </a:rPr>
                        <a:t>9</a:t>
                      </a:r>
                      <a:endParaRPr lang="es-EC" sz="2400">
                        <a:effectLst/>
                        <a:latin typeface="Calibri"/>
                        <a:ea typeface="Calibri"/>
                        <a:cs typeface="Times New Roman"/>
                      </a:endParaRPr>
                    </a:p>
                  </a:txBody>
                  <a:tcPr marL="68580" marR="68580" marT="0" marB="0"/>
                </a:tc>
                <a:tc>
                  <a:txBody>
                    <a:bodyPr/>
                    <a:lstStyle/>
                    <a:p>
                      <a:pPr algn="l">
                        <a:lnSpc>
                          <a:spcPct val="115000"/>
                        </a:lnSpc>
                        <a:spcAft>
                          <a:spcPts val="0"/>
                        </a:spcAft>
                      </a:pPr>
                      <a:r>
                        <a:rPr lang="es-EC" sz="1600">
                          <a:effectLst/>
                        </a:rPr>
                        <a:t>Adquisición 7 switch de distribución y  20 módulos de Fibra Óptica </a:t>
                      </a:r>
                      <a:endParaRPr lang="es-EC" sz="24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a:effectLst/>
                        </a:rPr>
                        <a:t>101.200,00</a:t>
                      </a:r>
                      <a:endParaRPr lang="es-EC" sz="2400">
                        <a:effectLst/>
                        <a:latin typeface="Calibri"/>
                        <a:ea typeface="Calibri"/>
                        <a:cs typeface="Times New Roman"/>
                      </a:endParaRPr>
                    </a:p>
                  </a:txBody>
                  <a:tcPr marL="68580" marR="68580" marT="0" marB="0"/>
                </a:tc>
              </a:tr>
              <a:tr h="255816">
                <a:tc>
                  <a:txBody>
                    <a:bodyPr/>
                    <a:lstStyle/>
                    <a:p>
                      <a:pPr algn="ctr">
                        <a:lnSpc>
                          <a:spcPct val="115000"/>
                        </a:lnSpc>
                        <a:spcAft>
                          <a:spcPts val="0"/>
                        </a:spcAft>
                      </a:pPr>
                      <a:r>
                        <a:rPr lang="es-EC" sz="1600">
                          <a:effectLst/>
                        </a:rPr>
                        <a:t>10</a:t>
                      </a:r>
                      <a:endParaRPr lang="es-EC" sz="2400">
                        <a:effectLst/>
                        <a:latin typeface="Calibri"/>
                        <a:ea typeface="Calibri"/>
                        <a:cs typeface="Times New Roman"/>
                      </a:endParaRPr>
                    </a:p>
                  </a:txBody>
                  <a:tcPr marL="68580" marR="68580" marT="0" marB="0"/>
                </a:tc>
                <a:tc>
                  <a:txBody>
                    <a:bodyPr/>
                    <a:lstStyle/>
                    <a:p>
                      <a:pPr algn="l">
                        <a:lnSpc>
                          <a:spcPct val="115000"/>
                        </a:lnSpc>
                        <a:spcAft>
                          <a:spcPts val="0"/>
                        </a:spcAft>
                      </a:pPr>
                      <a:r>
                        <a:rPr lang="es-EC" sz="1600">
                          <a:effectLst/>
                        </a:rPr>
                        <a:t>Impresoras</a:t>
                      </a:r>
                      <a:endParaRPr lang="es-EC" sz="24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a:effectLst/>
                        </a:rPr>
                        <a:t>3.800,00</a:t>
                      </a:r>
                      <a:endParaRPr lang="es-EC" sz="2400">
                        <a:effectLst/>
                        <a:latin typeface="Calibri"/>
                        <a:ea typeface="Calibri"/>
                        <a:cs typeface="Times New Roman"/>
                      </a:endParaRPr>
                    </a:p>
                  </a:txBody>
                  <a:tcPr marL="68580" marR="68580" marT="0" marB="0"/>
                </a:tc>
              </a:tr>
              <a:tr h="255816">
                <a:tc>
                  <a:txBody>
                    <a:bodyPr/>
                    <a:lstStyle/>
                    <a:p>
                      <a:pPr algn="ctr">
                        <a:lnSpc>
                          <a:spcPct val="115000"/>
                        </a:lnSpc>
                        <a:spcAft>
                          <a:spcPts val="0"/>
                        </a:spcAft>
                      </a:pPr>
                      <a:r>
                        <a:rPr lang="es-EC" sz="1600">
                          <a:effectLst/>
                        </a:rPr>
                        <a:t>11</a:t>
                      </a:r>
                      <a:endParaRPr lang="es-EC" sz="2400">
                        <a:effectLst/>
                        <a:latin typeface="Calibri"/>
                        <a:ea typeface="Calibri"/>
                        <a:cs typeface="Times New Roman"/>
                      </a:endParaRPr>
                    </a:p>
                  </a:txBody>
                  <a:tcPr marL="68580" marR="68580" marT="0" marB="0"/>
                </a:tc>
                <a:tc>
                  <a:txBody>
                    <a:bodyPr/>
                    <a:lstStyle/>
                    <a:p>
                      <a:pPr algn="l">
                        <a:lnSpc>
                          <a:spcPct val="115000"/>
                        </a:lnSpc>
                        <a:spcAft>
                          <a:spcPts val="0"/>
                        </a:spcAft>
                      </a:pPr>
                      <a:r>
                        <a:rPr lang="es-EC" sz="1600">
                          <a:effectLst/>
                        </a:rPr>
                        <a:t>Implementación del Data Center.</a:t>
                      </a:r>
                      <a:endParaRPr lang="es-EC" sz="24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a:effectLst/>
                        </a:rPr>
                        <a:t>110.000,00</a:t>
                      </a:r>
                      <a:endParaRPr lang="es-EC" sz="2400">
                        <a:effectLst/>
                        <a:latin typeface="Calibri"/>
                        <a:ea typeface="Calibri"/>
                        <a:cs typeface="Times New Roman"/>
                      </a:endParaRPr>
                    </a:p>
                  </a:txBody>
                  <a:tcPr marL="68580" marR="68580" marT="0" marB="0"/>
                </a:tc>
              </a:tr>
              <a:tr h="255816">
                <a:tc>
                  <a:txBody>
                    <a:bodyPr/>
                    <a:lstStyle/>
                    <a:p>
                      <a:pPr algn="ctr">
                        <a:lnSpc>
                          <a:spcPct val="115000"/>
                        </a:lnSpc>
                        <a:spcAft>
                          <a:spcPts val="0"/>
                        </a:spcAft>
                      </a:pPr>
                      <a:r>
                        <a:rPr lang="es-EC" sz="1600">
                          <a:effectLst/>
                        </a:rPr>
                        <a:t>12</a:t>
                      </a:r>
                      <a:endParaRPr lang="es-EC" sz="2400">
                        <a:effectLst/>
                        <a:latin typeface="Calibri"/>
                        <a:ea typeface="Calibri"/>
                        <a:cs typeface="Times New Roman"/>
                      </a:endParaRPr>
                    </a:p>
                  </a:txBody>
                  <a:tcPr marL="68580" marR="68580" marT="0" marB="0"/>
                </a:tc>
                <a:tc>
                  <a:txBody>
                    <a:bodyPr/>
                    <a:lstStyle/>
                    <a:p>
                      <a:pPr algn="l">
                        <a:lnSpc>
                          <a:spcPct val="115000"/>
                        </a:lnSpc>
                        <a:spcAft>
                          <a:spcPts val="0"/>
                        </a:spcAft>
                      </a:pPr>
                      <a:r>
                        <a:rPr lang="es-EC" sz="1600">
                          <a:effectLst/>
                        </a:rPr>
                        <a:t>Implementación  de Cableado Estructurado.</a:t>
                      </a:r>
                      <a:endParaRPr lang="es-EC" sz="24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a:effectLst/>
                        </a:rPr>
                        <a:t>87.100,00</a:t>
                      </a:r>
                      <a:endParaRPr lang="es-EC" sz="2400">
                        <a:effectLst/>
                        <a:latin typeface="Calibri"/>
                        <a:ea typeface="Calibri"/>
                        <a:cs typeface="Times New Roman"/>
                      </a:endParaRPr>
                    </a:p>
                  </a:txBody>
                  <a:tcPr marL="68580" marR="68580" marT="0" marB="0"/>
                </a:tc>
              </a:tr>
              <a:tr h="255816">
                <a:tc>
                  <a:txBody>
                    <a:bodyPr/>
                    <a:lstStyle/>
                    <a:p>
                      <a:pPr algn="ctr">
                        <a:lnSpc>
                          <a:spcPct val="115000"/>
                        </a:lnSpc>
                        <a:spcAft>
                          <a:spcPts val="0"/>
                        </a:spcAft>
                      </a:pPr>
                      <a:r>
                        <a:rPr lang="es-EC" sz="1600">
                          <a:effectLst/>
                        </a:rPr>
                        <a:t>13</a:t>
                      </a:r>
                      <a:endParaRPr lang="es-EC" sz="2400">
                        <a:effectLst/>
                        <a:latin typeface="Calibri"/>
                        <a:ea typeface="Calibri"/>
                        <a:cs typeface="Times New Roman"/>
                      </a:endParaRPr>
                    </a:p>
                  </a:txBody>
                  <a:tcPr marL="68580" marR="68580" marT="0" marB="0"/>
                </a:tc>
                <a:tc>
                  <a:txBody>
                    <a:bodyPr/>
                    <a:lstStyle/>
                    <a:p>
                      <a:pPr algn="l">
                        <a:lnSpc>
                          <a:spcPct val="115000"/>
                        </a:lnSpc>
                        <a:spcAft>
                          <a:spcPts val="0"/>
                        </a:spcAft>
                      </a:pPr>
                      <a:r>
                        <a:rPr lang="es-EC" sz="1600">
                          <a:effectLst/>
                        </a:rPr>
                        <a:t>Implementación de  red de energía estabilizada.</a:t>
                      </a:r>
                      <a:endParaRPr lang="es-EC" sz="24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a:effectLst/>
                        </a:rPr>
                        <a:t>220.000,00</a:t>
                      </a:r>
                      <a:endParaRPr lang="es-EC" sz="2400">
                        <a:effectLst/>
                        <a:latin typeface="Calibri"/>
                        <a:ea typeface="Calibri"/>
                        <a:cs typeface="Times New Roman"/>
                      </a:endParaRPr>
                    </a:p>
                  </a:txBody>
                  <a:tcPr marL="68580" marR="68580" marT="0" marB="0"/>
                </a:tc>
              </a:tr>
              <a:tr h="255816">
                <a:tc>
                  <a:txBody>
                    <a:bodyPr/>
                    <a:lstStyle/>
                    <a:p>
                      <a:pPr algn="ctr">
                        <a:lnSpc>
                          <a:spcPct val="115000"/>
                        </a:lnSpc>
                        <a:spcAft>
                          <a:spcPts val="0"/>
                        </a:spcAft>
                      </a:pPr>
                      <a:r>
                        <a:rPr lang="es-EC" sz="1600">
                          <a:effectLst/>
                        </a:rPr>
                        <a:t>14</a:t>
                      </a:r>
                      <a:endParaRPr lang="es-EC" sz="2400">
                        <a:effectLst/>
                        <a:latin typeface="Calibri"/>
                        <a:ea typeface="Calibri"/>
                        <a:cs typeface="Times New Roman"/>
                      </a:endParaRPr>
                    </a:p>
                  </a:txBody>
                  <a:tcPr marL="68580" marR="68580" marT="0" marB="0"/>
                </a:tc>
                <a:tc>
                  <a:txBody>
                    <a:bodyPr/>
                    <a:lstStyle/>
                    <a:p>
                      <a:pPr algn="l">
                        <a:lnSpc>
                          <a:spcPct val="115000"/>
                        </a:lnSpc>
                        <a:spcAft>
                          <a:spcPts val="0"/>
                        </a:spcAft>
                      </a:pPr>
                      <a:r>
                        <a:rPr lang="es-EC" sz="1600">
                          <a:effectLst/>
                        </a:rPr>
                        <a:t>Personalización y robustecimiento del Sistema</a:t>
                      </a:r>
                      <a:endParaRPr lang="es-EC" sz="24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a:effectLst/>
                        </a:rPr>
                        <a:t>178500,00</a:t>
                      </a:r>
                      <a:endParaRPr lang="es-EC" sz="2400">
                        <a:effectLst/>
                        <a:latin typeface="Calibri"/>
                        <a:ea typeface="Calibri"/>
                        <a:cs typeface="Times New Roman"/>
                      </a:endParaRPr>
                    </a:p>
                  </a:txBody>
                  <a:tcPr marL="68580" marR="68580" marT="0" marB="0"/>
                </a:tc>
              </a:tr>
              <a:tr h="333672">
                <a:tc>
                  <a:txBody>
                    <a:bodyPr/>
                    <a:lstStyle/>
                    <a:p>
                      <a:pPr algn="ctr">
                        <a:lnSpc>
                          <a:spcPct val="115000"/>
                        </a:lnSpc>
                        <a:spcAft>
                          <a:spcPts val="0"/>
                        </a:spcAft>
                      </a:pPr>
                      <a:r>
                        <a:rPr lang="es-EC" sz="1600">
                          <a:effectLst/>
                        </a:rPr>
                        <a:t> </a:t>
                      </a:r>
                      <a:endParaRPr lang="es-EC" sz="2400">
                        <a:effectLst/>
                        <a:latin typeface="Calibri"/>
                        <a:ea typeface="Calibri"/>
                        <a:cs typeface="Times New Roman"/>
                      </a:endParaRPr>
                    </a:p>
                  </a:txBody>
                  <a:tcPr marL="68580" marR="68580" marT="0" marB="0"/>
                </a:tc>
                <a:tc>
                  <a:txBody>
                    <a:bodyPr/>
                    <a:lstStyle/>
                    <a:p>
                      <a:pPr algn="l"/>
                      <a:endParaRPr lang="es-EC" sz="2400">
                        <a:effectLst/>
                        <a:latin typeface="Calibri"/>
                      </a:endParaRPr>
                    </a:p>
                  </a:txBody>
                  <a:tcPr marL="68580" marR="68580" marT="0" marB="0"/>
                </a:tc>
                <a:tc>
                  <a:txBody>
                    <a:bodyPr/>
                    <a:lstStyle/>
                    <a:p>
                      <a:pPr algn="l"/>
                      <a:endParaRPr lang="es-EC" sz="2400">
                        <a:effectLst/>
                        <a:latin typeface="Calibri"/>
                      </a:endParaRPr>
                    </a:p>
                  </a:txBody>
                  <a:tcPr marL="68580" marR="68580" marT="0" marB="0"/>
                </a:tc>
              </a:tr>
              <a:tr h="255816">
                <a:tc>
                  <a:txBody>
                    <a:bodyPr/>
                    <a:lstStyle/>
                    <a:p>
                      <a:pPr algn="l">
                        <a:lnSpc>
                          <a:spcPct val="115000"/>
                        </a:lnSpc>
                        <a:spcAft>
                          <a:spcPts val="0"/>
                        </a:spcAft>
                      </a:pPr>
                      <a:r>
                        <a:rPr lang="es-EC" sz="1600">
                          <a:effectLst/>
                        </a:rPr>
                        <a:t> </a:t>
                      </a:r>
                      <a:endParaRPr lang="es-EC"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effectLst/>
                        </a:rPr>
                        <a:t>TOTAL</a:t>
                      </a:r>
                      <a:endParaRPr lang="es-EC" sz="24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dirty="0">
                          <a:effectLst/>
                        </a:rPr>
                        <a:t>1.647.642,50</a:t>
                      </a:r>
                      <a:endParaRPr lang="es-EC" sz="2400" dirty="0">
                        <a:effectLst/>
                        <a:latin typeface="Calibri"/>
                        <a:ea typeface="Calibri"/>
                        <a:cs typeface="Times New Roman"/>
                      </a:endParaRPr>
                    </a:p>
                  </a:txBody>
                  <a:tcPr marL="68580" marR="68580" marT="0" marB="0"/>
                </a:tc>
              </a:tr>
            </a:tbl>
          </a:graphicData>
        </a:graphic>
      </p:graphicFrame>
      <p:sp>
        <p:nvSpPr>
          <p:cNvPr id="6" name="1 Título"/>
          <p:cNvSpPr txBox="1">
            <a:spLocks/>
          </p:cNvSpPr>
          <p:nvPr/>
        </p:nvSpPr>
        <p:spPr>
          <a:xfrm>
            <a:off x="1442617" y="228600"/>
            <a:ext cx="7449864"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3600" b="1" dirty="0" smtClean="0">
                <a:solidFill>
                  <a:srgbClr val="FF0000"/>
                </a:solidFill>
              </a:rPr>
              <a:t>LA  GESTIÓN  DEL  CAMBIO</a:t>
            </a:r>
            <a:endParaRPr lang="es-EC" sz="3600" b="1" dirty="0">
              <a:solidFill>
                <a:srgbClr val="FF0000"/>
              </a:solidFill>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222" y="188640"/>
            <a:ext cx="1050846"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819221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hMSERQUEBQUFRMUEyIXFBUUGRgYIBofGhgVFxsfFxoXHCYgHRojGhgXIDggJCcrOC8tIB4xNTAqQSYrLCkBCQoKDgwOGg8PGTEkHyQwLy4tLDUpKTU1LjI1LCkpLCosMCosLC0pLjQpLSkuLCspLCwsLSwpLCk0NDUpKSwsKf/AABEIAIgArwMBIgACEQEDEQH/xAAbAAEAAgMBAQAAAAAAAAAAAAAAAQUEBgcCA//EAEUQAAECAwUDCQMJBgcBAQAAAAECEQADBBIhMUGBBZGxBhMiMlFSYXHSFjNUBxQVNGJ0obPTF0NTktHxIyVCcnWCsiYk/8QAGQEBAQEBAQEAAAAAAAAAAAAAAAMBAgQF/8QAIhEBAAIDAAMAAgMBAAAAAAAAAAECAxESITFRBEEiUmET/9oADAMBAAIRAxEAPwDe4QhHy1yEIQCEIQCEIQCEIQCEIQCEIQCEIQCEIQCEIQCEIQCERHibOShJUshKQHKlEADzJwgPpCK32hkd5ZGLiTPIuxIIlsR4xP0/J7ZnZ7io/SjeZ+M2sYRW+0MjvTO33FRlj+6ifp+T2zOz3FR+lDmfhtYwit9oZHemdvuKjLH91E/T8ntmdnuKj9KHM/DaxhFb7QyO9M7fcVGWP7qJ+n5PbM7PcVH6UOZ+G1jCK32hkd6Z2+4qMsf3UT9Pye2Zi3uKj9KHM/DaxhFb7QyO9M7fcVGWP7qJ+n5PbMxb3FR+lDmfhtYwit9oZHemYP7ioyx/dRP0/J7ZmLe4qPP+FDmfhtYwit9oZHemYP7io/Sifp+T2zMW9xUef8KHM/G7WMIxaPacqa4lrBIvKSFJUPNKwFAeLRlRgQhCARVyZYnVKyu9NNZCUnC2pIWVqGbJKAD/AKSScw1pFZsP31Xj79LefzeTh9rwOIuimP2yVw58XfV+FptFCIfyZvFm42X1QYbmbRuNl9UGJ3u+r8LTaKEXcjnxd9X4Wm0UIP5M2jel9UmI3M2jcbL6pMTvd9X4Wm0UIA58XfV+FptFCIfyZtG42X1SYbmbRvS+qTE73fV+FptFCAOfF31fhabRQiH8mbRvS+qTDczaNxsvqkxO931f1NooQBz4u+r+ptFCIfyZtG42X1SYbmbRvS+qTE73fV+FpssFCAOfF31fhabLBQiH8mbRvS+eKTDczaNxsvnikxO931fhabLBQgDnxd9X9TZYKEQ/kzaNxsvnikw3M2jel88UmJ3u+r8LTZYKEAc+Lvq/C02WChEP5M2jel88UmG5m0bjZfPFJid7vq/C02WChfAYG2qHnJZKbpqHVKVgQsB2LdrMpOC0+LR6oaoTZSJgwmICwPBSQocYyZ/UVg1k+TcbL54pMVXJj6nTfd5f5aYll9NhaQhCIuiKvYfvqzD3yX8vm8jH7PiOqb84tIrNhe+q8ffpbz+bycPteBxF0Uxe2SuN7vq/C02ihEbmbRuNl9UmG5m0bjZfVJid7vq/C02ihF3KQL83fV+FptFCNJ2z8pKpNf8ANESZCkiemSSeceyVJGS8Q7i66N1Tlg34M++y+qTHD+UZ/wA+X/yCfzJcev8AGrW0z1H6ZLr/ACg5SyKMPNJUoklKAQCwJTaUWudiLheMo1BHyk1s4KVSbN5yUB1rE5QYYsUqALHIXiMD5VeT1RPnGqp0qmSgnm5qZbqMsy1KS9kX2CGLgXF3aMfYvyg0y0SZdUKmQqTLTLCqeYSgWAEhXNXFKu2y7l4rTHXiJrHUsbvyV5VzKpE41FMaZcpaEt0wVFYW7ImJBBFg53gtlfY7Z27IpJYXUKxDplpxI1wS+D3gu0Y2xpMuqsLlVRqJSVBxaUbP+5KukARmcDmY5TtOsVtLayZUxRCJtVYuxCQtrvEIDDxiePFF7TMxqI/TW4y/lQqJ6j8x2eZoB6zTZl7ZqRZALP5x85fytqlLCK6hVKLXhNtBZ7mRNxAyvF+HZFnQ0Uye4CjJpkEplSZZKEJQCwcJx7SouQS5jO23yZ5+knSZqlTGlqXKMw2lS5iUlQZRvDsxDsoF4RkxTbU18MW2y9rSqmUmdTrtoUWfBQU14Uk4TAMsFC+MnczaNxsvnikxxv5JdqqRVzJL9CdIUSk4WpY5xB8CGIfJ47DTzbSQb797t/6bLBQiWfHGO+odQ+m931fhabLBQiNzNo3pfPFJhuZtG9L54pMTvd9X4WmywUIgG931fhabLBQiNzNo3Gy+eKTDczaNxsvnikxO931f1NlgoQHid1VYux83bdabLBQvip5MfU6b7vL/AC0xaz+orBrB8m42XzxSYquTH1Om+7y/y0xLL6bC0hCERdEVew/fVmHvkv5fN5GP2fEdU35xaRWbC99V4+/S3n83k4fa8DiLopi9slcb3fV+FptFCI3M2jcbL6oMNzNo3Gy+qDE73fV+FptFCLuUpxzd9X4Wm0UI4byjP+fL/wCQT+YiO4oS7AadjcbL6pMantXk9s1VdbZK61c22EfOJiSZg6TWUy1JcFODt4x6fx7878Mln1e06ammFNRUczMmqXMSWUGHOTEPaTgXScmIij5S7Q2auUtVXOpagmWebMtJM526NlaALnbru18Z22qCjmplnaYpxNKCUFS5stVgrmFgUBQCbRViHB7Yoxyd2ML0iSf99VUKGoEkX6xTHWsatqWNd+SSpmIrlTUvzUqQszjkzdAHIkrssMzHy5YbLmUFcmqkj/BmTefp5jdF7VsoPYUlwU9kbymnkCVLeoo5FIpRMuXJExKFqQQFWiUlSykkB1G7KLmZtihMso+dUykHrImJK0q8Skoa14jHHGKf9r99c+BicnuXGz5yXTOTIWo2lSpvRKSbzZU1lQ4jJ4wuWPyjUsqnmS6aamdOmIMsGW9lAUGPSLPcSwy7Yx/Y7Z88W6emlzhbsE0s+dLSFMlTFK0m5iDdg8efoOgplCzLopUwZ1M2ZUlJf/bzbg9oMTiuOLbiJ38Gt8gdkLkoXVzAUqnSzJpE5rtsJkwDupQ4BzJuwjrGzkNKSC3V0b0vnikxVbO2CpaxPnTBPUsdFYNpJD3BBTcEP2dUxbVm1aeQWnVEqWoYhRcjzCQQFZEZxHJa2S29Nhk73fV/U2WChEbmbRuNl88UmPMqYhaAuWtC5ZuCkKtJuycYD8UmPe931fhabLBQiM+Gm931fhabLBQiNzNo3pfPFJhuZtG42XzxSYne76vwtNlgoXxg8T+qrF2Pm7brTZYKF8VPJj6nTfd5f5aYtZ/UVg1k+TcbL54pMVXJj6nTfd5f5aYll9NhaQhCIunLf2uT/wCBJ3r/AKxtHyd7YNUiqnLSlJVPAIS7MmTJF73t4/6TfnG1/stpO4j+Uf0is2JslNNOq5UsMlM9JADC808k9H7XhmLo+leKRH8Y0hXrfmVvvd9X4Wm0UIjczaNxsvqkw3M2jcbL6pMTvd9X4Wm0UIgopuVqa4ykJ2fYFtZTPUohKkhriVEsEs7kXm7F451siiVI2/TyVrEwy5wBUzAvKKrhkL46zPkJWllMzaN6H1SY5rUD/wCpTj9ZH5MezBeZrNf8cy2XaOxZFZKlTKmQubMQiwmxOVKucqYgAi10j5iNL5d7GpKWmlc1JXKnzlFQBnrmgS03OxADqVcxFzGOm8m0PKQLma/sbP8A6+OKTHOjWJ2jtdc9d9LSjnG7USiBLT2OtdnzcwwWt5mZ8Q2VvS8npJp6ejqZC50yQgrVZmqlWZk8iYtDBJcgWMfGKnlhsCjpaLnEyJkqdMmWJL1C5gIF61EFIuAYMczG9cmaRSgqYu9c1RUr/sX/AJXOOKTGk8ppw2ltdFOFf/nkOFq+xLdU5XmWIfyxjcN7WtMzPiPLGXRTl0GwVlJadOWiYr7AqOiljiCZUp/JYjC5Mck5FTIkKqBOmTKpawJiF2RJCFWR0WIWXLl8I2qTssV0ipTNdCakgoKQ/N2D/hMnNKRc2TmNc2PyM2rIK5EmslS5BLzCiaLg3SVzZFtJbwHnHdMnVZ1Op2MfkbynXSU9fKtOZUszJR7qraZKinscLfQR8eTGxJNVJ5+qTNnKm1XMJTLmFAliylRWpgbRNrA9njHx5AUEqZNr7dtVNzHM2kjpHnJqUoIHeZNtvCLLZXIjalLNVLoquWlMw3kTLBLP1pSxbCgOwHG4mK3tG5iJ1IjkFPVSbSqqILKpZEwJ/wB0l1JU2DlIKT27o6XJmBSQbmI0b0vnikxyLkhShG1KgpXziKeROKpveNmw/hamKxjquyX5pOL/AIu3/pssFCPJ+VrtsMze76v6mywUIjczaNxsvnikw3M2jcbL54pMTvd9X9TZYKEeVrxO6pxdj5u2602WChfHIdlfKlOlSJUsSZRCJaUgkrySB2+EddnnoKwayfJvS+eKTFZyY+TammUdMtSEuqnlqNwxMtJ7PGK44rO+o24vv9S5/wDtcn/wJO9f9Yftcn/wJO9f9Y6n+y2k7iP5R/SH7LaTuI/lH9Itzi/q4/n9brGiD65XYe9Q/l83kY/Z8R1TfnG9xoo+uVuPvkN5/NpGH2vA4i6JX9O49sne76vwtNooRG5m0bjZfVBhuZtG42X1QYne76vwtNooRF2b3fV+FptFCNFreTE1O3BXKVITTCbzlozUA2RLslkPaxyxjedzNo3Gy+qDHwqaBKz0g5fwd+FptFCO6Xmu9EwpJ9NPXs2Yils89MAl9NaZdlKh0y6iOkU9G7EF41vk/wAnzTSRTqMtU6fN5yoMtQWlKJd0tBUm69RUothc8dCFOkJs3WW0b0vqkx8pGzUIU6Qxfwd+FptFCNjJMV5Zp5q5U1FNMFKE8/YsyrakoZRuJJNwUlJJ+1dHPuT/ACbXSS5qZqpZqalQlnm1iYESU9JZUpNwtrsjwbxjpakgjJm0b0vqkxjS9mISq0B0n8Hf1fgoQrkmKzU08po1Jp5kuUoImqlKShSnFlRSzkpvSpsxjcY57tLZe15qTKqK6QJDMq1UIYjxSgc4R4EHyjpxF2TNo3Gy+qTGFO2NLUXUm9+wO/q/BQjrHlmnqDTWuR9CiQUSaYkpQVTFz1gp5ydzakoZN5ShD3C93Jimrdm7Zscyuuk8zZYqNSgOnxf/ABGyjosilQgMkABtG42XzxSY+VRsmWsupLl+wO/qbLBQja55iZk00bYGw0SUfN6dRmqmKBqZ4BANi9MuUFX2Qek56112Q6BTyglIFzAaN6XzxSY8U9EhA6IADaNxsvnikxkb3fV+FpssFCJWtNp3LYN7vq/C02WChEbmbRvS+eKTDczaNxsvnikxO931fhabLBQvjkeJ/VVi7Hzdt1pssFC+Lvkb9QpPusr8pEUc/qKwawfJuNl88UmLzkb9QpPusv8AKRFMf7c2XMIQirkjQqtYl7QnoWw58JmIJutWEJlrSfIJQrtFokYKbfYpeUfJmXVJZQvBdJFxBGBSReD4iMmNw2FRvd9X4Wm0UIjczaNxsvqkxWq5BVYuTWVASzAWhh2Xpe78IewtZ8bU4v1k44d2J8S66We931fhabRQiNzNo3Gy+qTFZ7B1nxlTg3WThj3f7ZRPsLWfG1OL9ZOOHdhxJ0s97vq/C02ihEbmbRuNl9UmKz2DrPjKnBusnDHu/wBson2FrPjanF+snHDuw4k6We931fhabRQiNzNo3Gy+qTFZ7B1nxlTg3WThj3f7ZRPsLWfG1OL9ZOOHdhxJ0s97vq/C02ihEbmbRuNl9UmKz2DrPjanBusnDHu/2ifYWs+NqcX6yccO7DiTpZ73fV+FptFCI3M2jcbL54pMVnsHWfG1ODdZOGPd/tE+wtZ8bU4v1k44d2HEnSz3u+r8LTZYKERuZtG9L54pMVnsHWfG1ODdZPn3f7RPsLWfG1OL9ZPl3YcSdLPe76vwtNlgoRG5m0b0vnikxWewdZ8bU4N1k+fdy/CJ9haz42pxfrJ8u7DiTp9dtVwlSVq/1HooTcCqYropSMrZJD5EOcjG3cnqTmqWTLx5uUlD9tlKUv8AhGu7E5BWJgmz5i5y0hkqmKtMOxOQ0EbklLBo7rXTmZ2mEIR0whCEAhCEAhCEAhCEAhCEAhCEAhCEAhCEAhCEAhCEAhCEB//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5" name="AutoShape 4" descr="data:image/jpeg;base64,/9j/4AAQSkZJRgABAQAAAQABAAD/2wCEAAkGBhMSERQUEBQUFRMUEyIXFBUUGRgYIBofGhgVFxsfFxoXHCYgHRojGhgXIDggJCcrOC8tIB4xNTAqQSYrLCkBCQoKDgwOGg8PGTEkHyQwLy4tLDUpKTU1LjI1LCkpLCosMCosLC0pLjQpLSkuLCspLCwsLSwpLCk0NDUpKSwsKf/AABEIAIgArwMBIgACEQEDEQH/xAAbAAEAAgMBAQAAAAAAAAAAAAAAAQUEBgcCA//EAEUQAAECAwUDCQMJBgcBAQAAAAECEQADBBIhMUGBBZGxBhMiMlFSYXHSFjNUBxQVNGJ0obPTF0NTktHxIyVCcnWCsiYk/8QAGQEBAQEBAQEAAAAAAAAAAAAAAAMBAgQF/8QAIhEBAAIDAAMAAgMBAAAAAAAAAAECAxESITFRBEEiUmET/9oADAMBAAIRAxEAPwDe4QhHy1yEIQCEIQCEIQCEIQCEIQCEIQCEIQCEIQCEIQCEIQCERHibOShJUshKQHKlEADzJwgPpCK32hkd5ZGLiTPIuxIIlsR4xP0/J7ZnZ7io/SjeZ+M2sYRW+0MjvTO33FRlj+6ifp+T2zOz3FR+lDmfhtYwit9oZHemdvuKjLH91E/T8ntmdnuKj9KHM/DaxhFb7QyO9M7fcVGWP7qJ+n5PbM7PcVH6UOZ+G1jCK32hkd6Z2+4qMsf3UT9Pye2Zi3uKj9KHM/DaxhFb7QyO9M7fcVGWP7qJ+n5PbMxb3FR+lDmfhtYwit9oZHemYP7ioyx/dRP0/J7ZmLe4qPP+FDmfhtYwit9oZHemYP7io/Sifp+T2zMW9xUef8KHM/G7WMIxaPacqa4lrBIvKSFJUPNKwFAeLRlRgQhCARVyZYnVKyu9NNZCUnC2pIWVqGbJKAD/AKSScw1pFZsP31Xj79LefzeTh9rwOIuimP2yVw58XfV+FptFCIfyZvFm42X1QYbmbRuNl9UGJ3u+r8LTaKEXcjnxd9X4Wm0UIP5M2jel9UmI3M2jcbL6pMTvd9X4Wm0UIA58XfV+FptFCIfyZtG42X1SYbmbRvS+qTE73fV+FptFCAOfF31fhabRQiH8mbRvS+qTDczaNxsvqkxO931f1NooQBz4u+r+ptFCIfyZtG42X1SYbmbRvS+qTE73fV+FpssFCAOfF31fhabLBQiH8mbRvS+eKTDczaNxsvnikxO931fhabLBQgDnxd9X9TZYKEQ/kzaNxsvnikw3M2jel88UmJ3u+r8LTZYKEAc+Lvq/C02WChEP5M2jel88UmG5m0bjZfPFJid7vq/C02WChfAYG2qHnJZKbpqHVKVgQsB2LdrMpOC0+LR6oaoTZSJgwmICwPBSQocYyZ/UVg1k+TcbL54pMVXJj6nTfd5f5aYll9NhaQhCIuiKvYfvqzD3yX8vm8jH7PiOqb84tIrNhe+q8ffpbz+bycPteBxF0Uxe2SuN7vq/C02ihEbmbRuNl9UmG5m0bjZfVJid7vq/C02ihF3KQL83fV+FptFCNJ2z8pKpNf8ANESZCkiemSSeceyVJGS8Q7i66N1Tlg34M++y+qTHD+UZ/wA+X/yCfzJcev8AGrW0z1H6ZLr/ACg5SyKMPNJUoklKAQCwJTaUWudiLheMo1BHyk1s4KVSbN5yUB1rE5QYYsUqALHIXiMD5VeT1RPnGqp0qmSgnm5qZbqMsy1KS9kX2CGLgXF3aMfYvyg0y0SZdUKmQqTLTLCqeYSgWAEhXNXFKu2y7l4rTHXiJrHUsbvyV5VzKpE41FMaZcpaEt0wVFYW7ImJBBFg53gtlfY7Z27IpJYXUKxDplpxI1wS+D3gu0Y2xpMuqsLlVRqJSVBxaUbP+5KukARmcDmY5TtOsVtLayZUxRCJtVYuxCQtrvEIDDxiePFF7TMxqI/TW4y/lQqJ6j8x2eZoB6zTZl7ZqRZALP5x85fytqlLCK6hVKLXhNtBZ7mRNxAyvF+HZFnQ0Uye4CjJpkEplSZZKEJQCwcJx7SouQS5jO23yZ5+knSZqlTGlqXKMw2lS5iUlQZRvDsxDsoF4RkxTbU18MW2y9rSqmUmdTrtoUWfBQU14Uk4TAMsFC+MnczaNxsvnikxxv5JdqqRVzJL9CdIUSk4WpY5xB8CGIfJ47DTzbSQb797t/6bLBQiWfHGO+odQ+m931fhabLBQiNzNo3pfPFJhuZtG9L54pMTvd9X4WmywUIgG931fhabLBQiNzNo3Gy+eKTDczaNxsvnikxO931f1NlgoQHid1VYux83bdabLBQvip5MfU6b7vL/AC0xaz+orBrB8m42XzxSYquTH1Om+7y/y0xLL6bC0hCERdEVew/fVmHvkv5fN5GP2fEdU35xaRWbC99V4+/S3n83k4fa8DiLopi9slcb3fV+FptFCI3M2jcbL6oMNzNo3Gy+qDE73fV+FptFCLuUpxzd9X4Wm0UI4byjP+fL/wCQT+YiO4oS7AadjcbL6pMantXk9s1VdbZK61c22EfOJiSZg6TWUy1JcFODt4x6fx7878Mln1e06ammFNRUczMmqXMSWUGHOTEPaTgXScmIij5S7Q2auUtVXOpagmWebMtJM526NlaALnbru18Z22qCjmplnaYpxNKCUFS5stVgrmFgUBQCbRViHB7Yoxyd2ML0iSf99VUKGoEkX6xTHWsatqWNd+SSpmIrlTUvzUqQszjkzdAHIkrssMzHy5YbLmUFcmqkj/BmTefp5jdF7VsoPYUlwU9kbymnkCVLeoo5FIpRMuXJExKFqQQFWiUlSykkB1G7KLmZtihMso+dUykHrImJK0q8Skoa14jHHGKf9r99c+BicnuXGz5yXTOTIWo2lSpvRKSbzZU1lQ4jJ4wuWPyjUsqnmS6aamdOmIMsGW9lAUGPSLPcSwy7Yx/Y7Z88W6emlzhbsE0s+dLSFMlTFK0m5iDdg8efoOgplCzLopUwZ1M2ZUlJf/bzbg9oMTiuOLbiJ38Gt8gdkLkoXVzAUqnSzJpE5rtsJkwDupQ4BzJuwjrGzkNKSC3V0b0vnikxVbO2CpaxPnTBPUsdFYNpJD3BBTcEP2dUxbVm1aeQWnVEqWoYhRcjzCQQFZEZxHJa2S29Nhk73fV/U2WChEbmbRuNl88UmPMqYhaAuWtC5ZuCkKtJuycYD8UmPe931fhabLBQiM+Gm931fhabLBQiNzNo3pfPFJhuZtG42XzxSYne76vwtNlgoXxg8T+qrF2Pm7brTZYKF8VPJj6nTfd5f5aYtZ/UVg1k+TcbL54pMVXJj6nTfd5f5aYll9NhaQhCIunLf2uT/wCBJ3r/AKxtHyd7YNUiqnLSlJVPAIS7MmTJF73t4/6TfnG1/stpO4j+Uf0is2JslNNOq5UsMlM9JADC808k9H7XhmLo+leKRH8Y0hXrfmVvvd9X4Wm0UIjczaNxsvqkw3M2jcbL6pMTvd9X4Wm0UIgopuVqa4ykJ2fYFtZTPUohKkhriVEsEs7kXm7F451siiVI2/TyVrEwy5wBUzAvKKrhkL46zPkJWllMzaN6H1SY5rUD/wCpTj9ZH5MezBeZrNf8cy2XaOxZFZKlTKmQubMQiwmxOVKucqYgAi10j5iNL5d7GpKWmlc1JXKnzlFQBnrmgS03OxADqVcxFzGOm8m0PKQLma/sbP8A6+OKTHOjWJ2jtdc9d9LSjnG7USiBLT2OtdnzcwwWt5mZ8Q2VvS8npJp6ejqZC50yQgrVZmqlWZk8iYtDBJcgWMfGKnlhsCjpaLnEyJkqdMmWJL1C5gIF61EFIuAYMczG9cmaRSgqYu9c1RUr/sX/AJXOOKTGk8ppw2ltdFOFf/nkOFq+xLdU5XmWIfyxjcN7WtMzPiPLGXRTl0GwVlJadOWiYr7AqOiljiCZUp/JYjC5Mck5FTIkKqBOmTKpawJiF2RJCFWR0WIWXLl8I2qTssV0ipTNdCakgoKQ/N2D/hMnNKRc2TmNc2PyM2rIK5EmslS5BLzCiaLg3SVzZFtJbwHnHdMnVZ1Op2MfkbynXSU9fKtOZUszJR7qraZKinscLfQR8eTGxJNVJ5+qTNnKm1XMJTLmFAliylRWpgbRNrA9njHx5AUEqZNr7dtVNzHM2kjpHnJqUoIHeZNtvCLLZXIjalLNVLoquWlMw3kTLBLP1pSxbCgOwHG4mK3tG5iJ1IjkFPVSbSqqILKpZEwJ/wB0l1JU2DlIKT27o6XJmBSQbmI0b0vnikxyLkhShG1KgpXziKeROKpveNmw/hamKxjquyX5pOL/AIu3/pssFCPJ+VrtsMze76v6mywUIjczaNxsvnikw3M2jcbL54pMTvd9X9TZYKEeVrxO6pxdj5u2602WChfHIdlfKlOlSJUsSZRCJaUgkrySB2+EddnnoKwayfJvS+eKTFZyY+TammUdMtSEuqnlqNwxMtJ7PGK44rO+o24vv9S5/wDtcn/wJO9f9Yftcn/wJO9f9Y6n+y2k7iP5R/SH7LaTuI/lH9Itzi/q4/n9brGiD65XYe9Q/l83kY/Z8R1TfnG9xoo+uVuPvkN5/NpGH2vA4i6JX9O49sne76vwtNooRG5m0bjZfVBhuZtG42X1QYne76vwtNooRF2b3fV+FptFCNFreTE1O3BXKVITTCbzlozUA2RLslkPaxyxjedzNo3Gy+qDHwqaBKz0g5fwd+FptFCO6Xmu9EwpJ9NPXs2Yils89MAl9NaZdlKh0y6iOkU9G7EF41vk/wAnzTSRTqMtU6fN5yoMtQWlKJd0tBUm69RUothc8dCFOkJs3WW0b0vqkx8pGzUIU6Qxfwd+FptFCNjJMV5Zp5q5U1FNMFKE8/YsyrakoZRuJJNwUlJJ+1dHPuT/ACbXSS5qZqpZqalQlnm1iYESU9JZUpNwtrsjwbxjpakgjJm0b0vqkxjS9mISq0B0n8Hf1fgoQrkmKzU08po1Jp5kuUoImqlKShSnFlRSzkpvSpsxjcY57tLZe15qTKqK6QJDMq1UIYjxSgc4R4EHyjpxF2TNo3Gy+qTGFO2NLUXUm9+wO/q/BQjrHlmnqDTWuR9CiQUSaYkpQVTFz1gp5ydzakoZN5ShD3C93Jimrdm7Zscyuuk8zZYqNSgOnxf/ABGyjosilQgMkABtG42XzxSY+VRsmWsupLl+wO/qbLBQja55iZk00bYGw0SUfN6dRmqmKBqZ4BANi9MuUFX2Qek56112Q6BTyglIFzAaN6XzxSY8U9EhA6IADaNxsvnikxkb3fV+FpssFCJWtNp3LYN7vq/C02WChEbmbRvS+eKTDczaNxsvnikxO931fhabLBQvjkeJ/VVi7Hzdt1pssFC+Lvkb9QpPusr8pEUc/qKwawfJuNl88UmLzkb9QpPusv8AKRFMf7c2XMIQirkjQqtYl7QnoWw58JmIJutWEJlrSfIJQrtFokYKbfYpeUfJmXVJZQvBdJFxBGBSReD4iMmNw2FRvd9X4Wm0UIjczaNxsvqkxWq5BVYuTWVASzAWhh2Xpe78IewtZ8bU4v1k44d2J8S66We931fhabRQiNzNo3Gy+qTFZ7B1nxlTg3WThj3f7ZRPsLWfG1OL9ZOOHdhxJ0s97vq/C02ihEbmbRuNl9UmKz2DrPjKnBusnDHu/wBson2FrPjanF+snHDuw4k6We931fhabRQiNzNo3Gy+qTFZ7B1nxlTg3WThj3f7ZRPsLWfG1OL9ZOOHdhxJ0s97vq/C02ihEbmbRuNl9UmKz2DrPjanBusnDHu/2ifYWs+NqcX6yccO7DiTpZ73fV+FptFCI3M2jcbL54pMVnsHWfG1ODdZOGPd/tE+wtZ8bU4v1k44d2HEnSz3u+r8LTZYKERuZtG9L54pMVnsHWfG1ODdZPn3f7RPsLWfG1OL9ZPl3YcSdLPe76vwtNlgoRG5m0b0vnikxWewdZ8bU4N1k+fdy/CJ9haz42pxfrJ8u7DiTp9dtVwlSVq/1HooTcCqYropSMrZJD5EOcjG3cnqTmqWTLx5uUlD9tlKUv8AhGu7E5BWJgmz5i5y0hkqmKtMOxOQ0EbklLBo7rXTmZ2mEIR0whCEAhCEAhCEAhCEAhCEAhCEAhCEAhCEAhCEAhCEAhCEB//Z"/>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2056" name="Picture 8" descr="http://cxo-community.com/images/stories/ISO17799elpasadopresente-Slide0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420888"/>
            <a:ext cx="8756465" cy="410445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4157" y="5661248"/>
            <a:ext cx="1285875"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4222" y="188640"/>
            <a:ext cx="1050846"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1 Título"/>
          <p:cNvSpPr>
            <a:spLocks noGrp="1"/>
          </p:cNvSpPr>
          <p:nvPr>
            <p:ph type="title"/>
          </p:nvPr>
        </p:nvSpPr>
        <p:spPr>
          <a:xfrm>
            <a:off x="1321695" y="1772442"/>
            <a:ext cx="6418657" cy="504430"/>
          </a:xfrm>
        </p:spPr>
        <p:txBody>
          <a:bodyPr>
            <a:normAutofit/>
          </a:bodyPr>
          <a:lstStyle/>
          <a:p>
            <a:r>
              <a:rPr lang="es-EC" sz="2400" b="1" dirty="0" smtClean="0">
                <a:solidFill>
                  <a:schemeClr val="tx2"/>
                </a:solidFill>
              </a:rPr>
              <a:t>INFRAESTRUCTURA TECNOLÓGICA</a:t>
            </a:r>
            <a:endParaRPr lang="es-EC" sz="2400" b="1" dirty="0">
              <a:solidFill>
                <a:schemeClr val="tx2"/>
              </a:solidFill>
            </a:endParaRPr>
          </a:p>
        </p:txBody>
      </p:sp>
      <p:sp>
        <p:nvSpPr>
          <p:cNvPr id="10" name="1 Título"/>
          <p:cNvSpPr txBox="1">
            <a:spLocks/>
          </p:cNvSpPr>
          <p:nvPr/>
        </p:nvSpPr>
        <p:spPr>
          <a:xfrm>
            <a:off x="1442617" y="228600"/>
            <a:ext cx="7449864"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3600" b="1" dirty="0" smtClean="0">
                <a:solidFill>
                  <a:srgbClr val="FF0000"/>
                </a:solidFill>
              </a:rPr>
              <a:t>LA  GESTIÓN  DEL  CAMBIO</a:t>
            </a:r>
            <a:endParaRPr lang="es-EC" sz="3600" b="1" dirty="0">
              <a:solidFill>
                <a:srgbClr val="FF0000"/>
              </a:solidFill>
            </a:endParaRPr>
          </a:p>
        </p:txBody>
      </p:sp>
    </p:spTree>
    <p:extLst>
      <p:ext uri="{BB962C8B-B14F-4D97-AF65-F5344CB8AC3E}">
        <p14:creationId xmlns:p14="http://schemas.microsoft.com/office/powerpoint/2010/main" val="363182930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Elipse"/>
          <p:cNvSpPr/>
          <p:nvPr/>
        </p:nvSpPr>
        <p:spPr>
          <a:xfrm>
            <a:off x="1619672" y="4509120"/>
            <a:ext cx="1728192" cy="640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Elipse"/>
          <p:cNvSpPr/>
          <p:nvPr/>
        </p:nvSpPr>
        <p:spPr>
          <a:xfrm>
            <a:off x="1619672" y="2500510"/>
            <a:ext cx="1728192" cy="640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1080120" cy="888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4413546" y="1517483"/>
            <a:ext cx="1563249" cy="646331"/>
          </a:xfrm>
          <a:prstGeom prst="rect">
            <a:avLst/>
          </a:prstGeom>
          <a:noFill/>
        </p:spPr>
        <p:txBody>
          <a:bodyPr wrap="none" rtlCol="0">
            <a:spAutoFit/>
          </a:bodyPr>
          <a:lstStyle/>
          <a:p>
            <a:pPr algn="ctr"/>
            <a:r>
              <a:rPr lang="es-ES" b="1" dirty="0" smtClean="0">
                <a:effectLst>
                  <a:outerShdw blurRad="38100" dist="38100" dir="2700000" algn="tl">
                    <a:srgbClr val="000000">
                      <a:alpha val="43137"/>
                    </a:srgbClr>
                  </a:outerShdw>
                </a:effectLst>
              </a:rPr>
              <a:t>PERSONAL</a:t>
            </a:r>
          </a:p>
          <a:p>
            <a:pPr algn="ctr"/>
            <a:r>
              <a:rPr lang="es-ES" b="1" dirty="0" smtClean="0">
                <a:effectLst>
                  <a:outerShdw blurRad="38100" dist="38100" dir="2700000" algn="tl">
                    <a:srgbClr val="000000">
                      <a:alpha val="43137"/>
                    </a:srgbClr>
                  </a:outerShdw>
                </a:effectLst>
              </a:rPr>
              <a:t> TÉCNICO</a:t>
            </a:r>
            <a:endParaRPr lang="es-ES" b="1" dirty="0">
              <a:effectLst>
                <a:outerShdw blurRad="38100" dist="38100" dir="2700000" algn="tl">
                  <a:srgbClr val="000000">
                    <a:alpha val="43137"/>
                  </a:srgbClr>
                </a:outerShdw>
              </a:effectLst>
            </a:endParaRP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1426770"/>
            <a:ext cx="864096" cy="64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4445189" y="2958306"/>
            <a:ext cx="1518365" cy="646331"/>
          </a:xfrm>
          <a:prstGeom prst="rect">
            <a:avLst/>
          </a:prstGeom>
          <a:noFill/>
        </p:spPr>
        <p:txBody>
          <a:bodyPr wrap="none" rtlCol="0">
            <a:spAutoFit/>
          </a:bodyPr>
          <a:lstStyle/>
          <a:p>
            <a:pPr algn="ctr"/>
            <a:r>
              <a:rPr lang="es-ES" b="1" dirty="0" smtClean="0">
                <a:effectLst>
                  <a:outerShdw blurRad="38100" dist="38100" dir="2700000" algn="tl">
                    <a:srgbClr val="000000">
                      <a:alpha val="43137"/>
                    </a:srgbClr>
                  </a:outerShdw>
                </a:effectLst>
              </a:rPr>
              <a:t>USUARIOS</a:t>
            </a:r>
          </a:p>
          <a:p>
            <a:pPr algn="ctr"/>
            <a:r>
              <a:rPr lang="es-ES" b="1" dirty="0" smtClean="0">
                <a:effectLst>
                  <a:outerShdw blurRad="38100" dist="38100" dir="2700000" algn="tl">
                    <a:srgbClr val="000000">
                      <a:alpha val="43137"/>
                    </a:srgbClr>
                  </a:outerShdw>
                </a:effectLst>
              </a:rPr>
              <a:t> LÍDERES</a:t>
            </a:r>
            <a:endParaRPr lang="es-ES" b="1" dirty="0">
              <a:effectLst>
                <a:outerShdw blurRad="38100" dist="38100" dir="2700000" algn="tl">
                  <a:srgbClr val="000000">
                    <a:alpha val="43137"/>
                  </a:srgbClr>
                </a:outerShdw>
              </a:effectLst>
            </a:endParaRPr>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2261" y="2923788"/>
            <a:ext cx="856082" cy="869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4271675" y="5014917"/>
            <a:ext cx="1236429" cy="646331"/>
          </a:xfrm>
          <a:prstGeom prst="rect">
            <a:avLst/>
          </a:prstGeom>
          <a:noFill/>
        </p:spPr>
        <p:txBody>
          <a:bodyPr wrap="none" rtlCol="0">
            <a:spAutoFit/>
          </a:bodyPr>
          <a:lstStyle/>
          <a:p>
            <a:pPr algn="ctr"/>
            <a:r>
              <a:rPr lang="es-ES" b="1" dirty="0" smtClean="0">
                <a:effectLst>
                  <a:outerShdw blurRad="38100" dist="38100" dir="2700000" algn="tl">
                    <a:srgbClr val="000000">
                      <a:alpha val="43137"/>
                    </a:srgbClr>
                  </a:outerShdw>
                </a:effectLst>
              </a:rPr>
              <a:t>USUARIOS </a:t>
            </a:r>
          </a:p>
          <a:p>
            <a:pPr algn="ctr"/>
            <a:r>
              <a:rPr lang="es-ES" b="1" dirty="0" smtClean="0">
                <a:effectLst>
                  <a:outerShdw blurRad="38100" dist="38100" dir="2700000" algn="tl">
                    <a:srgbClr val="000000">
                      <a:alpha val="43137"/>
                    </a:srgbClr>
                  </a:outerShdw>
                </a:effectLst>
              </a:rPr>
              <a:t>FINALES</a:t>
            </a:r>
            <a:endParaRPr lang="es-ES" b="1" dirty="0">
              <a:effectLst>
                <a:outerShdw blurRad="38100" dist="38100" dir="2700000" algn="tl">
                  <a:srgbClr val="000000">
                    <a:alpha val="43137"/>
                  </a:srgbClr>
                </a:outerShdw>
              </a:effectLst>
            </a:endParaRPr>
          </a:p>
        </p:txBody>
      </p:sp>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5768" y="5102333"/>
            <a:ext cx="682324" cy="921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2954" y="5013176"/>
            <a:ext cx="989234" cy="1032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20599" y="5170168"/>
            <a:ext cx="865158" cy="854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85757" y="5102333"/>
            <a:ext cx="978731" cy="85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rot="16200000">
            <a:off x="-2181942" y="3630216"/>
            <a:ext cx="6192687" cy="461665"/>
          </a:xfrm>
          <a:prstGeom prst="rect">
            <a:avLst/>
          </a:prstGeom>
          <a:noFill/>
        </p:spPr>
        <p:txBody>
          <a:bodyPr wrap="square" rtlCol="0">
            <a:spAutoFit/>
          </a:bodyPr>
          <a:lstStyle/>
          <a:p>
            <a:pPr algn="ctr"/>
            <a:r>
              <a:rPr lang="es-ES" sz="2400" b="1" dirty="0" smtClean="0">
                <a:solidFill>
                  <a:schemeClr val="tx2"/>
                </a:solidFill>
                <a:effectLst>
                  <a:outerShdw blurRad="38100" dist="38100" dir="2700000" algn="tl">
                    <a:srgbClr val="000000">
                      <a:alpha val="43137"/>
                    </a:srgbClr>
                  </a:outerShdw>
                </a:effectLst>
              </a:rPr>
              <a:t>PROCESO  DE  CAPACITACIÓN</a:t>
            </a:r>
            <a:endParaRPr lang="es-ES" sz="2400" b="1" dirty="0">
              <a:solidFill>
                <a:schemeClr val="tx2"/>
              </a:solidFill>
              <a:effectLst>
                <a:outerShdw blurRad="38100" dist="38100" dir="2700000" algn="tl">
                  <a:srgbClr val="000000">
                    <a:alpha val="43137"/>
                  </a:srgbClr>
                </a:outerShdw>
              </a:effectLst>
            </a:endParaRPr>
          </a:p>
        </p:txBody>
      </p:sp>
      <p:sp>
        <p:nvSpPr>
          <p:cNvPr id="17" name="1 Título"/>
          <p:cNvSpPr txBox="1">
            <a:spLocks/>
          </p:cNvSpPr>
          <p:nvPr/>
        </p:nvSpPr>
        <p:spPr>
          <a:xfrm>
            <a:off x="1442617" y="228600"/>
            <a:ext cx="7449864"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3600" b="1" dirty="0" smtClean="0">
                <a:solidFill>
                  <a:srgbClr val="FF0000"/>
                </a:solidFill>
              </a:rPr>
              <a:t>LA  GESTIÓN  DEL  CAMBIO</a:t>
            </a:r>
            <a:endParaRPr lang="es-EC" sz="3600" b="1" dirty="0">
              <a:solidFill>
                <a:srgbClr val="FF0000"/>
              </a:solidFill>
            </a:endParaRPr>
          </a:p>
        </p:txBody>
      </p:sp>
      <p:sp>
        <p:nvSpPr>
          <p:cNvPr id="6" name="5 Abrir llave"/>
          <p:cNvSpPr/>
          <p:nvPr/>
        </p:nvSpPr>
        <p:spPr>
          <a:xfrm>
            <a:off x="3779912" y="1517483"/>
            <a:ext cx="504056" cy="428778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cxnSp>
        <p:nvCxnSpPr>
          <p:cNvPr id="10" name="9 Conector recto"/>
          <p:cNvCxnSpPr/>
          <p:nvPr/>
        </p:nvCxnSpPr>
        <p:spPr>
          <a:xfrm>
            <a:off x="1619672" y="1148816"/>
            <a:ext cx="66967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1622637" y="2596842"/>
            <a:ext cx="1869243" cy="400110"/>
          </a:xfrm>
          <a:prstGeom prst="rect">
            <a:avLst/>
          </a:prstGeom>
          <a:noFill/>
        </p:spPr>
        <p:txBody>
          <a:bodyPr wrap="square" rtlCol="0">
            <a:spAutoFit/>
          </a:bodyPr>
          <a:lstStyle/>
          <a:p>
            <a:r>
              <a:rPr lang="es-EC" sz="2000" dirty="0" smtClean="0"/>
              <a:t>PRESENCIAL</a:t>
            </a:r>
            <a:endParaRPr lang="es-EC" sz="2000" dirty="0"/>
          </a:p>
        </p:txBody>
      </p:sp>
      <p:sp>
        <p:nvSpPr>
          <p:cNvPr id="25" name="24 CuadroTexto"/>
          <p:cNvSpPr txBox="1"/>
          <p:nvPr/>
        </p:nvSpPr>
        <p:spPr>
          <a:xfrm>
            <a:off x="1766653" y="4613066"/>
            <a:ext cx="1869243" cy="400110"/>
          </a:xfrm>
          <a:prstGeom prst="rect">
            <a:avLst/>
          </a:prstGeom>
          <a:noFill/>
        </p:spPr>
        <p:txBody>
          <a:bodyPr wrap="square" rtlCol="0">
            <a:spAutoFit/>
          </a:bodyPr>
          <a:lstStyle/>
          <a:p>
            <a:r>
              <a:rPr lang="es-EC" sz="2000" dirty="0" smtClean="0"/>
              <a:t>HOW  TO ?</a:t>
            </a:r>
            <a:endParaRPr lang="es-EC" sz="2000" dirty="0"/>
          </a:p>
        </p:txBody>
      </p:sp>
    </p:spTree>
    <p:extLst>
      <p:ext uri="{BB962C8B-B14F-4D97-AF65-F5344CB8AC3E}">
        <p14:creationId xmlns:p14="http://schemas.microsoft.com/office/powerpoint/2010/main" val="411474404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a:xfrm>
            <a:off x="6804249" y="4787860"/>
            <a:ext cx="2069975" cy="369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Rectángulo redondeado"/>
          <p:cNvSpPr/>
          <p:nvPr/>
        </p:nvSpPr>
        <p:spPr>
          <a:xfrm>
            <a:off x="6012160" y="2924944"/>
            <a:ext cx="2862064" cy="8921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Rectángulo redondeado"/>
          <p:cNvSpPr/>
          <p:nvPr/>
        </p:nvSpPr>
        <p:spPr>
          <a:xfrm>
            <a:off x="5947718" y="1268760"/>
            <a:ext cx="2656730" cy="1200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1080120" cy="888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2374249" y="1517483"/>
            <a:ext cx="1201932" cy="646331"/>
          </a:xfrm>
          <a:prstGeom prst="rect">
            <a:avLst/>
          </a:prstGeom>
          <a:noFill/>
        </p:spPr>
        <p:txBody>
          <a:bodyPr wrap="none" rtlCol="0">
            <a:spAutoFit/>
          </a:bodyPr>
          <a:lstStyle/>
          <a:p>
            <a:pPr algn="ctr"/>
            <a:r>
              <a:rPr lang="es-ES" b="1" dirty="0" smtClean="0">
                <a:effectLst>
                  <a:outerShdw blurRad="38100" dist="38100" dir="2700000" algn="tl">
                    <a:srgbClr val="000000">
                      <a:alpha val="43137"/>
                    </a:srgbClr>
                  </a:outerShdw>
                </a:effectLst>
              </a:rPr>
              <a:t>PERSONAL</a:t>
            </a:r>
          </a:p>
          <a:p>
            <a:pPr algn="ctr"/>
            <a:r>
              <a:rPr lang="es-ES" b="1" dirty="0" smtClean="0">
                <a:effectLst>
                  <a:outerShdw blurRad="38100" dist="38100" dir="2700000" algn="tl">
                    <a:srgbClr val="000000">
                      <a:alpha val="43137"/>
                    </a:srgbClr>
                  </a:outerShdw>
                </a:effectLst>
              </a:rPr>
              <a:t> TECNICO</a:t>
            </a:r>
            <a:endParaRPr lang="es-ES" b="1" dirty="0">
              <a:effectLst>
                <a:outerShdw blurRad="38100" dist="38100" dir="2700000" algn="tl">
                  <a:srgbClr val="000000">
                    <a:alpha val="43137"/>
                  </a:srgbClr>
                </a:outerShdw>
              </a:effectLst>
            </a:endParaRP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1426770"/>
            <a:ext cx="864096" cy="64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2396444" y="2958306"/>
            <a:ext cx="1183529" cy="646331"/>
          </a:xfrm>
          <a:prstGeom prst="rect">
            <a:avLst/>
          </a:prstGeom>
          <a:noFill/>
        </p:spPr>
        <p:txBody>
          <a:bodyPr wrap="none" rtlCol="0">
            <a:spAutoFit/>
          </a:bodyPr>
          <a:lstStyle/>
          <a:p>
            <a:pPr algn="ctr"/>
            <a:r>
              <a:rPr lang="es-ES" b="1" dirty="0" smtClean="0">
                <a:effectLst>
                  <a:outerShdw blurRad="38100" dist="38100" dir="2700000" algn="tl">
                    <a:srgbClr val="000000">
                      <a:alpha val="43137"/>
                    </a:srgbClr>
                  </a:outerShdw>
                </a:effectLst>
              </a:rPr>
              <a:t>USUARIOS</a:t>
            </a:r>
          </a:p>
          <a:p>
            <a:pPr algn="ctr"/>
            <a:r>
              <a:rPr lang="es-ES" b="1" dirty="0" smtClean="0">
                <a:effectLst>
                  <a:outerShdw blurRad="38100" dist="38100" dir="2700000" algn="tl">
                    <a:srgbClr val="000000">
                      <a:alpha val="43137"/>
                    </a:srgbClr>
                  </a:outerShdw>
                </a:effectLst>
              </a:rPr>
              <a:t> LIDERES</a:t>
            </a:r>
            <a:endParaRPr lang="es-ES" b="1" dirty="0">
              <a:effectLst>
                <a:outerShdw blurRad="38100" dist="38100" dir="2700000" algn="tl">
                  <a:srgbClr val="000000">
                    <a:alpha val="43137"/>
                  </a:srgbClr>
                </a:outerShdw>
              </a:effectLst>
            </a:endParaRPr>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2923788"/>
            <a:ext cx="856082" cy="869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2339752" y="5014917"/>
            <a:ext cx="1236429" cy="646331"/>
          </a:xfrm>
          <a:prstGeom prst="rect">
            <a:avLst/>
          </a:prstGeom>
          <a:noFill/>
        </p:spPr>
        <p:txBody>
          <a:bodyPr wrap="none" rtlCol="0">
            <a:spAutoFit/>
          </a:bodyPr>
          <a:lstStyle/>
          <a:p>
            <a:pPr algn="ctr"/>
            <a:r>
              <a:rPr lang="es-ES" b="1" dirty="0" smtClean="0">
                <a:effectLst>
                  <a:outerShdw blurRad="38100" dist="38100" dir="2700000" algn="tl">
                    <a:srgbClr val="000000">
                      <a:alpha val="43137"/>
                    </a:srgbClr>
                  </a:outerShdw>
                </a:effectLst>
              </a:rPr>
              <a:t>USUARIOS </a:t>
            </a:r>
          </a:p>
          <a:p>
            <a:pPr algn="ctr"/>
            <a:r>
              <a:rPr lang="es-ES" b="1" dirty="0" smtClean="0">
                <a:effectLst>
                  <a:outerShdw blurRad="38100" dist="38100" dir="2700000" algn="tl">
                    <a:srgbClr val="000000">
                      <a:alpha val="43137"/>
                    </a:srgbClr>
                  </a:outerShdw>
                </a:effectLst>
              </a:rPr>
              <a:t>FINALES</a:t>
            </a:r>
            <a:endParaRPr lang="es-ES" b="1" dirty="0">
              <a:effectLst>
                <a:outerShdw blurRad="38100" dist="38100" dir="2700000" algn="tl">
                  <a:srgbClr val="000000">
                    <a:alpha val="43137"/>
                  </a:srgbClr>
                </a:outerShdw>
              </a:effectLst>
            </a:endParaRPr>
          </a:p>
        </p:txBody>
      </p:sp>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904" y="5293691"/>
            <a:ext cx="682324" cy="921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5090" y="5204534"/>
            <a:ext cx="989234" cy="1032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02735" y="5361526"/>
            <a:ext cx="865158" cy="854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67893" y="5293691"/>
            <a:ext cx="978731" cy="85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rot="16200000">
            <a:off x="-1893910" y="3630216"/>
            <a:ext cx="6192687" cy="461665"/>
          </a:xfrm>
          <a:prstGeom prst="rect">
            <a:avLst/>
          </a:prstGeom>
          <a:noFill/>
        </p:spPr>
        <p:txBody>
          <a:bodyPr wrap="square" rtlCol="0">
            <a:spAutoFit/>
          </a:bodyPr>
          <a:lstStyle/>
          <a:p>
            <a:pPr algn="ctr"/>
            <a:r>
              <a:rPr lang="es-ES" sz="2400" b="1" dirty="0" smtClean="0">
                <a:solidFill>
                  <a:schemeClr val="tx2"/>
                </a:solidFill>
                <a:effectLst>
                  <a:outerShdw blurRad="38100" dist="38100" dir="2700000" algn="tl">
                    <a:srgbClr val="000000">
                      <a:alpha val="43137"/>
                    </a:srgbClr>
                  </a:outerShdw>
                </a:effectLst>
              </a:rPr>
              <a:t>PROCESO  DE  CAPACITACIÓN</a:t>
            </a:r>
            <a:endParaRPr lang="es-ES" sz="2400" b="1" dirty="0">
              <a:solidFill>
                <a:schemeClr val="tx2"/>
              </a:solidFill>
              <a:effectLst>
                <a:outerShdw blurRad="38100" dist="38100" dir="2700000" algn="tl">
                  <a:srgbClr val="000000">
                    <a:alpha val="43137"/>
                  </a:srgbClr>
                </a:outerShdw>
              </a:effectLst>
            </a:endParaRPr>
          </a:p>
        </p:txBody>
      </p:sp>
      <p:pic>
        <p:nvPicPr>
          <p:cNvPr id="8" name="7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38887" y="2163814"/>
            <a:ext cx="609177" cy="794492"/>
          </a:xfrm>
          <a:prstGeom prst="rect">
            <a:avLst/>
          </a:prstGeom>
        </p:spPr>
      </p:pic>
      <p:pic>
        <p:nvPicPr>
          <p:cNvPr id="22" name="21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87442" y="4065105"/>
            <a:ext cx="609177" cy="794492"/>
          </a:xfrm>
          <a:prstGeom prst="rect">
            <a:avLst/>
          </a:prstGeom>
        </p:spPr>
      </p:pic>
      <p:pic>
        <p:nvPicPr>
          <p:cNvPr id="23" name="22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843629">
            <a:off x="3752190" y="3827702"/>
            <a:ext cx="609177" cy="974710"/>
          </a:xfrm>
          <a:prstGeom prst="rect">
            <a:avLst/>
          </a:prstGeom>
        </p:spPr>
      </p:pic>
      <p:pic>
        <p:nvPicPr>
          <p:cNvPr id="24" name="23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682238">
            <a:off x="5297917" y="3685173"/>
            <a:ext cx="609177" cy="1137704"/>
          </a:xfrm>
          <a:prstGeom prst="rect">
            <a:avLst/>
          </a:prstGeom>
        </p:spPr>
      </p:pic>
      <p:sp>
        <p:nvSpPr>
          <p:cNvPr id="17" name="1 Título"/>
          <p:cNvSpPr txBox="1">
            <a:spLocks/>
          </p:cNvSpPr>
          <p:nvPr/>
        </p:nvSpPr>
        <p:spPr>
          <a:xfrm>
            <a:off x="1442617" y="228600"/>
            <a:ext cx="7449864"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3600" b="1" dirty="0" smtClean="0">
                <a:solidFill>
                  <a:srgbClr val="FF0000"/>
                </a:solidFill>
              </a:rPr>
              <a:t>LA  GESTIÓN  DEL  CAMBIO</a:t>
            </a:r>
            <a:endParaRPr lang="es-EC" sz="3600" b="1" dirty="0">
              <a:solidFill>
                <a:srgbClr val="FF0000"/>
              </a:solidFill>
            </a:endParaRPr>
          </a:p>
        </p:txBody>
      </p:sp>
      <p:sp>
        <p:nvSpPr>
          <p:cNvPr id="6" name="5 Abrir llave"/>
          <p:cNvSpPr/>
          <p:nvPr/>
        </p:nvSpPr>
        <p:spPr>
          <a:xfrm>
            <a:off x="1619672" y="1517483"/>
            <a:ext cx="504056" cy="428778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cxnSp>
        <p:nvCxnSpPr>
          <p:cNvPr id="10" name="9 Conector recto"/>
          <p:cNvCxnSpPr/>
          <p:nvPr/>
        </p:nvCxnSpPr>
        <p:spPr>
          <a:xfrm>
            <a:off x="1619672" y="1148816"/>
            <a:ext cx="66967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6019726" y="1268760"/>
            <a:ext cx="2944762" cy="1200329"/>
          </a:xfrm>
          <a:prstGeom prst="rect">
            <a:avLst/>
          </a:prstGeom>
        </p:spPr>
        <p:txBody>
          <a:bodyPr wrap="square">
            <a:spAutoFit/>
          </a:bodyPr>
          <a:lstStyle/>
          <a:p>
            <a:pPr lvl="0"/>
            <a:r>
              <a:rPr lang="es-EC" dirty="0"/>
              <a:t>Tablas del sistema</a:t>
            </a:r>
          </a:p>
          <a:p>
            <a:pPr lvl="0"/>
            <a:r>
              <a:rPr lang="es-EC" dirty="0"/>
              <a:t>Relaciones</a:t>
            </a:r>
          </a:p>
          <a:p>
            <a:pPr lvl="0"/>
            <a:r>
              <a:rPr lang="es-EC" dirty="0"/>
              <a:t>Parámetros del sistema</a:t>
            </a:r>
          </a:p>
          <a:p>
            <a:pPr lvl="0"/>
            <a:r>
              <a:rPr lang="es-EC" dirty="0"/>
              <a:t>Configuración</a:t>
            </a:r>
          </a:p>
        </p:txBody>
      </p:sp>
      <p:sp>
        <p:nvSpPr>
          <p:cNvPr id="9" name="8 Rectángulo"/>
          <p:cNvSpPr/>
          <p:nvPr/>
        </p:nvSpPr>
        <p:spPr>
          <a:xfrm>
            <a:off x="6102423" y="2924944"/>
            <a:ext cx="2862065" cy="923330"/>
          </a:xfrm>
          <a:prstGeom prst="rect">
            <a:avLst/>
          </a:prstGeom>
        </p:spPr>
        <p:txBody>
          <a:bodyPr wrap="square">
            <a:spAutoFit/>
          </a:bodyPr>
          <a:lstStyle/>
          <a:p>
            <a:pPr lvl="0"/>
            <a:r>
              <a:rPr lang="es-EC" dirty="0"/>
              <a:t>Perfiles de usuario</a:t>
            </a:r>
          </a:p>
          <a:p>
            <a:pPr lvl="0"/>
            <a:r>
              <a:rPr lang="es-EC" dirty="0"/>
              <a:t>Roles</a:t>
            </a:r>
          </a:p>
          <a:p>
            <a:pPr lvl="0"/>
            <a:r>
              <a:rPr lang="es-EC" dirty="0"/>
              <a:t>Funcionalidad del sistema</a:t>
            </a:r>
          </a:p>
        </p:txBody>
      </p:sp>
      <p:sp>
        <p:nvSpPr>
          <p:cNvPr id="25" name="24 Rectángulo"/>
          <p:cNvSpPr/>
          <p:nvPr/>
        </p:nvSpPr>
        <p:spPr>
          <a:xfrm>
            <a:off x="6804249" y="4787860"/>
            <a:ext cx="2069976" cy="369332"/>
          </a:xfrm>
          <a:prstGeom prst="rect">
            <a:avLst/>
          </a:prstGeom>
        </p:spPr>
        <p:txBody>
          <a:bodyPr wrap="square">
            <a:spAutoFit/>
          </a:bodyPr>
          <a:lstStyle/>
          <a:p>
            <a:pPr lvl="0"/>
            <a:r>
              <a:rPr lang="es-EC" dirty="0" smtClean="0"/>
              <a:t>Módulos del SGH</a:t>
            </a:r>
            <a:endParaRPr lang="es-EC" dirty="0"/>
          </a:p>
        </p:txBody>
      </p:sp>
    </p:spTree>
    <p:extLst>
      <p:ext uri="{BB962C8B-B14F-4D97-AF65-F5344CB8AC3E}">
        <p14:creationId xmlns:p14="http://schemas.microsoft.com/office/powerpoint/2010/main" val="288219489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898261"/>
            <a:ext cx="8763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274807"/>
            <a:ext cx="8763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150287" y="2492896"/>
            <a:ext cx="965329" cy="1077218"/>
          </a:xfrm>
          <a:prstGeom prst="rect">
            <a:avLst/>
          </a:prstGeom>
          <a:noFill/>
        </p:spPr>
        <p:txBody>
          <a:bodyPr wrap="none" rtlCol="0">
            <a:spAutoFit/>
          </a:bodyPr>
          <a:lstStyle/>
          <a:p>
            <a:pPr algn="ctr"/>
            <a:r>
              <a:rPr lang="es-ES" sz="1600" b="1" dirty="0" smtClean="0">
                <a:effectLst>
                  <a:outerShdw blurRad="38100" dist="38100" dir="2700000" algn="tl">
                    <a:srgbClr val="000000">
                      <a:alpha val="43137"/>
                    </a:srgbClr>
                  </a:outerShdw>
                </a:effectLst>
              </a:rPr>
              <a:t>AREA</a:t>
            </a:r>
          </a:p>
          <a:p>
            <a:pPr algn="ctr"/>
            <a:r>
              <a:rPr lang="es-ES" sz="1600" b="1" dirty="0" smtClean="0">
                <a:effectLst>
                  <a:outerShdw blurRad="38100" dist="38100" dir="2700000" algn="tl">
                    <a:srgbClr val="000000">
                      <a:alpha val="43137"/>
                    </a:srgbClr>
                  </a:outerShdw>
                </a:effectLst>
              </a:rPr>
              <a:t>MEDICA</a:t>
            </a:r>
          </a:p>
          <a:p>
            <a:pPr algn="ctr"/>
            <a:r>
              <a:rPr lang="es-ES" sz="1600" b="1" dirty="0" smtClean="0">
                <a:solidFill>
                  <a:srgbClr val="FF0000"/>
                </a:solidFill>
                <a:effectLst>
                  <a:outerShdw blurRad="38100" dist="38100" dir="2700000" algn="tl">
                    <a:srgbClr val="000000">
                      <a:alpha val="43137"/>
                    </a:srgbClr>
                  </a:outerShdw>
                </a:effectLst>
              </a:rPr>
              <a:t>41</a:t>
            </a:r>
          </a:p>
          <a:p>
            <a:pPr algn="ctr"/>
            <a:r>
              <a:rPr lang="es-ES" sz="1600" b="1" dirty="0" smtClean="0">
                <a:solidFill>
                  <a:srgbClr val="0070C0"/>
                </a:solidFill>
                <a:effectLst>
                  <a:outerShdw blurRad="38100" dist="38100" dir="2700000" algn="tl">
                    <a:srgbClr val="000000">
                      <a:alpha val="43137"/>
                    </a:srgbClr>
                  </a:outerShdw>
                </a:effectLst>
              </a:rPr>
              <a:t>234 - 150</a:t>
            </a:r>
            <a:endParaRPr lang="es-ES" sz="1600" b="1" dirty="0">
              <a:solidFill>
                <a:srgbClr val="0070C0"/>
              </a:solidFill>
              <a:effectLst>
                <a:outerShdw blurRad="38100" dist="38100" dir="2700000" algn="tl">
                  <a:srgbClr val="000000">
                    <a:alpha val="43137"/>
                  </a:srgbClr>
                </a:outerShdw>
              </a:effectLst>
            </a:endParaRPr>
          </a:p>
        </p:txBody>
      </p:sp>
      <p:sp>
        <p:nvSpPr>
          <p:cNvPr id="7" name="6 CuadroTexto"/>
          <p:cNvSpPr txBox="1"/>
          <p:nvPr/>
        </p:nvSpPr>
        <p:spPr>
          <a:xfrm>
            <a:off x="971600" y="3287886"/>
            <a:ext cx="1301958" cy="1077218"/>
          </a:xfrm>
          <a:prstGeom prst="rect">
            <a:avLst/>
          </a:prstGeom>
          <a:noFill/>
        </p:spPr>
        <p:txBody>
          <a:bodyPr wrap="none" rtlCol="0">
            <a:spAutoFit/>
          </a:bodyPr>
          <a:lstStyle/>
          <a:p>
            <a:pPr algn="ctr"/>
            <a:r>
              <a:rPr lang="es-ES" sz="1600" b="1" dirty="0" smtClean="0">
                <a:effectLst>
                  <a:outerShdw blurRad="38100" dist="38100" dir="2700000" algn="tl">
                    <a:srgbClr val="000000">
                      <a:alpha val="43137"/>
                    </a:srgbClr>
                  </a:outerShdw>
                </a:effectLst>
              </a:rPr>
              <a:t>AREA</a:t>
            </a:r>
          </a:p>
          <a:p>
            <a:pPr algn="ctr"/>
            <a:r>
              <a:rPr lang="es-ES" sz="1600" b="1" dirty="0" smtClean="0">
                <a:effectLst>
                  <a:outerShdw blurRad="38100" dist="38100" dir="2700000" algn="tl">
                    <a:srgbClr val="000000">
                      <a:alpha val="43137"/>
                    </a:srgbClr>
                  </a:outerShdw>
                </a:effectLst>
              </a:rPr>
              <a:t>ENFERMERIA</a:t>
            </a:r>
          </a:p>
          <a:p>
            <a:pPr algn="ctr"/>
            <a:r>
              <a:rPr lang="es-ES" sz="1600" b="1" dirty="0" smtClean="0">
                <a:solidFill>
                  <a:srgbClr val="FF0000"/>
                </a:solidFill>
                <a:effectLst>
                  <a:outerShdw blurRad="38100" dist="38100" dir="2700000" algn="tl">
                    <a:srgbClr val="000000">
                      <a:alpha val="43137"/>
                    </a:srgbClr>
                  </a:outerShdw>
                </a:effectLst>
              </a:rPr>
              <a:t>20</a:t>
            </a:r>
          </a:p>
          <a:p>
            <a:pPr algn="ctr"/>
            <a:r>
              <a:rPr lang="es-ES" sz="1600" b="1" dirty="0" smtClean="0">
                <a:solidFill>
                  <a:srgbClr val="0070C0"/>
                </a:solidFill>
                <a:effectLst>
                  <a:outerShdw blurRad="38100" dist="38100" dir="2700000" algn="tl">
                    <a:srgbClr val="000000">
                      <a:alpha val="43137"/>
                    </a:srgbClr>
                  </a:outerShdw>
                </a:effectLst>
              </a:rPr>
              <a:t>182 - 162</a:t>
            </a:r>
            <a:endParaRPr lang="es-ES" sz="1600" b="1" dirty="0">
              <a:solidFill>
                <a:srgbClr val="0070C0"/>
              </a:solidFill>
              <a:effectLst>
                <a:outerShdw blurRad="38100" dist="38100" dir="2700000" algn="tl">
                  <a:srgbClr val="000000">
                    <a:alpha val="43137"/>
                  </a:srgbClr>
                </a:outerShdw>
              </a:effectLst>
            </a:endParaRPr>
          </a:p>
        </p:txBody>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4210025"/>
            <a:ext cx="97155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a:off x="3203848" y="5304110"/>
            <a:ext cx="1419876" cy="1077218"/>
          </a:xfrm>
          <a:prstGeom prst="rect">
            <a:avLst/>
          </a:prstGeom>
          <a:noFill/>
        </p:spPr>
        <p:txBody>
          <a:bodyPr wrap="none" rtlCol="0">
            <a:spAutoFit/>
          </a:bodyPr>
          <a:lstStyle/>
          <a:p>
            <a:pPr algn="ctr"/>
            <a:r>
              <a:rPr lang="es-ES" sz="1600" b="1" dirty="0" smtClean="0">
                <a:effectLst>
                  <a:outerShdw blurRad="38100" dist="38100" dir="2700000" algn="tl">
                    <a:srgbClr val="000000">
                      <a:alpha val="43137"/>
                    </a:srgbClr>
                  </a:outerShdw>
                </a:effectLst>
              </a:rPr>
              <a:t>AREA</a:t>
            </a:r>
          </a:p>
          <a:p>
            <a:pPr algn="ctr"/>
            <a:r>
              <a:rPr lang="es-ES" sz="1600" b="1" dirty="0" smtClean="0">
                <a:effectLst>
                  <a:outerShdw blurRad="38100" dist="38100" dir="2700000" algn="tl">
                    <a:srgbClr val="000000">
                      <a:alpha val="43137"/>
                    </a:srgbClr>
                  </a:outerShdw>
                </a:effectLst>
              </a:rPr>
              <a:t>LABORATORIO</a:t>
            </a:r>
          </a:p>
          <a:p>
            <a:pPr algn="ctr"/>
            <a:r>
              <a:rPr lang="es-ES" sz="1600" b="1" dirty="0" smtClean="0">
                <a:solidFill>
                  <a:srgbClr val="FF0000"/>
                </a:solidFill>
                <a:effectLst>
                  <a:outerShdw blurRad="38100" dist="38100" dir="2700000" algn="tl">
                    <a:srgbClr val="000000">
                      <a:alpha val="43137"/>
                    </a:srgbClr>
                  </a:outerShdw>
                </a:effectLst>
              </a:rPr>
              <a:t>3</a:t>
            </a:r>
          </a:p>
          <a:p>
            <a:pPr algn="ctr"/>
            <a:r>
              <a:rPr lang="es-ES" sz="1600" b="1" dirty="0" smtClean="0">
                <a:solidFill>
                  <a:srgbClr val="00B0F0"/>
                </a:solidFill>
                <a:effectLst>
                  <a:outerShdw blurRad="38100" dist="38100" dir="2700000" algn="tl">
                    <a:srgbClr val="000000">
                      <a:alpha val="43137"/>
                    </a:srgbClr>
                  </a:outerShdw>
                </a:effectLst>
              </a:rPr>
              <a:t>32</a:t>
            </a:r>
            <a:endParaRPr lang="es-ES" sz="1600" b="1" dirty="0">
              <a:solidFill>
                <a:srgbClr val="00B0F0"/>
              </a:solidFill>
              <a:effectLst>
                <a:outerShdw blurRad="38100" dist="38100" dir="2700000" algn="tl">
                  <a:srgbClr val="000000">
                    <a:alpha val="43137"/>
                  </a:srgbClr>
                </a:outerShdw>
              </a:effectLst>
            </a:endParaRPr>
          </a:p>
        </p:txBody>
      </p:sp>
      <p:sp>
        <p:nvSpPr>
          <p:cNvPr id="10" name="9 CuadroTexto"/>
          <p:cNvSpPr txBox="1"/>
          <p:nvPr/>
        </p:nvSpPr>
        <p:spPr>
          <a:xfrm>
            <a:off x="5004048" y="5304110"/>
            <a:ext cx="906722" cy="1077218"/>
          </a:xfrm>
          <a:prstGeom prst="rect">
            <a:avLst/>
          </a:prstGeom>
          <a:noFill/>
        </p:spPr>
        <p:txBody>
          <a:bodyPr wrap="none" rtlCol="0">
            <a:spAutoFit/>
          </a:bodyPr>
          <a:lstStyle/>
          <a:p>
            <a:pPr algn="ctr"/>
            <a:r>
              <a:rPr lang="es-ES" sz="1600" b="1" dirty="0" smtClean="0">
                <a:effectLst>
                  <a:outerShdw blurRad="38100" dist="38100" dir="2700000" algn="tl">
                    <a:srgbClr val="000000">
                      <a:alpha val="43137"/>
                    </a:srgbClr>
                  </a:outerShdw>
                </a:effectLst>
              </a:rPr>
              <a:t>AREA</a:t>
            </a:r>
          </a:p>
          <a:p>
            <a:pPr algn="ctr"/>
            <a:r>
              <a:rPr lang="es-ES" sz="1600" b="1" dirty="0" smtClean="0">
                <a:effectLst>
                  <a:outerShdw blurRad="38100" dist="38100" dir="2700000" algn="tl">
                    <a:srgbClr val="000000">
                      <a:alpha val="43137"/>
                    </a:srgbClr>
                  </a:outerShdw>
                </a:effectLst>
              </a:rPr>
              <a:t>IMAGEN</a:t>
            </a:r>
          </a:p>
          <a:p>
            <a:pPr algn="ctr"/>
            <a:r>
              <a:rPr lang="es-ES" sz="1600" b="1" dirty="0" smtClean="0">
                <a:solidFill>
                  <a:srgbClr val="FF0000"/>
                </a:solidFill>
                <a:effectLst>
                  <a:outerShdw blurRad="38100" dist="38100" dir="2700000" algn="tl">
                    <a:srgbClr val="000000">
                      <a:alpha val="43137"/>
                    </a:srgbClr>
                  </a:outerShdw>
                </a:effectLst>
              </a:rPr>
              <a:t>2</a:t>
            </a:r>
          </a:p>
          <a:p>
            <a:pPr algn="ctr"/>
            <a:r>
              <a:rPr lang="es-ES" sz="1600" b="1" dirty="0" smtClean="0">
                <a:solidFill>
                  <a:srgbClr val="00B0F0"/>
                </a:solidFill>
                <a:effectLst>
                  <a:outerShdw blurRad="38100" dist="38100" dir="2700000" algn="tl">
                    <a:srgbClr val="000000">
                      <a:alpha val="43137"/>
                    </a:srgbClr>
                  </a:outerShdw>
                </a:effectLst>
              </a:rPr>
              <a:t>15</a:t>
            </a:r>
            <a:endParaRPr lang="es-ES" sz="1600" b="1" dirty="0">
              <a:solidFill>
                <a:srgbClr val="00B0F0"/>
              </a:solidFill>
              <a:effectLst>
                <a:outerShdw blurRad="38100" dist="38100" dir="2700000" algn="tl">
                  <a:srgbClr val="000000">
                    <a:alpha val="43137"/>
                  </a:srgbClr>
                </a:outerShdw>
              </a:effectLst>
            </a:endParaRPr>
          </a:p>
        </p:txBody>
      </p:sp>
      <p:sp>
        <p:nvSpPr>
          <p:cNvPr id="11" name="10 CuadroTexto"/>
          <p:cNvSpPr txBox="1"/>
          <p:nvPr/>
        </p:nvSpPr>
        <p:spPr>
          <a:xfrm>
            <a:off x="5968772" y="3822986"/>
            <a:ext cx="1411540" cy="1323439"/>
          </a:xfrm>
          <a:prstGeom prst="rect">
            <a:avLst/>
          </a:prstGeom>
          <a:noFill/>
        </p:spPr>
        <p:txBody>
          <a:bodyPr wrap="none" rtlCol="0">
            <a:spAutoFit/>
          </a:bodyPr>
          <a:lstStyle/>
          <a:p>
            <a:pPr algn="ctr"/>
            <a:r>
              <a:rPr lang="es-ES" sz="1600" b="1" dirty="0" smtClean="0">
                <a:effectLst>
                  <a:outerShdw blurRad="38100" dist="38100" dir="2700000" algn="tl">
                    <a:srgbClr val="000000">
                      <a:alpha val="43137"/>
                    </a:srgbClr>
                  </a:outerShdw>
                </a:effectLst>
              </a:rPr>
              <a:t>AREA</a:t>
            </a:r>
          </a:p>
          <a:p>
            <a:pPr algn="ctr"/>
            <a:r>
              <a:rPr lang="es-ES" sz="1600" b="1" dirty="0" smtClean="0">
                <a:effectLst>
                  <a:outerShdw blurRad="38100" dist="38100" dir="2700000" algn="tl">
                    <a:srgbClr val="000000">
                      <a:alpha val="43137"/>
                    </a:srgbClr>
                  </a:outerShdw>
                </a:effectLst>
              </a:rPr>
              <a:t>FACTURACIÓN</a:t>
            </a:r>
          </a:p>
          <a:p>
            <a:pPr algn="ctr"/>
            <a:r>
              <a:rPr lang="es-ES" sz="1600" b="1" dirty="0" smtClean="0">
                <a:effectLst>
                  <a:outerShdw blurRad="38100" dist="38100" dir="2700000" algn="tl">
                    <a:srgbClr val="000000">
                      <a:alpha val="43137"/>
                    </a:srgbClr>
                  </a:outerShdw>
                </a:effectLst>
              </a:rPr>
              <a:t>CARTERA</a:t>
            </a:r>
          </a:p>
          <a:p>
            <a:pPr algn="ctr"/>
            <a:r>
              <a:rPr lang="es-ES" sz="1600" b="1" dirty="0" smtClean="0">
                <a:solidFill>
                  <a:srgbClr val="FF0000"/>
                </a:solidFill>
                <a:effectLst>
                  <a:outerShdw blurRad="38100" dist="38100" dir="2700000" algn="tl">
                    <a:srgbClr val="000000">
                      <a:alpha val="43137"/>
                    </a:srgbClr>
                  </a:outerShdw>
                </a:effectLst>
              </a:rPr>
              <a:t>7</a:t>
            </a:r>
          </a:p>
          <a:p>
            <a:pPr algn="ctr"/>
            <a:r>
              <a:rPr lang="es-ES" sz="1600" b="1" dirty="0" smtClean="0">
                <a:solidFill>
                  <a:srgbClr val="00B0F0"/>
                </a:solidFill>
                <a:effectLst>
                  <a:outerShdw blurRad="38100" dist="38100" dir="2700000" algn="tl">
                    <a:srgbClr val="000000">
                      <a:alpha val="43137"/>
                    </a:srgbClr>
                  </a:outerShdw>
                </a:effectLst>
              </a:rPr>
              <a:t>41</a:t>
            </a:r>
            <a:endParaRPr lang="es-ES" sz="1600" b="1" dirty="0">
              <a:solidFill>
                <a:srgbClr val="00B0F0"/>
              </a:solidFill>
              <a:effectLst>
                <a:outerShdw blurRad="38100" dist="38100" dir="2700000" algn="tl">
                  <a:srgbClr val="000000">
                    <a:alpha val="43137"/>
                  </a:srgbClr>
                </a:outerShdw>
              </a:effectLst>
            </a:endParaRPr>
          </a:p>
        </p:txBody>
      </p:sp>
      <p:sp>
        <p:nvSpPr>
          <p:cNvPr id="12" name="11 CuadroTexto"/>
          <p:cNvSpPr txBox="1"/>
          <p:nvPr/>
        </p:nvSpPr>
        <p:spPr>
          <a:xfrm>
            <a:off x="6876256" y="2813333"/>
            <a:ext cx="1020023" cy="1077218"/>
          </a:xfrm>
          <a:prstGeom prst="rect">
            <a:avLst/>
          </a:prstGeom>
          <a:noFill/>
        </p:spPr>
        <p:txBody>
          <a:bodyPr wrap="none" rtlCol="0">
            <a:spAutoFit/>
          </a:bodyPr>
          <a:lstStyle/>
          <a:p>
            <a:pPr algn="ctr"/>
            <a:r>
              <a:rPr lang="es-ES" sz="1600" b="1" dirty="0" smtClean="0">
                <a:effectLst>
                  <a:outerShdw blurRad="38100" dist="38100" dir="2700000" algn="tl">
                    <a:srgbClr val="000000">
                      <a:alpha val="43137"/>
                    </a:srgbClr>
                  </a:outerShdw>
                </a:effectLst>
              </a:rPr>
              <a:t>AREA</a:t>
            </a:r>
          </a:p>
          <a:p>
            <a:pPr algn="ctr"/>
            <a:r>
              <a:rPr lang="es-ES" sz="1600" b="1" dirty="0" smtClean="0">
                <a:effectLst>
                  <a:outerShdw blurRad="38100" dist="38100" dir="2700000" algn="tl">
                    <a:srgbClr val="000000">
                      <a:alpha val="43137"/>
                    </a:srgbClr>
                  </a:outerShdw>
                </a:effectLst>
              </a:rPr>
              <a:t>BODEGAS</a:t>
            </a:r>
          </a:p>
          <a:p>
            <a:pPr algn="ctr"/>
            <a:r>
              <a:rPr lang="es-ES" sz="1600" b="1" dirty="0" smtClean="0">
                <a:solidFill>
                  <a:srgbClr val="FF0000"/>
                </a:solidFill>
                <a:effectLst>
                  <a:outerShdw blurRad="38100" dist="38100" dir="2700000" algn="tl">
                    <a:srgbClr val="000000">
                      <a:alpha val="43137"/>
                    </a:srgbClr>
                  </a:outerShdw>
                </a:effectLst>
              </a:rPr>
              <a:t>7</a:t>
            </a:r>
          </a:p>
          <a:p>
            <a:pPr algn="ctr"/>
            <a:r>
              <a:rPr lang="es-ES" sz="1600" b="1" dirty="0" smtClean="0">
                <a:solidFill>
                  <a:srgbClr val="00B0F0"/>
                </a:solidFill>
                <a:effectLst>
                  <a:outerShdw blurRad="38100" dist="38100" dir="2700000" algn="tl">
                    <a:srgbClr val="000000">
                      <a:alpha val="43137"/>
                    </a:srgbClr>
                  </a:outerShdw>
                </a:effectLst>
              </a:rPr>
              <a:t>15</a:t>
            </a:r>
            <a:endParaRPr lang="es-ES" sz="1600" b="1" dirty="0">
              <a:solidFill>
                <a:srgbClr val="00B0F0"/>
              </a:solidFill>
              <a:effectLst>
                <a:outerShdw blurRad="38100" dist="38100" dir="2700000" algn="tl">
                  <a:srgbClr val="000000">
                    <a:alpha val="43137"/>
                  </a:srgbClr>
                </a:outerShdw>
              </a:effectLst>
            </a:endParaRPr>
          </a:p>
        </p:txBody>
      </p:sp>
      <p:sp>
        <p:nvSpPr>
          <p:cNvPr id="13" name="12 CuadroTexto"/>
          <p:cNvSpPr txBox="1"/>
          <p:nvPr/>
        </p:nvSpPr>
        <p:spPr>
          <a:xfrm>
            <a:off x="2195736" y="3809937"/>
            <a:ext cx="1098762" cy="1077218"/>
          </a:xfrm>
          <a:prstGeom prst="rect">
            <a:avLst/>
          </a:prstGeom>
          <a:noFill/>
        </p:spPr>
        <p:txBody>
          <a:bodyPr wrap="none" rtlCol="0">
            <a:spAutoFit/>
          </a:bodyPr>
          <a:lstStyle/>
          <a:p>
            <a:pPr algn="ctr"/>
            <a:r>
              <a:rPr lang="es-ES" sz="1600" b="1" dirty="0" smtClean="0">
                <a:effectLst>
                  <a:outerShdw blurRad="38100" dist="38100" dir="2700000" algn="tl">
                    <a:srgbClr val="000000">
                      <a:alpha val="43137"/>
                    </a:srgbClr>
                  </a:outerShdw>
                </a:effectLst>
              </a:rPr>
              <a:t>AREA</a:t>
            </a:r>
          </a:p>
          <a:p>
            <a:pPr algn="ctr"/>
            <a:r>
              <a:rPr lang="es-ES" sz="1600" b="1" dirty="0" smtClean="0">
                <a:effectLst>
                  <a:outerShdw blurRad="38100" dist="38100" dir="2700000" algn="tl">
                    <a:srgbClr val="000000">
                      <a:alpha val="43137"/>
                    </a:srgbClr>
                  </a:outerShdw>
                </a:effectLst>
              </a:rPr>
              <a:t>FARMACIA</a:t>
            </a:r>
          </a:p>
          <a:p>
            <a:pPr algn="ctr"/>
            <a:r>
              <a:rPr lang="es-ES" sz="1600" b="1" dirty="0" smtClean="0">
                <a:solidFill>
                  <a:srgbClr val="FF0000"/>
                </a:solidFill>
                <a:effectLst>
                  <a:outerShdw blurRad="38100" dist="38100" dir="2700000" algn="tl">
                    <a:srgbClr val="000000">
                      <a:alpha val="43137"/>
                    </a:srgbClr>
                  </a:outerShdw>
                </a:effectLst>
              </a:rPr>
              <a:t>2</a:t>
            </a:r>
          </a:p>
          <a:p>
            <a:pPr algn="ctr"/>
            <a:r>
              <a:rPr lang="es-ES" sz="1600" b="1" dirty="0" smtClean="0">
                <a:solidFill>
                  <a:srgbClr val="00B0F0"/>
                </a:solidFill>
                <a:effectLst>
                  <a:outerShdw blurRad="38100" dist="38100" dir="2700000" algn="tl">
                    <a:srgbClr val="000000">
                      <a:alpha val="43137"/>
                    </a:srgbClr>
                  </a:outerShdw>
                </a:effectLst>
              </a:rPr>
              <a:t>15</a:t>
            </a:r>
            <a:endParaRPr lang="es-ES" sz="1600" b="1" dirty="0">
              <a:solidFill>
                <a:srgbClr val="00B0F0"/>
              </a:solidFill>
              <a:effectLst>
                <a:outerShdw blurRad="38100" dist="38100" dir="2700000" algn="tl">
                  <a:srgbClr val="000000">
                    <a:alpha val="43137"/>
                  </a:srgbClr>
                </a:outerShdw>
              </a:effectLst>
            </a:endParaRPr>
          </a:p>
        </p:txBody>
      </p:sp>
      <p:pic>
        <p:nvPicPr>
          <p:cNvPr id="1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64071" y="2834995"/>
            <a:ext cx="927809" cy="954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9992" y="4293096"/>
            <a:ext cx="1274631" cy="84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4242" y="2782179"/>
            <a:ext cx="920006" cy="92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76256" y="1759425"/>
            <a:ext cx="853890" cy="988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17 CuadroTexto"/>
          <p:cNvSpPr txBox="1"/>
          <p:nvPr/>
        </p:nvSpPr>
        <p:spPr>
          <a:xfrm>
            <a:off x="7856302" y="2061695"/>
            <a:ext cx="1099980" cy="1077218"/>
          </a:xfrm>
          <a:prstGeom prst="rect">
            <a:avLst/>
          </a:prstGeom>
          <a:noFill/>
        </p:spPr>
        <p:txBody>
          <a:bodyPr wrap="none" rtlCol="0">
            <a:spAutoFit/>
          </a:bodyPr>
          <a:lstStyle/>
          <a:p>
            <a:pPr algn="ctr"/>
            <a:r>
              <a:rPr lang="es-ES" sz="1600" b="1" dirty="0" smtClean="0">
                <a:effectLst>
                  <a:outerShdw blurRad="38100" dist="38100" dir="2700000" algn="tl">
                    <a:srgbClr val="000000">
                      <a:alpha val="43137"/>
                    </a:srgbClr>
                  </a:outerShdw>
                </a:effectLst>
              </a:rPr>
              <a:t>AREA</a:t>
            </a:r>
          </a:p>
          <a:p>
            <a:pPr algn="ctr"/>
            <a:r>
              <a:rPr lang="es-ES" sz="1600" b="1" dirty="0" smtClean="0">
                <a:effectLst>
                  <a:outerShdw blurRad="38100" dist="38100" dir="2700000" algn="tl">
                    <a:srgbClr val="000000">
                      <a:alpha val="43137"/>
                    </a:srgbClr>
                  </a:outerShdw>
                </a:effectLst>
              </a:rPr>
              <a:t>ADMISIÓN</a:t>
            </a:r>
          </a:p>
          <a:p>
            <a:pPr algn="ctr"/>
            <a:r>
              <a:rPr lang="es-ES" sz="1600" b="1" dirty="0" smtClean="0">
                <a:solidFill>
                  <a:srgbClr val="FF0000"/>
                </a:solidFill>
                <a:effectLst>
                  <a:outerShdw blurRad="38100" dist="38100" dir="2700000" algn="tl">
                    <a:srgbClr val="000000">
                      <a:alpha val="43137"/>
                    </a:srgbClr>
                  </a:outerShdw>
                </a:effectLst>
              </a:rPr>
              <a:t>4</a:t>
            </a:r>
          </a:p>
          <a:p>
            <a:pPr algn="ctr"/>
            <a:r>
              <a:rPr lang="es-ES" sz="1600" b="1" dirty="0" smtClean="0">
                <a:solidFill>
                  <a:srgbClr val="00B0F0"/>
                </a:solidFill>
                <a:effectLst>
                  <a:outerShdw blurRad="38100" dist="38100" dir="2700000" algn="tl">
                    <a:srgbClr val="000000">
                      <a:alpha val="43137"/>
                    </a:srgbClr>
                  </a:outerShdw>
                </a:effectLst>
              </a:rPr>
              <a:t>11</a:t>
            </a:r>
            <a:endParaRPr lang="es-ES" sz="1600" b="1" dirty="0">
              <a:solidFill>
                <a:srgbClr val="00B0F0"/>
              </a:solidFill>
              <a:effectLst>
                <a:outerShdw blurRad="38100" dist="38100" dir="2700000" algn="tl">
                  <a:srgbClr val="000000">
                    <a:alpha val="43137"/>
                  </a:srgbClr>
                </a:outerShdw>
              </a:effectLst>
            </a:endParaRPr>
          </a:p>
        </p:txBody>
      </p:sp>
      <p:pic>
        <p:nvPicPr>
          <p:cNvPr id="19"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84581" y="1196752"/>
            <a:ext cx="906016" cy="70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19 CuadroTexto"/>
          <p:cNvSpPr txBox="1"/>
          <p:nvPr/>
        </p:nvSpPr>
        <p:spPr>
          <a:xfrm>
            <a:off x="6344245" y="5877272"/>
            <a:ext cx="1971886" cy="523220"/>
          </a:xfrm>
          <a:prstGeom prst="rect">
            <a:avLst/>
          </a:prstGeom>
          <a:noFill/>
        </p:spPr>
        <p:txBody>
          <a:bodyPr wrap="none" rtlCol="0">
            <a:spAutoFit/>
          </a:bodyPr>
          <a:lstStyle/>
          <a:p>
            <a:r>
              <a:rPr lang="es-ES" sz="1400" b="1" dirty="0" smtClean="0">
                <a:effectLst>
                  <a:outerShdw blurRad="38100" dist="38100" dir="2700000" algn="tl">
                    <a:srgbClr val="000000">
                      <a:alpha val="43137"/>
                    </a:srgbClr>
                  </a:outerShdw>
                </a:effectLst>
              </a:rPr>
              <a:t>USUARIOS LIDERES:   86</a:t>
            </a:r>
          </a:p>
          <a:p>
            <a:r>
              <a:rPr lang="es-ES" sz="1400" b="1" dirty="0" smtClean="0">
                <a:effectLst>
                  <a:outerShdw blurRad="38100" dist="38100" dir="2700000" algn="tl">
                    <a:srgbClr val="000000">
                      <a:alpha val="43137"/>
                    </a:srgbClr>
                  </a:outerShdw>
                </a:effectLst>
              </a:rPr>
              <a:t>USUARIOS FINALES: 827</a:t>
            </a:r>
            <a:endParaRPr lang="es-ES" sz="1400" b="1" dirty="0">
              <a:effectLst>
                <a:outerShdw blurRad="38100" dist="38100" dir="2700000" algn="tl">
                  <a:srgbClr val="000000">
                    <a:alpha val="43137"/>
                  </a:srgbClr>
                </a:outerShdw>
              </a:effectLst>
            </a:endParaRPr>
          </a:p>
        </p:txBody>
      </p:sp>
      <p:sp>
        <p:nvSpPr>
          <p:cNvPr id="21" name="20 CuadroTexto"/>
          <p:cNvSpPr txBox="1"/>
          <p:nvPr/>
        </p:nvSpPr>
        <p:spPr>
          <a:xfrm>
            <a:off x="2339752" y="1588730"/>
            <a:ext cx="4464496" cy="400110"/>
          </a:xfrm>
          <a:prstGeom prst="rect">
            <a:avLst/>
          </a:prstGeom>
          <a:noFill/>
        </p:spPr>
        <p:txBody>
          <a:bodyPr wrap="square" rtlCol="0">
            <a:spAutoFit/>
          </a:bodyPr>
          <a:lstStyle/>
          <a:p>
            <a:r>
              <a:rPr lang="es-ES" sz="2000" b="1" dirty="0" smtClean="0">
                <a:solidFill>
                  <a:schemeClr val="tx2"/>
                </a:solidFill>
                <a:effectLst>
                  <a:outerShdw blurRad="38100" dist="38100" dir="2700000" algn="tl">
                    <a:srgbClr val="000000">
                      <a:alpha val="43137"/>
                    </a:srgbClr>
                  </a:outerShdw>
                </a:effectLst>
              </a:rPr>
              <a:t>PROCESO  DE  CAPACITACIÓN</a:t>
            </a:r>
            <a:endParaRPr lang="es-ES" sz="2000" b="1" dirty="0">
              <a:solidFill>
                <a:schemeClr val="tx2"/>
              </a:solidFill>
              <a:effectLst>
                <a:outerShdw blurRad="38100" dist="38100" dir="2700000" algn="tl">
                  <a:srgbClr val="000000">
                    <a:alpha val="43137"/>
                  </a:srgbClr>
                </a:outerShdw>
              </a:effectLst>
            </a:endParaRPr>
          </a:p>
        </p:txBody>
      </p:sp>
      <p:pic>
        <p:nvPicPr>
          <p:cNvPr id="22"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38" y="44624"/>
            <a:ext cx="1050846"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22 Conector recto"/>
          <p:cNvCxnSpPr/>
          <p:nvPr/>
        </p:nvCxnSpPr>
        <p:spPr>
          <a:xfrm>
            <a:off x="607574" y="980728"/>
            <a:ext cx="8284906" cy="0"/>
          </a:xfrm>
          <a:prstGeom prst="line">
            <a:avLst/>
          </a:prstGeom>
          <a:ln w="15875" cmpd="thinThick">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1 Título"/>
          <p:cNvSpPr txBox="1">
            <a:spLocks/>
          </p:cNvSpPr>
          <p:nvPr/>
        </p:nvSpPr>
        <p:spPr>
          <a:xfrm>
            <a:off x="1442617" y="228600"/>
            <a:ext cx="7449864"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3600" b="1" dirty="0" smtClean="0">
                <a:solidFill>
                  <a:srgbClr val="FF0000"/>
                </a:solidFill>
              </a:rPr>
              <a:t>LA  GESTIÓN  DEL  CAMBIO</a:t>
            </a:r>
            <a:endParaRPr lang="es-EC" sz="3600" b="1" dirty="0">
              <a:solidFill>
                <a:srgbClr val="FF0000"/>
              </a:solidFill>
            </a:endParaRPr>
          </a:p>
        </p:txBody>
      </p:sp>
    </p:spTree>
    <p:extLst>
      <p:ext uri="{BB962C8B-B14F-4D97-AF65-F5344CB8AC3E}">
        <p14:creationId xmlns:p14="http://schemas.microsoft.com/office/powerpoint/2010/main" val="426652292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1124744"/>
            <a:ext cx="8712968" cy="5247209"/>
            <a:chOff x="179513" y="926858"/>
            <a:chExt cx="8064896" cy="5607249"/>
          </a:xfrm>
        </p:grpSpPr>
        <p:pic>
          <p:nvPicPr>
            <p:cNvPr id="2" name="Picture 3"/>
            <p:cNvPicPr>
              <a:picLocks noChangeAspect="1" noChangeArrowheads="1"/>
            </p:cNvPicPr>
            <p:nvPr/>
          </p:nvPicPr>
          <p:blipFill>
            <a:blip r:embed="rId2" cstate="print"/>
            <a:srcRect/>
            <a:stretch>
              <a:fillRect/>
            </a:stretch>
          </p:blipFill>
          <p:spPr bwMode="auto">
            <a:xfrm>
              <a:off x="179513" y="926858"/>
              <a:ext cx="8064896" cy="2744843"/>
            </a:xfrm>
            <a:prstGeom prst="rect">
              <a:avLst/>
            </a:prstGeom>
            <a:noFill/>
            <a:ln w="9525">
              <a:noFill/>
              <a:miter lim="800000"/>
              <a:headEnd/>
              <a:tailEnd/>
            </a:ln>
          </p:spPr>
        </p:pic>
        <p:pic>
          <p:nvPicPr>
            <p:cNvPr id="3" name="Picture 6"/>
            <p:cNvPicPr>
              <a:picLocks noChangeAspect="1" noChangeArrowheads="1"/>
            </p:cNvPicPr>
            <p:nvPr/>
          </p:nvPicPr>
          <p:blipFill>
            <a:blip r:embed="rId3" cstate="print"/>
            <a:srcRect/>
            <a:stretch>
              <a:fillRect/>
            </a:stretch>
          </p:blipFill>
          <p:spPr bwMode="auto">
            <a:xfrm>
              <a:off x="179513" y="3934944"/>
              <a:ext cx="8064895" cy="2599163"/>
            </a:xfrm>
            <a:prstGeom prst="rect">
              <a:avLst/>
            </a:prstGeom>
            <a:noFill/>
            <a:ln w="9525">
              <a:noFill/>
              <a:miter lim="800000"/>
              <a:headEnd/>
              <a:tailEnd/>
            </a:ln>
          </p:spPr>
        </p:pic>
        <p:sp>
          <p:nvSpPr>
            <p:cNvPr id="4" name="3 CuadroTexto"/>
            <p:cNvSpPr txBox="1"/>
            <p:nvPr/>
          </p:nvSpPr>
          <p:spPr>
            <a:xfrm>
              <a:off x="683568" y="3635732"/>
              <a:ext cx="7416824" cy="369332"/>
            </a:xfrm>
            <a:prstGeom prst="rect">
              <a:avLst/>
            </a:prstGeom>
          </p:spPr>
          <p:style>
            <a:lnRef idx="0">
              <a:scrgbClr r="0" g="0" b="0"/>
            </a:lnRef>
            <a:fillRef idx="1002">
              <a:schemeClr val="dk2"/>
            </a:fillRef>
            <a:effectRef idx="0">
              <a:scrgbClr r="0" g="0" b="0"/>
            </a:effectRef>
            <a:fontRef idx="major"/>
          </p:style>
          <p:txBody>
            <a:bodyPr wrap="square" rtlCol="0">
              <a:spAutoFit/>
            </a:bodyPr>
            <a:lstStyle/>
            <a:p>
              <a:pPr algn="ctr"/>
              <a:r>
                <a:rPr lang="es-ES" dirty="0" smtClean="0">
                  <a:solidFill>
                    <a:schemeClr val="bg1"/>
                  </a:solidFill>
                </a:rPr>
                <a:t>http://www.he1.elearning-softcase.com/</a:t>
              </a:r>
              <a:endParaRPr lang="es-ES" dirty="0">
                <a:solidFill>
                  <a:schemeClr val="bg1"/>
                </a:solidFill>
              </a:endParaRPr>
            </a:p>
          </p:txBody>
        </p:sp>
      </p:grpSp>
      <p:sp>
        <p:nvSpPr>
          <p:cNvPr id="6" name="1 Título"/>
          <p:cNvSpPr txBox="1">
            <a:spLocks/>
          </p:cNvSpPr>
          <p:nvPr/>
        </p:nvSpPr>
        <p:spPr>
          <a:xfrm>
            <a:off x="1442617" y="228600"/>
            <a:ext cx="7449864"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3600" b="1" dirty="0" smtClean="0">
                <a:solidFill>
                  <a:srgbClr val="FF0000"/>
                </a:solidFill>
              </a:rPr>
              <a:t>LA  GESTIÓN  DEL  CAMBIO</a:t>
            </a:r>
            <a:endParaRPr lang="es-EC" sz="3600" b="1" dirty="0">
              <a:solidFill>
                <a:srgbClr val="FF0000"/>
              </a:solidFill>
            </a:endParaRPr>
          </a:p>
        </p:txBody>
      </p:sp>
      <p:sp>
        <p:nvSpPr>
          <p:cNvPr id="8" name="7 CuadroTexto"/>
          <p:cNvSpPr txBox="1"/>
          <p:nvPr/>
        </p:nvSpPr>
        <p:spPr>
          <a:xfrm>
            <a:off x="7106744" y="5795972"/>
            <a:ext cx="1425696" cy="369332"/>
          </a:xfrm>
          <a:prstGeom prst="rect">
            <a:avLst/>
          </a:prstGeom>
          <a:noFill/>
        </p:spPr>
        <p:txBody>
          <a:bodyPr wrap="square" rtlCol="0">
            <a:spAutoFit/>
          </a:bodyPr>
          <a:lstStyle/>
          <a:p>
            <a:r>
              <a:rPr lang="es-EC" b="1" i="1" dirty="0" smtClean="0">
                <a:solidFill>
                  <a:srgbClr val="FF0000"/>
                </a:solidFill>
              </a:rPr>
              <a:t>HOW  TO?</a:t>
            </a:r>
            <a:endParaRPr lang="es-EC" b="1" i="1" dirty="0">
              <a:solidFill>
                <a:srgbClr val="FF0000"/>
              </a:solidFill>
            </a:endParaRPr>
          </a:p>
        </p:txBody>
      </p:sp>
    </p:spTree>
    <p:extLst>
      <p:ext uri="{BB962C8B-B14F-4D97-AF65-F5344CB8AC3E}">
        <p14:creationId xmlns:p14="http://schemas.microsoft.com/office/powerpoint/2010/main" val="338106060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redondeado"/>
          <p:cNvSpPr/>
          <p:nvPr/>
        </p:nvSpPr>
        <p:spPr>
          <a:xfrm>
            <a:off x="4572000" y="3429000"/>
            <a:ext cx="3384376" cy="1872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1080120" cy="888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rot="16200000">
            <a:off x="-2181942" y="3630216"/>
            <a:ext cx="6192687" cy="461665"/>
          </a:xfrm>
          <a:prstGeom prst="rect">
            <a:avLst/>
          </a:prstGeom>
          <a:noFill/>
        </p:spPr>
        <p:txBody>
          <a:bodyPr wrap="square" rtlCol="0">
            <a:spAutoFit/>
          </a:bodyPr>
          <a:lstStyle/>
          <a:p>
            <a:pPr algn="ctr"/>
            <a:r>
              <a:rPr lang="es-ES" sz="2400" b="1" dirty="0" smtClean="0">
                <a:solidFill>
                  <a:schemeClr val="tx2"/>
                </a:solidFill>
                <a:effectLst>
                  <a:outerShdw blurRad="38100" dist="38100" dir="2700000" algn="tl">
                    <a:srgbClr val="000000">
                      <a:alpha val="43137"/>
                    </a:srgbClr>
                  </a:outerShdw>
                </a:effectLst>
              </a:rPr>
              <a:t>MANEJO  DEL  CAMBIO</a:t>
            </a:r>
            <a:endParaRPr lang="es-ES" sz="2400" b="1" dirty="0">
              <a:solidFill>
                <a:schemeClr val="tx2"/>
              </a:solidFill>
              <a:effectLst>
                <a:outerShdw blurRad="38100" dist="38100" dir="2700000" algn="tl">
                  <a:srgbClr val="000000">
                    <a:alpha val="43137"/>
                  </a:srgbClr>
                </a:outerShdw>
              </a:effectLst>
            </a:endParaRPr>
          </a:p>
        </p:txBody>
      </p:sp>
      <p:sp>
        <p:nvSpPr>
          <p:cNvPr id="17" name="1 Título"/>
          <p:cNvSpPr txBox="1">
            <a:spLocks/>
          </p:cNvSpPr>
          <p:nvPr/>
        </p:nvSpPr>
        <p:spPr>
          <a:xfrm>
            <a:off x="1442617" y="228600"/>
            <a:ext cx="7449864"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3600" b="1" dirty="0" smtClean="0">
                <a:solidFill>
                  <a:srgbClr val="FF0000"/>
                </a:solidFill>
              </a:rPr>
              <a:t>LA  GESTIÓN  DEL  CAMBIO</a:t>
            </a:r>
            <a:endParaRPr lang="es-EC" sz="3600" b="1" dirty="0">
              <a:solidFill>
                <a:srgbClr val="FF0000"/>
              </a:solidFill>
            </a:endParaRPr>
          </a:p>
        </p:txBody>
      </p:sp>
      <p:cxnSp>
        <p:nvCxnSpPr>
          <p:cNvPr id="10" name="9 Conector recto"/>
          <p:cNvCxnSpPr/>
          <p:nvPr/>
        </p:nvCxnSpPr>
        <p:spPr>
          <a:xfrm>
            <a:off x="1619672" y="1148816"/>
            <a:ext cx="66967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19 Imagen" descr="Hospital FFAA.jpg"/>
          <p:cNvPicPr>
            <a:picLocks noChangeAspect="1"/>
          </p:cNvPicPr>
          <p:nvPr/>
        </p:nvPicPr>
        <p:blipFill>
          <a:blip r:embed="rId3" cstate="print"/>
          <a:stretch>
            <a:fillRect/>
          </a:stretch>
        </p:blipFill>
        <p:spPr>
          <a:xfrm>
            <a:off x="1478386" y="2276872"/>
            <a:ext cx="2589558" cy="2808312"/>
          </a:xfrm>
          <a:prstGeom prst="rect">
            <a:avLst/>
          </a:prstGeom>
          <a:ln>
            <a:noFill/>
          </a:ln>
          <a:effectLst>
            <a:softEdge rad="112500"/>
          </a:effectLst>
        </p:spPr>
      </p:pic>
      <p:sp>
        <p:nvSpPr>
          <p:cNvPr id="2" name="1 Llamada ovalada"/>
          <p:cNvSpPr/>
          <p:nvPr/>
        </p:nvSpPr>
        <p:spPr>
          <a:xfrm>
            <a:off x="4067944" y="1556792"/>
            <a:ext cx="4248472" cy="936104"/>
          </a:xfrm>
          <a:prstGeom prst="wedgeEllipseCallout">
            <a:avLst>
              <a:gd name="adj1" fmla="val -54563"/>
              <a:gd name="adj2" fmla="val 1222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3 INTENTOS FALLIDOS PARA INSTALAR SGH</a:t>
            </a:r>
            <a:endParaRPr lang="es-EC" dirty="0"/>
          </a:p>
        </p:txBody>
      </p:sp>
      <p:sp>
        <p:nvSpPr>
          <p:cNvPr id="9" name="8 CuadroTexto"/>
          <p:cNvSpPr txBox="1"/>
          <p:nvPr/>
        </p:nvSpPr>
        <p:spPr>
          <a:xfrm>
            <a:off x="4644009" y="3429000"/>
            <a:ext cx="3456384" cy="2092881"/>
          </a:xfrm>
          <a:prstGeom prst="rect">
            <a:avLst/>
          </a:prstGeom>
          <a:noFill/>
        </p:spPr>
        <p:txBody>
          <a:bodyPr wrap="square" rtlCol="0">
            <a:spAutoFit/>
          </a:bodyPr>
          <a:lstStyle/>
          <a:p>
            <a:pPr marL="285750" indent="-285750">
              <a:buFont typeface="Arial" panose="020B0604020202020204" pitchFamily="34" charset="0"/>
              <a:buChar char="•"/>
            </a:pPr>
            <a:r>
              <a:rPr lang="es-EC" sz="2800" dirty="0" smtClean="0"/>
              <a:t>STATUS   QUO.</a:t>
            </a:r>
          </a:p>
          <a:p>
            <a:pPr marL="285750" indent="-285750">
              <a:buFont typeface="Arial" panose="020B0604020202020204" pitchFamily="34" charset="0"/>
              <a:buChar char="•"/>
            </a:pPr>
            <a:r>
              <a:rPr lang="es-EC" sz="2800" dirty="0" smtClean="0"/>
              <a:t>RECHAZO A LA TECNOLOGÍA.</a:t>
            </a:r>
          </a:p>
          <a:p>
            <a:pPr marL="285750" indent="-285750">
              <a:buFont typeface="Arial" panose="020B0604020202020204" pitchFamily="34" charset="0"/>
              <a:buChar char="•"/>
            </a:pPr>
            <a:r>
              <a:rPr lang="es-EC" sz="2800" dirty="0" smtClean="0"/>
              <a:t>INDIFERENCIA</a:t>
            </a:r>
          </a:p>
          <a:p>
            <a:pPr marL="285750" indent="-285750">
              <a:buFont typeface="Arial" panose="020B0604020202020204" pitchFamily="34" charset="0"/>
              <a:buChar char="•"/>
            </a:pPr>
            <a:endParaRPr lang="es-EC" dirty="0"/>
          </a:p>
        </p:txBody>
      </p:sp>
    </p:spTree>
    <p:extLst>
      <p:ext uri="{BB962C8B-B14F-4D97-AF65-F5344CB8AC3E}">
        <p14:creationId xmlns:p14="http://schemas.microsoft.com/office/powerpoint/2010/main" val="241449115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16200000">
            <a:off x="-2880828" y="3176972"/>
            <a:ext cx="6912768" cy="1224135"/>
          </a:xfrm>
        </p:spPr>
        <p:txBody>
          <a:bodyPr>
            <a:normAutofit/>
          </a:bodyPr>
          <a:lstStyle/>
          <a:p>
            <a:r>
              <a:rPr lang="es-EC" sz="2800" b="1" dirty="0" smtClean="0">
                <a:solidFill>
                  <a:schemeClr val="tx2"/>
                </a:solidFill>
              </a:rPr>
              <a:t>Cómo instalar cambios</a:t>
            </a:r>
            <a:br>
              <a:rPr lang="es-EC" sz="2800" b="1" dirty="0" smtClean="0">
                <a:solidFill>
                  <a:schemeClr val="tx2"/>
                </a:solidFill>
              </a:rPr>
            </a:br>
            <a:r>
              <a:rPr lang="es-EC" sz="2800" b="1" dirty="0" smtClean="0">
                <a:solidFill>
                  <a:schemeClr val="tx2"/>
                </a:solidFill>
              </a:rPr>
              <a:t> con resistencia?</a:t>
            </a:r>
            <a:endParaRPr lang="es-EC" sz="2800" b="1" dirty="0">
              <a:solidFill>
                <a:schemeClr val="tx2"/>
              </a:solidFill>
            </a:endParaRPr>
          </a:p>
        </p:txBody>
      </p:sp>
      <p:sp>
        <p:nvSpPr>
          <p:cNvPr id="4" name="1 Título"/>
          <p:cNvSpPr txBox="1">
            <a:spLocks/>
          </p:cNvSpPr>
          <p:nvPr/>
        </p:nvSpPr>
        <p:spPr>
          <a:xfrm>
            <a:off x="1442617" y="228600"/>
            <a:ext cx="7449864"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3600" b="1" dirty="0" smtClean="0">
                <a:solidFill>
                  <a:srgbClr val="FF0000"/>
                </a:solidFill>
              </a:rPr>
              <a:t>LA  GESTIÓN  DEL  CAMBIO</a:t>
            </a:r>
            <a:endParaRPr lang="es-EC" sz="3600" b="1" dirty="0">
              <a:solidFill>
                <a:srgbClr val="FF0000"/>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1080120" cy="888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2267744" y="1628800"/>
            <a:ext cx="6120680"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lvl="0" algn="just"/>
            <a:r>
              <a:rPr lang="es-ES" b="1" dirty="0"/>
              <a:t>¿Quiénes serán afectados por el cambio?</a:t>
            </a:r>
            <a:endParaRPr lang="es-EC" dirty="0"/>
          </a:p>
          <a:p>
            <a:pPr algn="just"/>
            <a:r>
              <a:rPr lang="es-ES" dirty="0"/>
              <a:t>      Área médica, Área administrativa</a:t>
            </a:r>
            <a:r>
              <a:rPr lang="es-ES" dirty="0" smtClean="0"/>
              <a:t>.</a:t>
            </a:r>
            <a:endParaRPr lang="es-ES" dirty="0"/>
          </a:p>
        </p:txBody>
      </p:sp>
      <p:sp>
        <p:nvSpPr>
          <p:cNvPr id="8" name="7 CuadroTexto"/>
          <p:cNvSpPr txBox="1"/>
          <p:nvPr/>
        </p:nvSpPr>
        <p:spPr>
          <a:xfrm>
            <a:off x="2267744" y="2492896"/>
            <a:ext cx="6120680" cy="218521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lvl="0" algn="just"/>
            <a:r>
              <a:rPr lang="es-ES" b="1" dirty="0"/>
              <a:t>¿Quiénes serán los grupos o individuos que apoyarán o resistirán el cambio?</a:t>
            </a:r>
            <a:endParaRPr lang="es-EC" dirty="0"/>
          </a:p>
          <a:p>
            <a:pPr marL="274320" lvl="1" indent="0" algn="just">
              <a:buNone/>
            </a:pPr>
            <a:r>
              <a:rPr lang="es-ES" sz="2000" dirty="0"/>
              <a:t>El escalón superior del HE-1.</a:t>
            </a:r>
          </a:p>
          <a:p>
            <a:pPr marL="274320" lvl="1" indent="0" algn="just">
              <a:buNone/>
            </a:pPr>
            <a:r>
              <a:rPr lang="es-EC" sz="2000" dirty="0"/>
              <a:t>ETI.</a:t>
            </a:r>
          </a:p>
          <a:p>
            <a:pPr marL="274320" lvl="1" indent="0" algn="just">
              <a:buNone/>
            </a:pPr>
            <a:endParaRPr lang="es-ES" sz="2000" dirty="0" smtClean="0"/>
          </a:p>
          <a:p>
            <a:pPr marL="274320" lvl="1" indent="0" algn="just">
              <a:buNone/>
            </a:pPr>
            <a:r>
              <a:rPr lang="es-ES" sz="2000" dirty="0" smtClean="0"/>
              <a:t>El </a:t>
            </a:r>
            <a:r>
              <a:rPr lang="es-ES" sz="2000" dirty="0"/>
              <a:t>área financiera.</a:t>
            </a:r>
          </a:p>
          <a:p>
            <a:pPr marL="274320" lvl="1" indent="0" algn="just">
              <a:buNone/>
            </a:pPr>
            <a:r>
              <a:rPr lang="es-ES" sz="2000" dirty="0"/>
              <a:t>DDI</a:t>
            </a:r>
            <a:r>
              <a:rPr lang="es-ES" sz="2000" dirty="0" smtClean="0"/>
              <a:t>.</a:t>
            </a:r>
            <a:endParaRPr lang="es-ES" sz="2000" dirty="0"/>
          </a:p>
        </p:txBody>
      </p:sp>
      <p:sp>
        <p:nvSpPr>
          <p:cNvPr id="9" name="8 CuadroTexto"/>
          <p:cNvSpPr txBox="1"/>
          <p:nvPr/>
        </p:nvSpPr>
        <p:spPr>
          <a:xfrm>
            <a:off x="2195736" y="4941168"/>
            <a:ext cx="6264696" cy="95410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lvl="0" algn="just"/>
            <a:r>
              <a:rPr lang="es-ES" b="1" dirty="0"/>
              <a:t>¿Cuáles fueron los motivos para apoyar o resistir el cambio? </a:t>
            </a:r>
            <a:endParaRPr lang="es-EC" dirty="0"/>
          </a:p>
          <a:p>
            <a:pPr marL="274320" lvl="1" indent="0" algn="just">
              <a:buNone/>
            </a:pPr>
            <a:r>
              <a:rPr lang="es-ES" sz="2000" dirty="0"/>
              <a:t>El control </a:t>
            </a:r>
            <a:r>
              <a:rPr lang="es-ES" sz="2000" dirty="0" smtClean="0"/>
              <a:t>integral, </a:t>
            </a:r>
            <a:r>
              <a:rPr lang="es-ES" sz="2000" dirty="0" err="1" smtClean="0"/>
              <a:t>agendamiento</a:t>
            </a:r>
            <a:r>
              <a:rPr lang="es-ES" sz="2000" dirty="0" smtClean="0"/>
              <a:t> </a:t>
            </a:r>
            <a:r>
              <a:rPr lang="es-ES" sz="2000" dirty="0"/>
              <a:t>automático</a:t>
            </a:r>
            <a:r>
              <a:rPr lang="es-ES" sz="2000" dirty="0" smtClean="0"/>
              <a:t>,.. </a:t>
            </a:r>
            <a:endParaRPr lang="es-EC" sz="2000" dirty="0"/>
          </a:p>
        </p:txBody>
      </p:sp>
    </p:spTree>
    <p:extLst>
      <p:ext uri="{BB962C8B-B14F-4D97-AF65-F5344CB8AC3E}">
        <p14:creationId xmlns:p14="http://schemas.microsoft.com/office/powerpoint/2010/main" val="344371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0088" y="228600"/>
            <a:ext cx="8534400" cy="758952"/>
          </a:xfrm>
        </p:spPr>
        <p:txBody>
          <a:bodyPr>
            <a:normAutofit/>
          </a:bodyPr>
          <a:lstStyle/>
          <a:p>
            <a:r>
              <a:rPr lang="es-EC" sz="2400" b="1" dirty="0" smtClean="0">
                <a:solidFill>
                  <a:srgbClr val="FF0000"/>
                </a:solidFill>
              </a:rPr>
              <a:t>M A R C O    T E O R I C O</a:t>
            </a:r>
            <a:endParaRPr lang="es-EC" sz="2400" b="1" dirty="0">
              <a:solidFill>
                <a:srgbClr val="FF0000"/>
              </a:solidFill>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69" y="116632"/>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upload.wikimedia.org/wikipedia/commons/thumb/7/7a/PDCA_Cycle.svg/300px-PDCA_Cycle.svg.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2276872"/>
            <a:ext cx="5084037" cy="3457147"/>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5047525" y="1484784"/>
            <a:ext cx="3700939" cy="4524315"/>
          </a:xfrm>
          <a:prstGeom prst="rect">
            <a:avLst/>
          </a:prstGeom>
          <a:noFill/>
        </p:spPr>
        <p:txBody>
          <a:bodyPr wrap="square" rtlCol="0">
            <a:spAutoFit/>
          </a:bodyPr>
          <a:lstStyle/>
          <a:p>
            <a:pPr algn="just"/>
            <a:r>
              <a:rPr lang="es-ES" sz="2400" dirty="0"/>
              <a:t>Lo que se plantea </a:t>
            </a:r>
            <a:r>
              <a:rPr lang="es-ES" sz="2400" dirty="0" smtClean="0"/>
              <a:t>en este  </a:t>
            </a:r>
            <a:r>
              <a:rPr lang="es-ES" sz="2400" dirty="0"/>
              <a:t>proyecto es </a:t>
            </a:r>
            <a:r>
              <a:rPr lang="es-ES" sz="2400" dirty="0" smtClean="0"/>
              <a:t>  implementar una </a:t>
            </a:r>
            <a:r>
              <a:rPr lang="es-ES" sz="2400" dirty="0"/>
              <a:t>red </a:t>
            </a:r>
            <a:r>
              <a:rPr lang="es-ES" sz="2400" dirty="0" smtClean="0"/>
              <a:t>segura en base a los pilares fundamentales de seguridad de la ISO 17799 y entrar en un proceso de mejora continua  a fin de establecer, implantar, mantener y mejorar un Sistema de Seguridad de la Red del HE-1 </a:t>
            </a:r>
            <a:endParaRPr lang="es-EC" sz="2400" dirty="0"/>
          </a:p>
        </p:txBody>
      </p:sp>
      <p:cxnSp>
        <p:nvCxnSpPr>
          <p:cNvPr id="6" name="5 Conector recto"/>
          <p:cNvCxnSpPr/>
          <p:nvPr/>
        </p:nvCxnSpPr>
        <p:spPr>
          <a:xfrm flipV="1">
            <a:off x="467544" y="1556792"/>
            <a:ext cx="7848872" cy="72008"/>
          </a:xfrm>
          <a:prstGeom prst="line">
            <a:avLst/>
          </a:prstGeom>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1209362" y="3485331"/>
            <a:ext cx="2592288" cy="523220"/>
          </a:xfrm>
          <a:prstGeom prst="rect">
            <a:avLst/>
          </a:prstGeom>
          <a:noFill/>
        </p:spPr>
        <p:txBody>
          <a:bodyPr wrap="square" rtlCol="0">
            <a:spAutoFit/>
          </a:bodyPr>
          <a:lstStyle/>
          <a:p>
            <a:r>
              <a:rPr lang="es-EC" sz="2800" b="1" dirty="0" smtClean="0"/>
              <a:t> </a:t>
            </a:r>
            <a:r>
              <a:rPr lang="es-EC" sz="2800" b="1" dirty="0"/>
              <a:t>ISO 27001 </a:t>
            </a:r>
          </a:p>
        </p:txBody>
      </p:sp>
    </p:spTree>
    <p:extLst>
      <p:ext uri="{BB962C8B-B14F-4D97-AF65-F5344CB8AC3E}">
        <p14:creationId xmlns:p14="http://schemas.microsoft.com/office/powerpoint/2010/main" val="82466036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16200000">
            <a:off x="-3402222" y="3554351"/>
            <a:ext cx="8229600" cy="922114"/>
          </a:xfrm>
        </p:spPr>
        <p:txBody>
          <a:bodyPr>
            <a:normAutofit/>
          </a:bodyPr>
          <a:lstStyle/>
          <a:p>
            <a:r>
              <a:rPr lang="es-EC" sz="3600" b="1" dirty="0" smtClean="0">
                <a:solidFill>
                  <a:schemeClr val="tx2"/>
                </a:solidFill>
                <a:effectLst>
                  <a:outerShdw blurRad="38100" dist="38100" dir="2700000" algn="tl">
                    <a:srgbClr val="000000">
                      <a:alpha val="43137"/>
                    </a:srgbClr>
                  </a:outerShdw>
                </a:effectLst>
              </a:rPr>
              <a:t>Medidas o técnicas </a:t>
            </a:r>
            <a:endParaRPr lang="es-EC" sz="3600" b="1" dirty="0">
              <a:solidFill>
                <a:schemeClr val="tx2"/>
              </a:solidFill>
              <a:effectLst>
                <a:outerShdw blurRad="38100" dist="38100" dir="2700000" algn="tl">
                  <a:srgbClr val="000000">
                    <a:alpha val="43137"/>
                  </a:srgbClr>
                </a:outerShdw>
              </a:effectLst>
            </a:endParaRPr>
          </a:p>
        </p:txBody>
      </p:sp>
      <p:graphicFrame>
        <p:nvGraphicFramePr>
          <p:cNvPr id="3" name="2 Diagrama"/>
          <p:cNvGraphicFramePr/>
          <p:nvPr>
            <p:extLst>
              <p:ext uri="{D42A27DB-BD31-4B8C-83A1-F6EECF244321}">
                <p14:modId xmlns:p14="http://schemas.microsoft.com/office/powerpoint/2010/main" val="4022838031"/>
              </p:ext>
            </p:extLst>
          </p:nvPr>
        </p:nvGraphicFramePr>
        <p:xfrm>
          <a:off x="827584" y="1397000"/>
          <a:ext cx="7848872"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descr="https://encrypted-tbn3.gstatic.com/images?q=tbn:ANd9GcRAPPqNZH733rXAYuIYoUT3pmAd8uGweaAjvrjXp9JcdfazzYZNlQ">
            <a:hlinkClick r:id="rId7"/>
          </p:cNvPr>
          <p:cNvPicPr/>
          <p:nvPr/>
        </p:nvPicPr>
        <p:blipFill>
          <a:blip r:embed="rId8">
            <a:extLst>
              <a:ext uri="{28A0092B-C50C-407E-A947-70E740481C1C}">
                <a14:useLocalDpi xmlns:a14="http://schemas.microsoft.com/office/drawing/2010/main" val="0"/>
              </a:ext>
            </a:extLst>
          </a:blip>
          <a:srcRect/>
          <a:stretch>
            <a:fillRect/>
          </a:stretch>
        </p:blipFill>
        <p:spPr bwMode="auto">
          <a:xfrm>
            <a:off x="6944047" y="1484784"/>
            <a:ext cx="1876425" cy="1876425"/>
          </a:xfrm>
          <a:prstGeom prst="rect">
            <a:avLst/>
          </a:prstGeom>
          <a:noFill/>
          <a:ln>
            <a:noFill/>
          </a:ln>
        </p:spPr>
      </p:pic>
      <p:sp>
        <p:nvSpPr>
          <p:cNvPr id="4" name="AutoShape 2" descr="data:image/jpeg;base64,/9j/4AAQSkZJRgABAQAAAQABAAD/2wCEAAkGBhISEBMTEhQUFRUTGBwaGBgXFBQUGhUWHBUVFBcSFRUXHSYeGBojHRYYHy8gIycpLCwsFx4xNTAqNSYrLCkBCQoKDgwOGA8PGikcHB8sLCoqLCwsKSksLCkpKSksLiosLCwpKSksKSwsKSkpLCwpKSkpKSksLCwpLCwpLCwsLP/AABEIAKAAoAMBIgACEQEDEQH/xAAcAAEAAgMBAQEAAAAAAAAAAAAABgcEBQgDAgH/xABAEAABAwIDBQUEBgoBBQAAAAABAAIDBBEFEiEGBxMxQSJRYXGBMpGhsRQjQlJiwQgzcnOCkqKywvDhJCUmU9H/xAAYAQEBAQEBAAAAAAAAAAAAAAAAAQIDBP/EAB8RAQEBAQEAAwEAAwAAAAAAAAABAhEDEjEyIQRBUf/aAAwDAQACEQMRAD8AvFERAREQEREBERARFiV+JxwtzSEC5s0fae618rG83O8AgwabGf8AqJIzyB7J06ZWkfG63AKr2lmJqLn2i4l3Wxcb5QethZT+A9kLn56+U66emfjePRERdHMREQEREBERAREQEREBeNXVMjYXyODWNF3EmwA7yV7KJby2k0WQcnvaD5WJ/wB8lnV5OtZnbxiP3t0YJuJcl7Zso16XyXzWUowfHIKmMSQSNe093Q9zhzB8CqhpdiswYQ1paSDqbuIHMjwUglxmnw1zpHlsbLa20MhaL5GDq63zXDz9bq8r0enlJnsTHa/a+DD6czTO15MYCM8jujWA+8nkAqEk3g1VbXRPqHNEZeA2PXhxAmwcwjtB/wCMa+l1GtocflraqWeVz3ZnOyBzr8NmbsxjoABYaDn5qx92WwZu2eVvbOrAR+rH3j+M/AL0vL3iX4tVx0jBUSuAFr6kXdawsB9pxuOXVTbA8WjqII5YnBzHtBaRyI/IjkR0UG3p7vzVUjZYgXT0zTZv/sjJzOYB94WuPKyrXdlvANBMY5nO+jScxqeE774HQH7Q9VM551rWu866UWLiGJxQNzzSMjaSAC9zWi55C5PNelPVNe0OabggEW1uDqD5EKh96GEurJ5qhkhdwiQYiSQ0CzbsadAbC501us63M/a4xdfS6cI2ppKoubTzxSlntBjgSLG17c7ePJbVcl4LUSU80c0Tix7De4JGh0I8Qbcl0zslj4q6aOXS7h2gOh6hJuW8NYsnW7REW2BERAREQEREBRPbrH6WIQ09Q6zp33Zy0ya53k8m37N+8rbbU7Qx0NJLUSaiMaAGxe46NYPElcsY/tDLV1MlRKbukcTa5IYOkbb/AGQNFLOzi5vL10YXsYGgAWtpbuPcfH4qjt5e1j6iokpyxrY4JNOri8AtLs3QG408FqK7aCd9M2HivyB+YMzHQgEXB52628Vk7DYOyprWNl1ABeQdc5BHZcfifJcvPy+N7Xf19OzkSTd1u/dK5k8zezzjYRz7nvHdroOuhV94ThgiaNNV4YDhbY2A2F1uF2ed+ObdUdvV3WOa+WspQDG7tyRAWLT9t7AObepHS5V5L4kYCCCL39UHOe77etJQ/U1GeWnPskHM6Hn7F/aZ+G/kpFQ7RQ1bKgwh93NJc97A0k8gH2J7VrH1Wv3w7CUdEI54CY3TSEcIasIAzOc37ltNNea0Oy2B1YpXTscG0872sI5ufrYll9GdRdcffMueu/8Aj6s1z/rUyMIJNvQd1zc+mo9ytfc1jgs6Ak39oE8iNAbeKr7a+JsMo19vkAPs6Zie4E3HovnYHa1lHVh8gdw3DK4t1y63zZetveufjnWpNOvtczuXTgK/VjYfWsljbJG4Oa8AtI5EEaELJXqeMREQEREBERBTX6QmLuApaYaMdmld4kWYwel3H1CpZ40KtX9ICQfTqcdRAdfAyHT4KqnoHMKQ7vZsmIwG4s4uHvYdB7lHQbeX+6LM2crBFVwyHQMkaT5cj81R1xhb7xNWWtbgMt4gtkoCIvwoKO/SDa76TRnUjhvAHjnF/fcKc4HsmIcLhpCe0xgJd04pJe53lc29FT+9naT6XiUuU3jgvEy3e0/WO/nv/KrZrdoHR4H9KebPNI0375Hxho9czgVdZlnKTVl7FFbTYhx6qV4N23LWd2RujSPPn6rWsGtl8x8vJfkJuSt5kzJIl1bba6Y3VSk4bT3+5+ZUyUT3aMAw+n/dN+Sli5qIiICIiAiIgoHf9T2xCF2vbgH9Mjhp7x71Vs3JX5v72fMlLFVNGtO7K/8AdvtqfJwH8xVCzDQoPNgukht8j6jmvmO1lk01IZXNY2wL9BflcAm3rZUdP7vq/i0sTr3zMab/AMIv8bqWKr9ylaXUUYN+yXN18Df/ACCtBQFGt4W030HD5pgRxCMkf7x2gNuttXfwqSlUFv02l41WylYezTC7+4yvANvRtveVZ/aKzZE6RwaNS92UX6lxtz66lXbvZHBwdkLdAZIox+yxpP8Agqawqv4E8M2UP4Tw/K4kBxabgEjUagH0Uq253kHEYIouBwTG/OSJM4d2S0AdkEcyVu/aIZI7srZ41RNjlYxoFuBC64Fg5z4WSOf6l3wWCyilkHYY53eQDYDqSeQsvs1jpC1z9cjAy/gxuVvwHwT/AGjqTYymyUkLfuxtH9IW+Wg2JcTRw5ufDZfzyhb9c2hERAREQEREGk22gz4bWNtcmCSw8eG4hcm//PyXZNTCHscw8nAg+RFvzXHlZT8NzmX/AFbnMP8AC4tv8EGFbWy2WD1DY6iGR3JkjSeugOqzqPYuokYJHBsLXX4ZmPD4rgA4sbfloeZ0K00kBa4tNrtuDYg6jTQjQhJerZY6l2JwWKCFjY/ZaNPHW5N+tybqUKEbr8ZbPSROHPKAfBw7Lh7wpuiMTFcRbTwSzPNmxMc8+TQSuRsSrnzyySvN3yuL3HxcS635ei6/qqZsjHMe1r2uFnNcAQ4HQgg8wqi2z3IRdqajdwmjV8TjdgaNXOjdzbYAnKbhWVKpMr8HW2i9XltzlBDSTlB55b9m/jay8xzK6Cb4FiYZQSMB0dE42B69tjrjpyB9VGY8HnhA4kT23sRmYbG9iLnlrdfuB18bHtEt8jSXEAXzkWc2J2ujS4C57iVbGyc8eKNMUl5A3IZLjIHu1I7I5C7eV1xt1NfyOkzm5ttWXspUiSmje21nNB05agcluViYXhzYI2xsAa1osABYADoAstVgREQEREBERAK5DqMQfHVvmjsHtlkc24DhfiPIuDoV1086G/cuOapwL3kajM63iMxsUG7x3bmoq42skDRlIOYXcbi40zaNBB1t3BRknVerzYLxakki22/a9Nx2lNob3kffwPZ0/P1VwKidx1WQZm9A9p97XAj+kK9W8kR+qMbyp5G4VV8JrnPdHkAbz7ZDDb0JUnUb23nIhY0cnO19BcD/AHuU1fjOtZnyvHLc1O5hs5rmnuc0t+YXmwalX3Hh4mewOaDr1ANtPFSx2wVFI36ynhcfGNo+Vk8/T5TvF9MfC865caFa+4yP62d37A/vK2m1u6aiY+N0bXRsdcOyudYO5gjNe1+S3mwuzcFG8iIOHEtmzOzEkXt4DmtX0n5Z+F58lgoiKIIiICIiAiIg0G32ImDDKyQc2wuA8HOGQH3uXKIFtO5dJ76n2wafW13Rjz+tboua0GTPhj/ozaj7LpTGNOoYHE/G3osBgVqYns1/46S0dqHhznT7zjn9bP8AgqtYdVRau5H9ZP5x/J6vtnIKh9yMfand+Ng9zXH81fLeSg/VHttGgwsB++P7XKQqP7Zj6lh7n/4uWPT81vz/AFGmwWMcVinDeShuBR3lb4BTIBTz/MX1vdViYrRiWF7SOmnn0KiOHTEBp6g/8FTkqDuiyySN7nm3lfRTf3K153+WJtC67QV9rxpPYb5L2XVxEREBERAREQV7v0P/AGh3jNF/cucXc10xvnpmvwaoLnZeGWPb4uD2gN9b2XN2F0pkniZ997W+hI/K6o6NwXBxNh0tPz4kHD17zGGtPvsuamCxyuFiDY+BGh+K602WhtFdc3bwsBfS4lUsLCGOkc+M2sHMcc92nkbZracrIJZuUxJrZpYja5yvBvzA7Lh6XBXQEbrgFclbK4maaqjmAJDL5m8i5pFnNHjbX0XSez219LNEzLNGSQLDO0Enuyk3v4KCSLTbVNBg/ib81txICFBtt9sqeKXgPLrxNzkBtw5x7LImnq/W9vFZ3/ZY3j9RtNm2DiOUnVRbq9qpameo4hvq1zRzyNILct/RW6FZORm3tFD6630mQ/ib8gpNiNeyGJ8kjg1kbS5xPIAc+apjGd4Ilgfw7smlkaLj6wNjJBc9hA1sCGeZWdTvGsXnV2wHsjyXosLCHExNvzsFmrbAiIgIiICIiCIb1sNknwuaOKN0jiWHK25dYPBLgB7Vu5c20r3QTtcQSY3g21GrXA5T3ePcuwVGcY3dYfUvMklMzOTcuF2EnvOUi6Dx2F2jiqIQYz1sR1DgBdp8rr5203bU+JPjklfKx8bS0ZC2xaTexDgevctjgmx9PSC0DAxt72F9T3m/Vb1BVc+4elcwBksrHj7d2uzftNIsPRedBuKiZI1z55X5SDoGsvY3FyNeathEGqrsMmdTPjhm4MjhYSZRIWd5DToSoLgW58w1PHlqHzuuT2mgZnEWzOuSSVZ6INHg+xtJSuLoIWRl2rso58zr6k+9bxEQaPa3ZZtdAInSyxgODvqyBmtya9pFnN8D1sVrdmd29NRvL2ZnPcLFziDpe9soGUaqXIg+WMAFgvpEQEREH//Z">
            <a:hlinkClick r:id="rId9"/>
          </p:cNvPr>
          <p:cNvSpPr>
            <a:spLocks noChangeAspect="1" noChangeArrowheads="1"/>
          </p:cNvSpPr>
          <p:nvPr/>
        </p:nvSpPr>
        <p:spPr bwMode="auto">
          <a:xfrm>
            <a:off x="0" y="-914400"/>
            <a:ext cx="19050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307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38220" y="4509120"/>
            <a:ext cx="1657350"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1 Título"/>
          <p:cNvSpPr txBox="1">
            <a:spLocks/>
          </p:cNvSpPr>
          <p:nvPr/>
        </p:nvSpPr>
        <p:spPr>
          <a:xfrm>
            <a:off x="1442617" y="228600"/>
            <a:ext cx="7449864"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3600" b="1" dirty="0" smtClean="0">
                <a:solidFill>
                  <a:srgbClr val="FF0000"/>
                </a:solidFill>
              </a:rPr>
              <a:t>LA  GESTIÓN  DEL  CAMBIO</a:t>
            </a:r>
            <a:endParaRPr lang="es-EC" sz="3600" b="1" dirty="0">
              <a:solidFill>
                <a:srgbClr val="FF0000"/>
              </a:solidFill>
            </a:endParaRPr>
          </a:p>
        </p:txBody>
      </p:sp>
      <p:pic>
        <p:nvPicPr>
          <p:cNvPr id="8"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9512" y="188640"/>
            <a:ext cx="1080120" cy="888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51004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2843808" y="3068960"/>
            <a:ext cx="6048672" cy="3240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2 Rectángulo redondeado"/>
          <p:cNvSpPr/>
          <p:nvPr/>
        </p:nvSpPr>
        <p:spPr>
          <a:xfrm>
            <a:off x="2915816" y="1340768"/>
            <a:ext cx="5688632" cy="13234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txBox="1">
            <a:spLocks/>
          </p:cNvSpPr>
          <p:nvPr/>
        </p:nvSpPr>
        <p:spPr>
          <a:xfrm rot="16200000">
            <a:off x="-1375654" y="3399991"/>
            <a:ext cx="4536504" cy="70609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3200" b="1" dirty="0" smtClean="0">
                <a:solidFill>
                  <a:schemeClr val="tx2"/>
                </a:solidFill>
                <a:effectLst>
                  <a:outerShdw blurRad="38100" dist="38100" dir="2700000" algn="tl">
                    <a:srgbClr val="000000">
                      <a:alpha val="43137"/>
                    </a:srgbClr>
                  </a:outerShdw>
                </a:effectLst>
              </a:rPr>
              <a:t>Pruebas del Sistema</a:t>
            </a:r>
            <a:endParaRPr lang="es-ES" sz="3200" b="1" dirty="0">
              <a:solidFill>
                <a:schemeClr val="tx2"/>
              </a:solidFill>
              <a:effectLst>
                <a:outerShdw blurRad="38100" dist="38100" dir="2700000" algn="tl">
                  <a:srgbClr val="000000">
                    <a:alpha val="43137"/>
                  </a:srgbClr>
                </a:outerShdw>
              </a:effectLst>
            </a:endParaRPr>
          </a:p>
        </p:txBody>
      </p:sp>
      <p:sp>
        <p:nvSpPr>
          <p:cNvPr id="4" name="3 CuadroTexto"/>
          <p:cNvSpPr txBox="1"/>
          <p:nvPr/>
        </p:nvSpPr>
        <p:spPr>
          <a:xfrm>
            <a:off x="2843808" y="1340768"/>
            <a:ext cx="5904657" cy="1323439"/>
          </a:xfrm>
          <a:prstGeom prst="rect">
            <a:avLst/>
          </a:prstGeom>
          <a:noFill/>
        </p:spPr>
        <p:txBody>
          <a:bodyPr wrap="square" rtlCol="0">
            <a:spAutoFit/>
          </a:bodyPr>
          <a:lstStyle/>
          <a:p>
            <a:r>
              <a:rPr lang="es-ES" sz="2000" b="1" dirty="0" smtClean="0">
                <a:effectLst>
                  <a:outerShdw blurRad="38100" dist="38100" dir="2700000" algn="tl">
                    <a:srgbClr val="000000">
                      <a:alpha val="43137"/>
                    </a:srgbClr>
                  </a:outerShdw>
                </a:effectLst>
              </a:rPr>
              <a:t>Director Médico	</a:t>
            </a:r>
            <a:r>
              <a:rPr lang="es-ES" sz="2000" dirty="0" smtClean="0">
                <a:effectLst>
                  <a:outerShdw blurRad="38100" dist="38100" dir="2700000" algn="tl">
                    <a:srgbClr val="000000">
                      <a:alpha val="43137"/>
                    </a:srgbClr>
                  </a:outerShdw>
                </a:effectLst>
              </a:rPr>
              <a:t>Dr. Roberto Navarrete</a:t>
            </a:r>
          </a:p>
          <a:p>
            <a:r>
              <a:rPr lang="es-ES" sz="2000" b="1" dirty="0" smtClean="0">
                <a:effectLst>
                  <a:outerShdw blurRad="38100" dist="38100" dir="2700000" algn="tl">
                    <a:srgbClr val="000000">
                      <a:alpha val="43137"/>
                    </a:srgbClr>
                  </a:outerShdw>
                </a:effectLst>
              </a:rPr>
              <a:t>Coordinador SGH</a:t>
            </a:r>
            <a:r>
              <a:rPr lang="es-ES" sz="2000" dirty="0" smtClean="0">
                <a:effectLst>
                  <a:outerShdw blurRad="38100" dist="38100" dir="2700000" algn="tl">
                    <a:srgbClr val="000000">
                      <a:alpha val="43137"/>
                    </a:srgbClr>
                  </a:outerShdw>
                </a:effectLst>
              </a:rPr>
              <a:t>	Dr. Edwin Guerra</a:t>
            </a:r>
          </a:p>
          <a:p>
            <a:r>
              <a:rPr lang="es-ES" sz="2000" b="1" dirty="0" smtClean="0">
                <a:effectLst>
                  <a:outerShdw blurRad="38100" dist="38100" dir="2700000" algn="tl">
                    <a:srgbClr val="000000">
                      <a:alpha val="43137"/>
                    </a:srgbClr>
                  </a:outerShdw>
                </a:effectLst>
              </a:rPr>
              <a:t>Coordinador ETI</a:t>
            </a:r>
            <a:r>
              <a:rPr lang="es-ES" sz="2000" dirty="0" smtClean="0">
                <a:effectLst>
                  <a:outerShdw blurRad="38100" dist="38100" dir="2700000" algn="tl">
                    <a:srgbClr val="000000">
                      <a:alpha val="43137"/>
                    </a:srgbClr>
                  </a:outerShdw>
                </a:effectLst>
              </a:rPr>
              <a:t>	Ing. Gonzalo Maroto.</a:t>
            </a:r>
          </a:p>
          <a:p>
            <a:r>
              <a:rPr lang="es-ES" sz="2000" b="1" dirty="0" smtClean="0">
                <a:effectLst>
                  <a:outerShdw blurRad="38100" dist="38100" dir="2700000" algn="tl">
                    <a:srgbClr val="000000">
                      <a:alpha val="43137"/>
                    </a:srgbClr>
                  </a:outerShdw>
                </a:effectLst>
              </a:rPr>
              <a:t>Evaluación</a:t>
            </a:r>
            <a:r>
              <a:rPr lang="es-ES" sz="2000" dirty="0" smtClean="0">
                <a:effectLst>
                  <a:outerShdw blurRad="38100" dist="38100" dir="2700000" algn="tl">
                    <a:srgbClr val="000000">
                      <a:alpha val="43137"/>
                    </a:srgbClr>
                  </a:outerShdw>
                </a:effectLst>
              </a:rPr>
              <a:t>		Jefes de servicios</a:t>
            </a:r>
          </a:p>
        </p:txBody>
      </p:sp>
      <p:sp>
        <p:nvSpPr>
          <p:cNvPr id="7" name="6 CuadroTexto"/>
          <p:cNvSpPr txBox="1"/>
          <p:nvPr/>
        </p:nvSpPr>
        <p:spPr>
          <a:xfrm>
            <a:off x="2915816" y="3068960"/>
            <a:ext cx="6192688" cy="3139321"/>
          </a:xfrm>
          <a:prstGeom prst="rect">
            <a:avLst/>
          </a:prstGeom>
          <a:noFill/>
        </p:spPr>
        <p:txBody>
          <a:bodyPr wrap="square" rtlCol="0">
            <a:spAutoFit/>
          </a:bodyPr>
          <a:lstStyle/>
          <a:p>
            <a:r>
              <a:rPr lang="es-ES" b="1" dirty="0" smtClean="0"/>
              <a:t>USABILIDAD.- 	Como ve el usuario el sistema</a:t>
            </a:r>
          </a:p>
          <a:p>
            <a:endParaRPr lang="es-ES" b="1" dirty="0" smtClean="0"/>
          </a:p>
          <a:p>
            <a:r>
              <a:rPr lang="es-ES" b="1" dirty="0" smtClean="0"/>
              <a:t>CARGA DE DATOS.- Como funciona el sistema con</a:t>
            </a:r>
          </a:p>
          <a:p>
            <a:r>
              <a:rPr lang="es-ES" b="1" dirty="0" smtClean="0"/>
              <a:t>                                    múltiples usuarios  en la misma </a:t>
            </a:r>
          </a:p>
          <a:p>
            <a:r>
              <a:rPr lang="es-ES" b="1" dirty="0"/>
              <a:t> </a:t>
            </a:r>
            <a:r>
              <a:rPr lang="es-ES" b="1" dirty="0" smtClean="0"/>
              <a:t>                                   actividad</a:t>
            </a:r>
          </a:p>
          <a:p>
            <a:endParaRPr lang="es-ES" b="1" dirty="0" smtClean="0"/>
          </a:p>
          <a:p>
            <a:r>
              <a:rPr lang="es-ES" b="1" dirty="0" smtClean="0"/>
              <a:t>DESEMPEÑO.- Tiempos de respuesta</a:t>
            </a:r>
          </a:p>
          <a:p>
            <a:endParaRPr lang="es-ES" b="1" dirty="0" smtClean="0"/>
          </a:p>
          <a:p>
            <a:r>
              <a:rPr lang="es-ES" b="1" dirty="0" smtClean="0"/>
              <a:t>SEGURIDAD.- Establecer las seguridades que el sistema  debe mantener para garantizar la </a:t>
            </a:r>
            <a:r>
              <a:rPr lang="es-ES" b="1" dirty="0" err="1" smtClean="0"/>
              <a:t>inte</a:t>
            </a:r>
            <a:r>
              <a:rPr lang="es-ES" b="1" dirty="0" smtClean="0"/>
              <a:t>-       </a:t>
            </a:r>
            <a:r>
              <a:rPr lang="es-ES" b="1" dirty="0" err="1" smtClean="0"/>
              <a:t>gridad</a:t>
            </a:r>
            <a:r>
              <a:rPr lang="es-ES" b="1" dirty="0" smtClean="0"/>
              <a:t> de la información</a:t>
            </a:r>
            <a:endParaRPr lang="es-ES" b="1" dirty="0"/>
          </a:p>
        </p:txBody>
      </p:sp>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69" y="116632"/>
            <a:ext cx="1103374" cy="90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9 Conector recto"/>
          <p:cNvCxnSpPr/>
          <p:nvPr/>
        </p:nvCxnSpPr>
        <p:spPr>
          <a:xfrm>
            <a:off x="607574" y="1052736"/>
            <a:ext cx="8284906" cy="0"/>
          </a:xfrm>
          <a:prstGeom prst="line">
            <a:avLst/>
          </a:prstGeom>
          <a:ln w="15875" cmpd="thinThick">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1 Título"/>
          <p:cNvSpPr txBox="1">
            <a:spLocks/>
          </p:cNvSpPr>
          <p:nvPr/>
        </p:nvSpPr>
        <p:spPr>
          <a:xfrm>
            <a:off x="1442617" y="228600"/>
            <a:ext cx="7449864"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3600" b="1" dirty="0" smtClean="0">
                <a:solidFill>
                  <a:srgbClr val="FF0000"/>
                </a:solidFill>
              </a:rPr>
              <a:t>LA  GESTIÓN  DEL  CAMBIO</a:t>
            </a:r>
            <a:endParaRPr lang="es-EC" sz="3600" b="1" dirty="0">
              <a:solidFill>
                <a:srgbClr val="FF0000"/>
              </a:solidFill>
            </a:endParaRPr>
          </a:p>
        </p:txBody>
      </p:sp>
      <p:sp>
        <p:nvSpPr>
          <p:cNvPr id="12" name="11 Flecha a la derecha con bandas"/>
          <p:cNvSpPr/>
          <p:nvPr/>
        </p:nvSpPr>
        <p:spPr>
          <a:xfrm>
            <a:off x="1442617" y="1772816"/>
            <a:ext cx="1185167" cy="66172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Flecha a la derecha con bandas"/>
          <p:cNvSpPr/>
          <p:nvPr/>
        </p:nvSpPr>
        <p:spPr>
          <a:xfrm>
            <a:off x="1442617" y="4135432"/>
            <a:ext cx="1185167" cy="66172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70119155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Marcador de contenido"/>
          <p:cNvGraphicFramePr>
            <a:graphicFrameLocks/>
          </p:cNvGraphicFramePr>
          <p:nvPr>
            <p:extLst>
              <p:ext uri="{D42A27DB-BD31-4B8C-83A1-F6EECF244321}">
                <p14:modId xmlns:p14="http://schemas.microsoft.com/office/powerpoint/2010/main" val="3611268601"/>
              </p:ext>
            </p:extLst>
          </p:nvPr>
        </p:nvGraphicFramePr>
        <p:xfrm>
          <a:off x="323528" y="980728"/>
          <a:ext cx="8568951" cy="5751222"/>
        </p:xfrm>
        <a:graphic>
          <a:graphicData uri="http://schemas.openxmlformats.org/drawingml/2006/table">
            <a:tbl>
              <a:tblPr firstRow="1" firstCol="1" bandRow="1">
                <a:tableStyleId>{5C22544A-7EE6-4342-B048-85BDC9FD1C3A}</a:tableStyleId>
              </a:tblPr>
              <a:tblGrid>
                <a:gridCol w="2629227"/>
                <a:gridCol w="2969347"/>
                <a:gridCol w="2970377"/>
              </a:tblGrid>
              <a:tr h="448935">
                <a:tc>
                  <a:txBody>
                    <a:bodyPr/>
                    <a:lstStyle/>
                    <a:p>
                      <a:pPr algn="ctr">
                        <a:lnSpc>
                          <a:spcPct val="115000"/>
                        </a:lnSpc>
                        <a:spcAft>
                          <a:spcPts val="0"/>
                        </a:spcAft>
                      </a:pPr>
                      <a:r>
                        <a:rPr lang="es-ES" sz="1800" dirty="0">
                          <a:effectLst/>
                        </a:rPr>
                        <a:t>AREA</a:t>
                      </a:r>
                      <a:endParaRPr lang="es-ES"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dirty="0">
                          <a:effectLst/>
                        </a:rPr>
                        <a:t>FECHA</a:t>
                      </a:r>
                      <a:endParaRPr lang="es-ES"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LUGAR</a:t>
                      </a:r>
                      <a:endParaRPr lang="es-ES" sz="1800">
                        <a:effectLst/>
                        <a:latin typeface="Calibri"/>
                        <a:ea typeface="Calibri"/>
                        <a:cs typeface="Times New Roman"/>
                      </a:endParaRPr>
                    </a:p>
                  </a:txBody>
                  <a:tcPr marL="68580" marR="68580" marT="0" marB="0"/>
                </a:tc>
              </a:tr>
              <a:tr h="448935">
                <a:tc>
                  <a:txBody>
                    <a:bodyPr/>
                    <a:lstStyle/>
                    <a:p>
                      <a:pPr>
                        <a:lnSpc>
                          <a:spcPct val="115000"/>
                        </a:lnSpc>
                        <a:spcAft>
                          <a:spcPts val="0"/>
                        </a:spcAft>
                      </a:pPr>
                      <a:r>
                        <a:rPr lang="es-ES" sz="1800" dirty="0">
                          <a:effectLst/>
                        </a:rPr>
                        <a:t>Admisión – Estadística</a:t>
                      </a:r>
                      <a:endParaRPr lang="es-ES" sz="18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S" sz="1800" dirty="0">
                          <a:effectLst/>
                        </a:rPr>
                        <a:t>20 de  marzo de 2013</a:t>
                      </a:r>
                      <a:endParaRPr lang="es-ES" sz="18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S" sz="1800">
                          <a:effectLst/>
                        </a:rPr>
                        <a:t>Admisión y Estadística</a:t>
                      </a:r>
                      <a:endParaRPr lang="es-ES" sz="1800">
                        <a:effectLst/>
                        <a:latin typeface="Calibri"/>
                        <a:ea typeface="Calibri"/>
                        <a:cs typeface="Times New Roman"/>
                      </a:endParaRPr>
                    </a:p>
                  </a:txBody>
                  <a:tcPr marL="68580" marR="68580" marT="0" marB="0" anchor="ctr"/>
                </a:tc>
              </a:tr>
              <a:tr h="448935">
                <a:tc>
                  <a:txBody>
                    <a:bodyPr/>
                    <a:lstStyle/>
                    <a:p>
                      <a:pPr>
                        <a:lnSpc>
                          <a:spcPct val="115000"/>
                        </a:lnSpc>
                        <a:spcAft>
                          <a:spcPts val="0"/>
                        </a:spcAft>
                      </a:pPr>
                      <a:r>
                        <a:rPr lang="es-ES" sz="1800" dirty="0">
                          <a:effectLst/>
                        </a:rPr>
                        <a:t>Hospitalización</a:t>
                      </a:r>
                      <a:endParaRPr lang="es-ES" sz="18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S" sz="1800" dirty="0">
                          <a:effectLst/>
                        </a:rPr>
                        <a:t>21 de  marzo  de 2013</a:t>
                      </a:r>
                      <a:endParaRPr lang="es-ES" sz="18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S" sz="1800" dirty="0">
                          <a:effectLst/>
                        </a:rPr>
                        <a:t>Piso 8 Sala de Reuniones</a:t>
                      </a:r>
                      <a:endParaRPr lang="es-ES" sz="1800" dirty="0">
                        <a:effectLst/>
                        <a:latin typeface="Calibri"/>
                        <a:ea typeface="Calibri"/>
                        <a:cs typeface="Times New Roman"/>
                      </a:endParaRPr>
                    </a:p>
                  </a:txBody>
                  <a:tcPr marL="68580" marR="68580" marT="0" marB="0" anchor="ctr"/>
                </a:tc>
              </a:tr>
              <a:tr h="448935">
                <a:tc>
                  <a:txBody>
                    <a:bodyPr/>
                    <a:lstStyle/>
                    <a:p>
                      <a:pPr>
                        <a:lnSpc>
                          <a:spcPct val="115000"/>
                        </a:lnSpc>
                        <a:spcAft>
                          <a:spcPts val="0"/>
                        </a:spcAft>
                      </a:pPr>
                      <a:r>
                        <a:rPr lang="es-ES" sz="1800" dirty="0">
                          <a:effectLst/>
                        </a:rPr>
                        <a:t>Emergencia</a:t>
                      </a:r>
                      <a:endParaRPr lang="es-ES" sz="18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S" sz="1800">
                          <a:effectLst/>
                        </a:rPr>
                        <a:t>22 de marzo de 2013</a:t>
                      </a:r>
                      <a:endParaRPr lang="es-ES" sz="1800">
                        <a:effectLst/>
                        <a:latin typeface="Calibri"/>
                        <a:ea typeface="Calibri"/>
                        <a:cs typeface="Times New Roman"/>
                      </a:endParaRPr>
                    </a:p>
                  </a:txBody>
                  <a:tcPr marL="68580" marR="68580" marT="0" marB="0" anchor="ctr"/>
                </a:tc>
                <a:tc>
                  <a:txBody>
                    <a:bodyPr/>
                    <a:lstStyle/>
                    <a:p>
                      <a:pPr>
                        <a:lnSpc>
                          <a:spcPct val="115000"/>
                        </a:lnSpc>
                        <a:spcAft>
                          <a:spcPts val="0"/>
                        </a:spcAft>
                      </a:pPr>
                      <a:r>
                        <a:rPr lang="es-ES" sz="1800" dirty="0">
                          <a:effectLst/>
                        </a:rPr>
                        <a:t>Emergencia</a:t>
                      </a:r>
                      <a:endParaRPr lang="es-ES" sz="1800" dirty="0">
                        <a:effectLst/>
                        <a:latin typeface="Calibri"/>
                        <a:ea typeface="Calibri"/>
                        <a:cs typeface="Times New Roman"/>
                      </a:endParaRPr>
                    </a:p>
                  </a:txBody>
                  <a:tcPr marL="68580" marR="68580" marT="0" marB="0" anchor="ctr"/>
                </a:tc>
              </a:tr>
              <a:tr h="448935">
                <a:tc>
                  <a:txBody>
                    <a:bodyPr/>
                    <a:lstStyle/>
                    <a:p>
                      <a:pPr>
                        <a:lnSpc>
                          <a:spcPct val="115000"/>
                        </a:lnSpc>
                        <a:spcAft>
                          <a:spcPts val="0"/>
                        </a:spcAft>
                      </a:pPr>
                      <a:r>
                        <a:rPr lang="es-ES" sz="1800" dirty="0">
                          <a:effectLst/>
                        </a:rPr>
                        <a:t>Quirófanos</a:t>
                      </a:r>
                      <a:endParaRPr lang="es-ES" sz="18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S" sz="1800" dirty="0" smtClean="0">
                          <a:effectLst/>
                        </a:rPr>
                        <a:t>26 </a:t>
                      </a:r>
                      <a:r>
                        <a:rPr lang="es-ES" sz="1800" dirty="0">
                          <a:effectLst/>
                        </a:rPr>
                        <a:t>de marzo de 2013</a:t>
                      </a:r>
                      <a:endParaRPr lang="es-ES" sz="18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S" sz="1800" dirty="0">
                          <a:effectLst/>
                        </a:rPr>
                        <a:t>Tercer Piso </a:t>
                      </a:r>
                      <a:endParaRPr lang="es-ES" sz="1800" dirty="0">
                        <a:effectLst/>
                        <a:latin typeface="Calibri"/>
                        <a:ea typeface="Calibri"/>
                        <a:cs typeface="Times New Roman"/>
                      </a:endParaRPr>
                    </a:p>
                  </a:txBody>
                  <a:tcPr marL="68580" marR="68580" marT="0" marB="0" anchor="ctr"/>
                </a:tc>
              </a:tr>
              <a:tr h="448935">
                <a:tc gridSpan="3">
                  <a:txBody>
                    <a:bodyPr/>
                    <a:lstStyle/>
                    <a:p>
                      <a:pPr algn="ctr">
                        <a:lnSpc>
                          <a:spcPct val="115000"/>
                        </a:lnSpc>
                        <a:spcAft>
                          <a:spcPts val="0"/>
                        </a:spcAft>
                      </a:pPr>
                      <a:r>
                        <a:rPr lang="es-ES" sz="1800" dirty="0" smtClean="0">
                          <a:effectLst/>
                          <a:latin typeface="+mn-lt"/>
                          <a:ea typeface="+mn-ea"/>
                          <a:cs typeface="+mn-cs"/>
                        </a:rPr>
                        <a:t>PRUEBAS</a:t>
                      </a:r>
                      <a:r>
                        <a:rPr lang="es-ES" sz="1800" baseline="0" dirty="0" smtClean="0">
                          <a:effectLst/>
                          <a:latin typeface="+mn-lt"/>
                          <a:ea typeface="+mn-ea"/>
                          <a:cs typeface="+mn-cs"/>
                        </a:rPr>
                        <a:t>   DEL   SISTEMA  ÁREAS RELACIONADAS</a:t>
                      </a:r>
                      <a:endParaRPr lang="es-ES" sz="1800" dirty="0">
                        <a:effectLst/>
                        <a:latin typeface="Calibri"/>
                        <a:ea typeface="Calibri"/>
                        <a:cs typeface="Times New Roman"/>
                      </a:endParaRPr>
                    </a:p>
                  </a:txBody>
                  <a:tcPr marL="68580" marR="68580" marT="0" marB="0" anchor="ctr"/>
                </a:tc>
                <a:tc hMerge="1">
                  <a:txBody>
                    <a:bodyPr/>
                    <a:lstStyle/>
                    <a:p>
                      <a:endParaRPr lang="es-ES"/>
                    </a:p>
                  </a:txBody>
                  <a:tcPr/>
                </a:tc>
                <a:tc hMerge="1">
                  <a:txBody>
                    <a:bodyPr/>
                    <a:lstStyle/>
                    <a:p>
                      <a:endParaRPr lang="es-ES"/>
                    </a:p>
                  </a:txBody>
                  <a:tcPr/>
                </a:tc>
              </a:tr>
              <a:tr h="448935">
                <a:tc>
                  <a:txBody>
                    <a:bodyPr/>
                    <a:lstStyle/>
                    <a:p>
                      <a:pPr>
                        <a:lnSpc>
                          <a:spcPct val="115000"/>
                        </a:lnSpc>
                        <a:spcAft>
                          <a:spcPts val="0"/>
                        </a:spcAft>
                      </a:pPr>
                      <a:r>
                        <a:rPr lang="es-ES" sz="1800" dirty="0">
                          <a:effectLst/>
                        </a:rPr>
                        <a:t>Farmacia</a:t>
                      </a:r>
                      <a:endParaRPr lang="es-ES" sz="18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S" sz="1800" dirty="0" smtClean="0">
                          <a:effectLst/>
                        </a:rPr>
                        <a:t>21-22-26 </a:t>
                      </a:r>
                      <a:r>
                        <a:rPr lang="es-ES" sz="1800" dirty="0">
                          <a:effectLst/>
                        </a:rPr>
                        <a:t>de marzo de 2013</a:t>
                      </a:r>
                      <a:endParaRPr lang="es-ES" sz="18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S" sz="1800" dirty="0">
                          <a:effectLst/>
                        </a:rPr>
                        <a:t>Farmacia</a:t>
                      </a:r>
                      <a:endParaRPr lang="es-ES" sz="1800" dirty="0">
                        <a:effectLst/>
                        <a:latin typeface="Calibri"/>
                        <a:ea typeface="Calibri"/>
                        <a:cs typeface="Times New Roman"/>
                      </a:endParaRPr>
                    </a:p>
                  </a:txBody>
                  <a:tcPr marL="68580" marR="68580" marT="0" marB="0" anchor="ctr"/>
                </a:tc>
              </a:tr>
              <a:tr h="448935">
                <a:tc>
                  <a:txBody>
                    <a:bodyPr/>
                    <a:lstStyle/>
                    <a:p>
                      <a:pPr>
                        <a:lnSpc>
                          <a:spcPct val="115000"/>
                        </a:lnSpc>
                        <a:spcAft>
                          <a:spcPts val="0"/>
                        </a:spcAft>
                      </a:pPr>
                      <a:r>
                        <a:rPr lang="es-ES" sz="1800" dirty="0">
                          <a:effectLst/>
                        </a:rPr>
                        <a:t>Bodega</a:t>
                      </a:r>
                      <a:endParaRPr lang="es-ES" sz="18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S" sz="1800" dirty="0" smtClean="0">
                          <a:effectLst/>
                        </a:rPr>
                        <a:t>21-22-26 </a:t>
                      </a:r>
                      <a:r>
                        <a:rPr lang="es-ES" sz="1800" dirty="0">
                          <a:effectLst/>
                        </a:rPr>
                        <a:t>de marzo de 2013</a:t>
                      </a:r>
                      <a:endParaRPr lang="es-ES" sz="18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S" sz="1800" dirty="0">
                          <a:effectLst/>
                        </a:rPr>
                        <a:t>Bodega de Insumos Médicos</a:t>
                      </a:r>
                      <a:endParaRPr lang="es-ES" sz="1800" dirty="0">
                        <a:effectLst/>
                        <a:latin typeface="Calibri"/>
                        <a:ea typeface="Calibri"/>
                        <a:cs typeface="Times New Roman"/>
                      </a:endParaRPr>
                    </a:p>
                  </a:txBody>
                  <a:tcPr marL="68580" marR="68580" marT="0" marB="0" anchor="ctr"/>
                </a:tc>
              </a:tr>
              <a:tr h="448935">
                <a:tc>
                  <a:txBody>
                    <a:bodyPr/>
                    <a:lstStyle/>
                    <a:p>
                      <a:pPr>
                        <a:lnSpc>
                          <a:spcPct val="115000"/>
                        </a:lnSpc>
                        <a:spcAft>
                          <a:spcPts val="0"/>
                        </a:spcAft>
                      </a:pPr>
                      <a:r>
                        <a:rPr lang="es-ES" sz="1800" dirty="0">
                          <a:effectLst/>
                        </a:rPr>
                        <a:t>Laboratorio</a:t>
                      </a:r>
                      <a:endParaRPr lang="es-ES" sz="18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S" sz="1800" dirty="0" smtClean="0">
                          <a:effectLst/>
                        </a:rPr>
                        <a:t>21-22-26 </a:t>
                      </a:r>
                      <a:r>
                        <a:rPr lang="es-ES" sz="1800" dirty="0">
                          <a:effectLst/>
                        </a:rPr>
                        <a:t>de marzo de 2013</a:t>
                      </a:r>
                      <a:endParaRPr lang="es-ES" sz="18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S" sz="1800" dirty="0">
                          <a:effectLst/>
                        </a:rPr>
                        <a:t>Laboratorio</a:t>
                      </a:r>
                      <a:endParaRPr lang="es-ES" sz="1800" dirty="0">
                        <a:effectLst/>
                        <a:latin typeface="Calibri"/>
                        <a:ea typeface="Calibri"/>
                        <a:cs typeface="Times New Roman"/>
                      </a:endParaRPr>
                    </a:p>
                  </a:txBody>
                  <a:tcPr marL="68580" marR="68580" marT="0" marB="0" anchor="ctr"/>
                </a:tc>
              </a:tr>
              <a:tr h="448935">
                <a:tc>
                  <a:txBody>
                    <a:bodyPr/>
                    <a:lstStyle/>
                    <a:p>
                      <a:pPr>
                        <a:lnSpc>
                          <a:spcPct val="115000"/>
                        </a:lnSpc>
                        <a:spcAft>
                          <a:spcPts val="0"/>
                        </a:spcAft>
                      </a:pPr>
                      <a:r>
                        <a:rPr lang="es-ES" sz="1800" dirty="0">
                          <a:effectLst/>
                        </a:rPr>
                        <a:t>Imagen</a:t>
                      </a:r>
                      <a:endParaRPr lang="es-ES" sz="18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S" sz="1800" dirty="0" smtClean="0">
                          <a:effectLst/>
                        </a:rPr>
                        <a:t>21-22-26 </a:t>
                      </a:r>
                      <a:r>
                        <a:rPr lang="es-ES" sz="1800" dirty="0">
                          <a:effectLst/>
                        </a:rPr>
                        <a:t>de marzo de 2013</a:t>
                      </a:r>
                      <a:endParaRPr lang="es-ES" sz="18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S" sz="1800" dirty="0">
                          <a:effectLst/>
                        </a:rPr>
                        <a:t>Imagen</a:t>
                      </a:r>
                      <a:endParaRPr lang="es-ES" sz="1800" dirty="0">
                        <a:effectLst/>
                        <a:latin typeface="Calibri"/>
                        <a:ea typeface="Calibri"/>
                        <a:cs typeface="Times New Roman"/>
                      </a:endParaRPr>
                    </a:p>
                  </a:txBody>
                  <a:tcPr marL="68580" marR="68580" marT="0" marB="0" anchor="ctr"/>
                </a:tc>
              </a:tr>
              <a:tr h="448935">
                <a:tc>
                  <a:txBody>
                    <a:bodyPr/>
                    <a:lstStyle/>
                    <a:p>
                      <a:pPr>
                        <a:lnSpc>
                          <a:spcPct val="115000"/>
                        </a:lnSpc>
                        <a:spcAft>
                          <a:spcPts val="0"/>
                        </a:spcAft>
                      </a:pPr>
                      <a:r>
                        <a:rPr lang="es-ES" sz="1800" dirty="0">
                          <a:effectLst/>
                        </a:rPr>
                        <a:t>Nutrición</a:t>
                      </a:r>
                      <a:endParaRPr lang="es-ES" sz="18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S" sz="1800" dirty="0" smtClean="0">
                          <a:effectLst/>
                        </a:rPr>
                        <a:t>21-22-26 </a:t>
                      </a:r>
                      <a:r>
                        <a:rPr lang="es-ES" sz="1800" dirty="0">
                          <a:effectLst/>
                        </a:rPr>
                        <a:t>de marzo de 2013</a:t>
                      </a:r>
                      <a:endParaRPr lang="es-ES" sz="18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S" sz="1800" dirty="0">
                          <a:effectLst/>
                        </a:rPr>
                        <a:t>Nutrición</a:t>
                      </a:r>
                      <a:endParaRPr lang="es-ES" sz="1800" dirty="0">
                        <a:effectLst/>
                        <a:latin typeface="Calibri"/>
                        <a:ea typeface="Calibri"/>
                        <a:cs typeface="Times New Roman"/>
                      </a:endParaRPr>
                    </a:p>
                  </a:txBody>
                  <a:tcPr marL="68580" marR="68580" marT="0" marB="0" anchor="ctr"/>
                </a:tc>
              </a:tr>
              <a:tr h="448935">
                <a:tc>
                  <a:txBody>
                    <a:bodyPr/>
                    <a:lstStyle/>
                    <a:p>
                      <a:pPr>
                        <a:lnSpc>
                          <a:spcPct val="115000"/>
                        </a:lnSpc>
                        <a:spcAft>
                          <a:spcPts val="0"/>
                        </a:spcAft>
                      </a:pPr>
                      <a:r>
                        <a:rPr lang="es-ES" sz="1800">
                          <a:effectLst/>
                        </a:rPr>
                        <a:t>Facturación</a:t>
                      </a:r>
                      <a:endParaRPr lang="es-ES" sz="1800">
                        <a:effectLst/>
                        <a:latin typeface="Calibri"/>
                        <a:ea typeface="Calibri"/>
                        <a:cs typeface="Times New Roman"/>
                      </a:endParaRPr>
                    </a:p>
                  </a:txBody>
                  <a:tcPr marL="68580" marR="68580" marT="0" marB="0" anchor="ctr"/>
                </a:tc>
                <a:tc>
                  <a:txBody>
                    <a:bodyPr/>
                    <a:lstStyle/>
                    <a:p>
                      <a:pPr>
                        <a:lnSpc>
                          <a:spcPct val="115000"/>
                        </a:lnSpc>
                        <a:spcAft>
                          <a:spcPts val="0"/>
                        </a:spcAft>
                      </a:pPr>
                      <a:r>
                        <a:rPr lang="es-ES" sz="1800" dirty="0" smtClean="0">
                          <a:effectLst/>
                        </a:rPr>
                        <a:t>21-22-26 </a:t>
                      </a:r>
                      <a:r>
                        <a:rPr lang="es-ES" sz="1800" dirty="0">
                          <a:effectLst/>
                        </a:rPr>
                        <a:t>de marzo de 2013</a:t>
                      </a:r>
                      <a:endParaRPr lang="es-ES" sz="18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ES" sz="1800" dirty="0">
                          <a:effectLst/>
                        </a:rPr>
                        <a:t>Finanzas</a:t>
                      </a:r>
                      <a:endParaRPr lang="es-ES" sz="1800" dirty="0">
                        <a:effectLst/>
                        <a:latin typeface="Calibri"/>
                        <a:ea typeface="Calibri"/>
                        <a:cs typeface="Times New Roman"/>
                      </a:endParaRPr>
                    </a:p>
                  </a:txBody>
                  <a:tcPr marL="68580" marR="68580" marT="0" marB="0" anchor="ctr"/>
                </a:tc>
              </a:tr>
            </a:tbl>
          </a:graphicData>
        </a:graphic>
      </p:graphicFrame>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68" y="116632"/>
            <a:ext cx="1045355" cy="859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txBox="1">
            <a:spLocks/>
          </p:cNvSpPr>
          <p:nvPr/>
        </p:nvSpPr>
        <p:spPr>
          <a:xfrm>
            <a:off x="1442617" y="116632"/>
            <a:ext cx="7449864"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3600" b="1" dirty="0" smtClean="0">
                <a:solidFill>
                  <a:srgbClr val="FF0000"/>
                </a:solidFill>
              </a:rPr>
              <a:t>LA  GESTIÓN  DEL  CAMBIO</a:t>
            </a:r>
            <a:endParaRPr lang="es-EC" sz="3600" b="1" dirty="0">
              <a:solidFill>
                <a:srgbClr val="FF0000"/>
              </a:solidFill>
            </a:endParaRPr>
          </a:p>
        </p:txBody>
      </p:sp>
    </p:spTree>
    <p:extLst>
      <p:ext uri="{BB962C8B-B14F-4D97-AF65-F5344CB8AC3E}">
        <p14:creationId xmlns:p14="http://schemas.microsoft.com/office/powerpoint/2010/main" val="161740003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1700808"/>
            <a:ext cx="6624736" cy="758952"/>
          </a:xfrm>
        </p:spPr>
        <p:txBody>
          <a:bodyPr/>
          <a:lstStyle/>
          <a:p>
            <a:r>
              <a:rPr lang="es-EC" b="1" dirty="0" smtClean="0">
                <a:effectLst>
                  <a:outerShdw blurRad="38100" dist="38100" dir="2700000" algn="tl">
                    <a:srgbClr val="000000">
                      <a:alpha val="43137"/>
                    </a:srgbClr>
                  </a:outerShdw>
                </a:effectLst>
              </a:rPr>
              <a:t>Resultado de las Pruebas</a:t>
            </a:r>
            <a:endParaRPr lang="es-EC" b="1" dirty="0">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75945957"/>
              </p:ext>
            </p:extLst>
          </p:nvPr>
        </p:nvGraphicFramePr>
        <p:xfrm>
          <a:off x="518864" y="2780928"/>
          <a:ext cx="8229600" cy="3030591"/>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814189">
                <a:tc>
                  <a:txBody>
                    <a:bodyPr/>
                    <a:lstStyle/>
                    <a:p>
                      <a:pPr algn="ctr"/>
                      <a:r>
                        <a:rPr lang="es-EC" dirty="0" smtClean="0"/>
                        <a:t>PRUEBA</a:t>
                      </a:r>
                      <a:endParaRPr lang="es-EC" dirty="0"/>
                    </a:p>
                  </a:txBody>
                  <a:tcPr/>
                </a:tc>
                <a:tc>
                  <a:txBody>
                    <a:bodyPr/>
                    <a:lstStyle/>
                    <a:p>
                      <a:pPr algn="ctr"/>
                      <a:r>
                        <a:rPr lang="es-EC" sz="1400" dirty="0" smtClean="0"/>
                        <a:t>PERSONAL</a:t>
                      </a:r>
                      <a:endParaRPr lang="es-EC" sz="1400" dirty="0"/>
                    </a:p>
                  </a:txBody>
                  <a:tcPr/>
                </a:tc>
                <a:tc>
                  <a:txBody>
                    <a:bodyPr/>
                    <a:lstStyle/>
                    <a:p>
                      <a:pPr algn="ctr"/>
                      <a:r>
                        <a:rPr lang="es-EC" dirty="0" smtClean="0"/>
                        <a:t>EQUIPOS</a:t>
                      </a:r>
                      <a:endParaRPr lang="es-EC" dirty="0"/>
                    </a:p>
                  </a:txBody>
                  <a:tcPr/>
                </a:tc>
                <a:tc>
                  <a:txBody>
                    <a:bodyPr/>
                    <a:lstStyle/>
                    <a:p>
                      <a:pPr algn="ctr"/>
                      <a:r>
                        <a:rPr lang="es-EC" dirty="0" smtClean="0"/>
                        <a:t>RED</a:t>
                      </a:r>
                      <a:endParaRPr lang="es-EC" dirty="0"/>
                    </a:p>
                  </a:txBody>
                  <a:tcPr/>
                </a:tc>
                <a:tc>
                  <a:txBody>
                    <a:bodyPr/>
                    <a:lstStyle/>
                    <a:p>
                      <a:pPr algn="ctr"/>
                      <a:r>
                        <a:rPr lang="es-EC" dirty="0" smtClean="0"/>
                        <a:t>SISTEMA</a:t>
                      </a:r>
                      <a:endParaRPr lang="es-EC" dirty="0"/>
                    </a:p>
                  </a:txBody>
                  <a:tcPr/>
                </a:tc>
                <a:tc>
                  <a:txBody>
                    <a:bodyPr/>
                    <a:lstStyle/>
                    <a:p>
                      <a:pPr algn="ctr"/>
                      <a:r>
                        <a:rPr lang="es-EC" dirty="0" smtClean="0"/>
                        <a:t>1700</a:t>
                      </a:r>
                      <a:endParaRPr lang="es-EC" dirty="0"/>
                    </a:p>
                  </a:txBody>
                  <a:tcPr/>
                </a:tc>
              </a:tr>
              <a:tr h="581563">
                <a:tc>
                  <a:txBody>
                    <a:bodyPr/>
                    <a:lstStyle/>
                    <a:p>
                      <a:pPr algn="l"/>
                      <a:r>
                        <a:rPr lang="es-EC" sz="1200" b="1" dirty="0" smtClean="0">
                          <a:effectLst>
                            <a:outerShdw blurRad="38100" dist="38100" dir="2700000" algn="tl">
                              <a:srgbClr val="000000">
                                <a:alpha val="43137"/>
                              </a:srgbClr>
                            </a:outerShdw>
                          </a:effectLst>
                        </a:rPr>
                        <a:t>ADMISIÓN</a:t>
                      </a:r>
                      <a:endParaRPr lang="es-EC" sz="1200" b="1" dirty="0">
                        <a:effectLst>
                          <a:outerShdw blurRad="38100" dist="38100" dir="2700000" algn="tl">
                            <a:srgbClr val="000000">
                              <a:alpha val="43137"/>
                            </a:srgbClr>
                          </a:outerShdw>
                        </a:effectLst>
                      </a:endParaRPr>
                    </a:p>
                  </a:txBody>
                  <a:tcPr/>
                </a:tc>
                <a:tc>
                  <a:txBody>
                    <a:bodyPr/>
                    <a:lstStyle/>
                    <a:p>
                      <a:pPr algn="ctr"/>
                      <a:r>
                        <a:rPr lang="es-EC" sz="1000" dirty="0" smtClean="0"/>
                        <a:t>DESACTUALIZADO</a:t>
                      </a:r>
                      <a:endParaRPr lang="es-EC" sz="1000" dirty="0"/>
                    </a:p>
                  </a:txBody>
                  <a:tcPr/>
                </a:tc>
                <a:tc>
                  <a:txBody>
                    <a:bodyPr/>
                    <a:lstStyle/>
                    <a:p>
                      <a:pPr algn="ctr"/>
                      <a:r>
                        <a:rPr lang="es-EC" sz="1400" dirty="0" smtClean="0"/>
                        <a:t>95%</a:t>
                      </a:r>
                      <a:endParaRPr lang="es-EC" sz="1400" dirty="0"/>
                    </a:p>
                  </a:txBody>
                  <a:tcPr/>
                </a:tc>
                <a:tc>
                  <a:txBody>
                    <a:bodyPr/>
                    <a:lstStyle/>
                    <a:p>
                      <a:pPr algn="ctr"/>
                      <a:r>
                        <a:rPr lang="es-EC" sz="1400" dirty="0" smtClean="0"/>
                        <a:t>100%</a:t>
                      </a:r>
                      <a:endParaRPr lang="es-EC" sz="1400" dirty="0"/>
                    </a:p>
                  </a:txBody>
                  <a:tcPr/>
                </a:tc>
                <a:tc>
                  <a:txBody>
                    <a:bodyPr/>
                    <a:lstStyle/>
                    <a:p>
                      <a:pPr algn="ctr"/>
                      <a:r>
                        <a:rPr lang="es-EC" sz="1400" dirty="0" smtClean="0"/>
                        <a:t>95%</a:t>
                      </a:r>
                      <a:endParaRPr lang="es-EC" sz="1400" dirty="0"/>
                    </a:p>
                  </a:txBody>
                  <a:tcPr/>
                </a:tc>
                <a:tc>
                  <a:txBody>
                    <a:bodyPr/>
                    <a:lstStyle/>
                    <a:p>
                      <a:pPr algn="ctr"/>
                      <a:r>
                        <a:rPr lang="es-EC" sz="1400" dirty="0" smtClean="0"/>
                        <a:t>80%</a:t>
                      </a:r>
                      <a:endParaRPr lang="es-EC" sz="1400" dirty="0"/>
                    </a:p>
                  </a:txBody>
                  <a:tcPr/>
                </a:tc>
              </a:tr>
              <a:tr h="581563">
                <a:tc>
                  <a:txBody>
                    <a:bodyPr/>
                    <a:lstStyle/>
                    <a:p>
                      <a:pPr algn="l"/>
                      <a:r>
                        <a:rPr lang="es-EC" sz="1200" b="1" dirty="0" smtClean="0">
                          <a:effectLst>
                            <a:outerShdw blurRad="38100" dist="38100" dir="2700000" algn="tl">
                              <a:srgbClr val="000000">
                                <a:alpha val="43137"/>
                              </a:srgbClr>
                            </a:outerShdw>
                          </a:effectLst>
                        </a:rPr>
                        <a:t>HOSPITALIZACIÓN</a:t>
                      </a:r>
                      <a:endParaRPr lang="es-EC" sz="1200" b="1" dirty="0">
                        <a:effectLst>
                          <a:outerShdw blurRad="38100" dist="38100" dir="2700000" algn="tl">
                            <a:srgbClr val="000000">
                              <a:alpha val="43137"/>
                            </a:srgbClr>
                          </a:outerShdw>
                        </a:effectLst>
                      </a:endParaRPr>
                    </a:p>
                  </a:txBody>
                  <a:tcPr/>
                </a:tc>
                <a:tc>
                  <a:txBody>
                    <a:bodyPr/>
                    <a:lstStyle/>
                    <a:p>
                      <a:pPr algn="ctr"/>
                      <a:r>
                        <a:rPr lang="es-EC" sz="1000" dirty="0" smtClean="0"/>
                        <a:t>DESACTUALIZADO</a:t>
                      </a:r>
                      <a:endParaRPr lang="es-EC" sz="1000" dirty="0"/>
                    </a:p>
                  </a:txBody>
                  <a:tcPr/>
                </a:tc>
                <a:tc>
                  <a:txBody>
                    <a:bodyPr/>
                    <a:lstStyle/>
                    <a:p>
                      <a:pPr algn="ctr"/>
                      <a:r>
                        <a:rPr lang="es-EC" sz="1400" dirty="0" smtClean="0"/>
                        <a:t>95%</a:t>
                      </a:r>
                      <a:endParaRPr lang="es-EC" sz="1400" dirty="0"/>
                    </a:p>
                  </a:txBody>
                  <a:tcPr/>
                </a:tc>
                <a:tc>
                  <a:txBody>
                    <a:bodyPr/>
                    <a:lstStyle/>
                    <a:p>
                      <a:pPr algn="ctr"/>
                      <a:r>
                        <a:rPr lang="es-EC" sz="1400" dirty="0" smtClean="0"/>
                        <a:t>100%</a:t>
                      </a:r>
                      <a:endParaRPr lang="es-EC" sz="1400" dirty="0"/>
                    </a:p>
                  </a:txBody>
                  <a:tcPr/>
                </a:tc>
                <a:tc>
                  <a:txBody>
                    <a:bodyPr/>
                    <a:lstStyle/>
                    <a:p>
                      <a:pPr algn="ctr"/>
                      <a:r>
                        <a:rPr lang="es-EC" sz="1400" dirty="0" smtClean="0"/>
                        <a:t>90%</a:t>
                      </a:r>
                      <a:endParaRPr lang="es-EC" sz="1400" dirty="0"/>
                    </a:p>
                  </a:txBody>
                  <a:tcPr/>
                </a:tc>
                <a:tc>
                  <a:txBody>
                    <a:bodyPr/>
                    <a:lstStyle/>
                    <a:p>
                      <a:pPr algn="ctr"/>
                      <a:r>
                        <a:rPr lang="es-EC" sz="1400" dirty="0" smtClean="0"/>
                        <a:t>75%</a:t>
                      </a:r>
                      <a:endParaRPr lang="es-EC" sz="1400" dirty="0"/>
                    </a:p>
                  </a:txBody>
                  <a:tcPr/>
                </a:tc>
              </a:tr>
              <a:tr h="581563">
                <a:tc>
                  <a:txBody>
                    <a:bodyPr/>
                    <a:lstStyle/>
                    <a:p>
                      <a:pPr algn="l"/>
                      <a:r>
                        <a:rPr lang="es-EC" sz="1200" b="1" dirty="0" smtClean="0">
                          <a:effectLst>
                            <a:outerShdw blurRad="38100" dist="38100" dir="2700000" algn="tl">
                              <a:srgbClr val="000000">
                                <a:alpha val="43137"/>
                              </a:srgbClr>
                            </a:outerShdw>
                          </a:effectLst>
                        </a:rPr>
                        <a:t>EMERGENCIA</a:t>
                      </a:r>
                      <a:endParaRPr lang="es-EC" sz="1200" b="1" dirty="0">
                        <a:effectLst>
                          <a:outerShdw blurRad="38100" dist="38100" dir="2700000" algn="tl">
                            <a:srgbClr val="000000">
                              <a:alpha val="43137"/>
                            </a:srgbClr>
                          </a:outerShdw>
                        </a:effectLst>
                      </a:endParaRPr>
                    </a:p>
                  </a:txBody>
                  <a:tcPr/>
                </a:tc>
                <a:tc>
                  <a:txBody>
                    <a:bodyPr/>
                    <a:lstStyle/>
                    <a:p>
                      <a:pPr algn="ctr"/>
                      <a:r>
                        <a:rPr lang="es-EC" sz="1000" dirty="0" smtClean="0"/>
                        <a:t>DESACTUALIZADO</a:t>
                      </a:r>
                      <a:endParaRPr lang="es-EC" sz="1000" dirty="0"/>
                    </a:p>
                  </a:txBody>
                  <a:tcPr/>
                </a:tc>
                <a:tc>
                  <a:txBody>
                    <a:bodyPr/>
                    <a:lstStyle/>
                    <a:p>
                      <a:pPr algn="ctr"/>
                      <a:r>
                        <a:rPr lang="es-EC" sz="1400" dirty="0" smtClean="0"/>
                        <a:t>95%</a:t>
                      </a:r>
                      <a:endParaRPr lang="es-EC" sz="1400" dirty="0"/>
                    </a:p>
                  </a:txBody>
                  <a:tcPr/>
                </a:tc>
                <a:tc>
                  <a:txBody>
                    <a:bodyPr/>
                    <a:lstStyle/>
                    <a:p>
                      <a:pPr algn="ctr"/>
                      <a:r>
                        <a:rPr lang="es-EC" sz="1400" dirty="0" smtClean="0"/>
                        <a:t>100%</a:t>
                      </a:r>
                      <a:endParaRPr lang="es-EC" sz="1400" dirty="0"/>
                    </a:p>
                  </a:txBody>
                  <a:tcPr/>
                </a:tc>
                <a:tc>
                  <a:txBody>
                    <a:bodyPr/>
                    <a:lstStyle/>
                    <a:p>
                      <a:pPr algn="ctr"/>
                      <a:r>
                        <a:rPr lang="es-EC" sz="1400" dirty="0" smtClean="0"/>
                        <a:t>95%</a:t>
                      </a:r>
                      <a:endParaRPr lang="es-EC" sz="1400" dirty="0"/>
                    </a:p>
                  </a:txBody>
                  <a:tcPr/>
                </a:tc>
                <a:tc>
                  <a:txBody>
                    <a:bodyPr/>
                    <a:lstStyle/>
                    <a:p>
                      <a:pPr algn="ctr"/>
                      <a:r>
                        <a:rPr lang="es-EC" sz="1400" dirty="0" smtClean="0"/>
                        <a:t>80%</a:t>
                      </a:r>
                      <a:endParaRPr lang="es-EC" sz="1400" dirty="0"/>
                    </a:p>
                  </a:txBody>
                  <a:tcPr/>
                </a:tc>
              </a:tr>
              <a:tr h="471713">
                <a:tc>
                  <a:txBody>
                    <a:bodyPr/>
                    <a:lstStyle/>
                    <a:p>
                      <a:pPr algn="ctr"/>
                      <a:endParaRPr lang="es-EC" sz="1400" dirty="0"/>
                    </a:p>
                  </a:txBody>
                  <a:tcPr/>
                </a:tc>
                <a:tc>
                  <a:txBody>
                    <a:bodyPr/>
                    <a:lstStyle/>
                    <a:p>
                      <a:pPr algn="ctr"/>
                      <a:endParaRPr lang="es-EC" sz="1400" dirty="0"/>
                    </a:p>
                  </a:txBody>
                  <a:tcPr/>
                </a:tc>
                <a:tc>
                  <a:txBody>
                    <a:bodyPr/>
                    <a:lstStyle/>
                    <a:p>
                      <a:pPr algn="ctr"/>
                      <a:r>
                        <a:rPr lang="es-EC" sz="1400" b="1" dirty="0" smtClean="0"/>
                        <a:t>95%</a:t>
                      </a:r>
                      <a:endParaRPr lang="es-EC" sz="1400" b="1" dirty="0"/>
                    </a:p>
                  </a:txBody>
                  <a:tcPr/>
                </a:tc>
                <a:tc>
                  <a:txBody>
                    <a:bodyPr/>
                    <a:lstStyle/>
                    <a:p>
                      <a:pPr algn="ctr"/>
                      <a:r>
                        <a:rPr lang="es-EC" sz="1400" b="1" dirty="0" smtClean="0"/>
                        <a:t>100%</a:t>
                      </a:r>
                      <a:endParaRPr lang="es-EC" sz="1400" b="1" dirty="0"/>
                    </a:p>
                  </a:txBody>
                  <a:tcPr/>
                </a:tc>
                <a:tc>
                  <a:txBody>
                    <a:bodyPr/>
                    <a:lstStyle/>
                    <a:p>
                      <a:pPr algn="ctr"/>
                      <a:r>
                        <a:rPr lang="es-EC" sz="1400" b="1" dirty="0" smtClean="0"/>
                        <a:t>92%</a:t>
                      </a:r>
                      <a:endParaRPr lang="es-EC" sz="1400" b="1" dirty="0"/>
                    </a:p>
                  </a:txBody>
                  <a:tcPr/>
                </a:tc>
                <a:tc>
                  <a:txBody>
                    <a:bodyPr/>
                    <a:lstStyle/>
                    <a:p>
                      <a:pPr algn="ctr"/>
                      <a:r>
                        <a:rPr lang="es-EC" sz="1400" b="1" dirty="0" smtClean="0"/>
                        <a:t>78%</a:t>
                      </a:r>
                      <a:endParaRPr lang="es-EC" sz="1400" b="1" dirty="0"/>
                    </a:p>
                  </a:txBody>
                  <a:tcPr/>
                </a:tc>
              </a:tr>
            </a:tbl>
          </a:graphicData>
        </a:graphic>
      </p:graphicFrame>
      <p:sp>
        <p:nvSpPr>
          <p:cNvPr id="6" name="1 Título"/>
          <p:cNvSpPr txBox="1">
            <a:spLocks/>
          </p:cNvSpPr>
          <p:nvPr/>
        </p:nvSpPr>
        <p:spPr>
          <a:xfrm>
            <a:off x="1442617" y="228600"/>
            <a:ext cx="7449864"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3600" b="1" dirty="0" smtClean="0">
                <a:solidFill>
                  <a:srgbClr val="FF0000"/>
                </a:solidFill>
              </a:rPr>
              <a:t>LA  GESTIÓN  DEL  CAMBIO</a:t>
            </a:r>
            <a:endParaRPr lang="es-EC" sz="3600" b="1" dirty="0">
              <a:solidFill>
                <a:srgbClr val="FF0000"/>
              </a:solidFill>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277" y="116632"/>
            <a:ext cx="1045355" cy="859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90998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16200000">
            <a:off x="-1747558" y="3734178"/>
            <a:ext cx="5111412" cy="758952"/>
          </a:xfrm>
        </p:spPr>
        <p:txBody>
          <a:bodyPr>
            <a:normAutofit/>
          </a:bodyPr>
          <a:lstStyle/>
          <a:p>
            <a:pPr algn="r"/>
            <a:r>
              <a:rPr lang="es-ES" sz="3200" b="1" dirty="0" smtClean="0">
                <a:effectLst>
                  <a:outerShdw blurRad="38100" dist="38100" dir="2700000" algn="tl">
                    <a:srgbClr val="000000">
                      <a:alpha val="43137"/>
                    </a:srgbClr>
                  </a:outerShdw>
                </a:effectLst>
              </a:rPr>
              <a:t>Pruebas en Admisión</a:t>
            </a:r>
            <a:endParaRPr lang="es-ES" sz="3200" b="1" dirty="0">
              <a:effectLst>
                <a:outerShdw blurRad="38100" dist="38100" dir="2700000" algn="tl">
                  <a:srgbClr val="000000">
                    <a:alpha val="43137"/>
                  </a:srgbClr>
                </a:outerShdw>
              </a:effectLst>
            </a:endParaRPr>
          </a:p>
        </p:txBody>
      </p:sp>
      <p:cxnSp>
        <p:nvCxnSpPr>
          <p:cNvPr id="6" name="5 Conector recto"/>
          <p:cNvCxnSpPr/>
          <p:nvPr/>
        </p:nvCxnSpPr>
        <p:spPr>
          <a:xfrm>
            <a:off x="467544" y="1340768"/>
            <a:ext cx="83446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1763688" y="1772816"/>
            <a:ext cx="7292516" cy="4247317"/>
          </a:xfrm>
          <a:prstGeom prst="rect">
            <a:avLst/>
          </a:prstGeom>
          <a:noFill/>
        </p:spPr>
        <p:txBody>
          <a:bodyPr wrap="square" rtlCol="0" anchor="ctr">
            <a:spAutoFit/>
          </a:bodyPr>
          <a:lstStyle/>
          <a:p>
            <a:pPr algn="r"/>
            <a:r>
              <a:rPr lang="es-ES" b="1" dirty="0" smtClean="0">
                <a:effectLst>
                  <a:outerShdw blurRad="38100" dist="38100" dir="2700000" algn="tl">
                    <a:srgbClr val="000000">
                      <a:alpha val="43137"/>
                    </a:srgbClr>
                  </a:outerShdw>
                </a:effectLst>
              </a:rPr>
              <a:t>Participaron 4 usuarios y 3 técnicos</a:t>
            </a:r>
          </a:p>
          <a:p>
            <a:r>
              <a:rPr lang="es-ES" b="1" dirty="0" smtClean="0">
                <a:effectLst>
                  <a:outerShdw blurRad="38100" dist="38100" dir="2700000" algn="tl">
                    <a:srgbClr val="000000">
                      <a:alpha val="43137"/>
                    </a:srgbClr>
                  </a:outerShdw>
                </a:effectLst>
              </a:rPr>
              <a:t>Actividades.-</a:t>
            </a:r>
          </a:p>
          <a:p>
            <a:pPr marL="285750" indent="-285750">
              <a:buFont typeface="Arial" pitchFamily="34" charset="0"/>
              <a:buChar char="•"/>
            </a:pPr>
            <a:r>
              <a:rPr lang="es-ES" b="1" dirty="0" smtClean="0">
                <a:effectLst>
                  <a:outerShdw blurRad="38100" dist="38100" dir="2700000" algn="tl">
                    <a:srgbClr val="000000">
                      <a:alpha val="43137"/>
                    </a:srgbClr>
                  </a:outerShdw>
                </a:effectLst>
              </a:rPr>
              <a:t>Se admitió a todos los pacientes que estaban hospitalizados en el piso 8</a:t>
            </a:r>
          </a:p>
          <a:p>
            <a:pPr marL="285750" indent="-285750">
              <a:buFont typeface="Arial" pitchFamily="34" charset="0"/>
              <a:buChar char="•"/>
            </a:pPr>
            <a:r>
              <a:rPr lang="es-ES" b="1" dirty="0" smtClean="0">
                <a:effectLst>
                  <a:outerShdw blurRad="38100" dist="38100" dir="2700000" algn="tl">
                    <a:srgbClr val="000000">
                      <a:alpha val="43137"/>
                    </a:srgbClr>
                  </a:outerShdw>
                </a:effectLst>
              </a:rPr>
              <a:t>Se realizó la admisión de un paciente ISSFA</a:t>
            </a:r>
          </a:p>
          <a:p>
            <a:pPr marL="285750" indent="-285750">
              <a:buFont typeface="Arial" pitchFamily="34" charset="0"/>
              <a:buChar char="•"/>
            </a:pPr>
            <a:r>
              <a:rPr lang="es-ES" b="1" dirty="0" smtClean="0">
                <a:effectLst>
                  <a:outerShdw blurRad="38100" dist="38100" dir="2700000" algn="tl">
                    <a:srgbClr val="000000">
                      <a:alpha val="43137"/>
                    </a:srgbClr>
                  </a:outerShdw>
                </a:effectLst>
              </a:rPr>
              <a:t>Se admitió un paciente Copago (Familiar)</a:t>
            </a:r>
          </a:p>
          <a:p>
            <a:pPr marL="285750" indent="-285750">
              <a:buFont typeface="Arial" pitchFamily="34" charset="0"/>
              <a:buChar char="•"/>
            </a:pPr>
            <a:r>
              <a:rPr lang="es-ES" b="1" dirty="0" smtClean="0">
                <a:effectLst>
                  <a:outerShdw blurRad="38100" dist="38100" dir="2700000" algn="tl">
                    <a:srgbClr val="000000">
                      <a:alpha val="43137"/>
                    </a:srgbClr>
                  </a:outerShdw>
                </a:effectLst>
              </a:rPr>
              <a:t>Se admitió un paciente civil</a:t>
            </a:r>
          </a:p>
          <a:p>
            <a:pPr marL="285750" indent="-285750">
              <a:buFont typeface="Arial" pitchFamily="34" charset="0"/>
              <a:buChar char="•"/>
            </a:pPr>
            <a:r>
              <a:rPr lang="es-ES" b="1" dirty="0" smtClean="0">
                <a:effectLst>
                  <a:outerShdw blurRad="38100" dist="38100" dir="2700000" algn="tl">
                    <a:srgbClr val="000000">
                      <a:alpha val="43137"/>
                    </a:srgbClr>
                  </a:outerShdw>
                </a:effectLst>
              </a:rPr>
              <a:t>Se admitió un recién nacido</a:t>
            </a:r>
          </a:p>
          <a:p>
            <a:endParaRPr lang="es-ES" b="1" dirty="0" smtClean="0">
              <a:effectLst>
                <a:outerShdw blurRad="38100" dist="38100" dir="2700000" algn="tl">
                  <a:srgbClr val="000000">
                    <a:alpha val="43137"/>
                  </a:srgbClr>
                </a:outerShdw>
              </a:effectLst>
            </a:endParaRPr>
          </a:p>
          <a:p>
            <a:r>
              <a:rPr lang="es-ES" b="1" dirty="0" smtClean="0">
                <a:effectLst>
                  <a:outerShdw blurRad="38100" dist="38100" dir="2700000" algn="tl">
                    <a:srgbClr val="000000">
                      <a:alpha val="43137"/>
                    </a:srgbClr>
                  </a:outerShdw>
                </a:effectLst>
              </a:rPr>
              <a:t>Novedades.-</a:t>
            </a:r>
          </a:p>
          <a:p>
            <a:pPr marL="285750" indent="-285750">
              <a:buFont typeface="Arial" pitchFamily="34" charset="0"/>
              <a:buChar char="•"/>
            </a:pPr>
            <a:r>
              <a:rPr lang="es-ES" b="1" dirty="0" smtClean="0">
                <a:effectLst>
                  <a:outerShdw blurRad="38100" dist="38100" dir="2700000" algn="tl">
                    <a:srgbClr val="000000">
                      <a:alpha val="43137"/>
                    </a:srgbClr>
                  </a:outerShdw>
                </a:effectLst>
              </a:rPr>
              <a:t>Usuarios no están familiarizados con el software</a:t>
            </a:r>
          </a:p>
          <a:p>
            <a:pPr marL="285750" indent="-285750">
              <a:buFont typeface="Arial" pitchFamily="34" charset="0"/>
              <a:buChar char="•"/>
            </a:pPr>
            <a:r>
              <a:rPr lang="es-ES" b="1" dirty="0" smtClean="0">
                <a:effectLst>
                  <a:outerShdw blurRad="38100" dist="38100" dir="2700000" algn="tl">
                    <a:srgbClr val="000000">
                      <a:alpha val="43137"/>
                    </a:srgbClr>
                  </a:outerShdw>
                </a:effectLst>
              </a:rPr>
              <a:t>EL sistema en general funciona de acuerdo a lo esperado</a:t>
            </a:r>
          </a:p>
          <a:p>
            <a:pPr marL="285750" indent="-285750">
              <a:buFont typeface="Arial" pitchFamily="34" charset="0"/>
              <a:buChar char="•"/>
            </a:pPr>
            <a:r>
              <a:rPr lang="es-ES" b="1" dirty="0" smtClean="0">
                <a:effectLst>
                  <a:outerShdw blurRad="38100" dist="38100" dir="2700000" algn="tl">
                    <a:srgbClr val="000000">
                      <a:alpha val="43137"/>
                    </a:srgbClr>
                  </a:outerShdw>
                </a:effectLst>
              </a:rPr>
              <a:t>Red de datos sin problemas</a:t>
            </a:r>
          </a:p>
          <a:p>
            <a:pPr marL="285750" indent="-285750">
              <a:buFont typeface="Arial" pitchFamily="34" charset="0"/>
              <a:buChar char="•"/>
            </a:pPr>
            <a:r>
              <a:rPr lang="es-ES" b="1" dirty="0" smtClean="0">
                <a:effectLst>
                  <a:outerShdw blurRad="38100" dist="38100" dir="2700000" algn="tl">
                    <a:srgbClr val="000000">
                      <a:alpha val="43137"/>
                    </a:srgbClr>
                  </a:outerShdw>
                </a:effectLst>
              </a:rPr>
              <a:t>Sistema funciona bien con usuarios simultáneos en línea</a:t>
            </a:r>
          </a:p>
          <a:p>
            <a:pPr marL="285750" indent="-285750">
              <a:buFont typeface="Arial" pitchFamily="34" charset="0"/>
              <a:buChar char="•"/>
            </a:pPr>
            <a:r>
              <a:rPr lang="es-ES" b="1" dirty="0" smtClean="0">
                <a:effectLst>
                  <a:outerShdw blurRad="38100" dist="38100" dir="2700000" algn="tl">
                    <a:srgbClr val="000000">
                      <a:alpha val="43137"/>
                    </a:srgbClr>
                  </a:outerShdw>
                </a:effectLst>
              </a:rPr>
              <a:t>Falta una opción para ingresar pacientes con novedades en el ISSFA</a:t>
            </a:r>
          </a:p>
          <a:p>
            <a:pPr marL="285750" indent="-285750">
              <a:buFont typeface="Arial" pitchFamily="34" charset="0"/>
              <a:buChar char="•"/>
            </a:pPr>
            <a:r>
              <a:rPr lang="es-ES" b="1" dirty="0" smtClean="0">
                <a:effectLst>
                  <a:outerShdw blurRad="38100" dist="38100" dir="2700000" algn="tl">
                    <a:srgbClr val="000000">
                      <a:alpha val="43137"/>
                    </a:srgbClr>
                  </a:outerShdw>
                </a:effectLst>
              </a:rPr>
              <a:t>Se debe modificar reporte de apacientes admitidos</a:t>
            </a:r>
            <a:endParaRPr lang="es-ES" b="1" dirty="0">
              <a:effectLst>
                <a:outerShdw blurRad="38100" dist="38100" dir="2700000" algn="tl">
                  <a:srgbClr val="000000">
                    <a:alpha val="43137"/>
                  </a:srgbClr>
                </a:outerShdw>
              </a:effectLst>
            </a:endParaRPr>
          </a:p>
        </p:txBody>
      </p:sp>
      <p:sp>
        <p:nvSpPr>
          <p:cNvPr id="8" name="1 Título"/>
          <p:cNvSpPr txBox="1">
            <a:spLocks/>
          </p:cNvSpPr>
          <p:nvPr/>
        </p:nvSpPr>
        <p:spPr>
          <a:xfrm>
            <a:off x="1442617" y="228600"/>
            <a:ext cx="7449864"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3600" b="1" dirty="0" smtClean="0">
                <a:solidFill>
                  <a:srgbClr val="FF0000"/>
                </a:solidFill>
              </a:rPr>
              <a:t>LA  GESTIÓN  DEL  CAMBIO</a:t>
            </a:r>
            <a:endParaRPr lang="es-EC" sz="3600" b="1" dirty="0">
              <a:solidFill>
                <a:srgbClr val="FF0000"/>
              </a:solidFill>
            </a:endParaRPr>
          </a:p>
        </p:txBody>
      </p:sp>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277" y="116632"/>
            <a:ext cx="1045355" cy="859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096064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16200000">
            <a:off x="-1825115" y="3545740"/>
            <a:ext cx="5200256" cy="758952"/>
          </a:xfrm>
        </p:spPr>
        <p:txBody>
          <a:bodyPr>
            <a:normAutofit/>
          </a:bodyPr>
          <a:lstStyle/>
          <a:p>
            <a:pPr algn="r"/>
            <a:r>
              <a:rPr lang="es-ES" sz="2800" b="1" dirty="0" smtClean="0">
                <a:effectLst>
                  <a:outerShdw blurRad="38100" dist="38100" dir="2700000" algn="tl">
                    <a:srgbClr val="000000">
                      <a:alpha val="43137"/>
                    </a:srgbClr>
                  </a:outerShdw>
                </a:effectLst>
              </a:rPr>
              <a:t>Pruebas en Hospitalización</a:t>
            </a:r>
            <a:endParaRPr lang="es-ES" sz="2800" b="1" dirty="0">
              <a:effectLst>
                <a:outerShdw blurRad="38100" dist="38100" dir="2700000" algn="tl">
                  <a:srgbClr val="000000">
                    <a:alpha val="43137"/>
                  </a:srgbClr>
                </a:outerShdw>
              </a:effectLst>
            </a:endParaRPr>
          </a:p>
        </p:txBody>
      </p:sp>
      <p:sp>
        <p:nvSpPr>
          <p:cNvPr id="7" name="6 CuadroTexto"/>
          <p:cNvSpPr txBox="1"/>
          <p:nvPr/>
        </p:nvSpPr>
        <p:spPr>
          <a:xfrm>
            <a:off x="1671972" y="1772819"/>
            <a:ext cx="7292516" cy="4247317"/>
          </a:xfrm>
          <a:prstGeom prst="rect">
            <a:avLst/>
          </a:prstGeom>
          <a:noFill/>
        </p:spPr>
        <p:txBody>
          <a:bodyPr wrap="square" rtlCol="0" anchor="ctr">
            <a:spAutoFit/>
          </a:bodyPr>
          <a:lstStyle/>
          <a:p>
            <a:pPr algn="r"/>
            <a:r>
              <a:rPr lang="es-ES" b="1" dirty="0" smtClean="0">
                <a:effectLst>
                  <a:outerShdw blurRad="38100" dist="38100" dir="2700000" algn="tl">
                    <a:srgbClr val="000000">
                      <a:alpha val="43137"/>
                    </a:srgbClr>
                  </a:outerShdw>
                </a:effectLst>
              </a:rPr>
              <a:t>Participaron 17 usuarios y 8 técnicos</a:t>
            </a:r>
          </a:p>
          <a:p>
            <a:endParaRPr lang="es-ES" b="1" dirty="0" smtClean="0">
              <a:effectLst>
                <a:outerShdw blurRad="38100" dist="38100" dir="2700000" algn="tl">
                  <a:srgbClr val="000000">
                    <a:alpha val="43137"/>
                  </a:srgbClr>
                </a:outerShdw>
              </a:effectLst>
            </a:endParaRPr>
          </a:p>
          <a:p>
            <a:r>
              <a:rPr lang="es-ES" b="1" dirty="0" smtClean="0">
                <a:effectLst>
                  <a:outerShdw blurRad="38100" dist="38100" dir="2700000" algn="tl">
                    <a:srgbClr val="000000">
                      <a:alpha val="43137"/>
                    </a:srgbClr>
                  </a:outerShdw>
                </a:effectLst>
              </a:rPr>
              <a:t>Actividades.-</a:t>
            </a:r>
          </a:p>
          <a:p>
            <a:pPr marL="285750" indent="-285750">
              <a:buFont typeface="Arial" pitchFamily="34" charset="0"/>
              <a:buChar char="•"/>
            </a:pPr>
            <a:r>
              <a:rPr lang="es-ES" b="1" dirty="0" smtClean="0">
                <a:effectLst>
                  <a:outerShdw blurRad="38100" dist="38100" dir="2700000" algn="tl">
                    <a:srgbClr val="000000">
                      <a:alpha val="43137"/>
                    </a:srgbClr>
                  </a:outerShdw>
                </a:effectLst>
              </a:rPr>
              <a:t>Se creo una nota de evolución de resumen de HC a dos pacientes de cada especialidad</a:t>
            </a:r>
          </a:p>
          <a:p>
            <a:pPr marL="285750" indent="-285750">
              <a:buFont typeface="Arial" pitchFamily="34" charset="0"/>
              <a:buChar char="•"/>
            </a:pPr>
            <a:r>
              <a:rPr lang="es-ES" b="1" dirty="0" smtClean="0">
                <a:effectLst>
                  <a:outerShdw blurRad="38100" dist="38100" dir="2700000" algn="tl">
                    <a:srgbClr val="000000">
                      <a:alpha val="43137"/>
                    </a:srgbClr>
                  </a:outerShdw>
                </a:effectLst>
              </a:rPr>
              <a:t>Se registró la información de labores de enfermería  para dos pacientes hospitalizados</a:t>
            </a:r>
          </a:p>
          <a:p>
            <a:pPr marL="285750" indent="-285750">
              <a:buFont typeface="Arial" pitchFamily="34" charset="0"/>
              <a:buChar char="•"/>
            </a:pPr>
            <a:r>
              <a:rPr lang="es-ES" b="1" dirty="0" smtClean="0">
                <a:effectLst>
                  <a:outerShdw blurRad="38100" dist="38100" dir="2700000" algn="tl">
                    <a:srgbClr val="000000">
                      <a:alpha val="43137"/>
                    </a:srgbClr>
                  </a:outerShdw>
                </a:effectLst>
              </a:rPr>
              <a:t>Se realizaron prescripciones medicas a los pacientes y se interactuó en línea con la farmacia</a:t>
            </a:r>
          </a:p>
          <a:p>
            <a:pPr marL="285750" indent="-285750">
              <a:buFont typeface="Arial" pitchFamily="34" charset="0"/>
              <a:buChar char="•"/>
            </a:pPr>
            <a:r>
              <a:rPr lang="es-ES" b="1" dirty="0" smtClean="0">
                <a:effectLst>
                  <a:outerShdw blurRad="38100" dist="38100" dir="2700000" algn="tl">
                    <a:srgbClr val="000000">
                      <a:alpha val="43137"/>
                    </a:srgbClr>
                  </a:outerShdw>
                </a:effectLst>
              </a:rPr>
              <a:t>Se solicitaron exámenes complementarios y se interactuó con laboratorio clínico</a:t>
            </a:r>
          </a:p>
          <a:p>
            <a:pPr marL="285750" indent="-285750">
              <a:buFont typeface="Arial" pitchFamily="34" charset="0"/>
              <a:buChar char="•"/>
            </a:pPr>
            <a:r>
              <a:rPr lang="es-ES" b="1" dirty="0" smtClean="0">
                <a:effectLst>
                  <a:outerShdw blurRad="38100" dist="38100" dir="2700000" algn="tl">
                    <a:srgbClr val="000000">
                      <a:alpha val="43137"/>
                    </a:srgbClr>
                  </a:outerShdw>
                </a:effectLst>
              </a:rPr>
              <a:t>Se elaboró un parte operatorio y como ejercicio se completo el ciclo post-operatorio hasta que el paciente fue pasado a piso</a:t>
            </a:r>
          </a:p>
          <a:p>
            <a:pPr marL="285750" indent="-285750">
              <a:buFont typeface="Arial" pitchFamily="34" charset="0"/>
              <a:buChar char="•"/>
            </a:pPr>
            <a:r>
              <a:rPr lang="es-ES" b="1" dirty="0" smtClean="0">
                <a:effectLst>
                  <a:outerShdw blurRad="38100" dist="38100" dir="2700000" algn="tl">
                    <a:srgbClr val="000000">
                      <a:alpha val="43137"/>
                    </a:srgbClr>
                  </a:outerShdw>
                </a:effectLst>
              </a:rPr>
              <a:t>Se verifico los valores de descargo en línea con el área financiera</a:t>
            </a:r>
          </a:p>
          <a:p>
            <a:endParaRPr lang="es-ES" b="1" dirty="0" smtClean="0">
              <a:effectLst>
                <a:outerShdw blurRad="38100" dist="38100" dir="2700000" algn="tl">
                  <a:srgbClr val="000000">
                    <a:alpha val="43137"/>
                  </a:srgbClr>
                </a:outerShdw>
              </a:effectLst>
            </a:endParaRPr>
          </a:p>
        </p:txBody>
      </p:sp>
      <p:sp>
        <p:nvSpPr>
          <p:cNvPr id="8" name="1 Título"/>
          <p:cNvSpPr txBox="1">
            <a:spLocks/>
          </p:cNvSpPr>
          <p:nvPr/>
        </p:nvSpPr>
        <p:spPr>
          <a:xfrm>
            <a:off x="1442617" y="228600"/>
            <a:ext cx="7449864"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3600" b="1" dirty="0" smtClean="0">
                <a:solidFill>
                  <a:srgbClr val="FF0000"/>
                </a:solidFill>
              </a:rPr>
              <a:t>LA  GESTIÓN  DEL  CAMBIO</a:t>
            </a:r>
            <a:endParaRPr lang="es-EC" sz="3600" b="1" dirty="0">
              <a:solidFill>
                <a:srgbClr val="FF0000"/>
              </a:solidFill>
            </a:endParaRPr>
          </a:p>
        </p:txBody>
      </p:sp>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277" y="116632"/>
            <a:ext cx="1045355" cy="859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321834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lecha derecha"/>
          <p:cNvSpPr/>
          <p:nvPr/>
        </p:nvSpPr>
        <p:spPr>
          <a:xfrm>
            <a:off x="395536" y="4538737"/>
            <a:ext cx="820891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7" name="6 Conector recto de flecha"/>
          <p:cNvCxnSpPr/>
          <p:nvPr/>
        </p:nvCxnSpPr>
        <p:spPr>
          <a:xfrm flipV="1">
            <a:off x="395536" y="3128194"/>
            <a:ext cx="0" cy="191459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rot="3263700">
            <a:off x="219695" y="5198889"/>
            <a:ext cx="870751" cy="307777"/>
          </a:xfrm>
          <a:prstGeom prst="rect">
            <a:avLst/>
          </a:prstGeom>
          <a:noFill/>
        </p:spPr>
        <p:txBody>
          <a:bodyPr wrap="none" rtlCol="0">
            <a:spAutoFit/>
          </a:bodyPr>
          <a:lstStyle/>
          <a:p>
            <a:r>
              <a:rPr lang="es-EC" sz="1400" b="1" dirty="0" smtClean="0">
                <a:effectLst>
                  <a:outerShdw blurRad="38100" dist="38100" dir="2700000" algn="tl">
                    <a:srgbClr val="000000">
                      <a:alpha val="43137"/>
                    </a:srgbClr>
                  </a:outerShdw>
                </a:effectLst>
              </a:rPr>
              <a:t>Sep-2012</a:t>
            </a:r>
            <a:endParaRPr lang="es-EC" sz="1400" b="1" dirty="0">
              <a:effectLst>
                <a:outerShdw blurRad="38100" dist="38100" dir="2700000" algn="tl">
                  <a:srgbClr val="000000">
                    <a:alpha val="43137"/>
                  </a:srgbClr>
                </a:outerShdw>
              </a:effectLst>
            </a:endParaRPr>
          </a:p>
        </p:txBody>
      </p:sp>
      <p:cxnSp>
        <p:nvCxnSpPr>
          <p:cNvPr id="10" name="9 Conector recto de flecha"/>
          <p:cNvCxnSpPr/>
          <p:nvPr/>
        </p:nvCxnSpPr>
        <p:spPr>
          <a:xfrm flipV="1">
            <a:off x="1187624" y="4250705"/>
            <a:ext cx="0" cy="7200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rot="3263700">
            <a:off x="925705" y="5192372"/>
            <a:ext cx="859531" cy="307777"/>
          </a:xfrm>
          <a:prstGeom prst="rect">
            <a:avLst/>
          </a:prstGeom>
          <a:noFill/>
        </p:spPr>
        <p:txBody>
          <a:bodyPr wrap="none" rtlCol="0">
            <a:spAutoFit/>
          </a:bodyPr>
          <a:lstStyle/>
          <a:p>
            <a:r>
              <a:rPr lang="es-EC" sz="1400" b="1" dirty="0" smtClean="0">
                <a:effectLst>
                  <a:outerShdw blurRad="38100" dist="38100" dir="2700000" algn="tl">
                    <a:srgbClr val="000000">
                      <a:alpha val="43137"/>
                    </a:srgbClr>
                  </a:outerShdw>
                </a:effectLst>
                <a:hlinkClick r:id="rId2" action="ppaction://hlinksldjump"/>
              </a:rPr>
              <a:t>Oct-2012</a:t>
            </a:r>
            <a:endParaRPr lang="es-EC" sz="1400" b="1" dirty="0">
              <a:effectLst>
                <a:outerShdw blurRad="38100" dist="38100" dir="2700000" algn="tl">
                  <a:srgbClr val="000000">
                    <a:alpha val="43137"/>
                  </a:srgbClr>
                </a:outerShdw>
              </a:effectLst>
            </a:endParaRPr>
          </a:p>
        </p:txBody>
      </p:sp>
      <p:cxnSp>
        <p:nvCxnSpPr>
          <p:cNvPr id="12" name="11 Conector recto de flecha"/>
          <p:cNvCxnSpPr/>
          <p:nvPr/>
        </p:nvCxnSpPr>
        <p:spPr>
          <a:xfrm flipV="1">
            <a:off x="2123728" y="3128194"/>
            <a:ext cx="0" cy="184259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flipV="1">
            <a:off x="2987824" y="4250705"/>
            <a:ext cx="0" cy="7200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flipV="1">
            <a:off x="4139952" y="3242593"/>
            <a:ext cx="4498" cy="172819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flipV="1">
            <a:off x="5076056" y="4250705"/>
            <a:ext cx="0" cy="7200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flipV="1">
            <a:off x="6084168" y="3242593"/>
            <a:ext cx="0" cy="172819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flipV="1">
            <a:off x="7308304" y="4250705"/>
            <a:ext cx="0" cy="7200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flipV="1">
            <a:off x="8316416" y="3280594"/>
            <a:ext cx="0" cy="169019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568" y="3602633"/>
            <a:ext cx="714129" cy="530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20 CuadroTexto"/>
          <p:cNvSpPr txBox="1"/>
          <p:nvPr/>
        </p:nvSpPr>
        <p:spPr>
          <a:xfrm>
            <a:off x="688064" y="2984178"/>
            <a:ext cx="999120" cy="461665"/>
          </a:xfrm>
          <a:prstGeom prst="rect">
            <a:avLst/>
          </a:prstGeom>
          <a:noFill/>
        </p:spPr>
        <p:txBody>
          <a:bodyPr wrap="none" rtlCol="0">
            <a:spAutoFit/>
          </a:bodyPr>
          <a:lstStyle/>
          <a:p>
            <a:pPr algn="ctr"/>
            <a:r>
              <a:rPr lang="es-EC" sz="1200" b="1" dirty="0" smtClean="0">
                <a:effectLst>
                  <a:outerShdw blurRad="38100" dist="38100" dir="2700000" algn="tl">
                    <a:srgbClr val="000000">
                      <a:alpha val="43137"/>
                    </a:srgbClr>
                  </a:outerShdw>
                </a:effectLst>
              </a:rPr>
              <a:t>Capacitación</a:t>
            </a:r>
          </a:p>
          <a:p>
            <a:pPr algn="ctr"/>
            <a:r>
              <a:rPr lang="es-EC" sz="1200" b="1" dirty="0" smtClean="0">
                <a:effectLst>
                  <a:outerShdw blurRad="38100" dist="38100" dir="2700000" algn="tl">
                    <a:srgbClr val="000000">
                      <a:alpha val="43137"/>
                    </a:srgbClr>
                  </a:outerShdw>
                </a:effectLst>
              </a:rPr>
              <a:t>Técnico</a:t>
            </a:r>
            <a:endParaRPr lang="es-EC" sz="1200" b="1" dirty="0">
              <a:effectLst>
                <a:outerShdw blurRad="38100" dist="38100" dir="2700000" algn="tl">
                  <a:srgbClr val="000000">
                    <a:alpha val="43137"/>
                  </a:srgbClr>
                </a:outerShdw>
              </a:effectLst>
            </a:endParaRPr>
          </a:p>
        </p:txBody>
      </p:sp>
      <p:sp>
        <p:nvSpPr>
          <p:cNvPr id="23" name="22 CuadroTexto"/>
          <p:cNvSpPr txBox="1"/>
          <p:nvPr/>
        </p:nvSpPr>
        <p:spPr>
          <a:xfrm rot="3263700">
            <a:off x="1854406" y="5211505"/>
            <a:ext cx="895630" cy="307777"/>
          </a:xfrm>
          <a:prstGeom prst="rect">
            <a:avLst/>
          </a:prstGeom>
          <a:noFill/>
        </p:spPr>
        <p:txBody>
          <a:bodyPr wrap="none" rtlCol="0">
            <a:spAutoFit/>
          </a:bodyPr>
          <a:lstStyle/>
          <a:p>
            <a:r>
              <a:rPr lang="es-EC" sz="1400" b="1" dirty="0" smtClean="0">
                <a:effectLst>
                  <a:outerShdw blurRad="38100" dist="38100" dir="2700000" algn="tl">
                    <a:srgbClr val="000000">
                      <a:alpha val="43137"/>
                    </a:srgbClr>
                  </a:outerShdw>
                </a:effectLst>
                <a:hlinkClick r:id="rId4" action="ppaction://hlinksldjump"/>
              </a:rPr>
              <a:t>Nov-2012</a:t>
            </a:r>
            <a:endParaRPr lang="es-EC" sz="1400" b="1" dirty="0">
              <a:effectLst>
                <a:outerShdw blurRad="38100" dist="38100" dir="2700000" algn="tl">
                  <a:srgbClr val="000000">
                    <a:alpha val="43137"/>
                  </a:srgbClr>
                </a:outerShdw>
              </a:effectLst>
            </a:endParaRPr>
          </a:p>
        </p:txBody>
      </p:sp>
      <p:sp>
        <p:nvSpPr>
          <p:cNvPr id="24" name="23 CuadroTexto"/>
          <p:cNvSpPr txBox="1"/>
          <p:nvPr/>
        </p:nvSpPr>
        <p:spPr>
          <a:xfrm>
            <a:off x="1782155" y="1484784"/>
            <a:ext cx="962187" cy="461665"/>
          </a:xfrm>
          <a:prstGeom prst="rect">
            <a:avLst/>
          </a:prstGeom>
          <a:noFill/>
        </p:spPr>
        <p:txBody>
          <a:bodyPr wrap="none" rtlCol="0">
            <a:spAutoFit/>
          </a:bodyPr>
          <a:lstStyle/>
          <a:p>
            <a:pPr algn="ctr"/>
            <a:r>
              <a:rPr lang="es-EC" sz="1200" b="1" dirty="0" smtClean="0">
                <a:effectLst>
                  <a:outerShdw blurRad="38100" dist="38100" dir="2700000" algn="tl">
                    <a:srgbClr val="000000">
                      <a:alpha val="43137"/>
                    </a:srgbClr>
                  </a:outerShdw>
                </a:effectLst>
              </a:rPr>
              <a:t>Preparación</a:t>
            </a:r>
          </a:p>
          <a:p>
            <a:pPr algn="ctr"/>
            <a:r>
              <a:rPr lang="es-EC" sz="1200" b="1" dirty="0" smtClean="0">
                <a:effectLst>
                  <a:outerShdw blurRad="38100" dist="38100" dir="2700000" algn="tl">
                    <a:srgbClr val="000000">
                      <a:alpha val="43137"/>
                    </a:srgbClr>
                  </a:outerShdw>
                </a:effectLst>
              </a:rPr>
              <a:t>Información</a:t>
            </a:r>
            <a:endParaRPr lang="es-EC" sz="1200" b="1" dirty="0">
              <a:effectLst>
                <a:outerShdw blurRad="38100" dist="38100" dir="2700000" algn="tl">
                  <a:srgbClr val="000000">
                    <a:alpha val="43137"/>
                  </a:srgbClr>
                </a:outerShdw>
              </a:effectLst>
            </a:endParaRPr>
          </a:p>
        </p:txBody>
      </p:sp>
      <p:sp>
        <p:nvSpPr>
          <p:cNvPr id="25" name="24 CuadroTexto"/>
          <p:cNvSpPr txBox="1"/>
          <p:nvPr/>
        </p:nvSpPr>
        <p:spPr>
          <a:xfrm>
            <a:off x="2492760" y="2666529"/>
            <a:ext cx="999120" cy="461665"/>
          </a:xfrm>
          <a:prstGeom prst="rect">
            <a:avLst/>
          </a:prstGeom>
          <a:noFill/>
        </p:spPr>
        <p:txBody>
          <a:bodyPr wrap="none" rtlCol="0">
            <a:spAutoFit/>
          </a:bodyPr>
          <a:lstStyle/>
          <a:p>
            <a:pPr algn="ctr"/>
            <a:r>
              <a:rPr lang="es-EC" sz="1200" b="1" dirty="0" smtClean="0">
                <a:effectLst>
                  <a:outerShdw blurRad="38100" dist="38100" dir="2700000" algn="tl">
                    <a:srgbClr val="000000">
                      <a:alpha val="43137"/>
                    </a:srgbClr>
                  </a:outerShdw>
                </a:effectLst>
              </a:rPr>
              <a:t>Capacitación</a:t>
            </a:r>
          </a:p>
          <a:p>
            <a:pPr algn="ctr"/>
            <a:r>
              <a:rPr lang="es-EC" sz="1200" b="1" dirty="0" smtClean="0">
                <a:effectLst>
                  <a:outerShdw blurRad="38100" dist="38100" dir="2700000" algn="tl">
                    <a:srgbClr val="000000">
                      <a:alpha val="43137"/>
                    </a:srgbClr>
                  </a:outerShdw>
                </a:effectLst>
              </a:rPr>
              <a:t>Usuarios</a:t>
            </a:r>
            <a:endParaRPr lang="es-EC" sz="1200" b="1" dirty="0">
              <a:effectLst>
                <a:outerShdw blurRad="38100" dist="38100" dir="2700000" algn="tl">
                  <a:srgbClr val="000000">
                    <a:alpha val="43137"/>
                  </a:srgbClr>
                </a:outerShdw>
              </a:effectLst>
            </a:endParaRPr>
          </a:p>
        </p:txBody>
      </p:sp>
      <p:pic>
        <p:nvPicPr>
          <p:cNvPr id="2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3242593"/>
            <a:ext cx="679215" cy="989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26 CuadroTexto"/>
          <p:cNvSpPr txBox="1"/>
          <p:nvPr/>
        </p:nvSpPr>
        <p:spPr>
          <a:xfrm rot="3263700">
            <a:off x="2668887" y="5553640"/>
            <a:ext cx="1697901" cy="307777"/>
          </a:xfrm>
          <a:prstGeom prst="rect">
            <a:avLst/>
          </a:prstGeom>
          <a:noFill/>
        </p:spPr>
        <p:txBody>
          <a:bodyPr wrap="none" rtlCol="0">
            <a:spAutoFit/>
          </a:bodyPr>
          <a:lstStyle/>
          <a:p>
            <a:r>
              <a:rPr lang="es-EC" sz="1400" b="1" dirty="0" smtClean="0">
                <a:effectLst>
                  <a:outerShdw blurRad="38100" dist="38100" dir="2700000" algn="tl">
                    <a:srgbClr val="000000">
                      <a:alpha val="43137"/>
                    </a:srgbClr>
                  </a:outerShdw>
                </a:effectLst>
                <a:hlinkClick r:id="rId6" action="ppaction://hlinksldjump"/>
              </a:rPr>
              <a:t>Dic-2012</a:t>
            </a:r>
            <a:r>
              <a:rPr lang="es-EC" sz="1400" b="1" dirty="0" smtClean="0">
                <a:effectLst>
                  <a:outerShdw blurRad="38100" dist="38100" dir="2700000" algn="tl">
                    <a:srgbClr val="000000">
                      <a:alpha val="43137"/>
                    </a:srgbClr>
                  </a:outerShdw>
                </a:effectLst>
              </a:rPr>
              <a:t> – Abr-2013</a:t>
            </a:r>
            <a:endParaRPr lang="es-EC" sz="1400" b="1" dirty="0">
              <a:effectLst>
                <a:outerShdw blurRad="38100" dist="38100" dir="2700000" algn="tl">
                  <a:srgbClr val="000000">
                    <a:alpha val="43137"/>
                  </a:srgbClr>
                </a:outerShdw>
              </a:effectLst>
            </a:endParaRPr>
          </a:p>
        </p:txBody>
      </p:sp>
      <p:sp>
        <p:nvSpPr>
          <p:cNvPr id="28" name="27 CuadroTexto"/>
          <p:cNvSpPr txBox="1"/>
          <p:nvPr/>
        </p:nvSpPr>
        <p:spPr>
          <a:xfrm>
            <a:off x="3536624" y="1658417"/>
            <a:ext cx="1215653" cy="646331"/>
          </a:xfrm>
          <a:prstGeom prst="rect">
            <a:avLst/>
          </a:prstGeom>
          <a:noFill/>
        </p:spPr>
        <p:txBody>
          <a:bodyPr wrap="none" rtlCol="0">
            <a:spAutoFit/>
          </a:bodyPr>
          <a:lstStyle/>
          <a:p>
            <a:pPr algn="ctr"/>
            <a:r>
              <a:rPr lang="es-EC" sz="1200" b="1" dirty="0" err="1" smtClean="0">
                <a:effectLst>
                  <a:outerShdw blurRad="38100" dist="38100" dir="2700000" algn="tl">
                    <a:srgbClr val="000000">
                      <a:alpha val="43137"/>
                    </a:srgbClr>
                  </a:outerShdw>
                </a:effectLst>
              </a:rPr>
              <a:t>Parametrización</a:t>
            </a:r>
            <a:endParaRPr lang="es-EC" sz="1200" b="1" dirty="0" smtClean="0">
              <a:effectLst>
                <a:outerShdw blurRad="38100" dist="38100" dir="2700000" algn="tl">
                  <a:srgbClr val="000000">
                    <a:alpha val="43137"/>
                  </a:srgbClr>
                </a:outerShdw>
              </a:effectLst>
            </a:endParaRPr>
          </a:p>
          <a:p>
            <a:pPr algn="ctr"/>
            <a:r>
              <a:rPr lang="es-EC" sz="1200" b="1" dirty="0" smtClean="0">
                <a:effectLst>
                  <a:outerShdw blurRad="38100" dist="38100" dir="2700000" algn="tl">
                    <a:srgbClr val="000000">
                      <a:alpha val="43137"/>
                    </a:srgbClr>
                  </a:outerShdw>
                </a:effectLst>
              </a:rPr>
              <a:t>Módulo</a:t>
            </a:r>
          </a:p>
          <a:p>
            <a:pPr algn="ctr"/>
            <a:r>
              <a:rPr lang="es-EC" sz="1200" b="1" dirty="0" smtClean="0">
                <a:effectLst>
                  <a:outerShdw blurRad="38100" dist="38100" dir="2700000" algn="tl">
                    <a:srgbClr val="000000">
                      <a:alpha val="43137"/>
                    </a:srgbClr>
                  </a:outerShdw>
                </a:effectLst>
              </a:rPr>
              <a:t>Hospitalización</a:t>
            </a:r>
            <a:endParaRPr lang="es-EC" sz="1200" b="1" dirty="0">
              <a:effectLst>
                <a:outerShdw blurRad="38100" dist="38100" dir="2700000" algn="tl">
                  <a:srgbClr val="000000">
                    <a:alpha val="43137"/>
                  </a:srgbClr>
                </a:outerShdw>
              </a:effectLst>
            </a:endParaRPr>
          </a:p>
        </p:txBody>
      </p:sp>
      <p:sp>
        <p:nvSpPr>
          <p:cNvPr id="29" name="28 CuadroTexto"/>
          <p:cNvSpPr txBox="1"/>
          <p:nvPr/>
        </p:nvSpPr>
        <p:spPr>
          <a:xfrm>
            <a:off x="4663255" y="2738537"/>
            <a:ext cx="700833" cy="646331"/>
          </a:xfrm>
          <a:prstGeom prst="rect">
            <a:avLst/>
          </a:prstGeom>
          <a:noFill/>
        </p:spPr>
        <p:txBody>
          <a:bodyPr wrap="none" rtlCol="0">
            <a:spAutoFit/>
          </a:bodyPr>
          <a:lstStyle/>
          <a:p>
            <a:pPr algn="ctr"/>
            <a:r>
              <a:rPr lang="es-EC" sz="1200" b="1" dirty="0" smtClean="0">
                <a:effectLst>
                  <a:outerShdw blurRad="38100" dist="38100" dir="2700000" algn="tl">
                    <a:srgbClr val="000000">
                      <a:alpha val="43137"/>
                    </a:srgbClr>
                  </a:outerShdw>
                </a:effectLst>
              </a:rPr>
              <a:t>Pruebas</a:t>
            </a:r>
          </a:p>
          <a:p>
            <a:pPr algn="ctr"/>
            <a:r>
              <a:rPr lang="es-EC" sz="1200" b="1" dirty="0" smtClean="0">
                <a:effectLst>
                  <a:outerShdw blurRad="38100" dist="38100" dir="2700000" algn="tl">
                    <a:srgbClr val="000000">
                      <a:alpha val="43137"/>
                    </a:srgbClr>
                  </a:outerShdw>
                </a:effectLst>
              </a:rPr>
              <a:t>Del </a:t>
            </a:r>
          </a:p>
          <a:p>
            <a:pPr algn="ctr"/>
            <a:r>
              <a:rPr lang="es-EC" sz="1200" b="1" dirty="0" smtClean="0">
                <a:effectLst>
                  <a:outerShdw blurRad="38100" dist="38100" dir="2700000" algn="tl">
                    <a:srgbClr val="000000">
                      <a:alpha val="43137"/>
                    </a:srgbClr>
                  </a:outerShdw>
                </a:effectLst>
              </a:rPr>
              <a:t>Sistema</a:t>
            </a:r>
            <a:endParaRPr lang="es-EC" sz="1200" b="1" dirty="0">
              <a:effectLst>
                <a:outerShdw blurRad="38100" dist="38100" dir="2700000" algn="tl">
                  <a:srgbClr val="000000">
                    <a:alpha val="43137"/>
                  </a:srgbClr>
                </a:outerShdw>
              </a:effectLst>
            </a:endParaRPr>
          </a:p>
        </p:txBody>
      </p:sp>
      <p:sp>
        <p:nvSpPr>
          <p:cNvPr id="30" name="29 CuadroTexto"/>
          <p:cNvSpPr txBox="1"/>
          <p:nvPr/>
        </p:nvSpPr>
        <p:spPr>
          <a:xfrm>
            <a:off x="5401586" y="1730425"/>
            <a:ext cx="1230144" cy="646331"/>
          </a:xfrm>
          <a:prstGeom prst="rect">
            <a:avLst/>
          </a:prstGeom>
          <a:noFill/>
        </p:spPr>
        <p:txBody>
          <a:bodyPr wrap="none" rtlCol="0">
            <a:spAutoFit/>
          </a:bodyPr>
          <a:lstStyle/>
          <a:p>
            <a:pPr algn="ctr"/>
            <a:r>
              <a:rPr lang="es-EC" sz="1200" b="1" dirty="0" smtClean="0">
                <a:effectLst>
                  <a:outerShdw blurRad="38100" dist="38100" dir="2700000" algn="tl">
                    <a:srgbClr val="000000">
                      <a:alpha val="43137"/>
                    </a:srgbClr>
                  </a:outerShdw>
                </a:effectLst>
              </a:rPr>
              <a:t>Implementación</a:t>
            </a:r>
          </a:p>
          <a:p>
            <a:pPr algn="ctr"/>
            <a:r>
              <a:rPr lang="es-EC" sz="1200" b="1" dirty="0" smtClean="0">
                <a:effectLst>
                  <a:outerShdw blurRad="38100" dist="38100" dir="2700000" algn="tl">
                    <a:srgbClr val="000000">
                      <a:alpha val="43137"/>
                    </a:srgbClr>
                  </a:outerShdw>
                </a:effectLst>
              </a:rPr>
              <a:t>Módulo </a:t>
            </a:r>
          </a:p>
          <a:p>
            <a:pPr algn="ctr"/>
            <a:r>
              <a:rPr lang="es-EC" sz="1200" b="1" dirty="0" smtClean="0">
                <a:effectLst>
                  <a:outerShdw blurRad="38100" dist="38100" dir="2700000" algn="tl">
                    <a:srgbClr val="000000">
                      <a:alpha val="43137"/>
                    </a:srgbClr>
                  </a:outerShdw>
                </a:effectLst>
              </a:rPr>
              <a:t>Hospitalización</a:t>
            </a:r>
            <a:endParaRPr lang="es-EC" sz="1200" b="1" dirty="0">
              <a:effectLst>
                <a:outerShdw blurRad="38100" dist="38100" dir="2700000" algn="tl">
                  <a:srgbClr val="000000">
                    <a:alpha val="43137"/>
                  </a:srgbClr>
                </a:outerShdw>
              </a:effectLst>
            </a:endParaRPr>
          </a:p>
        </p:txBody>
      </p:sp>
      <p:sp>
        <p:nvSpPr>
          <p:cNvPr id="31" name="30 CuadroTexto"/>
          <p:cNvSpPr txBox="1"/>
          <p:nvPr/>
        </p:nvSpPr>
        <p:spPr>
          <a:xfrm>
            <a:off x="6625722" y="2818929"/>
            <a:ext cx="1230144" cy="646331"/>
          </a:xfrm>
          <a:prstGeom prst="rect">
            <a:avLst/>
          </a:prstGeom>
          <a:noFill/>
        </p:spPr>
        <p:txBody>
          <a:bodyPr wrap="none" rtlCol="0">
            <a:spAutoFit/>
          </a:bodyPr>
          <a:lstStyle/>
          <a:p>
            <a:pPr algn="ctr"/>
            <a:r>
              <a:rPr lang="es-EC" sz="1200" b="1" dirty="0" smtClean="0">
                <a:effectLst>
                  <a:outerShdw blurRad="38100" dist="38100" dir="2700000" algn="tl">
                    <a:srgbClr val="000000">
                      <a:alpha val="43137"/>
                    </a:srgbClr>
                  </a:outerShdw>
                </a:effectLst>
              </a:rPr>
              <a:t>Implementación</a:t>
            </a:r>
          </a:p>
          <a:p>
            <a:pPr algn="ctr"/>
            <a:r>
              <a:rPr lang="es-EC" sz="1200" b="1" dirty="0" smtClean="0">
                <a:effectLst>
                  <a:outerShdw blurRad="38100" dist="38100" dir="2700000" algn="tl">
                    <a:srgbClr val="000000">
                      <a:alpha val="43137"/>
                    </a:srgbClr>
                  </a:outerShdw>
                </a:effectLst>
              </a:rPr>
              <a:t>Laboratorios </a:t>
            </a:r>
          </a:p>
          <a:p>
            <a:pPr algn="ctr"/>
            <a:r>
              <a:rPr lang="es-EC" sz="1200" b="1" dirty="0" smtClean="0">
                <a:effectLst>
                  <a:outerShdw blurRad="38100" dist="38100" dir="2700000" algn="tl">
                    <a:srgbClr val="000000">
                      <a:alpha val="43137"/>
                    </a:srgbClr>
                  </a:outerShdw>
                </a:effectLst>
              </a:rPr>
              <a:t>E Imagen</a:t>
            </a:r>
            <a:endParaRPr lang="es-EC" sz="1200" b="1" dirty="0">
              <a:effectLst>
                <a:outerShdw blurRad="38100" dist="38100" dir="2700000" algn="tl">
                  <a:srgbClr val="000000">
                    <a:alpha val="43137"/>
                  </a:srgbClr>
                </a:outerShdw>
              </a:effectLst>
            </a:endParaRPr>
          </a:p>
        </p:txBody>
      </p:sp>
      <p:sp>
        <p:nvSpPr>
          <p:cNvPr id="33" name="32 CuadroTexto"/>
          <p:cNvSpPr txBox="1"/>
          <p:nvPr/>
        </p:nvSpPr>
        <p:spPr>
          <a:xfrm>
            <a:off x="7777850" y="1802433"/>
            <a:ext cx="1230144" cy="646331"/>
          </a:xfrm>
          <a:prstGeom prst="rect">
            <a:avLst/>
          </a:prstGeom>
          <a:noFill/>
        </p:spPr>
        <p:txBody>
          <a:bodyPr wrap="none" rtlCol="0">
            <a:spAutoFit/>
          </a:bodyPr>
          <a:lstStyle/>
          <a:p>
            <a:pPr algn="ctr"/>
            <a:r>
              <a:rPr lang="es-EC" sz="1200" b="1" dirty="0" smtClean="0">
                <a:effectLst>
                  <a:outerShdw blurRad="38100" dist="38100" dir="2700000" algn="tl">
                    <a:srgbClr val="000000">
                      <a:alpha val="43137"/>
                    </a:srgbClr>
                  </a:outerShdw>
                </a:effectLst>
              </a:rPr>
              <a:t>Implementación</a:t>
            </a:r>
          </a:p>
          <a:p>
            <a:pPr algn="ctr"/>
            <a:r>
              <a:rPr lang="es-EC" sz="1200" b="1" dirty="0" smtClean="0">
                <a:effectLst>
                  <a:outerShdw blurRad="38100" dist="38100" dir="2700000" algn="tl">
                    <a:srgbClr val="000000">
                      <a:alpha val="43137"/>
                    </a:srgbClr>
                  </a:outerShdw>
                </a:effectLst>
              </a:rPr>
              <a:t>Consulta </a:t>
            </a:r>
          </a:p>
          <a:p>
            <a:pPr algn="ctr"/>
            <a:r>
              <a:rPr lang="es-EC" sz="1200" b="1" dirty="0" smtClean="0">
                <a:effectLst>
                  <a:outerShdw blurRad="38100" dist="38100" dir="2700000" algn="tl">
                    <a:srgbClr val="000000">
                      <a:alpha val="43137"/>
                    </a:srgbClr>
                  </a:outerShdw>
                </a:effectLst>
              </a:rPr>
              <a:t>Externa</a:t>
            </a:r>
            <a:endParaRPr lang="es-EC" sz="1200" b="1" dirty="0">
              <a:effectLst>
                <a:outerShdw blurRad="38100" dist="38100" dir="2700000" algn="tl">
                  <a:srgbClr val="000000">
                    <a:alpha val="43137"/>
                  </a:srgbClr>
                </a:outerShdw>
              </a:effectLst>
            </a:endParaRPr>
          </a:p>
        </p:txBody>
      </p:sp>
      <p:sp>
        <p:nvSpPr>
          <p:cNvPr id="34" name="33 CuadroTexto"/>
          <p:cNvSpPr txBox="1"/>
          <p:nvPr/>
        </p:nvSpPr>
        <p:spPr>
          <a:xfrm rot="3263700">
            <a:off x="3751289" y="5698700"/>
            <a:ext cx="1770036" cy="307777"/>
          </a:xfrm>
          <a:prstGeom prst="rect">
            <a:avLst/>
          </a:prstGeom>
          <a:noFill/>
        </p:spPr>
        <p:txBody>
          <a:bodyPr wrap="none" rtlCol="0">
            <a:spAutoFit/>
          </a:bodyPr>
          <a:lstStyle/>
          <a:p>
            <a:r>
              <a:rPr lang="es-EC" sz="1400" b="1" dirty="0" smtClean="0">
                <a:effectLst>
                  <a:outerShdw blurRad="38100" dist="38100" dir="2700000" algn="tl">
                    <a:srgbClr val="000000">
                      <a:alpha val="43137"/>
                    </a:srgbClr>
                  </a:outerShdw>
                </a:effectLst>
                <a:hlinkClick r:id="rId7" action="ppaction://hlinksldjump"/>
              </a:rPr>
              <a:t>Ene-2013</a:t>
            </a:r>
            <a:r>
              <a:rPr lang="es-EC" sz="1400" b="1" dirty="0" smtClean="0">
                <a:effectLst>
                  <a:outerShdw blurRad="38100" dist="38100" dir="2700000" algn="tl">
                    <a:srgbClr val="000000">
                      <a:alpha val="43137"/>
                    </a:srgbClr>
                  </a:outerShdw>
                </a:effectLst>
              </a:rPr>
              <a:t> – Mar-2013</a:t>
            </a:r>
            <a:endParaRPr lang="es-EC" sz="1400" b="1" dirty="0">
              <a:effectLst>
                <a:outerShdw blurRad="38100" dist="38100" dir="2700000" algn="tl">
                  <a:srgbClr val="000000">
                    <a:alpha val="43137"/>
                  </a:srgbClr>
                </a:outerShdw>
              </a:effectLst>
            </a:endParaRPr>
          </a:p>
        </p:txBody>
      </p:sp>
      <p:sp>
        <p:nvSpPr>
          <p:cNvPr id="35" name="34 CuadroTexto"/>
          <p:cNvSpPr txBox="1"/>
          <p:nvPr/>
        </p:nvSpPr>
        <p:spPr>
          <a:xfrm rot="3263700">
            <a:off x="4822869" y="5347467"/>
            <a:ext cx="907621" cy="307777"/>
          </a:xfrm>
          <a:prstGeom prst="rect">
            <a:avLst/>
          </a:prstGeom>
          <a:noFill/>
        </p:spPr>
        <p:txBody>
          <a:bodyPr wrap="none" rtlCol="0">
            <a:spAutoFit/>
          </a:bodyPr>
          <a:lstStyle/>
          <a:p>
            <a:r>
              <a:rPr lang="es-EC" sz="1400" b="1" dirty="0" smtClean="0">
                <a:effectLst>
                  <a:outerShdw blurRad="38100" dist="38100" dir="2700000" algn="tl">
                    <a:srgbClr val="000000">
                      <a:alpha val="43137"/>
                    </a:srgbClr>
                  </a:outerShdw>
                </a:effectLst>
                <a:hlinkClick r:id="rId8" action="ppaction://hlinksldjump"/>
              </a:rPr>
              <a:t>Mar-2013</a:t>
            </a:r>
            <a:endParaRPr lang="es-EC" sz="1400" b="1" dirty="0">
              <a:effectLst>
                <a:outerShdw blurRad="38100" dist="38100" dir="2700000" algn="tl">
                  <a:srgbClr val="000000">
                    <a:alpha val="43137"/>
                  </a:srgbClr>
                </a:outerShdw>
              </a:effectLst>
            </a:endParaRPr>
          </a:p>
        </p:txBody>
      </p:sp>
      <p:sp>
        <p:nvSpPr>
          <p:cNvPr id="36" name="35 CuadroTexto"/>
          <p:cNvSpPr txBox="1"/>
          <p:nvPr/>
        </p:nvSpPr>
        <p:spPr>
          <a:xfrm rot="3263700">
            <a:off x="5841057" y="5200273"/>
            <a:ext cx="865943" cy="307777"/>
          </a:xfrm>
          <a:prstGeom prst="rect">
            <a:avLst/>
          </a:prstGeom>
          <a:noFill/>
        </p:spPr>
        <p:txBody>
          <a:bodyPr wrap="none" rtlCol="0">
            <a:spAutoFit/>
          </a:bodyPr>
          <a:lstStyle/>
          <a:p>
            <a:r>
              <a:rPr lang="es-EC" sz="1400" b="1" dirty="0" smtClean="0">
                <a:effectLst>
                  <a:outerShdw blurRad="38100" dist="38100" dir="2700000" algn="tl">
                    <a:srgbClr val="000000">
                      <a:alpha val="43137"/>
                    </a:srgbClr>
                  </a:outerShdw>
                </a:effectLst>
                <a:hlinkClick r:id="rId9" action="ppaction://hlinksldjump"/>
              </a:rPr>
              <a:t>Abr-2013</a:t>
            </a:r>
            <a:endParaRPr lang="es-EC" sz="1400" b="1" dirty="0">
              <a:effectLst>
                <a:outerShdw blurRad="38100" dist="38100" dir="2700000" algn="tl">
                  <a:srgbClr val="000000">
                    <a:alpha val="43137"/>
                  </a:srgbClr>
                </a:outerShdw>
              </a:effectLst>
            </a:endParaRPr>
          </a:p>
        </p:txBody>
      </p:sp>
      <p:sp>
        <p:nvSpPr>
          <p:cNvPr id="37" name="36 CuadroTexto"/>
          <p:cNvSpPr txBox="1"/>
          <p:nvPr/>
        </p:nvSpPr>
        <p:spPr>
          <a:xfrm rot="3263700">
            <a:off x="7087263" y="5225164"/>
            <a:ext cx="923523" cy="307777"/>
          </a:xfrm>
          <a:prstGeom prst="rect">
            <a:avLst/>
          </a:prstGeom>
          <a:noFill/>
        </p:spPr>
        <p:txBody>
          <a:bodyPr wrap="none" rtlCol="0">
            <a:spAutoFit/>
          </a:bodyPr>
          <a:lstStyle/>
          <a:p>
            <a:r>
              <a:rPr lang="es-EC" sz="1400" b="1" dirty="0" smtClean="0">
                <a:effectLst>
                  <a:outerShdw blurRad="38100" dist="38100" dir="2700000" algn="tl">
                    <a:srgbClr val="000000">
                      <a:alpha val="43137"/>
                    </a:srgbClr>
                  </a:outerShdw>
                </a:effectLst>
                <a:hlinkClick r:id="rId10" action="ppaction://hlinksldjump"/>
              </a:rPr>
              <a:t>May-2013</a:t>
            </a:r>
            <a:endParaRPr lang="es-EC" sz="1400" b="1" dirty="0">
              <a:effectLst>
                <a:outerShdw blurRad="38100" dist="38100" dir="2700000" algn="tl">
                  <a:srgbClr val="000000">
                    <a:alpha val="43137"/>
                  </a:srgbClr>
                </a:outerShdw>
              </a:effectLst>
            </a:endParaRPr>
          </a:p>
        </p:txBody>
      </p:sp>
      <p:sp>
        <p:nvSpPr>
          <p:cNvPr id="38" name="37 CuadroTexto">
            <a:hlinkClick r:id="rId11" action="ppaction://hlinksldjump"/>
          </p:cNvPr>
          <p:cNvSpPr txBox="1"/>
          <p:nvPr/>
        </p:nvSpPr>
        <p:spPr>
          <a:xfrm rot="3263700">
            <a:off x="8013643" y="5116454"/>
            <a:ext cx="851515" cy="307777"/>
          </a:xfrm>
          <a:prstGeom prst="rect">
            <a:avLst/>
          </a:prstGeom>
          <a:noFill/>
        </p:spPr>
        <p:txBody>
          <a:bodyPr wrap="none" rtlCol="0">
            <a:spAutoFit/>
          </a:bodyPr>
          <a:lstStyle/>
          <a:p>
            <a:r>
              <a:rPr lang="es-EC" sz="1400" b="1" dirty="0" smtClean="0">
                <a:effectLst>
                  <a:outerShdw blurRad="38100" dist="38100" dir="2700000" algn="tl">
                    <a:srgbClr val="000000">
                      <a:alpha val="43137"/>
                    </a:srgbClr>
                  </a:outerShdw>
                </a:effectLst>
                <a:hlinkClick r:id="rId11" action="ppaction://hlinksldjump"/>
              </a:rPr>
              <a:t>Jun-2013</a:t>
            </a:r>
            <a:endParaRPr lang="es-EC" sz="1400" b="1"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1520" y="2362122"/>
            <a:ext cx="845771" cy="56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31 CuadroTexto"/>
          <p:cNvSpPr txBox="1"/>
          <p:nvPr/>
        </p:nvSpPr>
        <p:spPr>
          <a:xfrm>
            <a:off x="190362" y="1750749"/>
            <a:ext cx="925254" cy="461665"/>
          </a:xfrm>
          <a:prstGeom prst="rect">
            <a:avLst/>
          </a:prstGeom>
          <a:noFill/>
        </p:spPr>
        <p:txBody>
          <a:bodyPr wrap="none" rtlCol="0">
            <a:spAutoFit/>
          </a:bodyPr>
          <a:lstStyle/>
          <a:p>
            <a:pPr algn="ctr"/>
            <a:r>
              <a:rPr lang="es-EC" sz="1200" b="1" dirty="0" smtClean="0">
                <a:effectLst>
                  <a:outerShdw blurRad="38100" dist="38100" dir="2700000" algn="tl">
                    <a:srgbClr val="000000">
                      <a:alpha val="43137"/>
                    </a:srgbClr>
                  </a:outerShdw>
                </a:effectLst>
              </a:rPr>
              <a:t>Acuerdo</a:t>
            </a:r>
          </a:p>
          <a:p>
            <a:pPr algn="ctr"/>
            <a:r>
              <a:rPr lang="es-EC" sz="1200" b="1" dirty="0" smtClean="0">
                <a:effectLst>
                  <a:outerShdw blurRad="38100" dist="38100" dir="2700000" algn="tl">
                    <a:srgbClr val="000000">
                      <a:alpha val="43137"/>
                    </a:srgbClr>
                  </a:outerShdw>
                </a:effectLst>
              </a:rPr>
              <a:t>Contractual</a:t>
            </a:r>
            <a:endParaRPr lang="es-EC" sz="1200" b="1" dirty="0">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2269" y="116632"/>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82285" y="2303984"/>
            <a:ext cx="752105" cy="804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70264" y="2053590"/>
            <a:ext cx="906927" cy="1005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686672" y="3414877"/>
            <a:ext cx="778768" cy="782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48264" y="3501008"/>
            <a:ext cx="662674" cy="695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76449" y="2354844"/>
            <a:ext cx="1080418" cy="80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855866" y="2426523"/>
            <a:ext cx="1035358" cy="775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1 Título"/>
          <p:cNvSpPr txBox="1">
            <a:spLocks/>
          </p:cNvSpPr>
          <p:nvPr/>
        </p:nvSpPr>
        <p:spPr>
          <a:xfrm>
            <a:off x="1442617" y="228600"/>
            <a:ext cx="7449864"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3600" b="1" dirty="0" smtClean="0">
                <a:solidFill>
                  <a:srgbClr val="FF0000"/>
                </a:solidFill>
              </a:rPr>
              <a:t>LA  GESTIÓN  DEL  CAMBIO</a:t>
            </a:r>
            <a:endParaRPr lang="es-EC" sz="3600" b="1" dirty="0">
              <a:solidFill>
                <a:srgbClr val="FF0000"/>
              </a:solidFill>
            </a:endParaRPr>
          </a:p>
        </p:txBody>
      </p:sp>
    </p:spTree>
    <p:extLst>
      <p:ext uri="{BB962C8B-B14F-4D97-AF65-F5344CB8AC3E}">
        <p14:creationId xmlns:p14="http://schemas.microsoft.com/office/powerpoint/2010/main" val="286637290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374194"/>
            <a:ext cx="7293496" cy="606534"/>
          </a:xfrm>
        </p:spPr>
        <p:txBody>
          <a:bodyPr>
            <a:noAutofit/>
          </a:bodyPr>
          <a:lstStyle/>
          <a:p>
            <a:r>
              <a:rPr lang="es-EC" sz="3600" b="1" dirty="0" smtClean="0">
                <a:solidFill>
                  <a:srgbClr val="FF0000"/>
                </a:solidFill>
                <a:effectLst>
                  <a:outerShdw blurRad="38100" dist="38100" dir="2700000" algn="tl">
                    <a:srgbClr val="000000">
                      <a:alpha val="43137"/>
                    </a:srgbClr>
                  </a:outerShdw>
                </a:effectLst>
              </a:rPr>
              <a:t>F A C T O R E S   D E  </a:t>
            </a:r>
            <a:r>
              <a:rPr lang="es-EC" sz="3600" b="1" dirty="0">
                <a:solidFill>
                  <a:srgbClr val="FF0000"/>
                </a:solidFill>
                <a:effectLst>
                  <a:outerShdw blurRad="38100" dist="38100" dir="2700000" algn="tl">
                    <a:srgbClr val="000000">
                      <a:alpha val="43137"/>
                    </a:srgbClr>
                  </a:outerShdw>
                </a:effectLst>
              </a:rPr>
              <a:t>É</a:t>
            </a:r>
            <a:r>
              <a:rPr lang="es-EC" sz="3600" b="1" dirty="0" smtClean="0">
                <a:solidFill>
                  <a:srgbClr val="FF0000"/>
                </a:solidFill>
                <a:effectLst>
                  <a:outerShdw blurRad="38100" dist="38100" dir="2700000" algn="tl">
                    <a:srgbClr val="000000">
                      <a:alpha val="43137"/>
                    </a:srgbClr>
                  </a:outerShdw>
                </a:effectLst>
              </a:rPr>
              <a:t> X I T O </a:t>
            </a:r>
            <a:endParaRPr lang="es-EC" sz="3600" b="1" dirty="0">
              <a:solidFill>
                <a:srgbClr val="FF0000"/>
              </a:solidFill>
              <a:effectLst>
                <a:outerShdw blurRad="38100" dist="38100" dir="2700000" algn="tl">
                  <a:srgbClr val="000000">
                    <a:alpha val="43137"/>
                  </a:srgbClr>
                </a:outerShdw>
              </a:effectLst>
            </a:endParaRP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8" y="31723"/>
            <a:ext cx="1107418" cy="91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7 Diagrama"/>
          <p:cNvGraphicFramePr/>
          <p:nvPr>
            <p:extLst>
              <p:ext uri="{D42A27DB-BD31-4B8C-83A1-F6EECF244321}">
                <p14:modId xmlns:p14="http://schemas.microsoft.com/office/powerpoint/2010/main" val="1778302351"/>
              </p:ext>
            </p:extLst>
          </p:nvPr>
        </p:nvGraphicFramePr>
        <p:xfrm>
          <a:off x="928662" y="1052736"/>
          <a:ext cx="7643866" cy="5032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095644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835696" y="310470"/>
            <a:ext cx="6840760" cy="707886"/>
          </a:xfrm>
          <a:prstGeom prst="rect">
            <a:avLst/>
          </a:prstGeom>
        </p:spPr>
        <p:txBody>
          <a:bodyPr wrap="square">
            <a:spAutoFit/>
          </a:bodyPr>
          <a:lstStyle/>
          <a:p>
            <a:r>
              <a:rPr lang="es-EC" sz="4000" b="1" dirty="0" smtClean="0">
                <a:solidFill>
                  <a:srgbClr val="FF0000"/>
                </a:solidFill>
              </a:rPr>
              <a:t>C O N C L U S I O N E S</a:t>
            </a:r>
            <a:endParaRPr lang="es-EC" sz="4400" b="1" dirty="0"/>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09105"/>
            <a:ext cx="1107418" cy="91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539552" y="2132856"/>
            <a:ext cx="8352928" cy="1015663"/>
          </a:xfrm>
          <a:prstGeom prst="rect">
            <a:avLst/>
          </a:prstGeom>
          <a:blipFill>
            <a:blip r:embed="rId3"/>
            <a:tile tx="0" ty="0" sx="100000" sy="100000" flip="none" algn="tl"/>
          </a:blipFill>
        </p:spPr>
        <p:txBody>
          <a:bodyPr wrap="square" rtlCol="0">
            <a:spAutoFit/>
          </a:bodyPr>
          <a:lstStyle/>
          <a:p>
            <a:pPr marL="285750" indent="-285750" algn="just">
              <a:buFont typeface="Arial" panose="020B0604020202020204" pitchFamily="34" charset="0"/>
              <a:buChar char="•"/>
            </a:pPr>
            <a:r>
              <a:rPr lang="es-EC" sz="2000" dirty="0" smtClean="0"/>
              <a:t>Una vez realizada la re ingeniería de la red  hospitalaria, en  el Hospital Militar, fue factible  implementar el nuevo Sistema Informático de Gestión Hospitalaria.</a:t>
            </a:r>
            <a:endParaRPr lang="es-EC" sz="2000" dirty="0"/>
          </a:p>
        </p:txBody>
      </p:sp>
      <p:sp>
        <p:nvSpPr>
          <p:cNvPr id="9" name="8 CuadroTexto"/>
          <p:cNvSpPr txBox="1"/>
          <p:nvPr/>
        </p:nvSpPr>
        <p:spPr>
          <a:xfrm>
            <a:off x="539552" y="3573016"/>
            <a:ext cx="8352928" cy="1938992"/>
          </a:xfrm>
          <a:prstGeom prst="rect">
            <a:avLst/>
          </a:prstGeom>
          <a:blipFill>
            <a:blip r:embed="rId3"/>
            <a:tile tx="0" ty="0" sx="100000" sy="100000" flip="none" algn="tl"/>
          </a:blipFill>
        </p:spPr>
        <p:txBody>
          <a:bodyPr wrap="square" rtlCol="0">
            <a:spAutoFit/>
          </a:bodyPr>
          <a:lstStyle/>
          <a:p>
            <a:pPr marL="285750" indent="-285750" algn="just">
              <a:buFont typeface="Arial" panose="020B0604020202020204" pitchFamily="34" charset="0"/>
              <a:buChar char="•"/>
            </a:pPr>
            <a:r>
              <a:rPr lang="es-EC" sz="2000" dirty="0" smtClean="0"/>
              <a:t>El Hospital Militar no contaba con un sistema de gestión integrado,  limitando así el control tanto en los procesos médicos como de apoyo, no cumplía las disposiciones emitidas por el Ministerio de Salud Pública como la facturación automática y aplicación del Tarifario único de salud. Esto obligó a que se implemente este nuevo Software de Gestión Hospitalario, obteniendo los siguientes BENEFICIOS:</a:t>
            </a:r>
            <a:endParaRPr lang="es-EC" sz="2000" dirty="0"/>
          </a:p>
        </p:txBody>
      </p:sp>
    </p:spTree>
    <p:extLst>
      <p:ext uri="{BB962C8B-B14F-4D97-AF65-F5344CB8AC3E}">
        <p14:creationId xmlns:p14="http://schemas.microsoft.com/office/powerpoint/2010/main" val="98379159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75739"/>
            <a:ext cx="891394"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7 Diagrama"/>
          <p:cNvGraphicFramePr/>
          <p:nvPr>
            <p:extLst>
              <p:ext uri="{D42A27DB-BD31-4B8C-83A1-F6EECF244321}">
                <p14:modId xmlns:p14="http://schemas.microsoft.com/office/powerpoint/2010/main" val="1446398934"/>
              </p:ext>
            </p:extLst>
          </p:nvPr>
        </p:nvGraphicFramePr>
        <p:xfrm>
          <a:off x="928662" y="1348932"/>
          <a:ext cx="7643866" cy="5032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Rectángulo"/>
          <p:cNvSpPr/>
          <p:nvPr/>
        </p:nvSpPr>
        <p:spPr>
          <a:xfrm>
            <a:off x="1835696" y="310470"/>
            <a:ext cx="6840760" cy="707886"/>
          </a:xfrm>
          <a:prstGeom prst="rect">
            <a:avLst/>
          </a:prstGeom>
        </p:spPr>
        <p:txBody>
          <a:bodyPr wrap="square">
            <a:spAutoFit/>
          </a:bodyPr>
          <a:lstStyle/>
          <a:p>
            <a:r>
              <a:rPr lang="es-EC" sz="4000" b="1" dirty="0" smtClean="0">
                <a:solidFill>
                  <a:srgbClr val="FF0000"/>
                </a:solidFill>
              </a:rPr>
              <a:t>C O N C L U S I O N E S</a:t>
            </a:r>
            <a:endParaRPr lang="es-EC" sz="4400" b="1" dirty="0"/>
          </a:p>
        </p:txBody>
      </p:sp>
    </p:spTree>
    <p:extLst>
      <p:ext uri="{BB962C8B-B14F-4D97-AF65-F5344CB8AC3E}">
        <p14:creationId xmlns:p14="http://schemas.microsoft.com/office/powerpoint/2010/main" val="35521238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2545</TotalTime>
  <Words>5548</Words>
  <Application>Microsoft Office PowerPoint</Application>
  <PresentationFormat>Presentación en pantalla (4:3)</PresentationFormat>
  <Paragraphs>1299</Paragraphs>
  <Slides>104</Slides>
  <Notes>0</Notes>
  <HiddenSlides>4</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104</vt:i4>
      </vt:variant>
    </vt:vector>
  </HeadingPairs>
  <TitlesOfParts>
    <vt:vector size="106" baseType="lpstr">
      <vt:lpstr>Civil</vt:lpstr>
      <vt:lpstr>Visio</vt:lpstr>
      <vt:lpstr>Presentación de PowerPoint</vt:lpstr>
      <vt:lpstr>“Implementación de una red de datos segura  y un Sistema de Gestión Hospitalario para el Hospital de Especialidades de Fuerzas Armadas”  </vt:lpstr>
      <vt:lpstr>A  G  E  N  D  A</vt:lpstr>
      <vt:lpstr>Presentación de PowerPoint</vt:lpstr>
      <vt:lpstr>J U S T I F I C A C I O N</vt:lpstr>
      <vt:lpstr>Presentación de PowerPoint</vt:lpstr>
      <vt:lpstr>M A R C O  T E Ó R I C O</vt:lpstr>
      <vt:lpstr>M A R C O     T E O R I C O</vt:lpstr>
      <vt:lpstr>M A R C O    T E O R I C O</vt:lpstr>
      <vt:lpstr>LA  GESTIÓN  DEL  CAMBIO</vt:lpstr>
      <vt:lpstr>SITUACION TECNOLOGICA DEL HE-1 </vt:lpstr>
      <vt:lpstr>SITUACION TECNOLÓGICA DEL HE-1 </vt:lpstr>
      <vt:lpstr>Presentación de PowerPoint</vt:lpstr>
      <vt:lpstr>Presentación de PowerPoint</vt:lpstr>
      <vt:lpstr>            DIAGNOSTICO DE LA RED ACTUAL EN BASE A LA ISO 17799</vt:lpstr>
      <vt:lpstr>Pilares de la seguridad ISO 17799</vt:lpstr>
      <vt:lpstr>Pilares de la seguridad ISO 17799</vt:lpstr>
      <vt:lpstr>Pilares de la seguridad ISO 17799</vt:lpstr>
      <vt:lpstr>SITUACIÓN  DEL HARDWARE.</vt:lpstr>
      <vt:lpstr>    SITUACIÓN ACTUAL DEL SOFTWARE</vt:lpstr>
      <vt:lpstr>Presentación de PowerPoint</vt:lpstr>
      <vt:lpstr>IMPLEMENTACIÓN DE UNA RED SEGURA</vt:lpstr>
      <vt:lpstr>EVALUACIÓN DE RIESGOS.</vt:lpstr>
      <vt:lpstr>Evaluación de riesgos.</vt:lpstr>
      <vt:lpstr>Para obtener una red segura se ha estimado  los siguientes riesgos y su importancia  para los elementos de la red que se administra:</vt:lpstr>
      <vt:lpstr>Presentación de PowerPoint</vt:lpstr>
      <vt:lpstr>Presentación de PowerPoint</vt:lpstr>
      <vt:lpstr>Presentación de PowerPoint</vt:lpstr>
      <vt:lpstr>P O L Í T I C A   D E   S E G U R I D A D  PARA UNA RED SEGURA</vt:lpstr>
      <vt:lpstr>P O L Í T I C A   D E   S E G U R I D A D  PARA UNA RED SEGURA</vt:lpstr>
      <vt:lpstr>P O L Í T I C A   D E   S E G U R I D A D  PARA UNA RED SEGURA</vt:lpstr>
      <vt:lpstr>P O L Í T I C A   D E   S E G U R I D A D  PARA UNA RED SEGURA</vt:lpstr>
      <vt:lpstr>P O L Í T I C A   D E   S E G U R I D A D  PARA UNA RED SEGURA</vt:lpstr>
      <vt:lpstr>P O L Í T I C A   D E   S E G U R I D A D  PARA UNA RED SEGURA</vt:lpstr>
      <vt:lpstr>P O L Í T I C A   D E   S E G U R I D A D  PARA UNA RED SEGURA</vt:lpstr>
      <vt:lpstr>P O L Í T I C A   D E   S E G U R I D A D  PARA UNA RED SEGURA</vt:lpstr>
      <vt:lpstr>P O L Í T I C A   D E   S E G U R I D A D  PARA UNA RED SEGURA</vt:lpstr>
      <vt:lpstr>SEGURIDAD ORGANIZACIONAL</vt:lpstr>
      <vt:lpstr>SEGURIDAD ORGANIZACIONAL</vt:lpstr>
      <vt:lpstr>SEGURIDAD ORGANIZACIONAL</vt:lpstr>
      <vt:lpstr>SEGURIDAD ORGANIZACIONAL</vt:lpstr>
      <vt:lpstr>SEGURIDAD ORGANIZACIONAL</vt:lpstr>
      <vt:lpstr>SEGURIDAD ORGANIZACIONAL</vt:lpstr>
      <vt:lpstr>SEGURIDAD ORGANIZACIONAL</vt:lpstr>
      <vt:lpstr>C L A S I F I C A C I Ó N    Y   C O N T R O L  DE ACTIVOS DE LA RED</vt:lpstr>
      <vt:lpstr>SEGURIDAD LIGADA AL PERSONAL</vt:lpstr>
      <vt:lpstr>SEGURIDAD LIGADA AL PERSONAL</vt:lpstr>
      <vt:lpstr>SEGURIDAD LIGADA AL PERSONAL</vt:lpstr>
      <vt:lpstr>SEGURIDAD LIGADA AL PERSONAL</vt:lpstr>
      <vt:lpstr>SEGURIDAD LIGADA AL PERSONAL</vt:lpstr>
      <vt:lpstr>SEGURIDAD FÍSICA Y DEL ENTORNO</vt:lpstr>
      <vt:lpstr>SEGURIDAD FÍSICA Y DEL ENTORNO</vt:lpstr>
      <vt:lpstr>SEGURIDAD FÍSICA Y DEL ENTORNO</vt:lpstr>
      <vt:lpstr>SEGURIDAD FÍSICA Y DEL ENTORNO</vt:lpstr>
      <vt:lpstr>SEGURIDAD FÍSICA Y DEL ENTORNO</vt:lpstr>
      <vt:lpstr>GESTIÓN  DE  COMUNICACIONES   Y OPERACIONES</vt:lpstr>
      <vt:lpstr>CONTROL DE ACCESOS</vt:lpstr>
      <vt:lpstr>CONTROL DE ACCESOS</vt:lpstr>
      <vt:lpstr>CONTROL DE ACCESOS</vt:lpstr>
      <vt:lpstr>CONTROL DE ACCESOS</vt:lpstr>
      <vt:lpstr>CONTROL DE ACCESOS</vt:lpstr>
      <vt:lpstr>CONTROL DE ACCESOS</vt:lpstr>
      <vt:lpstr>CONTROL DE ACCESOS</vt:lpstr>
      <vt:lpstr>Presentación de PowerPoint</vt:lpstr>
      <vt:lpstr>Presentación de PowerPoint</vt:lpstr>
      <vt:lpstr>Presentación de PowerPoint</vt:lpstr>
      <vt:lpstr>R E C O M E N D A C I O N E S</vt:lpstr>
      <vt:lpstr>Presentación de PowerPoint</vt:lpstr>
      <vt:lpstr>IMPLEMENTACIÓN DEL SGH</vt:lpstr>
      <vt:lpstr>Presentación de PowerPoint</vt:lpstr>
      <vt:lpstr>Presentación de PowerPoint</vt:lpstr>
      <vt:lpstr>Presentación de PowerPoint</vt:lpstr>
      <vt:lpstr>Presentación de PowerPoint</vt:lpstr>
      <vt:lpstr>HOSPITALIZACIÓN</vt:lpstr>
      <vt:lpstr>LA  GESTIÓN  DEL  CAMBIO</vt:lpstr>
      <vt:lpstr>LA  GESTIÓN  DEL  CAMBIO</vt:lpstr>
      <vt:lpstr>LA  GESTIÓN  DEL  CAMBIO</vt:lpstr>
      <vt:lpstr>Requerimientos de la Información</vt:lpstr>
      <vt:lpstr>Presentación de PowerPoint</vt:lpstr>
      <vt:lpstr>Estrategia de Implementación</vt:lpstr>
      <vt:lpstr>Estrategia de Implementación</vt:lpstr>
      <vt:lpstr>Presentación de PowerPoint</vt:lpstr>
      <vt:lpstr>INFRAESTRUCTURA TECNOLÓGICA</vt:lpstr>
      <vt:lpstr>Presentación de PowerPoint</vt:lpstr>
      <vt:lpstr>Presentación de PowerPoint</vt:lpstr>
      <vt:lpstr>Presentación de PowerPoint</vt:lpstr>
      <vt:lpstr>Presentación de PowerPoint</vt:lpstr>
      <vt:lpstr>Presentación de PowerPoint</vt:lpstr>
      <vt:lpstr>Cómo instalar cambios  con resistencia?</vt:lpstr>
      <vt:lpstr>Medidas o técnicas </vt:lpstr>
      <vt:lpstr>Presentación de PowerPoint</vt:lpstr>
      <vt:lpstr>Presentación de PowerPoint</vt:lpstr>
      <vt:lpstr>Resultado de las Pruebas</vt:lpstr>
      <vt:lpstr>Pruebas en Admisión</vt:lpstr>
      <vt:lpstr>Pruebas en Hospitalización</vt:lpstr>
      <vt:lpstr>Presentación de PowerPoint</vt:lpstr>
      <vt:lpstr>F A C T O R E S   D E  É X I T 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 Hugo Alvarez  V.</dc:creator>
  <cp:lastModifiedBy>J. Hugo Alvarez  V.</cp:lastModifiedBy>
  <cp:revision>214</cp:revision>
  <dcterms:created xsi:type="dcterms:W3CDTF">2013-10-04T00:33:03Z</dcterms:created>
  <dcterms:modified xsi:type="dcterms:W3CDTF">2014-01-09T14:46:37Z</dcterms:modified>
</cp:coreProperties>
</file>