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91" r:id="rId3"/>
    <p:sldId id="262" r:id="rId4"/>
    <p:sldId id="258" r:id="rId5"/>
    <p:sldId id="259" r:id="rId6"/>
    <p:sldId id="304" r:id="rId7"/>
    <p:sldId id="305" r:id="rId8"/>
    <p:sldId id="294" r:id="rId9"/>
    <p:sldId id="306" r:id="rId10"/>
    <p:sldId id="307" r:id="rId11"/>
    <p:sldId id="297" r:id="rId12"/>
    <p:sldId id="298" r:id="rId13"/>
    <p:sldId id="299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01" r:id="rId22"/>
    <p:sldId id="303" r:id="rId23"/>
    <p:sldId id="315" r:id="rId2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y Carvajal" initials="TC" lastIdx="1" clrIdx="0">
    <p:extLst>
      <p:ext uri="{19B8F6BF-5375-455C-9EA6-DF929625EA0E}">
        <p15:presenceInfo xmlns:p15="http://schemas.microsoft.com/office/powerpoint/2012/main" userId="7f087f1b6f70e6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3" autoAdjust="0"/>
    <p:restoredTop sz="91921" autoAdjust="0"/>
  </p:normalViewPr>
  <p:slideViewPr>
    <p:cSldViewPr>
      <p:cViewPr varScale="1">
        <p:scale>
          <a:sx n="68" d="100"/>
          <a:sy n="68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E1AE4E-74C9-4E64-BCC5-0691F79DE317}" type="doc">
      <dgm:prSet loTypeId="urn:microsoft.com/office/officeart/2005/8/layout/hierarchy3" loCatId="hierarchy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D93ACCA0-148A-4232-BFAA-9BCAA856D976}">
      <dgm:prSet phldrT="[Text]"/>
      <dgm:spPr/>
      <dgm:t>
        <a:bodyPr/>
        <a:lstStyle/>
        <a:p>
          <a:r>
            <a:rPr lang="es-ES" dirty="0" smtClean="0"/>
            <a:t>Temario</a:t>
          </a:r>
          <a:endParaRPr lang="es-ES" dirty="0"/>
        </a:p>
      </dgm:t>
    </dgm:pt>
    <dgm:pt modelId="{4DFCB65E-6695-486A-A345-9D43A6E2B483}" type="parTrans" cxnId="{7E6585E1-4BEE-4F30-909E-58F9BFD602FC}">
      <dgm:prSet/>
      <dgm:spPr/>
      <dgm:t>
        <a:bodyPr/>
        <a:lstStyle/>
        <a:p>
          <a:endParaRPr lang="es-ES"/>
        </a:p>
      </dgm:t>
    </dgm:pt>
    <dgm:pt modelId="{8E65A360-B433-4E05-9B06-B131E836760B}" type="sibTrans" cxnId="{7E6585E1-4BEE-4F30-909E-58F9BFD602FC}">
      <dgm:prSet/>
      <dgm:spPr/>
      <dgm:t>
        <a:bodyPr/>
        <a:lstStyle/>
        <a:p>
          <a:endParaRPr lang="es-ES"/>
        </a:p>
      </dgm:t>
    </dgm:pt>
    <dgm:pt modelId="{DD04C6C1-6D9C-401B-8D90-D522A4FDA5A6}">
      <dgm:prSet phldrT="[Text]" custT="1"/>
      <dgm:spPr/>
      <dgm:t>
        <a:bodyPr/>
        <a:lstStyle/>
        <a:p>
          <a:pPr algn="l"/>
          <a:r>
            <a:rPr lang="es-ES" sz="2800" b="1" dirty="0" smtClean="0"/>
            <a:t>Objetivos</a:t>
          </a:r>
        </a:p>
      </dgm:t>
    </dgm:pt>
    <dgm:pt modelId="{F541541B-532C-419C-9D6A-AF14A7F15181}" type="parTrans" cxnId="{E15D3448-A682-4A25-B261-951F779DF302}">
      <dgm:prSet/>
      <dgm:spPr/>
      <dgm:t>
        <a:bodyPr/>
        <a:lstStyle/>
        <a:p>
          <a:endParaRPr lang="es-ES"/>
        </a:p>
      </dgm:t>
    </dgm:pt>
    <dgm:pt modelId="{FDA8841A-7C84-4103-890C-D2CE615146B4}" type="sibTrans" cxnId="{E15D3448-A682-4A25-B261-951F779DF302}">
      <dgm:prSet/>
      <dgm:spPr/>
      <dgm:t>
        <a:bodyPr/>
        <a:lstStyle/>
        <a:p>
          <a:endParaRPr lang="es-ES"/>
        </a:p>
      </dgm:t>
    </dgm:pt>
    <dgm:pt modelId="{F1B4B0AE-B89D-422E-8248-857E011CA026}">
      <dgm:prSet phldrT="[Text]" custT="1"/>
      <dgm:spPr/>
      <dgm:t>
        <a:bodyPr/>
        <a:lstStyle/>
        <a:p>
          <a:pPr algn="l"/>
          <a:r>
            <a:rPr lang="es-ES" sz="2800" b="1" dirty="0" smtClean="0"/>
            <a:t>Introducción</a:t>
          </a:r>
        </a:p>
      </dgm:t>
    </dgm:pt>
    <dgm:pt modelId="{B0BF6B5E-9E49-4BFA-9B1B-CCE5C027B4E2}" type="parTrans" cxnId="{A51F7D00-6E80-4916-A288-E4153F1415FB}">
      <dgm:prSet/>
      <dgm:spPr/>
      <dgm:t>
        <a:bodyPr/>
        <a:lstStyle/>
        <a:p>
          <a:endParaRPr lang="es-ES"/>
        </a:p>
      </dgm:t>
    </dgm:pt>
    <dgm:pt modelId="{02F72CDF-56E3-4432-8F1C-6E0DAD924AC1}" type="sibTrans" cxnId="{A51F7D00-6E80-4916-A288-E4153F1415FB}">
      <dgm:prSet/>
      <dgm:spPr/>
      <dgm:t>
        <a:bodyPr/>
        <a:lstStyle/>
        <a:p>
          <a:endParaRPr lang="es-ES"/>
        </a:p>
      </dgm:t>
    </dgm:pt>
    <dgm:pt modelId="{B02C51E6-5079-4B8E-8E80-195F6EAB0684}">
      <dgm:prSet phldrT="[Text]" custT="1"/>
      <dgm:spPr/>
      <dgm:t>
        <a:bodyPr/>
        <a:lstStyle/>
        <a:p>
          <a:pPr algn="l"/>
          <a:r>
            <a:rPr lang="es-ES" sz="2800" b="1" dirty="0" smtClean="0"/>
            <a:t>Marco Teórico</a:t>
          </a:r>
        </a:p>
      </dgm:t>
    </dgm:pt>
    <dgm:pt modelId="{827ACA38-20E5-47FA-AFE6-A2F28B788822}" type="parTrans" cxnId="{C33D229F-B8EA-4F69-91FA-B94F709058E3}">
      <dgm:prSet/>
      <dgm:spPr/>
      <dgm:t>
        <a:bodyPr/>
        <a:lstStyle/>
        <a:p>
          <a:endParaRPr lang="es-ES"/>
        </a:p>
      </dgm:t>
    </dgm:pt>
    <dgm:pt modelId="{38832705-D855-4A04-8D15-BC4E97592CED}" type="sibTrans" cxnId="{C33D229F-B8EA-4F69-91FA-B94F709058E3}">
      <dgm:prSet/>
      <dgm:spPr/>
      <dgm:t>
        <a:bodyPr/>
        <a:lstStyle/>
        <a:p>
          <a:endParaRPr lang="es-ES"/>
        </a:p>
      </dgm:t>
    </dgm:pt>
    <dgm:pt modelId="{1C2E7C8D-436D-4E8C-B582-345C191DA496}">
      <dgm:prSet phldrT="[Text]" custT="1"/>
      <dgm:spPr/>
      <dgm:t>
        <a:bodyPr/>
        <a:lstStyle/>
        <a:p>
          <a:pPr algn="just"/>
          <a:r>
            <a:rPr lang="es-ES" sz="2800" b="1" dirty="0" smtClean="0"/>
            <a:t>Metodología Experimental</a:t>
          </a:r>
        </a:p>
      </dgm:t>
    </dgm:pt>
    <dgm:pt modelId="{ED2033A5-5A73-4811-8767-C9E8B1947356}" type="parTrans" cxnId="{F7C26223-5B9D-4D50-A0D7-B8BBC260B26E}">
      <dgm:prSet/>
      <dgm:spPr/>
      <dgm:t>
        <a:bodyPr/>
        <a:lstStyle/>
        <a:p>
          <a:endParaRPr lang="es-EC"/>
        </a:p>
      </dgm:t>
    </dgm:pt>
    <dgm:pt modelId="{71F0C9B0-9480-4826-8A2C-8726E967BDB8}" type="sibTrans" cxnId="{F7C26223-5B9D-4D50-A0D7-B8BBC260B26E}">
      <dgm:prSet/>
      <dgm:spPr/>
      <dgm:t>
        <a:bodyPr/>
        <a:lstStyle/>
        <a:p>
          <a:endParaRPr lang="es-EC"/>
        </a:p>
      </dgm:t>
    </dgm:pt>
    <dgm:pt modelId="{15870DE9-C55B-45C3-B587-0C1F8239D48A}">
      <dgm:prSet phldrT="[Text]" custT="1"/>
      <dgm:spPr/>
      <dgm:t>
        <a:bodyPr/>
        <a:lstStyle/>
        <a:p>
          <a:pPr algn="just"/>
          <a:r>
            <a:rPr lang="es-ES" sz="2800" b="1" dirty="0" smtClean="0"/>
            <a:t>Análisis y Resultados</a:t>
          </a:r>
        </a:p>
      </dgm:t>
    </dgm:pt>
    <dgm:pt modelId="{FBA7AA90-215D-471A-8EE6-2DF65CBEA295}" type="parTrans" cxnId="{E89B3429-26F3-4E8A-A069-73AEC249C784}">
      <dgm:prSet/>
      <dgm:spPr/>
      <dgm:t>
        <a:bodyPr/>
        <a:lstStyle/>
        <a:p>
          <a:endParaRPr lang="es-EC"/>
        </a:p>
      </dgm:t>
    </dgm:pt>
    <dgm:pt modelId="{46904644-FB1A-41CE-8BA9-913F1930161C}" type="sibTrans" cxnId="{E89B3429-26F3-4E8A-A069-73AEC249C784}">
      <dgm:prSet/>
      <dgm:spPr/>
      <dgm:t>
        <a:bodyPr/>
        <a:lstStyle/>
        <a:p>
          <a:endParaRPr lang="es-EC"/>
        </a:p>
      </dgm:t>
    </dgm:pt>
    <dgm:pt modelId="{2042C74D-CA90-46BA-BD80-CA44D68F1104}">
      <dgm:prSet phldrT="[Text]" custT="1"/>
      <dgm:spPr/>
      <dgm:t>
        <a:bodyPr/>
        <a:lstStyle/>
        <a:p>
          <a:pPr algn="just"/>
          <a:r>
            <a:rPr lang="es-ES" sz="2800" b="1" dirty="0" smtClean="0"/>
            <a:t>Conclusiones y Recomendaciones</a:t>
          </a:r>
        </a:p>
      </dgm:t>
    </dgm:pt>
    <dgm:pt modelId="{C9596E6B-C748-4ACD-A47B-094B23996361}" type="parTrans" cxnId="{657D1266-388D-45FB-8E4C-D0870FEEDC73}">
      <dgm:prSet/>
      <dgm:spPr/>
      <dgm:t>
        <a:bodyPr/>
        <a:lstStyle/>
        <a:p>
          <a:endParaRPr lang="es-EC"/>
        </a:p>
      </dgm:t>
    </dgm:pt>
    <dgm:pt modelId="{174D8501-2316-4F93-9D9F-C7816001AAEF}" type="sibTrans" cxnId="{657D1266-388D-45FB-8E4C-D0870FEEDC73}">
      <dgm:prSet/>
      <dgm:spPr/>
      <dgm:t>
        <a:bodyPr/>
        <a:lstStyle/>
        <a:p>
          <a:endParaRPr lang="es-EC"/>
        </a:p>
      </dgm:t>
    </dgm:pt>
    <dgm:pt modelId="{8D824E5C-0898-4A61-A92B-73DD4052C2C8}" type="pres">
      <dgm:prSet presAssocID="{36E1AE4E-74C9-4E64-BCC5-0691F79DE3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EDDAA743-A3B0-44EE-870C-EEE62F1B15E0}" type="pres">
      <dgm:prSet presAssocID="{D93ACCA0-148A-4232-BFAA-9BCAA856D976}" presName="root" presStyleCnt="0"/>
      <dgm:spPr/>
      <dgm:t>
        <a:bodyPr/>
        <a:lstStyle/>
        <a:p>
          <a:endParaRPr lang="es-EC"/>
        </a:p>
      </dgm:t>
    </dgm:pt>
    <dgm:pt modelId="{F1252E89-3F8B-45F1-A36B-C5DC1629E7A1}" type="pres">
      <dgm:prSet presAssocID="{D93ACCA0-148A-4232-BFAA-9BCAA856D976}" presName="rootComposite" presStyleCnt="0"/>
      <dgm:spPr/>
      <dgm:t>
        <a:bodyPr/>
        <a:lstStyle/>
        <a:p>
          <a:endParaRPr lang="es-EC"/>
        </a:p>
      </dgm:t>
    </dgm:pt>
    <dgm:pt modelId="{BEB1C026-BB43-4AFC-9766-AE544BB82376}" type="pres">
      <dgm:prSet presAssocID="{D93ACCA0-148A-4232-BFAA-9BCAA856D976}" presName="rootText" presStyleLbl="node1" presStyleIdx="0" presStyleCnt="1" custScaleX="58458" custScaleY="46767" custLinFactNeighborX="-19481" custLinFactNeighborY="34233"/>
      <dgm:spPr/>
      <dgm:t>
        <a:bodyPr/>
        <a:lstStyle/>
        <a:p>
          <a:endParaRPr lang="es-ES"/>
        </a:p>
      </dgm:t>
    </dgm:pt>
    <dgm:pt modelId="{1173F82B-C339-4631-852E-2E666B657A49}" type="pres">
      <dgm:prSet presAssocID="{D93ACCA0-148A-4232-BFAA-9BCAA856D976}" presName="rootConnector" presStyleLbl="node1" presStyleIdx="0" presStyleCnt="1"/>
      <dgm:spPr/>
      <dgm:t>
        <a:bodyPr/>
        <a:lstStyle/>
        <a:p>
          <a:endParaRPr lang="es-ES"/>
        </a:p>
      </dgm:t>
    </dgm:pt>
    <dgm:pt modelId="{48C2629D-E67C-4F6D-958B-DD9328B9B8A4}" type="pres">
      <dgm:prSet presAssocID="{D93ACCA0-148A-4232-BFAA-9BCAA856D976}" presName="childShape" presStyleCnt="0"/>
      <dgm:spPr/>
      <dgm:t>
        <a:bodyPr/>
        <a:lstStyle/>
        <a:p>
          <a:endParaRPr lang="es-EC"/>
        </a:p>
      </dgm:t>
    </dgm:pt>
    <dgm:pt modelId="{04BEFB5C-70F4-419E-A346-3445390AD838}" type="pres">
      <dgm:prSet presAssocID="{F541541B-532C-419C-9D6A-AF14A7F15181}" presName="Name13" presStyleLbl="parChTrans1D2" presStyleIdx="0" presStyleCnt="6"/>
      <dgm:spPr/>
      <dgm:t>
        <a:bodyPr/>
        <a:lstStyle/>
        <a:p>
          <a:endParaRPr lang="es-ES"/>
        </a:p>
      </dgm:t>
    </dgm:pt>
    <dgm:pt modelId="{144F8CC9-EE6A-4FA6-95D8-D5EDE4F42C1A}" type="pres">
      <dgm:prSet presAssocID="{DD04C6C1-6D9C-401B-8D90-D522A4FDA5A6}" presName="childText" presStyleLbl="bgAcc1" presStyleIdx="0" presStyleCnt="6" custScaleX="238087" custScaleY="44644" custLinFactNeighborX="37170" custLinFactNeighborY="105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C79515-DF76-47C2-9D69-8769AE07CB07}" type="pres">
      <dgm:prSet presAssocID="{B0BF6B5E-9E49-4BFA-9B1B-CCE5C027B4E2}" presName="Name13" presStyleLbl="parChTrans1D2" presStyleIdx="1" presStyleCnt="6"/>
      <dgm:spPr/>
      <dgm:t>
        <a:bodyPr/>
        <a:lstStyle/>
        <a:p>
          <a:endParaRPr lang="es-ES"/>
        </a:p>
      </dgm:t>
    </dgm:pt>
    <dgm:pt modelId="{98ACEB5B-8F19-4C63-B285-F6963F8EBA5F}" type="pres">
      <dgm:prSet presAssocID="{F1B4B0AE-B89D-422E-8248-857E011CA026}" presName="childText" presStyleLbl="bgAcc1" presStyleIdx="1" presStyleCnt="6" custScaleX="238087" custScaleY="44644" custLinFactNeighborX="36608" custLinFactNeighborY="-388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BC999C-C8D1-4DFA-8EAA-477E37FAF82B}" type="pres">
      <dgm:prSet presAssocID="{827ACA38-20E5-47FA-AFE6-A2F28B788822}" presName="Name13" presStyleLbl="parChTrans1D2" presStyleIdx="2" presStyleCnt="6"/>
      <dgm:spPr/>
      <dgm:t>
        <a:bodyPr/>
        <a:lstStyle/>
        <a:p>
          <a:endParaRPr lang="es-ES"/>
        </a:p>
      </dgm:t>
    </dgm:pt>
    <dgm:pt modelId="{64DD0860-7493-4158-BCFB-25898935C4BE}" type="pres">
      <dgm:prSet presAssocID="{B02C51E6-5079-4B8E-8E80-195F6EAB0684}" presName="childText" presStyleLbl="bgAcc1" presStyleIdx="2" presStyleCnt="6" custScaleX="238087" custScaleY="44644" custLinFactNeighborX="36608" custLinFactNeighborY="-205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530334-60EA-4032-9FF3-D70354EA8652}" type="pres">
      <dgm:prSet presAssocID="{ED2033A5-5A73-4811-8767-C9E8B1947356}" presName="Name13" presStyleLbl="parChTrans1D2" presStyleIdx="3" presStyleCnt="6"/>
      <dgm:spPr/>
      <dgm:t>
        <a:bodyPr/>
        <a:lstStyle/>
        <a:p>
          <a:endParaRPr lang="es-EC"/>
        </a:p>
      </dgm:t>
    </dgm:pt>
    <dgm:pt modelId="{A2373784-DC31-4DFF-A393-541516A009D6}" type="pres">
      <dgm:prSet presAssocID="{1C2E7C8D-436D-4E8C-B582-345C191DA496}" presName="childText" presStyleLbl="bgAcc1" presStyleIdx="3" presStyleCnt="6" custScaleX="238087" custScaleY="44644" custLinFactNeighborX="36608" custLinFactNeighborY="-364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7EC20A-A21A-43D4-89EF-732AE9F849F4}" type="pres">
      <dgm:prSet presAssocID="{FBA7AA90-215D-471A-8EE6-2DF65CBEA295}" presName="Name13" presStyleLbl="parChTrans1D2" presStyleIdx="4" presStyleCnt="6"/>
      <dgm:spPr/>
      <dgm:t>
        <a:bodyPr/>
        <a:lstStyle/>
        <a:p>
          <a:endParaRPr lang="es-EC"/>
        </a:p>
      </dgm:t>
    </dgm:pt>
    <dgm:pt modelId="{39C37945-F3C5-4EE9-8478-B6FD260E3412}" type="pres">
      <dgm:prSet presAssocID="{15870DE9-C55B-45C3-B587-0C1F8239D48A}" presName="childText" presStyleLbl="bgAcc1" presStyleIdx="4" presStyleCnt="6" custScaleX="238087" custScaleY="44644" custLinFactNeighborX="36608" custLinFactNeighborY="-5244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073E57-691D-48AE-93C7-5F3F5D3E6494}" type="pres">
      <dgm:prSet presAssocID="{C9596E6B-C748-4ACD-A47B-094B23996361}" presName="Name13" presStyleLbl="parChTrans1D2" presStyleIdx="5" presStyleCnt="6"/>
      <dgm:spPr/>
      <dgm:t>
        <a:bodyPr/>
        <a:lstStyle/>
        <a:p>
          <a:endParaRPr lang="es-EC"/>
        </a:p>
      </dgm:t>
    </dgm:pt>
    <dgm:pt modelId="{80C82474-9E52-46FB-AEB9-DC50F8F58F1B}" type="pres">
      <dgm:prSet presAssocID="{2042C74D-CA90-46BA-BD80-CA44D68F1104}" presName="childText" presStyleLbl="bgAcc1" presStyleIdx="5" presStyleCnt="6" custScaleX="238087" custScaleY="44644" custLinFactNeighborX="36608" custLinFactNeighborY="-684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31CB1E6-49AC-4874-A43D-3B503B6E2CC6}" type="presOf" srcId="{15870DE9-C55B-45C3-B587-0C1F8239D48A}" destId="{39C37945-F3C5-4EE9-8478-B6FD260E3412}" srcOrd="0" destOrd="0" presId="urn:microsoft.com/office/officeart/2005/8/layout/hierarchy3"/>
    <dgm:cxn modelId="{8063DAE9-F94B-4103-9788-DB42FFD20A40}" type="presOf" srcId="{C9596E6B-C748-4ACD-A47B-094B23996361}" destId="{BD073E57-691D-48AE-93C7-5F3F5D3E6494}" srcOrd="0" destOrd="0" presId="urn:microsoft.com/office/officeart/2005/8/layout/hierarchy3"/>
    <dgm:cxn modelId="{F7C26223-5B9D-4D50-A0D7-B8BBC260B26E}" srcId="{D93ACCA0-148A-4232-BFAA-9BCAA856D976}" destId="{1C2E7C8D-436D-4E8C-B582-345C191DA496}" srcOrd="3" destOrd="0" parTransId="{ED2033A5-5A73-4811-8767-C9E8B1947356}" sibTransId="{71F0C9B0-9480-4826-8A2C-8726E967BDB8}"/>
    <dgm:cxn modelId="{F246D5A0-C67C-4C84-9827-AFDCF1A7E99A}" type="presOf" srcId="{B02C51E6-5079-4B8E-8E80-195F6EAB0684}" destId="{64DD0860-7493-4158-BCFB-25898935C4BE}" srcOrd="0" destOrd="0" presId="urn:microsoft.com/office/officeart/2005/8/layout/hierarchy3"/>
    <dgm:cxn modelId="{8F2ECCED-CA77-49A3-B05A-E187E4D75B0F}" type="presOf" srcId="{D93ACCA0-148A-4232-BFAA-9BCAA856D976}" destId="{BEB1C026-BB43-4AFC-9766-AE544BB82376}" srcOrd="0" destOrd="0" presId="urn:microsoft.com/office/officeart/2005/8/layout/hierarchy3"/>
    <dgm:cxn modelId="{E0103C02-2CC2-4393-B1B7-7CDF822DD7FF}" type="presOf" srcId="{2042C74D-CA90-46BA-BD80-CA44D68F1104}" destId="{80C82474-9E52-46FB-AEB9-DC50F8F58F1B}" srcOrd="0" destOrd="0" presId="urn:microsoft.com/office/officeart/2005/8/layout/hierarchy3"/>
    <dgm:cxn modelId="{C33D229F-B8EA-4F69-91FA-B94F709058E3}" srcId="{D93ACCA0-148A-4232-BFAA-9BCAA856D976}" destId="{B02C51E6-5079-4B8E-8E80-195F6EAB0684}" srcOrd="2" destOrd="0" parTransId="{827ACA38-20E5-47FA-AFE6-A2F28B788822}" sibTransId="{38832705-D855-4A04-8D15-BC4E97592CED}"/>
    <dgm:cxn modelId="{D0C16FAF-AFCD-46AC-8686-F124637E4403}" type="presOf" srcId="{DD04C6C1-6D9C-401B-8D90-D522A4FDA5A6}" destId="{144F8CC9-EE6A-4FA6-95D8-D5EDE4F42C1A}" srcOrd="0" destOrd="0" presId="urn:microsoft.com/office/officeart/2005/8/layout/hierarchy3"/>
    <dgm:cxn modelId="{C5BD01B7-171D-4202-B245-37B1F891A884}" type="presOf" srcId="{D93ACCA0-148A-4232-BFAA-9BCAA856D976}" destId="{1173F82B-C339-4631-852E-2E666B657A49}" srcOrd="1" destOrd="0" presId="urn:microsoft.com/office/officeart/2005/8/layout/hierarchy3"/>
    <dgm:cxn modelId="{E67C1507-0568-45DC-B25F-62EADB0C6BCB}" type="presOf" srcId="{F1B4B0AE-B89D-422E-8248-857E011CA026}" destId="{98ACEB5B-8F19-4C63-B285-F6963F8EBA5F}" srcOrd="0" destOrd="0" presId="urn:microsoft.com/office/officeart/2005/8/layout/hierarchy3"/>
    <dgm:cxn modelId="{1AB1D813-DCD6-47B5-8768-B2CCBB059E4B}" type="presOf" srcId="{ED2033A5-5A73-4811-8767-C9E8B1947356}" destId="{15530334-60EA-4032-9FF3-D70354EA8652}" srcOrd="0" destOrd="0" presId="urn:microsoft.com/office/officeart/2005/8/layout/hierarchy3"/>
    <dgm:cxn modelId="{118D0318-4482-4F21-B87D-9A21DC7FB706}" type="presOf" srcId="{1C2E7C8D-436D-4E8C-B582-345C191DA496}" destId="{A2373784-DC31-4DFF-A393-541516A009D6}" srcOrd="0" destOrd="0" presId="urn:microsoft.com/office/officeart/2005/8/layout/hierarchy3"/>
    <dgm:cxn modelId="{2EC3D973-B753-4EC5-80AD-8E3A9046630D}" type="presOf" srcId="{FBA7AA90-215D-471A-8EE6-2DF65CBEA295}" destId="{917EC20A-A21A-43D4-89EF-732AE9F849F4}" srcOrd="0" destOrd="0" presId="urn:microsoft.com/office/officeart/2005/8/layout/hierarchy3"/>
    <dgm:cxn modelId="{A51F7D00-6E80-4916-A288-E4153F1415FB}" srcId="{D93ACCA0-148A-4232-BFAA-9BCAA856D976}" destId="{F1B4B0AE-B89D-422E-8248-857E011CA026}" srcOrd="1" destOrd="0" parTransId="{B0BF6B5E-9E49-4BFA-9B1B-CCE5C027B4E2}" sibTransId="{02F72CDF-56E3-4432-8F1C-6E0DAD924AC1}"/>
    <dgm:cxn modelId="{AB843D11-7DB9-4391-8D36-C50B149AD9A8}" type="presOf" srcId="{F541541B-532C-419C-9D6A-AF14A7F15181}" destId="{04BEFB5C-70F4-419E-A346-3445390AD838}" srcOrd="0" destOrd="0" presId="urn:microsoft.com/office/officeart/2005/8/layout/hierarchy3"/>
    <dgm:cxn modelId="{657D1266-388D-45FB-8E4C-D0870FEEDC73}" srcId="{D93ACCA0-148A-4232-BFAA-9BCAA856D976}" destId="{2042C74D-CA90-46BA-BD80-CA44D68F1104}" srcOrd="5" destOrd="0" parTransId="{C9596E6B-C748-4ACD-A47B-094B23996361}" sibTransId="{174D8501-2316-4F93-9D9F-C7816001AAEF}"/>
    <dgm:cxn modelId="{E89B3429-26F3-4E8A-A069-73AEC249C784}" srcId="{D93ACCA0-148A-4232-BFAA-9BCAA856D976}" destId="{15870DE9-C55B-45C3-B587-0C1F8239D48A}" srcOrd="4" destOrd="0" parTransId="{FBA7AA90-215D-471A-8EE6-2DF65CBEA295}" sibTransId="{46904644-FB1A-41CE-8BA9-913F1930161C}"/>
    <dgm:cxn modelId="{7A30F610-30C0-4475-9CCA-A9AE4F4408EA}" type="presOf" srcId="{B0BF6B5E-9E49-4BFA-9B1B-CCE5C027B4E2}" destId="{18C79515-DF76-47C2-9D69-8769AE07CB07}" srcOrd="0" destOrd="0" presId="urn:microsoft.com/office/officeart/2005/8/layout/hierarchy3"/>
    <dgm:cxn modelId="{D1FEBD83-A7CC-4F03-B196-359553578DA8}" type="presOf" srcId="{36E1AE4E-74C9-4E64-BCC5-0691F79DE317}" destId="{8D824E5C-0898-4A61-A92B-73DD4052C2C8}" srcOrd="0" destOrd="0" presId="urn:microsoft.com/office/officeart/2005/8/layout/hierarchy3"/>
    <dgm:cxn modelId="{CE618C61-200D-4D51-B468-E85702DA60F6}" type="presOf" srcId="{827ACA38-20E5-47FA-AFE6-A2F28B788822}" destId="{7DBC999C-C8D1-4DFA-8EAA-477E37FAF82B}" srcOrd="0" destOrd="0" presId="urn:microsoft.com/office/officeart/2005/8/layout/hierarchy3"/>
    <dgm:cxn modelId="{E15D3448-A682-4A25-B261-951F779DF302}" srcId="{D93ACCA0-148A-4232-BFAA-9BCAA856D976}" destId="{DD04C6C1-6D9C-401B-8D90-D522A4FDA5A6}" srcOrd="0" destOrd="0" parTransId="{F541541B-532C-419C-9D6A-AF14A7F15181}" sibTransId="{FDA8841A-7C84-4103-890C-D2CE615146B4}"/>
    <dgm:cxn modelId="{7E6585E1-4BEE-4F30-909E-58F9BFD602FC}" srcId="{36E1AE4E-74C9-4E64-BCC5-0691F79DE317}" destId="{D93ACCA0-148A-4232-BFAA-9BCAA856D976}" srcOrd="0" destOrd="0" parTransId="{4DFCB65E-6695-486A-A345-9D43A6E2B483}" sibTransId="{8E65A360-B433-4E05-9B06-B131E836760B}"/>
    <dgm:cxn modelId="{D96A04B6-FF13-4BCC-90C0-88A0808A036A}" type="presParOf" srcId="{8D824E5C-0898-4A61-A92B-73DD4052C2C8}" destId="{EDDAA743-A3B0-44EE-870C-EEE62F1B15E0}" srcOrd="0" destOrd="0" presId="urn:microsoft.com/office/officeart/2005/8/layout/hierarchy3"/>
    <dgm:cxn modelId="{D0BA6729-E0DC-428B-8A7E-D2F6574574A6}" type="presParOf" srcId="{EDDAA743-A3B0-44EE-870C-EEE62F1B15E0}" destId="{F1252E89-3F8B-45F1-A36B-C5DC1629E7A1}" srcOrd="0" destOrd="0" presId="urn:microsoft.com/office/officeart/2005/8/layout/hierarchy3"/>
    <dgm:cxn modelId="{AFC648E8-8E0D-4733-94A1-108420BE0C96}" type="presParOf" srcId="{F1252E89-3F8B-45F1-A36B-C5DC1629E7A1}" destId="{BEB1C026-BB43-4AFC-9766-AE544BB82376}" srcOrd="0" destOrd="0" presId="urn:microsoft.com/office/officeart/2005/8/layout/hierarchy3"/>
    <dgm:cxn modelId="{962CEB2C-E2F7-4741-9190-7F5C1F0EB0AB}" type="presParOf" srcId="{F1252E89-3F8B-45F1-A36B-C5DC1629E7A1}" destId="{1173F82B-C339-4631-852E-2E666B657A49}" srcOrd="1" destOrd="0" presId="urn:microsoft.com/office/officeart/2005/8/layout/hierarchy3"/>
    <dgm:cxn modelId="{9AFBE58D-A6A0-4F17-8738-ED209B772083}" type="presParOf" srcId="{EDDAA743-A3B0-44EE-870C-EEE62F1B15E0}" destId="{48C2629D-E67C-4F6D-958B-DD9328B9B8A4}" srcOrd="1" destOrd="0" presId="urn:microsoft.com/office/officeart/2005/8/layout/hierarchy3"/>
    <dgm:cxn modelId="{920DA534-E49F-40BA-BBA3-0C10F6C39F05}" type="presParOf" srcId="{48C2629D-E67C-4F6D-958B-DD9328B9B8A4}" destId="{04BEFB5C-70F4-419E-A346-3445390AD838}" srcOrd="0" destOrd="0" presId="urn:microsoft.com/office/officeart/2005/8/layout/hierarchy3"/>
    <dgm:cxn modelId="{B4003187-578D-4BAC-AC8C-1772009A9E4B}" type="presParOf" srcId="{48C2629D-E67C-4F6D-958B-DD9328B9B8A4}" destId="{144F8CC9-EE6A-4FA6-95D8-D5EDE4F42C1A}" srcOrd="1" destOrd="0" presId="urn:microsoft.com/office/officeart/2005/8/layout/hierarchy3"/>
    <dgm:cxn modelId="{62AB9BF8-0D1F-4FC2-82BA-305F8789DC21}" type="presParOf" srcId="{48C2629D-E67C-4F6D-958B-DD9328B9B8A4}" destId="{18C79515-DF76-47C2-9D69-8769AE07CB07}" srcOrd="2" destOrd="0" presId="urn:microsoft.com/office/officeart/2005/8/layout/hierarchy3"/>
    <dgm:cxn modelId="{367A9868-36CF-4ED9-BF15-84C6BFAB7A15}" type="presParOf" srcId="{48C2629D-E67C-4F6D-958B-DD9328B9B8A4}" destId="{98ACEB5B-8F19-4C63-B285-F6963F8EBA5F}" srcOrd="3" destOrd="0" presId="urn:microsoft.com/office/officeart/2005/8/layout/hierarchy3"/>
    <dgm:cxn modelId="{64AA9D18-BC9A-4A5E-A00C-A595A0CF5C33}" type="presParOf" srcId="{48C2629D-E67C-4F6D-958B-DD9328B9B8A4}" destId="{7DBC999C-C8D1-4DFA-8EAA-477E37FAF82B}" srcOrd="4" destOrd="0" presId="urn:microsoft.com/office/officeart/2005/8/layout/hierarchy3"/>
    <dgm:cxn modelId="{7C8292EE-942D-4E15-B62E-DCB3E4786AA8}" type="presParOf" srcId="{48C2629D-E67C-4F6D-958B-DD9328B9B8A4}" destId="{64DD0860-7493-4158-BCFB-25898935C4BE}" srcOrd="5" destOrd="0" presId="urn:microsoft.com/office/officeart/2005/8/layout/hierarchy3"/>
    <dgm:cxn modelId="{954BF7DE-7849-4D63-8623-7BF83863F9AC}" type="presParOf" srcId="{48C2629D-E67C-4F6D-958B-DD9328B9B8A4}" destId="{15530334-60EA-4032-9FF3-D70354EA8652}" srcOrd="6" destOrd="0" presId="urn:microsoft.com/office/officeart/2005/8/layout/hierarchy3"/>
    <dgm:cxn modelId="{B289FDF3-C194-4D33-A925-BA03D64B1E72}" type="presParOf" srcId="{48C2629D-E67C-4F6D-958B-DD9328B9B8A4}" destId="{A2373784-DC31-4DFF-A393-541516A009D6}" srcOrd="7" destOrd="0" presId="urn:microsoft.com/office/officeart/2005/8/layout/hierarchy3"/>
    <dgm:cxn modelId="{2D531EC8-DF38-4782-AF71-9EF92B84937E}" type="presParOf" srcId="{48C2629D-E67C-4F6D-958B-DD9328B9B8A4}" destId="{917EC20A-A21A-43D4-89EF-732AE9F849F4}" srcOrd="8" destOrd="0" presId="urn:microsoft.com/office/officeart/2005/8/layout/hierarchy3"/>
    <dgm:cxn modelId="{4A665ADD-391E-4897-9696-C9F7127F85F7}" type="presParOf" srcId="{48C2629D-E67C-4F6D-958B-DD9328B9B8A4}" destId="{39C37945-F3C5-4EE9-8478-B6FD260E3412}" srcOrd="9" destOrd="0" presId="urn:microsoft.com/office/officeart/2005/8/layout/hierarchy3"/>
    <dgm:cxn modelId="{4F079165-F0F1-47E8-BEC8-1CCCE49891E5}" type="presParOf" srcId="{48C2629D-E67C-4F6D-958B-DD9328B9B8A4}" destId="{BD073E57-691D-48AE-93C7-5F3F5D3E6494}" srcOrd="10" destOrd="0" presId="urn:microsoft.com/office/officeart/2005/8/layout/hierarchy3"/>
    <dgm:cxn modelId="{9CDA5560-DE5B-458E-B1C7-F7F8B643EF77}" type="presParOf" srcId="{48C2629D-E67C-4F6D-958B-DD9328B9B8A4}" destId="{80C82474-9E52-46FB-AEB9-DC50F8F58F1B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E1AE4E-74C9-4E64-BCC5-0691F79DE317}" type="doc">
      <dgm:prSet loTypeId="urn:microsoft.com/office/officeart/2005/8/layout/hierarchy3" loCatId="hierarchy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D93ACCA0-148A-4232-BFAA-9BCAA856D976}">
      <dgm:prSet phldrT="[Text]"/>
      <dgm:spPr/>
      <dgm:t>
        <a:bodyPr/>
        <a:lstStyle/>
        <a:p>
          <a:r>
            <a:rPr lang="es-ES" b="1" dirty="0" smtClean="0"/>
            <a:t>Conclusiones y Recomendaciones</a:t>
          </a:r>
          <a:endParaRPr lang="es-ES" dirty="0"/>
        </a:p>
      </dgm:t>
    </dgm:pt>
    <dgm:pt modelId="{4DFCB65E-6695-486A-A345-9D43A6E2B483}" type="parTrans" cxnId="{7E6585E1-4BEE-4F30-909E-58F9BFD602FC}">
      <dgm:prSet/>
      <dgm:spPr/>
      <dgm:t>
        <a:bodyPr/>
        <a:lstStyle/>
        <a:p>
          <a:endParaRPr lang="es-ES"/>
        </a:p>
      </dgm:t>
    </dgm:pt>
    <dgm:pt modelId="{8E65A360-B433-4E05-9B06-B131E836760B}" type="sibTrans" cxnId="{7E6585E1-4BEE-4F30-909E-58F9BFD602FC}">
      <dgm:prSet/>
      <dgm:spPr/>
      <dgm:t>
        <a:bodyPr/>
        <a:lstStyle/>
        <a:p>
          <a:endParaRPr lang="es-ES"/>
        </a:p>
      </dgm:t>
    </dgm:pt>
    <dgm:pt modelId="{3D6409D8-50AD-4949-9746-D1389AB42989}">
      <dgm:prSet phldrT="[Text]"/>
      <dgm:spPr/>
      <dgm:t>
        <a:bodyPr/>
        <a:lstStyle/>
        <a:p>
          <a:r>
            <a:rPr lang="es-EC" dirty="0" smtClean="0"/>
            <a:t>El uso de las luces xenón es para neblineros, pero existen personas que los utilizan como luces delanteras, implicando riesgos en la salud, debido a la mayor dispersión del color azul.</a:t>
          </a:r>
          <a:endParaRPr lang="es-ES" b="1" dirty="0" smtClean="0"/>
        </a:p>
      </dgm:t>
    </dgm:pt>
    <dgm:pt modelId="{06877C3B-B0A5-461E-B357-60B0E0F5F705}" type="parTrans" cxnId="{70B682AF-8DEA-4AF3-9B0E-79136AF74E63}">
      <dgm:prSet/>
      <dgm:spPr/>
      <dgm:t>
        <a:bodyPr/>
        <a:lstStyle/>
        <a:p>
          <a:endParaRPr lang="es-EC"/>
        </a:p>
      </dgm:t>
    </dgm:pt>
    <dgm:pt modelId="{EC541F57-9FAB-493C-B907-C7839250181D}" type="sibTrans" cxnId="{70B682AF-8DEA-4AF3-9B0E-79136AF74E63}">
      <dgm:prSet/>
      <dgm:spPr/>
      <dgm:t>
        <a:bodyPr/>
        <a:lstStyle/>
        <a:p>
          <a:endParaRPr lang="es-EC"/>
        </a:p>
      </dgm:t>
    </dgm:pt>
    <dgm:pt modelId="{41914E05-5074-4053-89C7-F8DDF98DE746}">
      <dgm:prSet phldrT="[Text]"/>
      <dgm:spPr/>
      <dgm:t>
        <a:bodyPr/>
        <a:lstStyle/>
        <a:p>
          <a:r>
            <a:rPr lang="es-EC" dirty="0" smtClean="0"/>
            <a:t>Los focos que emiten mayor cantidad de espectro rojo que de azul, no calientan, sin embargo mientras más espectro azul emita el foco, se provoca mayor calor.</a:t>
          </a:r>
          <a:endParaRPr lang="es-ES" b="1" dirty="0" smtClean="0"/>
        </a:p>
      </dgm:t>
    </dgm:pt>
    <dgm:pt modelId="{6308E82C-2CD9-4486-9EB4-2738F2314BF3}" type="parTrans" cxnId="{C4C0722C-1B0E-403E-9C27-A278DB520B67}">
      <dgm:prSet/>
      <dgm:spPr/>
      <dgm:t>
        <a:bodyPr/>
        <a:lstStyle/>
        <a:p>
          <a:endParaRPr lang="es-EC"/>
        </a:p>
      </dgm:t>
    </dgm:pt>
    <dgm:pt modelId="{0C12A479-22D8-4435-96C1-2842522819CD}" type="sibTrans" cxnId="{C4C0722C-1B0E-403E-9C27-A278DB520B67}">
      <dgm:prSet/>
      <dgm:spPr/>
      <dgm:t>
        <a:bodyPr/>
        <a:lstStyle/>
        <a:p>
          <a:endParaRPr lang="es-EC"/>
        </a:p>
      </dgm:t>
    </dgm:pt>
    <dgm:pt modelId="{29B66F51-9FCC-4A1C-9443-5C8162E4C6E9}">
      <dgm:prSet phldrT="[Text]"/>
      <dgm:spPr/>
      <dgm:t>
        <a:bodyPr/>
        <a:lstStyle/>
        <a:p>
          <a:r>
            <a:rPr lang="es-EC" dirty="0" smtClean="0"/>
            <a:t>Para evitar la contaminación lumínica automotriz, el aumento en el brillo del cielo nocturno no debe superar el 10% del brillo natural, en un rango espectral de 300[</a:t>
          </a:r>
          <a:r>
            <a:rPr lang="es-EC" dirty="0" err="1" smtClean="0"/>
            <a:t>nm</a:t>
          </a:r>
          <a:r>
            <a:rPr lang="es-EC" dirty="0" smtClean="0"/>
            <a:t>] a 1000[</a:t>
          </a:r>
          <a:r>
            <a:rPr lang="es-EC" dirty="0" err="1" smtClean="0"/>
            <a:t>nm</a:t>
          </a:r>
          <a:r>
            <a:rPr lang="es-EC" dirty="0" smtClean="0"/>
            <a:t>].</a:t>
          </a:r>
          <a:endParaRPr lang="es-ES" b="1" dirty="0" smtClean="0"/>
        </a:p>
      </dgm:t>
    </dgm:pt>
    <dgm:pt modelId="{CE0D8C80-DC79-4C95-B516-26E4FBAA6089}" type="parTrans" cxnId="{33693353-BB26-470E-B536-E4A9EDB9883F}">
      <dgm:prSet/>
      <dgm:spPr/>
      <dgm:t>
        <a:bodyPr/>
        <a:lstStyle/>
        <a:p>
          <a:endParaRPr lang="es-EC"/>
        </a:p>
      </dgm:t>
    </dgm:pt>
    <dgm:pt modelId="{072D9445-EAC0-4BD8-8A87-743AC84CE88F}" type="sibTrans" cxnId="{33693353-BB26-470E-B536-E4A9EDB9883F}">
      <dgm:prSet/>
      <dgm:spPr/>
      <dgm:t>
        <a:bodyPr/>
        <a:lstStyle/>
        <a:p>
          <a:endParaRPr lang="es-EC"/>
        </a:p>
      </dgm:t>
    </dgm:pt>
    <dgm:pt modelId="{8D824E5C-0898-4A61-A92B-73DD4052C2C8}" type="pres">
      <dgm:prSet presAssocID="{36E1AE4E-74C9-4E64-BCC5-0691F79DE3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EDDAA743-A3B0-44EE-870C-EEE62F1B15E0}" type="pres">
      <dgm:prSet presAssocID="{D93ACCA0-148A-4232-BFAA-9BCAA856D976}" presName="root" presStyleCnt="0"/>
      <dgm:spPr/>
      <dgm:t>
        <a:bodyPr/>
        <a:lstStyle/>
        <a:p>
          <a:endParaRPr lang="es-EC"/>
        </a:p>
      </dgm:t>
    </dgm:pt>
    <dgm:pt modelId="{F1252E89-3F8B-45F1-A36B-C5DC1629E7A1}" type="pres">
      <dgm:prSet presAssocID="{D93ACCA0-148A-4232-BFAA-9BCAA856D976}" presName="rootComposite" presStyleCnt="0"/>
      <dgm:spPr/>
      <dgm:t>
        <a:bodyPr/>
        <a:lstStyle/>
        <a:p>
          <a:endParaRPr lang="es-EC"/>
        </a:p>
      </dgm:t>
    </dgm:pt>
    <dgm:pt modelId="{BEB1C026-BB43-4AFC-9766-AE544BB82376}" type="pres">
      <dgm:prSet presAssocID="{D93ACCA0-148A-4232-BFAA-9BCAA856D976}" presName="rootText" presStyleLbl="node1" presStyleIdx="0" presStyleCnt="1" custScaleX="224797" custLinFactY="-49922" custLinFactNeighborX="1058" custLinFactNeighborY="-100000"/>
      <dgm:spPr/>
      <dgm:t>
        <a:bodyPr/>
        <a:lstStyle/>
        <a:p>
          <a:endParaRPr lang="es-ES"/>
        </a:p>
      </dgm:t>
    </dgm:pt>
    <dgm:pt modelId="{1173F82B-C339-4631-852E-2E666B657A49}" type="pres">
      <dgm:prSet presAssocID="{D93ACCA0-148A-4232-BFAA-9BCAA856D976}" presName="rootConnector" presStyleLbl="node1" presStyleIdx="0" presStyleCnt="1"/>
      <dgm:spPr/>
      <dgm:t>
        <a:bodyPr/>
        <a:lstStyle/>
        <a:p>
          <a:endParaRPr lang="es-ES"/>
        </a:p>
      </dgm:t>
    </dgm:pt>
    <dgm:pt modelId="{48C2629D-E67C-4F6D-958B-DD9328B9B8A4}" type="pres">
      <dgm:prSet presAssocID="{D93ACCA0-148A-4232-BFAA-9BCAA856D976}" presName="childShape" presStyleCnt="0"/>
      <dgm:spPr/>
      <dgm:t>
        <a:bodyPr/>
        <a:lstStyle/>
        <a:p>
          <a:endParaRPr lang="es-EC"/>
        </a:p>
      </dgm:t>
    </dgm:pt>
    <dgm:pt modelId="{59127CDB-3310-448C-A05E-BA011E3299B6}" type="pres">
      <dgm:prSet presAssocID="{06877C3B-B0A5-461E-B357-60B0E0F5F705}" presName="Name13" presStyleLbl="parChTrans1D2" presStyleIdx="0" presStyleCnt="3"/>
      <dgm:spPr/>
      <dgm:t>
        <a:bodyPr/>
        <a:lstStyle/>
        <a:p>
          <a:endParaRPr lang="es-EC"/>
        </a:p>
      </dgm:t>
    </dgm:pt>
    <dgm:pt modelId="{1E5B685B-C19D-47C6-9B91-6565A645BBCA}" type="pres">
      <dgm:prSet presAssocID="{3D6409D8-50AD-4949-9746-D1389AB42989}" presName="childText" presStyleLbl="bgAcc1" presStyleIdx="0" presStyleCnt="3" custScaleX="544240" custScaleY="175627" custLinFactNeighborX="-5496" custLinFactNeighborY="-403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7C98AD-1574-489D-8088-6E711D2C7E85}" type="pres">
      <dgm:prSet presAssocID="{6308E82C-2CD9-4486-9EB4-2738F2314BF3}" presName="Name13" presStyleLbl="parChTrans1D2" presStyleIdx="1" presStyleCnt="3"/>
      <dgm:spPr/>
      <dgm:t>
        <a:bodyPr/>
        <a:lstStyle/>
        <a:p>
          <a:endParaRPr lang="es-EC"/>
        </a:p>
      </dgm:t>
    </dgm:pt>
    <dgm:pt modelId="{E95754C8-CA17-4C2E-80F3-2314E0DA7256}" type="pres">
      <dgm:prSet presAssocID="{41914E05-5074-4053-89C7-F8DDF98DE746}" presName="childText" presStyleLbl="bgAcc1" presStyleIdx="1" presStyleCnt="3" custScaleX="544240" custScaleY="170271" custLinFactNeighborX="-3341" custLinFactNeighborY="-574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080234-739D-4FAF-A93E-1B62B055C963}" type="pres">
      <dgm:prSet presAssocID="{CE0D8C80-DC79-4C95-B516-26E4FBAA6089}" presName="Name13" presStyleLbl="parChTrans1D2" presStyleIdx="2" presStyleCnt="3"/>
      <dgm:spPr/>
      <dgm:t>
        <a:bodyPr/>
        <a:lstStyle/>
        <a:p>
          <a:endParaRPr lang="es-EC"/>
        </a:p>
      </dgm:t>
    </dgm:pt>
    <dgm:pt modelId="{503AF34B-4938-481C-8812-72FE2A8280B4}" type="pres">
      <dgm:prSet presAssocID="{29B66F51-9FCC-4A1C-9443-5C8162E4C6E9}" presName="childText" presStyleLbl="bgAcc1" presStyleIdx="2" presStyleCnt="3" custScaleX="544240" custScaleY="173558" custLinFactNeighborX="-1609" custLinFactNeighborY="-706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2914FE0-53D9-419C-B4EC-E96036A31AE1}" type="presOf" srcId="{D93ACCA0-148A-4232-BFAA-9BCAA856D976}" destId="{1173F82B-C339-4631-852E-2E666B657A49}" srcOrd="1" destOrd="0" presId="urn:microsoft.com/office/officeart/2005/8/layout/hierarchy3"/>
    <dgm:cxn modelId="{7E6585E1-4BEE-4F30-909E-58F9BFD602FC}" srcId="{36E1AE4E-74C9-4E64-BCC5-0691F79DE317}" destId="{D93ACCA0-148A-4232-BFAA-9BCAA856D976}" srcOrd="0" destOrd="0" parTransId="{4DFCB65E-6695-486A-A345-9D43A6E2B483}" sibTransId="{8E65A360-B433-4E05-9B06-B131E836760B}"/>
    <dgm:cxn modelId="{0DF2FEF8-A30A-42EF-A0F8-243306BE7532}" type="presOf" srcId="{CE0D8C80-DC79-4C95-B516-26E4FBAA6089}" destId="{C0080234-739D-4FAF-A93E-1B62B055C963}" srcOrd="0" destOrd="0" presId="urn:microsoft.com/office/officeart/2005/8/layout/hierarchy3"/>
    <dgm:cxn modelId="{C4C0722C-1B0E-403E-9C27-A278DB520B67}" srcId="{D93ACCA0-148A-4232-BFAA-9BCAA856D976}" destId="{41914E05-5074-4053-89C7-F8DDF98DE746}" srcOrd="1" destOrd="0" parTransId="{6308E82C-2CD9-4486-9EB4-2738F2314BF3}" sibTransId="{0C12A479-22D8-4435-96C1-2842522819CD}"/>
    <dgm:cxn modelId="{70B682AF-8DEA-4AF3-9B0E-79136AF74E63}" srcId="{D93ACCA0-148A-4232-BFAA-9BCAA856D976}" destId="{3D6409D8-50AD-4949-9746-D1389AB42989}" srcOrd="0" destOrd="0" parTransId="{06877C3B-B0A5-461E-B357-60B0E0F5F705}" sibTransId="{EC541F57-9FAB-493C-B907-C7839250181D}"/>
    <dgm:cxn modelId="{73EF1511-2914-4BEB-8BEC-24B53DE44571}" type="presOf" srcId="{6308E82C-2CD9-4486-9EB4-2738F2314BF3}" destId="{627C98AD-1574-489D-8088-6E711D2C7E85}" srcOrd="0" destOrd="0" presId="urn:microsoft.com/office/officeart/2005/8/layout/hierarchy3"/>
    <dgm:cxn modelId="{B7838B74-C98D-4221-BB4A-4C8355F96F44}" type="presOf" srcId="{29B66F51-9FCC-4A1C-9443-5C8162E4C6E9}" destId="{503AF34B-4938-481C-8812-72FE2A8280B4}" srcOrd="0" destOrd="0" presId="urn:microsoft.com/office/officeart/2005/8/layout/hierarchy3"/>
    <dgm:cxn modelId="{6A7666A8-1B9D-47F1-B6B8-0B1911CC8914}" type="presOf" srcId="{3D6409D8-50AD-4949-9746-D1389AB42989}" destId="{1E5B685B-C19D-47C6-9B91-6565A645BBCA}" srcOrd="0" destOrd="0" presId="urn:microsoft.com/office/officeart/2005/8/layout/hierarchy3"/>
    <dgm:cxn modelId="{0B7AA961-9E7C-4A1C-B838-D5DB8B7C38B3}" type="presOf" srcId="{06877C3B-B0A5-461E-B357-60B0E0F5F705}" destId="{59127CDB-3310-448C-A05E-BA011E3299B6}" srcOrd="0" destOrd="0" presId="urn:microsoft.com/office/officeart/2005/8/layout/hierarchy3"/>
    <dgm:cxn modelId="{944D7BFF-DBBA-4911-B428-6AADE52ED591}" type="presOf" srcId="{41914E05-5074-4053-89C7-F8DDF98DE746}" destId="{E95754C8-CA17-4C2E-80F3-2314E0DA7256}" srcOrd="0" destOrd="0" presId="urn:microsoft.com/office/officeart/2005/8/layout/hierarchy3"/>
    <dgm:cxn modelId="{33693353-BB26-470E-B536-E4A9EDB9883F}" srcId="{D93ACCA0-148A-4232-BFAA-9BCAA856D976}" destId="{29B66F51-9FCC-4A1C-9443-5C8162E4C6E9}" srcOrd="2" destOrd="0" parTransId="{CE0D8C80-DC79-4C95-B516-26E4FBAA6089}" sibTransId="{072D9445-EAC0-4BD8-8A87-743AC84CE88F}"/>
    <dgm:cxn modelId="{BBE4711F-34A7-4A7B-BD14-96AAC028EFFE}" type="presOf" srcId="{D93ACCA0-148A-4232-BFAA-9BCAA856D976}" destId="{BEB1C026-BB43-4AFC-9766-AE544BB82376}" srcOrd="0" destOrd="0" presId="urn:microsoft.com/office/officeart/2005/8/layout/hierarchy3"/>
    <dgm:cxn modelId="{39CBA76A-4913-4876-8C1A-F7B333425A69}" type="presOf" srcId="{36E1AE4E-74C9-4E64-BCC5-0691F79DE317}" destId="{8D824E5C-0898-4A61-A92B-73DD4052C2C8}" srcOrd="0" destOrd="0" presId="urn:microsoft.com/office/officeart/2005/8/layout/hierarchy3"/>
    <dgm:cxn modelId="{4193AD7C-DB46-4805-BBAF-A374931FFD03}" type="presParOf" srcId="{8D824E5C-0898-4A61-A92B-73DD4052C2C8}" destId="{EDDAA743-A3B0-44EE-870C-EEE62F1B15E0}" srcOrd="0" destOrd="0" presId="urn:microsoft.com/office/officeart/2005/8/layout/hierarchy3"/>
    <dgm:cxn modelId="{00A0951E-2B3B-4D10-82FA-72E5A2AF45C7}" type="presParOf" srcId="{EDDAA743-A3B0-44EE-870C-EEE62F1B15E0}" destId="{F1252E89-3F8B-45F1-A36B-C5DC1629E7A1}" srcOrd="0" destOrd="0" presId="urn:microsoft.com/office/officeart/2005/8/layout/hierarchy3"/>
    <dgm:cxn modelId="{74F9452B-C8CE-4EBA-84ED-163F90E8CA27}" type="presParOf" srcId="{F1252E89-3F8B-45F1-A36B-C5DC1629E7A1}" destId="{BEB1C026-BB43-4AFC-9766-AE544BB82376}" srcOrd="0" destOrd="0" presId="urn:microsoft.com/office/officeart/2005/8/layout/hierarchy3"/>
    <dgm:cxn modelId="{13CDC042-150D-4612-A8CA-1C380BB44A36}" type="presParOf" srcId="{F1252E89-3F8B-45F1-A36B-C5DC1629E7A1}" destId="{1173F82B-C339-4631-852E-2E666B657A49}" srcOrd="1" destOrd="0" presId="urn:microsoft.com/office/officeart/2005/8/layout/hierarchy3"/>
    <dgm:cxn modelId="{241FEBE7-F17B-4B7A-BCE8-B3A1335E1014}" type="presParOf" srcId="{EDDAA743-A3B0-44EE-870C-EEE62F1B15E0}" destId="{48C2629D-E67C-4F6D-958B-DD9328B9B8A4}" srcOrd="1" destOrd="0" presId="urn:microsoft.com/office/officeart/2005/8/layout/hierarchy3"/>
    <dgm:cxn modelId="{9EEB3865-441F-4930-9E82-9D9157366A18}" type="presParOf" srcId="{48C2629D-E67C-4F6D-958B-DD9328B9B8A4}" destId="{59127CDB-3310-448C-A05E-BA011E3299B6}" srcOrd="0" destOrd="0" presId="urn:microsoft.com/office/officeart/2005/8/layout/hierarchy3"/>
    <dgm:cxn modelId="{157B9846-9D74-4C23-836F-4B544E587646}" type="presParOf" srcId="{48C2629D-E67C-4F6D-958B-DD9328B9B8A4}" destId="{1E5B685B-C19D-47C6-9B91-6565A645BBCA}" srcOrd="1" destOrd="0" presId="urn:microsoft.com/office/officeart/2005/8/layout/hierarchy3"/>
    <dgm:cxn modelId="{C0537D85-2653-4702-934E-C0E328A0557F}" type="presParOf" srcId="{48C2629D-E67C-4F6D-958B-DD9328B9B8A4}" destId="{627C98AD-1574-489D-8088-6E711D2C7E85}" srcOrd="2" destOrd="0" presId="urn:microsoft.com/office/officeart/2005/8/layout/hierarchy3"/>
    <dgm:cxn modelId="{E1D60769-7DCC-46D1-943B-F5F332E0AB26}" type="presParOf" srcId="{48C2629D-E67C-4F6D-958B-DD9328B9B8A4}" destId="{E95754C8-CA17-4C2E-80F3-2314E0DA7256}" srcOrd="3" destOrd="0" presId="urn:microsoft.com/office/officeart/2005/8/layout/hierarchy3"/>
    <dgm:cxn modelId="{8B3CDB0F-02C5-46EE-AC17-F299F44F0C0D}" type="presParOf" srcId="{48C2629D-E67C-4F6D-958B-DD9328B9B8A4}" destId="{C0080234-739D-4FAF-A93E-1B62B055C963}" srcOrd="4" destOrd="0" presId="urn:microsoft.com/office/officeart/2005/8/layout/hierarchy3"/>
    <dgm:cxn modelId="{68F185EF-1D86-4C3B-8A37-C512334D2E53}" type="presParOf" srcId="{48C2629D-E67C-4F6D-958B-DD9328B9B8A4}" destId="{503AF34B-4938-481C-8812-72FE2A8280B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E1AE4E-74C9-4E64-BCC5-0691F79DE317}" type="doc">
      <dgm:prSet loTypeId="urn:microsoft.com/office/officeart/2005/8/layout/hierarchy3" loCatId="hierarchy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D93ACCA0-148A-4232-BFAA-9BCAA856D976}">
      <dgm:prSet phldrT="[Text]"/>
      <dgm:spPr/>
      <dgm:t>
        <a:bodyPr/>
        <a:lstStyle/>
        <a:p>
          <a:r>
            <a:rPr lang="es-ES" b="1" dirty="0" smtClean="0"/>
            <a:t>Conclusiones y Recomendaciones</a:t>
          </a:r>
          <a:endParaRPr lang="es-ES" dirty="0"/>
        </a:p>
      </dgm:t>
    </dgm:pt>
    <dgm:pt modelId="{4DFCB65E-6695-486A-A345-9D43A6E2B483}" type="parTrans" cxnId="{7E6585E1-4BEE-4F30-909E-58F9BFD602FC}">
      <dgm:prSet/>
      <dgm:spPr/>
      <dgm:t>
        <a:bodyPr/>
        <a:lstStyle/>
        <a:p>
          <a:endParaRPr lang="es-ES"/>
        </a:p>
      </dgm:t>
    </dgm:pt>
    <dgm:pt modelId="{8E65A360-B433-4E05-9B06-B131E836760B}" type="sibTrans" cxnId="{7E6585E1-4BEE-4F30-909E-58F9BFD602FC}">
      <dgm:prSet/>
      <dgm:spPr/>
      <dgm:t>
        <a:bodyPr/>
        <a:lstStyle/>
        <a:p>
          <a:endParaRPr lang="es-ES"/>
        </a:p>
      </dgm:t>
    </dgm:pt>
    <dgm:pt modelId="{DD04C6C1-6D9C-401B-8D90-D522A4FDA5A6}">
      <dgm:prSet phldrT="[Text]" custT="1"/>
      <dgm:spPr/>
      <dgm:t>
        <a:bodyPr/>
        <a:lstStyle/>
        <a:p>
          <a:pPr algn="l"/>
          <a:r>
            <a:rPr lang="es-EC" sz="2800" b="0" dirty="0" smtClean="0"/>
            <a:t>Evitar el criterio erróneo de “mientras más luz mejor” debido a que las consecuencias son inseguridad y pérdida de visibilidad, lo que puede provocar mayor número de accidentes en las vías.</a:t>
          </a:r>
          <a:endParaRPr lang="es-ES" sz="2800" b="0" dirty="0" smtClean="0"/>
        </a:p>
      </dgm:t>
    </dgm:pt>
    <dgm:pt modelId="{F541541B-532C-419C-9D6A-AF14A7F15181}" type="parTrans" cxnId="{E15D3448-A682-4A25-B261-951F779DF302}">
      <dgm:prSet/>
      <dgm:spPr/>
      <dgm:t>
        <a:bodyPr/>
        <a:lstStyle/>
        <a:p>
          <a:endParaRPr lang="es-ES"/>
        </a:p>
      </dgm:t>
    </dgm:pt>
    <dgm:pt modelId="{FDA8841A-7C84-4103-890C-D2CE615146B4}" type="sibTrans" cxnId="{E15D3448-A682-4A25-B261-951F779DF302}">
      <dgm:prSet/>
      <dgm:spPr/>
      <dgm:t>
        <a:bodyPr/>
        <a:lstStyle/>
        <a:p>
          <a:endParaRPr lang="es-ES"/>
        </a:p>
      </dgm:t>
    </dgm:pt>
    <dgm:pt modelId="{F1B4B0AE-B89D-422E-8248-857E011CA026}">
      <dgm:prSet phldrT="[Text]" custT="1"/>
      <dgm:spPr/>
      <dgm:t>
        <a:bodyPr/>
        <a:lstStyle/>
        <a:p>
          <a:pPr algn="l"/>
          <a:r>
            <a:rPr lang="es-EC" sz="2800" dirty="0" smtClean="0"/>
            <a:t>Si no es posible cambiar el tipo de luminaria y el sentido de iluminación al venir un auto de frente, se recomienda utilizar pantallas o rejillas que permitirán evadir la dispersión del haz de luz.</a:t>
          </a:r>
          <a:endParaRPr lang="es-ES" sz="2800" b="1" dirty="0" smtClean="0"/>
        </a:p>
      </dgm:t>
    </dgm:pt>
    <dgm:pt modelId="{B0BF6B5E-9E49-4BFA-9B1B-CCE5C027B4E2}" type="parTrans" cxnId="{A51F7D00-6E80-4916-A288-E4153F1415FB}">
      <dgm:prSet/>
      <dgm:spPr/>
      <dgm:t>
        <a:bodyPr/>
        <a:lstStyle/>
        <a:p>
          <a:endParaRPr lang="es-ES"/>
        </a:p>
      </dgm:t>
    </dgm:pt>
    <dgm:pt modelId="{02F72CDF-56E3-4432-8F1C-6E0DAD924AC1}" type="sibTrans" cxnId="{A51F7D00-6E80-4916-A288-E4153F1415FB}">
      <dgm:prSet/>
      <dgm:spPr/>
      <dgm:t>
        <a:bodyPr/>
        <a:lstStyle/>
        <a:p>
          <a:endParaRPr lang="es-ES"/>
        </a:p>
      </dgm:t>
    </dgm:pt>
    <dgm:pt modelId="{41512043-FBEA-4633-8361-B8DF450F131B}">
      <dgm:prSet phldrT="[Text]"/>
      <dgm:spPr/>
      <dgm:t>
        <a:bodyPr/>
        <a:lstStyle/>
        <a:p>
          <a:pPr algn="l"/>
          <a:r>
            <a:rPr lang="es-EC" dirty="0" smtClean="0"/>
            <a:t>Divulgar, denunciar, proponer y trabajar son algunas de las opciones para evitar que la contaminación lumínica automotriz afecte la salud de los seres vivos.</a:t>
          </a:r>
          <a:endParaRPr lang="es-ES" b="1" dirty="0" smtClean="0"/>
        </a:p>
      </dgm:t>
    </dgm:pt>
    <dgm:pt modelId="{B81580A6-B266-42A6-8954-78751F363751}" type="parTrans" cxnId="{0446965B-7EE2-4FF0-B984-7271326DBEBC}">
      <dgm:prSet/>
      <dgm:spPr/>
      <dgm:t>
        <a:bodyPr/>
        <a:lstStyle/>
        <a:p>
          <a:endParaRPr lang="es-EC"/>
        </a:p>
      </dgm:t>
    </dgm:pt>
    <dgm:pt modelId="{DCA340D6-D39D-4B6F-933A-78AC507F2EB0}" type="sibTrans" cxnId="{0446965B-7EE2-4FF0-B984-7271326DBEBC}">
      <dgm:prSet/>
      <dgm:spPr/>
      <dgm:t>
        <a:bodyPr/>
        <a:lstStyle/>
        <a:p>
          <a:endParaRPr lang="es-EC"/>
        </a:p>
      </dgm:t>
    </dgm:pt>
    <dgm:pt modelId="{8D824E5C-0898-4A61-A92B-73DD4052C2C8}" type="pres">
      <dgm:prSet presAssocID="{36E1AE4E-74C9-4E64-BCC5-0691F79DE3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EDDAA743-A3B0-44EE-870C-EEE62F1B15E0}" type="pres">
      <dgm:prSet presAssocID="{D93ACCA0-148A-4232-BFAA-9BCAA856D976}" presName="root" presStyleCnt="0"/>
      <dgm:spPr/>
      <dgm:t>
        <a:bodyPr/>
        <a:lstStyle/>
        <a:p>
          <a:endParaRPr lang="es-EC"/>
        </a:p>
      </dgm:t>
    </dgm:pt>
    <dgm:pt modelId="{F1252E89-3F8B-45F1-A36B-C5DC1629E7A1}" type="pres">
      <dgm:prSet presAssocID="{D93ACCA0-148A-4232-BFAA-9BCAA856D976}" presName="rootComposite" presStyleCnt="0"/>
      <dgm:spPr/>
      <dgm:t>
        <a:bodyPr/>
        <a:lstStyle/>
        <a:p>
          <a:endParaRPr lang="es-EC"/>
        </a:p>
      </dgm:t>
    </dgm:pt>
    <dgm:pt modelId="{BEB1C026-BB43-4AFC-9766-AE544BB82376}" type="pres">
      <dgm:prSet presAssocID="{D93ACCA0-148A-4232-BFAA-9BCAA856D976}" presName="rootText" presStyleLbl="node1" presStyleIdx="0" presStyleCnt="1" custScaleX="224797" custLinFactNeighborY="-32017"/>
      <dgm:spPr/>
      <dgm:t>
        <a:bodyPr/>
        <a:lstStyle/>
        <a:p>
          <a:endParaRPr lang="es-ES"/>
        </a:p>
      </dgm:t>
    </dgm:pt>
    <dgm:pt modelId="{1173F82B-C339-4631-852E-2E666B657A49}" type="pres">
      <dgm:prSet presAssocID="{D93ACCA0-148A-4232-BFAA-9BCAA856D976}" presName="rootConnector" presStyleLbl="node1" presStyleIdx="0" presStyleCnt="1"/>
      <dgm:spPr/>
      <dgm:t>
        <a:bodyPr/>
        <a:lstStyle/>
        <a:p>
          <a:endParaRPr lang="es-ES"/>
        </a:p>
      </dgm:t>
    </dgm:pt>
    <dgm:pt modelId="{48C2629D-E67C-4F6D-958B-DD9328B9B8A4}" type="pres">
      <dgm:prSet presAssocID="{D93ACCA0-148A-4232-BFAA-9BCAA856D976}" presName="childShape" presStyleCnt="0"/>
      <dgm:spPr/>
      <dgm:t>
        <a:bodyPr/>
        <a:lstStyle/>
        <a:p>
          <a:endParaRPr lang="es-EC"/>
        </a:p>
      </dgm:t>
    </dgm:pt>
    <dgm:pt modelId="{04BEFB5C-70F4-419E-A346-3445390AD838}" type="pres">
      <dgm:prSet presAssocID="{F541541B-532C-419C-9D6A-AF14A7F15181}" presName="Name13" presStyleLbl="parChTrans1D2" presStyleIdx="0" presStyleCnt="3"/>
      <dgm:spPr/>
      <dgm:t>
        <a:bodyPr/>
        <a:lstStyle/>
        <a:p>
          <a:endParaRPr lang="es-ES"/>
        </a:p>
      </dgm:t>
    </dgm:pt>
    <dgm:pt modelId="{144F8CC9-EE6A-4FA6-95D8-D5EDE4F42C1A}" type="pres">
      <dgm:prSet presAssocID="{DD04C6C1-6D9C-401B-8D90-D522A4FDA5A6}" presName="childText" presStyleLbl="bgAcc1" presStyleIdx="0" presStyleCnt="3" custScaleX="544240" custScaleY="170271" custLinFactNeighborX="-1609" custLinFactNeighborY="-461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C79515-DF76-47C2-9D69-8769AE07CB07}" type="pres">
      <dgm:prSet presAssocID="{B0BF6B5E-9E49-4BFA-9B1B-CCE5C027B4E2}" presName="Name13" presStyleLbl="parChTrans1D2" presStyleIdx="1" presStyleCnt="3"/>
      <dgm:spPr/>
      <dgm:t>
        <a:bodyPr/>
        <a:lstStyle/>
        <a:p>
          <a:endParaRPr lang="es-ES"/>
        </a:p>
      </dgm:t>
    </dgm:pt>
    <dgm:pt modelId="{98ACEB5B-8F19-4C63-B285-F6963F8EBA5F}" type="pres">
      <dgm:prSet presAssocID="{F1B4B0AE-B89D-422E-8248-857E011CA026}" presName="childText" presStyleLbl="bgAcc1" presStyleIdx="1" presStyleCnt="3" custScaleX="544240" custScaleY="175627" custLinFactNeighborY="-625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FA3BE8-E94A-47EA-BFD0-A59E5F3E92B6}" type="pres">
      <dgm:prSet presAssocID="{B81580A6-B266-42A6-8954-78751F363751}" presName="Name13" presStyleLbl="parChTrans1D2" presStyleIdx="2" presStyleCnt="3"/>
      <dgm:spPr/>
      <dgm:t>
        <a:bodyPr/>
        <a:lstStyle/>
        <a:p>
          <a:endParaRPr lang="es-EC"/>
        </a:p>
      </dgm:t>
    </dgm:pt>
    <dgm:pt modelId="{45CFDF01-9B68-4E64-935B-5216AB15F230}" type="pres">
      <dgm:prSet presAssocID="{41512043-FBEA-4633-8361-B8DF450F131B}" presName="childText" presStyleLbl="bgAcc1" presStyleIdx="2" presStyleCnt="3" custScaleX="544240" custScaleY="173558" custLinFactNeighborY="-7859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E6585E1-4BEE-4F30-909E-58F9BFD602FC}" srcId="{36E1AE4E-74C9-4E64-BCC5-0691F79DE317}" destId="{D93ACCA0-148A-4232-BFAA-9BCAA856D976}" srcOrd="0" destOrd="0" parTransId="{4DFCB65E-6695-486A-A345-9D43A6E2B483}" sibTransId="{8E65A360-B433-4E05-9B06-B131E836760B}"/>
    <dgm:cxn modelId="{CCD1123B-4247-42B7-AE98-0DEB89583C5C}" type="presOf" srcId="{B0BF6B5E-9E49-4BFA-9B1B-CCE5C027B4E2}" destId="{18C79515-DF76-47C2-9D69-8769AE07CB07}" srcOrd="0" destOrd="0" presId="urn:microsoft.com/office/officeart/2005/8/layout/hierarchy3"/>
    <dgm:cxn modelId="{E15D3448-A682-4A25-B261-951F779DF302}" srcId="{D93ACCA0-148A-4232-BFAA-9BCAA856D976}" destId="{DD04C6C1-6D9C-401B-8D90-D522A4FDA5A6}" srcOrd="0" destOrd="0" parTransId="{F541541B-532C-419C-9D6A-AF14A7F15181}" sibTransId="{FDA8841A-7C84-4103-890C-D2CE615146B4}"/>
    <dgm:cxn modelId="{36903A17-EB4A-45BC-9EB9-82E646A75248}" type="presOf" srcId="{B81580A6-B266-42A6-8954-78751F363751}" destId="{A8FA3BE8-E94A-47EA-BFD0-A59E5F3E92B6}" srcOrd="0" destOrd="0" presId="urn:microsoft.com/office/officeart/2005/8/layout/hierarchy3"/>
    <dgm:cxn modelId="{CD3E51BC-3BAF-4A35-BD9D-371000A7938F}" type="presOf" srcId="{F541541B-532C-419C-9D6A-AF14A7F15181}" destId="{04BEFB5C-70F4-419E-A346-3445390AD838}" srcOrd="0" destOrd="0" presId="urn:microsoft.com/office/officeart/2005/8/layout/hierarchy3"/>
    <dgm:cxn modelId="{39894E76-28EC-45FF-8047-4ABB99A035D7}" type="presOf" srcId="{D93ACCA0-148A-4232-BFAA-9BCAA856D976}" destId="{1173F82B-C339-4631-852E-2E666B657A49}" srcOrd="1" destOrd="0" presId="urn:microsoft.com/office/officeart/2005/8/layout/hierarchy3"/>
    <dgm:cxn modelId="{CC61B74A-DEC1-431E-8922-E70D59D81047}" type="presOf" srcId="{F1B4B0AE-B89D-422E-8248-857E011CA026}" destId="{98ACEB5B-8F19-4C63-B285-F6963F8EBA5F}" srcOrd="0" destOrd="0" presId="urn:microsoft.com/office/officeart/2005/8/layout/hierarchy3"/>
    <dgm:cxn modelId="{8C71DD88-0B35-45E1-9259-B516113BAE95}" type="presOf" srcId="{41512043-FBEA-4633-8361-B8DF450F131B}" destId="{45CFDF01-9B68-4E64-935B-5216AB15F230}" srcOrd="0" destOrd="0" presId="urn:microsoft.com/office/officeart/2005/8/layout/hierarchy3"/>
    <dgm:cxn modelId="{A51F7D00-6E80-4916-A288-E4153F1415FB}" srcId="{D93ACCA0-148A-4232-BFAA-9BCAA856D976}" destId="{F1B4B0AE-B89D-422E-8248-857E011CA026}" srcOrd="1" destOrd="0" parTransId="{B0BF6B5E-9E49-4BFA-9B1B-CCE5C027B4E2}" sibTransId="{02F72CDF-56E3-4432-8F1C-6E0DAD924AC1}"/>
    <dgm:cxn modelId="{64EE032E-1C10-4146-99EB-2E41BE1AA9EE}" type="presOf" srcId="{DD04C6C1-6D9C-401B-8D90-D522A4FDA5A6}" destId="{144F8CC9-EE6A-4FA6-95D8-D5EDE4F42C1A}" srcOrd="0" destOrd="0" presId="urn:microsoft.com/office/officeart/2005/8/layout/hierarchy3"/>
    <dgm:cxn modelId="{85FC7D00-8CDD-4D1C-8D66-0351D1C0D32D}" type="presOf" srcId="{36E1AE4E-74C9-4E64-BCC5-0691F79DE317}" destId="{8D824E5C-0898-4A61-A92B-73DD4052C2C8}" srcOrd="0" destOrd="0" presId="urn:microsoft.com/office/officeart/2005/8/layout/hierarchy3"/>
    <dgm:cxn modelId="{48B34DB5-63BC-477D-B7CF-FC63AB91A475}" type="presOf" srcId="{D93ACCA0-148A-4232-BFAA-9BCAA856D976}" destId="{BEB1C026-BB43-4AFC-9766-AE544BB82376}" srcOrd="0" destOrd="0" presId="urn:microsoft.com/office/officeart/2005/8/layout/hierarchy3"/>
    <dgm:cxn modelId="{0446965B-7EE2-4FF0-B984-7271326DBEBC}" srcId="{D93ACCA0-148A-4232-BFAA-9BCAA856D976}" destId="{41512043-FBEA-4633-8361-B8DF450F131B}" srcOrd="2" destOrd="0" parTransId="{B81580A6-B266-42A6-8954-78751F363751}" sibTransId="{DCA340D6-D39D-4B6F-933A-78AC507F2EB0}"/>
    <dgm:cxn modelId="{AEA1A157-8185-48B9-9994-CFFF50A95994}" type="presParOf" srcId="{8D824E5C-0898-4A61-A92B-73DD4052C2C8}" destId="{EDDAA743-A3B0-44EE-870C-EEE62F1B15E0}" srcOrd="0" destOrd="0" presId="urn:microsoft.com/office/officeart/2005/8/layout/hierarchy3"/>
    <dgm:cxn modelId="{86857032-BDC8-48B1-B083-F34B20229161}" type="presParOf" srcId="{EDDAA743-A3B0-44EE-870C-EEE62F1B15E0}" destId="{F1252E89-3F8B-45F1-A36B-C5DC1629E7A1}" srcOrd="0" destOrd="0" presId="urn:microsoft.com/office/officeart/2005/8/layout/hierarchy3"/>
    <dgm:cxn modelId="{FE290992-3DAA-462E-AB2D-C428700F7DE2}" type="presParOf" srcId="{F1252E89-3F8B-45F1-A36B-C5DC1629E7A1}" destId="{BEB1C026-BB43-4AFC-9766-AE544BB82376}" srcOrd="0" destOrd="0" presId="urn:microsoft.com/office/officeart/2005/8/layout/hierarchy3"/>
    <dgm:cxn modelId="{886080FC-C744-4063-911A-5C7BA3DA4384}" type="presParOf" srcId="{F1252E89-3F8B-45F1-A36B-C5DC1629E7A1}" destId="{1173F82B-C339-4631-852E-2E666B657A49}" srcOrd="1" destOrd="0" presId="urn:microsoft.com/office/officeart/2005/8/layout/hierarchy3"/>
    <dgm:cxn modelId="{B07FF836-875B-4037-8B1A-EEF9DD439F04}" type="presParOf" srcId="{EDDAA743-A3B0-44EE-870C-EEE62F1B15E0}" destId="{48C2629D-E67C-4F6D-958B-DD9328B9B8A4}" srcOrd="1" destOrd="0" presId="urn:microsoft.com/office/officeart/2005/8/layout/hierarchy3"/>
    <dgm:cxn modelId="{ABC5C40B-2ACB-488D-BC4F-02952CD6271A}" type="presParOf" srcId="{48C2629D-E67C-4F6D-958B-DD9328B9B8A4}" destId="{04BEFB5C-70F4-419E-A346-3445390AD838}" srcOrd="0" destOrd="0" presId="urn:microsoft.com/office/officeart/2005/8/layout/hierarchy3"/>
    <dgm:cxn modelId="{7DC984E8-1D44-413A-95E1-F51B9F0450A1}" type="presParOf" srcId="{48C2629D-E67C-4F6D-958B-DD9328B9B8A4}" destId="{144F8CC9-EE6A-4FA6-95D8-D5EDE4F42C1A}" srcOrd="1" destOrd="0" presId="urn:microsoft.com/office/officeart/2005/8/layout/hierarchy3"/>
    <dgm:cxn modelId="{F21DF7B4-45D4-46FE-8D29-55CBB2C08E11}" type="presParOf" srcId="{48C2629D-E67C-4F6D-958B-DD9328B9B8A4}" destId="{18C79515-DF76-47C2-9D69-8769AE07CB07}" srcOrd="2" destOrd="0" presId="urn:microsoft.com/office/officeart/2005/8/layout/hierarchy3"/>
    <dgm:cxn modelId="{419AE076-6D53-4112-B4BB-0AE4911C90ED}" type="presParOf" srcId="{48C2629D-E67C-4F6D-958B-DD9328B9B8A4}" destId="{98ACEB5B-8F19-4C63-B285-F6963F8EBA5F}" srcOrd="3" destOrd="0" presId="urn:microsoft.com/office/officeart/2005/8/layout/hierarchy3"/>
    <dgm:cxn modelId="{C015D973-F029-45CE-A815-1E694EEAB3A8}" type="presParOf" srcId="{48C2629D-E67C-4F6D-958B-DD9328B9B8A4}" destId="{A8FA3BE8-E94A-47EA-BFD0-A59E5F3E92B6}" srcOrd="4" destOrd="0" presId="urn:microsoft.com/office/officeart/2005/8/layout/hierarchy3"/>
    <dgm:cxn modelId="{8499791A-6FA3-4D00-80D1-CEF7CF0E839B}" type="presParOf" srcId="{48C2629D-E67C-4F6D-958B-DD9328B9B8A4}" destId="{45CFDF01-9B68-4E64-935B-5216AB15F23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1C026-BB43-4AFC-9766-AE544BB82376}">
      <dsp:nvSpPr>
        <dsp:cNvPr id="0" name=""/>
        <dsp:cNvSpPr/>
      </dsp:nvSpPr>
      <dsp:spPr>
        <a:xfrm>
          <a:off x="986142" y="506827"/>
          <a:ext cx="1724779" cy="689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smtClean="0"/>
            <a:t>Temario</a:t>
          </a:r>
          <a:endParaRPr lang="es-ES" sz="3700" kern="1200" dirty="0"/>
        </a:p>
      </dsp:txBody>
      <dsp:txXfrm>
        <a:off x="1006349" y="527034"/>
        <a:ext cx="1684365" cy="649506"/>
      </dsp:txXfrm>
    </dsp:sp>
    <dsp:sp modelId="{04BEFB5C-70F4-419E-A346-3445390AD838}">
      <dsp:nvSpPr>
        <dsp:cNvPr id="0" name=""/>
        <dsp:cNvSpPr/>
      </dsp:nvSpPr>
      <dsp:spPr>
        <a:xfrm>
          <a:off x="1158620" y="1196748"/>
          <a:ext cx="1624605" cy="3493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304"/>
              </a:lnTo>
              <a:lnTo>
                <a:pt x="1624605" y="34930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F8CC9-EE6A-4FA6-95D8-D5EDE4F42C1A}">
      <dsp:nvSpPr>
        <dsp:cNvPr id="0" name=""/>
        <dsp:cNvSpPr/>
      </dsp:nvSpPr>
      <dsp:spPr>
        <a:xfrm>
          <a:off x="2783226" y="1216752"/>
          <a:ext cx="5619728" cy="658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Objetivos</a:t>
          </a:r>
        </a:p>
      </dsp:txBody>
      <dsp:txXfrm>
        <a:off x="2802516" y="1236042"/>
        <a:ext cx="5581148" cy="620021"/>
      </dsp:txXfrm>
    </dsp:sp>
    <dsp:sp modelId="{18C79515-DF76-47C2-9D69-8769AE07CB07}">
      <dsp:nvSpPr>
        <dsp:cNvPr id="0" name=""/>
        <dsp:cNvSpPr/>
      </dsp:nvSpPr>
      <dsp:spPr>
        <a:xfrm>
          <a:off x="1158620" y="1196748"/>
          <a:ext cx="1611340" cy="1163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3233"/>
              </a:lnTo>
              <a:lnTo>
                <a:pt x="1611340" y="116323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CEB5B-8F19-4C63-B285-F6963F8EBA5F}">
      <dsp:nvSpPr>
        <dsp:cNvPr id="0" name=""/>
        <dsp:cNvSpPr/>
      </dsp:nvSpPr>
      <dsp:spPr>
        <a:xfrm>
          <a:off x="2769961" y="2030681"/>
          <a:ext cx="5619728" cy="658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Introducción</a:t>
          </a:r>
        </a:p>
      </dsp:txBody>
      <dsp:txXfrm>
        <a:off x="2789251" y="2049971"/>
        <a:ext cx="5581148" cy="620021"/>
      </dsp:txXfrm>
    </dsp:sp>
    <dsp:sp modelId="{7DBC999C-C8D1-4DFA-8EAA-477E37FAF82B}">
      <dsp:nvSpPr>
        <dsp:cNvPr id="0" name=""/>
        <dsp:cNvSpPr/>
      </dsp:nvSpPr>
      <dsp:spPr>
        <a:xfrm>
          <a:off x="1158620" y="1196748"/>
          <a:ext cx="1611340" cy="1944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4810"/>
              </a:lnTo>
              <a:lnTo>
                <a:pt x="1611340" y="194481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D0860-7493-4158-BCFB-25898935C4BE}">
      <dsp:nvSpPr>
        <dsp:cNvPr id="0" name=""/>
        <dsp:cNvSpPr/>
      </dsp:nvSpPr>
      <dsp:spPr>
        <a:xfrm>
          <a:off x="2769961" y="2812258"/>
          <a:ext cx="5619728" cy="658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Marco Teórico</a:t>
          </a:r>
        </a:p>
      </dsp:txBody>
      <dsp:txXfrm>
        <a:off x="2789251" y="2831548"/>
        <a:ext cx="5581148" cy="620021"/>
      </dsp:txXfrm>
    </dsp:sp>
    <dsp:sp modelId="{15530334-60EA-4032-9FF3-D70354EA8652}">
      <dsp:nvSpPr>
        <dsp:cNvPr id="0" name=""/>
        <dsp:cNvSpPr/>
      </dsp:nvSpPr>
      <dsp:spPr>
        <a:xfrm>
          <a:off x="1158620" y="1196748"/>
          <a:ext cx="1611340" cy="2736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6890"/>
              </a:lnTo>
              <a:lnTo>
                <a:pt x="1611340" y="273689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373784-DC31-4DFF-A393-541516A009D6}">
      <dsp:nvSpPr>
        <dsp:cNvPr id="0" name=""/>
        <dsp:cNvSpPr/>
      </dsp:nvSpPr>
      <dsp:spPr>
        <a:xfrm>
          <a:off x="2769961" y="3604338"/>
          <a:ext cx="5619728" cy="658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Metodología Experimental</a:t>
          </a:r>
        </a:p>
      </dsp:txBody>
      <dsp:txXfrm>
        <a:off x="2789251" y="3623628"/>
        <a:ext cx="5581148" cy="620021"/>
      </dsp:txXfrm>
    </dsp:sp>
    <dsp:sp modelId="{917EC20A-A21A-43D4-89EF-732AE9F849F4}">
      <dsp:nvSpPr>
        <dsp:cNvPr id="0" name=""/>
        <dsp:cNvSpPr/>
      </dsp:nvSpPr>
      <dsp:spPr>
        <a:xfrm>
          <a:off x="1158620" y="1196748"/>
          <a:ext cx="1611340" cy="3528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8985"/>
              </a:lnTo>
              <a:lnTo>
                <a:pt x="1611340" y="352898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37945-F3C5-4EE9-8478-B6FD260E3412}">
      <dsp:nvSpPr>
        <dsp:cNvPr id="0" name=""/>
        <dsp:cNvSpPr/>
      </dsp:nvSpPr>
      <dsp:spPr>
        <a:xfrm>
          <a:off x="2769961" y="4396433"/>
          <a:ext cx="5619728" cy="658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Análisis y Resultados</a:t>
          </a:r>
        </a:p>
      </dsp:txBody>
      <dsp:txXfrm>
        <a:off x="2789251" y="4415723"/>
        <a:ext cx="5581148" cy="620021"/>
      </dsp:txXfrm>
    </dsp:sp>
    <dsp:sp modelId="{BD073E57-691D-48AE-93C7-5F3F5D3E6494}">
      <dsp:nvSpPr>
        <dsp:cNvPr id="0" name=""/>
        <dsp:cNvSpPr/>
      </dsp:nvSpPr>
      <dsp:spPr>
        <a:xfrm>
          <a:off x="1158620" y="1196748"/>
          <a:ext cx="1611340" cy="43210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21066"/>
              </a:lnTo>
              <a:lnTo>
                <a:pt x="1611340" y="432106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C82474-9E52-46FB-AEB9-DC50F8F58F1B}">
      <dsp:nvSpPr>
        <dsp:cNvPr id="0" name=""/>
        <dsp:cNvSpPr/>
      </dsp:nvSpPr>
      <dsp:spPr>
        <a:xfrm>
          <a:off x="2769961" y="5188513"/>
          <a:ext cx="5619728" cy="658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Conclusiones y Recomendaciones</a:t>
          </a:r>
        </a:p>
      </dsp:txBody>
      <dsp:txXfrm>
        <a:off x="2789251" y="5207803"/>
        <a:ext cx="5581148" cy="620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1C026-BB43-4AFC-9766-AE544BB82376}">
      <dsp:nvSpPr>
        <dsp:cNvPr id="0" name=""/>
        <dsp:cNvSpPr/>
      </dsp:nvSpPr>
      <dsp:spPr>
        <a:xfrm>
          <a:off x="22928" y="0"/>
          <a:ext cx="4097537" cy="9113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Conclusiones y Recomendaciones</a:t>
          </a:r>
          <a:endParaRPr lang="es-ES" sz="2800" kern="1200" dirty="0"/>
        </a:p>
      </dsp:txBody>
      <dsp:txXfrm>
        <a:off x="49622" y="26694"/>
        <a:ext cx="4044149" cy="857998"/>
      </dsp:txXfrm>
    </dsp:sp>
    <dsp:sp modelId="{59127CDB-3310-448C-A05E-BA011E3299B6}">
      <dsp:nvSpPr>
        <dsp:cNvPr id="0" name=""/>
        <dsp:cNvSpPr/>
      </dsp:nvSpPr>
      <dsp:spPr>
        <a:xfrm>
          <a:off x="432682" y="911386"/>
          <a:ext cx="310325" cy="925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5207"/>
              </a:lnTo>
              <a:lnTo>
                <a:pt x="310325" y="925207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B685B-C19D-47C6-9B91-6565A645BBCA}">
      <dsp:nvSpPr>
        <dsp:cNvPr id="0" name=""/>
        <dsp:cNvSpPr/>
      </dsp:nvSpPr>
      <dsp:spPr>
        <a:xfrm>
          <a:off x="743007" y="1036273"/>
          <a:ext cx="7936205" cy="16006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El uso de las luces xenón es para neblineros, pero existen personas que los utilizan como luces delanteras, implicando riesgos en la salud, debido a la mayor dispersión del color azul.</a:t>
          </a:r>
          <a:endParaRPr lang="es-ES" sz="2500" b="1" kern="1200" dirty="0" smtClean="0"/>
        </a:p>
      </dsp:txBody>
      <dsp:txXfrm>
        <a:off x="789888" y="1083154"/>
        <a:ext cx="7842443" cy="1506878"/>
      </dsp:txXfrm>
    </dsp:sp>
    <dsp:sp modelId="{627C98AD-1574-489D-8088-6E711D2C7E85}">
      <dsp:nvSpPr>
        <dsp:cNvPr id="0" name=""/>
        <dsp:cNvSpPr/>
      </dsp:nvSpPr>
      <dsp:spPr>
        <a:xfrm>
          <a:off x="432682" y="911386"/>
          <a:ext cx="341749" cy="25734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3449"/>
              </a:lnTo>
              <a:lnTo>
                <a:pt x="341749" y="2573449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754C8-CA17-4C2E-80F3-2314E0DA7256}">
      <dsp:nvSpPr>
        <dsp:cNvPr id="0" name=""/>
        <dsp:cNvSpPr/>
      </dsp:nvSpPr>
      <dsp:spPr>
        <a:xfrm>
          <a:off x="774431" y="2708922"/>
          <a:ext cx="7936205" cy="1551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Los focos que emiten mayor cantidad de espectro rojo que de azul, no calientan, sin embargo mientras más espectro azul emita el foco, se provoca mayor calor.</a:t>
          </a:r>
          <a:endParaRPr lang="es-ES" sz="2500" b="1" kern="1200" dirty="0" smtClean="0"/>
        </a:p>
      </dsp:txBody>
      <dsp:txXfrm>
        <a:off x="819882" y="2754373"/>
        <a:ext cx="7845303" cy="1460924"/>
      </dsp:txXfrm>
    </dsp:sp>
    <dsp:sp modelId="{C0080234-739D-4FAF-A93E-1B62B055C963}">
      <dsp:nvSpPr>
        <dsp:cNvPr id="0" name=""/>
        <dsp:cNvSpPr/>
      </dsp:nvSpPr>
      <dsp:spPr>
        <a:xfrm>
          <a:off x="432682" y="911386"/>
          <a:ext cx="367006" cy="4247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47005"/>
              </a:lnTo>
              <a:lnTo>
                <a:pt x="367006" y="424700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3AF34B-4938-481C-8812-72FE2A8280B4}">
      <dsp:nvSpPr>
        <dsp:cNvPr id="0" name=""/>
        <dsp:cNvSpPr/>
      </dsp:nvSpPr>
      <dsp:spPr>
        <a:xfrm>
          <a:off x="799688" y="4367499"/>
          <a:ext cx="7936205" cy="1581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Para evitar la contaminación lumínica automotriz, el aumento en el brillo del cielo nocturno no debe superar el 10% del brillo natural, en un rango espectral de 300[</a:t>
          </a:r>
          <a:r>
            <a:rPr lang="es-EC" sz="2500" kern="1200" dirty="0" err="1" smtClean="0"/>
            <a:t>nm</a:t>
          </a:r>
          <a:r>
            <a:rPr lang="es-EC" sz="2500" kern="1200" dirty="0" smtClean="0"/>
            <a:t>] a 1000[</a:t>
          </a:r>
          <a:r>
            <a:rPr lang="es-EC" sz="2500" kern="1200" dirty="0" err="1" smtClean="0"/>
            <a:t>nm</a:t>
          </a:r>
          <a:r>
            <a:rPr lang="es-EC" sz="2500" kern="1200" dirty="0" smtClean="0"/>
            <a:t>].</a:t>
          </a:r>
          <a:endParaRPr lang="es-ES" sz="2500" b="1" kern="1200" dirty="0" smtClean="0"/>
        </a:p>
      </dsp:txBody>
      <dsp:txXfrm>
        <a:off x="846017" y="4413828"/>
        <a:ext cx="7843547" cy="14891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1C026-BB43-4AFC-9766-AE544BB82376}">
      <dsp:nvSpPr>
        <dsp:cNvPr id="0" name=""/>
        <dsp:cNvSpPr/>
      </dsp:nvSpPr>
      <dsp:spPr>
        <a:xfrm>
          <a:off x="3643" y="0"/>
          <a:ext cx="4097537" cy="9113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Conclusiones y Recomendaciones</a:t>
          </a:r>
          <a:endParaRPr lang="es-ES" sz="2800" kern="1200" dirty="0"/>
        </a:p>
      </dsp:txBody>
      <dsp:txXfrm>
        <a:off x="30337" y="26694"/>
        <a:ext cx="4044149" cy="857998"/>
      </dsp:txXfrm>
    </dsp:sp>
    <dsp:sp modelId="{04BEFB5C-70F4-419E-A346-3445390AD838}">
      <dsp:nvSpPr>
        <dsp:cNvPr id="0" name=""/>
        <dsp:cNvSpPr/>
      </dsp:nvSpPr>
      <dsp:spPr>
        <a:xfrm>
          <a:off x="413397" y="911386"/>
          <a:ext cx="386291" cy="8476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7657"/>
              </a:lnTo>
              <a:lnTo>
                <a:pt x="386291" y="847657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F8CC9-EE6A-4FA6-95D8-D5EDE4F42C1A}">
      <dsp:nvSpPr>
        <dsp:cNvPr id="0" name=""/>
        <dsp:cNvSpPr/>
      </dsp:nvSpPr>
      <dsp:spPr>
        <a:xfrm>
          <a:off x="799688" y="983131"/>
          <a:ext cx="7936205" cy="1551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kern="1200" dirty="0" smtClean="0"/>
            <a:t>Evitar el criterio erróneo de “mientras más luz mejor” debido a que las consecuencias son inseguridad y pérdida de visibilidad, lo que puede provocar mayor número de accidentes en las vías.</a:t>
          </a:r>
          <a:endParaRPr lang="es-ES" sz="2800" b="0" kern="1200" dirty="0" smtClean="0"/>
        </a:p>
      </dsp:txBody>
      <dsp:txXfrm>
        <a:off x="845139" y="1028582"/>
        <a:ext cx="7845303" cy="1460924"/>
      </dsp:txXfrm>
    </dsp:sp>
    <dsp:sp modelId="{18C79515-DF76-47C2-9D69-8769AE07CB07}">
      <dsp:nvSpPr>
        <dsp:cNvPr id="0" name=""/>
        <dsp:cNvSpPr/>
      </dsp:nvSpPr>
      <dsp:spPr>
        <a:xfrm>
          <a:off x="413397" y="911386"/>
          <a:ext cx="409753" cy="2502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2352"/>
              </a:lnTo>
              <a:lnTo>
                <a:pt x="409753" y="250235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CEB5B-8F19-4C63-B285-F6963F8EBA5F}">
      <dsp:nvSpPr>
        <dsp:cNvPr id="0" name=""/>
        <dsp:cNvSpPr/>
      </dsp:nvSpPr>
      <dsp:spPr>
        <a:xfrm>
          <a:off x="823151" y="2613418"/>
          <a:ext cx="7936205" cy="16006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Si no es posible cambiar el tipo de luminaria y el sentido de iluminación al venir un auto de frente, se recomienda utilizar pantallas o rejillas que permitirán evadir la dispersión del haz de luz.</a:t>
          </a:r>
          <a:endParaRPr lang="es-ES" sz="2800" b="1" kern="1200" dirty="0" smtClean="0"/>
        </a:p>
      </dsp:txBody>
      <dsp:txXfrm>
        <a:off x="870032" y="2660299"/>
        <a:ext cx="7842443" cy="1506878"/>
      </dsp:txXfrm>
    </dsp:sp>
    <dsp:sp modelId="{A8FA3BE8-E94A-47EA-BFD0-A59E5F3E92B6}">
      <dsp:nvSpPr>
        <dsp:cNvPr id="0" name=""/>
        <dsp:cNvSpPr/>
      </dsp:nvSpPr>
      <dsp:spPr>
        <a:xfrm>
          <a:off x="413397" y="911386"/>
          <a:ext cx="409753" cy="41749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4996"/>
              </a:lnTo>
              <a:lnTo>
                <a:pt x="409753" y="417499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CFDF01-9B68-4E64-935B-5216AB15F230}">
      <dsp:nvSpPr>
        <dsp:cNvPr id="0" name=""/>
        <dsp:cNvSpPr/>
      </dsp:nvSpPr>
      <dsp:spPr>
        <a:xfrm>
          <a:off x="823151" y="4295491"/>
          <a:ext cx="7936205" cy="1581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Divulgar, denunciar, proponer y trabajar son algunas de las opciones para evitar que la contaminación lumínica automotriz afecte la salud de los seres vivos.</a:t>
          </a:r>
          <a:endParaRPr lang="es-ES" sz="2800" b="1" kern="1200" dirty="0" smtClean="0"/>
        </a:p>
      </dsp:txBody>
      <dsp:txXfrm>
        <a:off x="869480" y="4341820"/>
        <a:ext cx="7843547" cy="1489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0028E-7A3E-4248-8C48-EC35CB128849}" type="datetimeFigureOut">
              <a:rPr lang="es-EC" smtClean="0"/>
              <a:t>04/03/2014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B5C53-9096-475C-A080-EE03A412413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12679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9869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1780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9277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4285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3718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2658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6571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4744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90596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612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64330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6163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5818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844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6318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1410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5C53-9096-475C-A080-EE03A412413A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6093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E66640-0696-4C18-B297-757480E67586}" type="datetimeFigureOut">
              <a:rPr lang="es-EC" smtClean="0"/>
              <a:pPr/>
              <a:t>04/03/2014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F2091A-DA25-4EA1-9A1B-90C91090736A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88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9" descr="LOGO ESPE ORIGINA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59563" y="5949950"/>
            <a:ext cx="230505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1" r:id="rId8"/>
  </p:sldLayoutIdLst>
  <p:transition spd="med">
    <p:randomBar dir="vert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emf"/><Relationship Id="rId5" Type="http://schemas.openxmlformats.org/officeDocument/2006/relationships/image" Target="../media/image18.emf"/><Relationship Id="rId10" Type="http://schemas.openxmlformats.org/officeDocument/2006/relationships/image" Target="../media/image22.png"/><Relationship Id="rId4" Type="http://schemas.openxmlformats.org/officeDocument/2006/relationships/image" Target="../media/image17.emf"/><Relationship Id="rId9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95736" y="2276872"/>
            <a:ext cx="48082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Departamento de</a:t>
            </a:r>
          </a:p>
          <a:p>
            <a:pPr algn="ctr"/>
            <a:r>
              <a:rPr lang="es-E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Eléctrica y Electrónica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38414" y="4214698"/>
            <a:ext cx="865679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Carrera de Ingeniería en Electrónica,</a:t>
            </a:r>
          </a:p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Automatización y Control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84" y="764704"/>
            <a:ext cx="4042840" cy="9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6"/>
          <p:cNvCxnSpPr>
            <a:endCxn id="2" idx="3"/>
          </p:cNvCxnSpPr>
          <p:nvPr/>
        </p:nvCxnSpPr>
        <p:spPr>
          <a:xfrm>
            <a:off x="0" y="6237312"/>
            <a:ext cx="9036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0" y="6309320"/>
            <a:ext cx="9036496" cy="8711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5496" y="548680"/>
            <a:ext cx="66628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Medidor de potencia óptica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2267744" y="1412776"/>
            <a:ext cx="46555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Molectron</a:t>
            </a:r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EPM 1000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9" y="2276872"/>
            <a:ext cx="3253729" cy="14401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826246"/>
            <a:ext cx="4881364" cy="23309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144" y="3991719"/>
            <a:ext cx="1545416" cy="1694189"/>
          </a:xfrm>
          <a:prstGeom prst="rect">
            <a:avLst/>
          </a:prstGeom>
        </p:spPr>
      </p:pic>
      <p:sp>
        <p:nvSpPr>
          <p:cNvPr id="17" name="Rectángulo redondeado 16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1191401" y="-171400"/>
            <a:ext cx="7989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Metodología Experimental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0" name="4 Rectángulo"/>
          <p:cNvSpPr/>
          <p:nvPr/>
        </p:nvSpPr>
        <p:spPr>
          <a:xfrm>
            <a:off x="26219" y="547297"/>
            <a:ext cx="8254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Instrumentos de voltaje/ corriente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3 Rectángulo"/>
          <p:cNvSpPr/>
          <p:nvPr/>
        </p:nvSpPr>
        <p:spPr>
          <a:xfrm>
            <a:off x="3131840" y="1412776"/>
            <a:ext cx="27787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Fluke</a:t>
            </a:r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5500A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52" y="3109083"/>
            <a:ext cx="3161296" cy="144016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0640" y="2546660"/>
            <a:ext cx="5605661" cy="2677588"/>
          </a:xfrm>
          <a:prstGeom prst="rect">
            <a:avLst/>
          </a:prstGeom>
        </p:spPr>
      </p:pic>
      <p:sp>
        <p:nvSpPr>
          <p:cNvPr id="24" name="4 Rectángulo"/>
          <p:cNvSpPr/>
          <p:nvPr/>
        </p:nvSpPr>
        <p:spPr>
          <a:xfrm>
            <a:off x="-73061" y="466060"/>
            <a:ext cx="55413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Placa controladora de </a:t>
            </a:r>
          </a:p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iluminación vehicular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3 Rectángulo"/>
          <p:cNvSpPr/>
          <p:nvPr/>
        </p:nvSpPr>
        <p:spPr>
          <a:xfrm>
            <a:off x="2741560" y="1882352"/>
            <a:ext cx="37727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Placa electrónica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6347" y="3037214"/>
            <a:ext cx="3594010" cy="269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7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  <p:bldP spid="20" grpId="0"/>
      <p:bldP spid="20" grpId="1"/>
      <p:bldP spid="21" grpId="0"/>
      <p:bldP spid="21" grpId="1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-19541" y="548680"/>
            <a:ext cx="69678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Arreglo óptico para lámparas</a:t>
            </a:r>
          </a:p>
          <a:p>
            <a:pPr algn="ctr"/>
            <a:r>
              <a:rPr lang="es-ES" sz="4400" b="1" dirty="0">
                <a:ln/>
                <a:solidFill>
                  <a:schemeClr val="accent3">
                    <a:lumMod val="50000"/>
                  </a:schemeClr>
                </a:solidFill>
              </a:rPr>
              <a:t>a</a:t>
            </a:r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utomotrices en laboratorio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3067231" y="1878167"/>
            <a:ext cx="35033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Distancia Lineal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109849"/>
            <a:ext cx="4881821" cy="21602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548183"/>
            <a:ext cx="3906765" cy="3571407"/>
          </a:xfrm>
          <a:prstGeom prst="rect">
            <a:avLst/>
          </a:prstGeom>
        </p:spPr>
      </p:pic>
      <p:sp>
        <p:nvSpPr>
          <p:cNvPr id="10" name="3 Rectángulo"/>
          <p:cNvSpPr/>
          <p:nvPr/>
        </p:nvSpPr>
        <p:spPr>
          <a:xfrm>
            <a:off x="3089575" y="1878167"/>
            <a:ext cx="35706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Distancia Radial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86" y="2487779"/>
            <a:ext cx="3655872" cy="374953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274" y="2622377"/>
            <a:ext cx="4767531" cy="3497213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1191401" y="-171400"/>
            <a:ext cx="7989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Metodología Experimental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11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0" y="607889"/>
            <a:ext cx="66628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Medidor de potencia óptica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258634"/>
            <a:ext cx="6970971" cy="4755074"/>
          </a:xfrm>
          <a:prstGeom prst="rect">
            <a:avLst/>
          </a:prstGeom>
        </p:spPr>
      </p:pic>
      <p:sp>
        <p:nvSpPr>
          <p:cNvPr id="9" name="4 Rectángulo"/>
          <p:cNvSpPr/>
          <p:nvPr/>
        </p:nvSpPr>
        <p:spPr>
          <a:xfrm>
            <a:off x="0" y="597756"/>
            <a:ext cx="8254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Instrumentos de voltaje/ corriente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1830031"/>
            <a:ext cx="5828183" cy="343284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884428" y="-171400"/>
            <a:ext cx="6296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Análisis y Resultados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2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51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4" r="23866"/>
          <a:stretch/>
        </p:blipFill>
        <p:spPr>
          <a:xfrm rot="5400000">
            <a:off x="6175486" y="2906557"/>
            <a:ext cx="1635914" cy="4374137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0" y="547662"/>
            <a:ext cx="70101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Diseño de placa controladora</a:t>
            </a:r>
          </a:p>
          <a:p>
            <a:pPr algn="ctr"/>
            <a:r>
              <a:rPr lang="es-ES" sz="4400" b="1" dirty="0">
                <a:ln/>
                <a:solidFill>
                  <a:schemeClr val="accent3">
                    <a:lumMod val="50000"/>
                  </a:schemeClr>
                </a:solidFill>
              </a:rPr>
              <a:t>d</a:t>
            </a:r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e iluminación vehicular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2043523" y="1735423"/>
            <a:ext cx="57663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Lámpara de baja tensión y</a:t>
            </a:r>
          </a:p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 estado sólido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2998179"/>
            <a:ext cx="5667165" cy="1654957"/>
          </a:xfrm>
          <a:prstGeom prst="rect">
            <a:avLst/>
          </a:prstGeom>
        </p:spPr>
      </p:pic>
      <p:sp>
        <p:nvSpPr>
          <p:cNvPr id="8" name="3 Rectángulo"/>
          <p:cNvSpPr/>
          <p:nvPr/>
        </p:nvSpPr>
        <p:spPr>
          <a:xfrm>
            <a:off x="2785497" y="1988840"/>
            <a:ext cx="39163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Lámpara tipo uña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906" y="2998179"/>
            <a:ext cx="5739034" cy="203561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9858" r="51915" b="18700"/>
          <a:stretch/>
        </p:blipFill>
        <p:spPr>
          <a:xfrm rot="5400000">
            <a:off x="6480530" y="3348544"/>
            <a:ext cx="1926664" cy="3165233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2884428" y="-171400"/>
            <a:ext cx="6296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Análisis y Resultados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57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redondeado 15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36512" y="548680"/>
            <a:ext cx="78023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Análisis óptico y </a:t>
            </a:r>
            <a:r>
              <a:rPr lang="es-ES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optoelectrónico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3130011" y="1123666"/>
            <a:ext cx="29106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Halógeno H4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884428" y="-171400"/>
            <a:ext cx="6296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Análisis y Resultados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5692" r="8907"/>
          <a:stretch/>
        </p:blipFill>
        <p:spPr>
          <a:xfrm>
            <a:off x="35496" y="1836365"/>
            <a:ext cx="5112568" cy="4184923"/>
          </a:xfrm>
          <a:prstGeom prst="rect">
            <a:avLst/>
          </a:prstGeom>
        </p:spPr>
      </p:pic>
      <p:sp>
        <p:nvSpPr>
          <p:cNvPr id="20" name="Flecha abajo 19"/>
          <p:cNvSpPr/>
          <p:nvPr/>
        </p:nvSpPr>
        <p:spPr>
          <a:xfrm rot="16200000">
            <a:off x="5385456" y="3345640"/>
            <a:ext cx="422032" cy="75279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20"/>
          <p:cNvSpPr/>
          <p:nvPr/>
        </p:nvSpPr>
        <p:spPr>
          <a:xfrm>
            <a:off x="6012911" y="1844824"/>
            <a:ext cx="302358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Alemán 100/90[W] </a:t>
            </a:r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Flosser</a:t>
            </a:r>
            <a:endParaRPr lang="es-ES" sz="20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6012911" y="2648402"/>
            <a:ext cx="9621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4-5[A]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5-6[A]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6,53[A]</a:t>
            </a:r>
            <a:endParaRPr lang="es-ES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5" name="Flecha abajo 24"/>
          <p:cNvSpPr/>
          <p:nvPr/>
        </p:nvSpPr>
        <p:spPr>
          <a:xfrm rot="16200000">
            <a:off x="7231750" y="2989597"/>
            <a:ext cx="252635" cy="333271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 25"/>
          <p:cNvSpPr/>
          <p:nvPr/>
        </p:nvSpPr>
        <p:spPr>
          <a:xfrm>
            <a:off x="7750694" y="2633059"/>
            <a:ext cx="12137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60/48[W]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72/60[W]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78[W]</a:t>
            </a:r>
            <a:endParaRPr lang="es-ES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6043342" y="4037002"/>
            <a:ext cx="163063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Baja potencia</a:t>
            </a:r>
            <a:endParaRPr lang="es-ES" sz="20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026" name="Picture 2" descr="http://www.cclscorp.com/ESW/Images/Check_sign_Fotolia_MASP_33219774_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5" t="2888" r="22828" b="12880"/>
          <a:stretch/>
        </p:blipFill>
        <p:spPr bwMode="auto">
          <a:xfrm>
            <a:off x="7898577" y="4106295"/>
            <a:ext cx="440678" cy="33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ángulo 29"/>
          <p:cNvSpPr/>
          <p:nvPr/>
        </p:nvSpPr>
        <p:spPr>
          <a:xfrm>
            <a:off x="5972872" y="4881354"/>
            <a:ext cx="30235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Alemán 100/90[W] </a:t>
            </a:r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Flosser</a:t>
            </a:r>
            <a:endParaRPr lang="es-ES" sz="20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27,57%</a:t>
            </a:r>
          </a:p>
        </p:txBody>
      </p:sp>
    </p:spTree>
    <p:extLst>
      <p:ext uri="{BB962C8B-B14F-4D97-AF65-F5344CB8AC3E}">
        <p14:creationId xmlns:p14="http://schemas.microsoft.com/office/powerpoint/2010/main" val="13320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4" grpId="0"/>
      <p:bldP spid="25" grpId="0" animBg="1"/>
      <p:bldP spid="26" grpId="0"/>
      <p:bldP spid="27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redondeado 15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36512" y="548680"/>
            <a:ext cx="78023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Análisis óptico y </a:t>
            </a:r>
            <a:r>
              <a:rPr lang="es-ES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optoelectrónico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3130011" y="1123666"/>
            <a:ext cx="29106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Halógeno H4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884428" y="-171400"/>
            <a:ext cx="6296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Análisis y Resultados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0" name="Flecha abajo 19"/>
          <p:cNvSpPr/>
          <p:nvPr/>
        </p:nvSpPr>
        <p:spPr>
          <a:xfrm rot="16200000">
            <a:off x="5385456" y="3345640"/>
            <a:ext cx="422032" cy="75279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2" y="1843734"/>
            <a:ext cx="5103813" cy="4249562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6447425" y="2073042"/>
            <a:ext cx="25490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Espectro </a:t>
            </a:r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Elec.Magnét</a:t>
            </a:r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Corriente</a:t>
            </a:r>
          </a:p>
        </p:txBody>
      </p:sp>
      <p:sp>
        <p:nvSpPr>
          <p:cNvPr id="34" name="Flecha abajo 33"/>
          <p:cNvSpPr/>
          <p:nvPr/>
        </p:nvSpPr>
        <p:spPr>
          <a:xfrm rot="10800000">
            <a:off x="6224097" y="2134597"/>
            <a:ext cx="299316" cy="280336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Flecha abajo 34"/>
          <p:cNvSpPr/>
          <p:nvPr/>
        </p:nvSpPr>
        <p:spPr>
          <a:xfrm>
            <a:off x="6224191" y="2487528"/>
            <a:ext cx="299129" cy="245076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Flecha abajo 35"/>
          <p:cNvSpPr/>
          <p:nvPr/>
        </p:nvSpPr>
        <p:spPr>
          <a:xfrm rot="10800000">
            <a:off x="5813657" y="2476196"/>
            <a:ext cx="287571" cy="25118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Flecha abajo 36"/>
          <p:cNvSpPr/>
          <p:nvPr/>
        </p:nvSpPr>
        <p:spPr>
          <a:xfrm>
            <a:off x="5779900" y="2116146"/>
            <a:ext cx="337335" cy="30778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Rectángulo 37"/>
          <p:cNvSpPr/>
          <p:nvPr/>
        </p:nvSpPr>
        <p:spPr>
          <a:xfrm>
            <a:off x="6224097" y="3297178"/>
            <a:ext cx="22797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Alemán 100/90[W] 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bajas</a:t>
            </a:r>
            <a:endParaRPr lang="es-ES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6453174" y="4047842"/>
            <a:ext cx="18662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λ </a:t>
            </a:r>
            <a:r>
              <a:rPr lang="es-ES" sz="2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=520[</a:t>
            </a:r>
            <a:r>
              <a:rPr lang="es-ES" sz="20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nm</a:t>
            </a:r>
            <a:r>
              <a:rPr lang="es-ES" sz="2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]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I=2,4x10</a:t>
            </a:r>
          </a:p>
          <a:p>
            <a:pPr algn="ctr"/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P.op</a:t>
            </a:r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=3,61[</a:t>
            </a:r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mW</a:t>
            </a:r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]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lm=484,930[lm]</a:t>
            </a:r>
            <a:endParaRPr lang="es-ES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7767515" y="4345646"/>
            <a:ext cx="250390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</a:t>
            </a:r>
            <a:endParaRPr lang="es-ES" sz="1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377763" y="4366845"/>
            <a:ext cx="11384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5[W]</a:t>
            </a:r>
            <a:endParaRPr lang="es-E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087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1" grpId="0"/>
      <p:bldP spid="19" grpId="0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redondeado 15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36512" y="548680"/>
            <a:ext cx="78023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Análisis óptico y </a:t>
            </a:r>
            <a:r>
              <a:rPr lang="es-ES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optoelectrónico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3130011" y="1123666"/>
            <a:ext cx="29106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Halógeno H4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884428" y="-171400"/>
            <a:ext cx="6296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Análisis y Resultados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0" name="Flecha abajo 19"/>
          <p:cNvSpPr/>
          <p:nvPr/>
        </p:nvSpPr>
        <p:spPr>
          <a:xfrm rot="16200000">
            <a:off x="5385456" y="3345640"/>
            <a:ext cx="422032" cy="75279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Rectángulo 31"/>
          <p:cNvSpPr/>
          <p:nvPr/>
        </p:nvSpPr>
        <p:spPr>
          <a:xfrm>
            <a:off x="6146152" y="2636912"/>
            <a:ext cx="15479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Validez del 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experimento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6118642" y="4325034"/>
            <a:ext cx="27018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Composición de gases =</a:t>
            </a:r>
            <a:endParaRPr lang="es-ES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6" y="1783448"/>
            <a:ext cx="4971828" cy="4309847"/>
          </a:xfrm>
          <a:prstGeom prst="rect">
            <a:avLst/>
          </a:prstGeom>
        </p:spPr>
      </p:pic>
      <p:pic>
        <p:nvPicPr>
          <p:cNvPr id="21" name="Picture 2" descr="http://www.cclscorp.com/ESW/Images/Check_sign_Fotolia_MASP_33219774_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5" t="2888" r="22828" b="12880"/>
          <a:stretch/>
        </p:blipFill>
        <p:spPr bwMode="auto">
          <a:xfrm>
            <a:off x="8235778" y="2758907"/>
            <a:ext cx="440678" cy="33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7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31552"/>
            <a:ext cx="4838095" cy="4276190"/>
          </a:xfrm>
          <a:prstGeom prst="rect">
            <a:avLst/>
          </a:prstGeom>
        </p:spPr>
      </p:pic>
      <p:sp>
        <p:nvSpPr>
          <p:cNvPr id="16" name="Rectángulo redondeado 15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36512" y="548680"/>
            <a:ext cx="78023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Análisis óptico y </a:t>
            </a:r>
            <a:r>
              <a:rPr lang="es-ES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optoelectrónico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3130011" y="1123666"/>
            <a:ext cx="29106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Halógeno H4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884428" y="-171400"/>
            <a:ext cx="6296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Análisis y Resultados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0" name="Flecha abajo 19"/>
          <p:cNvSpPr/>
          <p:nvPr/>
        </p:nvSpPr>
        <p:spPr>
          <a:xfrm rot="16200000">
            <a:off x="5385456" y="3345640"/>
            <a:ext cx="422032" cy="75279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Rectángulo 31"/>
          <p:cNvSpPr/>
          <p:nvPr/>
        </p:nvSpPr>
        <p:spPr>
          <a:xfrm>
            <a:off x="6055873" y="2348880"/>
            <a:ext cx="29806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Chino y Japonés parecidos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5474551" y="3097500"/>
            <a:ext cx="35734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500-675[</a:t>
            </a:r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nm</a:t>
            </a:r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] 	 </a:t>
            </a:r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Exitación</a:t>
            </a:r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de gases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                    diferente</a:t>
            </a:r>
            <a:endParaRPr lang="es-ES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1547664" y="2060848"/>
            <a:ext cx="0" cy="36004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 flipH="1">
            <a:off x="395536" y="4725144"/>
            <a:ext cx="115212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flipH="1">
            <a:off x="395536" y="5229200"/>
            <a:ext cx="115212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/>
          <p:cNvSpPr/>
          <p:nvPr/>
        </p:nvSpPr>
        <p:spPr>
          <a:xfrm>
            <a:off x="6668656" y="4055671"/>
            <a:ext cx="14205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Alemán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9% 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más dañino</a:t>
            </a:r>
            <a:endParaRPr lang="es-ES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131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/>
      <p:bldP spid="38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redondeado 15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36512" y="548680"/>
            <a:ext cx="78023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Análisis óptico y </a:t>
            </a:r>
            <a:r>
              <a:rPr lang="es-ES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optoelectrónico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884428" y="-171400"/>
            <a:ext cx="6296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Análisis y Resultados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0" name="Flecha abajo 19"/>
          <p:cNvSpPr/>
          <p:nvPr/>
        </p:nvSpPr>
        <p:spPr>
          <a:xfrm rot="16200000">
            <a:off x="5385456" y="3345640"/>
            <a:ext cx="422032" cy="75279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Rectángulo 31"/>
          <p:cNvSpPr/>
          <p:nvPr/>
        </p:nvSpPr>
        <p:spPr>
          <a:xfrm>
            <a:off x="5940152" y="2164794"/>
            <a:ext cx="27222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Corriente de roja mayor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6252394" y="5189130"/>
            <a:ext cx="20177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Cantidad de </a:t>
            </a:r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LEDs</a:t>
            </a:r>
            <a:endParaRPr lang="es-ES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5" name="3 Rectángulo"/>
          <p:cNvSpPr/>
          <p:nvPr/>
        </p:nvSpPr>
        <p:spPr>
          <a:xfrm>
            <a:off x="4245125" y="1196752"/>
            <a:ext cx="9749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LED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93" y="1898738"/>
            <a:ext cx="5066667" cy="4247619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6875755" y="2636912"/>
            <a:ext cx="8483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Ga y P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5588199" y="3140968"/>
            <a:ext cx="34560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Crecimiento </a:t>
            </a:r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epitaxial</a:t>
            </a:r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de cristal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5530681" y="3873242"/>
            <a:ext cx="35548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Luminosidad a altas densidades</a:t>
            </a:r>
          </a:p>
          <a:p>
            <a:pPr algn="ctr"/>
            <a:r>
              <a:rPr lang="es-E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</a:t>
            </a:r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 corriente</a:t>
            </a:r>
          </a:p>
        </p:txBody>
      </p:sp>
    </p:spTree>
    <p:extLst>
      <p:ext uri="{BB962C8B-B14F-4D97-AF65-F5344CB8AC3E}">
        <p14:creationId xmlns:p14="http://schemas.microsoft.com/office/powerpoint/2010/main" val="334927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/>
      <p:bldP spid="38" grpId="0"/>
      <p:bldP spid="21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redondeado 15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36512" y="548680"/>
            <a:ext cx="78023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Análisis óptico y </a:t>
            </a:r>
            <a:r>
              <a:rPr lang="es-ES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optoelectrónico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884428" y="-171400"/>
            <a:ext cx="6296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Análisis y Resultados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0" name="Flecha abajo 19"/>
          <p:cNvSpPr/>
          <p:nvPr/>
        </p:nvSpPr>
        <p:spPr>
          <a:xfrm rot="16200000">
            <a:off x="5241440" y="3345640"/>
            <a:ext cx="422032" cy="75279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Rectángulo 31"/>
          <p:cNvSpPr/>
          <p:nvPr/>
        </p:nvSpPr>
        <p:spPr>
          <a:xfrm>
            <a:off x="6084168" y="2433082"/>
            <a:ext cx="22243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Mayor amplitud en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colores puros</a:t>
            </a:r>
          </a:p>
        </p:txBody>
      </p:sp>
      <p:sp>
        <p:nvSpPr>
          <p:cNvPr id="15" name="3 Rectángulo"/>
          <p:cNvSpPr/>
          <p:nvPr/>
        </p:nvSpPr>
        <p:spPr>
          <a:xfrm>
            <a:off x="4245125" y="1196752"/>
            <a:ext cx="9749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LED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5482028" y="3573016"/>
            <a:ext cx="36384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Mayor amplitud de blanco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en espectros de amarillo y verde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5734622" y="4797152"/>
            <a:ext cx="31470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403-550[</a:t>
            </a:r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nm</a:t>
            </a:r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] desde 10[</a:t>
            </a:r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seg</a:t>
            </a:r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] 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PERJUDICIAL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3375"/>
            <a:ext cx="5004048" cy="4172518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V="1">
            <a:off x="2627784" y="1988840"/>
            <a:ext cx="0" cy="351619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V="1">
            <a:off x="683568" y="1988840"/>
            <a:ext cx="0" cy="351619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9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/>
      <p:bldP spid="22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67829" y="1124744"/>
            <a:ext cx="8381397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Diseño </a:t>
            </a:r>
            <a:r>
              <a:rPr lang="es-E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	 </a:t>
            </a:r>
            <a:r>
              <a:rPr lang="es-E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implementación de un </a:t>
            </a:r>
          </a:p>
          <a:p>
            <a:pPr algn="ctr"/>
            <a:r>
              <a:rPr lang="es-E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sistema de control para fuentes de</a:t>
            </a:r>
          </a:p>
          <a:p>
            <a:pPr algn="ctr"/>
            <a:r>
              <a:rPr lang="es-E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tensión y detectores ópticos orientado</a:t>
            </a:r>
          </a:p>
          <a:p>
            <a:pPr algn="ctr"/>
            <a:r>
              <a:rPr lang="es-E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 análisis de la contaminación</a:t>
            </a:r>
          </a:p>
          <a:p>
            <a:pPr algn="ctr"/>
            <a:r>
              <a:rPr lang="es-E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lumínica automotriz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4 Rectángulo"/>
          <p:cNvSpPr/>
          <p:nvPr/>
        </p:nvSpPr>
        <p:spPr>
          <a:xfrm>
            <a:off x="3840574" y="476672"/>
            <a:ext cx="14359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Tema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4 Rectángulo"/>
          <p:cNvSpPr/>
          <p:nvPr/>
        </p:nvSpPr>
        <p:spPr>
          <a:xfrm>
            <a:off x="99074" y="4171727"/>
            <a:ext cx="22406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Director: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4 Rectángulo"/>
          <p:cNvSpPr/>
          <p:nvPr/>
        </p:nvSpPr>
        <p:spPr>
          <a:xfrm>
            <a:off x="6247591" y="4171726"/>
            <a:ext cx="27889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Codirector: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3 Rectángulo"/>
          <p:cNvSpPr/>
          <p:nvPr/>
        </p:nvSpPr>
        <p:spPr>
          <a:xfrm>
            <a:off x="92854" y="4982788"/>
            <a:ext cx="44937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Dra. Yolanda Angulo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3 Rectángulo"/>
          <p:cNvSpPr/>
          <p:nvPr/>
        </p:nvSpPr>
        <p:spPr>
          <a:xfrm>
            <a:off x="5224682" y="5009787"/>
            <a:ext cx="38118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Dr. Diego Benítez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25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redondeado 15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36512" y="548680"/>
            <a:ext cx="78023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Análisis óptico y </a:t>
            </a:r>
            <a:r>
              <a:rPr lang="es-ES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optoelectrónico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884428" y="-171400"/>
            <a:ext cx="6296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Análisis y Resultados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0" name="Flecha abajo 19"/>
          <p:cNvSpPr/>
          <p:nvPr/>
        </p:nvSpPr>
        <p:spPr>
          <a:xfrm rot="16200000">
            <a:off x="5241440" y="3345640"/>
            <a:ext cx="422032" cy="75279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Rectángulo 31"/>
          <p:cNvSpPr/>
          <p:nvPr/>
        </p:nvSpPr>
        <p:spPr>
          <a:xfrm>
            <a:off x="6012160" y="1844824"/>
            <a:ext cx="264707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Irradiancia</a:t>
            </a:r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alta en azul</a:t>
            </a:r>
          </a:p>
        </p:txBody>
      </p:sp>
      <p:sp>
        <p:nvSpPr>
          <p:cNvPr id="15" name="3 Rectángulo"/>
          <p:cNvSpPr/>
          <p:nvPr/>
        </p:nvSpPr>
        <p:spPr>
          <a:xfrm>
            <a:off x="4245125" y="1196752"/>
            <a:ext cx="9749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LED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030154" y="2487138"/>
            <a:ext cx="26463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Pico alto en H4 18 </a:t>
            </a:r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LEDs</a:t>
            </a:r>
            <a:endParaRPr lang="es-ES" sz="20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6041281" y="3795476"/>
            <a:ext cx="25337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Azul con amplitud 5% 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mayor a blancos</a:t>
            </a:r>
            <a:endParaRPr lang="es-ES" sz="20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8" y="1767022"/>
            <a:ext cx="5004048" cy="4398282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H="1">
            <a:off x="395536" y="2492896"/>
            <a:ext cx="864096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H="1">
            <a:off x="395536" y="2780928"/>
            <a:ext cx="864096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H="1">
            <a:off x="395536" y="3068960"/>
            <a:ext cx="864096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6447425" y="2996952"/>
            <a:ext cx="25490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Espectro </a:t>
            </a:r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Elec.Magnét</a:t>
            </a:r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Corriente</a:t>
            </a:r>
          </a:p>
        </p:txBody>
      </p:sp>
      <p:sp>
        <p:nvSpPr>
          <p:cNvPr id="25" name="Flecha abajo 24"/>
          <p:cNvSpPr/>
          <p:nvPr/>
        </p:nvSpPr>
        <p:spPr>
          <a:xfrm rot="10800000">
            <a:off x="6224097" y="3047017"/>
            <a:ext cx="299316" cy="280336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Flecha abajo 25"/>
          <p:cNvSpPr/>
          <p:nvPr/>
        </p:nvSpPr>
        <p:spPr>
          <a:xfrm>
            <a:off x="6224191" y="3399948"/>
            <a:ext cx="299129" cy="245076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Flecha abajo 26"/>
          <p:cNvSpPr/>
          <p:nvPr/>
        </p:nvSpPr>
        <p:spPr>
          <a:xfrm rot="10800000">
            <a:off x="5813657" y="3388616"/>
            <a:ext cx="287571" cy="25118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Flecha abajo 27"/>
          <p:cNvSpPr/>
          <p:nvPr/>
        </p:nvSpPr>
        <p:spPr>
          <a:xfrm>
            <a:off x="5779900" y="3028566"/>
            <a:ext cx="337335" cy="30778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Rectángulo 28"/>
          <p:cNvSpPr/>
          <p:nvPr/>
        </p:nvSpPr>
        <p:spPr>
          <a:xfrm>
            <a:off x="6523320" y="4625841"/>
            <a:ext cx="18662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λ </a:t>
            </a:r>
            <a:r>
              <a:rPr lang="es-ES" sz="2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=550[</a:t>
            </a:r>
            <a:r>
              <a:rPr lang="es-ES" sz="20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nm</a:t>
            </a:r>
            <a:r>
              <a:rPr lang="es-ES" sz="2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]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I=6,1x10</a:t>
            </a:r>
          </a:p>
          <a:p>
            <a:pPr algn="ctr"/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P.op</a:t>
            </a:r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=8,82[</a:t>
            </a:r>
            <a:r>
              <a:rPr lang="es-ES" sz="2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mW</a:t>
            </a:r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]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lm=679,551[lm]</a:t>
            </a:r>
            <a:endParaRPr lang="es-ES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7842342" y="4916535"/>
            <a:ext cx="250390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</a:t>
            </a:r>
            <a:endParaRPr lang="es-ES" sz="1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364088" y="4941168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10</a:t>
            </a:r>
            <a:endParaRPr lang="es-E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5969653" y="4941168"/>
            <a:ext cx="33053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-6</a:t>
            </a:r>
            <a:endParaRPr lang="es-ES" sz="10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25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/>
      <p:bldP spid="22" grpId="0"/>
      <p:bldP spid="24" grpId="0"/>
      <p:bldP spid="23" grpId="0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1" grpId="1"/>
      <p:bldP spid="33" grpId="0"/>
      <p:bldP spid="3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1"/>
          <p:cNvGraphicFramePr/>
          <p:nvPr>
            <p:extLst>
              <p:ext uri="{D42A27DB-BD31-4B8C-83A1-F6EECF244321}">
                <p14:modId xmlns:p14="http://schemas.microsoft.com/office/powerpoint/2010/main" val="3092464724"/>
              </p:ext>
            </p:extLst>
          </p:nvPr>
        </p:nvGraphicFramePr>
        <p:xfrm>
          <a:off x="228600" y="0"/>
          <a:ext cx="8763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redondeado 2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63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27C98AD-1574-489D-8088-6E711D2C7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dgm id="{627C98AD-1574-489D-8088-6E711D2C7E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5754C8-CA17-4C2E-80F3-2314E0DA7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graphicEl>
                                              <a:dgm id="{E95754C8-CA17-4C2E-80F3-2314E0DA7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080234-739D-4FAF-A93E-1B62B055C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dgm id="{C0080234-739D-4FAF-A93E-1B62B055C9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03AF34B-4938-481C-8812-72FE2A828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graphicEl>
                                              <a:dgm id="{503AF34B-4938-481C-8812-72FE2A8280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47002641"/>
              </p:ext>
            </p:extLst>
          </p:nvPr>
        </p:nvGraphicFramePr>
        <p:xfrm>
          <a:off x="228600" y="0"/>
          <a:ext cx="8763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redondeado 2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1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79515-DF76-47C2-9D69-8769AE07C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18C79515-DF76-47C2-9D69-8769AE07CB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ACEB5B-8F19-4C63-B285-F6963F8EB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graphicEl>
                                              <a:dgm id="{98ACEB5B-8F19-4C63-B285-F6963F8EB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FA3BE8-E94A-47EA-BFD0-A59E5F3E92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A8FA3BE8-E94A-47EA-BFD0-A59E5F3E92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FDF01-9B68-4E64-935B-5216AB15F2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graphicEl>
                                              <a:dgm id="{45CFDF01-9B68-4E64-935B-5216AB15F2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lvl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131840" y="921494"/>
            <a:ext cx="2951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GRACIAS!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30" name="Picture 6" descr="Imagen frontal  carro Fiat 500 Sport 2011 rojo en la noch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b="5364"/>
          <a:stretch/>
        </p:blipFill>
        <p:spPr bwMode="auto">
          <a:xfrm>
            <a:off x="2987320" y="2348880"/>
            <a:ext cx="3240360" cy="280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843807" y="5445224"/>
            <a:ext cx="380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El EXCESO DE LUZ AFECTA TU SALUD!</a:t>
            </a:r>
            <a:endParaRPr lang="es-EC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1"/>
          <p:cNvGraphicFramePr/>
          <p:nvPr>
            <p:extLst>
              <p:ext uri="{D42A27DB-BD31-4B8C-83A1-F6EECF244321}">
                <p14:modId xmlns:p14="http://schemas.microsoft.com/office/powerpoint/2010/main" val="192884805"/>
              </p:ext>
            </p:extLst>
          </p:nvPr>
        </p:nvGraphicFramePr>
        <p:xfrm>
          <a:off x="57472" y="0"/>
          <a:ext cx="908652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redondeado 2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985920" y="-171400"/>
            <a:ext cx="5158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Objetivo General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95536" y="821030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2800" b="1" dirty="0"/>
              <a:t>Implementar un sistema de control para fuentes de tensión y detectores ópticos mediante programación gráfica en la plataforma </a:t>
            </a:r>
            <a:r>
              <a:rPr lang="es-EC" sz="2800" b="1" dirty="0" err="1"/>
              <a:t>LabVIEW</a:t>
            </a:r>
            <a:r>
              <a:rPr lang="es-EC" sz="2800" b="1" dirty="0"/>
              <a:t>, para analizar los efectos de la contaminación lumínica automotriz.</a:t>
            </a:r>
            <a:endParaRPr lang="es-ES" sz="2800" b="1" dirty="0"/>
          </a:p>
        </p:txBody>
      </p:sp>
      <p:pic>
        <p:nvPicPr>
          <p:cNvPr id="9" name="Picture 2" descr="http://comunidad.udistrital.edu.co/edwandb24/files/2011/12/1.2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25" y="3526042"/>
            <a:ext cx="1905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fondosya.com/download/carro_negro_por_la_noche-1280x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168352" cy="19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627784" y="2680124"/>
            <a:ext cx="33915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Sistema de Control</a:t>
            </a:r>
            <a:endParaRPr lang="es-E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0" name="Flecha abajo 9"/>
          <p:cNvSpPr/>
          <p:nvPr/>
        </p:nvSpPr>
        <p:spPr>
          <a:xfrm rot="2677969">
            <a:off x="1924399" y="2961541"/>
            <a:ext cx="422032" cy="75279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lecha abajo 11"/>
          <p:cNvSpPr/>
          <p:nvPr/>
        </p:nvSpPr>
        <p:spPr>
          <a:xfrm rot="16200000">
            <a:off x="3657264" y="4330742"/>
            <a:ext cx="422032" cy="75279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lecha abajo 12"/>
          <p:cNvSpPr/>
          <p:nvPr/>
        </p:nvSpPr>
        <p:spPr>
          <a:xfrm rot="7666814">
            <a:off x="6300517" y="2941616"/>
            <a:ext cx="422032" cy="75279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.lumínica au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820550"/>
            <a:ext cx="6624736" cy="4968552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redondeado 2"/>
          <p:cNvSpPr/>
          <p:nvPr/>
        </p:nvSpPr>
        <p:spPr>
          <a:xfrm>
            <a:off x="827584" y="732379"/>
            <a:ext cx="7687368" cy="51448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4614974" y="-171400"/>
            <a:ext cx="38999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Introducción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4 Rectángulo"/>
          <p:cNvSpPr/>
          <p:nvPr/>
        </p:nvSpPr>
        <p:spPr>
          <a:xfrm>
            <a:off x="1595781" y="764704"/>
            <a:ext cx="59285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Contaminación Lumínica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4391679" y="-171400"/>
            <a:ext cx="4346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Marco Teórico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050" name="Picture 2" descr="http://bloggeo.com.ar/wp-content/uploads/2009/09/satellite-photo-united-states-at-nigh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2" t="13962"/>
          <a:stretch/>
        </p:blipFill>
        <p:spPr bwMode="auto">
          <a:xfrm>
            <a:off x="755576" y="1378223"/>
            <a:ext cx="3406453" cy="219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echa abajo 22"/>
          <p:cNvSpPr/>
          <p:nvPr/>
        </p:nvSpPr>
        <p:spPr>
          <a:xfrm rot="16200000">
            <a:off x="4848680" y="1511299"/>
            <a:ext cx="422032" cy="75279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23"/>
          <p:cNvSpPr/>
          <p:nvPr/>
        </p:nvSpPr>
        <p:spPr>
          <a:xfrm>
            <a:off x="6284836" y="1340768"/>
            <a:ext cx="21755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Exceso de</a:t>
            </a:r>
          </a:p>
          <a:p>
            <a:pPr algn="ctr"/>
            <a:r>
              <a:rPr lang="es-E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iluminación</a:t>
            </a:r>
            <a:endParaRPr lang="es-E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438108" y="2492896"/>
            <a:ext cx="2641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rgbClr val="FF0000"/>
                </a:solidFill>
              </a:rPr>
              <a:t>Dispersión de luz</a:t>
            </a:r>
            <a:endParaRPr lang="es-EC" sz="2400" b="1" dirty="0">
              <a:solidFill>
                <a:srgbClr val="FF0000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436221" y="2872680"/>
            <a:ext cx="278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rgbClr val="FF0000"/>
                </a:solidFill>
              </a:rPr>
              <a:t>Intrusión lumínica</a:t>
            </a:r>
            <a:endParaRPr lang="es-EC" sz="2400" b="1" dirty="0">
              <a:solidFill>
                <a:srgbClr val="FF0000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5436221" y="3280047"/>
            <a:ext cx="2768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rgbClr val="FF0000"/>
                </a:solidFill>
              </a:rPr>
              <a:t>Deslumbramiento</a:t>
            </a:r>
            <a:endParaRPr lang="es-EC" sz="2400" b="1" dirty="0">
              <a:solidFill>
                <a:srgbClr val="FF0000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5436221" y="3714129"/>
            <a:ext cx="3532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rgbClr val="FF0000"/>
                </a:solidFill>
              </a:rPr>
              <a:t>Interacción de radiación</a:t>
            </a:r>
            <a:endParaRPr lang="es-EC" sz="2400" b="1" dirty="0">
              <a:solidFill>
                <a:srgbClr val="FF0000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5436096" y="4121496"/>
            <a:ext cx="3061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rgbClr val="FF0000"/>
                </a:solidFill>
              </a:rPr>
              <a:t>Sobre - consumo de </a:t>
            </a:r>
          </a:p>
          <a:p>
            <a:r>
              <a:rPr lang="es-EC" sz="2400" b="1" dirty="0" smtClean="0">
                <a:solidFill>
                  <a:srgbClr val="FF0000"/>
                </a:solidFill>
              </a:rPr>
              <a:t>    electricidad</a:t>
            </a:r>
            <a:endParaRPr lang="es-EC" sz="2400" b="1" dirty="0">
              <a:solidFill>
                <a:srgbClr val="FF0000"/>
              </a:solidFill>
            </a:endParaRPr>
          </a:p>
        </p:txBody>
      </p:sp>
      <p:sp>
        <p:nvSpPr>
          <p:cNvPr id="30" name="Flecha abajo 29"/>
          <p:cNvSpPr/>
          <p:nvPr/>
        </p:nvSpPr>
        <p:spPr>
          <a:xfrm rot="5400000">
            <a:off x="4776672" y="4991809"/>
            <a:ext cx="422032" cy="75279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Rectángulo 30"/>
          <p:cNvSpPr/>
          <p:nvPr/>
        </p:nvSpPr>
        <p:spPr>
          <a:xfrm>
            <a:off x="5387003" y="4872062"/>
            <a:ext cx="361342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Contaminación</a:t>
            </a:r>
          </a:p>
          <a:p>
            <a:pPr algn="ctr"/>
            <a:r>
              <a:rPr lang="es-E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</a:t>
            </a:r>
            <a:r>
              <a:rPr lang="es-E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umínica automotriz</a:t>
            </a:r>
            <a:endParaRPr lang="es-E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2" name="Picture 2" descr="http://www.fondosya.com/download/carro_negro_por_la_noche-1280x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3406453" cy="212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lecha abajo 32"/>
          <p:cNvSpPr/>
          <p:nvPr/>
        </p:nvSpPr>
        <p:spPr>
          <a:xfrm rot="10800000">
            <a:off x="2247786" y="3448645"/>
            <a:ext cx="422032" cy="75279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280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eslumbramien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25" y="2095158"/>
            <a:ext cx="4670426" cy="3312368"/>
          </a:xfrm>
          <a:prstGeom prst="rect">
            <a:avLst/>
          </a:prstGeom>
        </p:spPr>
      </p:pic>
      <p:sp>
        <p:nvSpPr>
          <p:cNvPr id="20" name="4 Rectángulo"/>
          <p:cNvSpPr/>
          <p:nvPr/>
        </p:nvSpPr>
        <p:spPr>
          <a:xfrm>
            <a:off x="2365738" y="787351"/>
            <a:ext cx="4388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Deslumbramiento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4391679" y="-171400"/>
            <a:ext cx="4346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Marco Teórico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3" name="Flecha abajo 22"/>
          <p:cNvSpPr/>
          <p:nvPr/>
        </p:nvSpPr>
        <p:spPr>
          <a:xfrm rot="16200000">
            <a:off x="4920688" y="3345640"/>
            <a:ext cx="422032" cy="75279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23"/>
          <p:cNvSpPr/>
          <p:nvPr/>
        </p:nvSpPr>
        <p:spPr>
          <a:xfrm>
            <a:off x="6069972" y="1980129"/>
            <a:ext cx="25344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Flujo radiante</a:t>
            </a:r>
            <a:endParaRPr lang="es-E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5133" y="2636912"/>
            <a:ext cx="3144154" cy="2148669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6339697" y="2678048"/>
            <a:ext cx="19950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Irradiancia</a:t>
            </a:r>
            <a:endParaRPr lang="es-E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7180" y="3381816"/>
            <a:ext cx="2373583" cy="168419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5131" y="4007727"/>
            <a:ext cx="832785" cy="547885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6668598" y="3332722"/>
            <a:ext cx="13372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Lumen</a:t>
            </a:r>
            <a:endParaRPr lang="es-E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2544" y="3981339"/>
            <a:ext cx="2849332" cy="151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3" grpId="0" animBg="1"/>
      <p:bldP spid="24" grpId="0"/>
      <p:bldP spid="26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5942" y="771721"/>
            <a:ext cx="34323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Programación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3508293" y="1802381"/>
            <a:ext cx="20842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LabVIEW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 descr="http://comunidad.udistrital.edu.co/edwandb24/files/2011/12/1.2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05" y="2771486"/>
            <a:ext cx="1905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 Rectángulo"/>
          <p:cNvSpPr/>
          <p:nvPr/>
        </p:nvSpPr>
        <p:spPr>
          <a:xfrm>
            <a:off x="3597905" y="1802381"/>
            <a:ext cx="18772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RS - 232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6" name="Picture 4" descr="http://www.conexdatasolutions.com/FOTOS/C9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14" y="2985798"/>
            <a:ext cx="248602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redondeado 9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4391679" y="-171400"/>
            <a:ext cx="4346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Marco Teórico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28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www.scielo.org.mx/img/revistas/imtd/v3n3/a5f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b="32665"/>
          <a:stretch/>
        </p:blipFill>
        <p:spPr bwMode="auto">
          <a:xfrm>
            <a:off x="705198" y="4379391"/>
            <a:ext cx="3929707" cy="16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791" y="2243569"/>
            <a:ext cx="1943577" cy="1954994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-36512" y="499319"/>
            <a:ext cx="5930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Lámparas para vehículos</a:t>
            </a:r>
            <a:endParaRPr lang="es-ES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1871768" y="1076427"/>
            <a:ext cx="54986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Lámparas de descarga </a:t>
            </a:r>
            <a:endParaRPr lang="es-EC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 </a:t>
            </a:r>
            <a:r>
              <a:rPr lang="es-EC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alta y baja intensidad 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r="17384"/>
          <a:stretch/>
        </p:blipFill>
        <p:spPr>
          <a:xfrm>
            <a:off x="1582566" y="2558957"/>
            <a:ext cx="2053330" cy="1639606"/>
          </a:xfrm>
          <a:prstGeom prst="rect">
            <a:avLst/>
          </a:prstGeom>
        </p:spPr>
      </p:pic>
      <p:sp>
        <p:nvSpPr>
          <p:cNvPr id="14" name="Rectángulo redondeado 13"/>
          <p:cNvSpPr/>
          <p:nvPr/>
        </p:nvSpPr>
        <p:spPr>
          <a:xfrm>
            <a:off x="6660232" y="5877272"/>
            <a:ext cx="237626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4391679" y="-171400"/>
            <a:ext cx="4346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Marco Teórico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4243074"/>
            <a:ext cx="2943225" cy="1726927"/>
          </a:xfrm>
          <a:prstGeom prst="rect">
            <a:avLst/>
          </a:prstGeom>
        </p:spPr>
      </p:pic>
      <p:pic>
        <p:nvPicPr>
          <p:cNvPr id="15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9" y="5945892"/>
            <a:ext cx="2388307" cy="5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890" y="2983126"/>
            <a:ext cx="7168376" cy="2101875"/>
          </a:xfrm>
          <a:prstGeom prst="rect">
            <a:avLst/>
          </a:prstGeom>
        </p:spPr>
      </p:pic>
      <p:sp>
        <p:nvSpPr>
          <p:cNvPr id="21" name="3 Rectángulo"/>
          <p:cNvSpPr/>
          <p:nvPr/>
        </p:nvSpPr>
        <p:spPr>
          <a:xfrm>
            <a:off x="1979712" y="1086089"/>
            <a:ext cx="44298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Lámparas de </a:t>
            </a:r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estado</a:t>
            </a:r>
          </a:p>
          <a:p>
            <a:pPr algn="ctr"/>
            <a:r>
              <a:rPr lang="es-EC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sólido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9277" y="2339160"/>
            <a:ext cx="1264590" cy="1619849"/>
          </a:xfrm>
          <a:prstGeom prst="rect">
            <a:avLst/>
          </a:prstGeom>
        </p:spPr>
      </p:pic>
      <p:pic>
        <p:nvPicPr>
          <p:cNvPr id="4100" name="Picture 4" descr="http://www.ssl-danholt.de/181001/Uploaded/daniel%7CLifeLight-5W-Warm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14779" r="12280" b="22582"/>
          <a:stretch/>
        </p:blipFill>
        <p:spPr bwMode="auto">
          <a:xfrm>
            <a:off x="2411760" y="4179329"/>
            <a:ext cx="3558462" cy="166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0067" y="2895484"/>
            <a:ext cx="4982021" cy="225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0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Expo CIM</Template>
  <TotalTime>5858</TotalTime>
  <Words>634</Words>
  <Application>Microsoft Office PowerPoint</Application>
  <PresentationFormat>Presentación en pantalla (4:3)</PresentationFormat>
  <Paragraphs>176</Paragraphs>
  <Slides>23</Slides>
  <Notes>17</Notes>
  <HiddenSlides>0</HiddenSlides>
  <MMClips>2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6" baseType="lpstr">
      <vt:lpstr>Arial</vt:lpstr>
      <vt:lpstr>Calibri</vt:lpstr>
      <vt:lpstr>Theme1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Taty</dc:creator>
  <cp:lastModifiedBy>Taty Carvajal</cp:lastModifiedBy>
  <cp:revision>274</cp:revision>
  <dcterms:created xsi:type="dcterms:W3CDTF">2012-07-07T02:44:02Z</dcterms:created>
  <dcterms:modified xsi:type="dcterms:W3CDTF">2014-03-05T02:53:57Z</dcterms:modified>
</cp:coreProperties>
</file>