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2.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4.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5.xml" ContentType="application/vnd.openxmlformats-officedocument.presentationml.notesSlide+xml"/>
  <Override PartName="/ppt/diagrams/data26.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8.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30.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31.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6.xml" ContentType="application/vnd.openxmlformats-officedocument.presentationml.notesSlide+xml"/>
  <Override PartName="/ppt/diagrams/data32.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33.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34.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7.xml" ContentType="application/vnd.openxmlformats-officedocument.presentationml.notesSlide+xml"/>
  <Override PartName="/ppt/diagrams/data35.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8.xml" ContentType="application/vnd.openxmlformats-officedocument.presentationml.notesSlide+xml"/>
  <Override PartName="/ppt/diagrams/data36.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9.xml" ContentType="application/vnd.openxmlformats-officedocument.presentationml.notesSlide+xml"/>
  <Override PartName="/ppt/diagrams/data37.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0.xml" ContentType="application/vnd.openxmlformats-officedocument.presentationml.notesSlide+xml"/>
  <Override PartName="/ppt/diagrams/data38.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1.xml" ContentType="application/vnd.openxmlformats-officedocument.presentationml.notesSlide+xml"/>
  <Override PartName="/ppt/diagrams/data40.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2.xml" ContentType="application/vnd.openxmlformats-officedocument.presentationml.notesSlide+xml"/>
  <Override PartName="/ppt/diagrams/data41.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42.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3.xml" ContentType="application/vnd.openxmlformats-officedocument.presentationml.notesSlide+xml"/>
  <Override PartName="/ppt/diagrams/data43.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4.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6.xml" ContentType="application/vnd.openxmlformats-officedocument.presentationml.notesSlide+xml"/>
  <Override PartName="/ppt/diagrams/data45.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7.xml" ContentType="application/vnd.openxmlformats-officedocument.presentationml.notesSlide+xml"/>
  <Override PartName="/ppt/diagrams/data46.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8.xml" ContentType="application/vnd.openxmlformats-officedocument.presentationml.notesSlide+xml"/>
  <Override PartName="/ppt/diagrams/data47.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9.xml" ContentType="application/vnd.openxmlformats-officedocument.presentationml.notesSlide+xml"/>
  <Override PartName="/ppt/diagrams/data49.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0.xml" ContentType="application/vnd.openxmlformats-officedocument.presentationml.notesSlide+xml"/>
  <Override PartName="/ppt/diagrams/data50.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1.xml" ContentType="application/vnd.openxmlformats-officedocument.presentationml.notesSlide+xml"/>
  <Override PartName="/ppt/diagrams/data51.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53.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54.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55.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8.xml" ContentType="application/vnd.openxmlformats-officedocument.drawingml.diagramData+xml"/>
  <Override PartName="/ppt/diagrams/layout170.xml" ContentType="application/vnd.openxmlformats-officedocument.drawingml.diagramLayout+xml"/>
  <Override PartName="/ppt/diagrams/quickStyle170.xml" ContentType="application/vnd.openxmlformats-officedocument.drawingml.diagramStyle+xml"/>
  <Override PartName="/ppt/diagrams/colors170.xml" ContentType="application/vnd.openxmlformats-officedocument.drawingml.diagramColors+xml"/>
  <Override PartName="/ppt/diagrams/data20.xml" ContentType="application/vnd.openxmlformats-officedocument.drawingml.diagramData+xml"/>
  <Override PartName="/ppt/diagrams/layout180.xml" ContentType="application/vnd.openxmlformats-officedocument.drawingml.diagramLayout+xml"/>
  <Override PartName="/ppt/diagrams/quickStyle180.xml" ContentType="application/vnd.openxmlformats-officedocument.drawingml.diagramStyle+xml"/>
  <Override PartName="/ppt/diagrams/colors180.xml" ContentType="application/vnd.openxmlformats-officedocument.drawingml.diagramColors+xml"/>
  <Override PartName="/ppt/diagrams/data23.xml" ContentType="application/vnd.openxmlformats-officedocument.drawingml.diagramData+xml"/>
  <Override PartName="/ppt/diagrams/layout200.xml" ContentType="application/vnd.openxmlformats-officedocument.drawingml.diagramLayout+xml"/>
  <Override PartName="/ppt/diagrams/quickStyle200.xml" ContentType="application/vnd.openxmlformats-officedocument.drawingml.diagramStyle+xml"/>
  <Override PartName="/ppt/diagrams/colors200.xml" ContentType="application/vnd.openxmlformats-officedocument.drawingml.diagramColors+xml"/>
  <Override PartName="/ppt/diagrams/data25.xml" ContentType="application/vnd.openxmlformats-officedocument.drawingml.diagramData+xml"/>
  <Override PartName="/ppt/diagrams/layout210.xml" ContentType="application/vnd.openxmlformats-officedocument.drawingml.diagramLayout+xml"/>
  <Override PartName="/ppt/diagrams/quickStyle210.xml" ContentType="application/vnd.openxmlformats-officedocument.drawingml.diagramStyle+xml"/>
  <Override PartName="/ppt/diagrams/colors210.xml" ContentType="application/vnd.openxmlformats-officedocument.drawingml.diagramColors+xml"/>
  <Override PartName="/ppt/diagrams/data27.xml" ContentType="application/vnd.openxmlformats-officedocument.drawingml.diagramData+xml"/>
  <Override PartName="/ppt/diagrams/layout220.xml" ContentType="application/vnd.openxmlformats-officedocument.drawingml.diagramLayout+xml"/>
  <Override PartName="/ppt/diagrams/quickStyle220.xml" ContentType="application/vnd.openxmlformats-officedocument.drawingml.diagramStyle+xml"/>
  <Override PartName="/ppt/diagrams/colors220.xml" ContentType="application/vnd.openxmlformats-officedocument.drawingml.diagramColors+xml"/>
  <Override PartName="/ppt/diagrams/data29.xml" ContentType="application/vnd.openxmlformats-officedocument.drawingml.diagramData+xml"/>
  <Override PartName="/ppt/diagrams/data370.xml" ContentType="application/vnd.openxmlformats-officedocument.drawingml.diagramData+xml"/>
  <Override PartName="/ppt/diagrams/layout300.xml" ContentType="application/vnd.openxmlformats-officedocument.drawingml.diagramLayout+xml"/>
  <Override PartName="/ppt/diagrams/quickStyle300.xml" ContentType="application/vnd.openxmlformats-officedocument.drawingml.diagramStyle+xml"/>
  <Override PartName="/ppt/diagrams/colors300.xml" ContentType="application/vnd.openxmlformats-officedocument.drawingml.diagramColors+xml"/>
  <Override PartName="/ppt/diagrams/data39.xml" ContentType="application/vnd.openxmlformats-officedocument.drawingml.diagramData+xml"/>
  <Override PartName="/ppt/diagrams/layout310.xml" ContentType="application/vnd.openxmlformats-officedocument.drawingml.diagramLayout+xml"/>
  <Override PartName="/ppt/diagrams/quickStyle310.xml" ContentType="application/vnd.openxmlformats-officedocument.drawingml.diagramStyle+xml"/>
  <Override PartName="/ppt/diagrams/colors310.xml" ContentType="application/vnd.openxmlformats-officedocument.drawingml.diagramColors+xml"/>
  <Override PartName="/ppt/diagrams/data48.xml" ContentType="application/vnd.openxmlformats-officedocument.drawingml.diagramData+xml"/>
  <Override PartName="/ppt/diagrams/layout390.xml" ContentType="application/vnd.openxmlformats-officedocument.drawingml.diagramLayout+xml"/>
  <Override PartName="/ppt/diagrams/quickStyle390.xml" ContentType="application/vnd.openxmlformats-officedocument.drawingml.diagramStyle+xml"/>
  <Override PartName="/ppt/diagrams/colors390.xml" ContentType="application/vnd.openxmlformats-officedocument.drawingml.diagramColors+xml"/>
  <Override PartName="/ppt/diagrams/data52.xml" ContentType="application/vnd.openxmlformats-officedocument.drawingml.diagramData+xml"/>
  <Override PartName="/ppt/diagrams/layout410.xml" ContentType="application/vnd.openxmlformats-officedocument.drawingml.diagramLayout+xml"/>
  <Override PartName="/ppt/diagrams/quickStyle410.xml" ContentType="application/vnd.openxmlformats-officedocument.drawingml.diagramStyle+xml"/>
  <Override PartName="/ppt/diagrams/colors4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96" r:id="rId1"/>
  </p:sldMasterIdLst>
  <p:notesMasterIdLst>
    <p:notesMasterId r:id="rId75"/>
  </p:notesMasterIdLst>
  <p:sldIdLst>
    <p:sldId id="256" r:id="rId2"/>
    <p:sldId id="258" r:id="rId3"/>
    <p:sldId id="259" r:id="rId4"/>
    <p:sldId id="335" r:id="rId5"/>
    <p:sldId id="336" r:id="rId6"/>
    <p:sldId id="337" r:id="rId7"/>
    <p:sldId id="260" r:id="rId8"/>
    <p:sldId id="262" r:id="rId9"/>
    <p:sldId id="261" r:id="rId10"/>
    <p:sldId id="263" r:id="rId11"/>
    <p:sldId id="264" r:id="rId12"/>
    <p:sldId id="265" r:id="rId13"/>
    <p:sldId id="266" r:id="rId14"/>
    <p:sldId id="267" r:id="rId15"/>
    <p:sldId id="338" r:id="rId16"/>
    <p:sldId id="271" r:id="rId17"/>
    <p:sldId id="274" r:id="rId18"/>
    <p:sldId id="273" r:id="rId19"/>
    <p:sldId id="272" r:id="rId20"/>
    <p:sldId id="275" r:id="rId21"/>
    <p:sldId id="276" r:id="rId22"/>
    <p:sldId id="341" r:id="rId23"/>
    <p:sldId id="280" r:id="rId24"/>
    <p:sldId id="342" r:id="rId25"/>
    <p:sldId id="277" r:id="rId26"/>
    <p:sldId id="278" r:id="rId27"/>
    <p:sldId id="282"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4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1" r:id="rId59"/>
    <p:sldId id="332" r:id="rId60"/>
    <p:sldId id="333" r:id="rId61"/>
    <p:sldId id="334" r:id="rId62"/>
    <p:sldId id="285" r:id="rId63"/>
    <p:sldId id="287" r:id="rId64"/>
    <p:sldId id="344" r:id="rId65"/>
    <p:sldId id="299" r:id="rId66"/>
    <p:sldId id="345" r:id="rId67"/>
    <p:sldId id="291" r:id="rId68"/>
    <p:sldId id="346" r:id="rId69"/>
    <p:sldId id="294" r:id="rId70"/>
    <p:sldId id="295" r:id="rId71"/>
    <p:sldId id="293" r:id="rId72"/>
    <p:sldId id="347" r:id="rId73"/>
    <p:sldId id="348" r:id="rId74"/>
  </p:sldIdLst>
  <p:sldSz cx="12161838"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1" autoAdjust="0"/>
    <p:restoredTop sz="90736" autoAdjust="0"/>
  </p:normalViewPr>
  <p:slideViewPr>
    <p:cSldViewPr>
      <p:cViewPr>
        <p:scale>
          <a:sx n="70" d="100"/>
          <a:sy n="70" d="100"/>
        </p:scale>
        <p:origin x="126" y="138"/>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6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8.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image" Target="../media/image300.png"/></Relationships>
</file>

<file path=ppt/diagrams/_rels/data20.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image" Target="../media/image330.png"/></Relationships>
</file>

<file path=ppt/diagrams/_rels/data23.xml.rels><?xml version="1.0" encoding="UTF-8" standalone="yes"?>
<Relationships xmlns="http://schemas.openxmlformats.org/package/2006/relationships"><Relationship Id="rId1" Type="http://schemas.openxmlformats.org/officeDocument/2006/relationships/image" Target="../media/image370.png"/></Relationships>
</file>

<file path=ppt/diagrams/_rels/data25.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image" Target="../media/image380.png"/></Relationships>
</file>

<file path=ppt/diagrams/_rels/data2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image" Target="../media/image400.png"/></Relationships>
</file>

<file path=ppt/diagrams/_rels/data29.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11.png"/><Relationship Id="rId1" Type="http://schemas.openxmlformats.org/officeDocument/2006/relationships/image" Target="../media/image301.png"/></Relationships>
</file>

<file path=ppt/diagrams/_rels/data370.xml.rels><?xml version="1.0" encoding="UTF-8" standalone="yes"?>
<Relationships xmlns="http://schemas.openxmlformats.org/package/2006/relationships"><Relationship Id="rId1" Type="http://schemas.openxmlformats.org/officeDocument/2006/relationships/image" Target="../media/image480.png"/></Relationships>
</file>

<file path=ppt/diagrams/_rels/data39.xml.rels><?xml version="1.0" encoding="UTF-8" standalone="yes"?>
<Relationships xmlns="http://schemas.openxmlformats.org/package/2006/relationships"><Relationship Id="rId1" Type="http://schemas.openxmlformats.org/officeDocument/2006/relationships/image" Target="../media/image490.png"/></Relationships>
</file>

<file path=ppt/diagrams/_rels/data43.xml.rels><?xml version="1.0" encoding="UTF-8" standalone="yes"?>
<Relationships xmlns="http://schemas.openxmlformats.org/package/2006/relationships"><Relationship Id="rId1" Type="http://schemas.openxmlformats.org/officeDocument/2006/relationships/image" Target="../media/image31.png"/></Relationships>
</file>

<file path=ppt/diagrams/_rels/data47.xml.rels><?xml version="1.0" encoding="UTF-8" standalone="yes"?>
<Relationships xmlns="http://schemas.openxmlformats.org/package/2006/relationships"><Relationship Id="rId1" Type="http://schemas.openxmlformats.org/officeDocument/2006/relationships/image" Target="../media/image35.png"/></Relationships>
</file>

<file path=ppt/diagrams/_rels/data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56.png"/></Relationships>
</file>

<file path=ppt/diagrams/_rels/data49.xml.rels><?xml version="1.0" encoding="UTF-8" standalone="yes"?>
<Relationships xmlns="http://schemas.openxmlformats.org/package/2006/relationships"><Relationship Id="rId1" Type="http://schemas.openxmlformats.org/officeDocument/2006/relationships/image" Target="../media/image36.png"/></Relationships>
</file>

<file path=ppt/diagrams/_rels/data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9.png"/><Relationship Id="rId1" Type="http://schemas.openxmlformats.org/officeDocument/2006/relationships/image" Target="../media/image58.png"/></Relationships>
</file>

<file path=ppt/diagrams/_rels/drawing36.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9A78B-14AC-4B74-B276-26CFC89F4E6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816CB9EE-5EB2-4964-A14D-5942795D193B}">
      <dgm:prSet phldrT="[Texto]"/>
      <dgm:spPr/>
      <dgm:t>
        <a:bodyPr/>
        <a:lstStyle/>
        <a:p>
          <a:r>
            <a:rPr lang="es-EC" dirty="0" smtClean="0"/>
            <a:t>   </a:t>
          </a:r>
          <a:endParaRPr lang="es-EC" dirty="0"/>
        </a:p>
      </dgm:t>
    </dgm:pt>
    <dgm:pt modelId="{C5CDA614-F75A-4CA1-9668-41A8BA7A2B1A}" type="parTrans" cxnId="{0AB30E51-C3B8-4839-9C3F-3A5311CE90F4}">
      <dgm:prSet/>
      <dgm:spPr/>
      <dgm:t>
        <a:bodyPr/>
        <a:lstStyle/>
        <a:p>
          <a:endParaRPr lang="es-EC"/>
        </a:p>
      </dgm:t>
    </dgm:pt>
    <dgm:pt modelId="{F6AA4264-E7C4-49A9-9D7D-A1310A1BF6CC}" type="sibTrans" cxnId="{0AB30E51-C3B8-4839-9C3F-3A5311CE90F4}">
      <dgm:prSet/>
      <dgm:spPr/>
      <dgm:t>
        <a:bodyPr/>
        <a:lstStyle/>
        <a:p>
          <a:endParaRPr lang="es-EC"/>
        </a:p>
      </dgm:t>
    </dgm:pt>
    <dgm:pt modelId="{037516D3-1B6C-4225-8C0B-9732BC68E585}">
      <dgm:prSet phldrT="[Texto]"/>
      <dgm:spPr/>
      <dgm:t>
        <a:bodyPr/>
        <a:lstStyle/>
        <a:p>
          <a:r>
            <a:rPr lang="es-EC" dirty="0" smtClean="0"/>
            <a:t>Introducción</a:t>
          </a:r>
          <a:endParaRPr lang="es-EC" dirty="0"/>
        </a:p>
      </dgm:t>
    </dgm:pt>
    <dgm:pt modelId="{81DD555E-4ED1-43BA-B0B0-6560D1DD3ABB}" type="parTrans" cxnId="{1096A273-4EAB-4414-BF7B-7153EEF71993}">
      <dgm:prSet/>
      <dgm:spPr/>
      <dgm:t>
        <a:bodyPr/>
        <a:lstStyle/>
        <a:p>
          <a:endParaRPr lang="es-EC"/>
        </a:p>
      </dgm:t>
    </dgm:pt>
    <dgm:pt modelId="{F4B02333-DA1A-469E-8743-784E6CFB7DF7}" type="sibTrans" cxnId="{1096A273-4EAB-4414-BF7B-7153EEF71993}">
      <dgm:prSet/>
      <dgm:spPr/>
      <dgm:t>
        <a:bodyPr/>
        <a:lstStyle/>
        <a:p>
          <a:endParaRPr lang="es-EC"/>
        </a:p>
      </dgm:t>
    </dgm:pt>
    <dgm:pt modelId="{E0D4C033-3AF0-40F5-9BFB-8411DF0ED19E}">
      <dgm:prSet phldrT="[Texto]"/>
      <dgm:spPr/>
      <dgm:t>
        <a:bodyPr/>
        <a:lstStyle/>
        <a:p>
          <a:r>
            <a:rPr lang="es-EC" dirty="0" smtClean="0"/>
            <a:t>  </a:t>
          </a:r>
          <a:endParaRPr lang="es-EC" dirty="0"/>
        </a:p>
      </dgm:t>
    </dgm:pt>
    <dgm:pt modelId="{744ECF58-566D-4340-AD9A-4FFBE98C35E2}" type="parTrans" cxnId="{10593407-1E62-42E8-8E83-A55041E514AE}">
      <dgm:prSet/>
      <dgm:spPr/>
      <dgm:t>
        <a:bodyPr/>
        <a:lstStyle/>
        <a:p>
          <a:endParaRPr lang="es-EC"/>
        </a:p>
      </dgm:t>
    </dgm:pt>
    <dgm:pt modelId="{51BA5777-DE79-450B-A6E3-867E19B56DFB}" type="sibTrans" cxnId="{10593407-1E62-42E8-8E83-A55041E514AE}">
      <dgm:prSet/>
      <dgm:spPr/>
      <dgm:t>
        <a:bodyPr/>
        <a:lstStyle/>
        <a:p>
          <a:endParaRPr lang="es-EC"/>
        </a:p>
      </dgm:t>
    </dgm:pt>
    <dgm:pt modelId="{E9EA5F41-D87F-4700-BE7D-661A48415529}">
      <dgm:prSet phldrT="[Texto]"/>
      <dgm:spPr/>
      <dgm:t>
        <a:bodyPr/>
        <a:lstStyle/>
        <a:p>
          <a:endParaRPr lang="es-EC" dirty="0"/>
        </a:p>
      </dgm:t>
    </dgm:pt>
    <dgm:pt modelId="{EDFB2BC2-50FB-4B08-AB24-CA47B781DC7B}" type="parTrans" cxnId="{EDE6A3BE-9D0F-42E6-963E-9A5BBA68BA0D}">
      <dgm:prSet/>
      <dgm:spPr/>
      <dgm:t>
        <a:bodyPr/>
        <a:lstStyle/>
        <a:p>
          <a:endParaRPr lang="es-EC"/>
        </a:p>
      </dgm:t>
    </dgm:pt>
    <dgm:pt modelId="{59F2347C-692D-4107-8F0C-81296FA86604}" type="sibTrans" cxnId="{EDE6A3BE-9D0F-42E6-963E-9A5BBA68BA0D}">
      <dgm:prSet/>
      <dgm:spPr/>
      <dgm:t>
        <a:bodyPr/>
        <a:lstStyle/>
        <a:p>
          <a:endParaRPr lang="es-EC"/>
        </a:p>
      </dgm:t>
    </dgm:pt>
    <dgm:pt modelId="{4BEF4527-6934-48C5-8338-C775B0B5CFBF}">
      <dgm:prSet phldrT="[Texto]"/>
      <dgm:spPr/>
      <dgm:t>
        <a:bodyPr/>
        <a:lstStyle/>
        <a:p>
          <a:r>
            <a:rPr lang="es-EC" dirty="0" smtClean="0"/>
            <a:t>Implementación Del Balastro Electrónico</a:t>
          </a:r>
          <a:endParaRPr lang="es-EC" dirty="0"/>
        </a:p>
      </dgm:t>
    </dgm:pt>
    <dgm:pt modelId="{E9F84F91-64BC-491D-8B6C-8AD968F1F941}" type="parTrans" cxnId="{C09237D2-F7CA-44EE-9A3F-F5B03D2B21A8}">
      <dgm:prSet/>
      <dgm:spPr/>
      <dgm:t>
        <a:bodyPr/>
        <a:lstStyle/>
        <a:p>
          <a:endParaRPr lang="es-EC"/>
        </a:p>
      </dgm:t>
    </dgm:pt>
    <dgm:pt modelId="{8A6BF68B-20E9-4A6E-9A0A-AEEDAA247152}" type="sibTrans" cxnId="{C09237D2-F7CA-44EE-9A3F-F5B03D2B21A8}">
      <dgm:prSet/>
      <dgm:spPr/>
      <dgm:t>
        <a:bodyPr/>
        <a:lstStyle/>
        <a:p>
          <a:endParaRPr lang="es-EC"/>
        </a:p>
      </dgm:t>
    </dgm:pt>
    <dgm:pt modelId="{3D8B6D40-9D6D-45A7-BE76-22AA52F04C91}">
      <dgm:prSet phldrT="[Texto]"/>
      <dgm:spPr/>
      <dgm:t>
        <a:bodyPr/>
        <a:lstStyle/>
        <a:p>
          <a:endParaRPr lang="es-EC" dirty="0"/>
        </a:p>
      </dgm:t>
    </dgm:pt>
    <dgm:pt modelId="{CCFB4B92-C021-4773-85B0-2F222423AE54}" type="parTrans" cxnId="{4FF50890-A092-40EC-B007-2FC3DC24EE7A}">
      <dgm:prSet/>
      <dgm:spPr/>
      <dgm:t>
        <a:bodyPr/>
        <a:lstStyle/>
        <a:p>
          <a:endParaRPr lang="es-EC"/>
        </a:p>
      </dgm:t>
    </dgm:pt>
    <dgm:pt modelId="{87F01B46-9A48-4577-95C9-24A689B17160}" type="sibTrans" cxnId="{4FF50890-A092-40EC-B007-2FC3DC24EE7A}">
      <dgm:prSet/>
      <dgm:spPr/>
      <dgm:t>
        <a:bodyPr/>
        <a:lstStyle/>
        <a:p>
          <a:endParaRPr lang="es-EC"/>
        </a:p>
      </dgm:t>
    </dgm:pt>
    <dgm:pt modelId="{85EF581C-FC1A-46D3-BDB4-F78B1A4EB899}">
      <dgm:prSet/>
      <dgm:spPr/>
      <dgm:t>
        <a:bodyPr/>
        <a:lstStyle/>
        <a:p>
          <a:r>
            <a:rPr lang="es-EC" dirty="0" smtClean="0"/>
            <a:t>Diseño e Implementación de control Fuzzy</a:t>
          </a:r>
          <a:endParaRPr lang="es-EC" dirty="0"/>
        </a:p>
      </dgm:t>
    </dgm:pt>
    <dgm:pt modelId="{0655410C-23A6-4540-88DC-4AB2331B638D}" type="parTrans" cxnId="{DDA2486A-B431-47D6-8FD3-7407FE06BCC1}">
      <dgm:prSet/>
      <dgm:spPr/>
      <dgm:t>
        <a:bodyPr/>
        <a:lstStyle/>
        <a:p>
          <a:endParaRPr lang="es-EC"/>
        </a:p>
      </dgm:t>
    </dgm:pt>
    <dgm:pt modelId="{0A5F1DA8-68C5-4191-8C65-A40F6768444A}" type="sibTrans" cxnId="{DDA2486A-B431-47D6-8FD3-7407FE06BCC1}">
      <dgm:prSet/>
      <dgm:spPr/>
      <dgm:t>
        <a:bodyPr/>
        <a:lstStyle/>
        <a:p>
          <a:endParaRPr lang="es-EC"/>
        </a:p>
      </dgm:t>
    </dgm:pt>
    <dgm:pt modelId="{AD79A06D-D38F-4EE9-98CC-02124A5DE0BF}">
      <dgm:prSet phldrT="[Texto]"/>
      <dgm:spPr/>
      <dgm:t>
        <a:bodyPr/>
        <a:lstStyle/>
        <a:p>
          <a:endParaRPr lang="es-EC" dirty="0"/>
        </a:p>
      </dgm:t>
    </dgm:pt>
    <dgm:pt modelId="{1916E458-1B06-4262-ADC2-13310FCAE23B}" type="parTrans" cxnId="{74F54ADC-60EE-42F6-A52D-CBCF602B2D7D}">
      <dgm:prSet/>
      <dgm:spPr/>
      <dgm:t>
        <a:bodyPr/>
        <a:lstStyle/>
        <a:p>
          <a:endParaRPr lang="es-EC"/>
        </a:p>
      </dgm:t>
    </dgm:pt>
    <dgm:pt modelId="{440F2AC0-CE0F-4463-8DCB-9C3BF9D5F021}" type="sibTrans" cxnId="{74F54ADC-60EE-42F6-A52D-CBCF602B2D7D}">
      <dgm:prSet/>
      <dgm:spPr/>
      <dgm:t>
        <a:bodyPr/>
        <a:lstStyle/>
        <a:p>
          <a:endParaRPr lang="es-EC"/>
        </a:p>
      </dgm:t>
    </dgm:pt>
    <dgm:pt modelId="{4B362E61-319C-4C5E-95DA-CB5186B855DC}">
      <dgm:prSet/>
      <dgm:spPr/>
      <dgm:t>
        <a:bodyPr/>
        <a:lstStyle/>
        <a:p>
          <a:r>
            <a:rPr lang="es-EC" dirty="0" smtClean="0"/>
            <a:t>Análisis de Resultados</a:t>
          </a:r>
          <a:endParaRPr lang="es-EC" dirty="0"/>
        </a:p>
      </dgm:t>
    </dgm:pt>
    <dgm:pt modelId="{79A003FF-C932-4B5C-A111-82300E7DC211}" type="parTrans" cxnId="{3EC3168F-F61D-4A21-899B-C76AFEB05BA4}">
      <dgm:prSet/>
      <dgm:spPr/>
      <dgm:t>
        <a:bodyPr/>
        <a:lstStyle/>
        <a:p>
          <a:endParaRPr lang="es-EC"/>
        </a:p>
      </dgm:t>
    </dgm:pt>
    <dgm:pt modelId="{7BA3380B-CDB9-48AB-8D1D-088174E34DE0}" type="sibTrans" cxnId="{3EC3168F-F61D-4A21-899B-C76AFEB05BA4}">
      <dgm:prSet/>
      <dgm:spPr/>
      <dgm:t>
        <a:bodyPr/>
        <a:lstStyle/>
        <a:p>
          <a:endParaRPr lang="es-EC"/>
        </a:p>
      </dgm:t>
    </dgm:pt>
    <dgm:pt modelId="{03C17BFE-F815-490B-9ADC-F5B2F606AFE6}">
      <dgm:prSet phldrT="[Texto]"/>
      <dgm:spPr/>
      <dgm:t>
        <a:bodyPr/>
        <a:lstStyle/>
        <a:p>
          <a:endParaRPr lang="es-EC" dirty="0"/>
        </a:p>
      </dgm:t>
    </dgm:pt>
    <dgm:pt modelId="{FFAA712B-2840-4B55-9807-EEED45AFB1F1}" type="parTrans" cxnId="{80CB5AB6-1EF2-4A02-86F1-73BFD456D49A}">
      <dgm:prSet/>
      <dgm:spPr/>
      <dgm:t>
        <a:bodyPr/>
        <a:lstStyle/>
        <a:p>
          <a:endParaRPr lang="es-EC"/>
        </a:p>
      </dgm:t>
    </dgm:pt>
    <dgm:pt modelId="{73A57116-583A-4EAD-ABD9-B34E1DBFA018}" type="sibTrans" cxnId="{80CB5AB6-1EF2-4A02-86F1-73BFD456D49A}">
      <dgm:prSet/>
      <dgm:spPr/>
      <dgm:t>
        <a:bodyPr/>
        <a:lstStyle/>
        <a:p>
          <a:endParaRPr lang="es-EC"/>
        </a:p>
      </dgm:t>
    </dgm:pt>
    <dgm:pt modelId="{52ACA809-F5A1-4AF4-A60A-0899EBC7EE38}">
      <dgm:prSet/>
      <dgm:spPr/>
      <dgm:t>
        <a:bodyPr/>
        <a:lstStyle/>
        <a:p>
          <a:r>
            <a:rPr lang="es-EC" dirty="0" smtClean="0"/>
            <a:t>Conclusiones y Recomendaciones</a:t>
          </a:r>
          <a:endParaRPr lang="es-EC" dirty="0"/>
        </a:p>
      </dgm:t>
    </dgm:pt>
    <dgm:pt modelId="{C59B8375-B93D-45FD-A6E5-3637D423882C}" type="parTrans" cxnId="{87563B8C-B142-4B3E-8633-71135C54FD9D}">
      <dgm:prSet/>
      <dgm:spPr/>
      <dgm:t>
        <a:bodyPr/>
        <a:lstStyle/>
        <a:p>
          <a:endParaRPr lang="es-EC"/>
        </a:p>
      </dgm:t>
    </dgm:pt>
    <dgm:pt modelId="{5EBB5820-2BFE-4493-909C-69B36BADAD4D}" type="sibTrans" cxnId="{87563B8C-B142-4B3E-8633-71135C54FD9D}">
      <dgm:prSet/>
      <dgm:spPr/>
      <dgm:t>
        <a:bodyPr/>
        <a:lstStyle/>
        <a:p>
          <a:endParaRPr lang="es-EC"/>
        </a:p>
      </dgm:t>
    </dgm:pt>
    <dgm:pt modelId="{292BBE4B-EF4A-452B-A99E-DB9C3D78B0BD}">
      <dgm:prSet phldrT="[Texto]"/>
      <dgm:spPr/>
      <dgm:t>
        <a:bodyPr/>
        <a:lstStyle/>
        <a:p>
          <a:r>
            <a:rPr lang="es-EC" dirty="0" smtClean="0"/>
            <a:t>Marco Teórico</a:t>
          </a:r>
          <a:endParaRPr lang="es-EC" dirty="0"/>
        </a:p>
      </dgm:t>
    </dgm:pt>
    <dgm:pt modelId="{03D170B2-6EC1-4450-88D3-D1E7D9113CC4}" type="sibTrans" cxnId="{C63F7150-2659-46CB-8F8D-4075042571FF}">
      <dgm:prSet/>
      <dgm:spPr/>
      <dgm:t>
        <a:bodyPr/>
        <a:lstStyle/>
        <a:p>
          <a:endParaRPr lang="es-EC"/>
        </a:p>
      </dgm:t>
    </dgm:pt>
    <dgm:pt modelId="{0BF97350-3CEC-49B4-B062-6A872D9CE207}" type="parTrans" cxnId="{C63F7150-2659-46CB-8F8D-4075042571FF}">
      <dgm:prSet/>
      <dgm:spPr/>
      <dgm:t>
        <a:bodyPr/>
        <a:lstStyle/>
        <a:p>
          <a:endParaRPr lang="es-EC"/>
        </a:p>
      </dgm:t>
    </dgm:pt>
    <dgm:pt modelId="{2658C620-4E95-46E3-9853-BDA1F11907B8}" type="pres">
      <dgm:prSet presAssocID="{3089A78B-14AC-4B74-B276-26CFC89F4E67}" presName="linearFlow" presStyleCnt="0">
        <dgm:presLayoutVars>
          <dgm:dir/>
          <dgm:animLvl val="lvl"/>
          <dgm:resizeHandles val="exact"/>
        </dgm:presLayoutVars>
      </dgm:prSet>
      <dgm:spPr/>
      <dgm:t>
        <a:bodyPr/>
        <a:lstStyle/>
        <a:p>
          <a:endParaRPr lang="es-EC"/>
        </a:p>
      </dgm:t>
    </dgm:pt>
    <dgm:pt modelId="{149055FE-2FA3-493C-8446-1576274D4774}" type="pres">
      <dgm:prSet presAssocID="{816CB9EE-5EB2-4964-A14D-5942795D193B}" presName="composite" presStyleCnt="0"/>
      <dgm:spPr/>
    </dgm:pt>
    <dgm:pt modelId="{A6FBA6D7-184F-4E20-A3D3-F3A87719FB5C}" type="pres">
      <dgm:prSet presAssocID="{816CB9EE-5EB2-4964-A14D-5942795D193B}" presName="parentText" presStyleLbl="alignNode1" presStyleIdx="0" presStyleCnt="6">
        <dgm:presLayoutVars>
          <dgm:chMax val="1"/>
          <dgm:bulletEnabled val="1"/>
        </dgm:presLayoutVars>
      </dgm:prSet>
      <dgm:spPr/>
      <dgm:t>
        <a:bodyPr/>
        <a:lstStyle/>
        <a:p>
          <a:endParaRPr lang="es-EC"/>
        </a:p>
      </dgm:t>
    </dgm:pt>
    <dgm:pt modelId="{22A9B1F8-2BB6-4144-9AC9-EA7804557DDF}" type="pres">
      <dgm:prSet presAssocID="{816CB9EE-5EB2-4964-A14D-5942795D193B}" presName="descendantText" presStyleLbl="alignAcc1" presStyleIdx="0" presStyleCnt="6" custLinFactNeighborX="655" custLinFactNeighborY="-12465">
        <dgm:presLayoutVars>
          <dgm:bulletEnabled val="1"/>
        </dgm:presLayoutVars>
      </dgm:prSet>
      <dgm:spPr/>
      <dgm:t>
        <a:bodyPr/>
        <a:lstStyle/>
        <a:p>
          <a:endParaRPr lang="es-EC"/>
        </a:p>
      </dgm:t>
    </dgm:pt>
    <dgm:pt modelId="{184E2201-E93F-485A-B617-1BD4538D646C}" type="pres">
      <dgm:prSet presAssocID="{F6AA4264-E7C4-49A9-9D7D-A1310A1BF6CC}" presName="sp" presStyleCnt="0"/>
      <dgm:spPr/>
    </dgm:pt>
    <dgm:pt modelId="{8AF43617-42E6-40FF-908D-3A0CC2355D8F}" type="pres">
      <dgm:prSet presAssocID="{E0D4C033-3AF0-40F5-9BFB-8411DF0ED19E}" presName="composite" presStyleCnt="0"/>
      <dgm:spPr/>
    </dgm:pt>
    <dgm:pt modelId="{8C916DA0-FF09-41E6-A8CD-1E3B2D514FF5}" type="pres">
      <dgm:prSet presAssocID="{E0D4C033-3AF0-40F5-9BFB-8411DF0ED19E}" presName="parentText" presStyleLbl="alignNode1" presStyleIdx="1" presStyleCnt="6">
        <dgm:presLayoutVars>
          <dgm:chMax val="1"/>
          <dgm:bulletEnabled val="1"/>
        </dgm:presLayoutVars>
      </dgm:prSet>
      <dgm:spPr/>
      <dgm:t>
        <a:bodyPr/>
        <a:lstStyle/>
        <a:p>
          <a:endParaRPr lang="es-EC"/>
        </a:p>
      </dgm:t>
    </dgm:pt>
    <dgm:pt modelId="{5865B9EE-5DC7-4375-B5D6-9A70BE43F6DC}" type="pres">
      <dgm:prSet presAssocID="{E0D4C033-3AF0-40F5-9BFB-8411DF0ED19E}" presName="descendantText" presStyleLbl="alignAcc1" presStyleIdx="1" presStyleCnt="6">
        <dgm:presLayoutVars>
          <dgm:bulletEnabled val="1"/>
        </dgm:presLayoutVars>
      </dgm:prSet>
      <dgm:spPr/>
      <dgm:t>
        <a:bodyPr/>
        <a:lstStyle/>
        <a:p>
          <a:endParaRPr lang="es-EC"/>
        </a:p>
      </dgm:t>
    </dgm:pt>
    <dgm:pt modelId="{59112213-3352-4834-9412-CCB65ABC7DD4}" type="pres">
      <dgm:prSet presAssocID="{51BA5777-DE79-450B-A6E3-867E19B56DFB}" presName="sp" presStyleCnt="0"/>
      <dgm:spPr/>
    </dgm:pt>
    <dgm:pt modelId="{09BEF5FE-A696-4CE2-B931-706B13F8E1CF}" type="pres">
      <dgm:prSet presAssocID="{E9EA5F41-D87F-4700-BE7D-661A48415529}" presName="composite" presStyleCnt="0"/>
      <dgm:spPr/>
    </dgm:pt>
    <dgm:pt modelId="{F15627A0-B922-44EB-BC60-9C7B318A3C28}" type="pres">
      <dgm:prSet presAssocID="{E9EA5F41-D87F-4700-BE7D-661A48415529}" presName="parentText" presStyleLbl="alignNode1" presStyleIdx="2" presStyleCnt="6">
        <dgm:presLayoutVars>
          <dgm:chMax val="1"/>
          <dgm:bulletEnabled val="1"/>
        </dgm:presLayoutVars>
      </dgm:prSet>
      <dgm:spPr/>
      <dgm:t>
        <a:bodyPr/>
        <a:lstStyle/>
        <a:p>
          <a:endParaRPr lang="es-EC"/>
        </a:p>
      </dgm:t>
    </dgm:pt>
    <dgm:pt modelId="{B931D2A6-41CD-44FC-878A-188B91345701}" type="pres">
      <dgm:prSet presAssocID="{E9EA5F41-D87F-4700-BE7D-661A48415529}" presName="descendantText" presStyleLbl="alignAcc1" presStyleIdx="2" presStyleCnt="6">
        <dgm:presLayoutVars>
          <dgm:bulletEnabled val="1"/>
        </dgm:presLayoutVars>
      </dgm:prSet>
      <dgm:spPr/>
      <dgm:t>
        <a:bodyPr/>
        <a:lstStyle/>
        <a:p>
          <a:endParaRPr lang="es-EC"/>
        </a:p>
      </dgm:t>
    </dgm:pt>
    <dgm:pt modelId="{608FBA1A-9437-467B-A600-69C4DC44EAEC}" type="pres">
      <dgm:prSet presAssocID="{59F2347C-692D-4107-8F0C-81296FA86604}" presName="sp" presStyleCnt="0"/>
      <dgm:spPr/>
    </dgm:pt>
    <dgm:pt modelId="{844F4E34-A8E5-409C-9808-FB8AC8738172}" type="pres">
      <dgm:prSet presAssocID="{3D8B6D40-9D6D-45A7-BE76-22AA52F04C91}" presName="composite" presStyleCnt="0"/>
      <dgm:spPr/>
    </dgm:pt>
    <dgm:pt modelId="{F9D95FFA-39FA-4D63-9D81-4BF902C9445F}" type="pres">
      <dgm:prSet presAssocID="{3D8B6D40-9D6D-45A7-BE76-22AA52F04C91}" presName="parentText" presStyleLbl="alignNode1" presStyleIdx="3" presStyleCnt="6">
        <dgm:presLayoutVars>
          <dgm:chMax val="1"/>
          <dgm:bulletEnabled val="1"/>
        </dgm:presLayoutVars>
      </dgm:prSet>
      <dgm:spPr/>
      <dgm:t>
        <a:bodyPr/>
        <a:lstStyle/>
        <a:p>
          <a:endParaRPr lang="es-EC"/>
        </a:p>
      </dgm:t>
    </dgm:pt>
    <dgm:pt modelId="{0BFF3DB6-C45E-453F-9A8B-57397B024F98}" type="pres">
      <dgm:prSet presAssocID="{3D8B6D40-9D6D-45A7-BE76-22AA52F04C91}" presName="descendantText" presStyleLbl="alignAcc1" presStyleIdx="3" presStyleCnt="6">
        <dgm:presLayoutVars>
          <dgm:bulletEnabled val="1"/>
        </dgm:presLayoutVars>
      </dgm:prSet>
      <dgm:spPr/>
      <dgm:t>
        <a:bodyPr/>
        <a:lstStyle/>
        <a:p>
          <a:endParaRPr lang="es-EC"/>
        </a:p>
      </dgm:t>
    </dgm:pt>
    <dgm:pt modelId="{C058DB34-A8BC-497F-875C-2774C0BE1CC6}" type="pres">
      <dgm:prSet presAssocID="{87F01B46-9A48-4577-95C9-24A689B17160}" presName="sp" presStyleCnt="0"/>
      <dgm:spPr/>
    </dgm:pt>
    <dgm:pt modelId="{E277D913-074D-47F4-AFAA-EBFA10337DE0}" type="pres">
      <dgm:prSet presAssocID="{AD79A06D-D38F-4EE9-98CC-02124A5DE0BF}" presName="composite" presStyleCnt="0"/>
      <dgm:spPr/>
    </dgm:pt>
    <dgm:pt modelId="{A1F2BBF3-D2D4-422B-BCA0-7E9880E9C89C}" type="pres">
      <dgm:prSet presAssocID="{AD79A06D-D38F-4EE9-98CC-02124A5DE0BF}" presName="parentText" presStyleLbl="alignNode1" presStyleIdx="4" presStyleCnt="6">
        <dgm:presLayoutVars>
          <dgm:chMax val="1"/>
          <dgm:bulletEnabled val="1"/>
        </dgm:presLayoutVars>
      </dgm:prSet>
      <dgm:spPr/>
      <dgm:t>
        <a:bodyPr/>
        <a:lstStyle/>
        <a:p>
          <a:endParaRPr lang="es-EC"/>
        </a:p>
      </dgm:t>
    </dgm:pt>
    <dgm:pt modelId="{0592FB5E-B6C3-4A92-872E-70D20D186601}" type="pres">
      <dgm:prSet presAssocID="{AD79A06D-D38F-4EE9-98CC-02124A5DE0BF}" presName="descendantText" presStyleLbl="alignAcc1" presStyleIdx="4" presStyleCnt="6">
        <dgm:presLayoutVars>
          <dgm:bulletEnabled val="1"/>
        </dgm:presLayoutVars>
      </dgm:prSet>
      <dgm:spPr/>
      <dgm:t>
        <a:bodyPr/>
        <a:lstStyle/>
        <a:p>
          <a:endParaRPr lang="es-EC"/>
        </a:p>
      </dgm:t>
    </dgm:pt>
    <dgm:pt modelId="{11452B2A-E410-46B2-95CA-31FEA7EEC5A4}" type="pres">
      <dgm:prSet presAssocID="{440F2AC0-CE0F-4463-8DCB-9C3BF9D5F021}" presName="sp" presStyleCnt="0"/>
      <dgm:spPr/>
    </dgm:pt>
    <dgm:pt modelId="{55B90173-5D15-463A-9888-CB2FB21F1233}" type="pres">
      <dgm:prSet presAssocID="{03C17BFE-F815-490B-9ADC-F5B2F606AFE6}" presName="composite" presStyleCnt="0"/>
      <dgm:spPr/>
    </dgm:pt>
    <dgm:pt modelId="{41C7B162-6E3C-4079-9166-7F3E63361DB5}" type="pres">
      <dgm:prSet presAssocID="{03C17BFE-F815-490B-9ADC-F5B2F606AFE6}" presName="parentText" presStyleLbl="alignNode1" presStyleIdx="5" presStyleCnt="6">
        <dgm:presLayoutVars>
          <dgm:chMax val="1"/>
          <dgm:bulletEnabled val="1"/>
        </dgm:presLayoutVars>
      </dgm:prSet>
      <dgm:spPr/>
      <dgm:t>
        <a:bodyPr/>
        <a:lstStyle/>
        <a:p>
          <a:endParaRPr lang="es-EC"/>
        </a:p>
      </dgm:t>
    </dgm:pt>
    <dgm:pt modelId="{2798F3AF-9110-4F32-BC70-2E843195351E}" type="pres">
      <dgm:prSet presAssocID="{03C17BFE-F815-490B-9ADC-F5B2F606AFE6}" presName="descendantText" presStyleLbl="alignAcc1" presStyleIdx="5" presStyleCnt="6">
        <dgm:presLayoutVars>
          <dgm:bulletEnabled val="1"/>
        </dgm:presLayoutVars>
      </dgm:prSet>
      <dgm:spPr/>
      <dgm:t>
        <a:bodyPr/>
        <a:lstStyle/>
        <a:p>
          <a:endParaRPr lang="es-EC"/>
        </a:p>
      </dgm:t>
    </dgm:pt>
  </dgm:ptLst>
  <dgm:cxnLst>
    <dgm:cxn modelId="{87563B8C-B142-4B3E-8633-71135C54FD9D}" srcId="{03C17BFE-F815-490B-9ADC-F5B2F606AFE6}" destId="{52ACA809-F5A1-4AF4-A60A-0899EBC7EE38}" srcOrd="0" destOrd="0" parTransId="{C59B8375-B93D-45FD-A6E5-3637D423882C}" sibTransId="{5EBB5820-2BFE-4493-909C-69B36BADAD4D}"/>
    <dgm:cxn modelId="{C09237D2-F7CA-44EE-9A3F-F5B03D2B21A8}" srcId="{E9EA5F41-D87F-4700-BE7D-661A48415529}" destId="{4BEF4527-6934-48C5-8338-C775B0B5CFBF}" srcOrd="0" destOrd="0" parTransId="{E9F84F91-64BC-491D-8B6C-8AD968F1F941}" sibTransId="{8A6BF68B-20E9-4A6E-9A0A-AEEDAA247152}"/>
    <dgm:cxn modelId="{1096A273-4EAB-4414-BF7B-7153EEF71993}" srcId="{816CB9EE-5EB2-4964-A14D-5942795D193B}" destId="{037516D3-1B6C-4225-8C0B-9732BC68E585}" srcOrd="0" destOrd="0" parTransId="{81DD555E-4ED1-43BA-B0B0-6560D1DD3ABB}" sibTransId="{F4B02333-DA1A-469E-8743-784E6CFB7DF7}"/>
    <dgm:cxn modelId="{92B041A5-22C2-4866-B11B-5F8EFE50E60E}" type="presOf" srcId="{4B362E61-319C-4C5E-95DA-CB5186B855DC}" destId="{0592FB5E-B6C3-4A92-872E-70D20D186601}" srcOrd="0" destOrd="0" presId="urn:microsoft.com/office/officeart/2005/8/layout/chevron2"/>
    <dgm:cxn modelId="{3EC3168F-F61D-4A21-899B-C76AFEB05BA4}" srcId="{AD79A06D-D38F-4EE9-98CC-02124A5DE0BF}" destId="{4B362E61-319C-4C5E-95DA-CB5186B855DC}" srcOrd="0" destOrd="0" parTransId="{79A003FF-C932-4B5C-A111-82300E7DC211}" sibTransId="{7BA3380B-CDB9-48AB-8D1D-088174E34DE0}"/>
    <dgm:cxn modelId="{7D3982CE-A846-4261-BF00-A2EA008C386D}" type="presOf" srcId="{E0D4C033-3AF0-40F5-9BFB-8411DF0ED19E}" destId="{8C916DA0-FF09-41E6-A8CD-1E3B2D514FF5}" srcOrd="0" destOrd="0" presId="urn:microsoft.com/office/officeart/2005/8/layout/chevron2"/>
    <dgm:cxn modelId="{EF2BB6B9-4478-493F-B5B9-5D07E26DEB3D}" type="presOf" srcId="{85EF581C-FC1A-46D3-BDB4-F78B1A4EB899}" destId="{0BFF3DB6-C45E-453F-9A8B-57397B024F98}" srcOrd="0" destOrd="0" presId="urn:microsoft.com/office/officeart/2005/8/layout/chevron2"/>
    <dgm:cxn modelId="{4FF50890-A092-40EC-B007-2FC3DC24EE7A}" srcId="{3089A78B-14AC-4B74-B276-26CFC89F4E67}" destId="{3D8B6D40-9D6D-45A7-BE76-22AA52F04C91}" srcOrd="3" destOrd="0" parTransId="{CCFB4B92-C021-4773-85B0-2F222423AE54}" sibTransId="{87F01B46-9A48-4577-95C9-24A689B17160}"/>
    <dgm:cxn modelId="{10593407-1E62-42E8-8E83-A55041E514AE}" srcId="{3089A78B-14AC-4B74-B276-26CFC89F4E67}" destId="{E0D4C033-3AF0-40F5-9BFB-8411DF0ED19E}" srcOrd="1" destOrd="0" parTransId="{744ECF58-566D-4340-AD9A-4FFBE98C35E2}" sibTransId="{51BA5777-DE79-450B-A6E3-867E19B56DFB}"/>
    <dgm:cxn modelId="{8654C19C-3E80-4615-9E05-B6891FE3F267}" type="presOf" srcId="{816CB9EE-5EB2-4964-A14D-5942795D193B}" destId="{A6FBA6D7-184F-4E20-A3D3-F3A87719FB5C}" srcOrd="0" destOrd="0" presId="urn:microsoft.com/office/officeart/2005/8/layout/chevron2"/>
    <dgm:cxn modelId="{FE9AA1A5-C398-4123-B31E-49875505AE3E}" type="presOf" srcId="{E9EA5F41-D87F-4700-BE7D-661A48415529}" destId="{F15627A0-B922-44EB-BC60-9C7B318A3C28}" srcOrd="0" destOrd="0" presId="urn:microsoft.com/office/officeart/2005/8/layout/chevron2"/>
    <dgm:cxn modelId="{FF68D024-B023-45C5-8D9F-3BBC94EB73DE}" type="presOf" srcId="{037516D3-1B6C-4225-8C0B-9732BC68E585}" destId="{22A9B1F8-2BB6-4144-9AC9-EA7804557DDF}" srcOrd="0" destOrd="0" presId="urn:microsoft.com/office/officeart/2005/8/layout/chevron2"/>
    <dgm:cxn modelId="{5F9D6497-FB58-4081-A288-4D02EAD9A12B}" type="presOf" srcId="{292BBE4B-EF4A-452B-A99E-DB9C3D78B0BD}" destId="{5865B9EE-5DC7-4375-B5D6-9A70BE43F6DC}" srcOrd="0" destOrd="0" presId="urn:microsoft.com/office/officeart/2005/8/layout/chevron2"/>
    <dgm:cxn modelId="{0AB30E51-C3B8-4839-9C3F-3A5311CE90F4}" srcId="{3089A78B-14AC-4B74-B276-26CFC89F4E67}" destId="{816CB9EE-5EB2-4964-A14D-5942795D193B}" srcOrd="0" destOrd="0" parTransId="{C5CDA614-F75A-4CA1-9668-41A8BA7A2B1A}" sibTransId="{F6AA4264-E7C4-49A9-9D7D-A1310A1BF6CC}"/>
    <dgm:cxn modelId="{74F54ADC-60EE-42F6-A52D-CBCF602B2D7D}" srcId="{3089A78B-14AC-4B74-B276-26CFC89F4E67}" destId="{AD79A06D-D38F-4EE9-98CC-02124A5DE0BF}" srcOrd="4" destOrd="0" parTransId="{1916E458-1B06-4262-ADC2-13310FCAE23B}" sibTransId="{440F2AC0-CE0F-4463-8DCB-9C3BF9D5F021}"/>
    <dgm:cxn modelId="{EDE6A3BE-9D0F-42E6-963E-9A5BBA68BA0D}" srcId="{3089A78B-14AC-4B74-B276-26CFC89F4E67}" destId="{E9EA5F41-D87F-4700-BE7D-661A48415529}" srcOrd="2" destOrd="0" parTransId="{EDFB2BC2-50FB-4B08-AB24-CA47B781DC7B}" sibTransId="{59F2347C-692D-4107-8F0C-81296FA86604}"/>
    <dgm:cxn modelId="{A413B96E-9BFE-490D-BA51-3FAA3E728597}" type="presOf" srcId="{4BEF4527-6934-48C5-8338-C775B0B5CFBF}" destId="{B931D2A6-41CD-44FC-878A-188B91345701}" srcOrd="0" destOrd="0" presId="urn:microsoft.com/office/officeart/2005/8/layout/chevron2"/>
    <dgm:cxn modelId="{7B225EC4-AF73-47C7-BBA7-0B0BEA613570}" type="presOf" srcId="{AD79A06D-D38F-4EE9-98CC-02124A5DE0BF}" destId="{A1F2BBF3-D2D4-422B-BCA0-7E9880E9C89C}" srcOrd="0" destOrd="0" presId="urn:microsoft.com/office/officeart/2005/8/layout/chevron2"/>
    <dgm:cxn modelId="{DDA2486A-B431-47D6-8FD3-7407FE06BCC1}" srcId="{3D8B6D40-9D6D-45A7-BE76-22AA52F04C91}" destId="{85EF581C-FC1A-46D3-BDB4-F78B1A4EB899}" srcOrd="0" destOrd="0" parTransId="{0655410C-23A6-4540-88DC-4AB2331B638D}" sibTransId="{0A5F1DA8-68C5-4191-8C65-A40F6768444A}"/>
    <dgm:cxn modelId="{64130BA3-89A0-4886-936A-B62C349BDD85}" type="presOf" srcId="{52ACA809-F5A1-4AF4-A60A-0899EBC7EE38}" destId="{2798F3AF-9110-4F32-BC70-2E843195351E}" srcOrd="0" destOrd="0" presId="urn:microsoft.com/office/officeart/2005/8/layout/chevron2"/>
    <dgm:cxn modelId="{217CCFB4-A2CB-431F-82A3-D1F21F33FB76}" type="presOf" srcId="{3D8B6D40-9D6D-45A7-BE76-22AA52F04C91}" destId="{F9D95FFA-39FA-4D63-9D81-4BF902C9445F}" srcOrd="0" destOrd="0" presId="urn:microsoft.com/office/officeart/2005/8/layout/chevron2"/>
    <dgm:cxn modelId="{C9210528-E4DF-40FC-8FE2-3B548279A262}" type="presOf" srcId="{3089A78B-14AC-4B74-B276-26CFC89F4E67}" destId="{2658C620-4E95-46E3-9853-BDA1F11907B8}" srcOrd="0" destOrd="0" presId="urn:microsoft.com/office/officeart/2005/8/layout/chevron2"/>
    <dgm:cxn modelId="{23492A70-B445-47E5-9126-4B4584CF584B}" type="presOf" srcId="{03C17BFE-F815-490B-9ADC-F5B2F606AFE6}" destId="{41C7B162-6E3C-4079-9166-7F3E63361DB5}" srcOrd="0" destOrd="0" presId="urn:microsoft.com/office/officeart/2005/8/layout/chevron2"/>
    <dgm:cxn modelId="{80CB5AB6-1EF2-4A02-86F1-73BFD456D49A}" srcId="{3089A78B-14AC-4B74-B276-26CFC89F4E67}" destId="{03C17BFE-F815-490B-9ADC-F5B2F606AFE6}" srcOrd="5" destOrd="0" parTransId="{FFAA712B-2840-4B55-9807-EEED45AFB1F1}" sibTransId="{73A57116-583A-4EAD-ABD9-B34E1DBFA018}"/>
    <dgm:cxn modelId="{C63F7150-2659-46CB-8F8D-4075042571FF}" srcId="{E0D4C033-3AF0-40F5-9BFB-8411DF0ED19E}" destId="{292BBE4B-EF4A-452B-A99E-DB9C3D78B0BD}" srcOrd="0" destOrd="0" parTransId="{0BF97350-3CEC-49B4-B062-6A872D9CE207}" sibTransId="{03D170B2-6EC1-4450-88D3-D1E7D9113CC4}"/>
    <dgm:cxn modelId="{0C57BA37-8B27-4427-AF3F-01D63C0EDCCA}" type="presParOf" srcId="{2658C620-4E95-46E3-9853-BDA1F11907B8}" destId="{149055FE-2FA3-493C-8446-1576274D4774}" srcOrd="0" destOrd="0" presId="urn:microsoft.com/office/officeart/2005/8/layout/chevron2"/>
    <dgm:cxn modelId="{0B05228B-7BF0-4251-91D2-A7F9D41EC17D}" type="presParOf" srcId="{149055FE-2FA3-493C-8446-1576274D4774}" destId="{A6FBA6D7-184F-4E20-A3D3-F3A87719FB5C}" srcOrd="0" destOrd="0" presId="urn:microsoft.com/office/officeart/2005/8/layout/chevron2"/>
    <dgm:cxn modelId="{B2DA56DD-7BAE-415E-B72A-846FA1862B5E}" type="presParOf" srcId="{149055FE-2FA3-493C-8446-1576274D4774}" destId="{22A9B1F8-2BB6-4144-9AC9-EA7804557DDF}" srcOrd="1" destOrd="0" presId="urn:microsoft.com/office/officeart/2005/8/layout/chevron2"/>
    <dgm:cxn modelId="{FB720F63-4244-4FBA-AB3E-F11C1D138EC6}" type="presParOf" srcId="{2658C620-4E95-46E3-9853-BDA1F11907B8}" destId="{184E2201-E93F-485A-B617-1BD4538D646C}" srcOrd="1" destOrd="0" presId="urn:microsoft.com/office/officeart/2005/8/layout/chevron2"/>
    <dgm:cxn modelId="{B7C6438E-97F3-4978-BC7C-B95BECF46D08}" type="presParOf" srcId="{2658C620-4E95-46E3-9853-BDA1F11907B8}" destId="{8AF43617-42E6-40FF-908D-3A0CC2355D8F}" srcOrd="2" destOrd="0" presId="urn:microsoft.com/office/officeart/2005/8/layout/chevron2"/>
    <dgm:cxn modelId="{89482E76-899F-4987-8654-43E151D831D1}" type="presParOf" srcId="{8AF43617-42E6-40FF-908D-3A0CC2355D8F}" destId="{8C916DA0-FF09-41E6-A8CD-1E3B2D514FF5}" srcOrd="0" destOrd="0" presId="urn:microsoft.com/office/officeart/2005/8/layout/chevron2"/>
    <dgm:cxn modelId="{27698047-36D7-43EF-A4EF-6FF415195FE2}" type="presParOf" srcId="{8AF43617-42E6-40FF-908D-3A0CC2355D8F}" destId="{5865B9EE-5DC7-4375-B5D6-9A70BE43F6DC}" srcOrd="1" destOrd="0" presId="urn:microsoft.com/office/officeart/2005/8/layout/chevron2"/>
    <dgm:cxn modelId="{F5A6AB8F-6A11-4A32-90C8-668A8223ECB1}" type="presParOf" srcId="{2658C620-4E95-46E3-9853-BDA1F11907B8}" destId="{59112213-3352-4834-9412-CCB65ABC7DD4}" srcOrd="3" destOrd="0" presId="urn:microsoft.com/office/officeart/2005/8/layout/chevron2"/>
    <dgm:cxn modelId="{E5EAD4CE-19B7-466B-95B4-B82DA1CC3F2F}" type="presParOf" srcId="{2658C620-4E95-46E3-9853-BDA1F11907B8}" destId="{09BEF5FE-A696-4CE2-B931-706B13F8E1CF}" srcOrd="4" destOrd="0" presId="urn:microsoft.com/office/officeart/2005/8/layout/chevron2"/>
    <dgm:cxn modelId="{79074E1B-5467-4010-81B8-CAFAF14F80E7}" type="presParOf" srcId="{09BEF5FE-A696-4CE2-B931-706B13F8E1CF}" destId="{F15627A0-B922-44EB-BC60-9C7B318A3C28}" srcOrd="0" destOrd="0" presId="urn:microsoft.com/office/officeart/2005/8/layout/chevron2"/>
    <dgm:cxn modelId="{F2C1301A-81B6-4B35-B1A8-2A130798FA54}" type="presParOf" srcId="{09BEF5FE-A696-4CE2-B931-706B13F8E1CF}" destId="{B931D2A6-41CD-44FC-878A-188B91345701}" srcOrd="1" destOrd="0" presId="urn:microsoft.com/office/officeart/2005/8/layout/chevron2"/>
    <dgm:cxn modelId="{A5A90629-68B5-4D37-9B11-1880748DA976}" type="presParOf" srcId="{2658C620-4E95-46E3-9853-BDA1F11907B8}" destId="{608FBA1A-9437-467B-A600-69C4DC44EAEC}" srcOrd="5" destOrd="0" presId="urn:microsoft.com/office/officeart/2005/8/layout/chevron2"/>
    <dgm:cxn modelId="{3DA83FBE-1991-4498-B6C4-9F36AA16D9DF}" type="presParOf" srcId="{2658C620-4E95-46E3-9853-BDA1F11907B8}" destId="{844F4E34-A8E5-409C-9808-FB8AC8738172}" srcOrd="6" destOrd="0" presId="urn:microsoft.com/office/officeart/2005/8/layout/chevron2"/>
    <dgm:cxn modelId="{DDA7338D-3B8F-4FB3-BBB9-6B536B308EB3}" type="presParOf" srcId="{844F4E34-A8E5-409C-9808-FB8AC8738172}" destId="{F9D95FFA-39FA-4D63-9D81-4BF902C9445F}" srcOrd="0" destOrd="0" presId="urn:microsoft.com/office/officeart/2005/8/layout/chevron2"/>
    <dgm:cxn modelId="{571AB0C1-3737-4858-A2EB-15F774038CDE}" type="presParOf" srcId="{844F4E34-A8E5-409C-9808-FB8AC8738172}" destId="{0BFF3DB6-C45E-453F-9A8B-57397B024F98}" srcOrd="1" destOrd="0" presId="urn:microsoft.com/office/officeart/2005/8/layout/chevron2"/>
    <dgm:cxn modelId="{F573879D-373E-4664-967A-70E6A246CAE9}" type="presParOf" srcId="{2658C620-4E95-46E3-9853-BDA1F11907B8}" destId="{C058DB34-A8BC-497F-875C-2774C0BE1CC6}" srcOrd="7" destOrd="0" presId="urn:microsoft.com/office/officeart/2005/8/layout/chevron2"/>
    <dgm:cxn modelId="{509C237F-B06A-4273-988F-5DEDE21BAC17}" type="presParOf" srcId="{2658C620-4E95-46E3-9853-BDA1F11907B8}" destId="{E277D913-074D-47F4-AFAA-EBFA10337DE0}" srcOrd="8" destOrd="0" presId="urn:microsoft.com/office/officeart/2005/8/layout/chevron2"/>
    <dgm:cxn modelId="{F89AAEB3-4DB7-4BDB-8BF8-155BAF40FA60}" type="presParOf" srcId="{E277D913-074D-47F4-AFAA-EBFA10337DE0}" destId="{A1F2BBF3-D2D4-422B-BCA0-7E9880E9C89C}" srcOrd="0" destOrd="0" presId="urn:microsoft.com/office/officeart/2005/8/layout/chevron2"/>
    <dgm:cxn modelId="{3F31040E-3A8E-45DC-B6F9-4A9265249DFD}" type="presParOf" srcId="{E277D913-074D-47F4-AFAA-EBFA10337DE0}" destId="{0592FB5E-B6C3-4A92-872E-70D20D186601}" srcOrd="1" destOrd="0" presId="urn:microsoft.com/office/officeart/2005/8/layout/chevron2"/>
    <dgm:cxn modelId="{CD5F5D64-0CF5-48C6-8360-6D31906F03C9}" type="presParOf" srcId="{2658C620-4E95-46E3-9853-BDA1F11907B8}" destId="{11452B2A-E410-46B2-95CA-31FEA7EEC5A4}" srcOrd="9" destOrd="0" presId="urn:microsoft.com/office/officeart/2005/8/layout/chevron2"/>
    <dgm:cxn modelId="{AB92DDDB-0FE5-48B3-9E8C-6137998BA317}" type="presParOf" srcId="{2658C620-4E95-46E3-9853-BDA1F11907B8}" destId="{55B90173-5D15-463A-9888-CB2FB21F1233}" srcOrd="10" destOrd="0" presId="urn:microsoft.com/office/officeart/2005/8/layout/chevron2"/>
    <dgm:cxn modelId="{F97BA7AE-172F-4724-9C2C-07AA117CB1DD}" type="presParOf" srcId="{55B90173-5D15-463A-9888-CB2FB21F1233}" destId="{41C7B162-6E3C-4079-9166-7F3E63361DB5}" srcOrd="0" destOrd="0" presId="urn:microsoft.com/office/officeart/2005/8/layout/chevron2"/>
    <dgm:cxn modelId="{E15F502E-4E71-480C-A804-35F390B4D7FE}" type="presParOf" srcId="{55B90173-5D15-463A-9888-CB2FB21F1233}" destId="{2798F3AF-9110-4F32-BC70-2E84319535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5400" dirty="0" smtClean="0"/>
            <a:t>Definiciones</a:t>
          </a:r>
          <a:endParaRPr lang="es-ES" sz="5400" dirty="0"/>
        </a:p>
      </dgm:t>
    </dgm:pt>
    <dgm:pt modelId="{5760939A-00E0-4E0F-82AC-14F95E0A4A90}" type="parTrans" cxnId="{E5DF4D7B-2998-4040-B309-23173E1132D4}">
      <dgm:prSet/>
      <dgm:spPr/>
      <dgm:t>
        <a:bodyPr/>
        <a:lstStyle/>
        <a:p>
          <a:endParaRPr lang="es-ES" sz="4000"/>
        </a:p>
      </dgm:t>
    </dgm:pt>
    <dgm:pt modelId="{2BAB4B72-4C27-47D9-A895-24F30C6A71EC}" type="sibTrans" cxnId="{E5DF4D7B-2998-4040-B309-23173E1132D4}">
      <dgm:prSet/>
      <dgm:spPr/>
      <dgm:t>
        <a:bodyPr/>
        <a:lstStyle/>
        <a:p>
          <a:endParaRPr lang="es-ES" sz="4000"/>
        </a:p>
      </dgm:t>
    </dgm:pt>
    <dgm:pt modelId="{D0D20E71-FED1-4623-8034-D329000238BD}">
      <dgm:prSet phldrT="[Texto]" custT="1"/>
      <dgm:spPr/>
      <dgm:t>
        <a:bodyPr/>
        <a:lstStyle/>
        <a:p>
          <a:pPr algn="just"/>
          <a:r>
            <a:rPr lang="es-ES" sz="1800" dirty="0" smtClean="0"/>
            <a:t>La lógica difusa como su nombre indica, es una lógica alternativa a la lógica clásica que pretende introducir un grado de vaguedad en las cosas que califica. </a:t>
          </a:r>
          <a:endParaRPr lang="es-ES" sz="1800" dirty="0"/>
        </a:p>
      </dgm:t>
    </dgm:pt>
    <dgm:pt modelId="{4349BE00-98CD-4A0C-8970-0800DCF0B510}" type="parTrans" cxnId="{2B3E0B88-707A-418B-AA63-FD88251C59CD}">
      <dgm:prSet/>
      <dgm:spPr/>
      <dgm:t>
        <a:bodyPr/>
        <a:lstStyle/>
        <a:p>
          <a:endParaRPr lang="es-ES" sz="4000"/>
        </a:p>
      </dgm:t>
    </dgm:pt>
    <dgm:pt modelId="{9E3869D8-A7FD-4027-8D69-6E2073D34B18}" type="sibTrans" cxnId="{2B3E0B88-707A-418B-AA63-FD88251C59CD}">
      <dgm:prSet/>
      <dgm:spPr/>
      <dgm:t>
        <a:bodyPr/>
        <a:lstStyle/>
        <a:p>
          <a:endParaRPr lang="es-ES" sz="4000"/>
        </a:p>
      </dgm:t>
    </dgm:pt>
    <dgm:pt modelId="{C718ADCF-EE16-40A9-92E0-023D415A390D}">
      <dgm:prSet phldrT="[Texto]" custT="1"/>
      <dgm:spPr/>
      <dgm:t>
        <a:bodyPr/>
        <a:lstStyle/>
        <a:p>
          <a:pPr algn="just"/>
          <a:r>
            <a:rPr lang="es-ES" sz="1800" b="0" i="0" dirty="0" smtClean="0"/>
            <a:t>La flexibilidad, la tolerancia con la imprecisión, la capacidad para moldear problemas no-lineales y su fundamento en el lenguaje de sentido común.</a:t>
          </a:r>
          <a:endParaRPr lang="es-ES" sz="1800" dirty="0"/>
        </a:p>
      </dgm:t>
    </dgm:pt>
    <dgm:pt modelId="{300571DF-0E8D-4A75-B42A-9E0E27DF9B85}" type="parTrans" cxnId="{26837CF1-B42E-4157-BF55-0812B75BD343}">
      <dgm:prSet/>
      <dgm:spPr/>
      <dgm:t>
        <a:bodyPr/>
        <a:lstStyle/>
        <a:p>
          <a:endParaRPr lang="es-ES" sz="4000"/>
        </a:p>
      </dgm:t>
    </dgm:pt>
    <dgm:pt modelId="{6114FBC9-8357-44C8-835B-83E4DB75B6AA}" type="sibTrans" cxnId="{26837CF1-B42E-4157-BF55-0812B75BD343}">
      <dgm:prSet/>
      <dgm:spPr/>
      <dgm:t>
        <a:bodyPr/>
        <a:lstStyle/>
        <a:p>
          <a:endParaRPr lang="es-ES" sz="4000"/>
        </a:p>
      </dgm:t>
    </dgm:pt>
    <dgm:pt modelId="{613D9770-E617-4792-A0EF-694D6913B044}">
      <dgm:prSet phldrT="[Texto]" custT="1"/>
      <dgm:spPr/>
      <dgm:t>
        <a:bodyPr/>
        <a:lstStyle/>
        <a:p>
          <a:pPr algn="just"/>
          <a:r>
            <a:rPr lang="es-ES" sz="1800" dirty="0" smtClean="0"/>
            <a:t>El razonamiento y pensamiento humano frecuentemente conlleva información de este tipo, probablemente originada de la inexactitud inherente de los conceptos humanos y del razonamiento basado en experiencias similares pero no idénticas a experiencias anteriores</a:t>
          </a:r>
          <a:endParaRPr lang="es-ES" sz="1800" dirty="0"/>
        </a:p>
      </dgm:t>
    </dgm:pt>
    <dgm:pt modelId="{E4B6CB5B-513B-4507-8653-2C68DEB5C6C2}" type="sibTrans" cxnId="{5381A87D-2F9F-4E5B-B016-190F721D8FE2}">
      <dgm:prSet/>
      <dgm:spPr/>
      <dgm:t>
        <a:bodyPr/>
        <a:lstStyle/>
        <a:p>
          <a:endParaRPr lang="es-ES" sz="4000"/>
        </a:p>
      </dgm:t>
    </dgm:pt>
    <dgm:pt modelId="{8E58BE12-E61E-4161-87EB-35A7176E5F95}" type="parTrans" cxnId="{5381A87D-2F9F-4E5B-B016-190F721D8FE2}">
      <dgm:prSet/>
      <dgm:spPr/>
      <dgm:t>
        <a:bodyPr/>
        <a:lstStyle/>
        <a:p>
          <a:endParaRPr lang="es-ES" sz="4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15799" custLinFactY="-27532" custLinFactNeighborX="33378"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176871" custLinFactNeighborX="2699" custLinFactNeighborY="-89148">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149896" custLinFactNeighborX="-1757" custLinFactNeighborY="-88708">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246620" custLinFactNeighborX="-1757" custLinFactNeighborY="-61292">
        <dgm:presLayoutVars>
          <dgm:bulletEnabled val="1"/>
        </dgm:presLayoutVars>
      </dgm:prSet>
      <dgm:spPr/>
      <dgm:t>
        <a:bodyPr/>
        <a:lstStyle/>
        <a:p>
          <a:endParaRPr lang="es-ES"/>
        </a:p>
      </dgm:t>
    </dgm:pt>
  </dgm:ptLst>
  <dgm:cxnLst>
    <dgm:cxn modelId="{F7EEF306-E7B9-47D1-B479-2C101E512FDF}" type="presOf" srcId="{C718ADCF-EE16-40A9-92E0-023D415A390D}" destId="{7210391E-D0BA-4B05-BC9D-4C5F7A7038B2}" srcOrd="0" destOrd="0" presId="urn:microsoft.com/office/officeart/2005/8/layout/hierarchy3"/>
    <dgm:cxn modelId="{922A87CF-DACE-400E-B835-262FB249E4FB}" type="presOf" srcId="{613D9770-E617-4792-A0EF-694D6913B044}" destId="{59DD2AFD-1A85-48C2-96F2-E73FC04B45F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631273EE-E058-4E8B-9221-4AA55795482F}" type="presOf" srcId="{CB9964DC-5E01-4879-9733-CDEE2AB1D1F7}" destId="{ECB1CA3E-26B8-4A39-AEF8-6F06E506D3C7}" srcOrd="0" destOrd="0" presId="urn:microsoft.com/office/officeart/2005/8/layout/hierarchy3"/>
    <dgm:cxn modelId="{2EE97750-7DD3-4AE7-8570-1062A57078EA}" type="presOf" srcId="{D0D20E71-FED1-4623-8034-D329000238BD}" destId="{45B98A4A-0B6D-4F48-B74E-847DD2F0977C}" srcOrd="0" destOrd="0" presId="urn:microsoft.com/office/officeart/2005/8/layout/hierarchy3"/>
    <dgm:cxn modelId="{906FDA5D-A9C3-480C-BB44-8311E0C9BC2C}" type="presOf" srcId="{8E58BE12-E61E-4161-87EB-35A7176E5F95}" destId="{F27B7295-80E4-4410-9A4D-672618C6243E}" srcOrd="0" destOrd="0" presId="urn:microsoft.com/office/officeart/2005/8/layout/hierarchy3"/>
    <dgm:cxn modelId="{02EAED5F-70B9-4668-B14C-9F6EE3F85AEC}" type="presOf" srcId="{4349BE00-98CD-4A0C-8970-0800DCF0B510}" destId="{6453487C-0FAF-4B32-BD10-ECD1ABD7E947}"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EF41D0FD-0282-48E8-A9CD-A44EB1DB9E6D}" type="presOf" srcId="{300571DF-0E8D-4A75-B42A-9E0E27DF9B85}" destId="{2A81AC24-19E8-4B05-BE18-7F7DC22883F5}" srcOrd="0" destOrd="0" presId="urn:microsoft.com/office/officeart/2005/8/layout/hierarchy3"/>
    <dgm:cxn modelId="{73446D80-AE2A-4EBF-A997-F0D5A49BC7FB}" type="presOf" srcId="{CB9964DC-5E01-4879-9733-CDEE2AB1D1F7}" destId="{C7DDC059-89DD-4F99-A10D-9C975D60C8D8}" srcOrd="1" destOrd="0" presId="urn:microsoft.com/office/officeart/2005/8/layout/hierarchy3"/>
    <dgm:cxn modelId="{45658311-6733-4211-BF35-36D04955CE81}" type="presOf" srcId="{7061F2FC-F2AB-4DE3-98B0-886576B4E2C6}" destId="{D433476B-D68D-4328-ADAC-B2895D3D50CF}"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3317768B-B386-4243-B0D5-A68B93276919}" type="presParOf" srcId="{D433476B-D68D-4328-ADAC-B2895D3D50CF}" destId="{1E58A3BC-F1F7-40EE-89AA-32E802ED4BF7}" srcOrd="0" destOrd="0" presId="urn:microsoft.com/office/officeart/2005/8/layout/hierarchy3"/>
    <dgm:cxn modelId="{663D4249-4700-450B-8DD5-CFEE8CBC6921}" type="presParOf" srcId="{1E58A3BC-F1F7-40EE-89AA-32E802ED4BF7}" destId="{D21DF85A-45CA-4CE0-B0ED-CF4615475EE0}" srcOrd="0" destOrd="0" presId="urn:microsoft.com/office/officeart/2005/8/layout/hierarchy3"/>
    <dgm:cxn modelId="{BBA44C5F-BA01-4C6B-B4B9-51BD463601BE}" type="presParOf" srcId="{D21DF85A-45CA-4CE0-B0ED-CF4615475EE0}" destId="{ECB1CA3E-26B8-4A39-AEF8-6F06E506D3C7}" srcOrd="0" destOrd="0" presId="urn:microsoft.com/office/officeart/2005/8/layout/hierarchy3"/>
    <dgm:cxn modelId="{A5D0A716-6B9F-452C-8AB2-2A9D1E9E912E}" type="presParOf" srcId="{D21DF85A-45CA-4CE0-B0ED-CF4615475EE0}" destId="{C7DDC059-89DD-4F99-A10D-9C975D60C8D8}" srcOrd="1" destOrd="0" presId="urn:microsoft.com/office/officeart/2005/8/layout/hierarchy3"/>
    <dgm:cxn modelId="{4C01C771-4FD8-4398-8658-E37C0DA04CBE}" type="presParOf" srcId="{1E58A3BC-F1F7-40EE-89AA-32E802ED4BF7}" destId="{F784BE88-3DB9-4E87-AFCA-2ED0BF00DEA1}" srcOrd="1" destOrd="0" presId="urn:microsoft.com/office/officeart/2005/8/layout/hierarchy3"/>
    <dgm:cxn modelId="{89AD6969-0830-42B6-8341-06FB00C054FD}" type="presParOf" srcId="{F784BE88-3DB9-4E87-AFCA-2ED0BF00DEA1}" destId="{6453487C-0FAF-4B32-BD10-ECD1ABD7E947}" srcOrd="0" destOrd="0" presId="urn:microsoft.com/office/officeart/2005/8/layout/hierarchy3"/>
    <dgm:cxn modelId="{1E6C0FC8-995B-4EA5-871E-DC4BD991A23E}" type="presParOf" srcId="{F784BE88-3DB9-4E87-AFCA-2ED0BF00DEA1}" destId="{45B98A4A-0B6D-4F48-B74E-847DD2F0977C}" srcOrd="1" destOrd="0" presId="urn:microsoft.com/office/officeart/2005/8/layout/hierarchy3"/>
    <dgm:cxn modelId="{7FD61D40-D75B-4F0F-937B-25A167647F2E}" type="presParOf" srcId="{F784BE88-3DB9-4E87-AFCA-2ED0BF00DEA1}" destId="{2A81AC24-19E8-4B05-BE18-7F7DC22883F5}" srcOrd="2" destOrd="0" presId="urn:microsoft.com/office/officeart/2005/8/layout/hierarchy3"/>
    <dgm:cxn modelId="{CF96E9E1-8028-4117-B069-A016935106B4}" type="presParOf" srcId="{F784BE88-3DB9-4E87-AFCA-2ED0BF00DEA1}" destId="{7210391E-D0BA-4B05-BC9D-4C5F7A7038B2}" srcOrd="3" destOrd="0" presId="urn:microsoft.com/office/officeart/2005/8/layout/hierarchy3"/>
    <dgm:cxn modelId="{B49C1173-8BCF-4CB3-B55E-BA47E642AE6A}" type="presParOf" srcId="{F784BE88-3DB9-4E87-AFCA-2ED0BF00DEA1}" destId="{F27B7295-80E4-4410-9A4D-672618C6243E}" srcOrd="4" destOrd="0" presId="urn:microsoft.com/office/officeart/2005/8/layout/hierarchy3"/>
    <dgm:cxn modelId="{1CF84316-EEE5-4867-9844-DABB03B59ADB}"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87E038-18D1-45F7-9A2C-782257DFC4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C"/>
        </a:p>
      </dgm:t>
    </dgm:pt>
    <dgm:pt modelId="{89A624EB-A945-4E51-941F-178C7FEDE4E3}">
      <dgm:prSet phldrT="[Texto]"/>
      <dgm:spPr/>
      <dgm:t>
        <a:bodyPr/>
        <a:lstStyle/>
        <a:p>
          <a:r>
            <a:rPr lang="es-ES" dirty="0" smtClean="0"/>
            <a:t>Un conjunto es una colección de objetos. Puede ser definido enumerando a sus</a:t>
          </a:r>
          <a:endParaRPr lang="es-EC" dirty="0" smtClean="0"/>
        </a:p>
        <a:p>
          <a:r>
            <a:rPr lang="es-ES" dirty="0" smtClean="0"/>
            <a:t>miembros, o describiendo las características distintivas que cumplen todos sus</a:t>
          </a:r>
          <a:endParaRPr lang="es-EC" dirty="0" smtClean="0"/>
        </a:p>
        <a:p>
          <a:r>
            <a:rPr lang="es-EC" dirty="0" smtClean="0"/>
            <a:t>elementos.</a:t>
          </a:r>
          <a:endParaRPr lang="es-EC" dirty="0"/>
        </a:p>
      </dgm:t>
    </dgm:pt>
    <dgm:pt modelId="{53035E68-E709-4751-A05E-11D37F1B3774}" type="parTrans" cxnId="{6431FC00-370E-4FDF-973D-2824E3D93CC9}">
      <dgm:prSet/>
      <dgm:spPr/>
      <dgm:t>
        <a:bodyPr/>
        <a:lstStyle/>
        <a:p>
          <a:endParaRPr lang="es-EC"/>
        </a:p>
      </dgm:t>
    </dgm:pt>
    <dgm:pt modelId="{5976E78B-8029-4FF8-BA23-383CDA58629B}" type="sibTrans" cxnId="{6431FC00-370E-4FDF-973D-2824E3D93CC9}">
      <dgm:prSet/>
      <dgm:spPr/>
      <dgm:t>
        <a:bodyPr/>
        <a:lstStyle/>
        <a:p>
          <a:endParaRPr lang="es-EC"/>
        </a:p>
      </dgm:t>
    </dgm:pt>
    <dgm:pt modelId="{92353669-2FD0-40CB-83CE-29B70BF074E1}" type="pres">
      <dgm:prSet presAssocID="{DB87E038-18D1-45F7-9A2C-782257DFC4CA}" presName="Name0" presStyleCnt="0">
        <dgm:presLayoutVars>
          <dgm:dir/>
          <dgm:resizeHandles val="exact"/>
        </dgm:presLayoutVars>
      </dgm:prSet>
      <dgm:spPr/>
      <dgm:t>
        <a:bodyPr/>
        <a:lstStyle/>
        <a:p>
          <a:endParaRPr lang="es-EC"/>
        </a:p>
      </dgm:t>
    </dgm:pt>
    <dgm:pt modelId="{A72232A5-30FD-48F0-8955-E323B6041068}" type="pres">
      <dgm:prSet presAssocID="{89A624EB-A945-4E51-941F-178C7FEDE4E3}" presName="node" presStyleLbl="node1" presStyleIdx="0" presStyleCnt="1" custLinFactNeighborX="-3116">
        <dgm:presLayoutVars>
          <dgm:bulletEnabled val="1"/>
        </dgm:presLayoutVars>
      </dgm:prSet>
      <dgm:spPr/>
      <dgm:t>
        <a:bodyPr/>
        <a:lstStyle/>
        <a:p>
          <a:endParaRPr lang="es-EC"/>
        </a:p>
      </dgm:t>
    </dgm:pt>
  </dgm:ptLst>
  <dgm:cxnLst>
    <dgm:cxn modelId="{6431FC00-370E-4FDF-973D-2824E3D93CC9}" srcId="{DB87E038-18D1-45F7-9A2C-782257DFC4CA}" destId="{89A624EB-A945-4E51-941F-178C7FEDE4E3}" srcOrd="0" destOrd="0" parTransId="{53035E68-E709-4751-A05E-11D37F1B3774}" sibTransId="{5976E78B-8029-4FF8-BA23-383CDA58629B}"/>
    <dgm:cxn modelId="{35A53FD6-44D6-43DF-B4EE-D73D34824B6C}" type="presOf" srcId="{89A624EB-A945-4E51-941F-178C7FEDE4E3}" destId="{A72232A5-30FD-48F0-8955-E323B6041068}" srcOrd="0" destOrd="0" presId="urn:microsoft.com/office/officeart/2005/8/layout/hList6"/>
    <dgm:cxn modelId="{09EE333F-8A6A-4B1F-ADC7-205991F16C1B}" type="presOf" srcId="{DB87E038-18D1-45F7-9A2C-782257DFC4CA}" destId="{92353669-2FD0-40CB-83CE-29B70BF074E1}" srcOrd="0" destOrd="0" presId="urn:microsoft.com/office/officeart/2005/8/layout/hList6"/>
    <dgm:cxn modelId="{3082E615-5C81-41DB-8149-8049CA10CDA5}" type="presParOf" srcId="{92353669-2FD0-40CB-83CE-29B70BF074E1}" destId="{A72232A5-30FD-48F0-8955-E323B604106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5400" dirty="0" smtClean="0"/>
            <a:t>Características</a:t>
          </a:r>
          <a:endParaRPr lang="es-ES" sz="5400" dirty="0"/>
        </a:p>
      </dgm:t>
    </dgm:pt>
    <dgm:pt modelId="{5760939A-00E0-4E0F-82AC-14F95E0A4A90}" type="parTrans" cxnId="{E5DF4D7B-2998-4040-B309-23173E1132D4}">
      <dgm:prSet/>
      <dgm:spPr/>
      <dgm:t>
        <a:bodyPr/>
        <a:lstStyle/>
        <a:p>
          <a:endParaRPr lang="es-ES" sz="4000"/>
        </a:p>
      </dgm:t>
    </dgm:pt>
    <dgm:pt modelId="{2BAB4B72-4C27-47D9-A895-24F30C6A71EC}" type="sibTrans" cxnId="{E5DF4D7B-2998-4040-B309-23173E1132D4}">
      <dgm:prSet/>
      <dgm:spPr/>
      <dgm:t>
        <a:bodyPr/>
        <a:lstStyle/>
        <a:p>
          <a:endParaRPr lang="es-ES" sz="4000"/>
        </a:p>
      </dgm:t>
    </dgm:pt>
    <dgm:pt modelId="{D0D20E71-FED1-4623-8034-D329000238BD}">
      <dgm:prSet phldrT="[Texto]" custT="1"/>
      <dgm:spPr/>
      <dgm:t>
        <a:bodyPr/>
        <a:lstStyle/>
        <a:p>
          <a:pPr algn="just"/>
          <a:r>
            <a:rPr lang="es-EC" sz="1800" dirty="0" smtClean="0"/>
            <a:t>El control difuso es lógico. El denominador de lógico significa que el algoritmo de control utiliza expresiones IF-THEN, con las que se pueden mencionar muchas condiciones, combinando expresiones lógicas con IF y AND.</a:t>
          </a:r>
          <a:endParaRPr lang="es-ES" sz="1800" dirty="0"/>
        </a:p>
      </dgm:t>
    </dgm:pt>
    <dgm:pt modelId="{4349BE00-98CD-4A0C-8970-0800DCF0B510}" type="parTrans" cxnId="{2B3E0B88-707A-418B-AA63-FD88251C59CD}">
      <dgm:prSet/>
      <dgm:spPr/>
      <dgm:t>
        <a:bodyPr/>
        <a:lstStyle/>
        <a:p>
          <a:endParaRPr lang="es-ES" sz="4000"/>
        </a:p>
      </dgm:t>
    </dgm:pt>
    <dgm:pt modelId="{9E3869D8-A7FD-4027-8D69-6E2073D34B18}" type="sibTrans" cxnId="{2B3E0B88-707A-418B-AA63-FD88251C59CD}">
      <dgm:prSet/>
      <dgm:spPr/>
      <dgm:t>
        <a:bodyPr/>
        <a:lstStyle/>
        <a:p>
          <a:endParaRPr lang="es-ES" sz="4000"/>
        </a:p>
      </dgm:t>
    </dgm:pt>
    <dgm:pt modelId="{C718ADCF-EE16-40A9-92E0-023D415A390D}">
      <dgm:prSet phldrT="[Texto]" custT="1"/>
      <dgm:spPr/>
      <dgm:t>
        <a:bodyPr/>
        <a:lstStyle/>
        <a:p>
          <a:pPr algn="just"/>
          <a:r>
            <a:rPr lang="es-EC" sz="1800" dirty="0" smtClean="0"/>
            <a:t>El control difuso es disperso. Esta característica, que diferencia básicamente los sistemas de control difuso de los sistemas de control basados en una sola ecuación, admite la coexistencia de controladores con lógicas distintas y su actuación en paralelo.</a:t>
          </a:r>
          <a:endParaRPr lang="es-ES" sz="1800" dirty="0"/>
        </a:p>
      </dgm:t>
    </dgm:pt>
    <dgm:pt modelId="{300571DF-0E8D-4A75-B42A-9E0E27DF9B85}" type="parTrans" cxnId="{26837CF1-B42E-4157-BF55-0812B75BD343}">
      <dgm:prSet/>
      <dgm:spPr/>
      <dgm:t>
        <a:bodyPr/>
        <a:lstStyle/>
        <a:p>
          <a:endParaRPr lang="es-ES" sz="4000"/>
        </a:p>
      </dgm:t>
    </dgm:pt>
    <dgm:pt modelId="{6114FBC9-8357-44C8-835B-83E4DB75B6AA}" type="sibTrans" cxnId="{26837CF1-B42E-4157-BF55-0812B75BD343}">
      <dgm:prSet/>
      <dgm:spPr/>
      <dgm:t>
        <a:bodyPr/>
        <a:lstStyle/>
        <a:p>
          <a:endParaRPr lang="es-ES" sz="4000"/>
        </a:p>
      </dgm:t>
    </dgm:pt>
    <dgm:pt modelId="{613D9770-E617-4792-A0EF-694D6913B044}">
      <dgm:prSet phldrT="[Texto]" custT="1"/>
      <dgm:spPr/>
      <dgm:t>
        <a:bodyPr/>
        <a:lstStyle/>
        <a:p>
          <a:pPr algn="just"/>
          <a:r>
            <a:rPr lang="es-EC" sz="1800" dirty="0" smtClean="0"/>
            <a:t>El control difuso es lingüístico. Permite el uso de variables lingüísticas imprecisas, en particular en los antecedentes de las reglas. </a:t>
          </a:r>
          <a:endParaRPr lang="es-ES" sz="1800" dirty="0"/>
        </a:p>
      </dgm:t>
    </dgm:pt>
    <dgm:pt modelId="{E4B6CB5B-513B-4507-8653-2C68DEB5C6C2}" type="sibTrans" cxnId="{5381A87D-2F9F-4E5B-B016-190F721D8FE2}">
      <dgm:prSet/>
      <dgm:spPr/>
      <dgm:t>
        <a:bodyPr/>
        <a:lstStyle/>
        <a:p>
          <a:endParaRPr lang="es-ES" sz="4000"/>
        </a:p>
      </dgm:t>
    </dgm:pt>
    <dgm:pt modelId="{8E58BE12-E61E-4161-87EB-35A7176E5F95}" type="parTrans" cxnId="{5381A87D-2F9F-4E5B-B016-190F721D8FE2}">
      <dgm:prSet/>
      <dgm:spPr/>
      <dgm:t>
        <a:bodyPr/>
        <a:lstStyle/>
        <a:p>
          <a:endParaRPr lang="es-ES" sz="4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115799" custLinFactNeighborX="46865" custLinFactNeighborY="-8356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216992" custLinFactNeighborX="-1757" custLinFactNeighborY="-62515">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208885" custLinFactNeighborX="-1757" custLinFactNeighborY="-61733">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739626" custScaleY="173802" custLinFactNeighborX="-1757" custLinFactNeighborY="-61292">
        <dgm:presLayoutVars>
          <dgm:bulletEnabled val="1"/>
        </dgm:presLayoutVars>
      </dgm:prSet>
      <dgm:spPr/>
      <dgm:t>
        <a:bodyPr/>
        <a:lstStyle/>
        <a:p>
          <a:endParaRPr lang="es-ES"/>
        </a:p>
      </dgm:t>
    </dgm:pt>
  </dgm:ptLst>
  <dgm:cxnLst>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1" destOrd="0" parTransId="{300571DF-0E8D-4A75-B42A-9E0E27DF9B85}" sibTransId="{6114FBC9-8357-44C8-835B-83E4DB75B6AA}"/>
    <dgm:cxn modelId="{67189D2B-FFCD-4C70-B3C6-22EE2C8EACD4}" type="presOf" srcId="{300571DF-0E8D-4A75-B42A-9E0E27DF9B85}" destId="{2A81AC24-19E8-4B05-BE18-7F7DC22883F5}" srcOrd="0" destOrd="0" presId="urn:microsoft.com/office/officeart/2005/8/layout/hierarchy3"/>
    <dgm:cxn modelId="{A37E56DC-3CCA-46B3-AB02-E655C625766D}" type="presOf" srcId="{CB9964DC-5E01-4879-9733-CDEE2AB1D1F7}" destId="{ECB1CA3E-26B8-4A39-AEF8-6F06E506D3C7}" srcOrd="0" destOrd="0" presId="urn:microsoft.com/office/officeart/2005/8/layout/hierarchy3"/>
    <dgm:cxn modelId="{393BB981-AD1F-46F3-B370-1BDA7A12DE37}"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828A71D-153C-4BC6-A9C4-937D61F75B0D}" type="presOf" srcId="{D0D20E71-FED1-4623-8034-D329000238BD}" destId="{45B98A4A-0B6D-4F48-B74E-847DD2F0977C}"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1CBE523B-78E7-402A-8646-D429D68FD63A}" type="presOf" srcId="{613D9770-E617-4792-A0EF-694D6913B044}" destId="{59DD2AFD-1A85-48C2-96F2-E73FC04B45F7}" srcOrd="0" destOrd="0" presId="urn:microsoft.com/office/officeart/2005/8/layout/hierarchy3"/>
    <dgm:cxn modelId="{1B0D0847-4DDC-45D2-A2A5-09244A3078D3}" type="presOf" srcId="{C718ADCF-EE16-40A9-92E0-023D415A390D}" destId="{7210391E-D0BA-4B05-BC9D-4C5F7A7038B2}" srcOrd="0" destOrd="0" presId="urn:microsoft.com/office/officeart/2005/8/layout/hierarchy3"/>
    <dgm:cxn modelId="{73175346-6F3E-4468-83CA-F8449CC96393}" type="presOf" srcId="{CB9964DC-5E01-4879-9733-CDEE2AB1D1F7}" destId="{C7DDC059-89DD-4F99-A10D-9C975D60C8D8}" srcOrd="1" destOrd="0" presId="urn:microsoft.com/office/officeart/2005/8/layout/hierarchy3"/>
    <dgm:cxn modelId="{C8511A74-660D-449E-A62E-8271015E09F0}" type="presOf" srcId="{7061F2FC-F2AB-4DE3-98B0-886576B4E2C6}" destId="{D433476B-D68D-4328-ADAC-B2895D3D50CF}" srcOrd="0" destOrd="0" presId="urn:microsoft.com/office/officeart/2005/8/layout/hierarchy3"/>
    <dgm:cxn modelId="{3C1E8CDA-3C8E-450C-BFF0-C8D22A1E68CD}" type="presOf" srcId="{8E58BE12-E61E-4161-87EB-35A7176E5F95}" destId="{F27B7295-80E4-4410-9A4D-672618C6243E}" srcOrd="0" destOrd="0" presId="urn:microsoft.com/office/officeart/2005/8/layout/hierarchy3"/>
    <dgm:cxn modelId="{E8F7992E-EC4C-4CC2-A0F5-7CCE8B450E2C}" type="presParOf" srcId="{D433476B-D68D-4328-ADAC-B2895D3D50CF}" destId="{1E58A3BC-F1F7-40EE-89AA-32E802ED4BF7}" srcOrd="0" destOrd="0" presId="urn:microsoft.com/office/officeart/2005/8/layout/hierarchy3"/>
    <dgm:cxn modelId="{A6B6ACF0-2683-40CC-BE8F-5E7C88275197}" type="presParOf" srcId="{1E58A3BC-F1F7-40EE-89AA-32E802ED4BF7}" destId="{D21DF85A-45CA-4CE0-B0ED-CF4615475EE0}" srcOrd="0" destOrd="0" presId="urn:microsoft.com/office/officeart/2005/8/layout/hierarchy3"/>
    <dgm:cxn modelId="{7879C862-59A2-4074-AFF0-02A623F064EA}" type="presParOf" srcId="{D21DF85A-45CA-4CE0-B0ED-CF4615475EE0}" destId="{ECB1CA3E-26B8-4A39-AEF8-6F06E506D3C7}" srcOrd="0" destOrd="0" presId="urn:microsoft.com/office/officeart/2005/8/layout/hierarchy3"/>
    <dgm:cxn modelId="{1730C696-9E73-45B4-8BDC-28121A13EBEC}" type="presParOf" srcId="{D21DF85A-45CA-4CE0-B0ED-CF4615475EE0}" destId="{C7DDC059-89DD-4F99-A10D-9C975D60C8D8}" srcOrd="1" destOrd="0" presId="urn:microsoft.com/office/officeart/2005/8/layout/hierarchy3"/>
    <dgm:cxn modelId="{3AE70FD6-0DEA-4E0A-9878-486386318E78}" type="presParOf" srcId="{1E58A3BC-F1F7-40EE-89AA-32E802ED4BF7}" destId="{F784BE88-3DB9-4E87-AFCA-2ED0BF00DEA1}" srcOrd="1" destOrd="0" presId="urn:microsoft.com/office/officeart/2005/8/layout/hierarchy3"/>
    <dgm:cxn modelId="{8B272EC0-6DD7-4E12-B8C0-717117AA7B89}" type="presParOf" srcId="{F784BE88-3DB9-4E87-AFCA-2ED0BF00DEA1}" destId="{6453487C-0FAF-4B32-BD10-ECD1ABD7E947}" srcOrd="0" destOrd="0" presId="urn:microsoft.com/office/officeart/2005/8/layout/hierarchy3"/>
    <dgm:cxn modelId="{B18FE353-8FE4-43CC-83DF-915F6FF0564C}" type="presParOf" srcId="{F784BE88-3DB9-4E87-AFCA-2ED0BF00DEA1}" destId="{45B98A4A-0B6D-4F48-B74E-847DD2F0977C}" srcOrd="1" destOrd="0" presId="urn:microsoft.com/office/officeart/2005/8/layout/hierarchy3"/>
    <dgm:cxn modelId="{2A074353-11A4-43CA-A42C-3439B4BBF117}" type="presParOf" srcId="{F784BE88-3DB9-4E87-AFCA-2ED0BF00DEA1}" destId="{2A81AC24-19E8-4B05-BE18-7F7DC22883F5}" srcOrd="2" destOrd="0" presId="urn:microsoft.com/office/officeart/2005/8/layout/hierarchy3"/>
    <dgm:cxn modelId="{5C2659EF-E5B2-42F4-AD14-17477BB824E9}" type="presParOf" srcId="{F784BE88-3DB9-4E87-AFCA-2ED0BF00DEA1}" destId="{7210391E-D0BA-4B05-BC9D-4C5F7A7038B2}" srcOrd="3" destOrd="0" presId="urn:microsoft.com/office/officeart/2005/8/layout/hierarchy3"/>
    <dgm:cxn modelId="{C2A889A7-1B7F-4F17-BC4F-42ACCCE1FFEE}" type="presParOf" srcId="{F784BE88-3DB9-4E87-AFCA-2ED0BF00DEA1}" destId="{F27B7295-80E4-4410-9A4D-672618C6243E}" srcOrd="4" destOrd="0" presId="urn:microsoft.com/office/officeart/2005/8/layout/hierarchy3"/>
    <dgm:cxn modelId="{CE5A2B48-ADC6-496E-83B3-78236785F4F9}"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D1973B-28BE-49E4-8473-A1C8DB66BD6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CE58155C-4A4D-4641-AB2F-D0272E14FB1E}">
      <dgm:prSet phldrT="[Texto]"/>
      <dgm:spPr/>
      <dgm:t>
        <a:bodyPr/>
        <a:lstStyle/>
        <a:p>
          <a:r>
            <a:rPr lang="es-EC" dirty="0" smtClean="0"/>
            <a:t>Takagi-Sugeno: </a:t>
          </a:r>
          <a:endParaRPr lang="es-EC" dirty="0"/>
        </a:p>
      </dgm:t>
    </dgm:pt>
    <dgm:pt modelId="{A3500CF5-F514-4B57-AFD4-595E5F747A35}" type="parTrans" cxnId="{E894C6EB-E249-4991-85E7-500EB832663D}">
      <dgm:prSet/>
      <dgm:spPr/>
      <dgm:t>
        <a:bodyPr/>
        <a:lstStyle/>
        <a:p>
          <a:endParaRPr lang="es-EC"/>
        </a:p>
      </dgm:t>
    </dgm:pt>
    <dgm:pt modelId="{AA4656DE-1AEC-4FBE-A1BF-0A3C75253ABF}" type="sibTrans" cxnId="{E894C6EB-E249-4991-85E7-500EB832663D}">
      <dgm:prSet/>
      <dgm:spPr/>
      <dgm:t>
        <a:bodyPr/>
        <a:lstStyle/>
        <a:p>
          <a:endParaRPr lang="es-EC"/>
        </a:p>
      </dgm:t>
    </dgm:pt>
    <dgm:pt modelId="{206C956F-DEC0-4DC8-A649-0873854D9D8D}">
      <dgm:prSet phldrT="[Texto]"/>
      <dgm:spPr/>
      <dgm:t>
        <a:bodyPr/>
        <a:lstStyle/>
        <a:p>
          <a:pPr algn="just"/>
          <a:r>
            <a:rPr lang="es-EC" dirty="0" smtClean="0"/>
            <a:t>Sus entradas y salidas son variables con valores reales.</a:t>
          </a:r>
          <a:endParaRPr lang="es-EC" dirty="0"/>
        </a:p>
      </dgm:t>
    </dgm:pt>
    <dgm:pt modelId="{E586EB27-8D76-4DD8-9CF0-7D60ADD935F6}" type="parTrans" cxnId="{424835CB-0E04-47E9-B91B-C7451894B52D}">
      <dgm:prSet/>
      <dgm:spPr/>
      <dgm:t>
        <a:bodyPr/>
        <a:lstStyle/>
        <a:p>
          <a:endParaRPr lang="es-EC"/>
        </a:p>
      </dgm:t>
    </dgm:pt>
    <dgm:pt modelId="{59CE0B48-835F-4CE6-9D9F-6AD6B6F49DDD}" type="sibTrans" cxnId="{424835CB-0E04-47E9-B91B-C7451894B52D}">
      <dgm:prSet/>
      <dgm:spPr/>
      <dgm:t>
        <a:bodyPr/>
        <a:lstStyle/>
        <a:p>
          <a:endParaRPr lang="es-EC"/>
        </a:p>
      </dgm:t>
    </dgm:pt>
    <dgm:pt modelId="{25A0F7A3-2DED-470C-9345-C5760FBEB0D5}">
      <dgm:prSet phldrT="[Texto]"/>
      <dgm:spPr/>
      <dgm:t>
        <a:bodyPr/>
        <a:lstStyle/>
        <a:p>
          <a:r>
            <a:rPr lang="es-EC" dirty="0" smtClean="0"/>
            <a:t>Mamdani</a:t>
          </a:r>
          <a:endParaRPr lang="es-EC" dirty="0"/>
        </a:p>
      </dgm:t>
    </dgm:pt>
    <dgm:pt modelId="{27FC8779-5B77-4D80-B254-4208D6E5BFD0}" type="parTrans" cxnId="{6395D2B6-4138-47C1-A0AF-1781D36FCB97}">
      <dgm:prSet/>
      <dgm:spPr/>
      <dgm:t>
        <a:bodyPr/>
        <a:lstStyle/>
        <a:p>
          <a:endParaRPr lang="es-EC"/>
        </a:p>
      </dgm:t>
    </dgm:pt>
    <dgm:pt modelId="{24BE4DFC-BA15-449E-852A-6AAA4C65BA4E}" type="sibTrans" cxnId="{6395D2B6-4138-47C1-A0AF-1781D36FCB97}">
      <dgm:prSet/>
      <dgm:spPr/>
      <dgm:t>
        <a:bodyPr/>
        <a:lstStyle/>
        <a:p>
          <a:endParaRPr lang="es-EC"/>
        </a:p>
      </dgm:t>
    </dgm:pt>
    <dgm:pt modelId="{12A39E25-F517-484D-B3BB-F748D6B92A3B}">
      <dgm:prSet phldrT="[Texto]"/>
      <dgm:spPr/>
      <dgm:t>
        <a:bodyPr/>
        <a:lstStyle/>
        <a:p>
          <a:pPr algn="just"/>
          <a:r>
            <a:rPr lang="es-EC" dirty="0" smtClean="0"/>
            <a:t>Interpone un </a:t>
          </a:r>
          <a:r>
            <a:rPr lang="es-EC" dirty="0" err="1" smtClean="0"/>
            <a:t>fusificador</a:t>
          </a:r>
          <a:r>
            <a:rPr lang="es-EC" dirty="0" smtClean="0"/>
            <a:t> en la entrada y un </a:t>
          </a:r>
          <a:r>
            <a:rPr lang="es-EC" dirty="0" err="1" smtClean="0"/>
            <a:t>defusificador</a:t>
          </a:r>
          <a:r>
            <a:rPr lang="es-EC" dirty="0" smtClean="0"/>
            <a:t> en la salida</a:t>
          </a:r>
          <a:endParaRPr lang="es-EC" dirty="0"/>
        </a:p>
      </dgm:t>
    </dgm:pt>
    <dgm:pt modelId="{CA1DADF0-4A22-40A5-84D5-C4F2D9E771E5}" type="parTrans" cxnId="{E7C167A0-4D7A-4043-9997-6EB0BAE33866}">
      <dgm:prSet/>
      <dgm:spPr/>
      <dgm:t>
        <a:bodyPr/>
        <a:lstStyle/>
        <a:p>
          <a:endParaRPr lang="es-EC"/>
        </a:p>
      </dgm:t>
    </dgm:pt>
    <dgm:pt modelId="{F56D24BC-0B9E-412A-9A44-E661AF42B835}" type="sibTrans" cxnId="{E7C167A0-4D7A-4043-9997-6EB0BAE33866}">
      <dgm:prSet/>
      <dgm:spPr/>
      <dgm:t>
        <a:bodyPr/>
        <a:lstStyle/>
        <a:p>
          <a:endParaRPr lang="es-EC"/>
        </a:p>
      </dgm:t>
    </dgm:pt>
    <dgm:pt modelId="{645218A0-E36B-4CE1-83D1-BD8DD6693475}" type="pres">
      <dgm:prSet presAssocID="{4FD1973B-28BE-49E4-8473-A1C8DB66BD6E}" presName="diagram" presStyleCnt="0">
        <dgm:presLayoutVars>
          <dgm:chPref val="1"/>
          <dgm:dir/>
          <dgm:animOne val="branch"/>
          <dgm:animLvl val="lvl"/>
          <dgm:resizeHandles/>
        </dgm:presLayoutVars>
      </dgm:prSet>
      <dgm:spPr/>
      <dgm:t>
        <a:bodyPr/>
        <a:lstStyle/>
        <a:p>
          <a:endParaRPr lang="es-EC"/>
        </a:p>
      </dgm:t>
    </dgm:pt>
    <dgm:pt modelId="{543E1118-1AF8-4F9A-A456-77F122E39F14}" type="pres">
      <dgm:prSet presAssocID="{CE58155C-4A4D-4641-AB2F-D0272E14FB1E}" presName="root" presStyleCnt="0"/>
      <dgm:spPr/>
    </dgm:pt>
    <dgm:pt modelId="{8806D626-D6B7-49C3-A8BF-1F1BF6CC3DFC}" type="pres">
      <dgm:prSet presAssocID="{CE58155C-4A4D-4641-AB2F-D0272E14FB1E}" presName="rootComposite" presStyleCnt="0"/>
      <dgm:spPr/>
    </dgm:pt>
    <dgm:pt modelId="{46F1BAB8-F584-4E4F-B127-49986DE49BD3}" type="pres">
      <dgm:prSet presAssocID="{CE58155C-4A4D-4641-AB2F-D0272E14FB1E}" presName="rootText" presStyleLbl="node1" presStyleIdx="0" presStyleCnt="2" custScaleX="157730" custLinFactNeighborX="-41333" custLinFactNeighborY="-185"/>
      <dgm:spPr/>
      <dgm:t>
        <a:bodyPr/>
        <a:lstStyle/>
        <a:p>
          <a:endParaRPr lang="es-EC"/>
        </a:p>
      </dgm:t>
    </dgm:pt>
    <dgm:pt modelId="{A85B4E62-055F-4C07-9BAB-B65702350DC6}" type="pres">
      <dgm:prSet presAssocID="{CE58155C-4A4D-4641-AB2F-D0272E14FB1E}" presName="rootConnector" presStyleLbl="node1" presStyleIdx="0" presStyleCnt="2"/>
      <dgm:spPr/>
      <dgm:t>
        <a:bodyPr/>
        <a:lstStyle/>
        <a:p>
          <a:endParaRPr lang="es-EC"/>
        </a:p>
      </dgm:t>
    </dgm:pt>
    <dgm:pt modelId="{4289AA42-5B74-423B-8245-173A244354E3}" type="pres">
      <dgm:prSet presAssocID="{CE58155C-4A4D-4641-AB2F-D0272E14FB1E}" presName="childShape" presStyleCnt="0"/>
      <dgm:spPr/>
    </dgm:pt>
    <dgm:pt modelId="{B48A0025-8F41-452C-9CA5-87BE94366933}" type="pres">
      <dgm:prSet presAssocID="{E586EB27-8D76-4DD8-9CF0-7D60ADD935F6}" presName="Name13" presStyleLbl="parChTrans1D2" presStyleIdx="0" presStyleCnt="2"/>
      <dgm:spPr/>
      <dgm:t>
        <a:bodyPr/>
        <a:lstStyle/>
        <a:p>
          <a:endParaRPr lang="es-EC"/>
        </a:p>
      </dgm:t>
    </dgm:pt>
    <dgm:pt modelId="{ED6B0E5E-BC81-40DA-9B31-05A369E7E7A2}" type="pres">
      <dgm:prSet presAssocID="{206C956F-DEC0-4DC8-A649-0873854D9D8D}" presName="childText" presStyleLbl="bgAcc1" presStyleIdx="0" presStyleCnt="2" custScaleX="152040" custScaleY="107127" custLinFactNeighborX="-3939" custLinFactNeighborY="574">
        <dgm:presLayoutVars>
          <dgm:bulletEnabled val="1"/>
        </dgm:presLayoutVars>
      </dgm:prSet>
      <dgm:spPr/>
      <dgm:t>
        <a:bodyPr/>
        <a:lstStyle/>
        <a:p>
          <a:endParaRPr lang="es-EC"/>
        </a:p>
      </dgm:t>
    </dgm:pt>
    <dgm:pt modelId="{949F314A-7408-484D-917F-57419AFB6E14}" type="pres">
      <dgm:prSet presAssocID="{25A0F7A3-2DED-470C-9345-C5760FBEB0D5}" presName="root" presStyleCnt="0"/>
      <dgm:spPr/>
    </dgm:pt>
    <dgm:pt modelId="{77DCF7E3-CD5C-4295-9911-EBFF78456B4B}" type="pres">
      <dgm:prSet presAssocID="{25A0F7A3-2DED-470C-9345-C5760FBEB0D5}" presName="rootComposite" presStyleCnt="0"/>
      <dgm:spPr/>
    </dgm:pt>
    <dgm:pt modelId="{0AC80FA7-A182-4899-A676-D4E467EEEADC}" type="pres">
      <dgm:prSet presAssocID="{25A0F7A3-2DED-470C-9345-C5760FBEB0D5}" presName="rootText" presStyleLbl="node1" presStyleIdx="1" presStyleCnt="2" custLinFactNeighborX="-926" custLinFactNeighborY="2526"/>
      <dgm:spPr/>
      <dgm:t>
        <a:bodyPr/>
        <a:lstStyle/>
        <a:p>
          <a:endParaRPr lang="es-EC"/>
        </a:p>
      </dgm:t>
    </dgm:pt>
    <dgm:pt modelId="{AF43F96D-E819-4B0F-AB50-0C41CE6ED2F1}" type="pres">
      <dgm:prSet presAssocID="{25A0F7A3-2DED-470C-9345-C5760FBEB0D5}" presName="rootConnector" presStyleLbl="node1" presStyleIdx="1" presStyleCnt="2"/>
      <dgm:spPr/>
      <dgm:t>
        <a:bodyPr/>
        <a:lstStyle/>
        <a:p>
          <a:endParaRPr lang="es-EC"/>
        </a:p>
      </dgm:t>
    </dgm:pt>
    <dgm:pt modelId="{89E0EF64-014B-42A7-BC40-38FF278B63A7}" type="pres">
      <dgm:prSet presAssocID="{25A0F7A3-2DED-470C-9345-C5760FBEB0D5}" presName="childShape" presStyleCnt="0"/>
      <dgm:spPr/>
    </dgm:pt>
    <dgm:pt modelId="{66D5A318-CB7C-4186-9B5E-CBEE67F58A67}" type="pres">
      <dgm:prSet presAssocID="{CA1DADF0-4A22-40A5-84D5-C4F2D9E771E5}" presName="Name13" presStyleLbl="parChTrans1D2" presStyleIdx="1" presStyleCnt="2"/>
      <dgm:spPr/>
      <dgm:t>
        <a:bodyPr/>
        <a:lstStyle/>
        <a:p>
          <a:endParaRPr lang="es-EC"/>
        </a:p>
      </dgm:t>
    </dgm:pt>
    <dgm:pt modelId="{9161F386-3617-45CC-AF53-8C2D57D7808B}" type="pres">
      <dgm:prSet presAssocID="{12A39E25-F517-484D-B3BB-F748D6B92A3B}" presName="childText" presStyleLbl="bgAcc1" presStyleIdx="1" presStyleCnt="2" custScaleX="164287" custScaleY="120646" custLinFactNeighborX="18096" custLinFactNeighborY="-4787">
        <dgm:presLayoutVars>
          <dgm:bulletEnabled val="1"/>
        </dgm:presLayoutVars>
      </dgm:prSet>
      <dgm:spPr/>
      <dgm:t>
        <a:bodyPr/>
        <a:lstStyle/>
        <a:p>
          <a:endParaRPr lang="es-EC"/>
        </a:p>
      </dgm:t>
    </dgm:pt>
  </dgm:ptLst>
  <dgm:cxnLst>
    <dgm:cxn modelId="{B5CBFFA7-4435-490B-9A1D-D7415359091D}" type="presOf" srcId="{206C956F-DEC0-4DC8-A649-0873854D9D8D}" destId="{ED6B0E5E-BC81-40DA-9B31-05A369E7E7A2}" srcOrd="0" destOrd="0" presId="urn:microsoft.com/office/officeart/2005/8/layout/hierarchy3"/>
    <dgm:cxn modelId="{255C208B-3C7D-4317-83EC-AC9F0F6EB1D3}" type="presOf" srcId="{CE58155C-4A4D-4641-AB2F-D0272E14FB1E}" destId="{A85B4E62-055F-4C07-9BAB-B65702350DC6}" srcOrd="1" destOrd="0" presId="urn:microsoft.com/office/officeart/2005/8/layout/hierarchy3"/>
    <dgm:cxn modelId="{6C74B07F-3AE3-4F2C-A3E7-23E38E99D5C2}" type="presOf" srcId="{25A0F7A3-2DED-470C-9345-C5760FBEB0D5}" destId="{0AC80FA7-A182-4899-A676-D4E467EEEADC}" srcOrd="0" destOrd="0" presId="urn:microsoft.com/office/officeart/2005/8/layout/hierarchy3"/>
    <dgm:cxn modelId="{6D82E96F-FD89-4A03-8901-456545998D0E}" type="presOf" srcId="{CE58155C-4A4D-4641-AB2F-D0272E14FB1E}" destId="{46F1BAB8-F584-4E4F-B127-49986DE49BD3}" srcOrd="0" destOrd="0" presId="urn:microsoft.com/office/officeart/2005/8/layout/hierarchy3"/>
    <dgm:cxn modelId="{39204E25-AA02-4429-8FF2-5F8D811B1449}" type="presOf" srcId="{E586EB27-8D76-4DD8-9CF0-7D60ADD935F6}" destId="{B48A0025-8F41-452C-9CA5-87BE94366933}" srcOrd="0" destOrd="0" presId="urn:microsoft.com/office/officeart/2005/8/layout/hierarchy3"/>
    <dgm:cxn modelId="{424835CB-0E04-47E9-B91B-C7451894B52D}" srcId="{CE58155C-4A4D-4641-AB2F-D0272E14FB1E}" destId="{206C956F-DEC0-4DC8-A649-0873854D9D8D}" srcOrd="0" destOrd="0" parTransId="{E586EB27-8D76-4DD8-9CF0-7D60ADD935F6}" sibTransId="{59CE0B48-835F-4CE6-9D9F-6AD6B6F49DDD}"/>
    <dgm:cxn modelId="{4CAA04B6-20D9-4825-BB23-BF6157A9A346}" type="presOf" srcId="{25A0F7A3-2DED-470C-9345-C5760FBEB0D5}" destId="{AF43F96D-E819-4B0F-AB50-0C41CE6ED2F1}" srcOrd="1" destOrd="0" presId="urn:microsoft.com/office/officeart/2005/8/layout/hierarchy3"/>
    <dgm:cxn modelId="{6CAEE439-0AA8-45D9-A0DE-4260708BAFD7}" type="presOf" srcId="{4FD1973B-28BE-49E4-8473-A1C8DB66BD6E}" destId="{645218A0-E36B-4CE1-83D1-BD8DD6693475}" srcOrd="0" destOrd="0" presId="urn:microsoft.com/office/officeart/2005/8/layout/hierarchy3"/>
    <dgm:cxn modelId="{E365516A-3A85-4A86-AAA9-CA43B6C0A42C}" type="presOf" srcId="{12A39E25-F517-484D-B3BB-F748D6B92A3B}" destId="{9161F386-3617-45CC-AF53-8C2D57D7808B}" srcOrd="0" destOrd="0" presId="urn:microsoft.com/office/officeart/2005/8/layout/hierarchy3"/>
    <dgm:cxn modelId="{E894C6EB-E249-4991-85E7-500EB832663D}" srcId="{4FD1973B-28BE-49E4-8473-A1C8DB66BD6E}" destId="{CE58155C-4A4D-4641-AB2F-D0272E14FB1E}" srcOrd="0" destOrd="0" parTransId="{A3500CF5-F514-4B57-AFD4-595E5F747A35}" sibTransId="{AA4656DE-1AEC-4FBE-A1BF-0A3C75253ABF}"/>
    <dgm:cxn modelId="{E7C167A0-4D7A-4043-9997-6EB0BAE33866}" srcId="{25A0F7A3-2DED-470C-9345-C5760FBEB0D5}" destId="{12A39E25-F517-484D-B3BB-F748D6B92A3B}" srcOrd="0" destOrd="0" parTransId="{CA1DADF0-4A22-40A5-84D5-C4F2D9E771E5}" sibTransId="{F56D24BC-0B9E-412A-9A44-E661AF42B835}"/>
    <dgm:cxn modelId="{6395D2B6-4138-47C1-A0AF-1781D36FCB97}" srcId="{4FD1973B-28BE-49E4-8473-A1C8DB66BD6E}" destId="{25A0F7A3-2DED-470C-9345-C5760FBEB0D5}" srcOrd="1" destOrd="0" parTransId="{27FC8779-5B77-4D80-B254-4208D6E5BFD0}" sibTransId="{24BE4DFC-BA15-449E-852A-6AAA4C65BA4E}"/>
    <dgm:cxn modelId="{AD859447-3638-4999-B7BC-18549F242CC5}" type="presOf" srcId="{CA1DADF0-4A22-40A5-84D5-C4F2D9E771E5}" destId="{66D5A318-CB7C-4186-9B5E-CBEE67F58A67}" srcOrd="0" destOrd="0" presId="urn:microsoft.com/office/officeart/2005/8/layout/hierarchy3"/>
    <dgm:cxn modelId="{029F06CB-19B5-4438-BBE7-7B7550DF901C}" type="presParOf" srcId="{645218A0-E36B-4CE1-83D1-BD8DD6693475}" destId="{543E1118-1AF8-4F9A-A456-77F122E39F14}" srcOrd="0" destOrd="0" presId="urn:microsoft.com/office/officeart/2005/8/layout/hierarchy3"/>
    <dgm:cxn modelId="{6E77343B-33BD-4ABF-BE1C-166EDF739452}" type="presParOf" srcId="{543E1118-1AF8-4F9A-A456-77F122E39F14}" destId="{8806D626-D6B7-49C3-A8BF-1F1BF6CC3DFC}" srcOrd="0" destOrd="0" presId="urn:microsoft.com/office/officeart/2005/8/layout/hierarchy3"/>
    <dgm:cxn modelId="{6D72E656-F23E-4D22-99D0-234182B2C874}" type="presParOf" srcId="{8806D626-D6B7-49C3-A8BF-1F1BF6CC3DFC}" destId="{46F1BAB8-F584-4E4F-B127-49986DE49BD3}" srcOrd="0" destOrd="0" presId="urn:microsoft.com/office/officeart/2005/8/layout/hierarchy3"/>
    <dgm:cxn modelId="{8B6648CF-B74A-4408-B06B-6DC239423590}" type="presParOf" srcId="{8806D626-D6B7-49C3-A8BF-1F1BF6CC3DFC}" destId="{A85B4E62-055F-4C07-9BAB-B65702350DC6}" srcOrd="1" destOrd="0" presId="urn:microsoft.com/office/officeart/2005/8/layout/hierarchy3"/>
    <dgm:cxn modelId="{58951D5B-1251-4BF4-B4F4-82174C761F9B}" type="presParOf" srcId="{543E1118-1AF8-4F9A-A456-77F122E39F14}" destId="{4289AA42-5B74-423B-8245-173A244354E3}" srcOrd="1" destOrd="0" presId="urn:microsoft.com/office/officeart/2005/8/layout/hierarchy3"/>
    <dgm:cxn modelId="{4BD4267E-4764-459A-9515-9D89B971A28E}" type="presParOf" srcId="{4289AA42-5B74-423B-8245-173A244354E3}" destId="{B48A0025-8F41-452C-9CA5-87BE94366933}" srcOrd="0" destOrd="0" presId="urn:microsoft.com/office/officeart/2005/8/layout/hierarchy3"/>
    <dgm:cxn modelId="{870BDB76-4E54-4115-8185-65A62FACD678}" type="presParOf" srcId="{4289AA42-5B74-423B-8245-173A244354E3}" destId="{ED6B0E5E-BC81-40DA-9B31-05A369E7E7A2}" srcOrd="1" destOrd="0" presId="urn:microsoft.com/office/officeart/2005/8/layout/hierarchy3"/>
    <dgm:cxn modelId="{1B2AF11C-86B1-4D44-98A1-D73F7261F8E6}" type="presParOf" srcId="{645218A0-E36B-4CE1-83D1-BD8DD6693475}" destId="{949F314A-7408-484D-917F-57419AFB6E14}" srcOrd="1" destOrd="0" presId="urn:microsoft.com/office/officeart/2005/8/layout/hierarchy3"/>
    <dgm:cxn modelId="{3C4A6ACA-EFF3-4B9D-9098-2CA3406A5C09}" type="presParOf" srcId="{949F314A-7408-484D-917F-57419AFB6E14}" destId="{77DCF7E3-CD5C-4295-9911-EBFF78456B4B}" srcOrd="0" destOrd="0" presId="urn:microsoft.com/office/officeart/2005/8/layout/hierarchy3"/>
    <dgm:cxn modelId="{9C9C4524-341E-482E-AD32-9739C2840BF0}" type="presParOf" srcId="{77DCF7E3-CD5C-4295-9911-EBFF78456B4B}" destId="{0AC80FA7-A182-4899-A676-D4E467EEEADC}" srcOrd="0" destOrd="0" presId="urn:microsoft.com/office/officeart/2005/8/layout/hierarchy3"/>
    <dgm:cxn modelId="{FD22A0D5-28A7-4A59-A0A7-97FBF92B1DE9}" type="presParOf" srcId="{77DCF7E3-CD5C-4295-9911-EBFF78456B4B}" destId="{AF43F96D-E819-4B0F-AB50-0C41CE6ED2F1}" srcOrd="1" destOrd="0" presId="urn:microsoft.com/office/officeart/2005/8/layout/hierarchy3"/>
    <dgm:cxn modelId="{A3F1F5E3-FF7E-4B31-A115-4953A6F61E87}" type="presParOf" srcId="{949F314A-7408-484D-917F-57419AFB6E14}" destId="{89E0EF64-014B-42A7-BC40-38FF278B63A7}" srcOrd="1" destOrd="0" presId="urn:microsoft.com/office/officeart/2005/8/layout/hierarchy3"/>
    <dgm:cxn modelId="{59C27F72-14A7-4866-84CA-2DFCD77FA18B}" type="presParOf" srcId="{89E0EF64-014B-42A7-BC40-38FF278B63A7}" destId="{66D5A318-CB7C-4186-9B5E-CBEE67F58A67}" srcOrd="0" destOrd="0" presId="urn:microsoft.com/office/officeart/2005/8/layout/hierarchy3"/>
    <dgm:cxn modelId="{3D7191CB-1D4C-4DD2-921B-4019A564D838}" type="presParOf" srcId="{89E0EF64-014B-42A7-BC40-38FF278B63A7}" destId="{9161F386-3617-45CC-AF53-8C2D57D7808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322F3A-1A1F-436E-9A53-7B3B9B31F4B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1E6425AC-9A57-41EC-B71E-CA537D512F3E}">
      <dgm:prSet phldrT="[Texto]" phldr="1"/>
      <dgm:spPr>
        <a:solidFill>
          <a:schemeClr val="accent1">
            <a:lumMod val="40000"/>
            <a:lumOff val="60000"/>
          </a:schemeClr>
        </a:solidFill>
      </dgm:spPr>
      <dgm:t>
        <a:bodyPr/>
        <a:lstStyle/>
        <a:p>
          <a:endParaRPr lang="es-EC"/>
        </a:p>
      </dgm:t>
    </dgm:pt>
    <dgm:pt modelId="{3A63C64E-4991-4B51-9D65-C3F517A54F5D}" type="parTrans" cxnId="{B1D8DED9-C7A1-456F-ABC0-4E70B083DF28}">
      <dgm:prSet/>
      <dgm:spPr/>
      <dgm:t>
        <a:bodyPr/>
        <a:lstStyle/>
        <a:p>
          <a:endParaRPr lang="es-EC"/>
        </a:p>
      </dgm:t>
    </dgm:pt>
    <dgm:pt modelId="{D71CB3C1-10B9-4753-A30F-D1511B818D62}" type="sibTrans" cxnId="{B1D8DED9-C7A1-456F-ABC0-4E70B083DF28}">
      <dgm:prSet/>
      <dgm:spPr>
        <a:solidFill>
          <a:schemeClr val="accent1">
            <a:lumMod val="20000"/>
            <a:lumOff val="80000"/>
          </a:schemeClr>
        </a:solidFill>
      </dgm:spPr>
      <dgm:t>
        <a:bodyPr/>
        <a:lstStyle/>
        <a:p>
          <a:endParaRPr lang="es-EC"/>
        </a:p>
      </dgm:t>
    </dgm:pt>
    <dgm:pt modelId="{871677FD-D112-4A2D-A82C-8D5C00B2E595}">
      <dgm:prSet phldrT="[Texto]" phldr="1"/>
      <dgm:spPr>
        <a:solidFill>
          <a:schemeClr val="bg1"/>
        </a:solidFill>
      </dgm:spPr>
      <dgm:t>
        <a:bodyPr/>
        <a:lstStyle/>
        <a:p>
          <a:endParaRPr lang="es-EC"/>
        </a:p>
      </dgm:t>
    </dgm:pt>
    <dgm:pt modelId="{983B6BE2-22B2-4ECB-BFA5-C23B2F43D1F2}" type="parTrans" cxnId="{B8924226-0E9E-4ABA-BFAF-4042FD38E0AE}">
      <dgm:prSet/>
      <dgm:spPr/>
      <dgm:t>
        <a:bodyPr/>
        <a:lstStyle/>
        <a:p>
          <a:endParaRPr lang="es-EC"/>
        </a:p>
      </dgm:t>
    </dgm:pt>
    <dgm:pt modelId="{C81916E6-94A4-4BC1-BD3E-BA4E1F9F51DC}" type="sibTrans" cxnId="{B8924226-0E9E-4ABA-BFAF-4042FD38E0AE}">
      <dgm:prSet/>
      <dgm:spPr>
        <a:solidFill>
          <a:schemeClr val="accent1">
            <a:lumMod val="60000"/>
            <a:lumOff val="40000"/>
          </a:schemeClr>
        </a:solidFill>
      </dgm:spPr>
      <dgm:t>
        <a:bodyPr/>
        <a:lstStyle/>
        <a:p>
          <a:endParaRPr lang="es-EC"/>
        </a:p>
      </dgm:t>
    </dgm:pt>
    <dgm:pt modelId="{0B0125BD-4DAC-4CD8-8F88-452FB5A6D6CE}">
      <dgm:prSet phldrT="[Texto]"/>
      <dgm:spPr/>
      <dgm:t>
        <a:bodyPr/>
        <a:lstStyle/>
        <a:p>
          <a:endParaRPr lang="es-EC" dirty="0"/>
        </a:p>
      </dgm:t>
    </dgm:pt>
    <dgm:pt modelId="{33EE337D-AB27-4030-9362-43F016990FC5}" type="parTrans" cxnId="{D77021D0-69AB-4D78-9E08-85B5CF965E12}">
      <dgm:prSet/>
      <dgm:spPr/>
      <dgm:t>
        <a:bodyPr/>
        <a:lstStyle/>
        <a:p>
          <a:endParaRPr lang="es-EC"/>
        </a:p>
      </dgm:t>
    </dgm:pt>
    <dgm:pt modelId="{E0A2EDE1-6610-434F-B71F-6E48D014AA2C}" type="sibTrans" cxnId="{D77021D0-69AB-4D78-9E08-85B5CF965E12}">
      <dgm:prSet/>
      <dgm:spPr/>
      <dgm:t>
        <a:bodyPr/>
        <a:lstStyle/>
        <a:p>
          <a:endParaRPr lang="es-EC"/>
        </a:p>
      </dgm:t>
    </dgm:pt>
    <dgm:pt modelId="{E6D5A873-14C3-431B-802F-7CDF8B5AAB2B}">
      <dgm:prSet phldrT="[Texto]" phldr="1"/>
      <dgm:spPr>
        <a:solidFill>
          <a:schemeClr val="accent1">
            <a:lumMod val="75000"/>
          </a:schemeClr>
        </a:solidFill>
      </dgm:spPr>
      <dgm:t>
        <a:bodyPr/>
        <a:lstStyle/>
        <a:p>
          <a:endParaRPr lang="es-EC" dirty="0"/>
        </a:p>
      </dgm:t>
    </dgm:pt>
    <dgm:pt modelId="{062D5F0C-7E09-4E2D-AEA5-386E66FCBF38}" type="parTrans" cxnId="{C594CD99-6F92-4A1F-A50C-21E515B4F7E0}">
      <dgm:prSet/>
      <dgm:spPr/>
      <dgm:t>
        <a:bodyPr/>
        <a:lstStyle/>
        <a:p>
          <a:endParaRPr lang="es-EC"/>
        </a:p>
      </dgm:t>
    </dgm:pt>
    <dgm:pt modelId="{D791166B-897F-42AF-BA62-9826C4681EA4}" type="sibTrans" cxnId="{C594CD99-6F92-4A1F-A50C-21E515B4F7E0}">
      <dgm:prSet/>
      <dgm:spPr>
        <a:solidFill>
          <a:schemeClr val="accent1">
            <a:lumMod val="50000"/>
          </a:schemeClr>
        </a:solidFill>
      </dgm:spPr>
      <dgm:t>
        <a:bodyPr/>
        <a:lstStyle/>
        <a:p>
          <a:endParaRPr lang="es-EC"/>
        </a:p>
      </dgm:t>
    </dgm:pt>
    <dgm:pt modelId="{2CF4F081-23AF-479F-8F74-D6E48F697094}">
      <dgm:prSet phldrT="[Texto]" phldr="1"/>
      <dgm:spPr/>
      <dgm:t>
        <a:bodyPr/>
        <a:lstStyle/>
        <a:p>
          <a:endParaRPr lang="es-EC" dirty="0"/>
        </a:p>
      </dgm:t>
    </dgm:pt>
    <dgm:pt modelId="{C91E0607-C4F3-42F5-A298-A12121404681}" type="sibTrans" cxnId="{97ABC67C-D172-4C13-9110-B7BD089291CF}">
      <dgm:prSet/>
      <dgm:spPr/>
      <dgm:t>
        <a:bodyPr/>
        <a:lstStyle/>
        <a:p>
          <a:endParaRPr lang="es-EC"/>
        </a:p>
      </dgm:t>
    </dgm:pt>
    <dgm:pt modelId="{6E461D91-2094-479C-99DF-74A2E4D8D5D4}" type="parTrans" cxnId="{97ABC67C-D172-4C13-9110-B7BD089291CF}">
      <dgm:prSet/>
      <dgm:spPr/>
      <dgm:t>
        <a:bodyPr/>
        <a:lstStyle/>
        <a:p>
          <a:endParaRPr lang="es-EC"/>
        </a:p>
      </dgm:t>
    </dgm:pt>
    <dgm:pt modelId="{A2262CC2-FCF9-4F5B-92D5-4EA4E0CFE25A}" type="pres">
      <dgm:prSet presAssocID="{91322F3A-1A1F-436E-9A53-7B3B9B31F4BC}" presName="Name0" presStyleCnt="0">
        <dgm:presLayoutVars>
          <dgm:chMax/>
          <dgm:chPref/>
          <dgm:dir/>
          <dgm:animLvl val="lvl"/>
        </dgm:presLayoutVars>
      </dgm:prSet>
      <dgm:spPr/>
      <dgm:t>
        <a:bodyPr/>
        <a:lstStyle/>
        <a:p>
          <a:endParaRPr lang="es-EC"/>
        </a:p>
      </dgm:t>
    </dgm:pt>
    <dgm:pt modelId="{0861B880-0551-4E39-88CD-5BB55FED573E}" type="pres">
      <dgm:prSet presAssocID="{1E6425AC-9A57-41EC-B71E-CA537D512F3E}" presName="composite" presStyleCnt="0"/>
      <dgm:spPr/>
    </dgm:pt>
    <dgm:pt modelId="{99ECD280-9099-4D5B-9203-97076C9892DB}" type="pres">
      <dgm:prSet presAssocID="{1E6425AC-9A57-41EC-B71E-CA537D512F3E}" presName="Parent1" presStyleLbl="node1" presStyleIdx="0" presStyleCnt="6">
        <dgm:presLayoutVars>
          <dgm:chMax val="1"/>
          <dgm:chPref val="1"/>
          <dgm:bulletEnabled val="1"/>
        </dgm:presLayoutVars>
      </dgm:prSet>
      <dgm:spPr/>
      <dgm:t>
        <a:bodyPr/>
        <a:lstStyle/>
        <a:p>
          <a:endParaRPr lang="es-EC"/>
        </a:p>
      </dgm:t>
    </dgm:pt>
    <dgm:pt modelId="{6C839B8F-E27E-44C1-81F0-EADFAC8B6345}" type="pres">
      <dgm:prSet presAssocID="{1E6425AC-9A57-41EC-B71E-CA537D512F3E}" presName="Childtext1" presStyleLbl="revTx" presStyleIdx="0" presStyleCnt="3">
        <dgm:presLayoutVars>
          <dgm:chMax val="0"/>
          <dgm:chPref val="0"/>
          <dgm:bulletEnabled val="1"/>
        </dgm:presLayoutVars>
      </dgm:prSet>
      <dgm:spPr/>
      <dgm:t>
        <a:bodyPr/>
        <a:lstStyle/>
        <a:p>
          <a:endParaRPr lang="es-EC"/>
        </a:p>
      </dgm:t>
    </dgm:pt>
    <dgm:pt modelId="{1F197CD6-EC9B-4175-AF48-57A4D7739805}" type="pres">
      <dgm:prSet presAssocID="{1E6425AC-9A57-41EC-B71E-CA537D512F3E}" presName="BalanceSpacing" presStyleCnt="0"/>
      <dgm:spPr/>
    </dgm:pt>
    <dgm:pt modelId="{432874B6-8054-42AB-AE45-0843B0D52780}" type="pres">
      <dgm:prSet presAssocID="{1E6425AC-9A57-41EC-B71E-CA537D512F3E}" presName="BalanceSpacing1" presStyleCnt="0"/>
      <dgm:spPr/>
    </dgm:pt>
    <dgm:pt modelId="{8FC3F006-EEB3-4D92-AAAE-F3DDD38DC50B}" type="pres">
      <dgm:prSet presAssocID="{D71CB3C1-10B9-4753-A30F-D1511B818D62}" presName="Accent1Text" presStyleLbl="node1" presStyleIdx="1" presStyleCnt="6"/>
      <dgm:spPr/>
      <dgm:t>
        <a:bodyPr/>
        <a:lstStyle/>
        <a:p>
          <a:endParaRPr lang="es-EC"/>
        </a:p>
      </dgm:t>
    </dgm:pt>
    <dgm:pt modelId="{C3633F55-A933-421C-97C4-9135B4000E28}" type="pres">
      <dgm:prSet presAssocID="{D71CB3C1-10B9-4753-A30F-D1511B818D62}" presName="spaceBetweenRectangles" presStyleCnt="0"/>
      <dgm:spPr/>
    </dgm:pt>
    <dgm:pt modelId="{0DAE1D52-F0B9-476C-B4A4-6E93094E2346}" type="pres">
      <dgm:prSet presAssocID="{871677FD-D112-4A2D-A82C-8D5C00B2E595}" presName="composite" presStyleCnt="0"/>
      <dgm:spPr/>
    </dgm:pt>
    <dgm:pt modelId="{DC22E9B8-ED45-45D8-960E-38B6ED10DD25}" type="pres">
      <dgm:prSet presAssocID="{871677FD-D112-4A2D-A82C-8D5C00B2E595}" presName="Parent1" presStyleLbl="node1" presStyleIdx="2" presStyleCnt="6">
        <dgm:presLayoutVars>
          <dgm:chMax val="1"/>
          <dgm:chPref val="1"/>
          <dgm:bulletEnabled val="1"/>
        </dgm:presLayoutVars>
      </dgm:prSet>
      <dgm:spPr/>
      <dgm:t>
        <a:bodyPr/>
        <a:lstStyle/>
        <a:p>
          <a:endParaRPr lang="es-EC"/>
        </a:p>
      </dgm:t>
    </dgm:pt>
    <dgm:pt modelId="{5C60B335-337A-430A-A1F2-28BDAC57C439}" type="pres">
      <dgm:prSet presAssocID="{871677FD-D112-4A2D-A82C-8D5C00B2E595}" presName="Childtext1" presStyleLbl="revTx" presStyleIdx="1" presStyleCnt="3">
        <dgm:presLayoutVars>
          <dgm:chMax val="0"/>
          <dgm:chPref val="0"/>
          <dgm:bulletEnabled val="1"/>
        </dgm:presLayoutVars>
      </dgm:prSet>
      <dgm:spPr/>
      <dgm:t>
        <a:bodyPr/>
        <a:lstStyle/>
        <a:p>
          <a:endParaRPr lang="es-EC"/>
        </a:p>
      </dgm:t>
    </dgm:pt>
    <dgm:pt modelId="{3B0F835E-F610-4F86-8A96-8E3A25063334}" type="pres">
      <dgm:prSet presAssocID="{871677FD-D112-4A2D-A82C-8D5C00B2E595}" presName="BalanceSpacing" presStyleCnt="0"/>
      <dgm:spPr/>
    </dgm:pt>
    <dgm:pt modelId="{A66B5A86-BE29-4CC2-A842-1ADBD61E72E4}" type="pres">
      <dgm:prSet presAssocID="{871677FD-D112-4A2D-A82C-8D5C00B2E595}" presName="BalanceSpacing1" presStyleCnt="0"/>
      <dgm:spPr/>
    </dgm:pt>
    <dgm:pt modelId="{235FCB1F-EE13-4581-9285-00476D3C3845}" type="pres">
      <dgm:prSet presAssocID="{C81916E6-94A4-4BC1-BD3E-BA4E1F9F51DC}" presName="Accent1Text" presStyleLbl="node1" presStyleIdx="3" presStyleCnt="6"/>
      <dgm:spPr/>
      <dgm:t>
        <a:bodyPr/>
        <a:lstStyle/>
        <a:p>
          <a:endParaRPr lang="es-EC"/>
        </a:p>
      </dgm:t>
    </dgm:pt>
    <dgm:pt modelId="{DBF7DC1D-3A14-4530-8419-B38D58F751EC}" type="pres">
      <dgm:prSet presAssocID="{C81916E6-94A4-4BC1-BD3E-BA4E1F9F51DC}" presName="spaceBetweenRectangles" presStyleCnt="0"/>
      <dgm:spPr/>
    </dgm:pt>
    <dgm:pt modelId="{73D8091A-1B1C-4D0C-8688-5D65C023D624}" type="pres">
      <dgm:prSet presAssocID="{E6D5A873-14C3-431B-802F-7CDF8B5AAB2B}" presName="composite" presStyleCnt="0"/>
      <dgm:spPr/>
    </dgm:pt>
    <dgm:pt modelId="{66FA157B-2237-4E34-9A06-E2855408358A}" type="pres">
      <dgm:prSet presAssocID="{E6D5A873-14C3-431B-802F-7CDF8B5AAB2B}" presName="Parent1" presStyleLbl="node1" presStyleIdx="4" presStyleCnt="6">
        <dgm:presLayoutVars>
          <dgm:chMax val="1"/>
          <dgm:chPref val="1"/>
          <dgm:bulletEnabled val="1"/>
        </dgm:presLayoutVars>
      </dgm:prSet>
      <dgm:spPr/>
      <dgm:t>
        <a:bodyPr/>
        <a:lstStyle/>
        <a:p>
          <a:endParaRPr lang="es-EC"/>
        </a:p>
      </dgm:t>
    </dgm:pt>
    <dgm:pt modelId="{3AE1F991-0136-4421-8145-1378D747B6C0}" type="pres">
      <dgm:prSet presAssocID="{E6D5A873-14C3-431B-802F-7CDF8B5AAB2B}" presName="Childtext1" presStyleLbl="revTx" presStyleIdx="2" presStyleCnt="3">
        <dgm:presLayoutVars>
          <dgm:chMax val="0"/>
          <dgm:chPref val="0"/>
          <dgm:bulletEnabled val="1"/>
        </dgm:presLayoutVars>
      </dgm:prSet>
      <dgm:spPr/>
      <dgm:t>
        <a:bodyPr/>
        <a:lstStyle/>
        <a:p>
          <a:endParaRPr lang="es-EC"/>
        </a:p>
      </dgm:t>
    </dgm:pt>
    <dgm:pt modelId="{E2D7F3C2-6503-4B73-856D-FD6A2D84CB77}" type="pres">
      <dgm:prSet presAssocID="{E6D5A873-14C3-431B-802F-7CDF8B5AAB2B}" presName="BalanceSpacing" presStyleCnt="0"/>
      <dgm:spPr/>
    </dgm:pt>
    <dgm:pt modelId="{7A06776C-43DB-4B6F-98CC-86E4B3D4CE01}" type="pres">
      <dgm:prSet presAssocID="{E6D5A873-14C3-431B-802F-7CDF8B5AAB2B}" presName="BalanceSpacing1" presStyleCnt="0"/>
      <dgm:spPr/>
    </dgm:pt>
    <dgm:pt modelId="{25B3F401-7D13-4471-996E-6915AD00A6DD}" type="pres">
      <dgm:prSet presAssocID="{D791166B-897F-42AF-BA62-9826C4681EA4}" presName="Accent1Text" presStyleLbl="node1" presStyleIdx="5" presStyleCnt="6"/>
      <dgm:spPr/>
      <dgm:t>
        <a:bodyPr/>
        <a:lstStyle/>
        <a:p>
          <a:endParaRPr lang="es-EC"/>
        </a:p>
      </dgm:t>
    </dgm:pt>
  </dgm:ptLst>
  <dgm:cxnLst>
    <dgm:cxn modelId="{D2638DDB-63C0-416D-8642-62A716A350A5}" type="presOf" srcId="{1E6425AC-9A57-41EC-B71E-CA537D512F3E}" destId="{99ECD280-9099-4D5B-9203-97076C9892DB}" srcOrd="0" destOrd="0" presId="urn:microsoft.com/office/officeart/2008/layout/AlternatingHexagons"/>
    <dgm:cxn modelId="{97ABC67C-D172-4C13-9110-B7BD089291CF}" srcId="{E6D5A873-14C3-431B-802F-7CDF8B5AAB2B}" destId="{2CF4F081-23AF-479F-8F74-D6E48F697094}" srcOrd="0" destOrd="0" parTransId="{6E461D91-2094-479C-99DF-74A2E4D8D5D4}" sibTransId="{C91E0607-C4F3-42F5-A298-A12121404681}"/>
    <dgm:cxn modelId="{D77021D0-69AB-4D78-9E08-85B5CF965E12}" srcId="{871677FD-D112-4A2D-A82C-8D5C00B2E595}" destId="{0B0125BD-4DAC-4CD8-8F88-452FB5A6D6CE}" srcOrd="0" destOrd="0" parTransId="{33EE337D-AB27-4030-9362-43F016990FC5}" sibTransId="{E0A2EDE1-6610-434F-B71F-6E48D014AA2C}"/>
    <dgm:cxn modelId="{1265F5D9-E444-4E41-BE69-4E9EACC1BDB1}" type="presOf" srcId="{C81916E6-94A4-4BC1-BD3E-BA4E1F9F51DC}" destId="{235FCB1F-EE13-4581-9285-00476D3C3845}" srcOrd="0" destOrd="0" presId="urn:microsoft.com/office/officeart/2008/layout/AlternatingHexagons"/>
    <dgm:cxn modelId="{EA4D63DF-719A-4B7C-B248-A456005635DD}" type="presOf" srcId="{871677FD-D112-4A2D-A82C-8D5C00B2E595}" destId="{DC22E9B8-ED45-45D8-960E-38B6ED10DD25}" srcOrd="0" destOrd="0" presId="urn:microsoft.com/office/officeart/2008/layout/AlternatingHexagons"/>
    <dgm:cxn modelId="{E0F8EB19-1FF3-4AF0-A22A-95A5C46251B2}" type="presOf" srcId="{2CF4F081-23AF-479F-8F74-D6E48F697094}" destId="{3AE1F991-0136-4421-8145-1378D747B6C0}" srcOrd="0" destOrd="0" presId="urn:microsoft.com/office/officeart/2008/layout/AlternatingHexagons"/>
    <dgm:cxn modelId="{237B529B-7005-41D0-8E75-2BF8C4F294CB}" type="presOf" srcId="{D71CB3C1-10B9-4753-A30F-D1511B818D62}" destId="{8FC3F006-EEB3-4D92-AAAE-F3DDD38DC50B}" srcOrd="0" destOrd="0" presId="urn:microsoft.com/office/officeart/2008/layout/AlternatingHexagons"/>
    <dgm:cxn modelId="{C594CD99-6F92-4A1F-A50C-21E515B4F7E0}" srcId="{91322F3A-1A1F-436E-9A53-7B3B9B31F4BC}" destId="{E6D5A873-14C3-431B-802F-7CDF8B5AAB2B}" srcOrd="2" destOrd="0" parTransId="{062D5F0C-7E09-4E2D-AEA5-386E66FCBF38}" sibTransId="{D791166B-897F-42AF-BA62-9826C4681EA4}"/>
    <dgm:cxn modelId="{732C3B7B-F668-491E-B6E2-4B127F1FBD31}" type="presOf" srcId="{0B0125BD-4DAC-4CD8-8F88-452FB5A6D6CE}" destId="{5C60B335-337A-430A-A1F2-28BDAC57C439}" srcOrd="0" destOrd="0" presId="urn:microsoft.com/office/officeart/2008/layout/AlternatingHexagons"/>
    <dgm:cxn modelId="{B8924226-0E9E-4ABA-BFAF-4042FD38E0AE}" srcId="{91322F3A-1A1F-436E-9A53-7B3B9B31F4BC}" destId="{871677FD-D112-4A2D-A82C-8D5C00B2E595}" srcOrd="1" destOrd="0" parTransId="{983B6BE2-22B2-4ECB-BFA5-C23B2F43D1F2}" sibTransId="{C81916E6-94A4-4BC1-BD3E-BA4E1F9F51DC}"/>
    <dgm:cxn modelId="{85CD2966-8223-46B9-BAF4-518D76C6347E}" type="presOf" srcId="{E6D5A873-14C3-431B-802F-7CDF8B5AAB2B}" destId="{66FA157B-2237-4E34-9A06-E2855408358A}" srcOrd="0" destOrd="0" presId="urn:microsoft.com/office/officeart/2008/layout/AlternatingHexagons"/>
    <dgm:cxn modelId="{13967563-BBC2-42B0-A988-6664301207BD}" type="presOf" srcId="{D791166B-897F-42AF-BA62-9826C4681EA4}" destId="{25B3F401-7D13-4471-996E-6915AD00A6DD}" srcOrd="0" destOrd="0" presId="urn:microsoft.com/office/officeart/2008/layout/AlternatingHexagons"/>
    <dgm:cxn modelId="{B1D8DED9-C7A1-456F-ABC0-4E70B083DF28}" srcId="{91322F3A-1A1F-436E-9A53-7B3B9B31F4BC}" destId="{1E6425AC-9A57-41EC-B71E-CA537D512F3E}" srcOrd="0" destOrd="0" parTransId="{3A63C64E-4991-4B51-9D65-C3F517A54F5D}" sibTransId="{D71CB3C1-10B9-4753-A30F-D1511B818D62}"/>
    <dgm:cxn modelId="{A323E904-F2CA-4749-9299-133E948BA1C4}" type="presOf" srcId="{91322F3A-1A1F-436E-9A53-7B3B9B31F4BC}" destId="{A2262CC2-FCF9-4F5B-92D5-4EA4E0CFE25A}" srcOrd="0" destOrd="0" presId="urn:microsoft.com/office/officeart/2008/layout/AlternatingHexagons"/>
    <dgm:cxn modelId="{8434FF2C-C4FC-44DC-871E-2139255879D3}" type="presParOf" srcId="{A2262CC2-FCF9-4F5B-92D5-4EA4E0CFE25A}" destId="{0861B880-0551-4E39-88CD-5BB55FED573E}" srcOrd="0" destOrd="0" presId="urn:microsoft.com/office/officeart/2008/layout/AlternatingHexagons"/>
    <dgm:cxn modelId="{B7A50305-9735-401A-A35E-1DE7D74D68C5}" type="presParOf" srcId="{0861B880-0551-4E39-88CD-5BB55FED573E}" destId="{99ECD280-9099-4D5B-9203-97076C9892DB}" srcOrd="0" destOrd="0" presId="urn:microsoft.com/office/officeart/2008/layout/AlternatingHexagons"/>
    <dgm:cxn modelId="{9EA09A4D-10F3-4E0F-9E2E-684CC8419123}" type="presParOf" srcId="{0861B880-0551-4E39-88CD-5BB55FED573E}" destId="{6C839B8F-E27E-44C1-81F0-EADFAC8B6345}" srcOrd="1" destOrd="0" presId="urn:microsoft.com/office/officeart/2008/layout/AlternatingHexagons"/>
    <dgm:cxn modelId="{F6855066-7122-4C1E-BF08-6EF0E70F774D}" type="presParOf" srcId="{0861B880-0551-4E39-88CD-5BB55FED573E}" destId="{1F197CD6-EC9B-4175-AF48-57A4D7739805}" srcOrd="2" destOrd="0" presId="urn:microsoft.com/office/officeart/2008/layout/AlternatingHexagons"/>
    <dgm:cxn modelId="{B3F2D94A-1533-4558-A56F-A232D02DB49D}" type="presParOf" srcId="{0861B880-0551-4E39-88CD-5BB55FED573E}" destId="{432874B6-8054-42AB-AE45-0843B0D52780}" srcOrd="3" destOrd="0" presId="urn:microsoft.com/office/officeart/2008/layout/AlternatingHexagons"/>
    <dgm:cxn modelId="{5A1A46FC-3DBF-44DB-B9D8-26829A0FD70E}" type="presParOf" srcId="{0861B880-0551-4E39-88CD-5BB55FED573E}" destId="{8FC3F006-EEB3-4D92-AAAE-F3DDD38DC50B}" srcOrd="4" destOrd="0" presId="urn:microsoft.com/office/officeart/2008/layout/AlternatingHexagons"/>
    <dgm:cxn modelId="{76E4A80A-800C-4143-B390-9EBC63E635AF}" type="presParOf" srcId="{A2262CC2-FCF9-4F5B-92D5-4EA4E0CFE25A}" destId="{C3633F55-A933-421C-97C4-9135B4000E28}" srcOrd="1" destOrd="0" presId="urn:microsoft.com/office/officeart/2008/layout/AlternatingHexagons"/>
    <dgm:cxn modelId="{AA5DE89F-2882-4B0B-9986-DB170057A959}" type="presParOf" srcId="{A2262CC2-FCF9-4F5B-92D5-4EA4E0CFE25A}" destId="{0DAE1D52-F0B9-476C-B4A4-6E93094E2346}" srcOrd="2" destOrd="0" presId="urn:microsoft.com/office/officeart/2008/layout/AlternatingHexagons"/>
    <dgm:cxn modelId="{42728E63-8710-4D5F-8D94-A66D221080B7}" type="presParOf" srcId="{0DAE1D52-F0B9-476C-B4A4-6E93094E2346}" destId="{DC22E9B8-ED45-45D8-960E-38B6ED10DD25}" srcOrd="0" destOrd="0" presId="urn:microsoft.com/office/officeart/2008/layout/AlternatingHexagons"/>
    <dgm:cxn modelId="{68B0A7CE-E32F-4A03-833E-574F5AE37059}" type="presParOf" srcId="{0DAE1D52-F0B9-476C-B4A4-6E93094E2346}" destId="{5C60B335-337A-430A-A1F2-28BDAC57C439}" srcOrd="1" destOrd="0" presId="urn:microsoft.com/office/officeart/2008/layout/AlternatingHexagons"/>
    <dgm:cxn modelId="{02446FAC-F7E6-4942-9ADB-71091681908F}" type="presParOf" srcId="{0DAE1D52-F0B9-476C-B4A4-6E93094E2346}" destId="{3B0F835E-F610-4F86-8A96-8E3A25063334}" srcOrd="2" destOrd="0" presId="urn:microsoft.com/office/officeart/2008/layout/AlternatingHexagons"/>
    <dgm:cxn modelId="{E5D10855-F018-438A-9C84-9BC27934E61B}" type="presParOf" srcId="{0DAE1D52-F0B9-476C-B4A4-6E93094E2346}" destId="{A66B5A86-BE29-4CC2-A842-1ADBD61E72E4}" srcOrd="3" destOrd="0" presId="urn:microsoft.com/office/officeart/2008/layout/AlternatingHexagons"/>
    <dgm:cxn modelId="{238810F5-F9FA-4FE3-94C6-E76E466EA609}" type="presParOf" srcId="{0DAE1D52-F0B9-476C-B4A4-6E93094E2346}" destId="{235FCB1F-EE13-4581-9285-00476D3C3845}" srcOrd="4" destOrd="0" presId="urn:microsoft.com/office/officeart/2008/layout/AlternatingHexagons"/>
    <dgm:cxn modelId="{6264EC39-2705-4B32-8D8D-67B0D92C1032}" type="presParOf" srcId="{A2262CC2-FCF9-4F5B-92D5-4EA4E0CFE25A}" destId="{DBF7DC1D-3A14-4530-8419-B38D58F751EC}" srcOrd="3" destOrd="0" presId="urn:microsoft.com/office/officeart/2008/layout/AlternatingHexagons"/>
    <dgm:cxn modelId="{01FEA95A-591B-4A5C-BD76-3AA6F5D9F411}" type="presParOf" srcId="{A2262CC2-FCF9-4F5B-92D5-4EA4E0CFE25A}" destId="{73D8091A-1B1C-4D0C-8688-5D65C023D624}" srcOrd="4" destOrd="0" presId="urn:microsoft.com/office/officeart/2008/layout/AlternatingHexagons"/>
    <dgm:cxn modelId="{42DE3FD1-58D8-4DCE-9188-71AA91DE374C}" type="presParOf" srcId="{73D8091A-1B1C-4D0C-8688-5D65C023D624}" destId="{66FA157B-2237-4E34-9A06-E2855408358A}" srcOrd="0" destOrd="0" presId="urn:microsoft.com/office/officeart/2008/layout/AlternatingHexagons"/>
    <dgm:cxn modelId="{8F44C10A-A2E7-496C-8F89-AAFA3EEFF7D8}" type="presParOf" srcId="{73D8091A-1B1C-4D0C-8688-5D65C023D624}" destId="{3AE1F991-0136-4421-8145-1378D747B6C0}" srcOrd="1" destOrd="0" presId="urn:microsoft.com/office/officeart/2008/layout/AlternatingHexagons"/>
    <dgm:cxn modelId="{3AA5A1CA-64CE-45A7-898F-0094C6799204}" type="presParOf" srcId="{73D8091A-1B1C-4D0C-8688-5D65C023D624}" destId="{E2D7F3C2-6503-4B73-856D-FD6A2D84CB77}" srcOrd="2" destOrd="0" presId="urn:microsoft.com/office/officeart/2008/layout/AlternatingHexagons"/>
    <dgm:cxn modelId="{B85F5DE3-986E-4C32-81FA-CB2389F44655}" type="presParOf" srcId="{73D8091A-1B1C-4D0C-8688-5D65C023D624}" destId="{7A06776C-43DB-4B6F-98CC-86E4B3D4CE01}" srcOrd="3" destOrd="0" presId="urn:microsoft.com/office/officeart/2008/layout/AlternatingHexagons"/>
    <dgm:cxn modelId="{F955DAE5-8C35-4CB8-9C94-FAD6726C8C41}" type="presParOf" srcId="{73D8091A-1B1C-4D0C-8688-5D65C023D624}" destId="{25B3F401-7D13-4471-996E-6915AD00A6D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Convertidor DC/DC </a:t>
          </a:r>
          <a:r>
            <a:rPr lang="es-ES" dirty="0" err="1" smtClean="0"/>
            <a:t>Buck</a:t>
          </a:r>
          <a:r>
            <a:rPr lang="es-ES" dirty="0" smtClean="0"/>
            <a:t> </a:t>
          </a:r>
          <a:r>
            <a:rPr lang="es-ES" dirty="0" err="1" smtClean="0"/>
            <a:t>Boost</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t>Definición del </a:t>
          </a:r>
          <a:r>
            <a:rPr lang="es-ES" dirty="0" err="1" smtClean="0"/>
            <a:t>Buck</a:t>
          </a:r>
          <a:r>
            <a:rPr lang="es-ES" dirty="0" smtClean="0"/>
            <a:t> </a:t>
          </a:r>
          <a:r>
            <a:rPr lang="es-ES" dirty="0" err="1" smtClean="0"/>
            <a:t>Boost</a:t>
          </a:r>
          <a:r>
            <a:rPr lang="es-ES" dirty="0" smtClean="0"/>
            <a:t>.</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Calculo de la Bobina.</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baseline="0" dirty="0" smtClean="0"/>
            <a:t>Construcción del Toroide. </a:t>
          </a:r>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3E7EF30D-7A0C-4B9F-A51E-071D2B150D94}">
      <dgm:prSet/>
      <dgm:spPr/>
      <dgm:t>
        <a:bodyPr/>
        <a:lstStyle/>
        <a:p>
          <a:r>
            <a:rPr lang="es-ES" dirty="0" smtClean="0"/>
            <a:t>Calculo</a:t>
          </a:r>
          <a:r>
            <a:rPr lang="es-ES" baseline="0" dirty="0" smtClean="0"/>
            <a:t> del capacitor</a:t>
          </a:r>
          <a:endParaRPr lang="es-ES" dirty="0"/>
        </a:p>
      </dgm:t>
    </dgm:pt>
    <dgm:pt modelId="{1C97D61B-5D77-45C1-A2D8-7E0B041A0587}" type="parTrans" cxnId="{B1209C5A-DEBD-4DBC-860B-FAF42CA9E6D7}">
      <dgm:prSet/>
      <dgm:spPr/>
      <dgm:t>
        <a:bodyPr/>
        <a:lstStyle/>
        <a:p>
          <a:endParaRPr lang="es-ES"/>
        </a:p>
      </dgm:t>
    </dgm:pt>
    <dgm:pt modelId="{10EA9828-1E8D-4F30-8A6F-0CFEA5DAD7C6}" type="sibTrans" cxnId="{B1209C5A-DEBD-4DBC-860B-FAF42CA9E6D7}">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4"/>
      <dgm:spPr/>
      <dgm:t>
        <a:bodyPr/>
        <a:lstStyle/>
        <a:p>
          <a:endParaRPr lang="es-ES"/>
        </a:p>
      </dgm:t>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4"/>
      <dgm:spPr/>
      <dgm:t>
        <a:bodyPr/>
        <a:lstStyle/>
        <a:p>
          <a:endParaRPr lang="es-ES"/>
        </a:p>
      </dgm:t>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t>
        <a:bodyPr/>
        <a:lstStyle/>
        <a:p>
          <a:endParaRPr lang="es-ES"/>
        </a:p>
      </dgm:t>
    </dgm:pt>
    <dgm:pt modelId="{E49BFF3E-E592-4363-9216-A8972FEFA3FF}" type="pres">
      <dgm:prSet presAssocID="{1C97D61B-5D77-45C1-A2D8-7E0B041A0587}" presName="Name13" presStyleLbl="parChTrans1D2" presStyleIdx="3" presStyleCnt="4"/>
      <dgm:spPr/>
      <dgm:t>
        <a:bodyPr/>
        <a:lstStyle/>
        <a:p>
          <a:endParaRPr lang="es-ES"/>
        </a:p>
      </dgm:t>
    </dgm:pt>
    <dgm:pt modelId="{ED056C0A-EDDB-45FD-8546-47C38E7CF10A}" type="pres">
      <dgm:prSet presAssocID="{3E7EF30D-7A0C-4B9F-A51E-071D2B150D94}" presName="childText" presStyleLbl="bgAcc1" presStyleIdx="3" presStyleCnt="4" custScaleX="737332">
        <dgm:presLayoutVars>
          <dgm:bulletEnabled val="1"/>
        </dgm:presLayoutVars>
      </dgm:prSet>
      <dgm:spPr/>
      <dgm:t>
        <a:bodyPr/>
        <a:lstStyle/>
        <a:p>
          <a:endParaRPr lang="es-ES"/>
        </a:p>
      </dgm:t>
    </dgm:pt>
  </dgm:ptLst>
  <dgm:cxnLst>
    <dgm:cxn modelId="{DD65C453-22C4-4D62-A0EC-86163E7DB300}" type="presOf" srcId="{7061F2FC-F2AB-4DE3-98B0-886576B4E2C6}" destId="{D433476B-D68D-4328-ADAC-B2895D3D50CF}" srcOrd="0" destOrd="0" presId="urn:microsoft.com/office/officeart/2005/8/layout/hierarchy3"/>
    <dgm:cxn modelId="{F62AFDF6-D0D7-404D-833B-CECEA90B6DE1}" type="presOf" srcId="{8E58BE12-E61E-4161-87EB-35A7176E5F95}" destId="{F27B7295-80E4-4410-9A4D-672618C6243E}" srcOrd="0" destOrd="0" presId="urn:microsoft.com/office/officeart/2005/8/layout/hierarchy3"/>
    <dgm:cxn modelId="{F23DC0BD-5956-4523-9A0A-D11ACD61F998}" type="presOf" srcId="{613D9770-E617-4792-A0EF-694D6913B044}" destId="{59DD2AFD-1A85-48C2-96F2-E73FC04B45F7}" srcOrd="0" destOrd="0" presId="urn:microsoft.com/office/officeart/2005/8/layout/hierarchy3"/>
    <dgm:cxn modelId="{84AE7DEE-8E42-4E56-A086-C36F6F4EA52A}"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BF046A9F-BDE3-45BA-AF30-4736DB328F4E}" type="presOf" srcId="{CB9964DC-5E01-4879-9733-CDEE2AB1D1F7}" destId="{C7DDC059-89DD-4F99-A10D-9C975D60C8D8}" srcOrd="1" destOrd="0" presId="urn:microsoft.com/office/officeart/2005/8/layout/hierarchy3"/>
    <dgm:cxn modelId="{A849D95D-4188-4FBB-90C8-B97B622E2CC4}" type="presOf" srcId="{3E7EF30D-7A0C-4B9F-A51E-071D2B150D94}" destId="{ED056C0A-EDDB-45FD-8546-47C38E7CF10A}" srcOrd="0" destOrd="0" presId="urn:microsoft.com/office/officeart/2005/8/layout/hierarchy3"/>
    <dgm:cxn modelId="{654AAB6B-AF49-4DE9-ABB8-FB851A253860}" type="presOf" srcId="{300571DF-0E8D-4A75-B42A-9E0E27DF9B85}" destId="{2A81AC24-19E8-4B05-BE18-7F7DC22883F5}"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AEBEAA38-5ABE-4600-929A-70028CBA8358}" type="presOf" srcId="{C718ADCF-EE16-40A9-92E0-023D415A390D}" destId="{7210391E-D0BA-4B05-BC9D-4C5F7A7038B2}" srcOrd="0" destOrd="0" presId="urn:microsoft.com/office/officeart/2005/8/layout/hierarchy3"/>
    <dgm:cxn modelId="{D08049D6-C0E4-477B-9C8B-B7CC29525265}" type="presOf" srcId="{D0D20E71-FED1-4623-8034-D329000238BD}" destId="{45B98A4A-0B6D-4F48-B74E-847DD2F0977C}" srcOrd="0" destOrd="0" presId="urn:microsoft.com/office/officeart/2005/8/layout/hierarchy3"/>
    <dgm:cxn modelId="{847F65B7-2B02-450A-A567-AF321CFE0EFF}" type="presOf" srcId="{CB9964DC-5E01-4879-9733-CDEE2AB1D1F7}" destId="{ECB1CA3E-26B8-4A39-AEF8-6F06E506D3C7}" srcOrd="0" destOrd="0" presId="urn:microsoft.com/office/officeart/2005/8/layout/hierarchy3"/>
    <dgm:cxn modelId="{6813CE57-1222-42EB-9512-907544206382}" type="presOf" srcId="{1C97D61B-5D77-45C1-A2D8-7E0B041A0587}" destId="{E49BFF3E-E592-4363-9216-A8972FEFA3FF}" srcOrd="0" destOrd="0" presId="urn:microsoft.com/office/officeart/2005/8/layout/hierarchy3"/>
    <dgm:cxn modelId="{B1209C5A-DEBD-4DBC-860B-FAF42CA9E6D7}" srcId="{CB9964DC-5E01-4879-9733-CDEE2AB1D1F7}" destId="{3E7EF30D-7A0C-4B9F-A51E-071D2B150D94}" srcOrd="3" destOrd="0" parTransId="{1C97D61B-5D77-45C1-A2D8-7E0B041A0587}" sibTransId="{10EA9828-1E8D-4F30-8A6F-0CFEA5DAD7C6}"/>
    <dgm:cxn modelId="{26837CF1-B42E-4157-BF55-0812B75BD343}" srcId="{CB9964DC-5E01-4879-9733-CDEE2AB1D1F7}" destId="{C718ADCF-EE16-40A9-92E0-023D415A390D}" srcOrd="1" destOrd="0" parTransId="{300571DF-0E8D-4A75-B42A-9E0E27DF9B85}" sibTransId="{6114FBC9-8357-44C8-835B-83E4DB75B6AA}"/>
    <dgm:cxn modelId="{9C122DFD-2452-4789-9B0B-56DDBBE53F31}" type="presParOf" srcId="{D433476B-D68D-4328-ADAC-B2895D3D50CF}" destId="{1E58A3BC-F1F7-40EE-89AA-32E802ED4BF7}" srcOrd="0" destOrd="0" presId="urn:microsoft.com/office/officeart/2005/8/layout/hierarchy3"/>
    <dgm:cxn modelId="{1D2A2F02-EB79-4B79-9259-DF2C68A9B7F6}" type="presParOf" srcId="{1E58A3BC-F1F7-40EE-89AA-32E802ED4BF7}" destId="{D21DF85A-45CA-4CE0-B0ED-CF4615475EE0}" srcOrd="0" destOrd="0" presId="urn:microsoft.com/office/officeart/2005/8/layout/hierarchy3"/>
    <dgm:cxn modelId="{2B0F8DB6-1E38-4DAD-B32A-03090103B7A8}" type="presParOf" srcId="{D21DF85A-45CA-4CE0-B0ED-CF4615475EE0}" destId="{ECB1CA3E-26B8-4A39-AEF8-6F06E506D3C7}" srcOrd="0" destOrd="0" presId="urn:microsoft.com/office/officeart/2005/8/layout/hierarchy3"/>
    <dgm:cxn modelId="{CAAD476A-AB49-44F3-ADB6-2CC35AF89632}" type="presParOf" srcId="{D21DF85A-45CA-4CE0-B0ED-CF4615475EE0}" destId="{C7DDC059-89DD-4F99-A10D-9C975D60C8D8}" srcOrd="1" destOrd="0" presId="urn:microsoft.com/office/officeart/2005/8/layout/hierarchy3"/>
    <dgm:cxn modelId="{094A6F47-06A3-4AD3-B063-772C4324BBCF}" type="presParOf" srcId="{1E58A3BC-F1F7-40EE-89AA-32E802ED4BF7}" destId="{F784BE88-3DB9-4E87-AFCA-2ED0BF00DEA1}" srcOrd="1" destOrd="0" presId="urn:microsoft.com/office/officeart/2005/8/layout/hierarchy3"/>
    <dgm:cxn modelId="{416EC7E2-E078-419D-B5F5-CF07C0B2BB71}" type="presParOf" srcId="{F784BE88-3DB9-4E87-AFCA-2ED0BF00DEA1}" destId="{6453487C-0FAF-4B32-BD10-ECD1ABD7E947}" srcOrd="0" destOrd="0" presId="urn:microsoft.com/office/officeart/2005/8/layout/hierarchy3"/>
    <dgm:cxn modelId="{CF2C82CE-C80B-48CD-80D6-AFD6B1AFB6F0}" type="presParOf" srcId="{F784BE88-3DB9-4E87-AFCA-2ED0BF00DEA1}" destId="{45B98A4A-0B6D-4F48-B74E-847DD2F0977C}" srcOrd="1" destOrd="0" presId="urn:microsoft.com/office/officeart/2005/8/layout/hierarchy3"/>
    <dgm:cxn modelId="{D105DA38-8D4B-4321-B837-3452065AC26B}" type="presParOf" srcId="{F784BE88-3DB9-4E87-AFCA-2ED0BF00DEA1}" destId="{2A81AC24-19E8-4B05-BE18-7F7DC22883F5}" srcOrd="2" destOrd="0" presId="urn:microsoft.com/office/officeart/2005/8/layout/hierarchy3"/>
    <dgm:cxn modelId="{0E906DF2-6925-48A8-96F2-5DC6A3578803}" type="presParOf" srcId="{F784BE88-3DB9-4E87-AFCA-2ED0BF00DEA1}" destId="{7210391E-D0BA-4B05-BC9D-4C5F7A7038B2}" srcOrd="3" destOrd="0" presId="urn:microsoft.com/office/officeart/2005/8/layout/hierarchy3"/>
    <dgm:cxn modelId="{E311625A-A212-4F25-9EF3-50B9143758EC}" type="presParOf" srcId="{F784BE88-3DB9-4E87-AFCA-2ED0BF00DEA1}" destId="{F27B7295-80E4-4410-9A4D-672618C6243E}" srcOrd="4" destOrd="0" presId="urn:microsoft.com/office/officeart/2005/8/layout/hierarchy3"/>
    <dgm:cxn modelId="{AF6CE880-AE82-4BA1-A326-4A775F25B7BD}" type="presParOf" srcId="{F784BE88-3DB9-4E87-AFCA-2ED0BF00DEA1}" destId="{59DD2AFD-1A85-48C2-96F2-E73FC04B45F7}" srcOrd="5" destOrd="0" presId="urn:microsoft.com/office/officeart/2005/8/layout/hierarchy3"/>
    <dgm:cxn modelId="{9ED4CE06-F2F2-47E3-BC58-D3BEEC55D4B2}" type="presParOf" srcId="{F784BE88-3DB9-4E87-AFCA-2ED0BF00DEA1}" destId="{E49BFF3E-E592-4363-9216-A8972FEFA3FF}" srcOrd="6" destOrd="0" presId="urn:microsoft.com/office/officeart/2005/8/layout/hierarchy3"/>
    <dgm:cxn modelId="{AA5AD4FA-AFBD-4C83-B7C2-E1C4AD7D8586}" type="presParOf" srcId="{F784BE88-3DB9-4E87-AFCA-2ED0BF00DEA1}" destId="{ED056C0A-EDDB-45FD-8546-47C38E7CF10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dgm:t>
        <a:bodyPr/>
        <a:lstStyle/>
        <a:p>
          <a:r>
            <a:rPr lang="es-EC" dirty="0" smtClean="0"/>
            <a:t>VIN </a:t>
          </a:r>
        </a:p>
        <a:p>
          <a:r>
            <a:rPr lang="es-EC" dirty="0" smtClean="0"/>
            <a:t>164 [V]</a:t>
          </a:r>
          <a:endParaRPr lang="es-EC" dirty="0"/>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dirty="0" smtClean="0"/>
            <a:t>Parámetros</a:t>
          </a:r>
          <a:r>
            <a:rPr lang="es-EC" baseline="0" dirty="0" smtClean="0"/>
            <a:t> de diseño</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dgm:t>
        <a:bodyPr/>
        <a:lstStyle/>
        <a:p>
          <a:r>
            <a:rPr lang="es-ES" dirty="0" err="1" smtClean="0"/>
            <a:t>Iout</a:t>
          </a:r>
          <a:endParaRPr lang="es-ES" dirty="0" smtClean="0"/>
        </a:p>
        <a:p>
          <a:r>
            <a:rPr lang="es-ES" dirty="0" smtClean="0"/>
            <a:t>1[A].</a:t>
          </a:r>
          <a:endParaRPr lang="es-ES" dirty="0"/>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dgm:pt modelId="{EA92A1E8-46BE-4FCB-83AC-2063B209BE48}">
      <dgm:prSet/>
      <dgm:spPr/>
      <dgm:t>
        <a:bodyPr/>
        <a:lstStyle/>
        <a:p>
          <a:r>
            <a:rPr lang="es-ES" dirty="0" err="1" smtClean="0"/>
            <a:t>Vout</a:t>
          </a:r>
          <a:endParaRPr lang="es-ES" dirty="0" smtClean="0"/>
        </a:p>
        <a:p>
          <a:r>
            <a:rPr lang="es-ES" dirty="0" smtClean="0"/>
            <a:t>250[V]</a:t>
          </a:r>
        </a:p>
      </dgm:t>
    </dgm:p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DCD0951D-3EEA-4DCC-9921-824E03210026}">
      <dgm:prSet/>
      <dgm:spPr/>
      <dgm:t>
        <a:bodyPr/>
        <a:lstStyle/>
        <a:p>
          <a:r>
            <a:rPr lang="es-ES" dirty="0" smtClean="0"/>
            <a:t>Frecuencia de Conmutación</a:t>
          </a:r>
        </a:p>
        <a:p>
          <a:r>
            <a:rPr lang="es-ES" dirty="0" smtClean="0"/>
            <a:t>32 [</a:t>
          </a:r>
          <a:r>
            <a:rPr lang="es-ES" dirty="0" err="1" smtClean="0"/>
            <a:t>Khz</a:t>
          </a:r>
          <a:r>
            <a:rPr lang="es-ES" dirty="0" smtClean="0"/>
            <a:t>].</a:t>
          </a:r>
          <a:endParaRPr lang="es-ES" dirty="0"/>
        </a:p>
      </dgm:t>
    </dgm:pt>
    <dgm:pt modelId="{1141F48B-4251-421B-807B-3DD561CFFE36}" type="parTrans" cxnId="{161D1FC7-B527-48D5-9C06-8DD3365B97EF}">
      <dgm:prSet/>
      <dgm:spPr/>
      <dgm:t>
        <a:bodyPr/>
        <a:lstStyle/>
        <a:p>
          <a:endParaRPr lang="es-ES"/>
        </a:p>
      </dgm:t>
    </dgm:pt>
    <dgm:pt modelId="{601D2CD7-EE7B-4207-ACA9-DB5F2206487E}" type="sibTrans" cxnId="{161D1FC7-B527-48D5-9C06-8DD3365B97EF}">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2055"/>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4"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4" custLinFactNeighborY="3410">
        <dgm:presLayoutVars>
          <dgm:bulletEnabled val="1"/>
        </dgm:presLayoutVars>
      </dgm:prSet>
      <dgm:spPr/>
      <dgm:t>
        <a:bodyPr/>
        <a:lstStyle/>
        <a:p>
          <a:endParaRPr lang="es-ES"/>
        </a:p>
      </dgm:t>
    </dgm:pt>
    <dgm:pt modelId="{97E2B2D7-2EE0-438B-BAF7-AD001EEEA3D6}" type="pres">
      <dgm:prSet presAssocID="{DCD0951D-3EEA-4DCC-9921-824E03210026}" presName="childTextBox" presStyleLbl="fgAccFollowNode1" presStyleIdx="3" presStyleCnt="4" custLinFactNeighborY="3410">
        <dgm:presLayoutVars>
          <dgm:bulletEnabled val="1"/>
        </dgm:presLayoutVars>
      </dgm:prSet>
      <dgm:spPr/>
      <dgm:t>
        <a:bodyPr/>
        <a:lstStyle/>
        <a:p>
          <a:endParaRPr lang="es-ES"/>
        </a:p>
      </dgm:t>
    </dgm:pt>
  </dgm:ptLst>
  <dgm:cxnLst>
    <dgm:cxn modelId="{7F8CB6DC-EA0A-4C8F-A71F-9DB631E923FE}" type="presOf" srcId="{F2661510-19E1-4540-AE5F-F0A3DFDADA6B}" destId="{D627FF38-27B1-4196-AF5B-C32368E67013}" srcOrd="0" destOrd="0" presId="urn:microsoft.com/office/officeart/2005/8/layout/process4"/>
    <dgm:cxn modelId="{5A17E53C-1975-478E-81E7-DDD62AE93CDE}" type="presOf" srcId="{3A7D02D3-5857-4CFF-ABB2-4BC9EF808C6F}" destId="{E53D70B2-FE06-4206-B44A-FCBC48DAA8B7}" srcOrd="0" destOrd="0" presId="urn:microsoft.com/office/officeart/2005/8/layout/process4"/>
    <dgm:cxn modelId="{EBEA6043-A23C-4C1E-9BE4-509FF1801254}" srcId="{F2661510-19E1-4540-AE5F-F0A3DFDADA6B}" destId="{EA92A1E8-46BE-4FCB-83AC-2063B209BE48}" srcOrd="1" destOrd="0" parTransId="{4990FB1B-5149-4F7F-B258-FF93CC279DEE}" sibTransId="{DC98F3E4-440E-487F-B843-7A1E7897B9DB}"/>
    <dgm:cxn modelId="{B5E72F9E-BD92-45FE-8713-3AD3C96AA55D}" type="presOf" srcId="{EA92A1E8-46BE-4FCB-83AC-2063B209BE48}" destId="{3D274FF9-C50C-4062-B522-60DA8F95B54A}" srcOrd="0" destOrd="0" presId="urn:microsoft.com/office/officeart/2005/8/layout/process4"/>
    <dgm:cxn modelId="{847CBBD9-CF41-4BE6-A7E3-05878052F78A}" type="presOf" srcId="{DCD0951D-3EEA-4DCC-9921-824E03210026}" destId="{97E2B2D7-2EE0-438B-BAF7-AD001EEEA3D6}" srcOrd="0" destOrd="0" presId="urn:microsoft.com/office/officeart/2005/8/layout/process4"/>
    <dgm:cxn modelId="{460E2E33-02B7-45F9-AB17-1D17321D2329}" type="presOf" srcId="{F2661510-19E1-4540-AE5F-F0A3DFDADA6B}" destId="{ABD4D71D-25A4-42D0-9B2B-FD85C1C82A6B}" srcOrd="1"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66E4B7FD-CE7C-4A53-A798-3A5FD5571E52}" type="presOf" srcId="{D6A7E6B9-33A7-42C8-BAA3-6B812DD3A2C8}" destId="{1C86AC8F-7F34-441F-8343-2CF19A980705}" srcOrd="0" destOrd="0" presId="urn:microsoft.com/office/officeart/2005/8/layout/process4"/>
    <dgm:cxn modelId="{DB07773D-39CE-4DDD-B416-84F8F83BBC46}" srcId="{F2661510-19E1-4540-AE5F-F0A3DFDADA6B}" destId="{D14C02EA-DA00-4A97-8ADF-D6508E1B080E}" srcOrd="2" destOrd="0" parTransId="{D2B717D4-B011-48D3-88EB-41C76BA9658B}" sibTransId="{ED56B631-30A1-4F3E-9231-19DC3EA9916F}"/>
    <dgm:cxn modelId="{161D1FC7-B527-48D5-9C06-8DD3365B97EF}" srcId="{F2661510-19E1-4540-AE5F-F0A3DFDADA6B}" destId="{DCD0951D-3EEA-4DCC-9921-824E03210026}" srcOrd="3" destOrd="0" parTransId="{1141F48B-4251-421B-807B-3DD561CFFE36}" sibTransId="{601D2CD7-EE7B-4207-ACA9-DB5F2206487E}"/>
    <dgm:cxn modelId="{36A3AA1A-CEE8-43E2-8C32-35DB9F7922F0}" srcId="{F2661510-19E1-4540-AE5F-F0A3DFDADA6B}" destId="{D6A7E6B9-33A7-42C8-BAA3-6B812DD3A2C8}" srcOrd="0" destOrd="0" parTransId="{5B0326E9-DDF2-41F4-A5D6-3927C0BED430}" sibTransId="{B190B205-04D2-4106-B7E8-12FC1934AF82}"/>
    <dgm:cxn modelId="{FF7C1726-6805-46F4-BE6D-618049FA0D4A}" type="presOf" srcId="{D14C02EA-DA00-4A97-8ADF-D6508E1B080E}" destId="{4A15DA51-EFE7-4F8A-B949-6ACD8A7957BD}" srcOrd="0" destOrd="0" presId="urn:microsoft.com/office/officeart/2005/8/layout/process4"/>
    <dgm:cxn modelId="{F05EB4E4-1538-4551-B50E-35E0CE431597}" type="presParOf" srcId="{E53D70B2-FE06-4206-B44A-FCBC48DAA8B7}" destId="{3110F53C-2074-4E25-A334-20696D41E0F5}" srcOrd="0" destOrd="0" presId="urn:microsoft.com/office/officeart/2005/8/layout/process4"/>
    <dgm:cxn modelId="{59E44C2E-92F2-410C-95CB-5B243CF4F073}" type="presParOf" srcId="{3110F53C-2074-4E25-A334-20696D41E0F5}" destId="{D627FF38-27B1-4196-AF5B-C32368E67013}" srcOrd="0" destOrd="0" presId="urn:microsoft.com/office/officeart/2005/8/layout/process4"/>
    <dgm:cxn modelId="{3E2444FA-D50E-4BE4-ACEB-D214FE5DC729}" type="presParOf" srcId="{3110F53C-2074-4E25-A334-20696D41E0F5}" destId="{ABD4D71D-25A4-42D0-9B2B-FD85C1C82A6B}" srcOrd="1" destOrd="0" presId="urn:microsoft.com/office/officeart/2005/8/layout/process4"/>
    <dgm:cxn modelId="{CD306C27-E747-4EF1-B238-A91120BD7E32}" type="presParOf" srcId="{3110F53C-2074-4E25-A334-20696D41E0F5}" destId="{002A7578-12FC-4114-9679-CDD77D925920}" srcOrd="2" destOrd="0" presId="urn:microsoft.com/office/officeart/2005/8/layout/process4"/>
    <dgm:cxn modelId="{BFC2BF54-F199-477E-9709-EFF2CC19AF5E}" type="presParOf" srcId="{002A7578-12FC-4114-9679-CDD77D925920}" destId="{1C86AC8F-7F34-441F-8343-2CF19A980705}" srcOrd="0" destOrd="0" presId="urn:microsoft.com/office/officeart/2005/8/layout/process4"/>
    <dgm:cxn modelId="{6A96B9A7-AE2B-4560-ACA4-558B89C0D97C}" type="presParOf" srcId="{002A7578-12FC-4114-9679-CDD77D925920}" destId="{3D274FF9-C50C-4062-B522-60DA8F95B54A}" srcOrd="1" destOrd="0" presId="urn:microsoft.com/office/officeart/2005/8/layout/process4"/>
    <dgm:cxn modelId="{FA2C59FE-D136-46E8-AFE8-B816536179FB}" type="presParOf" srcId="{002A7578-12FC-4114-9679-CDD77D925920}" destId="{4A15DA51-EFE7-4F8A-B949-6ACD8A7957BD}" srcOrd="2" destOrd="0" presId="urn:microsoft.com/office/officeart/2005/8/layout/process4"/>
    <dgm:cxn modelId="{5DAB3440-C999-4F4C-8039-6FABD0F3690F}" type="presParOf" srcId="{002A7578-12FC-4114-9679-CDD77D925920}" destId="{97E2B2D7-2EE0-438B-BAF7-AD001EEEA3D6}"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D6A7E6B9-33A7-42C8-BAA3-6B812DD3A2C8}">
          <dgm:prSet phldrT="[Texto]"/>
          <dgm:spPr/>
          <dgm: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S" b="0" i="1" smtClean="0">
                            <a:latin typeface="Cambria Math"/>
                          </a:rPr>
                          <m:t>𝑉</m:t>
                        </m:r>
                      </m:e>
                      <m:sub>
                        <m:r>
                          <a:rPr lang="es-ES" b="0" i="1" smtClean="0">
                            <a:latin typeface="Cambria Math"/>
                          </a:rPr>
                          <m:t>𝑜𝑢𝑡</m:t>
                        </m:r>
                      </m:sub>
                    </m:sSub>
                    <m:r>
                      <a:rPr lang="es-ES" b="0" i="1" smtClean="0">
                        <a:latin typeface="Cambria Math"/>
                      </a:rPr>
                      <m:t>=</m:t>
                    </m:r>
                    <m:sSub>
                      <m:sSubPr>
                        <m:ctrlPr>
                          <a:rPr lang="es-ES" b="0" i="1" smtClean="0">
                            <a:latin typeface="Cambria Math"/>
                          </a:rPr>
                        </m:ctrlPr>
                      </m:sSubPr>
                      <m:e>
                        <m:r>
                          <a:rPr lang="es-ES" b="0" i="1" smtClean="0">
                            <a:latin typeface="Cambria Math"/>
                          </a:rPr>
                          <m:t>𝑉</m:t>
                        </m:r>
                      </m:e>
                      <m:sub>
                        <m:r>
                          <a:rPr lang="es-ES" b="0" i="1" smtClean="0">
                            <a:latin typeface="Cambria Math"/>
                          </a:rPr>
                          <m:t>𝑖𝑛</m:t>
                        </m:r>
                      </m:sub>
                    </m:sSub>
                    <m:f>
                      <m:fPr>
                        <m:ctrlPr>
                          <a:rPr lang="es-ES" b="0" i="1" smtClean="0">
                            <a:latin typeface="Cambria Math"/>
                          </a:rPr>
                        </m:ctrlPr>
                      </m:fPr>
                      <m:num>
                        <m:r>
                          <a:rPr lang="es-ES" b="0" i="1" smtClean="0">
                            <a:latin typeface="Cambria Math"/>
                          </a:rPr>
                          <m:t>𝐷</m:t>
                        </m:r>
                      </m:num>
                      <m:den>
                        <m:r>
                          <a:rPr lang="es-ES" b="0" i="1" smtClean="0">
                            <a:latin typeface="Cambria Math"/>
                          </a:rPr>
                          <m:t>(1−</m:t>
                        </m:r>
                        <m:r>
                          <a:rPr lang="es-ES" b="0" i="1" smtClean="0">
                            <a:latin typeface="Cambria Math"/>
                          </a:rPr>
                          <m:t>𝐷</m:t>
                        </m:r>
                        <m:r>
                          <a:rPr lang="es-ES" b="0" i="1" smtClean="0">
                            <a:latin typeface="Cambria Math"/>
                          </a:rPr>
                          <m:t>)</m:t>
                        </m:r>
                      </m:den>
                    </m:f>
                  </m:oMath>
                </m:oMathPara>
              </a14:m>
              <a:endParaRPr lang="es-EC" dirty="0"/>
            </a:p>
          </dgm:t>
        </dgm:pt>
      </mc:Choice>
      <mc:Fallback xmlns="">
        <dgm:pt modelId="{D6A7E6B9-33A7-42C8-BAA3-6B812DD3A2C8}">
          <dgm:prSet phldrT="[Texto]"/>
          <dgm:spPr/>
          <dgm:t>
            <a:bodyPr/>
            <a:lstStyle/>
            <a:p>
              <a:r>
                <a:rPr lang="es-ES" b="0" i="0" smtClean="0">
                  <a:latin typeface="Cambria Math"/>
                </a:rPr>
                <a:t>𝑉</a:t>
              </a:r>
              <a:r>
                <a:rPr lang="es-EC" b="0" i="0" smtClean="0">
                  <a:latin typeface="Cambria Math"/>
                </a:rPr>
                <a:t>_</a:t>
              </a:r>
              <a:r>
                <a:rPr lang="es-ES" b="0" i="0" smtClean="0">
                  <a:latin typeface="Cambria Math"/>
                </a:rPr>
                <a:t>𝑜𝑢𝑡=𝑉_𝑖𝑛  𝐷/((1−𝐷))</a:t>
              </a:r>
              <a:endParaRPr lang="es-EC" dirty="0"/>
            </a:p>
          </dgm:t>
        </dgm:pt>
      </mc:Fallback>
    </mc:AlternateConten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mc:AlternateContent xmlns:mc="http://schemas.openxmlformats.org/markup-compatibility/2006" xmlns:a14="http://schemas.microsoft.com/office/drawing/2010/main">
      <mc:Choice Requires="a14">
        <dgm:pt modelId="{E761EC0A-C07D-4825-B890-304926A186C0}">
          <dgm:prSet phldrT="[Texto]"/>
          <dgm:spPr/>
          <dgm: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a:rPr>
                        </m:ctrlPr>
                      </m:fPr>
                      <m:num>
                        <m:sSub>
                          <m:sSubPr>
                            <m:ctrlPr>
                              <a:rPr lang="es-EC" i="1" smtClean="0">
                                <a:latin typeface="Cambria Math"/>
                              </a:rPr>
                            </m:ctrlPr>
                          </m:sSubPr>
                          <m:e>
                            <m:r>
                              <a:rPr lang="es-ES" b="0" i="1" smtClean="0">
                                <a:latin typeface="Cambria Math"/>
                              </a:rPr>
                              <m:t>𝑉</m:t>
                            </m:r>
                          </m:e>
                          <m:sub>
                            <m:r>
                              <a:rPr lang="es-ES" b="0" i="1" smtClean="0">
                                <a:latin typeface="Cambria Math"/>
                              </a:rPr>
                              <m:t>𝑜𝑢𝑡</m:t>
                            </m:r>
                          </m:sub>
                        </m:sSub>
                      </m:num>
                      <m:den>
                        <m:sSub>
                          <m:sSubPr>
                            <m:ctrlPr>
                              <a:rPr lang="es-ES" b="0" i="1" smtClean="0">
                                <a:latin typeface="Cambria Math"/>
                              </a:rPr>
                            </m:ctrlPr>
                          </m:sSubPr>
                          <m:e>
                            <m:r>
                              <a:rPr lang="es-ES" b="0" i="1" smtClean="0">
                                <a:latin typeface="Cambria Math"/>
                              </a:rPr>
                              <m:t>𝑉</m:t>
                            </m:r>
                          </m:e>
                          <m:sub>
                            <m:r>
                              <a:rPr lang="es-ES" b="0" i="1" smtClean="0">
                                <a:latin typeface="Cambria Math"/>
                              </a:rPr>
                              <m:t>𝑖𝑛</m:t>
                            </m:r>
                          </m:sub>
                        </m:sSub>
                      </m:den>
                    </m:f>
                    <m:r>
                      <a:rPr lang="es-ES" b="0" i="1" smtClean="0">
                        <a:latin typeface="Cambria Math"/>
                      </a:rPr>
                      <m:t>=</m:t>
                    </m:r>
                    <m:f>
                      <m:fPr>
                        <m:ctrlPr>
                          <a:rPr lang="es-ES" b="0" i="1" smtClean="0">
                            <a:latin typeface="Cambria Math"/>
                          </a:rPr>
                        </m:ctrlPr>
                      </m:fPr>
                      <m:num>
                        <m:r>
                          <a:rPr lang="es-ES" b="0" i="1" smtClean="0">
                            <a:latin typeface="Cambria Math"/>
                          </a:rPr>
                          <m:t>𝐷</m:t>
                        </m:r>
                      </m:num>
                      <m:den>
                        <m:r>
                          <a:rPr lang="es-ES" b="0" i="1" smtClean="0">
                            <a:latin typeface="Cambria Math"/>
                          </a:rPr>
                          <m:t>(1−</m:t>
                        </m:r>
                        <m:r>
                          <a:rPr lang="es-ES" b="0" i="1" smtClean="0">
                            <a:latin typeface="Cambria Math"/>
                          </a:rPr>
                          <m:t>𝐷</m:t>
                        </m:r>
                        <m:r>
                          <a:rPr lang="es-ES" b="0" i="1" smtClean="0">
                            <a:latin typeface="Cambria Math"/>
                          </a:rPr>
                          <m:t>)</m:t>
                        </m:r>
                      </m:den>
                    </m:f>
                  </m:oMath>
                </m:oMathPara>
              </a14:m>
              <a:endParaRPr lang="es-EC" dirty="0"/>
            </a:p>
          </dgm:t>
        </dgm:pt>
      </mc:Choice>
      <mc:Fallback xmlns="">
        <dgm:pt modelId="{E761EC0A-C07D-4825-B890-304926A186C0}">
          <dgm:prSet phldrT="[Texto]"/>
          <dgm:spPr/>
          <dgm:t>
            <a:bodyPr/>
            <a:lstStyle/>
            <a:p>
              <a:r>
                <a:rPr lang="es-ES" b="0" i="0" smtClean="0">
                  <a:latin typeface="Cambria Math"/>
                </a:rPr>
                <a:t>𝑉</a:t>
              </a:r>
              <a:r>
                <a:rPr lang="es-EC" b="0" i="0" smtClean="0">
                  <a:latin typeface="Cambria Math"/>
                </a:rPr>
                <a:t>_</a:t>
              </a:r>
              <a:r>
                <a:rPr lang="es-ES" b="0" i="0" smtClean="0">
                  <a:latin typeface="Cambria Math"/>
                </a:rPr>
                <a:t>𝑜𝑢𝑡</a:t>
              </a:r>
              <a:r>
                <a:rPr lang="es-EC" b="0" i="0" smtClean="0">
                  <a:latin typeface="Cambria Math"/>
                </a:rPr>
                <a:t>/</a:t>
              </a:r>
              <a:r>
                <a:rPr lang="es-ES" b="0" i="0" smtClean="0">
                  <a:latin typeface="Cambria Math"/>
                </a:rPr>
                <a:t>𝑉</a:t>
              </a:r>
              <a:r>
                <a:rPr lang="es-ES" b="0" i="0" smtClean="0">
                  <a:latin typeface="Cambria Math"/>
                </a:rPr>
                <a:t>_</a:t>
              </a:r>
              <a:r>
                <a:rPr lang="es-ES" b="0" i="0" smtClean="0">
                  <a:latin typeface="Cambria Math"/>
                </a:rPr>
                <a:t>𝑖𝑛</a:t>
              </a:r>
              <a:r>
                <a:rPr lang="es-EC" b="0" i="0" smtClean="0">
                  <a:latin typeface="Cambria Math"/>
                </a:rPr>
                <a:t> </a:t>
              </a:r>
              <a:r>
                <a:rPr lang="es-ES" b="0" i="0" smtClean="0">
                  <a:latin typeface="Cambria Math"/>
                </a:rPr>
                <a:t>=𝐷/((1−𝐷))</a:t>
              </a:r>
              <a:endParaRPr lang="es-EC" dirty="0"/>
            </a:p>
          </dgm:t>
        </dgm:pt>
      </mc:Fallback>
    </mc:AlternateConten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20DDAD80-1862-458B-8991-F6D66A23CEC9}">
      <dgm:prSet/>
      <dgm:spPr/>
      <dgm:t>
        <a:bodyPr/>
        <a:lstStyle/>
        <a:p>
          <a:r>
            <a:rPr lang="es-EC" dirty="0" smtClean="0"/>
            <a:t>D=0.6</a:t>
          </a:r>
          <a:endParaRPr lang="es-EC" dirty="0"/>
        </a:p>
      </dgm:t>
    </dgm:pt>
    <dgm:pt modelId="{EE2B2AD3-CA65-4FD6-AB10-6E2234765F77}" type="parTrans" cxnId="{D2912C58-C0B8-4047-B6EE-FF454DDAE903}">
      <dgm:prSet/>
      <dgm:spPr/>
      <dgm:t>
        <a:bodyPr/>
        <a:lstStyle/>
        <a:p>
          <a:endParaRPr lang="es-EC"/>
        </a:p>
      </dgm:t>
    </dgm:pt>
    <dgm:pt modelId="{96E4B8EC-84EF-4DE9-8576-EDF5ACC0216D}" type="sibTrans" cxnId="{D2912C58-C0B8-4047-B6EE-FF454DDAE903}">
      <dgm:prSet/>
      <dgm:spPr/>
      <dgm:t>
        <a:bodyPr/>
        <a:lstStyle/>
        <a:p>
          <a:endParaRPr lang="es-EC"/>
        </a:p>
      </dgm:t>
    </dgm:pt>
    <dgm:pt modelId="{F2661510-19E1-4540-AE5F-F0A3DFDADA6B}">
      <dgm:prSet phldrT="[Texto]"/>
      <dgm:spPr/>
      <dgm:t>
        <a:bodyPr/>
        <a:lstStyle/>
        <a:p>
          <a:r>
            <a:rPr lang="es-EC" dirty="0" smtClean="0"/>
            <a:t>Relación</a:t>
          </a:r>
          <a:r>
            <a:rPr lang="es-EC" baseline="0" dirty="0" smtClean="0"/>
            <a:t> entre voltaje de entrada y salida.</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mc:AlternateContent xmlns:mc="http://schemas.openxmlformats.org/markup-compatibility/2006" xmlns:a14="http://schemas.microsoft.com/office/drawing/2010/main">
      <mc:Choice Requires="a14">
        <dgm:pt modelId="{893B1008-0BEF-4D51-84A6-04F3387A7C40}">
          <dgm:prSet/>
          <dgm:spPr/>
          <dgm: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a:rPr>
                        </m:ctrlPr>
                      </m:fPr>
                      <m:num>
                        <m:r>
                          <a:rPr lang="es-ES" i="1" smtClean="0">
                            <a:latin typeface="Cambria Math"/>
                          </a:rPr>
                          <m:t>2</m:t>
                        </m:r>
                        <m:r>
                          <a:rPr lang="es-ES" b="0" i="1" smtClean="0">
                            <a:latin typeface="Cambria Math"/>
                          </a:rPr>
                          <m:t>50</m:t>
                        </m:r>
                      </m:num>
                      <m:den>
                        <m:r>
                          <a:rPr lang="es-ES" b="0" i="1" smtClean="0">
                            <a:latin typeface="Cambria Math"/>
                          </a:rPr>
                          <m:t>164</m:t>
                        </m:r>
                      </m:den>
                    </m:f>
                    <m:r>
                      <a:rPr lang="es-ES" b="0" i="1" smtClean="0">
                        <a:latin typeface="Cambria Math"/>
                      </a:rPr>
                      <m:t>=</m:t>
                    </m:r>
                    <m:f>
                      <m:fPr>
                        <m:ctrlPr>
                          <a:rPr lang="es-ES" b="0" i="1" smtClean="0">
                            <a:latin typeface="Cambria Math"/>
                          </a:rPr>
                        </m:ctrlPr>
                      </m:fPr>
                      <m:num>
                        <m:r>
                          <a:rPr lang="es-ES" b="0" i="1" smtClean="0">
                            <a:latin typeface="Cambria Math"/>
                          </a:rPr>
                          <m:t>𝐷</m:t>
                        </m:r>
                      </m:num>
                      <m:den>
                        <m:r>
                          <a:rPr lang="es-ES" b="0" i="1" smtClean="0">
                            <a:latin typeface="Cambria Math"/>
                          </a:rPr>
                          <m:t>(1−</m:t>
                        </m:r>
                        <m:r>
                          <a:rPr lang="es-ES" b="0" i="1" smtClean="0">
                            <a:latin typeface="Cambria Math"/>
                          </a:rPr>
                          <m:t>𝐷</m:t>
                        </m:r>
                        <m:r>
                          <a:rPr lang="es-ES" b="0" i="1" smtClean="0">
                            <a:latin typeface="Cambria Math"/>
                          </a:rPr>
                          <m:t>)</m:t>
                        </m:r>
                      </m:den>
                    </m:f>
                  </m:oMath>
                </m:oMathPara>
              </a14:m>
              <a:endParaRPr lang="es-ES" dirty="0"/>
            </a:p>
          </dgm:t>
        </dgm:pt>
      </mc:Choice>
      <mc:Fallback xmlns="">
        <dgm:pt modelId="{893B1008-0BEF-4D51-84A6-04F3387A7C40}">
          <dgm:prSet/>
          <dgm:spPr/>
          <dgm:t>
            <a:bodyPr/>
            <a:lstStyle/>
            <a:p>
              <a:r>
                <a:rPr lang="es-ES" i="0" smtClean="0">
                  <a:latin typeface="Cambria Math"/>
                </a:rPr>
                <a:t>2</a:t>
              </a:r>
              <a:r>
                <a:rPr lang="es-ES" b="0" i="0" smtClean="0">
                  <a:latin typeface="Cambria Math"/>
                </a:rPr>
                <a:t>50</a:t>
              </a:r>
              <a:r>
                <a:rPr lang="es-EC" b="0" i="0" smtClean="0">
                  <a:latin typeface="Cambria Math"/>
                </a:rPr>
                <a:t>/</a:t>
              </a:r>
              <a:r>
                <a:rPr lang="es-ES" b="0" i="0" smtClean="0">
                  <a:latin typeface="Cambria Math"/>
                </a:rPr>
                <a:t>164</a:t>
              </a:r>
              <a:r>
                <a:rPr lang="es-ES" b="0" i="0" smtClean="0">
                  <a:latin typeface="Cambria Math"/>
                </a:rPr>
                <a:t>=𝐷/((1−𝐷))</a:t>
              </a:r>
              <a:endParaRPr lang="es-ES" dirty="0"/>
            </a:p>
          </dgm:t>
        </dgm:pt>
      </mc:Fallback>
    </mc:AlternateContent>
    <dgm:pt modelId="{98661994-AFC4-4B99-BEB6-7491B89F9FD3}" type="parTrans" cxnId="{3EC19061-104D-4F57-A90A-B59D70DE78F1}">
      <dgm:prSet/>
      <dgm:spPr/>
      <dgm:t>
        <a:bodyPr/>
        <a:lstStyle/>
        <a:p>
          <a:endParaRPr lang="es-ES"/>
        </a:p>
      </dgm:t>
    </dgm:pt>
    <dgm:pt modelId="{91868E3E-69CD-497F-A48C-E7B15C14F440}" type="sibTrans" cxnId="{3EC19061-104D-4F57-A90A-B59D70DE78F1}">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3061" custLinFactNeighborY="2941"/>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dgm:presLayoutVars>
          <dgm:bulletEnabled val="1"/>
        </dgm:presLayoutVars>
      </dgm:prSet>
      <dgm:spPr/>
      <dgm:t>
        <a:bodyPr/>
        <a:lstStyle/>
        <a:p>
          <a:endParaRPr lang="es-EC"/>
        </a:p>
      </dgm:t>
    </dgm:pt>
    <dgm:pt modelId="{E87F41F5-3201-4026-8B64-63EECBC7D0D8}" type="pres">
      <dgm:prSet presAssocID="{E761EC0A-C07D-4825-B890-304926A186C0}" presName="childTextBox" presStyleLbl="fgAccFollowNode1" presStyleIdx="1" presStyleCnt="4">
        <dgm:presLayoutVars>
          <dgm:bulletEnabled val="1"/>
        </dgm:presLayoutVars>
      </dgm:prSet>
      <dgm:spPr/>
      <dgm:t>
        <a:bodyPr/>
        <a:lstStyle/>
        <a:p>
          <a:endParaRPr lang="es-EC"/>
        </a:p>
      </dgm:t>
    </dgm:pt>
    <dgm:pt modelId="{A6E3621C-D90D-4E88-98CE-FF0862FFA319}" type="pres">
      <dgm:prSet presAssocID="{893B1008-0BEF-4D51-84A6-04F3387A7C40}" presName="childTextBox" presStyleLbl="fgAccFollowNode1" presStyleIdx="2" presStyleCnt="4">
        <dgm:presLayoutVars>
          <dgm:bulletEnabled val="1"/>
        </dgm:presLayoutVars>
      </dgm:prSet>
      <dgm:spPr/>
      <dgm:t>
        <a:bodyPr/>
        <a:lstStyle/>
        <a:p>
          <a:endParaRPr lang="es-ES"/>
        </a:p>
      </dgm:t>
    </dgm:pt>
    <dgm:pt modelId="{32C05744-6A3D-4671-A26D-E244C958F3D2}" type="pres">
      <dgm:prSet presAssocID="{20DDAD80-1862-458B-8991-F6D66A23CEC9}" presName="childTextBox" presStyleLbl="fgAccFollowNode1" presStyleIdx="3" presStyleCnt="4" custScaleX="40865">
        <dgm:presLayoutVars>
          <dgm:bulletEnabled val="1"/>
        </dgm:presLayoutVars>
      </dgm:prSet>
      <dgm:spPr/>
      <dgm:t>
        <a:bodyPr/>
        <a:lstStyle/>
        <a:p>
          <a:endParaRPr lang="es-EC"/>
        </a:p>
      </dgm:t>
    </dgm:pt>
  </dgm:ptLst>
  <dgm:cxnLst>
    <dgm:cxn modelId="{214B489B-C7C7-4F3C-9FEA-D66D43864441}" type="presOf" srcId="{F2661510-19E1-4540-AE5F-F0A3DFDADA6B}" destId="{ABD4D71D-25A4-42D0-9B2B-FD85C1C82A6B}" srcOrd="1" destOrd="0" presId="urn:microsoft.com/office/officeart/2005/8/layout/process4"/>
    <dgm:cxn modelId="{238A2C56-D39C-472E-AA76-F7FA93BC3D1F}" type="presOf" srcId="{F2661510-19E1-4540-AE5F-F0A3DFDADA6B}" destId="{D627FF38-27B1-4196-AF5B-C32368E67013}" srcOrd="0" destOrd="0" presId="urn:microsoft.com/office/officeart/2005/8/layout/process4"/>
    <dgm:cxn modelId="{95814BEE-8525-4FD0-9507-A0D5D4198DFC}" srcId="{F2661510-19E1-4540-AE5F-F0A3DFDADA6B}" destId="{E761EC0A-C07D-4825-B890-304926A186C0}" srcOrd="1" destOrd="0" parTransId="{A90DAF99-9653-44EC-A825-41F73226689C}" sibTransId="{277B7FF2-B63C-4701-AEC1-42D48EB65766}"/>
    <dgm:cxn modelId="{D2912C58-C0B8-4047-B6EE-FF454DDAE903}" srcId="{F2661510-19E1-4540-AE5F-F0A3DFDADA6B}" destId="{20DDAD80-1862-458B-8991-F6D66A23CEC9}" srcOrd="3" destOrd="0" parTransId="{EE2B2AD3-CA65-4FD6-AB10-6E2234765F77}" sibTransId="{96E4B8EC-84EF-4DE9-8576-EDF5ACC0216D}"/>
    <dgm:cxn modelId="{57AC0E8D-725B-4A0B-AE14-04BE3CA38D66}" srcId="{3A7D02D3-5857-4CFF-ABB2-4BC9EF808C6F}" destId="{F2661510-19E1-4540-AE5F-F0A3DFDADA6B}" srcOrd="0" destOrd="0" parTransId="{A4D16BAC-7C6D-4E37-B54A-6E46FD8F12FC}" sibTransId="{989EDCFF-8B4E-49DE-973F-23340F64430C}"/>
    <dgm:cxn modelId="{7870392E-1818-49FA-81C0-F313E7070835}" type="presOf" srcId="{E761EC0A-C07D-4825-B890-304926A186C0}" destId="{E87F41F5-3201-4026-8B64-63EECBC7D0D8}" srcOrd="0" destOrd="0" presId="urn:microsoft.com/office/officeart/2005/8/layout/process4"/>
    <dgm:cxn modelId="{76958421-C3EB-4EA8-AF28-29F85689D02B}" type="presOf" srcId="{893B1008-0BEF-4D51-84A6-04F3387A7C40}" destId="{A6E3621C-D90D-4E88-98CE-FF0862FFA319}" srcOrd="0" destOrd="0" presId="urn:microsoft.com/office/officeart/2005/8/layout/process4"/>
    <dgm:cxn modelId="{5E08D7EB-4500-4499-A7EA-B6D63A2FDA49}" type="presOf" srcId="{D6A7E6B9-33A7-42C8-BAA3-6B812DD3A2C8}" destId="{1C86AC8F-7F34-441F-8343-2CF19A980705}" srcOrd="0" destOrd="0" presId="urn:microsoft.com/office/officeart/2005/8/layout/process4"/>
    <dgm:cxn modelId="{EFF84D20-69E4-4770-8F3D-FFD779189646}" type="presOf" srcId="{20DDAD80-1862-458B-8991-F6D66A23CEC9}" destId="{32C05744-6A3D-4671-A26D-E244C958F3D2}" srcOrd="0"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0BE91F4C-C785-4C8F-983D-FC93BA1E8C39}" type="presOf" srcId="{3A7D02D3-5857-4CFF-ABB2-4BC9EF808C6F}" destId="{E53D70B2-FE06-4206-B44A-FCBC48DAA8B7}" srcOrd="0" destOrd="0" presId="urn:microsoft.com/office/officeart/2005/8/layout/process4"/>
    <dgm:cxn modelId="{3EC19061-104D-4F57-A90A-B59D70DE78F1}" srcId="{F2661510-19E1-4540-AE5F-F0A3DFDADA6B}" destId="{893B1008-0BEF-4D51-84A6-04F3387A7C40}" srcOrd="2" destOrd="0" parTransId="{98661994-AFC4-4B99-BEB6-7491B89F9FD3}" sibTransId="{91868E3E-69CD-497F-A48C-E7B15C14F440}"/>
    <dgm:cxn modelId="{F76EC27C-BC04-44C3-B67F-B63CAB7921A7}" type="presParOf" srcId="{E53D70B2-FE06-4206-B44A-FCBC48DAA8B7}" destId="{3110F53C-2074-4E25-A334-20696D41E0F5}" srcOrd="0" destOrd="0" presId="urn:microsoft.com/office/officeart/2005/8/layout/process4"/>
    <dgm:cxn modelId="{2D3E12DB-A718-408F-923C-F38A3057D7FB}" type="presParOf" srcId="{3110F53C-2074-4E25-A334-20696D41E0F5}" destId="{D627FF38-27B1-4196-AF5B-C32368E67013}" srcOrd="0" destOrd="0" presId="urn:microsoft.com/office/officeart/2005/8/layout/process4"/>
    <dgm:cxn modelId="{B27BE790-CAD8-4BD2-898B-61D4093C314B}" type="presParOf" srcId="{3110F53C-2074-4E25-A334-20696D41E0F5}" destId="{ABD4D71D-25A4-42D0-9B2B-FD85C1C82A6B}" srcOrd="1" destOrd="0" presId="urn:microsoft.com/office/officeart/2005/8/layout/process4"/>
    <dgm:cxn modelId="{F3173E35-38F4-4356-9D73-FCE7F45510E9}" type="presParOf" srcId="{3110F53C-2074-4E25-A334-20696D41E0F5}" destId="{002A7578-12FC-4114-9679-CDD77D925920}" srcOrd="2" destOrd="0" presId="urn:microsoft.com/office/officeart/2005/8/layout/process4"/>
    <dgm:cxn modelId="{2B63300E-4A85-4359-8FC9-16C2A73C87F9}" type="presParOf" srcId="{002A7578-12FC-4114-9679-CDD77D925920}" destId="{1C86AC8F-7F34-441F-8343-2CF19A980705}" srcOrd="0" destOrd="0" presId="urn:microsoft.com/office/officeart/2005/8/layout/process4"/>
    <dgm:cxn modelId="{EB98FB04-F3DA-4B62-88ED-F3B19DB0D1E3}" type="presParOf" srcId="{002A7578-12FC-4114-9679-CDD77D925920}" destId="{E87F41F5-3201-4026-8B64-63EECBC7D0D8}" srcOrd="1" destOrd="0" presId="urn:microsoft.com/office/officeart/2005/8/layout/process4"/>
    <dgm:cxn modelId="{8EF4532C-2319-4B39-B4C9-D8CF938C1A16}" type="presParOf" srcId="{002A7578-12FC-4114-9679-CDD77D925920}" destId="{A6E3621C-D90D-4E88-98CE-FF0862FFA319}" srcOrd="2" destOrd="0" presId="urn:microsoft.com/office/officeart/2005/8/layout/process4"/>
    <dgm:cxn modelId="{23E0F1E3-081C-4EDC-86C7-5658B05DE631}" type="presParOf" srcId="{002A7578-12FC-4114-9679-CDD77D925920}" destId="{32C05744-6A3D-4671-A26D-E244C958F3D2}"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a:blipFill rotWithShape="1">
          <a:blip xmlns:r="http://schemas.openxmlformats.org/officeDocument/2006/relationships" r:embed="rId1"/>
          <a:stretch>
            <a:fillRect/>
          </a:stretch>
        </a:blipFill>
      </dgm:spPr>
      <dgm:t>
        <a:bodyPr/>
        <a:lstStyle/>
        <a:p>
          <a:r>
            <a:rPr lang="es-ES">
              <a:noFill/>
            </a:rPr>
            <a:t> </a:t>
          </a:r>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E761EC0A-C07D-4825-B890-304926A186C0}">
      <dgm:prSet phldrT="[Texto]"/>
      <dgm:spPr>
        <a:blipFill rotWithShape="1">
          <a:blip xmlns:r="http://schemas.openxmlformats.org/officeDocument/2006/relationships" r:embed="rId2"/>
          <a:stretch>
            <a:fillRect/>
          </a:stretch>
        </a:blipFill>
      </dgm:spPr>
      <dgm:t>
        <a:bodyPr/>
        <a:lstStyle/>
        <a:p>
          <a:r>
            <a:rPr lang="es-ES">
              <a:noFill/>
            </a:rPr>
            <a:t> </a:t>
          </a:r>
        </a:p>
      </dgm:t>
    </dgm:p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20DDAD80-1862-458B-8991-F6D66A23CEC9}">
      <dgm:prSet/>
      <dgm:spPr/>
      <dgm:t>
        <a:bodyPr/>
        <a:lstStyle/>
        <a:p>
          <a:r>
            <a:rPr lang="es-EC" dirty="0" smtClean="0"/>
            <a:t>D=0.6</a:t>
          </a:r>
          <a:endParaRPr lang="es-EC" dirty="0"/>
        </a:p>
      </dgm:t>
    </dgm:pt>
    <dgm:pt modelId="{EE2B2AD3-CA65-4FD6-AB10-6E2234765F77}" type="parTrans" cxnId="{D2912C58-C0B8-4047-B6EE-FF454DDAE903}">
      <dgm:prSet/>
      <dgm:spPr/>
      <dgm:t>
        <a:bodyPr/>
        <a:lstStyle/>
        <a:p>
          <a:endParaRPr lang="es-EC"/>
        </a:p>
      </dgm:t>
    </dgm:pt>
    <dgm:pt modelId="{96E4B8EC-84EF-4DE9-8576-EDF5ACC0216D}" type="sibTrans" cxnId="{D2912C58-C0B8-4047-B6EE-FF454DDAE903}">
      <dgm:prSet/>
      <dgm:spPr/>
      <dgm:t>
        <a:bodyPr/>
        <a:lstStyle/>
        <a:p>
          <a:endParaRPr lang="es-EC"/>
        </a:p>
      </dgm:t>
    </dgm:pt>
    <dgm:pt modelId="{F2661510-19E1-4540-AE5F-F0A3DFDADA6B}">
      <dgm:prSet phldrT="[Texto]"/>
      <dgm:spPr/>
      <dgm:t>
        <a:bodyPr/>
        <a:lstStyle/>
        <a:p>
          <a:r>
            <a:rPr lang="es-EC" dirty="0" smtClean="0"/>
            <a:t>Relación</a:t>
          </a:r>
          <a:r>
            <a:rPr lang="es-EC" baseline="0" dirty="0" smtClean="0"/>
            <a:t> entre voltaje de entrada y salida.</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893B1008-0BEF-4D51-84A6-04F3387A7C40}">
      <dgm:prSet/>
      <dgm:spPr>
        <a:blipFill rotWithShape="1">
          <a:blip xmlns:r="http://schemas.openxmlformats.org/officeDocument/2006/relationships" r:embed="rId3"/>
          <a:stretch>
            <a:fillRect/>
          </a:stretch>
        </a:blipFill>
      </dgm:spPr>
      <dgm:t>
        <a:bodyPr/>
        <a:lstStyle/>
        <a:p>
          <a:r>
            <a:rPr lang="es-ES">
              <a:noFill/>
            </a:rPr>
            <a:t> </a:t>
          </a:r>
        </a:p>
      </dgm:t>
    </dgm:pt>
    <dgm:pt modelId="{98661994-AFC4-4B99-BEB6-7491B89F9FD3}" type="parTrans" cxnId="{3EC19061-104D-4F57-A90A-B59D70DE78F1}">
      <dgm:prSet/>
      <dgm:spPr/>
      <dgm:t>
        <a:bodyPr/>
        <a:lstStyle/>
        <a:p>
          <a:endParaRPr lang="es-ES"/>
        </a:p>
      </dgm:t>
    </dgm:pt>
    <dgm:pt modelId="{91868E3E-69CD-497F-A48C-E7B15C14F440}" type="sibTrans" cxnId="{3EC19061-104D-4F57-A90A-B59D70DE78F1}">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3061" custLinFactNeighborY="2941"/>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dgm:presLayoutVars>
          <dgm:bulletEnabled val="1"/>
        </dgm:presLayoutVars>
      </dgm:prSet>
      <dgm:spPr/>
      <dgm:t>
        <a:bodyPr/>
        <a:lstStyle/>
        <a:p>
          <a:endParaRPr lang="es-EC"/>
        </a:p>
      </dgm:t>
    </dgm:pt>
    <dgm:pt modelId="{E87F41F5-3201-4026-8B64-63EECBC7D0D8}" type="pres">
      <dgm:prSet presAssocID="{E761EC0A-C07D-4825-B890-304926A186C0}" presName="childTextBox" presStyleLbl="fgAccFollowNode1" presStyleIdx="1" presStyleCnt="4">
        <dgm:presLayoutVars>
          <dgm:bulletEnabled val="1"/>
        </dgm:presLayoutVars>
      </dgm:prSet>
      <dgm:spPr/>
      <dgm:t>
        <a:bodyPr/>
        <a:lstStyle/>
        <a:p>
          <a:endParaRPr lang="es-EC"/>
        </a:p>
      </dgm:t>
    </dgm:pt>
    <dgm:pt modelId="{A6E3621C-D90D-4E88-98CE-FF0862FFA319}" type="pres">
      <dgm:prSet presAssocID="{893B1008-0BEF-4D51-84A6-04F3387A7C40}" presName="childTextBox" presStyleLbl="fgAccFollowNode1" presStyleIdx="2" presStyleCnt="4">
        <dgm:presLayoutVars>
          <dgm:bulletEnabled val="1"/>
        </dgm:presLayoutVars>
      </dgm:prSet>
      <dgm:spPr/>
      <dgm:t>
        <a:bodyPr/>
        <a:lstStyle/>
        <a:p>
          <a:endParaRPr lang="es-ES"/>
        </a:p>
      </dgm:t>
    </dgm:pt>
    <dgm:pt modelId="{32C05744-6A3D-4671-A26D-E244C958F3D2}" type="pres">
      <dgm:prSet presAssocID="{20DDAD80-1862-458B-8991-F6D66A23CEC9}" presName="childTextBox" presStyleLbl="fgAccFollowNode1" presStyleIdx="3" presStyleCnt="4" custScaleX="40865">
        <dgm:presLayoutVars>
          <dgm:bulletEnabled val="1"/>
        </dgm:presLayoutVars>
      </dgm:prSet>
      <dgm:spPr/>
      <dgm:t>
        <a:bodyPr/>
        <a:lstStyle/>
        <a:p>
          <a:endParaRPr lang="es-EC"/>
        </a:p>
      </dgm:t>
    </dgm:pt>
  </dgm:ptLst>
  <dgm:cxnLst>
    <dgm:cxn modelId="{6CDA2E5C-2A2F-43AC-915A-66AA97DE763B}" type="presOf" srcId="{3A7D02D3-5857-4CFF-ABB2-4BC9EF808C6F}" destId="{E53D70B2-FE06-4206-B44A-FCBC48DAA8B7}" srcOrd="0" destOrd="0" presId="urn:microsoft.com/office/officeart/2005/8/layout/process4"/>
    <dgm:cxn modelId="{95814BEE-8525-4FD0-9507-A0D5D4198DFC}" srcId="{F2661510-19E1-4540-AE5F-F0A3DFDADA6B}" destId="{E761EC0A-C07D-4825-B890-304926A186C0}" srcOrd="1" destOrd="0" parTransId="{A90DAF99-9653-44EC-A825-41F73226689C}" sibTransId="{277B7FF2-B63C-4701-AEC1-42D48EB65766}"/>
    <dgm:cxn modelId="{D2912C58-C0B8-4047-B6EE-FF454DDAE903}" srcId="{F2661510-19E1-4540-AE5F-F0A3DFDADA6B}" destId="{20DDAD80-1862-458B-8991-F6D66A23CEC9}" srcOrd="3" destOrd="0" parTransId="{EE2B2AD3-CA65-4FD6-AB10-6E2234765F77}" sibTransId="{96E4B8EC-84EF-4DE9-8576-EDF5ACC0216D}"/>
    <dgm:cxn modelId="{57AC0E8D-725B-4A0B-AE14-04BE3CA38D66}" srcId="{3A7D02D3-5857-4CFF-ABB2-4BC9EF808C6F}" destId="{F2661510-19E1-4540-AE5F-F0A3DFDADA6B}" srcOrd="0" destOrd="0" parTransId="{A4D16BAC-7C6D-4E37-B54A-6E46FD8F12FC}" sibTransId="{989EDCFF-8B4E-49DE-973F-23340F64430C}"/>
    <dgm:cxn modelId="{D262EAE7-4BF6-4CE7-AA77-E33A4F2D50A6}" type="presOf" srcId="{20DDAD80-1862-458B-8991-F6D66A23CEC9}" destId="{32C05744-6A3D-4671-A26D-E244C958F3D2}" srcOrd="0" destOrd="0" presId="urn:microsoft.com/office/officeart/2005/8/layout/process4"/>
    <dgm:cxn modelId="{2A4C245B-3102-4D08-A420-95149FAC3DF9}" type="presOf" srcId="{E761EC0A-C07D-4825-B890-304926A186C0}" destId="{E87F41F5-3201-4026-8B64-63EECBC7D0D8}" srcOrd="0" destOrd="0" presId="urn:microsoft.com/office/officeart/2005/8/layout/process4"/>
    <dgm:cxn modelId="{A520A485-DFF4-4E2C-A9ED-FA15EECD4C48}" type="presOf" srcId="{F2661510-19E1-4540-AE5F-F0A3DFDADA6B}" destId="{ABD4D71D-25A4-42D0-9B2B-FD85C1C82A6B}" srcOrd="1"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0FC65C43-B98D-457E-83B3-A64FD17CB43A}" type="presOf" srcId="{F2661510-19E1-4540-AE5F-F0A3DFDADA6B}" destId="{D627FF38-27B1-4196-AF5B-C32368E67013}" srcOrd="0" destOrd="0" presId="urn:microsoft.com/office/officeart/2005/8/layout/process4"/>
    <dgm:cxn modelId="{E42CB117-8F79-4F8C-B231-BE5CE11E1185}" type="presOf" srcId="{D6A7E6B9-33A7-42C8-BAA3-6B812DD3A2C8}" destId="{1C86AC8F-7F34-441F-8343-2CF19A980705}" srcOrd="0" destOrd="0" presId="urn:microsoft.com/office/officeart/2005/8/layout/process4"/>
    <dgm:cxn modelId="{7C0B4F74-5E67-45AE-87F8-B62C1875CC1F}" type="presOf" srcId="{893B1008-0BEF-4D51-84A6-04F3387A7C40}" destId="{A6E3621C-D90D-4E88-98CE-FF0862FFA319}" srcOrd="0" destOrd="0" presId="urn:microsoft.com/office/officeart/2005/8/layout/process4"/>
    <dgm:cxn modelId="{3EC19061-104D-4F57-A90A-B59D70DE78F1}" srcId="{F2661510-19E1-4540-AE5F-F0A3DFDADA6B}" destId="{893B1008-0BEF-4D51-84A6-04F3387A7C40}" srcOrd="2" destOrd="0" parTransId="{98661994-AFC4-4B99-BEB6-7491B89F9FD3}" sibTransId="{91868E3E-69CD-497F-A48C-E7B15C14F440}"/>
    <dgm:cxn modelId="{8C5576EC-71E6-49F3-88B0-159F810886D3}" type="presParOf" srcId="{E53D70B2-FE06-4206-B44A-FCBC48DAA8B7}" destId="{3110F53C-2074-4E25-A334-20696D41E0F5}" srcOrd="0" destOrd="0" presId="urn:microsoft.com/office/officeart/2005/8/layout/process4"/>
    <dgm:cxn modelId="{09CC491A-BB0E-44F4-9F37-A2B0054BE1CC}" type="presParOf" srcId="{3110F53C-2074-4E25-A334-20696D41E0F5}" destId="{D627FF38-27B1-4196-AF5B-C32368E67013}" srcOrd="0" destOrd="0" presId="urn:microsoft.com/office/officeart/2005/8/layout/process4"/>
    <dgm:cxn modelId="{3E976BCE-4E19-4AFE-88C6-24F73FAB3C6C}" type="presParOf" srcId="{3110F53C-2074-4E25-A334-20696D41E0F5}" destId="{ABD4D71D-25A4-42D0-9B2B-FD85C1C82A6B}" srcOrd="1" destOrd="0" presId="urn:microsoft.com/office/officeart/2005/8/layout/process4"/>
    <dgm:cxn modelId="{38257CD1-AB6B-4706-8CE3-AC6F8053CA55}" type="presParOf" srcId="{3110F53C-2074-4E25-A334-20696D41E0F5}" destId="{002A7578-12FC-4114-9679-CDD77D925920}" srcOrd="2" destOrd="0" presId="urn:microsoft.com/office/officeart/2005/8/layout/process4"/>
    <dgm:cxn modelId="{0191DCC0-F529-4F80-BCA8-934B31A6BFEC}" type="presParOf" srcId="{002A7578-12FC-4114-9679-CDD77D925920}" destId="{1C86AC8F-7F34-441F-8343-2CF19A980705}" srcOrd="0" destOrd="0" presId="urn:microsoft.com/office/officeart/2005/8/layout/process4"/>
    <dgm:cxn modelId="{1208AA11-D990-453F-AA82-DC58D6859341}" type="presParOf" srcId="{002A7578-12FC-4114-9679-CDD77D925920}" destId="{E87F41F5-3201-4026-8B64-63EECBC7D0D8}" srcOrd="1" destOrd="0" presId="urn:microsoft.com/office/officeart/2005/8/layout/process4"/>
    <dgm:cxn modelId="{4E238D1E-E722-4225-B115-0D758DAE0CC2}" type="presParOf" srcId="{002A7578-12FC-4114-9679-CDD77D925920}" destId="{A6E3621C-D90D-4E88-98CE-FF0862FFA319}" srcOrd="2" destOrd="0" presId="urn:microsoft.com/office/officeart/2005/8/layout/process4"/>
    <dgm:cxn modelId="{B870059C-07B8-4C01-8720-6F02A100EC70}" type="presParOf" srcId="{002A7578-12FC-4114-9679-CDD77D925920}" destId="{32C05744-6A3D-4671-A26D-E244C958F3D2}"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D6A7E6B9-33A7-42C8-BAA3-6B812DD3A2C8}">
          <dgm:prSet phldrT="[Texto]"/>
          <dgm:spPr/>
          <dgm: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S" b="0" i="1" smtClean="0">
                            <a:latin typeface="Cambria Math"/>
                          </a:rPr>
                          <m:t>𝐿</m:t>
                        </m:r>
                      </m:e>
                      <m:sub>
                        <m:r>
                          <a:rPr lang="es-ES" b="0" i="1" smtClean="0">
                            <a:latin typeface="Cambria Math"/>
                          </a:rPr>
                          <m:t>𝑚𝑖𝑛</m:t>
                        </m:r>
                        <m:r>
                          <a:rPr lang="es-ES" b="0" i="1" smtClean="0">
                            <a:latin typeface="Cambria Math"/>
                            <a:ea typeface="Cambria Math"/>
                          </a:rPr>
                          <m:t>≥</m:t>
                        </m:r>
                      </m:sub>
                    </m:sSub>
                    <m:f>
                      <m:fPr>
                        <m:ctrlPr>
                          <a:rPr lang="es-EC" i="1" smtClean="0">
                            <a:latin typeface="Cambria Math"/>
                          </a:rPr>
                        </m:ctrlPr>
                      </m:fPr>
                      <m:num>
                        <m:r>
                          <a:rPr lang="es-ES" b="0" i="1" smtClean="0">
                            <a:latin typeface="Cambria Math"/>
                          </a:rPr>
                          <m:t>𝑉𝑜𝑢𝑡</m:t>
                        </m:r>
                        <m:r>
                          <a:rPr lang="es-ES" b="0" i="1" smtClean="0">
                            <a:latin typeface="Cambria Math"/>
                          </a:rPr>
                          <m:t>∗</m:t>
                        </m:r>
                        <m:sSup>
                          <m:sSupPr>
                            <m:ctrlPr>
                              <a:rPr lang="es-ES" b="0" i="1" smtClean="0">
                                <a:latin typeface="Cambria Math"/>
                              </a:rPr>
                            </m:ctrlPr>
                          </m:sSupPr>
                          <m:e>
                            <m:r>
                              <a:rPr lang="es-ES" b="0" i="1" smtClean="0">
                                <a:latin typeface="Cambria Math"/>
                              </a:rPr>
                              <m:t>(1−</m:t>
                            </m:r>
                            <m:r>
                              <a:rPr lang="es-ES" b="0" i="1" smtClean="0">
                                <a:latin typeface="Cambria Math"/>
                              </a:rPr>
                              <m:t>𝐷</m:t>
                            </m:r>
                            <m:r>
                              <a:rPr lang="es-ES" b="0" i="1" smtClean="0">
                                <a:latin typeface="Cambria Math"/>
                              </a:rPr>
                              <m:t>)</m:t>
                            </m:r>
                          </m:e>
                          <m:sup>
                            <m:r>
                              <a:rPr lang="es-ES" b="0" i="1" smtClean="0">
                                <a:latin typeface="Cambria Math"/>
                              </a:rPr>
                              <m:t>2</m:t>
                            </m:r>
                          </m:sup>
                        </m:sSup>
                      </m:num>
                      <m:den>
                        <m:r>
                          <a:rPr lang="es-ES" b="0" i="1" smtClean="0">
                            <a:latin typeface="Cambria Math"/>
                          </a:rPr>
                          <m:t>2∗</m:t>
                        </m:r>
                        <m:r>
                          <a:rPr lang="es-ES" b="0" i="1" smtClean="0">
                            <a:latin typeface="Cambria Math"/>
                          </a:rPr>
                          <m:t>𝐼𝑜𝑢𝑡</m:t>
                        </m:r>
                        <m:r>
                          <a:rPr lang="es-ES" b="0" i="1" smtClean="0">
                            <a:latin typeface="Cambria Math"/>
                          </a:rPr>
                          <m:t>∗</m:t>
                        </m:r>
                        <m:r>
                          <a:rPr lang="es-ES" b="0" i="1" smtClean="0">
                            <a:latin typeface="Cambria Math"/>
                          </a:rPr>
                          <m:t>𝑓</m:t>
                        </m:r>
                      </m:den>
                    </m:f>
                  </m:oMath>
                </m:oMathPara>
              </a14:m>
              <a:endParaRPr lang="es-EC" dirty="0"/>
            </a:p>
          </dgm:t>
        </dgm:pt>
      </mc:Choice>
      <mc:Fallback xmlns="">
        <dgm:pt modelId="{D6A7E6B9-33A7-42C8-BAA3-6B812DD3A2C8}">
          <dgm:prSet phldrT="[Texto]"/>
          <dgm:spPr/>
          <dgm:t>
            <a:bodyPr/>
            <a:lstStyle/>
            <a:p>
              <a:r>
                <a:rPr lang="es-ES" b="0" i="0" smtClean="0">
                  <a:latin typeface="Cambria Math"/>
                </a:rPr>
                <a:t>𝐿</a:t>
              </a:r>
              <a:r>
                <a:rPr lang="es-EC" b="0" i="0" smtClean="0">
                  <a:latin typeface="Cambria Math"/>
                </a:rPr>
                <a:t>_(</a:t>
              </a:r>
              <a:r>
                <a:rPr lang="es-ES" b="0" i="0" smtClean="0">
                  <a:latin typeface="Cambria Math"/>
                </a:rPr>
                <a:t>𝑚𝑖𝑛</a:t>
              </a:r>
              <a:r>
                <a:rPr lang="es-ES" b="0" i="0" smtClean="0">
                  <a:latin typeface="Cambria Math"/>
                  <a:ea typeface="Cambria Math"/>
                </a:rPr>
                <a:t>≥</a:t>
              </a:r>
              <a:r>
                <a:rPr lang="es-EC" b="0" i="0" smtClean="0">
                  <a:latin typeface="Cambria Math"/>
                  <a:ea typeface="Cambria Math"/>
                </a:rPr>
                <a:t>) </a:t>
              </a:r>
              <a:r>
                <a:rPr lang="es-ES" b="0" i="0" smtClean="0">
                  <a:latin typeface="Cambria Math"/>
                </a:rPr>
                <a:t> </a:t>
              </a:r>
              <a:r>
                <a:rPr lang="es-EC" b="0" i="0" smtClean="0">
                  <a:latin typeface="Cambria Math"/>
                </a:rPr>
                <a:t>(</a:t>
              </a:r>
              <a:r>
                <a:rPr lang="es-ES" b="0" i="0" smtClean="0">
                  <a:latin typeface="Cambria Math"/>
                </a:rPr>
                <a:t>𝑉𝑜𝑢𝑡∗〖(1−𝐷)〗^2</a:t>
              </a:r>
              <a:r>
                <a:rPr lang="es-EC" b="0" i="0" smtClean="0">
                  <a:latin typeface="Cambria Math"/>
                </a:rPr>
                <a:t>)/(</a:t>
              </a:r>
              <a:r>
                <a:rPr lang="es-ES" b="0" i="0" smtClean="0">
                  <a:latin typeface="Cambria Math"/>
                </a:rPr>
                <a:t>2∗𝐼𝑜𝑢𝑡∗𝑓</a:t>
              </a:r>
              <a:r>
                <a:rPr lang="es-EC" b="0" i="0" smtClean="0">
                  <a:latin typeface="Cambria Math"/>
                </a:rPr>
                <a:t>)</a:t>
              </a:r>
              <a:endParaRPr lang="es-EC" dirty="0"/>
            </a:p>
          </dgm:t>
        </dgm:pt>
      </mc:Fallback>
    </mc:AlternateConten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dirty="0" smtClean="0"/>
            <a:t>Encontrando</a:t>
          </a:r>
          <a:r>
            <a:rPr lang="es-EC" baseline="0" dirty="0" smtClean="0"/>
            <a:t> inductancia.</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mc:AlternateContent xmlns:mc="http://schemas.openxmlformats.org/markup-compatibility/2006" xmlns:a14="http://schemas.microsoft.com/office/drawing/2010/main">
      <mc:Choice Requires="a14">
        <dgm:pt modelId="{D14C02EA-DA00-4A97-8ADF-D6508E1B080E}">
          <dgm:prSet/>
          <dgm:spPr/>
          <dgm: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S" b="0" i="1" smtClean="0">
                            <a:latin typeface="Cambria Math"/>
                          </a:rPr>
                          <m:t>𝐿</m:t>
                        </m:r>
                      </m:e>
                      <m:sub>
                        <m:r>
                          <a:rPr lang="es-ES" b="0" i="1" smtClean="0">
                            <a:latin typeface="Cambria Math"/>
                          </a:rPr>
                          <m:t>𝑚𝑖𝑛</m:t>
                        </m:r>
                        <m:r>
                          <a:rPr lang="es-ES" b="0" i="1" smtClean="0">
                            <a:latin typeface="Cambria Math"/>
                            <a:ea typeface="Cambria Math"/>
                          </a:rPr>
                          <m:t>≥625 [</m:t>
                        </m:r>
                        <m:r>
                          <a:rPr lang="es-ES" b="0" i="1" smtClean="0">
                            <a:latin typeface="Cambria Math"/>
                            <a:ea typeface="Cambria Math"/>
                          </a:rPr>
                          <m:t>𝑚h</m:t>
                        </m:r>
                        <m:r>
                          <a:rPr lang="es-ES" b="0" i="1" smtClean="0">
                            <a:latin typeface="Cambria Math"/>
                            <a:ea typeface="Cambria Math"/>
                          </a:rPr>
                          <m:t>]</m:t>
                        </m:r>
                      </m:sub>
                    </m:sSub>
                  </m:oMath>
                </m:oMathPara>
              </a14:m>
              <a:endParaRPr lang="es-ES" dirty="0"/>
            </a:p>
          </dgm:t>
        </dgm:pt>
      </mc:Choice>
      <mc:Fallback xmlns="">
        <dgm:pt modelId="{D14C02EA-DA00-4A97-8ADF-D6508E1B080E}">
          <dgm:prSet/>
          <dgm:spPr/>
          <dgm:t>
            <a:bodyPr/>
            <a:lstStyle/>
            <a:p>
              <a:r>
                <a:rPr lang="es-ES" b="0" i="0" smtClean="0">
                  <a:latin typeface="Cambria Math"/>
                </a:rPr>
                <a:t>𝐿</a:t>
              </a:r>
              <a:r>
                <a:rPr lang="es-EC" b="0" i="0" smtClean="0">
                  <a:latin typeface="Cambria Math"/>
                </a:rPr>
                <a:t>_(</a:t>
              </a:r>
              <a:r>
                <a:rPr lang="es-ES" b="0" i="0" smtClean="0">
                  <a:latin typeface="Cambria Math"/>
                </a:rPr>
                <a:t>𝑚𝑖𝑛</a:t>
              </a:r>
              <a:r>
                <a:rPr lang="es-ES" b="0" i="0" smtClean="0">
                  <a:latin typeface="Cambria Math"/>
                  <a:ea typeface="Cambria Math"/>
                </a:rPr>
                <a:t>≥</a:t>
              </a:r>
              <a:r>
                <a:rPr lang="es-ES" b="0" i="0" smtClean="0">
                  <a:latin typeface="Cambria Math"/>
                  <a:ea typeface="Cambria Math"/>
                </a:rPr>
                <a:t>625 [𝑚ℎ]</a:t>
              </a:r>
              <a:r>
                <a:rPr lang="es-EC" b="0" i="0" smtClean="0">
                  <a:latin typeface="Cambria Math"/>
                  <a:ea typeface="Cambria Math"/>
                </a:rPr>
                <a:t>)</a:t>
              </a:r>
              <a:endParaRPr lang="es-ES" dirty="0"/>
            </a:p>
          </dgm:t>
        </dgm:pt>
      </mc:Fallback>
    </mc:AlternateConten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mc:AlternateContent xmlns:mc="http://schemas.openxmlformats.org/markup-compatibility/2006" xmlns:a14="http://schemas.microsoft.com/office/drawing/2010/main">
      <mc:Choice Requires="a14">
        <dgm:pt modelId="{EA92A1E8-46BE-4FCB-83AC-2063B209BE48}">
          <dgm:prSet/>
          <dgm:spPr/>
          <dgm: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S" b="0" i="1" smtClean="0">
                            <a:latin typeface="Cambria Math"/>
                          </a:rPr>
                          <m:t>𝐿</m:t>
                        </m:r>
                      </m:e>
                      <m:sub>
                        <m:r>
                          <a:rPr lang="es-ES" b="0" i="1" smtClean="0">
                            <a:latin typeface="Cambria Math"/>
                          </a:rPr>
                          <m:t>𝑚𝑖𝑛</m:t>
                        </m:r>
                        <m:r>
                          <a:rPr lang="es-ES" b="0" i="1" smtClean="0">
                            <a:latin typeface="Cambria Math"/>
                            <a:ea typeface="Cambria Math"/>
                          </a:rPr>
                          <m:t>≥</m:t>
                        </m:r>
                      </m:sub>
                    </m:sSub>
                    <m:f>
                      <m:fPr>
                        <m:ctrlPr>
                          <a:rPr lang="es-EC" i="1" smtClean="0">
                            <a:latin typeface="Cambria Math"/>
                          </a:rPr>
                        </m:ctrlPr>
                      </m:fPr>
                      <m:num>
                        <m:r>
                          <a:rPr lang="es-ES" b="0" i="1" smtClean="0">
                            <a:latin typeface="Cambria Math"/>
                          </a:rPr>
                          <m:t>250∗</m:t>
                        </m:r>
                        <m:sSup>
                          <m:sSupPr>
                            <m:ctrlPr>
                              <a:rPr lang="es-ES" b="0" i="1" smtClean="0">
                                <a:latin typeface="Cambria Math"/>
                              </a:rPr>
                            </m:ctrlPr>
                          </m:sSupPr>
                          <m:e>
                            <m:r>
                              <a:rPr lang="es-ES" b="0" i="1" smtClean="0">
                                <a:latin typeface="Cambria Math"/>
                              </a:rPr>
                              <m:t>(1−0.6)</m:t>
                            </m:r>
                          </m:e>
                          <m:sup>
                            <m:r>
                              <a:rPr lang="es-ES" b="0" i="1" smtClean="0">
                                <a:latin typeface="Cambria Math"/>
                              </a:rPr>
                              <m:t>2</m:t>
                            </m:r>
                          </m:sup>
                        </m:sSup>
                      </m:num>
                      <m:den>
                        <m:r>
                          <a:rPr lang="es-ES" b="0" i="1" smtClean="0">
                            <a:latin typeface="Cambria Math"/>
                          </a:rPr>
                          <m:t>2∗1∗32000</m:t>
                        </m:r>
                      </m:den>
                    </m:f>
                  </m:oMath>
                </m:oMathPara>
              </a14:m>
              <a:endParaRPr lang="es-ES" dirty="0" smtClean="0"/>
            </a:p>
          </dgm:t>
        </dgm:pt>
      </mc:Choice>
      <mc:Fallback xmlns="">
        <dgm:pt modelId="{EA92A1E8-46BE-4FCB-83AC-2063B209BE48}">
          <dgm:prSet/>
          <dgm:spPr/>
          <dgm:t>
            <a:bodyPr/>
            <a:lstStyle/>
            <a:p>
              <a:r>
                <a:rPr lang="es-ES" b="0" i="0" smtClean="0">
                  <a:latin typeface="Cambria Math"/>
                </a:rPr>
                <a:t>𝐿</a:t>
              </a:r>
              <a:r>
                <a:rPr lang="es-EC" b="0" i="0" smtClean="0">
                  <a:latin typeface="Cambria Math"/>
                </a:rPr>
                <a:t>_(</a:t>
              </a:r>
              <a:r>
                <a:rPr lang="es-ES" b="0" i="0" smtClean="0">
                  <a:latin typeface="Cambria Math"/>
                </a:rPr>
                <a:t>𝑚𝑖𝑛</a:t>
              </a:r>
              <a:r>
                <a:rPr lang="es-ES" b="0" i="0" smtClean="0">
                  <a:latin typeface="Cambria Math"/>
                  <a:ea typeface="Cambria Math"/>
                </a:rPr>
                <a:t>≥</a:t>
              </a:r>
              <a:r>
                <a:rPr lang="es-EC" b="0" i="0" smtClean="0">
                  <a:latin typeface="Cambria Math"/>
                  <a:ea typeface="Cambria Math"/>
                </a:rPr>
                <a:t>) </a:t>
              </a:r>
              <a:r>
                <a:rPr lang="es-ES" b="0" i="0" smtClean="0">
                  <a:latin typeface="Cambria Math"/>
                </a:rPr>
                <a:t> </a:t>
              </a:r>
              <a:r>
                <a:rPr lang="es-EC" b="0" i="0" smtClean="0">
                  <a:latin typeface="Cambria Math"/>
                </a:rPr>
                <a:t>(</a:t>
              </a:r>
              <a:r>
                <a:rPr lang="es-ES" b="0" i="0" smtClean="0">
                  <a:latin typeface="Cambria Math"/>
                </a:rPr>
                <a:t>250</a:t>
              </a:r>
              <a:r>
                <a:rPr lang="es-ES" b="0" i="0" smtClean="0">
                  <a:latin typeface="Cambria Math"/>
                </a:rPr>
                <a:t>∗〖(1−</a:t>
              </a:r>
              <a:r>
                <a:rPr lang="es-ES" b="0" i="0" smtClean="0">
                  <a:latin typeface="Cambria Math"/>
                </a:rPr>
                <a:t>0.6</a:t>
              </a:r>
              <a:r>
                <a:rPr lang="es-ES" b="0" i="0" smtClean="0">
                  <a:latin typeface="Cambria Math"/>
                </a:rPr>
                <a:t>)〗^2</a:t>
              </a:r>
              <a:r>
                <a:rPr lang="es-EC" b="0" i="0" smtClean="0">
                  <a:latin typeface="Cambria Math"/>
                </a:rPr>
                <a:t>)/(</a:t>
              </a:r>
              <a:r>
                <a:rPr lang="es-ES" b="0" i="0" smtClean="0">
                  <a:latin typeface="Cambria Math"/>
                </a:rPr>
                <a:t>2∗</a:t>
              </a:r>
              <a:r>
                <a:rPr lang="es-ES" b="0" i="0" smtClean="0">
                  <a:latin typeface="Cambria Math"/>
                </a:rPr>
                <a:t>1</a:t>
              </a:r>
              <a:r>
                <a:rPr lang="es-ES" b="0" i="0" smtClean="0">
                  <a:latin typeface="Cambria Math"/>
                </a:rPr>
                <a:t>∗</a:t>
              </a:r>
              <a:r>
                <a:rPr lang="es-ES" b="0" i="0" smtClean="0">
                  <a:latin typeface="Cambria Math"/>
                </a:rPr>
                <a:t>32000</a:t>
              </a:r>
              <a:r>
                <a:rPr lang="es-EC" b="0" i="0" smtClean="0">
                  <a:latin typeface="Cambria Math"/>
                </a:rPr>
                <a:t>)</a:t>
              </a:r>
              <a:endParaRPr lang="es-ES" dirty="0" smtClean="0"/>
            </a:p>
          </dgm:t>
        </dgm:pt>
      </mc:Fallback>
    </mc:AlternateConten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DCD0951D-3EEA-4DCC-9921-824E03210026}">
      <dgm:prSet/>
      <dgm:spPr/>
      <dgm:t>
        <a:bodyPr/>
        <a:lstStyle/>
        <a:p>
          <a:r>
            <a:rPr lang="es-ES" dirty="0" smtClean="0"/>
            <a:t>L=</a:t>
          </a:r>
          <a:r>
            <a:rPr lang="es-ES" baseline="0" dirty="0" smtClean="0"/>
            <a:t> 1[</a:t>
          </a:r>
          <a:r>
            <a:rPr lang="es-ES" baseline="0" dirty="0" err="1" smtClean="0"/>
            <a:t>mH</a:t>
          </a:r>
          <a:r>
            <a:rPr lang="es-ES" baseline="0" dirty="0" smtClean="0"/>
            <a:t>]</a:t>
          </a:r>
          <a:endParaRPr lang="es-ES" dirty="0"/>
        </a:p>
      </dgm:t>
    </dgm:pt>
    <dgm:pt modelId="{1141F48B-4251-421B-807B-3DD561CFFE36}" type="parTrans" cxnId="{161D1FC7-B527-48D5-9C06-8DD3365B97EF}">
      <dgm:prSet/>
      <dgm:spPr/>
      <dgm:t>
        <a:bodyPr/>
        <a:lstStyle/>
        <a:p>
          <a:endParaRPr lang="es-ES"/>
        </a:p>
      </dgm:t>
    </dgm:pt>
    <dgm:pt modelId="{601D2CD7-EE7B-4207-ACA9-DB5F2206487E}" type="sibTrans" cxnId="{161D1FC7-B527-48D5-9C06-8DD3365B97EF}">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Y="3488"/>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4"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4" custLinFactNeighborY="3410">
        <dgm:presLayoutVars>
          <dgm:bulletEnabled val="1"/>
        </dgm:presLayoutVars>
      </dgm:prSet>
      <dgm:spPr/>
      <dgm:t>
        <a:bodyPr/>
        <a:lstStyle/>
        <a:p>
          <a:endParaRPr lang="es-ES"/>
        </a:p>
      </dgm:t>
    </dgm:pt>
    <dgm:pt modelId="{97E2B2D7-2EE0-438B-BAF7-AD001EEEA3D6}" type="pres">
      <dgm:prSet presAssocID="{DCD0951D-3EEA-4DCC-9921-824E03210026}" presName="childTextBox" presStyleLbl="fgAccFollowNode1" presStyleIdx="3" presStyleCnt="4" custScaleX="60259" custLinFactNeighborY="3410">
        <dgm:presLayoutVars>
          <dgm:bulletEnabled val="1"/>
        </dgm:presLayoutVars>
      </dgm:prSet>
      <dgm:spPr/>
      <dgm:t>
        <a:bodyPr/>
        <a:lstStyle/>
        <a:p>
          <a:endParaRPr lang="es-ES"/>
        </a:p>
      </dgm:t>
    </dgm:pt>
  </dgm:ptLst>
  <dgm:cxnLst>
    <dgm:cxn modelId="{84D3A823-30F9-40A6-B17C-670D6298C821}" type="presOf" srcId="{F2661510-19E1-4540-AE5F-F0A3DFDADA6B}" destId="{ABD4D71D-25A4-42D0-9B2B-FD85C1C82A6B}" srcOrd="1" destOrd="0" presId="urn:microsoft.com/office/officeart/2005/8/layout/process4"/>
    <dgm:cxn modelId="{EBEA6043-A23C-4C1E-9BE4-509FF1801254}" srcId="{F2661510-19E1-4540-AE5F-F0A3DFDADA6B}" destId="{EA92A1E8-46BE-4FCB-83AC-2063B209BE48}" srcOrd="1" destOrd="0" parTransId="{4990FB1B-5149-4F7F-B258-FF93CC279DEE}" sibTransId="{DC98F3E4-440E-487F-B843-7A1E7897B9DB}"/>
    <dgm:cxn modelId="{6FE14ABA-98DE-4F94-9685-A514308ED6EF}" type="presOf" srcId="{D6A7E6B9-33A7-42C8-BAA3-6B812DD3A2C8}" destId="{1C86AC8F-7F34-441F-8343-2CF19A980705}" srcOrd="0" destOrd="0" presId="urn:microsoft.com/office/officeart/2005/8/layout/process4"/>
    <dgm:cxn modelId="{A9BAD86B-03AF-4EEF-9CE4-9E7C1DB3EAE9}" type="presOf" srcId="{D14C02EA-DA00-4A97-8ADF-D6508E1B080E}" destId="{4A15DA51-EFE7-4F8A-B949-6ACD8A7957BD}" srcOrd="0" destOrd="0" presId="urn:microsoft.com/office/officeart/2005/8/layout/process4"/>
    <dgm:cxn modelId="{AF4C0684-A135-4BC3-BE97-2D13FB533C6F}" type="presOf" srcId="{F2661510-19E1-4540-AE5F-F0A3DFDADA6B}" destId="{D627FF38-27B1-4196-AF5B-C32368E67013}" srcOrd="0"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200AEF78-E8E0-434D-9EE6-F0D2793CAD09}" type="presOf" srcId="{EA92A1E8-46BE-4FCB-83AC-2063B209BE48}" destId="{3D274FF9-C50C-4062-B522-60DA8F95B54A}" srcOrd="0" destOrd="0" presId="urn:microsoft.com/office/officeart/2005/8/layout/process4"/>
    <dgm:cxn modelId="{DB07773D-39CE-4DDD-B416-84F8F83BBC46}" srcId="{F2661510-19E1-4540-AE5F-F0A3DFDADA6B}" destId="{D14C02EA-DA00-4A97-8ADF-D6508E1B080E}" srcOrd="2" destOrd="0" parTransId="{D2B717D4-B011-48D3-88EB-41C76BA9658B}" sibTransId="{ED56B631-30A1-4F3E-9231-19DC3EA9916F}"/>
    <dgm:cxn modelId="{161D1FC7-B527-48D5-9C06-8DD3365B97EF}" srcId="{F2661510-19E1-4540-AE5F-F0A3DFDADA6B}" destId="{DCD0951D-3EEA-4DCC-9921-824E03210026}" srcOrd="3" destOrd="0" parTransId="{1141F48B-4251-421B-807B-3DD561CFFE36}" sibTransId="{601D2CD7-EE7B-4207-ACA9-DB5F2206487E}"/>
    <dgm:cxn modelId="{36A3AA1A-CEE8-43E2-8C32-35DB9F7922F0}" srcId="{F2661510-19E1-4540-AE5F-F0A3DFDADA6B}" destId="{D6A7E6B9-33A7-42C8-BAA3-6B812DD3A2C8}" srcOrd="0" destOrd="0" parTransId="{5B0326E9-DDF2-41F4-A5D6-3927C0BED430}" sibTransId="{B190B205-04D2-4106-B7E8-12FC1934AF82}"/>
    <dgm:cxn modelId="{F1E12E7C-3F0A-4827-B3DE-335D53C5D98D}" type="presOf" srcId="{DCD0951D-3EEA-4DCC-9921-824E03210026}" destId="{97E2B2D7-2EE0-438B-BAF7-AD001EEEA3D6}" srcOrd="0" destOrd="0" presId="urn:microsoft.com/office/officeart/2005/8/layout/process4"/>
    <dgm:cxn modelId="{9427B334-1C03-4531-B0BC-F51ADED7EA81}" type="presOf" srcId="{3A7D02D3-5857-4CFF-ABB2-4BC9EF808C6F}" destId="{E53D70B2-FE06-4206-B44A-FCBC48DAA8B7}" srcOrd="0" destOrd="0" presId="urn:microsoft.com/office/officeart/2005/8/layout/process4"/>
    <dgm:cxn modelId="{F408167B-C40A-4A7C-930B-CE7EA015AF39}" type="presParOf" srcId="{E53D70B2-FE06-4206-B44A-FCBC48DAA8B7}" destId="{3110F53C-2074-4E25-A334-20696D41E0F5}" srcOrd="0" destOrd="0" presId="urn:microsoft.com/office/officeart/2005/8/layout/process4"/>
    <dgm:cxn modelId="{DE1A3B5C-9D1D-4CA0-BF7A-F6F7CAB41CA7}" type="presParOf" srcId="{3110F53C-2074-4E25-A334-20696D41E0F5}" destId="{D627FF38-27B1-4196-AF5B-C32368E67013}" srcOrd="0" destOrd="0" presId="urn:microsoft.com/office/officeart/2005/8/layout/process4"/>
    <dgm:cxn modelId="{92316FCC-F6DD-40C5-82B8-88673A442225}" type="presParOf" srcId="{3110F53C-2074-4E25-A334-20696D41E0F5}" destId="{ABD4D71D-25A4-42D0-9B2B-FD85C1C82A6B}" srcOrd="1" destOrd="0" presId="urn:microsoft.com/office/officeart/2005/8/layout/process4"/>
    <dgm:cxn modelId="{16B4CBEE-728F-4582-B432-6ACF4ADEA430}" type="presParOf" srcId="{3110F53C-2074-4E25-A334-20696D41E0F5}" destId="{002A7578-12FC-4114-9679-CDD77D925920}" srcOrd="2" destOrd="0" presId="urn:microsoft.com/office/officeart/2005/8/layout/process4"/>
    <dgm:cxn modelId="{6EB78E54-A2AC-40D5-8DBD-602CAC54F678}" type="presParOf" srcId="{002A7578-12FC-4114-9679-CDD77D925920}" destId="{1C86AC8F-7F34-441F-8343-2CF19A980705}" srcOrd="0" destOrd="0" presId="urn:microsoft.com/office/officeart/2005/8/layout/process4"/>
    <dgm:cxn modelId="{13922349-98A8-4706-8829-AB76DA26B500}" type="presParOf" srcId="{002A7578-12FC-4114-9679-CDD77D925920}" destId="{3D274FF9-C50C-4062-B522-60DA8F95B54A}" srcOrd="1" destOrd="0" presId="urn:microsoft.com/office/officeart/2005/8/layout/process4"/>
    <dgm:cxn modelId="{3CE49270-2434-49BB-9292-F6323D842975}" type="presParOf" srcId="{002A7578-12FC-4114-9679-CDD77D925920}" destId="{4A15DA51-EFE7-4F8A-B949-6ACD8A7957BD}" srcOrd="2" destOrd="0" presId="urn:microsoft.com/office/officeart/2005/8/layout/process4"/>
    <dgm:cxn modelId="{7BAA8274-B710-4DA2-8457-42F600E39737}" type="presParOf" srcId="{002A7578-12FC-4114-9679-CDD77D925920}" destId="{97E2B2D7-2EE0-438B-BAF7-AD001EEEA3D6}"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22F3A-1A1F-436E-9A53-7B3B9B31F4B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1E6425AC-9A57-41EC-B71E-CA537D512F3E}">
      <dgm:prSet phldrT="[Texto]" phldr="1"/>
      <dgm:spPr>
        <a:solidFill>
          <a:schemeClr val="accent1">
            <a:lumMod val="40000"/>
            <a:lumOff val="60000"/>
          </a:schemeClr>
        </a:solidFill>
      </dgm:spPr>
      <dgm:t>
        <a:bodyPr/>
        <a:lstStyle/>
        <a:p>
          <a:endParaRPr lang="es-EC"/>
        </a:p>
      </dgm:t>
    </dgm:pt>
    <dgm:pt modelId="{3A63C64E-4991-4B51-9D65-C3F517A54F5D}" type="parTrans" cxnId="{B1D8DED9-C7A1-456F-ABC0-4E70B083DF28}">
      <dgm:prSet/>
      <dgm:spPr/>
      <dgm:t>
        <a:bodyPr/>
        <a:lstStyle/>
        <a:p>
          <a:endParaRPr lang="es-EC"/>
        </a:p>
      </dgm:t>
    </dgm:pt>
    <dgm:pt modelId="{D71CB3C1-10B9-4753-A30F-D1511B818D62}" type="sibTrans" cxnId="{B1D8DED9-C7A1-456F-ABC0-4E70B083DF28}">
      <dgm:prSet/>
      <dgm:spPr>
        <a:solidFill>
          <a:schemeClr val="accent1">
            <a:lumMod val="20000"/>
            <a:lumOff val="80000"/>
          </a:schemeClr>
        </a:solidFill>
      </dgm:spPr>
      <dgm:t>
        <a:bodyPr/>
        <a:lstStyle/>
        <a:p>
          <a:endParaRPr lang="es-EC"/>
        </a:p>
      </dgm:t>
    </dgm:pt>
    <dgm:pt modelId="{1F203D43-5BEB-40A5-BA8E-C976A458B576}">
      <dgm:prSet phldrT="[Texto]" phldr="1"/>
      <dgm:spPr/>
      <dgm:t>
        <a:bodyPr/>
        <a:lstStyle/>
        <a:p>
          <a:endParaRPr lang="es-EC"/>
        </a:p>
      </dgm:t>
    </dgm:pt>
    <dgm:pt modelId="{F5E75FB6-C579-436F-9B1F-9959BCF42EB9}" type="parTrans" cxnId="{43185A78-62E3-4CC2-9951-687C13EA40B9}">
      <dgm:prSet/>
      <dgm:spPr/>
      <dgm:t>
        <a:bodyPr/>
        <a:lstStyle/>
        <a:p>
          <a:endParaRPr lang="es-EC"/>
        </a:p>
      </dgm:t>
    </dgm:pt>
    <dgm:pt modelId="{666DC428-11CB-40BC-ADEF-6D2957416278}" type="sibTrans" cxnId="{43185A78-62E3-4CC2-9951-687C13EA40B9}">
      <dgm:prSet/>
      <dgm:spPr/>
      <dgm:t>
        <a:bodyPr/>
        <a:lstStyle/>
        <a:p>
          <a:endParaRPr lang="es-EC"/>
        </a:p>
      </dgm:t>
    </dgm:pt>
    <dgm:pt modelId="{871677FD-D112-4A2D-A82C-8D5C00B2E595}">
      <dgm:prSet phldrT="[Texto]" phldr="1"/>
      <dgm:spPr>
        <a:solidFill>
          <a:schemeClr val="bg1"/>
        </a:solidFill>
      </dgm:spPr>
      <dgm:t>
        <a:bodyPr/>
        <a:lstStyle/>
        <a:p>
          <a:endParaRPr lang="es-EC"/>
        </a:p>
      </dgm:t>
    </dgm:pt>
    <dgm:pt modelId="{983B6BE2-22B2-4ECB-BFA5-C23B2F43D1F2}" type="parTrans" cxnId="{B8924226-0E9E-4ABA-BFAF-4042FD38E0AE}">
      <dgm:prSet/>
      <dgm:spPr/>
      <dgm:t>
        <a:bodyPr/>
        <a:lstStyle/>
        <a:p>
          <a:endParaRPr lang="es-EC"/>
        </a:p>
      </dgm:t>
    </dgm:pt>
    <dgm:pt modelId="{C81916E6-94A4-4BC1-BD3E-BA4E1F9F51DC}" type="sibTrans" cxnId="{B8924226-0E9E-4ABA-BFAF-4042FD38E0AE}">
      <dgm:prSet/>
      <dgm:spPr>
        <a:solidFill>
          <a:schemeClr val="accent1">
            <a:lumMod val="60000"/>
            <a:lumOff val="40000"/>
          </a:schemeClr>
        </a:solidFill>
      </dgm:spPr>
      <dgm:t>
        <a:bodyPr/>
        <a:lstStyle/>
        <a:p>
          <a:endParaRPr lang="es-EC"/>
        </a:p>
      </dgm:t>
    </dgm:pt>
    <dgm:pt modelId="{0B0125BD-4DAC-4CD8-8F88-452FB5A6D6CE}">
      <dgm:prSet phldrT="[Texto]"/>
      <dgm:spPr/>
      <dgm:t>
        <a:bodyPr/>
        <a:lstStyle/>
        <a:p>
          <a:endParaRPr lang="es-EC" dirty="0"/>
        </a:p>
      </dgm:t>
    </dgm:pt>
    <dgm:pt modelId="{33EE337D-AB27-4030-9362-43F016990FC5}" type="parTrans" cxnId="{D77021D0-69AB-4D78-9E08-85B5CF965E12}">
      <dgm:prSet/>
      <dgm:spPr/>
      <dgm:t>
        <a:bodyPr/>
        <a:lstStyle/>
        <a:p>
          <a:endParaRPr lang="es-EC"/>
        </a:p>
      </dgm:t>
    </dgm:pt>
    <dgm:pt modelId="{E0A2EDE1-6610-434F-B71F-6E48D014AA2C}" type="sibTrans" cxnId="{D77021D0-69AB-4D78-9E08-85B5CF965E12}">
      <dgm:prSet/>
      <dgm:spPr/>
      <dgm:t>
        <a:bodyPr/>
        <a:lstStyle/>
        <a:p>
          <a:endParaRPr lang="es-EC"/>
        </a:p>
      </dgm:t>
    </dgm:pt>
    <dgm:pt modelId="{E6D5A873-14C3-431B-802F-7CDF8B5AAB2B}">
      <dgm:prSet phldrT="[Texto]" phldr="1"/>
      <dgm:spPr>
        <a:solidFill>
          <a:schemeClr val="accent1">
            <a:lumMod val="75000"/>
          </a:schemeClr>
        </a:solidFill>
      </dgm:spPr>
      <dgm:t>
        <a:bodyPr/>
        <a:lstStyle/>
        <a:p>
          <a:endParaRPr lang="es-EC" dirty="0"/>
        </a:p>
      </dgm:t>
    </dgm:pt>
    <dgm:pt modelId="{062D5F0C-7E09-4E2D-AEA5-386E66FCBF38}" type="parTrans" cxnId="{C594CD99-6F92-4A1F-A50C-21E515B4F7E0}">
      <dgm:prSet/>
      <dgm:spPr/>
      <dgm:t>
        <a:bodyPr/>
        <a:lstStyle/>
        <a:p>
          <a:endParaRPr lang="es-EC"/>
        </a:p>
      </dgm:t>
    </dgm:pt>
    <dgm:pt modelId="{D791166B-897F-42AF-BA62-9826C4681EA4}" type="sibTrans" cxnId="{C594CD99-6F92-4A1F-A50C-21E515B4F7E0}">
      <dgm:prSet/>
      <dgm:spPr>
        <a:solidFill>
          <a:schemeClr val="accent1">
            <a:lumMod val="50000"/>
          </a:schemeClr>
        </a:solidFill>
      </dgm:spPr>
      <dgm:t>
        <a:bodyPr/>
        <a:lstStyle/>
        <a:p>
          <a:endParaRPr lang="es-EC"/>
        </a:p>
      </dgm:t>
    </dgm:pt>
    <dgm:pt modelId="{2CF4F081-23AF-479F-8F74-D6E48F697094}">
      <dgm:prSet phldrT="[Texto]" phldr="1"/>
      <dgm:spPr/>
      <dgm:t>
        <a:bodyPr/>
        <a:lstStyle/>
        <a:p>
          <a:endParaRPr lang="es-EC"/>
        </a:p>
      </dgm:t>
    </dgm:pt>
    <dgm:pt modelId="{6E461D91-2094-479C-99DF-74A2E4D8D5D4}" type="parTrans" cxnId="{97ABC67C-D172-4C13-9110-B7BD089291CF}">
      <dgm:prSet/>
      <dgm:spPr/>
      <dgm:t>
        <a:bodyPr/>
        <a:lstStyle/>
        <a:p>
          <a:endParaRPr lang="es-EC"/>
        </a:p>
      </dgm:t>
    </dgm:pt>
    <dgm:pt modelId="{C91E0607-C4F3-42F5-A298-A12121404681}" type="sibTrans" cxnId="{97ABC67C-D172-4C13-9110-B7BD089291CF}">
      <dgm:prSet/>
      <dgm:spPr/>
      <dgm:t>
        <a:bodyPr/>
        <a:lstStyle/>
        <a:p>
          <a:endParaRPr lang="es-EC"/>
        </a:p>
      </dgm:t>
    </dgm:pt>
    <dgm:pt modelId="{A2262CC2-FCF9-4F5B-92D5-4EA4E0CFE25A}" type="pres">
      <dgm:prSet presAssocID="{91322F3A-1A1F-436E-9A53-7B3B9B31F4BC}" presName="Name0" presStyleCnt="0">
        <dgm:presLayoutVars>
          <dgm:chMax/>
          <dgm:chPref/>
          <dgm:dir/>
          <dgm:animLvl val="lvl"/>
        </dgm:presLayoutVars>
      </dgm:prSet>
      <dgm:spPr/>
      <dgm:t>
        <a:bodyPr/>
        <a:lstStyle/>
        <a:p>
          <a:endParaRPr lang="es-EC"/>
        </a:p>
      </dgm:t>
    </dgm:pt>
    <dgm:pt modelId="{0861B880-0551-4E39-88CD-5BB55FED573E}" type="pres">
      <dgm:prSet presAssocID="{1E6425AC-9A57-41EC-B71E-CA537D512F3E}" presName="composite" presStyleCnt="0"/>
      <dgm:spPr/>
    </dgm:pt>
    <dgm:pt modelId="{99ECD280-9099-4D5B-9203-97076C9892DB}" type="pres">
      <dgm:prSet presAssocID="{1E6425AC-9A57-41EC-B71E-CA537D512F3E}" presName="Parent1" presStyleLbl="node1" presStyleIdx="0" presStyleCnt="6">
        <dgm:presLayoutVars>
          <dgm:chMax val="1"/>
          <dgm:chPref val="1"/>
          <dgm:bulletEnabled val="1"/>
        </dgm:presLayoutVars>
      </dgm:prSet>
      <dgm:spPr/>
      <dgm:t>
        <a:bodyPr/>
        <a:lstStyle/>
        <a:p>
          <a:endParaRPr lang="es-EC"/>
        </a:p>
      </dgm:t>
    </dgm:pt>
    <dgm:pt modelId="{6C839B8F-E27E-44C1-81F0-EADFAC8B6345}" type="pres">
      <dgm:prSet presAssocID="{1E6425AC-9A57-41EC-B71E-CA537D512F3E}" presName="Childtext1" presStyleLbl="revTx" presStyleIdx="0" presStyleCnt="3">
        <dgm:presLayoutVars>
          <dgm:chMax val="0"/>
          <dgm:chPref val="0"/>
          <dgm:bulletEnabled val="1"/>
        </dgm:presLayoutVars>
      </dgm:prSet>
      <dgm:spPr/>
      <dgm:t>
        <a:bodyPr/>
        <a:lstStyle/>
        <a:p>
          <a:endParaRPr lang="es-EC"/>
        </a:p>
      </dgm:t>
    </dgm:pt>
    <dgm:pt modelId="{1F197CD6-EC9B-4175-AF48-57A4D7739805}" type="pres">
      <dgm:prSet presAssocID="{1E6425AC-9A57-41EC-B71E-CA537D512F3E}" presName="BalanceSpacing" presStyleCnt="0"/>
      <dgm:spPr/>
    </dgm:pt>
    <dgm:pt modelId="{432874B6-8054-42AB-AE45-0843B0D52780}" type="pres">
      <dgm:prSet presAssocID="{1E6425AC-9A57-41EC-B71E-CA537D512F3E}" presName="BalanceSpacing1" presStyleCnt="0"/>
      <dgm:spPr/>
    </dgm:pt>
    <dgm:pt modelId="{8FC3F006-EEB3-4D92-AAAE-F3DDD38DC50B}" type="pres">
      <dgm:prSet presAssocID="{D71CB3C1-10B9-4753-A30F-D1511B818D62}" presName="Accent1Text" presStyleLbl="node1" presStyleIdx="1" presStyleCnt="6"/>
      <dgm:spPr/>
      <dgm:t>
        <a:bodyPr/>
        <a:lstStyle/>
        <a:p>
          <a:endParaRPr lang="es-EC"/>
        </a:p>
      </dgm:t>
    </dgm:pt>
    <dgm:pt modelId="{C3633F55-A933-421C-97C4-9135B4000E28}" type="pres">
      <dgm:prSet presAssocID="{D71CB3C1-10B9-4753-A30F-D1511B818D62}" presName="spaceBetweenRectangles" presStyleCnt="0"/>
      <dgm:spPr/>
    </dgm:pt>
    <dgm:pt modelId="{0DAE1D52-F0B9-476C-B4A4-6E93094E2346}" type="pres">
      <dgm:prSet presAssocID="{871677FD-D112-4A2D-A82C-8D5C00B2E595}" presName="composite" presStyleCnt="0"/>
      <dgm:spPr/>
    </dgm:pt>
    <dgm:pt modelId="{DC22E9B8-ED45-45D8-960E-38B6ED10DD25}" type="pres">
      <dgm:prSet presAssocID="{871677FD-D112-4A2D-A82C-8D5C00B2E595}" presName="Parent1" presStyleLbl="node1" presStyleIdx="2" presStyleCnt="6">
        <dgm:presLayoutVars>
          <dgm:chMax val="1"/>
          <dgm:chPref val="1"/>
          <dgm:bulletEnabled val="1"/>
        </dgm:presLayoutVars>
      </dgm:prSet>
      <dgm:spPr/>
      <dgm:t>
        <a:bodyPr/>
        <a:lstStyle/>
        <a:p>
          <a:endParaRPr lang="es-EC"/>
        </a:p>
      </dgm:t>
    </dgm:pt>
    <dgm:pt modelId="{5C60B335-337A-430A-A1F2-28BDAC57C439}" type="pres">
      <dgm:prSet presAssocID="{871677FD-D112-4A2D-A82C-8D5C00B2E595}" presName="Childtext1" presStyleLbl="revTx" presStyleIdx="1" presStyleCnt="3">
        <dgm:presLayoutVars>
          <dgm:chMax val="0"/>
          <dgm:chPref val="0"/>
          <dgm:bulletEnabled val="1"/>
        </dgm:presLayoutVars>
      </dgm:prSet>
      <dgm:spPr/>
      <dgm:t>
        <a:bodyPr/>
        <a:lstStyle/>
        <a:p>
          <a:endParaRPr lang="es-EC"/>
        </a:p>
      </dgm:t>
    </dgm:pt>
    <dgm:pt modelId="{3B0F835E-F610-4F86-8A96-8E3A25063334}" type="pres">
      <dgm:prSet presAssocID="{871677FD-D112-4A2D-A82C-8D5C00B2E595}" presName="BalanceSpacing" presStyleCnt="0"/>
      <dgm:spPr/>
    </dgm:pt>
    <dgm:pt modelId="{A66B5A86-BE29-4CC2-A842-1ADBD61E72E4}" type="pres">
      <dgm:prSet presAssocID="{871677FD-D112-4A2D-A82C-8D5C00B2E595}" presName="BalanceSpacing1" presStyleCnt="0"/>
      <dgm:spPr/>
    </dgm:pt>
    <dgm:pt modelId="{235FCB1F-EE13-4581-9285-00476D3C3845}" type="pres">
      <dgm:prSet presAssocID="{C81916E6-94A4-4BC1-BD3E-BA4E1F9F51DC}" presName="Accent1Text" presStyleLbl="node1" presStyleIdx="3" presStyleCnt="6"/>
      <dgm:spPr/>
      <dgm:t>
        <a:bodyPr/>
        <a:lstStyle/>
        <a:p>
          <a:endParaRPr lang="es-EC"/>
        </a:p>
      </dgm:t>
    </dgm:pt>
    <dgm:pt modelId="{DBF7DC1D-3A14-4530-8419-B38D58F751EC}" type="pres">
      <dgm:prSet presAssocID="{C81916E6-94A4-4BC1-BD3E-BA4E1F9F51DC}" presName="spaceBetweenRectangles" presStyleCnt="0"/>
      <dgm:spPr/>
    </dgm:pt>
    <dgm:pt modelId="{73D8091A-1B1C-4D0C-8688-5D65C023D624}" type="pres">
      <dgm:prSet presAssocID="{E6D5A873-14C3-431B-802F-7CDF8B5AAB2B}" presName="composite" presStyleCnt="0"/>
      <dgm:spPr/>
    </dgm:pt>
    <dgm:pt modelId="{66FA157B-2237-4E34-9A06-E2855408358A}" type="pres">
      <dgm:prSet presAssocID="{E6D5A873-14C3-431B-802F-7CDF8B5AAB2B}" presName="Parent1" presStyleLbl="node1" presStyleIdx="4" presStyleCnt="6">
        <dgm:presLayoutVars>
          <dgm:chMax val="1"/>
          <dgm:chPref val="1"/>
          <dgm:bulletEnabled val="1"/>
        </dgm:presLayoutVars>
      </dgm:prSet>
      <dgm:spPr/>
      <dgm:t>
        <a:bodyPr/>
        <a:lstStyle/>
        <a:p>
          <a:endParaRPr lang="es-EC"/>
        </a:p>
      </dgm:t>
    </dgm:pt>
    <dgm:pt modelId="{3AE1F991-0136-4421-8145-1378D747B6C0}" type="pres">
      <dgm:prSet presAssocID="{E6D5A873-14C3-431B-802F-7CDF8B5AAB2B}" presName="Childtext1" presStyleLbl="revTx" presStyleIdx="2" presStyleCnt="3">
        <dgm:presLayoutVars>
          <dgm:chMax val="0"/>
          <dgm:chPref val="0"/>
          <dgm:bulletEnabled val="1"/>
        </dgm:presLayoutVars>
      </dgm:prSet>
      <dgm:spPr/>
      <dgm:t>
        <a:bodyPr/>
        <a:lstStyle/>
        <a:p>
          <a:endParaRPr lang="es-EC"/>
        </a:p>
      </dgm:t>
    </dgm:pt>
    <dgm:pt modelId="{E2D7F3C2-6503-4B73-856D-FD6A2D84CB77}" type="pres">
      <dgm:prSet presAssocID="{E6D5A873-14C3-431B-802F-7CDF8B5AAB2B}" presName="BalanceSpacing" presStyleCnt="0"/>
      <dgm:spPr/>
    </dgm:pt>
    <dgm:pt modelId="{7A06776C-43DB-4B6F-98CC-86E4B3D4CE01}" type="pres">
      <dgm:prSet presAssocID="{E6D5A873-14C3-431B-802F-7CDF8B5AAB2B}" presName="BalanceSpacing1" presStyleCnt="0"/>
      <dgm:spPr/>
    </dgm:pt>
    <dgm:pt modelId="{25B3F401-7D13-4471-996E-6915AD00A6DD}" type="pres">
      <dgm:prSet presAssocID="{D791166B-897F-42AF-BA62-9826C4681EA4}" presName="Accent1Text" presStyleLbl="node1" presStyleIdx="5" presStyleCnt="6"/>
      <dgm:spPr/>
      <dgm:t>
        <a:bodyPr/>
        <a:lstStyle/>
        <a:p>
          <a:endParaRPr lang="es-EC"/>
        </a:p>
      </dgm:t>
    </dgm:pt>
  </dgm:ptLst>
  <dgm:cxnLst>
    <dgm:cxn modelId="{509AB2E3-567F-4863-A4F0-15108A1C0560}" type="presOf" srcId="{0B0125BD-4DAC-4CD8-8F88-452FB5A6D6CE}" destId="{5C60B335-337A-430A-A1F2-28BDAC57C439}" srcOrd="0" destOrd="0" presId="urn:microsoft.com/office/officeart/2008/layout/AlternatingHexagons"/>
    <dgm:cxn modelId="{52A6F596-AE07-4579-B250-CCC06B6D63C7}" type="presOf" srcId="{E6D5A873-14C3-431B-802F-7CDF8B5AAB2B}" destId="{66FA157B-2237-4E34-9A06-E2855408358A}" srcOrd="0" destOrd="0" presId="urn:microsoft.com/office/officeart/2008/layout/AlternatingHexagons"/>
    <dgm:cxn modelId="{43185A78-62E3-4CC2-9951-687C13EA40B9}" srcId="{1E6425AC-9A57-41EC-B71E-CA537D512F3E}" destId="{1F203D43-5BEB-40A5-BA8E-C976A458B576}" srcOrd="0" destOrd="0" parTransId="{F5E75FB6-C579-436F-9B1F-9959BCF42EB9}" sibTransId="{666DC428-11CB-40BC-ADEF-6D2957416278}"/>
    <dgm:cxn modelId="{97ABC67C-D172-4C13-9110-B7BD089291CF}" srcId="{E6D5A873-14C3-431B-802F-7CDF8B5AAB2B}" destId="{2CF4F081-23AF-479F-8F74-D6E48F697094}" srcOrd="0" destOrd="0" parTransId="{6E461D91-2094-479C-99DF-74A2E4D8D5D4}" sibTransId="{C91E0607-C4F3-42F5-A298-A12121404681}"/>
    <dgm:cxn modelId="{CCC54665-1669-48BF-94D1-647CFDF1A8D6}" type="presOf" srcId="{91322F3A-1A1F-436E-9A53-7B3B9B31F4BC}" destId="{A2262CC2-FCF9-4F5B-92D5-4EA4E0CFE25A}" srcOrd="0" destOrd="0" presId="urn:microsoft.com/office/officeart/2008/layout/AlternatingHexagons"/>
    <dgm:cxn modelId="{D77021D0-69AB-4D78-9E08-85B5CF965E12}" srcId="{871677FD-D112-4A2D-A82C-8D5C00B2E595}" destId="{0B0125BD-4DAC-4CD8-8F88-452FB5A6D6CE}" srcOrd="0" destOrd="0" parTransId="{33EE337D-AB27-4030-9362-43F016990FC5}" sibTransId="{E0A2EDE1-6610-434F-B71F-6E48D014AA2C}"/>
    <dgm:cxn modelId="{24D03202-6A77-4547-97C0-94C188E0F807}" type="presOf" srcId="{C81916E6-94A4-4BC1-BD3E-BA4E1F9F51DC}" destId="{235FCB1F-EE13-4581-9285-00476D3C3845}" srcOrd="0" destOrd="0" presId="urn:microsoft.com/office/officeart/2008/layout/AlternatingHexagons"/>
    <dgm:cxn modelId="{11CCBB78-3371-4B35-9752-3EEF2E5B31E3}" type="presOf" srcId="{D791166B-897F-42AF-BA62-9826C4681EA4}" destId="{25B3F401-7D13-4471-996E-6915AD00A6DD}" srcOrd="0" destOrd="0" presId="urn:microsoft.com/office/officeart/2008/layout/AlternatingHexagons"/>
    <dgm:cxn modelId="{98BD1819-7560-4DA6-A342-86338763F954}" type="presOf" srcId="{871677FD-D112-4A2D-A82C-8D5C00B2E595}" destId="{DC22E9B8-ED45-45D8-960E-38B6ED10DD25}" srcOrd="0" destOrd="0" presId="urn:microsoft.com/office/officeart/2008/layout/AlternatingHexagons"/>
    <dgm:cxn modelId="{F1E57333-E085-4809-A5CE-82DA6F51EC2D}" type="presOf" srcId="{2CF4F081-23AF-479F-8F74-D6E48F697094}" destId="{3AE1F991-0136-4421-8145-1378D747B6C0}" srcOrd="0" destOrd="0" presId="urn:microsoft.com/office/officeart/2008/layout/AlternatingHexagons"/>
    <dgm:cxn modelId="{C594CD99-6F92-4A1F-A50C-21E515B4F7E0}" srcId="{91322F3A-1A1F-436E-9A53-7B3B9B31F4BC}" destId="{E6D5A873-14C3-431B-802F-7CDF8B5AAB2B}" srcOrd="2" destOrd="0" parTransId="{062D5F0C-7E09-4E2D-AEA5-386E66FCBF38}" sibTransId="{D791166B-897F-42AF-BA62-9826C4681EA4}"/>
    <dgm:cxn modelId="{6DF10088-1D8F-4A7E-B4E9-19A811F49188}" type="presOf" srcId="{1F203D43-5BEB-40A5-BA8E-C976A458B576}" destId="{6C839B8F-E27E-44C1-81F0-EADFAC8B6345}" srcOrd="0" destOrd="0" presId="urn:microsoft.com/office/officeart/2008/layout/AlternatingHexagons"/>
    <dgm:cxn modelId="{77F4FAD5-DFC8-478C-AF42-5EC208135CAC}" type="presOf" srcId="{1E6425AC-9A57-41EC-B71E-CA537D512F3E}" destId="{99ECD280-9099-4D5B-9203-97076C9892DB}" srcOrd="0" destOrd="0" presId="urn:microsoft.com/office/officeart/2008/layout/AlternatingHexagons"/>
    <dgm:cxn modelId="{B8924226-0E9E-4ABA-BFAF-4042FD38E0AE}" srcId="{91322F3A-1A1F-436E-9A53-7B3B9B31F4BC}" destId="{871677FD-D112-4A2D-A82C-8D5C00B2E595}" srcOrd="1" destOrd="0" parTransId="{983B6BE2-22B2-4ECB-BFA5-C23B2F43D1F2}" sibTransId="{C81916E6-94A4-4BC1-BD3E-BA4E1F9F51DC}"/>
    <dgm:cxn modelId="{9A57F101-EFD7-4A0B-8AB8-E1F5C744F0F6}" type="presOf" srcId="{D71CB3C1-10B9-4753-A30F-D1511B818D62}" destId="{8FC3F006-EEB3-4D92-AAAE-F3DDD38DC50B}" srcOrd="0" destOrd="0" presId="urn:microsoft.com/office/officeart/2008/layout/AlternatingHexagons"/>
    <dgm:cxn modelId="{B1D8DED9-C7A1-456F-ABC0-4E70B083DF28}" srcId="{91322F3A-1A1F-436E-9A53-7B3B9B31F4BC}" destId="{1E6425AC-9A57-41EC-B71E-CA537D512F3E}" srcOrd="0" destOrd="0" parTransId="{3A63C64E-4991-4B51-9D65-C3F517A54F5D}" sibTransId="{D71CB3C1-10B9-4753-A30F-D1511B818D62}"/>
    <dgm:cxn modelId="{BCFD1AF2-42BE-451C-BA9C-34D6269F7A19}" type="presParOf" srcId="{A2262CC2-FCF9-4F5B-92D5-4EA4E0CFE25A}" destId="{0861B880-0551-4E39-88CD-5BB55FED573E}" srcOrd="0" destOrd="0" presId="urn:microsoft.com/office/officeart/2008/layout/AlternatingHexagons"/>
    <dgm:cxn modelId="{458C02A5-7A11-4389-AA98-0B9E1F7DA912}" type="presParOf" srcId="{0861B880-0551-4E39-88CD-5BB55FED573E}" destId="{99ECD280-9099-4D5B-9203-97076C9892DB}" srcOrd="0" destOrd="0" presId="urn:microsoft.com/office/officeart/2008/layout/AlternatingHexagons"/>
    <dgm:cxn modelId="{9F9624AC-3886-4A8C-83B8-412A500DEF80}" type="presParOf" srcId="{0861B880-0551-4E39-88CD-5BB55FED573E}" destId="{6C839B8F-E27E-44C1-81F0-EADFAC8B6345}" srcOrd="1" destOrd="0" presId="urn:microsoft.com/office/officeart/2008/layout/AlternatingHexagons"/>
    <dgm:cxn modelId="{1FEEAE7C-0944-4830-8915-39FDE3550B75}" type="presParOf" srcId="{0861B880-0551-4E39-88CD-5BB55FED573E}" destId="{1F197CD6-EC9B-4175-AF48-57A4D7739805}" srcOrd="2" destOrd="0" presId="urn:microsoft.com/office/officeart/2008/layout/AlternatingHexagons"/>
    <dgm:cxn modelId="{FB59CFCC-E4AE-4CEB-B744-1EA70166DF81}" type="presParOf" srcId="{0861B880-0551-4E39-88CD-5BB55FED573E}" destId="{432874B6-8054-42AB-AE45-0843B0D52780}" srcOrd="3" destOrd="0" presId="urn:microsoft.com/office/officeart/2008/layout/AlternatingHexagons"/>
    <dgm:cxn modelId="{98618E6B-7FD3-4625-9D48-5EBA5C3A50C7}" type="presParOf" srcId="{0861B880-0551-4E39-88CD-5BB55FED573E}" destId="{8FC3F006-EEB3-4D92-AAAE-F3DDD38DC50B}" srcOrd="4" destOrd="0" presId="urn:microsoft.com/office/officeart/2008/layout/AlternatingHexagons"/>
    <dgm:cxn modelId="{FA1634AE-49F4-43B7-B8B1-341E921ACEF1}" type="presParOf" srcId="{A2262CC2-FCF9-4F5B-92D5-4EA4E0CFE25A}" destId="{C3633F55-A933-421C-97C4-9135B4000E28}" srcOrd="1" destOrd="0" presId="urn:microsoft.com/office/officeart/2008/layout/AlternatingHexagons"/>
    <dgm:cxn modelId="{BCEFF2C9-9B61-4989-BF86-2B9ECF1FAB07}" type="presParOf" srcId="{A2262CC2-FCF9-4F5B-92D5-4EA4E0CFE25A}" destId="{0DAE1D52-F0B9-476C-B4A4-6E93094E2346}" srcOrd="2" destOrd="0" presId="urn:microsoft.com/office/officeart/2008/layout/AlternatingHexagons"/>
    <dgm:cxn modelId="{BCE60B21-EC90-4E56-B478-E0F51B200978}" type="presParOf" srcId="{0DAE1D52-F0B9-476C-B4A4-6E93094E2346}" destId="{DC22E9B8-ED45-45D8-960E-38B6ED10DD25}" srcOrd="0" destOrd="0" presId="urn:microsoft.com/office/officeart/2008/layout/AlternatingHexagons"/>
    <dgm:cxn modelId="{33FD188A-925C-4DF0-BA9C-279DBB455496}" type="presParOf" srcId="{0DAE1D52-F0B9-476C-B4A4-6E93094E2346}" destId="{5C60B335-337A-430A-A1F2-28BDAC57C439}" srcOrd="1" destOrd="0" presId="urn:microsoft.com/office/officeart/2008/layout/AlternatingHexagons"/>
    <dgm:cxn modelId="{23423277-4D35-40F0-B454-BC9D397279DD}" type="presParOf" srcId="{0DAE1D52-F0B9-476C-B4A4-6E93094E2346}" destId="{3B0F835E-F610-4F86-8A96-8E3A25063334}" srcOrd="2" destOrd="0" presId="urn:microsoft.com/office/officeart/2008/layout/AlternatingHexagons"/>
    <dgm:cxn modelId="{453CE899-7D8C-44AC-8241-190EE639CAFD}" type="presParOf" srcId="{0DAE1D52-F0B9-476C-B4A4-6E93094E2346}" destId="{A66B5A86-BE29-4CC2-A842-1ADBD61E72E4}" srcOrd="3" destOrd="0" presId="urn:microsoft.com/office/officeart/2008/layout/AlternatingHexagons"/>
    <dgm:cxn modelId="{4AAE0D77-E20D-4CDF-BBD2-D379223BA629}" type="presParOf" srcId="{0DAE1D52-F0B9-476C-B4A4-6E93094E2346}" destId="{235FCB1F-EE13-4581-9285-00476D3C3845}" srcOrd="4" destOrd="0" presId="urn:microsoft.com/office/officeart/2008/layout/AlternatingHexagons"/>
    <dgm:cxn modelId="{B62045E6-B13D-436A-8277-3FB719135E38}" type="presParOf" srcId="{A2262CC2-FCF9-4F5B-92D5-4EA4E0CFE25A}" destId="{DBF7DC1D-3A14-4530-8419-B38D58F751EC}" srcOrd="3" destOrd="0" presId="urn:microsoft.com/office/officeart/2008/layout/AlternatingHexagons"/>
    <dgm:cxn modelId="{4EE63124-0836-40C1-9147-BA6F61F513CB}" type="presParOf" srcId="{A2262CC2-FCF9-4F5B-92D5-4EA4E0CFE25A}" destId="{73D8091A-1B1C-4D0C-8688-5D65C023D624}" srcOrd="4" destOrd="0" presId="urn:microsoft.com/office/officeart/2008/layout/AlternatingHexagons"/>
    <dgm:cxn modelId="{E12B3E5A-AE00-4C9D-8574-D951EB1E9474}" type="presParOf" srcId="{73D8091A-1B1C-4D0C-8688-5D65C023D624}" destId="{66FA157B-2237-4E34-9A06-E2855408358A}" srcOrd="0" destOrd="0" presId="urn:microsoft.com/office/officeart/2008/layout/AlternatingHexagons"/>
    <dgm:cxn modelId="{B74F4D91-65B1-4C85-ABF0-8543519D1C80}" type="presParOf" srcId="{73D8091A-1B1C-4D0C-8688-5D65C023D624}" destId="{3AE1F991-0136-4421-8145-1378D747B6C0}" srcOrd="1" destOrd="0" presId="urn:microsoft.com/office/officeart/2008/layout/AlternatingHexagons"/>
    <dgm:cxn modelId="{0A8A697E-ACEF-48FA-A7E7-43CE37D13EC3}" type="presParOf" srcId="{73D8091A-1B1C-4D0C-8688-5D65C023D624}" destId="{E2D7F3C2-6503-4B73-856D-FD6A2D84CB77}" srcOrd="2" destOrd="0" presId="urn:microsoft.com/office/officeart/2008/layout/AlternatingHexagons"/>
    <dgm:cxn modelId="{FFD9C401-4A44-441E-AC58-C12BAB50D4EA}" type="presParOf" srcId="{73D8091A-1B1C-4D0C-8688-5D65C023D624}" destId="{7A06776C-43DB-4B6F-98CC-86E4B3D4CE01}" srcOrd="3" destOrd="0" presId="urn:microsoft.com/office/officeart/2008/layout/AlternatingHexagons"/>
    <dgm:cxn modelId="{C6355E52-A3AA-4022-AC9A-C7F781DF6445}" type="presParOf" srcId="{73D8091A-1B1C-4D0C-8688-5D65C023D624}" destId="{25B3F401-7D13-4471-996E-6915AD00A6D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a:blipFill rotWithShape="1">
          <a:blip xmlns:r="http://schemas.openxmlformats.org/officeDocument/2006/relationships" r:embed="rId1"/>
          <a:stretch>
            <a:fillRect/>
          </a:stretch>
        </a:blipFill>
      </dgm:spPr>
      <dgm:t>
        <a:bodyPr/>
        <a:lstStyle/>
        <a:p>
          <a:r>
            <a:rPr lang="es-ES">
              <a:noFill/>
            </a:rPr>
            <a:t> </a:t>
          </a:r>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dirty="0" smtClean="0"/>
            <a:t>Encontrando</a:t>
          </a:r>
          <a:r>
            <a:rPr lang="es-EC" baseline="0" dirty="0" smtClean="0"/>
            <a:t> inductancia.</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a:blipFill rotWithShape="1">
          <a:blip xmlns:r="http://schemas.openxmlformats.org/officeDocument/2006/relationships" r:embed="rId2"/>
          <a:stretch>
            <a:fillRect/>
          </a:stretch>
        </a:blipFill>
      </dgm:spPr>
      <dgm:t>
        <a:bodyPr/>
        <a:lstStyle/>
        <a:p>
          <a:r>
            <a:rPr lang="es-ES">
              <a:noFill/>
            </a:rPr>
            <a:t> </a:t>
          </a:r>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dgm:pt modelId="{EA92A1E8-46BE-4FCB-83AC-2063B209BE48}">
      <dgm:prSet/>
      <dgm:spPr>
        <a:blipFill rotWithShape="1">
          <a:blip xmlns:r="http://schemas.openxmlformats.org/officeDocument/2006/relationships" r:embed="rId3"/>
          <a:stretch>
            <a:fillRect/>
          </a:stretch>
        </a:blipFill>
      </dgm:spPr>
      <dgm:t>
        <a:bodyPr/>
        <a:lstStyle/>
        <a:p>
          <a:r>
            <a:rPr lang="es-ES">
              <a:noFill/>
            </a:rPr>
            <a:t> </a:t>
          </a:r>
        </a:p>
      </dgm:t>
    </dgm:p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DCD0951D-3EEA-4DCC-9921-824E03210026}">
      <dgm:prSet/>
      <dgm:spPr/>
      <dgm:t>
        <a:bodyPr/>
        <a:lstStyle/>
        <a:p>
          <a:r>
            <a:rPr lang="es-ES" dirty="0" smtClean="0"/>
            <a:t>L=</a:t>
          </a:r>
          <a:r>
            <a:rPr lang="es-ES" baseline="0" dirty="0" smtClean="0"/>
            <a:t> 1[</a:t>
          </a:r>
          <a:r>
            <a:rPr lang="es-ES" baseline="0" dirty="0" err="1" smtClean="0"/>
            <a:t>mH</a:t>
          </a:r>
          <a:r>
            <a:rPr lang="es-ES" baseline="0" dirty="0" smtClean="0"/>
            <a:t>]</a:t>
          </a:r>
          <a:endParaRPr lang="es-ES" dirty="0"/>
        </a:p>
      </dgm:t>
    </dgm:pt>
    <dgm:pt modelId="{1141F48B-4251-421B-807B-3DD561CFFE36}" type="parTrans" cxnId="{161D1FC7-B527-48D5-9C06-8DD3365B97EF}">
      <dgm:prSet/>
      <dgm:spPr/>
      <dgm:t>
        <a:bodyPr/>
        <a:lstStyle/>
        <a:p>
          <a:endParaRPr lang="es-ES"/>
        </a:p>
      </dgm:t>
    </dgm:pt>
    <dgm:pt modelId="{601D2CD7-EE7B-4207-ACA9-DB5F2206487E}" type="sibTrans" cxnId="{161D1FC7-B527-48D5-9C06-8DD3365B97EF}">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Y="3488"/>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4"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4" custLinFactNeighborY="3410">
        <dgm:presLayoutVars>
          <dgm:bulletEnabled val="1"/>
        </dgm:presLayoutVars>
      </dgm:prSet>
      <dgm:spPr/>
      <dgm:t>
        <a:bodyPr/>
        <a:lstStyle/>
        <a:p>
          <a:endParaRPr lang="es-ES"/>
        </a:p>
      </dgm:t>
    </dgm:pt>
    <dgm:pt modelId="{97E2B2D7-2EE0-438B-BAF7-AD001EEEA3D6}" type="pres">
      <dgm:prSet presAssocID="{DCD0951D-3EEA-4DCC-9921-824E03210026}" presName="childTextBox" presStyleLbl="fgAccFollowNode1" presStyleIdx="3" presStyleCnt="4" custScaleX="60259" custLinFactNeighborY="3410">
        <dgm:presLayoutVars>
          <dgm:bulletEnabled val="1"/>
        </dgm:presLayoutVars>
      </dgm:prSet>
      <dgm:spPr/>
      <dgm:t>
        <a:bodyPr/>
        <a:lstStyle/>
        <a:p>
          <a:endParaRPr lang="es-ES"/>
        </a:p>
      </dgm:t>
    </dgm:pt>
  </dgm:ptLst>
  <dgm:cxnLst>
    <dgm:cxn modelId="{3DEB5500-B101-4A79-938A-C4EB0FE3C6BC}" type="presOf" srcId="{F2661510-19E1-4540-AE5F-F0A3DFDADA6B}" destId="{D627FF38-27B1-4196-AF5B-C32368E67013}" srcOrd="0" destOrd="0" presId="urn:microsoft.com/office/officeart/2005/8/layout/process4"/>
    <dgm:cxn modelId="{122A4D15-4B6F-4230-834B-204BFA6D8D22}" type="presOf" srcId="{F2661510-19E1-4540-AE5F-F0A3DFDADA6B}" destId="{ABD4D71D-25A4-42D0-9B2B-FD85C1C82A6B}" srcOrd="1" destOrd="0" presId="urn:microsoft.com/office/officeart/2005/8/layout/process4"/>
    <dgm:cxn modelId="{7FEB0517-4640-4584-9A91-E32653977BCA}" type="presOf" srcId="{D14C02EA-DA00-4A97-8ADF-D6508E1B080E}" destId="{4A15DA51-EFE7-4F8A-B949-6ACD8A7957BD}" srcOrd="0"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EBEA6043-A23C-4C1E-9BE4-509FF1801254}" srcId="{F2661510-19E1-4540-AE5F-F0A3DFDADA6B}" destId="{EA92A1E8-46BE-4FCB-83AC-2063B209BE48}" srcOrd="1" destOrd="0" parTransId="{4990FB1B-5149-4F7F-B258-FF93CC279DEE}" sibTransId="{DC98F3E4-440E-487F-B843-7A1E7897B9DB}"/>
    <dgm:cxn modelId="{7D7C3FF1-3117-43DD-A7E7-53850B89449E}" type="presOf" srcId="{DCD0951D-3EEA-4DCC-9921-824E03210026}" destId="{97E2B2D7-2EE0-438B-BAF7-AD001EEEA3D6}" srcOrd="0" destOrd="0" presId="urn:microsoft.com/office/officeart/2005/8/layout/process4"/>
    <dgm:cxn modelId="{9F616468-D1C0-4698-8D0C-8D11F165DCA2}" type="presOf" srcId="{3A7D02D3-5857-4CFF-ABB2-4BC9EF808C6F}" destId="{E53D70B2-FE06-4206-B44A-FCBC48DAA8B7}" srcOrd="0" destOrd="0" presId="urn:microsoft.com/office/officeart/2005/8/layout/process4"/>
    <dgm:cxn modelId="{DB07773D-39CE-4DDD-B416-84F8F83BBC46}" srcId="{F2661510-19E1-4540-AE5F-F0A3DFDADA6B}" destId="{D14C02EA-DA00-4A97-8ADF-D6508E1B080E}" srcOrd="2" destOrd="0" parTransId="{D2B717D4-B011-48D3-88EB-41C76BA9658B}" sibTransId="{ED56B631-30A1-4F3E-9231-19DC3EA9916F}"/>
    <dgm:cxn modelId="{161D1FC7-B527-48D5-9C06-8DD3365B97EF}" srcId="{F2661510-19E1-4540-AE5F-F0A3DFDADA6B}" destId="{DCD0951D-3EEA-4DCC-9921-824E03210026}" srcOrd="3" destOrd="0" parTransId="{1141F48B-4251-421B-807B-3DD561CFFE36}" sibTransId="{601D2CD7-EE7B-4207-ACA9-DB5F2206487E}"/>
    <dgm:cxn modelId="{57AC0E8D-725B-4A0B-AE14-04BE3CA38D66}" srcId="{3A7D02D3-5857-4CFF-ABB2-4BC9EF808C6F}" destId="{F2661510-19E1-4540-AE5F-F0A3DFDADA6B}" srcOrd="0" destOrd="0" parTransId="{A4D16BAC-7C6D-4E37-B54A-6E46FD8F12FC}" sibTransId="{989EDCFF-8B4E-49DE-973F-23340F64430C}"/>
    <dgm:cxn modelId="{5C9DAEEA-DBD9-4CA4-8169-F08A66D1CDE4}" type="presOf" srcId="{EA92A1E8-46BE-4FCB-83AC-2063B209BE48}" destId="{3D274FF9-C50C-4062-B522-60DA8F95B54A}" srcOrd="0" destOrd="0" presId="urn:microsoft.com/office/officeart/2005/8/layout/process4"/>
    <dgm:cxn modelId="{8AEAD1AF-CA1B-4C6F-8B60-7FD588B35F48}" type="presOf" srcId="{D6A7E6B9-33A7-42C8-BAA3-6B812DD3A2C8}" destId="{1C86AC8F-7F34-441F-8343-2CF19A980705}" srcOrd="0" destOrd="0" presId="urn:microsoft.com/office/officeart/2005/8/layout/process4"/>
    <dgm:cxn modelId="{65AA9B8A-6A3A-430D-A60E-871938A78CD9}" type="presParOf" srcId="{E53D70B2-FE06-4206-B44A-FCBC48DAA8B7}" destId="{3110F53C-2074-4E25-A334-20696D41E0F5}" srcOrd="0" destOrd="0" presId="urn:microsoft.com/office/officeart/2005/8/layout/process4"/>
    <dgm:cxn modelId="{69A7DCA7-AFA9-47C9-A233-BFDAFB9DC9BE}" type="presParOf" srcId="{3110F53C-2074-4E25-A334-20696D41E0F5}" destId="{D627FF38-27B1-4196-AF5B-C32368E67013}" srcOrd="0" destOrd="0" presId="urn:microsoft.com/office/officeart/2005/8/layout/process4"/>
    <dgm:cxn modelId="{3AC0E9BF-BC1C-426B-B258-D79186213012}" type="presParOf" srcId="{3110F53C-2074-4E25-A334-20696D41E0F5}" destId="{ABD4D71D-25A4-42D0-9B2B-FD85C1C82A6B}" srcOrd="1" destOrd="0" presId="urn:microsoft.com/office/officeart/2005/8/layout/process4"/>
    <dgm:cxn modelId="{B05A0DAE-E584-430C-833A-0CD6EC74450B}" type="presParOf" srcId="{3110F53C-2074-4E25-A334-20696D41E0F5}" destId="{002A7578-12FC-4114-9679-CDD77D925920}" srcOrd="2" destOrd="0" presId="urn:microsoft.com/office/officeart/2005/8/layout/process4"/>
    <dgm:cxn modelId="{BFE1BF5D-219F-48B7-88AD-C78C177F8B81}" type="presParOf" srcId="{002A7578-12FC-4114-9679-CDD77D925920}" destId="{1C86AC8F-7F34-441F-8343-2CF19A980705}" srcOrd="0" destOrd="0" presId="urn:microsoft.com/office/officeart/2005/8/layout/process4"/>
    <dgm:cxn modelId="{3BE8265E-5867-46D2-B8D5-13FB66B27E48}" type="presParOf" srcId="{002A7578-12FC-4114-9679-CDD77D925920}" destId="{3D274FF9-C50C-4062-B522-60DA8F95B54A}" srcOrd="1" destOrd="0" presId="urn:microsoft.com/office/officeart/2005/8/layout/process4"/>
    <dgm:cxn modelId="{7FC7D582-872D-429D-A210-18C2B00E1B20}" type="presParOf" srcId="{002A7578-12FC-4114-9679-CDD77D925920}" destId="{4A15DA51-EFE7-4F8A-B949-6ACD8A7957BD}" srcOrd="2" destOrd="0" presId="urn:microsoft.com/office/officeart/2005/8/layout/process4"/>
    <dgm:cxn modelId="{5866CAA5-B0C8-436B-9C90-EFA6FBA5B11E}" type="presParOf" srcId="{002A7578-12FC-4114-9679-CDD77D925920}" destId="{97E2B2D7-2EE0-438B-BAF7-AD001EEEA3D6}"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Núcleos Toroidales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t>Son</a:t>
          </a:r>
          <a:r>
            <a:rPr lang="es-ES" baseline="0" dirty="0" smtClean="0"/>
            <a:t> elementos  de materiales como ferrita y hierro pulverizado  que se utilizan en el diseño de bobinas.</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dirty="0" smtClean="0"/>
            <a:t>La principal característica en este tipo de bobinas es que el flujo generado no se dispersa hacia el exterior ,ya que por su forma se crea un flujo magnético cerrado, dotándolas de un gran rendimiento y precisión.</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dgm:spPr/>
      <dgm:t>
        <a:bodyPr/>
        <a:lstStyle/>
        <a:p>
          <a:r>
            <a:rPr lang="es-ES" dirty="0" smtClean="0"/>
            <a:t>Coeficiente de inductividad  relación de micro henrios o nano henrios por 100 vueltas .</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613D9770-E617-4792-A0EF-694D6913B044}">
      <dgm:prSet phldrT="[Texto]"/>
      <dgm:spPr/>
      <dgm:t>
        <a:bodyPr/>
        <a:lstStyle/>
        <a:p>
          <a:r>
            <a:rPr lang="es-ES" baseline="0" dirty="0" smtClean="0"/>
            <a:t>Se debe considerar  tres aspectos al seleccionar el núcleo toroidal. </a:t>
          </a:r>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3E7EF30D-7A0C-4B9F-A51E-071D2B150D94}">
      <dgm:prSet/>
      <dgm:spPr/>
      <dgm:t>
        <a:bodyPr/>
        <a:lstStyle/>
        <a:p>
          <a:r>
            <a:rPr lang="es-ES" dirty="0" smtClean="0"/>
            <a:t>La</a:t>
          </a:r>
          <a:r>
            <a:rPr lang="es-ES" baseline="0" dirty="0" smtClean="0"/>
            <a:t> frecuencia de trabajo.</a:t>
          </a:r>
          <a:endParaRPr lang="es-ES" dirty="0"/>
        </a:p>
      </dgm:t>
    </dgm:pt>
    <dgm:pt modelId="{1C97D61B-5D77-45C1-A2D8-7E0B041A0587}" type="parTrans" cxnId="{B1209C5A-DEBD-4DBC-860B-FAF42CA9E6D7}">
      <dgm:prSet/>
      <dgm:spPr/>
      <dgm:t>
        <a:bodyPr/>
        <a:lstStyle/>
        <a:p>
          <a:endParaRPr lang="es-ES"/>
        </a:p>
      </dgm:t>
    </dgm:pt>
    <dgm:pt modelId="{10EA9828-1E8D-4F30-8A6F-0CFEA5DAD7C6}" type="sibTrans" cxnId="{B1209C5A-DEBD-4DBC-860B-FAF42CA9E6D7}">
      <dgm:prSet/>
      <dgm:spPr/>
      <dgm:t>
        <a:bodyPr/>
        <a:lstStyle/>
        <a:p>
          <a:endParaRPr lang="es-ES"/>
        </a:p>
      </dgm:t>
    </dgm:pt>
    <dgm:pt modelId="{08B529EC-F2AC-4F8E-A89D-7FE425EF9180}">
      <dgm:prSet/>
      <dgm:spPr/>
      <dgm:t>
        <a:bodyPr/>
        <a:lstStyle/>
        <a:p>
          <a:r>
            <a:rPr lang="es-ES" dirty="0" smtClean="0"/>
            <a:t>Material de fabricación (ferrita o hierro pulverizado).</a:t>
          </a:r>
          <a:endParaRPr lang="es-ES" dirty="0"/>
        </a:p>
      </dgm:t>
    </dgm:pt>
    <dgm:pt modelId="{A4F22491-DDC2-47AA-A968-62CCB876B0C8}" type="parTrans" cxnId="{62DD1D21-502D-4D35-BAF8-7C1642A3D741}">
      <dgm:prSet/>
      <dgm:spPr/>
      <dgm:t>
        <a:bodyPr/>
        <a:lstStyle/>
        <a:p>
          <a:endParaRPr lang="es-ES"/>
        </a:p>
      </dgm:t>
    </dgm:pt>
    <dgm:pt modelId="{E5B91879-068D-45C8-9D58-47BDF8CD4F11}" type="sibTrans" cxnId="{62DD1D21-502D-4D35-BAF8-7C1642A3D74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6"/>
      <dgm:spPr/>
      <dgm:t>
        <a:bodyPr/>
        <a:lstStyle/>
        <a:p>
          <a:endParaRPr lang="es-ES"/>
        </a:p>
      </dgm:t>
    </dgm:pt>
    <dgm:pt modelId="{7210391E-D0BA-4B05-BC9D-4C5F7A7038B2}" type="pres">
      <dgm:prSet presAssocID="{C718ADCF-EE16-40A9-92E0-023D415A390D}" presName="childText" presStyleLbl="bgAcc1" presStyleIdx="1" presStyleCnt="6" custScaleX="739626" custScaleY="147744" custLinFactNeighborX="4643" custLinFactNeighborY="-2715">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6"/>
      <dgm:spPr/>
      <dgm:t>
        <a:bodyPr/>
        <a:lstStyle/>
        <a:p>
          <a:endParaRPr lang="es-ES"/>
        </a:p>
      </dgm:t>
    </dgm:pt>
    <dgm:pt modelId="{59DD2AFD-1A85-48C2-96F2-E73FC04B45F7}" type="pres">
      <dgm:prSet presAssocID="{613D9770-E617-4792-A0EF-694D6913B044}" presName="childText" presStyleLbl="bgAcc1" presStyleIdx="2" presStyleCnt="6" custScaleX="739626" custScaleY="95946">
        <dgm:presLayoutVars>
          <dgm:bulletEnabled val="1"/>
        </dgm:presLayoutVars>
      </dgm:prSet>
      <dgm:spPr/>
      <dgm:t>
        <a:bodyPr/>
        <a:lstStyle/>
        <a:p>
          <a:endParaRPr lang="es-ES"/>
        </a:p>
      </dgm:t>
    </dgm:pt>
    <dgm:pt modelId="{E49BFF3E-E592-4363-9216-A8972FEFA3FF}" type="pres">
      <dgm:prSet presAssocID="{1C97D61B-5D77-45C1-A2D8-7E0B041A0587}" presName="Name13" presStyleLbl="parChTrans1D2" presStyleIdx="3" presStyleCnt="6"/>
      <dgm:spPr/>
      <dgm:t>
        <a:bodyPr/>
        <a:lstStyle/>
        <a:p>
          <a:endParaRPr lang="es-ES"/>
        </a:p>
      </dgm:t>
    </dgm:pt>
    <dgm:pt modelId="{ED056C0A-EDDB-45FD-8546-47C38E7CF10A}" type="pres">
      <dgm:prSet presAssocID="{3E7EF30D-7A0C-4B9F-A51E-071D2B150D94}" presName="childText" presStyleLbl="bgAcc1" presStyleIdx="3" presStyleCnt="6" custScaleX="737332">
        <dgm:presLayoutVars>
          <dgm:bulletEnabled val="1"/>
        </dgm:presLayoutVars>
      </dgm:prSet>
      <dgm:spPr/>
      <dgm:t>
        <a:bodyPr/>
        <a:lstStyle/>
        <a:p>
          <a:endParaRPr lang="es-ES"/>
        </a:p>
      </dgm:t>
    </dgm:pt>
    <dgm:pt modelId="{32661728-A5B1-4976-8D37-D91BB94D0BC1}" type="pres">
      <dgm:prSet presAssocID="{A4F22491-DDC2-47AA-A968-62CCB876B0C8}" presName="Name13" presStyleLbl="parChTrans1D2" presStyleIdx="4" presStyleCnt="6"/>
      <dgm:spPr/>
      <dgm:t>
        <a:bodyPr/>
        <a:lstStyle/>
        <a:p>
          <a:endParaRPr lang="es-ES"/>
        </a:p>
      </dgm:t>
    </dgm:pt>
    <dgm:pt modelId="{4F4D0C11-25E0-4A97-B243-9532D3E2DE87}" type="pres">
      <dgm:prSet presAssocID="{08B529EC-F2AC-4F8E-A89D-7FE425EF9180}" presName="childText" presStyleLbl="bgAcc1" presStyleIdx="4" presStyleCnt="6" custScaleX="734147" custLinFactNeighborX="-980" custLinFactNeighborY="2641">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5" presStyleCnt="6"/>
      <dgm:spPr/>
      <dgm:t>
        <a:bodyPr/>
        <a:lstStyle/>
        <a:p>
          <a:endParaRPr lang="es-ES"/>
        </a:p>
      </dgm:t>
    </dgm:pt>
    <dgm:pt modelId="{0AFB512E-0A1F-4167-ADE0-87DA96AF7CDA}" type="pres">
      <dgm:prSet presAssocID="{4888119B-4460-4856-B734-0AC31AC71F78}" presName="childText" presStyleLbl="bgAcc1" presStyleIdx="5" presStyleCnt="6" custScaleX="739626" custScaleY="95946">
        <dgm:presLayoutVars>
          <dgm:bulletEnabled val="1"/>
        </dgm:presLayoutVars>
      </dgm:prSet>
      <dgm:spPr/>
      <dgm:t>
        <a:bodyPr/>
        <a:lstStyle/>
        <a:p>
          <a:endParaRPr lang="es-ES"/>
        </a:p>
      </dgm:t>
    </dgm:pt>
  </dgm:ptLst>
  <dgm:cxnLst>
    <dgm:cxn modelId="{5058A566-6C91-4B9E-8C87-07BD461D9F9B}" type="presOf" srcId="{4888119B-4460-4856-B734-0AC31AC71F78}" destId="{0AFB512E-0A1F-4167-ADE0-87DA96AF7CDA}" srcOrd="0" destOrd="0" presId="urn:microsoft.com/office/officeart/2005/8/layout/hierarchy3"/>
    <dgm:cxn modelId="{73EC1899-B5DF-4E3C-84AD-8AC28EE3A796}" type="presOf" srcId="{C718ADCF-EE16-40A9-92E0-023D415A390D}" destId="{7210391E-D0BA-4B05-BC9D-4C5F7A7038B2}" srcOrd="0" destOrd="0" presId="urn:microsoft.com/office/officeart/2005/8/layout/hierarchy3"/>
    <dgm:cxn modelId="{CDDBE924-DD78-4FEB-8DD9-829776B9DB72}" type="presOf" srcId="{3E7EF30D-7A0C-4B9F-A51E-071D2B150D94}" destId="{ED056C0A-EDDB-45FD-8546-47C38E7CF10A}" srcOrd="0" destOrd="0" presId="urn:microsoft.com/office/officeart/2005/8/layout/hierarchy3"/>
    <dgm:cxn modelId="{DC160566-2C04-4183-B367-0E005EE01A88}" type="presOf" srcId="{08B529EC-F2AC-4F8E-A89D-7FE425EF9180}" destId="{4F4D0C11-25E0-4A97-B243-9532D3E2DE87}" srcOrd="0" destOrd="0" presId="urn:microsoft.com/office/officeart/2005/8/layout/hierarchy3"/>
    <dgm:cxn modelId="{23245B4A-5A8D-469D-BB52-EE9D752AC9E4}" type="presOf" srcId="{1C97D61B-5D77-45C1-A2D8-7E0B041A0587}" destId="{E49BFF3E-E592-4363-9216-A8972FEFA3FF}" srcOrd="0" destOrd="0" presId="urn:microsoft.com/office/officeart/2005/8/layout/hierarchy3"/>
    <dgm:cxn modelId="{69F89928-706B-4021-ADE5-05F11893C4D9}" type="presOf" srcId="{300571DF-0E8D-4A75-B42A-9E0E27DF9B85}" destId="{2A81AC24-19E8-4B05-BE18-7F7DC22883F5}" srcOrd="0" destOrd="0" presId="urn:microsoft.com/office/officeart/2005/8/layout/hierarchy3"/>
    <dgm:cxn modelId="{2280F966-8225-4B77-A1A7-50C70232871C}"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3CA077B9-3713-4749-B8C2-531C3ABB1731}" type="presOf" srcId="{613D9770-E617-4792-A0EF-694D6913B044}" destId="{59DD2AFD-1A85-48C2-96F2-E73FC04B45F7}" srcOrd="0" destOrd="0" presId="urn:microsoft.com/office/officeart/2005/8/layout/hierarchy3"/>
    <dgm:cxn modelId="{8A4D2953-DA0D-4448-9505-30CC8F64BCB1}" type="presOf" srcId="{7061F2FC-F2AB-4DE3-98B0-886576B4E2C6}" destId="{D433476B-D68D-4328-ADAC-B2895D3D50CF}" srcOrd="0" destOrd="0" presId="urn:microsoft.com/office/officeart/2005/8/layout/hierarchy3"/>
    <dgm:cxn modelId="{AEC39A83-76B8-4C0A-97F2-F3865E322778}" srcId="{CB9964DC-5E01-4879-9733-CDEE2AB1D1F7}" destId="{4888119B-4460-4856-B734-0AC31AC71F78}" srcOrd="5"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54D4B7B0-369D-4399-82A9-8631666A63A9}" type="presOf" srcId="{0E6EAE7D-5720-4E49-8312-A1094045AD70}" destId="{672A5E56-DE7C-423B-8AF4-B37E93A0E788}" srcOrd="0" destOrd="0" presId="urn:microsoft.com/office/officeart/2005/8/layout/hierarchy3"/>
    <dgm:cxn modelId="{26AC7F1E-446C-43BE-943A-647930CA276C}" type="presOf" srcId="{D0D20E71-FED1-4623-8034-D329000238BD}" destId="{45B98A4A-0B6D-4F48-B74E-847DD2F0977C}" srcOrd="0" destOrd="0" presId="urn:microsoft.com/office/officeart/2005/8/layout/hierarchy3"/>
    <dgm:cxn modelId="{45012386-EFCE-402C-B7D1-B744EFC1EDFB}" type="presOf" srcId="{CB9964DC-5E01-4879-9733-CDEE2AB1D1F7}" destId="{ECB1CA3E-26B8-4A39-AEF8-6F06E506D3C7}" srcOrd="0" destOrd="0" presId="urn:microsoft.com/office/officeart/2005/8/layout/hierarchy3"/>
    <dgm:cxn modelId="{62DD1D21-502D-4D35-BAF8-7C1642A3D741}" srcId="{CB9964DC-5E01-4879-9733-CDEE2AB1D1F7}" destId="{08B529EC-F2AC-4F8E-A89D-7FE425EF9180}" srcOrd="4" destOrd="0" parTransId="{A4F22491-DDC2-47AA-A968-62CCB876B0C8}" sibTransId="{E5B91879-068D-45C8-9D58-47BDF8CD4F11}"/>
    <dgm:cxn modelId="{5BF67185-50CC-459F-A7F8-9B813E5B94C3}" type="presOf" srcId="{A4F22491-DDC2-47AA-A968-62CCB876B0C8}" destId="{32661728-A5B1-4976-8D37-D91BB94D0BC1}" srcOrd="0" destOrd="0" presId="urn:microsoft.com/office/officeart/2005/8/layout/hierarchy3"/>
    <dgm:cxn modelId="{6E1CEDF4-42F9-4C0E-AFD2-78A6E4AE97CD}" type="presOf" srcId="{8E58BE12-E61E-4161-87EB-35A7176E5F95}" destId="{F27B7295-80E4-4410-9A4D-672618C6243E}" srcOrd="0" destOrd="0" presId="urn:microsoft.com/office/officeart/2005/8/layout/hierarchy3"/>
    <dgm:cxn modelId="{187121E5-C1BF-488A-98D0-FD4D7B8E5C33}" type="presOf" srcId="{4349BE00-98CD-4A0C-8970-0800DCF0B510}" destId="{6453487C-0FAF-4B32-BD10-ECD1ABD7E947}" srcOrd="0" destOrd="0" presId="urn:microsoft.com/office/officeart/2005/8/layout/hierarchy3"/>
    <dgm:cxn modelId="{B1209C5A-DEBD-4DBC-860B-FAF42CA9E6D7}" srcId="{CB9964DC-5E01-4879-9733-CDEE2AB1D1F7}" destId="{3E7EF30D-7A0C-4B9F-A51E-071D2B150D94}" srcOrd="3" destOrd="0" parTransId="{1C97D61B-5D77-45C1-A2D8-7E0B041A0587}" sibTransId="{10EA9828-1E8D-4F30-8A6F-0CFEA5DAD7C6}"/>
    <dgm:cxn modelId="{26837CF1-B42E-4157-BF55-0812B75BD343}" srcId="{CB9964DC-5E01-4879-9733-CDEE2AB1D1F7}" destId="{C718ADCF-EE16-40A9-92E0-023D415A390D}" srcOrd="1" destOrd="0" parTransId="{300571DF-0E8D-4A75-B42A-9E0E27DF9B85}" sibTransId="{6114FBC9-8357-44C8-835B-83E4DB75B6AA}"/>
    <dgm:cxn modelId="{E5820982-A49F-42A1-8DD0-C51E2F53A4DF}" type="presParOf" srcId="{D433476B-D68D-4328-ADAC-B2895D3D50CF}" destId="{1E58A3BC-F1F7-40EE-89AA-32E802ED4BF7}" srcOrd="0" destOrd="0" presId="urn:microsoft.com/office/officeart/2005/8/layout/hierarchy3"/>
    <dgm:cxn modelId="{9C90F340-55D3-4CA1-B387-7F26C54D3F62}" type="presParOf" srcId="{1E58A3BC-F1F7-40EE-89AA-32E802ED4BF7}" destId="{D21DF85A-45CA-4CE0-B0ED-CF4615475EE0}" srcOrd="0" destOrd="0" presId="urn:microsoft.com/office/officeart/2005/8/layout/hierarchy3"/>
    <dgm:cxn modelId="{29B651F2-F3C2-4228-A146-8D41E0E2ED5F}" type="presParOf" srcId="{D21DF85A-45CA-4CE0-B0ED-CF4615475EE0}" destId="{ECB1CA3E-26B8-4A39-AEF8-6F06E506D3C7}" srcOrd="0" destOrd="0" presId="urn:microsoft.com/office/officeart/2005/8/layout/hierarchy3"/>
    <dgm:cxn modelId="{96FC308F-C091-4748-BFCA-CA88AEC7FEB8}" type="presParOf" srcId="{D21DF85A-45CA-4CE0-B0ED-CF4615475EE0}" destId="{C7DDC059-89DD-4F99-A10D-9C975D60C8D8}" srcOrd="1" destOrd="0" presId="urn:microsoft.com/office/officeart/2005/8/layout/hierarchy3"/>
    <dgm:cxn modelId="{7559958B-0E2A-429A-9E23-F4BC1137DE87}" type="presParOf" srcId="{1E58A3BC-F1F7-40EE-89AA-32E802ED4BF7}" destId="{F784BE88-3DB9-4E87-AFCA-2ED0BF00DEA1}" srcOrd="1" destOrd="0" presId="urn:microsoft.com/office/officeart/2005/8/layout/hierarchy3"/>
    <dgm:cxn modelId="{26B61505-A7A7-4F22-9078-904E8F614077}" type="presParOf" srcId="{F784BE88-3DB9-4E87-AFCA-2ED0BF00DEA1}" destId="{6453487C-0FAF-4B32-BD10-ECD1ABD7E947}" srcOrd="0" destOrd="0" presId="urn:microsoft.com/office/officeart/2005/8/layout/hierarchy3"/>
    <dgm:cxn modelId="{484D9F73-91ED-4F20-9BA4-4141F8291F3D}" type="presParOf" srcId="{F784BE88-3DB9-4E87-AFCA-2ED0BF00DEA1}" destId="{45B98A4A-0B6D-4F48-B74E-847DD2F0977C}" srcOrd="1" destOrd="0" presId="urn:microsoft.com/office/officeart/2005/8/layout/hierarchy3"/>
    <dgm:cxn modelId="{F87AA924-74D2-4C1A-968F-A0D18EE78042}" type="presParOf" srcId="{F784BE88-3DB9-4E87-AFCA-2ED0BF00DEA1}" destId="{2A81AC24-19E8-4B05-BE18-7F7DC22883F5}" srcOrd="2" destOrd="0" presId="urn:microsoft.com/office/officeart/2005/8/layout/hierarchy3"/>
    <dgm:cxn modelId="{7DFB1C03-F37D-41EC-B5B8-EF3009371A81}" type="presParOf" srcId="{F784BE88-3DB9-4E87-AFCA-2ED0BF00DEA1}" destId="{7210391E-D0BA-4B05-BC9D-4C5F7A7038B2}" srcOrd="3" destOrd="0" presId="urn:microsoft.com/office/officeart/2005/8/layout/hierarchy3"/>
    <dgm:cxn modelId="{40AFAE16-ECDC-4390-B81E-15FFD1332E7F}" type="presParOf" srcId="{F784BE88-3DB9-4E87-AFCA-2ED0BF00DEA1}" destId="{F27B7295-80E4-4410-9A4D-672618C6243E}" srcOrd="4" destOrd="0" presId="urn:microsoft.com/office/officeart/2005/8/layout/hierarchy3"/>
    <dgm:cxn modelId="{C12C698A-06D4-4B15-97B3-CB1E4F8C8C50}" type="presParOf" srcId="{F784BE88-3DB9-4E87-AFCA-2ED0BF00DEA1}" destId="{59DD2AFD-1A85-48C2-96F2-E73FC04B45F7}" srcOrd="5" destOrd="0" presId="urn:microsoft.com/office/officeart/2005/8/layout/hierarchy3"/>
    <dgm:cxn modelId="{D03B1EE2-DBAC-42E6-ADB0-377EBF9BA298}" type="presParOf" srcId="{F784BE88-3DB9-4E87-AFCA-2ED0BF00DEA1}" destId="{E49BFF3E-E592-4363-9216-A8972FEFA3FF}" srcOrd="6" destOrd="0" presId="urn:microsoft.com/office/officeart/2005/8/layout/hierarchy3"/>
    <dgm:cxn modelId="{4C510E02-FA38-4181-80C2-86F0AF125C47}" type="presParOf" srcId="{F784BE88-3DB9-4E87-AFCA-2ED0BF00DEA1}" destId="{ED056C0A-EDDB-45FD-8546-47C38E7CF10A}" srcOrd="7" destOrd="0" presId="urn:microsoft.com/office/officeart/2005/8/layout/hierarchy3"/>
    <dgm:cxn modelId="{B0BD4194-432D-4FD3-BA83-614AF6E50A56}" type="presParOf" srcId="{F784BE88-3DB9-4E87-AFCA-2ED0BF00DEA1}" destId="{32661728-A5B1-4976-8D37-D91BB94D0BC1}" srcOrd="8" destOrd="0" presId="urn:microsoft.com/office/officeart/2005/8/layout/hierarchy3"/>
    <dgm:cxn modelId="{52DC0376-8722-4DC4-A4E5-229CEB227650}" type="presParOf" srcId="{F784BE88-3DB9-4E87-AFCA-2ED0BF00DEA1}" destId="{4F4D0C11-25E0-4A97-B243-9532D3E2DE87}" srcOrd="9" destOrd="0" presId="urn:microsoft.com/office/officeart/2005/8/layout/hierarchy3"/>
    <dgm:cxn modelId="{9BDF7FBF-4E1F-4159-98F0-CDF74999E698}" type="presParOf" srcId="{F784BE88-3DB9-4E87-AFCA-2ED0BF00DEA1}" destId="{672A5E56-DE7C-423B-8AF4-B37E93A0E788}" srcOrd="10" destOrd="0" presId="urn:microsoft.com/office/officeart/2005/8/layout/hierarchy3"/>
    <dgm:cxn modelId="{1CFDEAE4-C964-40D6-9222-14352F991208}" type="presParOf" srcId="{F784BE88-3DB9-4E87-AFCA-2ED0BF00DEA1}" destId="{0AFB512E-0A1F-4167-ADE0-87DA96AF7CDA}"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D6A7E6B9-33A7-42C8-BAA3-6B812DD3A2C8}">
          <dgm:prSet phldrT="[Texto]"/>
          <dgm:spPr/>
          <dgm: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𝐿</m:t>
                    </m:r>
                    <m:r>
                      <a:rPr lang="es-ES" b="0" i="1" smtClean="0">
                        <a:latin typeface="Cambria Math"/>
                      </a:rPr>
                      <m:t>=</m:t>
                    </m:r>
                    <m:r>
                      <a:rPr lang="es-ES" b="0" i="1" smtClean="0">
                        <a:latin typeface="Cambria Math"/>
                      </a:rPr>
                      <m:t>𝐴𝐿</m:t>
                    </m:r>
                    <m:r>
                      <a:rPr lang="es-ES" b="0" i="1" smtClean="0">
                        <a:latin typeface="Cambria Math"/>
                      </a:rPr>
                      <m:t>∗</m:t>
                    </m:r>
                    <m:sSup>
                      <m:sSupPr>
                        <m:ctrlPr>
                          <a:rPr lang="es-ES" b="0" i="1" smtClean="0">
                            <a:latin typeface="Cambria Math"/>
                          </a:rPr>
                        </m:ctrlPr>
                      </m:sSupPr>
                      <m:e>
                        <m:r>
                          <a:rPr lang="es-ES" b="0" i="1" smtClean="0">
                            <a:latin typeface="Cambria Math"/>
                          </a:rPr>
                          <m:t>𝑁</m:t>
                        </m:r>
                      </m:e>
                      <m:sup>
                        <m:r>
                          <a:rPr lang="es-ES" b="0" i="1" smtClean="0">
                            <a:latin typeface="Cambria Math"/>
                          </a:rPr>
                          <m:t>2</m:t>
                        </m:r>
                      </m:sup>
                    </m:sSup>
                  </m:oMath>
                </m:oMathPara>
              </a14:m>
              <a:endParaRPr lang="es-EC" dirty="0"/>
            </a:p>
          </dgm:t>
        </dgm:pt>
      </mc:Choice>
      <mc:Fallback xmlns="">
        <dgm:pt modelId="{D6A7E6B9-33A7-42C8-BAA3-6B812DD3A2C8}">
          <dgm:prSet phldrT="[Texto]"/>
          <dgm:spPr/>
          <dgm:t>
            <a:bodyPr/>
            <a:lstStyle/>
            <a:p>
              <a:r>
                <a:rPr lang="es-ES" b="0" i="0" smtClean="0">
                  <a:latin typeface="Cambria Math"/>
                </a:rPr>
                <a:t>𝐿=𝐴𝐿∗𝑁^2</a:t>
              </a:r>
              <a:endParaRPr lang="es-EC" dirty="0"/>
            </a:p>
          </dgm:t>
        </dgm:pt>
      </mc:Fallback>
    </mc:AlternateConten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baseline="0" dirty="0" smtClean="0"/>
            <a:t>Ecuación para el espiras.</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dgm:t>
        <a:bodyPr/>
        <a:lstStyle/>
        <a:p>
          <a:r>
            <a:rPr lang="es-ES" dirty="0" smtClean="0"/>
            <a:t>N</a:t>
          </a:r>
          <a:r>
            <a:rPr lang="es-ES" baseline="0" dirty="0" smtClean="0"/>
            <a:t> numero de espiras.</a:t>
          </a:r>
          <a:endParaRPr lang="es-ES" dirty="0"/>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dgm:pt modelId="{EA92A1E8-46BE-4FCB-83AC-2063B209BE48}">
      <dgm:prSet/>
      <dgm:spPr/>
      <dgm:t>
        <a:bodyPr/>
        <a:lstStyle/>
        <a:p>
          <a:r>
            <a:rPr lang="es-ES" dirty="0" smtClean="0"/>
            <a:t>L inductancia</a:t>
          </a:r>
        </a:p>
        <a:p>
          <a:r>
            <a:rPr lang="es-ES" dirty="0" smtClean="0"/>
            <a:t>[1 </a:t>
          </a:r>
          <a:r>
            <a:rPr lang="es-ES" dirty="0" err="1" smtClean="0"/>
            <a:t>mH</a:t>
          </a:r>
          <a:r>
            <a:rPr lang="es-ES" dirty="0" smtClean="0"/>
            <a:t>]</a:t>
          </a:r>
        </a:p>
      </dgm:t>
    </dgm:p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DCD0951D-3EEA-4DCC-9921-824E03210026}">
      <dgm:prSet/>
      <dgm:spPr/>
      <dgm:t>
        <a:bodyPr/>
        <a:lstStyle/>
        <a:p>
          <a:r>
            <a:rPr lang="es-ES" dirty="0" smtClean="0"/>
            <a:t>Al</a:t>
          </a:r>
          <a:r>
            <a:rPr lang="es-ES" baseline="0" dirty="0" smtClean="0"/>
            <a:t> </a:t>
          </a:r>
        </a:p>
        <a:p>
          <a:r>
            <a:rPr lang="es-ES" baseline="0" dirty="0" smtClean="0"/>
            <a:t>Coeficiente de inductividad</a:t>
          </a:r>
        </a:p>
        <a:p>
          <a:r>
            <a:rPr lang="es-ES" baseline="0" dirty="0" smtClean="0"/>
            <a:t>138 [</a:t>
          </a:r>
          <a:r>
            <a:rPr lang="es-ES" baseline="0" dirty="0" err="1" smtClean="0"/>
            <a:t>nH</a:t>
          </a:r>
          <a:r>
            <a:rPr lang="es-ES" baseline="0" dirty="0" smtClean="0"/>
            <a:t>]</a:t>
          </a:r>
          <a:endParaRPr lang="es-ES" dirty="0"/>
        </a:p>
      </dgm:t>
    </dgm:pt>
    <dgm:pt modelId="{1141F48B-4251-421B-807B-3DD561CFFE36}" type="parTrans" cxnId="{161D1FC7-B527-48D5-9C06-8DD3365B97EF}">
      <dgm:prSet/>
      <dgm:spPr/>
      <dgm:t>
        <a:bodyPr/>
        <a:lstStyle/>
        <a:p>
          <a:endParaRPr lang="es-ES"/>
        </a:p>
      </dgm:t>
    </dgm:pt>
    <dgm:pt modelId="{601D2CD7-EE7B-4207-ACA9-DB5F2206487E}" type="sibTrans" cxnId="{161D1FC7-B527-48D5-9C06-8DD3365B97EF}">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Y="41095" custLinFactNeighborX="5722" custLinFactNeighborY="100000"/>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custScaleX="55531"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4"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4" custScaleX="45698" custLinFactNeighborY="3410">
        <dgm:presLayoutVars>
          <dgm:bulletEnabled val="1"/>
        </dgm:presLayoutVars>
      </dgm:prSet>
      <dgm:spPr/>
      <dgm:t>
        <a:bodyPr/>
        <a:lstStyle/>
        <a:p>
          <a:endParaRPr lang="es-ES"/>
        </a:p>
      </dgm:t>
    </dgm:pt>
    <dgm:pt modelId="{97E2B2D7-2EE0-438B-BAF7-AD001EEEA3D6}" type="pres">
      <dgm:prSet presAssocID="{DCD0951D-3EEA-4DCC-9921-824E03210026}" presName="childTextBox" presStyleLbl="fgAccFollowNode1" presStyleIdx="3" presStyleCnt="4" custScaleX="60259" custLinFactNeighborY="3410">
        <dgm:presLayoutVars>
          <dgm:bulletEnabled val="1"/>
        </dgm:presLayoutVars>
      </dgm:prSet>
      <dgm:spPr/>
      <dgm:t>
        <a:bodyPr/>
        <a:lstStyle/>
        <a:p>
          <a:endParaRPr lang="es-ES"/>
        </a:p>
      </dgm:t>
    </dgm:pt>
  </dgm:ptLst>
  <dgm:cxnLst>
    <dgm:cxn modelId="{385B73E4-266E-4D19-AC8D-D748F8C9662A}" type="presOf" srcId="{EA92A1E8-46BE-4FCB-83AC-2063B209BE48}" destId="{3D274FF9-C50C-4062-B522-60DA8F95B54A}" srcOrd="0" destOrd="0" presId="urn:microsoft.com/office/officeart/2005/8/layout/process4"/>
    <dgm:cxn modelId="{52ACABB7-6D5E-48F9-A4D0-5794DFC09FFE}" type="presOf" srcId="{3A7D02D3-5857-4CFF-ABB2-4BC9EF808C6F}" destId="{E53D70B2-FE06-4206-B44A-FCBC48DAA8B7}" srcOrd="0" destOrd="0" presId="urn:microsoft.com/office/officeart/2005/8/layout/process4"/>
    <dgm:cxn modelId="{EB71AADE-1031-425E-8DA7-5139589BF02B}" type="presOf" srcId="{D14C02EA-DA00-4A97-8ADF-D6508E1B080E}" destId="{4A15DA51-EFE7-4F8A-B949-6ACD8A7957BD}" srcOrd="0" destOrd="0" presId="urn:microsoft.com/office/officeart/2005/8/layout/process4"/>
    <dgm:cxn modelId="{EBEA6043-A23C-4C1E-9BE4-509FF1801254}" srcId="{F2661510-19E1-4540-AE5F-F0A3DFDADA6B}" destId="{EA92A1E8-46BE-4FCB-83AC-2063B209BE48}" srcOrd="1" destOrd="0" parTransId="{4990FB1B-5149-4F7F-B258-FF93CC279DEE}" sibTransId="{DC98F3E4-440E-487F-B843-7A1E7897B9DB}"/>
    <dgm:cxn modelId="{B191AED2-5163-463C-9534-09FD0236B037}" type="presOf" srcId="{DCD0951D-3EEA-4DCC-9921-824E03210026}" destId="{97E2B2D7-2EE0-438B-BAF7-AD001EEEA3D6}" srcOrd="0"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DC8255BE-E7F0-413E-98C5-225DE90DC708}" type="presOf" srcId="{D6A7E6B9-33A7-42C8-BAA3-6B812DD3A2C8}" destId="{1C86AC8F-7F34-441F-8343-2CF19A980705}" srcOrd="0" destOrd="0" presId="urn:microsoft.com/office/officeart/2005/8/layout/process4"/>
    <dgm:cxn modelId="{89F401C7-1E51-438A-A977-4050244DB3B7}" type="presOf" srcId="{F2661510-19E1-4540-AE5F-F0A3DFDADA6B}" destId="{ABD4D71D-25A4-42D0-9B2B-FD85C1C82A6B}" srcOrd="1" destOrd="0" presId="urn:microsoft.com/office/officeart/2005/8/layout/process4"/>
    <dgm:cxn modelId="{161D1FC7-B527-48D5-9C06-8DD3365B97EF}" srcId="{F2661510-19E1-4540-AE5F-F0A3DFDADA6B}" destId="{DCD0951D-3EEA-4DCC-9921-824E03210026}" srcOrd="3" destOrd="0" parTransId="{1141F48B-4251-421B-807B-3DD561CFFE36}" sibTransId="{601D2CD7-EE7B-4207-ACA9-DB5F2206487E}"/>
    <dgm:cxn modelId="{DB07773D-39CE-4DDD-B416-84F8F83BBC46}" srcId="{F2661510-19E1-4540-AE5F-F0A3DFDADA6B}" destId="{D14C02EA-DA00-4A97-8ADF-D6508E1B080E}" srcOrd="2" destOrd="0" parTransId="{D2B717D4-B011-48D3-88EB-41C76BA9658B}" sibTransId="{ED56B631-30A1-4F3E-9231-19DC3EA9916F}"/>
    <dgm:cxn modelId="{36A3AA1A-CEE8-43E2-8C32-35DB9F7922F0}" srcId="{F2661510-19E1-4540-AE5F-F0A3DFDADA6B}" destId="{D6A7E6B9-33A7-42C8-BAA3-6B812DD3A2C8}" srcOrd="0" destOrd="0" parTransId="{5B0326E9-DDF2-41F4-A5D6-3927C0BED430}" sibTransId="{B190B205-04D2-4106-B7E8-12FC1934AF82}"/>
    <dgm:cxn modelId="{89F20FC6-5504-485E-9C4C-0DB6B824A657}" type="presOf" srcId="{F2661510-19E1-4540-AE5F-F0A3DFDADA6B}" destId="{D627FF38-27B1-4196-AF5B-C32368E67013}" srcOrd="0" destOrd="0" presId="urn:microsoft.com/office/officeart/2005/8/layout/process4"/>
    <dgm:cxn modelId="{F7EB1A26-97F8-4C4A-8AAD-3FE213012141}" type="presParOf" srcId="{E53D70B2-FE06-4206-B44A-FCBC48DAA8B7}" destId="{3110F53C-2074-4E25-A334-20696D41E0F5}" srcOrd="0" destOrd="0" presId="urn:microsoft.com/office/officeart/2005/8/layout/process4"/>
    <dgm:cxn modelId="{73BA0302-3039-4A44-8784-990D0F174FF5}" type="presParOf" srcId="{3110F53C-2074-4E25-A334-20696D41E0F5}" destId="{D627FF38-27B1-4196-AF5B-C32368E67013}" srcOrd="0" destOrd="0" presId="urn:microsoft.com/office/officeart/2005/8/layout/process4"/>
    <dgm:cxn modelId="{AED0A14F-0A88-4411-8117-4A1D3CC34AC0}" type="presParOf" srcId="{3110F53C-2074-4E25-A334-20696D41E0F5}" destId="{ABD4D71D-25A4-42D0-9B2B-FD85C1C82A6B}" srcOrd="1" destOrd="0" presId="urn:microsoft.com/office/officeart/2005/8/layout/process4"/>
    <dgm:cxn modelId="{EA77E69A-7F42-4464-8B57-102B16B4EB30}" type="presParOf" srcId="{3110F53C-2074-4E25-A334-20696D41E0F5}" destId="{002A7578-12FC-4114-9679-CDD77D925920}" srcOrd="2" destOrd="0" presId="urn:microsoft.com/office/officeart/2005/8/layout/process4"/>
    <dgm:cxn modelId="{C301F466-2700-4763-92CE-5B4E0041980C}" type="presParOf" srcId="{002A7578-12FC-4114-9679-CDD77D925920}" destId="{1C86AC8F-7F34-441F-8343-2CF19A980705}" srcOrd="0" destOrd="0" presId="urn:microsoft.com/office/officeart/2005/8/layout/process4"/>
    <dgm:cxn modelId="{11C5C2A1-B5BF-4EE3-9C48-97FAED8D606E}" type="presParOf" srcId="{002A7578-12FC-4114-9679-CDD77D925920}" destId="{3D274FF9-C50C-4062-B522-60DA8F95B54A}" srcOrd="1" destOrd="0" presId="urn:microsoft.com/office/officeart/2005/8/layout/process4"/>
    <dgm:cxn modelId="{8757D88F-8021-4C23-8340-12CFB897FA80}" type="presParOf" srcId="{002A7578-12FC-4114-9679-CDD77D925920}" destId="{4A15DA51-EFE7-4F8A-B949-6ACD8A7957BD}" srcOrd="2" destOrd="0" presId="urn:microsoft.com/office/officeart/2005/8/layout/process4"/>
    <dgm:cxn modelId="{A4F6930D-5910-4BA5-B31B-2CE3F66F7B41}" type="presParOf" srcId="{002A7578-12FC-4114-9679-CDD77D925920}" destId="{97E2B2D7-2EE0-438B-BAF7-AD001EEEA3D6}"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a:blipFill rotWithShape="1">
          <a:blip xmlns:r="http://schemas.openxmlformats.org/officeDocument/2006/relationships" r:embed="rId1"/>
          <a:stretch>
            <a:fillRect/>
          </a:stretch>
        </a:blipFill>
      </dgm:spPr>
      <dgm:t>
        <a:bodyPr/>
        <a:lstStyle/>
        <a:p>
          <a:r>
            <a:rPr lang="es-ES">
              <a:noFill/>
            </a:rPr>
            <a:t> </a:t>
          </a:r>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baseline="0" dirty="0" smtClean="0"/>
            <a:t>Ecuación para el espiras.</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dgm:t>
        <a:bodyPr/>
        <a:lstStyle/>
        <a:p>
          <a:r>
            <a:rPr lang="es-ES" dirty="0" smtClean="0"/>
            <a:t>N</a:t>
          </a:r>
          <a:r>
            <a:rPr lang="es-ES" baseline="0" dirty="0" smtClean="0"/>
            <a:t> numero de espiras.</a:t>
          </a:r>
          <a:endParaRPr lang="es-ES" dirty="0"/>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dgm:pt modelId="{EA92A1E8-46BE-4FCB-83AC-2063B209BE48}">
      <dgm:prSet/>
      <dgm:spPr/>
      <dgm:t>
        <a:bodyPr/>
        <a:lstStyle/>
        <a:p>
          <a:r>
            <a:rPr lang="es-ES" dirty="0" smtClean="0"/>
            <a:t>L inductancia</a:t>
          </a:r>
        </a:p>
        <a:p>
          <a:r>
            <a:rPr lang="es-ES" dirty="0" smtClean="0"/>
            <a:t>[1 </a:t>
          </a:r>
          <a:r>
            <a:rPr lang="es-ES" dirty="0" err="1" smtClean="0"/>
            <a:t>mH</a:t>
          </a:r>
          <a:r>
            <a:rPr lang="es-ES" dirty="0" smtClean="0"/>
            <a:t>]</a:t>
          </a:r>
        </a:p>
      </dgm:t>
    </dgm:p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DCD0951D-3EEA-4DCC-9921-824E03210026}">
      <dgm:prSet/>
      <dgm:spPr/>
      <dgm:t>
        <a:bodyPr/>
        <a:lstStyle/>
        <a:p>
          <a:r>
            <a:rPr lang="es-ES" dirty="0" smtClean="0"/>
            <a:t>Al</a:t>
          </a:r>
          <a:r>
            <a:rPr lang="es-ES" baseline="0" dirty="0" smtClean="0"/>
            <a:t> </a:t>
          </a:r>
        </a:p>
        <a:p>
          <a:r>
            <a:rPr lang="es-ES" baseline="0" dirty="0" smtClean="0"/>
            <a:t>Coeficiente de inductividad</a:t>
          </a:r>
        </a:p>
        <a:p>
          <a:r>
            <a:rPr lang="es-ES" baseline="0" dirty="0" smtClean="0"/>
            <a:t>138 [</a:t>
          </a:r>
          <a:r>
            <a:rPr lang="es-ES" baseline="0" dirty="0" err="1" smtClean="0"/>
            <a:t>nH</a:t>
          </a:r>
          <a:r>
            <a:rPr lang="es-ES" baseline="0" dirty="0" smtClean="0"/>
            <a:t>]</a:t>
          </a:r>
          <a:endParaRPr lang="es-ES" dirty="0"/>
        </a:p>
      </dgm:t>
    </dgm:pt>
    <dgm:pt modelId="{1141F48B-4251-421B-807B-3DD561CFFE36}" type="parTrans" cxnId="{161D1FC7-B527-48D5-9C06-8DD3365B97EF}">
      <dgm:prSet/>
      <dgm:spPr/>
      <dgm:t>
        <a:bodyPr/>
        <a:lstStyle/>
        <a:p>
          <a:endParaRPr lang="es-ES"/>
        </a:p>
      </dgm:t>
    </dgm:pt>
    <dgm:pt modelId="{601D2CD7-EE7B-4207-ACA9-DB5F2206487E}" type="sibTrans" cxnId="{161D1FC7-B527-48D5-9C06-8DD3365B97EF}">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Y="41095" custLinFactNeighborX="5722" custLinFactNeighborY="100000"/>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custScaleX="55531"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4"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4" custScaleX="45698" custLinFactNeighborY="3410">
        <dgm:presLayoutVars>
          <dgm:bulletEnabled val="1"/>
        </dgm:presLayoutVars>
      </dgm:prSet>
      <dgm:spPr/>
      <dgm:t>
        <a:bodyPr/>
        <a:lstStyle/>
        <a:p>
          <a:endParaRPr lang="es-ES"/>
        </a:p>
      </dgm:t>
    </dgm:pt>
    <dgm:pt modelId="{97E2B2D7-2EE0-438B-BAF7-AD001EEEA3D6}" type="pres">
      <dgm:prSet presAssocID="{DCD0951D-3EEA-4DCC-9921-824E03210026}" presName="childTextBox" presStyleLbl="fgAccFollowNode1" presStyleIdx="3" presStyleCnt="4" custScaleX="60259" custLinFactNeighborY="3410">
        <dgm:presLayoutVars>
          <dgm:bulletEnabled val="1"/>
        </dgm:presLayoutVars>
      </dgm:prSet>
      <dgm:spPr/>
      <dgm:t>
        <a:bodyPr/>
        <a:lstStyle/>
        <a:p>
          <a:endParaRPr lang="es-ES"/>
        </a:p>
      </dgm:t>
    </dgm:pt>
  </dgm:ptLst>
  <dgm:cxnLst>
    <dgm:cxn modelId="{C73111F5-1655-4AEF-B4BF-15901A58355B}" type="presOf" srcId="{DCD0951D-3EEA-4DCC-9921-824E03210026}" destId="{97E2B2D7-2EE0-438B-BAF7-AD001EEEA3D6}" srcOrd="0" destOrd="0" presId="urn:microsoft.com/office/officeart/2005/8/layout/process4"/>
    <dgm:cxn modelId="{087113F8-E362-46E4-A9D8-8942BB0A0130}" type="presOf" srcId="{D6A7E6B9-33A7-42C8-BAA3-6B812DD3A2C8}" destId="{1C86AC8F-7F34-441F-8343-2CF19A980705}" srcOrd="0" destOrd="0" presId="urn:microsoft.com/office/officeart/2005/8/layout/process4"/>
    <dgm:cxn modelId="{EC79A962-B411-4A59-8CA5-EAB77D4A5A31}" type="presOf" srcId="{3A7D02D3-5857-4CFF-ABB2-4BC9EF808C6F}" destId="{E53D70B2-FE06-4206-B44A-FCBC48DAA8B7}" srcOrd="0"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874AA82A-F042-470B-B151-1D63A031EE01}" type="presOf" srcId="{F2661510-19E1-4540-AE5F-F0A3DFDADA6B}" destId="{D627FF38-27B1-4196-AF5B-C32368E67013}" srcOrd="0" destOrd="0" presId="urn:microsoft.com/office/officeart/2005/8/layout/process4"/>
    <dgm:cxn modelId="{97AA7E81-C01C-4CCE-8C43-DC9953D5369A}" type="presOf" srcId="{D14C02EA-DA00-4A97-8ADF-D6508E1B080E}" destId="{4A15DA51-EFE7-4F8A-B949-6ACD8A7957BD}" srcOrd="0" destOrd="0" presId="urn:microsoft.com/office/officeart/2005/8/layout/process4"/>
    <dgm:cxn modelId="{F7B88394-2785-485F-8355-A8C9DD772C2B}" type="presOf" srcId="{EA92A1E8-46BE-4FCB-83AC-2063B209BE48}" destId="{3D274FF9-C50C-4062-B522-60DA8F95B54A}" srcOrd="0" destOrd="0" presId="urn:microsoft.com/office/officeart/2005/8/layout/process4"/>
    <dgm:cxn modelId="{D5FF1E73-AAD9-4E0D-B851-B0F5CC2DE10F}" type="presOf" srcId="{F2661510-19E1-4540-AE5F-F0A3DFDADA6B}" destId="{ABD4D71D-25A4-42D0-9B2B-FD85C1C82A6B}" srcOrd="1" destOrd="0" presId="urn:microsoft.com/office/officeart/2005/8/layout/process4"/>
    <dgm:cxn modelId="{EBEA6043-A23C-4C1E-9BE4-509FF1801254}" srcId="{F2661510-19E1-4540-AE5F-F0A3DFDADA6B}" destId="{EA92A1E8-46BE-4FCB-83AC-2063B209BE48}" srcOrd="1" destOrd="0" parTransId="{4990FB1B-5149-4F7F-B258-FF93CC279DEE}" sibTransId="{DC98F3E4-440E-487F-B843-7A1E7897B9DB}"/>
    <dgm:cxn modelId="{DB07773D-39CE-4DDD-B416-84F8F83BBC46}" srcId="{F2661510-19E1-4540-AE5F-F0A3DFDADA6B}" destId="{D14C02EA-DA00-4A97-8ADF-D6508E1B080E}" srcOrd="2" destOrd="0" parTransId="{D2B717D4-B011-48D3-88EB-41C76BA9658B}" sibTransId="{ED56B631-30A1-4F3E-9231-19DC3EA9916F}"/>
    <dgm:cxn modelId="{161D1FC7-B527-48D5-9C06-8DD3365B97EF}" srcId="{F2661510-19E1-4540-AE5F-F0A3DFDADA6B}" destId="{DCD0951D-3EEA-4DCC-9921-824E03210026}" srcOrd="3" destOrd="0" parTransId="{1141F48B-4251-421B-807B-3DD561CFFE36}" sibTransId="{601D2CD7-EE7B-4207-ACA9-DB5F2206487E}"/>
    <dgm:cxn modelId="{57AC0E8D-725B-4A0B-AE14-04BE3CA38D66}" srcId="{3A7D02D3-5857-4CFF-ABB2-4BC9EF808C6F}" destId="{F2661510-19E1-4540-AE5F-F0A3DFDADA6B}" srcOrd="0" destOrd="0" parTransId="{A4D16BAC-7C6D-4E37-B54A-6E46FD8F12FC}" sibTransId="{989EDCFF-8B4E-49DE-973F-23340F64430C}"/>
    <dgm:cxn modelId="{17AF0587-21F3-4127-BDC6-48DE2E5257BC}" type="presParOf" srcId="{E53D70B2-FE06-4206-B44A-FCBC48DAA8B7}" destId="{3110F53C-2074-4E25-A334-20696D41E0F5}" srcOrd="0" destOrd="0" presId="urn:microsoft.com/office/officeart/2005/8/layout/process4"/>
    <dgm:cxn modelId="{ABEAF988-7BAF-466D-B823-CB15E03A8957}" type="presParOf" srcId="{3110F53C-2074-4E25-A334-20696D41E0F5}" destId="{D627FF38-27B1-4196-AF5B-C32368E67013}" srcOrd="0" destOrd="0" presId="urn:microsoft.com/office/officeart/2005/8/layout/process4"/>
    <dgm:cxn modelId="{A04E951B-1CB2-492D-B779-D85E7A54F301}" type="presParOf" srcId="{3110F53C-2074-4E25-A334-20696D41E0F5}" destId="{ABD4D71D-25A4-42D0-9B2B-FD85C1C82A6B}" srcOrd="1" destOrd="0" presId="urn:microsoft.com/office/officeart/2005/8/layout/process4"/>
    <dgm:cxn modelId="{99FC9B94-DBBA-44DF-AE4E-AB9015B20314}" type="presParOf" srcId="{3110F53C-2074-4E25-A334-20696D41E0F5}" destId="{002A7578-12FC-4114-9679-CDD77D925920}" srcOrd="2" destOrd="0" presId="urn:microsoft.com/office/officeart/2005/8/layout/process4"/>
    <dgm:cxn modelId="{399C78C9-32EE-473E-8243-35E028A34645}" type="presParOf" srcId="{002A7578-12FC-4114-9679-CDD77D925920}" destId="{1C86AC8F-7F34-441F-8343-2CF19A980705}" srcOrd="0" destOrd="0" presId="urn:microsoft.com/office/officeart/2005/8/layout/process4"/>
    <dgm:cxn modelId="{EB1804E9-C06A-449A-9B0B-B9EF588BD156}" type="presParOf" srcId="{002A7578-12FC-4114-9679-CDD77D925920}" destId="{3D274FF9-C50C-4062-B522-60DA8F95B54A}" srcOrd="1" destOrd="0" presId="urn:microsoft.com/office/officeart/2005/8/layout/process4"/>
    <dgm:cxn modelId="{3BD88CFB-6B24-4C13-8EC7-96B52833C220}" type="presParOf" srcId="{002A7578-12FC-4114-9679-CDD77D925920}" destId="{4A15DA51-EFE7-4F8A-B949-6ACD8A7957BD}" srcOrd="2" destOrd="0" presId="urn:microsoft.com/office/officeart/2005/8/layout/process4"/>
    <dgm:cxn modelId="{A4556F32-DACE-47B5-8A05-1C1493A5CECB}" type="presParOf" srcId="{002A7578-12FC-4114-9679-CDD77D925920}" destId="{97E2B2D7-2EE0-438B-BAF7-AD001EEEA3D6}"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D6A7E6B9-33A7-42C8-BAA3-6B812DD3A2C8}">
          <dgm:prSet phldrT="[Texto]"/>
          <dgm:spPr/>
          <dgm: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𝑁</m:t>
                    </m:r>
                    <m:r>
                      <a:rPr lang="es-ES" b="0" i="1" smtClean="0">
                        <a:latin typeface="Cambria Math"/>
                      </a:rPr>
                      <m:t>=</m:t>
                    </m:r>
                    <m:rad>
                      <m:radPr>
                        <m:degHide m:val="on"/>
                        <m:ctrlPr>
                          <a:rPr lang="es-ES" b="0" i="1" smtClean="0">
                            <a:latin typeface="Cambria Math"/>
                          </a:rPr>
                        </m:ctrlPr>
                      </m:radPr>
                      <m:deg/>
                      <m:e>
                        <m:f>
                          <m:fPr>
                            <m:ctrlPr>
                              <a:rPr lang="es-ES" b="0" i="1" smtClean="0">
                                <a:latin typeface="Cambria Math"/>
                              </a:rPr>
                            </m:ctrlPr>
                          </m:fPr>
                          <m:num>
                            <m:r>
                              <a:rPr lang="es-ES" b="0" i="1" smtClean="0">
                                <a:latin typeface="Cambria Math"/>
                              </a:rPr>
                              <m:t>𝐿</m:t>
                            </m:r>
                          </m:num>
                          <m:den>
                            <m:r>
                              <a:rPr lang="es-ES" b="0" i="1" smtClean="0">
                                <a:latin typeface="Cambria Math"/>
                              </a:rPr>
                              <m:t>𝐴𝐿</m:t>
                            </m:r>
                          </m:den>
                        </m:f>
                      </m:e>
                    </m:rad>
                  </m:oMath>
                </m:oMathPara>
              </a14:m>
              <a:endParaRPr lang="es-EC" dirty="0"/>
            </a:p>
          </dgm:t>
        </dgm:pt>
      </mc:Choice>
      <mc:Fallback xmlns="">
        <dgm:pt modelId="{D6A7E6B9-33A7-42C8-BAA3-6B812DD3A2C8}">
          <dgm:prSet phldrT="[Texto]"/>
          <dgm:spPr/>
          <dgm:t>
            <a:bodyPr/>
            <a:lstStyle/>
            <a:p>
              <a:r>
                <a:rPr lang="es-ES" b="0" i="0" smtClean="0">
                  <a:latin typeface="Cambria Math"/>
                </a:rPr>
                <a:t>𝑁=√(𝐿/𝐴𝐿)</a:t>
              </a:r>
              <a:endParaRPr lang="es-EC" dirty="0"/>
            </a:p>
          </dgm:t>
        </dgm:pt>
      </mc:Fallback>
    </mc:AlternateConten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baseline="0" dirty="0" smtClean="0"/>
            <a:t>Calculando numero de espiras.</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dgm:t>
        <a:bodyPr/>
        <a:lstStyle/>
        <a:p>
          <a:r>
            <a:rPr lang="es-ES" dirty="0" smtClean="0"/>
            <a:t>N=</a:t>
          </a:r>
          <a:r>
            <a:rPr lang="es-ES" baseline="0" dirty="0" smtClean="0"/>
            <a:t> 85 vueltas</a:t>
          </a:r>
          <a:endParaRPr lang="es-ES" dirty="0"/>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mc:AlternateContent xmlns:mc="http://schemas.openxmlformats.org/markup-compatibility/2006" xmlns:a14="http://schemas.microsoft.com/office/drawing/2010/main">
      <mc:Choice Requires="a14">
        <dgm:pt modelId="{EA92A1E8-46BE-4FCB-83AC-2063B209BE48}">
          <dgm:prSet/>
          <dgm:spPr/>
          <dgm: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𝑁</m:t>
                    </m:r>
                    <m:r>
                      <a:rPr lang="es-ES" b="0" i="1" smtClean="0">
                        <a:latin typeface="Cambria Math"/>
                      </a:rPr>
                      <m:t>=</m:t>
                    </m:r>
                    <m:rad>
                      <m:radPr>
                        <m:degHide m:val="on"/>
                        <m:ctrlPr>
                          <a:rPr lang="es-ES" b="0" i="1" smtClean="0">
                            <a:latin typeface="Cambria Math"/>
                          </a:rPr>
                        </m:ctrlPr>
                      </m:radPr>
                      <m:deg/>
                      <m:e>
                        <m:f>
                          <m:fPr>
                            <m:ctrlPr>
                              <a:rPr lang="es-ES" b="0" i="1" smtClean="0">
                                <a:latin typeface="Cambria Math"/>
                              </a:rPr>
                            </m:ctrlPr>
                          </m:fPr>
                          <m:num>
                            <m:r>
                              <a:rPr lang="es-ES" b="0" i="1" smtClean="0">
                                <a:latin typeface="Cambria Math"/>
                              </a:rPr>
                              <m:t>1000000 [</m:t>
                            </m:r>
                            <m:r>
                              <a:rPr lang="es-ES" b="0" i="1" smtClean="0">
                                <a:latin typeface="Cambria Math"/>
                              </a:rPr>
                              <m:t>𝑛𝐻</m:t>
                            </m:r>
                            <m:r>
                              <a:rPr lang="es-ES" b="0" i="1" smtClean="0">
                                <a:latin typeface="Cambria Math"/>
                              </a:rPr>
                              <m:t>]</m:t>
                            </m:r>
                          </m:num>
                          <m:den>
                            <m:r>
                              <a:rPr lang="es-ES" b="0" i="1" smtClean="0">
                                <a:latin typeface="Cambria Math"/>
                              </a:rPr>
                              <m:t>138[</m:t>
                            </m:r>
                            <m:r>
                              <a:rPr lang="es-ES" b="0" i="1" smtClean="0">
                                <a:latin typeface="Cambria Math"/>
                              </a:rPr>
                              <m:t>𝑛𝐻</m:t>
                            </m:r>
                            <m:r>
                              <a:rPr lang="es-ES" b="0" i="1" smtClean="0">
                                <a:latin typeface="Cambria Math"/>
                              </a:rPr>
                              <m:t>]</m:t>
                            </m:r>
                          </m:den>
                        </m:f>
                      </m:e>
                    </m:rad>
                  </m:oMath>
                </m:oMathPara>
              </a14:m>
              <a:endParaRPr lang="es-ES" dirty="0" smtClean="0"/>
            </a:p>
          </dgm:t>
        </dgm:pt>
      </mc:Choice>
      <mc:Fallback xmlns="">
        <dgm:pt modelId="{EA92A1E8-46BE-4FCB-83AC-2063B209BE48}">
          <dgm:prSet/>
          <dgm:spPr/>
          <dgm:t>
            <a:bodyPr/>
            <a:lstStyle/>
            <a:p>
              <a:r>
                <a:rPr lang="es-ES" b="0" i="0" smtClean="0">
                  <a:latin typeface="Cambria Math"/>
                </a:rPr>
                <a:t>𝑁=</a:t>
              </a:r>
              <a:r>
                <a:rPr lang="es-ES" b="0" i="0" smtClean="0">
                  <a:latin typeface="Cambria Math"/>
                </a:rPr>
                <a:t>√((</a:t>
              </a:r>
              <a:r>
                <a:rPr lang="es-ES" b="0" i="0" smtClean="0">
                  <a:latin typeface="Cambria Math"/>
                </a:rPr>
                <a:t>1000000 [𝑛𝐻])/(138[𝑛𝐻]))</a:t>
              </a:r>
              <a:endParaRPr lang="es-ES" dirty="0" smtClean="0"/>
            </a:p>
          </dgm:t>
        </dgm:pt>
      </mc:Fallback>
    </mc:AlternateConten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549"/>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3" custScaleX="55531"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3"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3" custScaleX="45698" custLinFactNeighborY="3410">
        <dgm:presLayoutVars>
          <dgm:bulletEnabled val="1"/>
        </dgm:presLayoutVars>
      </dgm:prSet>
      <dgm:spPr/>
      <dgm:t>
        <a:bodyPr/>
        <a:lstStyle/>
        <a:p>
          <a:endParaRPr lang="es-ES"/>
        </a:p>
      </dgm:t>
    </dgm:pt>
  </dgm:ptLst>
  <dgm:cxnLst>
    <dgm:cxn modelId="{176E2898-89AA-4944-85EA-B32F1E1C3D5E}" type="presOf" srcId="{F2661510-19E1-4540-AE5F-F0A3DFDADA6B}" destId="{ABD4D71D-25A4-42D0-9B2B-FD85C1C82A6B}" srcOrd="1"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34E3C0B0-3EFA-4701-A8FB-5FA92BE537D2}" type="presOf" srcId="{3A7D02D3-5857-4CFF-ABB2-4BC9EF808C6F}" destId="{E53D70B2-FE06-4206-B44A-FCBC48DAA8B7}" srcOrd="0" destOrd="0" presId="urn:microsoft.com/office/officeart/2005/8/layout/process4"/>
    <dgm:cxn modelId="{EBEA6043-A23C-4C1E-9BE4-509FF1801254}" srcId="{F2661510-19E1-4540-AE5F-F0A3DFDADA6B}" destId="{EA92A1E8-46BE-4FCB-83AC-2063B209BE48}" srcOrd="1" destOrd="0" parTransId="{4990FB1B-5149-4F7F-B258-FF93CC279DEE}" sibTransId="{DC98F3E4-440E-487F-B843-7A1E7897B9DB}"/>
    <dgm:cxn modelId="{DB07773D-39CE-4DDD-B416-84F8F83BBC46}" srcId="{F2661510-19E1-4540-AE5F-F0A3DFDADA6B}" destId="{D14C02EA-DA00-4A97-8ADF-D6508E1B080E}" srcOrd="2" destOrd="0" parTransId="{D2B717D4-B011-48D3-88EB-41C76BA9658B}" sibTransId="{ED56B631-30A1-4F3E-9231-19DC3EA9916F}"/>
    <dgm:cxn modelId="{10095276-10D8-4671-ABE4-E4FE7DFD4AFD}" type="presOf" srcId="{D6A7E6B9-33A7-42C8-BAA3-6B812DD3A2C8}" destId="{1C86AC8F-7F34-441F-8343-2CF19A980705}" srcOrd="0"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CEDFF87A-AC19-4E23-8CED-EC8E9949151E}" type="presOf" srcId="{D14C02EA-DA00-4A97-8ADF-D6508E1B080E}" destId="{4A15DA51-EFE7-4F8A-B949-6ACD8A7957BD}" srcOrd="0" destOrd="0" presId="urn:microsoft.com/office/officeart/2005/8/layout/process4"/>
    <dgm:cxn modelId="{F2DF82CD-4D35-4622-ACE6-3A99DFF4E160}" type="presOf" srcId="{F2661510-19E1-4540-AE5F-F0A3DFDADA6B}" destId="{D627FF38-27B1-4196-AF5B-C32368E67013}" srcOrd="0" destOrd="0" presId="urn:microsoft.com/office/officeart/2005/8/layout/process4"/>
    <dgm:cxn modelId="{575F9A2B-503C-4092-A06B-9373C4C6848A}" type="presOf" srcId="{EA92A1E8-46BE-4FCB-83AC-2063B209BE48}" destId="{3D274FF9-C50C-4062-B522-60DA8F95B54A}" srcOrd="0" destOrd="0" presId="urn:microsoft.com/office/officeart/2005/8/layout/process4"/>
    <dgm:cxn modelId="{67AC309F-CE87-4CCB-A2B4-1B6783142BEB}" type="presParOf" srcId="{E53D70B2-FE06-4206-B44A-FCBC48DAA8B7}" destId="{3110F53C-2074-4E25-A334-20696D41E0F5}" srcOrd="0" destOrd="0" presId="urn:microsoft.com/office/officeart/2005/8/layout/process4"/>
    <dgm:cxn modelId="{51931648-F32A-4873-9879-3C306AAC9A3E}" type="presParOf" srcId="{3110F53C-2074-4E25-A334-20696D41E0F5}" destId="{D627FF38-27B1-4196-AF5B-C32368E67013}" srcOrd="0" destOrd="0" presId="urn:microsoft.com/office/officeart/2005/8/layout/process4"/>
    <dgm:cxn modelId="{A004FDAC-63E6-411D-9708-EBA93FCAA0F4}" type="presParOf" srcId="{3110F53C-2074-4E25-A334-20696D41E0F5}" destId="{ABD4D71D-25A4-42D0-9B2B-FD85C1C82A6B}" srcOrd="1" destOrd="0" presId="urn:microsoft.com/office/officeart/2005/8/layout/process4"/>
    <dgm:cxn modelId="{0C5D0F83-D4C6-4FA4-BDE1-FC8C05C879C4}" type="presParOf" srcId="{3110F53C-2074-4E25-A334-20696D41E0F5}" destId="{002A7578-12FC-4114-9679-CDD77D925920}" srcOrd="2" destOrd="0" presId="urn:microsoft.com/office/officeart/2005/8/layout/process4"/>
    <dgm:cxn modelId="{D54EF2D3-E35D-40BD-8261-687AEC0B2BC7}" type="presParOf" srcId="{002A7578-12FC-4114-9679-CDD77D925920}" destId="{1C86AC8F-7F34-441F-8343-2CF19A980705}" srcOrd="0" destOrd="0" presId="urn:microsoft.com/office/officeart/2005/8/layout/process4"/>
    <dgm:cxn modelId="{1FC2EB25-95A0-4E2E-AABA-29E2B0262EAB}" type="presParOf" srcId="{002A7578-12FC-4114-9679-CDD77D925920}" destId="{3D274FF9-C50C-4062-B522-60DA8F95B54A}" srcOrd="1" destOrd="0" presId="urn:microsoft.com/office/officeart/2005/8/layout/process4"/>
    <dgm:cxn modelId="{A2BBB93B-69AC-46C1-A01E-9AAC3ABBDBCF}" type="presParOf" srcId="{002A7578-12FC-4114-9679-CDD77D925920}" destId="{4A15DA51-EFE7-4F8A-B949-6ACD8A7957BD}" srcOrd="2"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a:blipFill rotWithShape="1">
          <a:blip xmlns:r="http://schemas.openxmlformats.org/officeDocument/2006/relationships" r:embed="rId1"/>
          <a:stretch>
            <a:fillRect/>
          </a:stretch>
        </a:blipFill>
      </dgm:spPr>
      <dgm:t>
        <a:bodyPr/>
        <a:lstStyle/>
        <a:p>
          <a:r>
            <a:rPr lang="es-ES">
              <a:noFill/>
            </a:rPr>
            <a:t> </a:t>
          </a:r>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baseline="0" dirty="0" smtClean="0"/>
            <a:t>Calculando numero de espiras.</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dgm:t>
        <a:bodyPr/>
        <a:lstStyle/>
        <a:p>
          <a:r>
            <a:rPr lang="es-ES" dirty="0" smtClean="0"/>
            <a:t>N=</a:t>
          </a:r>
          <a:r>
            <a:rPr lang="es-ES" baseline="0" dirty="0" smtClean="0"/>
            <a:t> 85 vueltas</a:t>
          </a:r>
          <a:endParaRPr lang="es-ES" dirty="0"/>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dgm:pt modelId="{EA92A1E8-46BE-4FCB-83AC-2063B209BE48}">
      <dgm:prSet/>
      <dgm:spPr>
        <a:blipFill rotWithShape="1">
          <a:blip xmlns:r="http://schemas.openxmlformats.org/officeDocument/2006/relationships" r:embed="rId2"/>
          <a:stretch>
            <a:fillRect/>
          </a:stretch>
        </a:blipFill>
      </dgm:spPr>
      <dgm:t>
        <a:bodyPr/>
        <a:lstStyle/>
        <a:p>
          <a:r>
            <a:rPr lang="es-ES">
              <a:noFill/>
            </a:rPr>
            <a:t> </a:t>
          </a:r>
        </a:p>
      </dgm:t>
    </dgm:p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549"/>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3" custScaleX="55531"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3"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3" custScaleX="45698" custLinFactNeighborY="3410">
        <dgm:presLayoutVars>
          <dgm:bulletEnabled val="1"/>
        </dgm:presLayoutVars>
      </dgm:prSet>
      <dgm:spPr/>
      <dgm:t>
        <a:bodyPr/>
        <a:lstStyle/>
        <a:p>
          <a:endParaRPr lang="es-ES"/>
        </a:p>
      </dgm:t>
    </dgm:pt>
  </dgm:ptLst>
  <dgm:cxnLst>
    <dgm:cxn modelId="{E8A2F494-1DF1-465A-BCDA-0BEBFB4379CB}" type="presOf" srcId="{EA92A1E8-46BE-4FCB-83AC-2063B209BE48}" destId="{3D274FF9-C50C-4062-B522-60DA8F95B54A}" srcOrd="0" destOrd="0" presId="urn:microsoft.com/office/officeart/2005/8/layout/process4"/>
    <dgm:cxn modelId="{EBEA6043-A23C-4C1E-9BE4-509FF1801254}" srcId="{F2661510-19E1-4540-AE5F-F0A3DFDADA6B}" destId="{EA92A1E8-46BE-4FCB-83AC-2063B209BE48}" srcOrd="1" destOrd="0" parTransId="{4990FB1B-5149-4F7F-B258-FF93CC279DEE}" sibTransId="{DC98F3E4-440E-487F-B843-7A1E7897B9DB}"/>
    <dgm:cxn modelId="{A6094D23-F82F-40F5-9810-F02CFD45A4B5}" type="presOf" srcId="{F2661510-19E1-4540-AE5F-F0A3DFDADA6B}" destId="{D627FF38-27B1-4196-AF5B-C32368E67013}" srcOrd="0" destOrd="0" presId="urn:microsoft.com/office/officeart/2005/8/layout/process4"/>
    <dgm:cxn modelId="{0503C1FB-35CF-489D-8B1E-6F91AB80891F}" type="presOf" srcId="{D14C02EA-DA00-4A97-8ADF-D6508E1B080E}" destId="{4A15DA51-EFE7-4F8A-B949-6ACD8A7957BD}" srcOrd="0" destOrd="0" presId="urn:microsoft.com/office/officeart/2005/8/layout/process4"/>
    <dgm:cxn modelId="{6BD98562-FEBE-46E2-9BE7-D34DA53ADD2E}" type="presOf" srcId="{D6A7E6B9-33A7-42C8-BAA3-6B812DD3A2C8}" destId="{1C86AC8F-7F34-441F-8343-2CF19A980705}" srcOrd="0"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B640B82F-B8A7-4956-9BF6-A1B6F472A4C7}" type="presOf" srcId="{F2661510-19E1-4540-AE5F-F0A3DFDADA6B}" destId="{ABD4D71D-25A4-42D0-9B2B-FD85C1C82A6B}" srcOrd="1" destOrd="0" presId="urn:microsoft.com/office/officeart/2005/8/layout/process4"/>
    <dgm:cxn modelId="{AD4CD7F8-0360-4508-A7B5-391DBF72D30A}" type="presOf" srcId="{3A7D02D3-5857-4CFF-ABB2-4BC9EF808C6F}" destId="{E53D70B2-FE06-4206-B44A-FCBC48DAA8B7}" srcOrd="0" destOrd="0" presId="urn:microsoft.com/office/officeart/2005/8/layout/process4"/>
    <dgm:cxn modelId="{DB07773D-39CE-4DDD-B416-84F8F83BBC46}" srcId="{F2661510-19E1-4540-AE5F-F0A3DFDADA6B}" destId="{D14C02EA-DA00-4A97-8ADF-D6508E1B080E}" srcOrd="2" destOrd="0" parTransId="{D2B717D4-B011-48D3-88EB-41C76BA9658B}" sibTransId="{ED56B631-30A1-4F3E-9231-19DC3EA9916F}"/>
    <dgm:cxn modelId="{36A3AA1A-CEE8-43E2-8C32-35DB9F7922F0}" srcId="{F2661510-19E1-4540-AE5F-F0A3DFDADA6B}" destId="{D6A7E6B9-33A7-42C8-BAA3-6B812DD3A2C8}" srcOrd="0" destOrd="0" parTransId="{5B0326E9-DDF2-41F4-A5D6-3927C0BED430}" sibTransId="{B190B205-04D2-4106-B7E8-12FC1934AF82}"/>
    <dgm:cxn modelId="{996999CE-C279-4E8F-8449-286AFB91BC5E}" type="presParOf" srcId="{E53D70B2-FE06-4206-B44A-FCBC48DAA8B7}" destId="{3110F53C-2074-4E25-A334-20696D41E0F5}" srcOrd="0" destOrd="0" presId="urn:microsoft.com/office/officeart/2005/8/layout/process4"/>
    <dgm:cxn modelId="{9F4D6703-1436-45BF-B7B8-6FCDF25E9AB2}" type="presParOf" srcId="{3110F53C-2074-4E25-A334-20696D41E0F5}" destId="{D627FF38-27B1-4196-AF5B-C32368E67013}" srcOrd="0" destOrd="0" presId="urn:microsoft.com/office/officeart/2005/8/layout/process4"/>
    <dgm:cxn modelId="{2A165AEF-A698-46C3-9B80-6FFBC8DCFDA6}" type="presParOf" srcId="{3110F53C-2074-4E25-A334-20696D41E0F5}" destId="{ABD4D71D-25A4-42D0-9B2B-FD85C1C82A6B}" srcOrd="1" destOrd="0" presId="urn:microsoft.com/office/officeart/2005/8/layout/process4"/>
    <dgm:cxn modelId="{450F478E-0EFB-444D-A577-F4CE3A8DA125}" type="presParOf" srcId="{3110F53C-2074-4E25-A334-20696D41E0F5}" destId="{002A7578-12FC-4114-9679-CDD77D925920}" srcOrd="2" destOrd="0" presId="urn:microsoft.com/office/officeart/2005/8/layout/process4"/>
    <dgm:cxn modelId="{41E9F928-CE93-42D7-A6CE-3160D04EC9F8}" type="presParOf" srcId="{002A7578-12FC-4114-9679-CDD77D925920}" destId="{1C86AC8F-7F34-441F-8343-2CF19A980705}" srcOrd="0" destOrd="0" presId="urn:microsoft.com/office/officeart/2005/8/layout/process4"/>
    <dgm:cxn modelId="{BA294160-911C-47E3-9452-2CCECFBA00CF}" type="presParOf" srcId="{002A7578-12FC-4114-9679-CDD77D925920}" destId="{3D274FF9-C50C-4062-B522-60DA8F95B54A}" srcOrd="1" destOrd="0" presId="urn:microsoft.com/office/officeart/2005/8/layout/process4"/>
    <dgm:cxn modelId="{166E0460-17DA-4B7E-A0A5-6EAC56A7ABA0}" type="presParOf" srcId="{002A7578-12FC-4114-9679-CDD77D925920}" destId="{4A15DA51-EFE7-4F8A-B949-6ACD8A7957BD}" srcOrd="2"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D6A7E6B9-33A7-42C8-BAA3-6B812DD3A2C8}">
          <dgm:prSet phldrT="[Texto]"/>
          <dgm:spPr/>
          <dgm:t>
            <a:bodyPr/>
            <a:lstStyle/>
            <a:p>
              <a:pPr/>
              <a14:m>
                <m:oMathPara xmlns:m="http://schemas.openxmlformats.org/officeDocument/2006/math">
                  <m:oMathParaPr>
                    <m:jc m:val="centerGroup"/>
                  </m:oMathParaPr>
                  <m:oMath xmlns:m="http://schemas.openxmlformats.org/officeDocument/2006/math">
                    <m:r>
                      <a:rPr lang="es-ES" i="1" smtClean="0">
                        <a:latin typeface="Cambria Math"/>
                      </a:rPr>
                      <m:t>𝐶</m:t>
                    </m:r>
                    <m:r>
                      <a:rPr lang="es-ES" i="1" smtClean="0">
                        <a:latin typeface="Cambria Math"/>
                        <a:ea typeface="Cambria Math"/>
                      </a:rPr>
                      <m:t>≥</m:t>
                    </m:r>
                    <m:f>
                      <m:fPr>
                        <m:ctrlPr>
                          <a:rPr lang="es-ES" b="0" i="1" smtClean="0">
                            <a:latin typeface="Cambria Math"/>
                          </a:rPr>
                        </m:ctrlPr>
                      </m:fPr>
                      <m:num>
                        <m:sSub>
                          <m:sSubPr>
                            <m:ctrlPr>
                              <a:rPr lang="es-ES" b="0" i="1" smtClean="0">
                                <a:latin typeface="Cambria Math"/>
                              </a:rPr>
                            </m:ctrlPr>
                          </m:sSubPr>
                          <m:e>
                            <m:r>
                              <a:rPr lang="es-ES" b="0" i="1" smtClean="0">
                                <a:latin typeface="Cambria Math"/>
                              </a:rPr>
                              <m:t>𝐼</m:t>
                            </m:r>
                          </m:e>
                          <m:sub>
                            <m:r>
                              <a:rPr lang="es-ES" b="0" i="1" smtClean="0">
                                <a:latin typeface="Cambria Math"/>
                              </a:rPr>
                              <m:t>𝑜𝑢𝑡</m:t>
                            </m:r>
                          </m:sub>
                        </m:sSub>
                        <m:r>
                          <a:rPr lang="es-ES" b="0" i="1" smtClean="0">
                            <a:latin typeface="Cambria Math"/>
                          </a:rPr>
                          <m:t>∗</m:t>
                        </m:r>
                        <m:r>
                          <a:rPr lang="es-ES" b="0" i="1" smtClean="0">
                            <a:latin typeface="Cambria Math"/>
                          </a:rPr>
                          <m:t>𝐷</m:t>
                        </m:r>
                      </m:num>
                      <m:den>
                        <m:r>
                          <a:rPr lang="es-ES" b="0" i="1" smtClean="0">
                            <a:latin typeface="Cambria Math"/>
                            <a:ea typeface="Cambria Math"/>
                          </a:rPr>
                          <m:t>∆</m:t>
                        </m:r>
                        <m:sSub>
                          <m:sSubPr>
                            <m:ctrlPr>
                              <a:rPr lang="es-ES" b="0" i="1" smtClean="0">
                                <a:latin typeface="Cambria Math"/>
                                <a:ea typeface="Cambria Math"/>
                              </a:rPr>
                            </m:ctrlPr>
                          </m:sSubPr>
                          <m:e>
                            <m:r>
                              <a:rPr lang="es-ES" b="0" i="1" smtClean="0">
                                <a:latin typeface="Cambria Math"/>
                                <a:ea typeface="Cambria Math"/>
                              </a:rPr>
                              <m:t>𝑉</m:t>
                            </m:r>
                          </m:e>
                          <m:sub>
                            <m:r>
                              <a:rPr lang="es-ES" b="0" i="1" smtClean="0">
                                <a:latin typeface="Cambria Math"/>
                                <a:ea typeface="Cambria Math"/>
                              </a:rPr>
                              <m:t>𝑜𝑢𝑡</m:t>
                            </m:r>
                          </m:sub>
                        </m:sSub>
                        <m:r>
                          <a:rPr lang="es-ES" b="0" i="1" smtClean="0">
                            <a:latin typeface="Cambria Math"/>
                            <a:ea typeface="Cambria Math"/>
                          </a:rPr>
                          <m:t>∗</m:t>
                        </m:r>
                        <m:r>
                          <a:rPr lang="es-ES" b="0" i="1" smtClean="0">
                            <a:latin typeface="Cambria Math"/>
                            <a:ea typeface="Cambria Math"/>
                          </a:rPr>
                          <m:t>𝐹</m:t>
                        </m:r>
                      </m:den>
                    </m:f>
                  </m:oMath>
                </m:oMathPara>
              </a14:m>
              <a:endParaRPr lang="es-EC" dirty="0"/>
            </a:p>
          </dgm:t>
        </dgm:pt>
      </mc:Choice>
      <mc:Fallback xmlns="">
        <dgm:pt modelId="{D6A7E6B9-33A7-42C8-BAA3-6B812DD3A2C8}">
          <dgm:prSet phldrT="[Texto]"/>
          <dgm:spPr/>
          <dgm:t>
            <a:bodyPr/>
            <a:lstStyle/>
            <a:p>
              <a:r>
                <a:rPr lang="es-ES" i="0" smtClean="0">
                  <a:latin typeface="Cambria Math"/>
                </a:rPr>
                <a:t>𝐶</a:t>
              </a:r>
              <a:r>
                <a:rPr lang="es-ES" i="0" smtClean="0">
                  <a:latin typeface="Cambria Math"/>
                  <a:ea typeface="Cambria Math"/>
                </a:rPr>
                <a:t>≥</a:t>
              </a:r>
              <a:r>
                <a:rPr lang="es-ES" b="0" i="0" smtClean="0">
                  <a:latin typeface="Cambria Math"/>
                </a:rPr>
                <a:t>(𝐼_𝑜𝑢𝑡∗𝐷)/(</a:t>
              </a:r>
              <a:r>
                <a:rPr lang="es-ES" b="0" i="0" smtClean="0">
                  <a:latin typeface="Cambria Math"/>
                  <a:ea typeface="Cambria Math"/>
                </a:rPr>
                <a:t>∆𝑉_𝑜𝑢𝑡∗𝐹)</a:t>
              </a:r>
              <a:endParaRPr lang="es-EC" dirty="0"/>
            </a:p>
          </dgm:t>
        </dgm:pt>
      </mc:Fallback>
    </mc:AlternateConten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mc:AlternateContent xmlns:mc="http://schemas.openxmlformats.org/markup-compatibility/2006" xmlns:a14="http://schemas.microsoft.com/office/drawing/2010/main">
      <mc:Choice Requires="a14">
        <dgm:pt modelId="{E761EC0A-C07D-4825-B890-304926A186C0}">
          <dgm:prSet phldrT="[Texto]"/>
          <dgm:spPr/>
          <dgm:t>
            <a:bodyPr/>
            <a:lstStyle/>
            <a:p>
              <a:pPr/>
              <a14:m>
                <m:oMathPara xmlns:m="http://schemas.openxmlformats.org/officeDocument/2006/math">
                  <m:oMathParaPr>
                    <m:jc m:val="centerGroup"/>
                  </m:oMathParaPr>
                  <m:oMath xmlns:m="http://schemas.openxmlformats.org/officeDocument/2006/math">
                    <m:r>
                      <a:rPr lang="es-EC" i="1" smtClean="0">
                        <a:latin typeface="Cambria Math"/>
                        <a:ea typeface="Cambria Math"/>
                      </a:rPr>
                      <m:t>∆</m:t>
                    </m:r>
                    <m:sSub>
                      <m:sSubPr>
                        <m:ctrlPr>
                          <a:rPr lang="es-EC" i="1" smtClean="0">
                            <a:latin typeface="Cambria Math"/>
                            <a:ea typeface="Cambria Math"/>
                          </a:rPr>
                        </m:ctrlPr>
                      </m:sSubPr>
                      <m:e>
                        <m:r>
                          <a:rPr lang="es-ES" b="0" i="1" smtClean="0">
                            <a:latin typeface="Cambria Math"/>
                            <a:ea typeface="Cambria Math"/>
                          </a:rPr>
                          <m:t>𝑉</m:t>
                        </m:r>
                      </m:e>
                      <m:sub>
                        <m:r>
                          <a:rPr lang="es-ES" b="0" i="1" smtClean="0">
                            <a:latin typeface="Cambria Math"/>
                            <a:ea typeface="Cambria Math"/>
                          </a:rPr>
                          <m:t>𝑜𝑢𝑡</m:t>
                        </m:r>
                      </m:sub>
                    </m:sSub>
                    <m:r>
                      <a:rPr lang="es-ES" b="0" i="1" smtClean="0">
                        <a:latin typeface="Cambria Math"/>
                        <a:ea typeface="Cambria Math"/>
                      </a:rPr>
                      <m:t>=%</m:t>
                    </m:r>
                    <m:r>
                      <a:rPr lang="es-ES" b="0" i="1" smtClean="0">
                        <a:latin typeface="Cambria Math"/>
                        <a:ea typeface="Cambria Math"/>
                      </a:rPr>
                      <m:t>𝑅𝑖𝑧𝑜</m:t>
                    </m:r>
                    <m:r>
                      <a:rPr lang="es-ES" b="0" i="1" smtClean="0">
                        <a:latin typeface="Cambria Math"/>
                        <a:ea typeface="Cambria Math"/>
                      </a:rPr>
                      <m:t>∗</m:t>
                    </m:r>
                    <m:sSub>
                      <m:sSubPr>
                        <m:ctrlPr>
                          <a:rPr lang="es-ES" b="0" i="1" smtClean="0">
                            <a:latin typeface="Cambria Math"/>
                            <a:ea typeface="Cambria Math"/>
                          </a:rPr>
                        </m:ctrlPr>
                      </m:sSubPr>
                      <m:e>
                        <m:r>
                          <a:rPr lang="es-ES" b="0" i="1" smtClean="0">
                            <a:latin typeface="Cambria Math"/>
                            <a:ea typeface="Cambria Math"/>
                          </a:rPr>
                          <m:t>𝑉</m:t>
                        </m:r>
                      </m:e>
                      <m:sub>
                        <m:r>
                          <a:rPr lang="es-ES" b="0" i="1" smtClean="0">
                            <a:latin typeface="Cambria Math"/>
                            <a:ea typeface="Cambria Math"/>
                          </a:rPr>
                          <m:t>𝑝𝑖𝑐𝑜</m:t>
                        </m:r>
                      </m:sub>
                    </m:sSub>
                  </m:oMath>
                </m:oMathPara>
              </a14:m>
              <a:endParaRPr lang="es-EC" dirty="0"/>
            </a:p>
          </dgm:t>
        </dgm:pt>
      </mc:Choice>
      <mc:Fallback xmlns="">
        <dgm:pt modelId="{E761EC0A-C07D-4825-B890-304926A186C0}">
          <dgm:prSet phldrT="[Texto]"/>
          <dgm:spPr/>
          <dgm:t>
            <a:bodyPr/>
            <a:lstStyle/>
            <a:p>
              <a:r>
                <a:rPr lang="es-EC" i="0" smtClean="0">
                  <a:latin typeface="Cambria Math"/>
                  <a:ea typeface="Cambria Math"/>
                </a:rPr>
                <a:t>∆</a:t>
              </a:r>
              <a:r>
                <a:rPr lang="es-ES" b="0" i="0" smtClean="0">
                  <a:latin typeface="Cambria Math"/>
                  <a:ea typeface="Cambria Math"/>
                </a:rPr>
                <a:t>𝑉</a:t>
              </a:r>
              <a:r>
                <a:rPr lang="es-EC" b="0" i="0" smtClean="0">
                  <a:latin typeface="Cambria Math"/>
                  <a:ea typeface="Cambria Math"/>
                </a:rPr>
                <a:t>_</a:t>
              </a:r>
              <a:r>
                <a:rPr lang="es-ES" b="0" i="0" smtClean="0">
                  <a:latin typeface="Cambria Math"/>
                  <a:ea typeface="Cambria Math"/>
                </a:rPr>
                <a:t>𝑜𝑢𝑡=%𝑅𝑖𝑧𝑜∗𝑉_𝑝𝑖𝑐𝑜</a:t>
              </a:r>
              <a:endParaRPr lang="es-EC" dirty="0"/>
            </a:p>
          </dgm:t>
        </dgm:pt>
      </mc:Fallback>
    </mc:AlternateConten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F2661510-19E1-4540-AE5F-F0A3DFDADA6B}">
      <dgm:prSet phldrT="[Texto]"/>
      <dgm:spPr/>
      <dgm:t>
        <a:bodyPr/>
        <a:lstStyle/>
        <a:p>
          <a:r>
            <a:rPr lang="es-EC" baseline="0" dirty="0" smtClean="0"/>
            <a:t>Formulas del capacitor.</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mc:AlternateContent xmlns:mc="http://schemas.openxmlformats.org/markup-compatibility/2006" xmlns:a14="http://schemas.microsoft.com/office/drawing/2010/main">
      <mc:Choice Requires="a14">
        <dgm:pt modelId="{893B1008-0BEF-4D51-84A6-04F3387A7C40}">
          <dgm:prSet/>
          <dgm:spPr/>
          <dgm:t>
            <a:bodyPr/>
            <a:lstStyle/>
            <a:p>
              <a14:m>
                <m:oMath xmlns:m="http://schemas.openxmlformats.org/officeDocument/2006/math">
                  <m:r>
                    <a:rPr lang="es-EC" i="1" smtClean="0">
                      <a:latin typeface="Cambria Math"/>
                      <a:ea typeface="Cambria Math"/>
                    </a:rPr>
                    <m:t>∆</m:t>
                  </m:r>
                  <m:sSub>
                    <m:sSubPr>
                      <m:ctrlPr>
                        <a:rPr lang="es-EC" i="1" smtClean="0">
                          <a:latin typeface="Cambria Math"/>
                          <a:ea typeface="Cambria Math"/>
                        </a:rPr>
                      </m:ctrlPr>
                    </m:sSubPr>
                    <m:e>
                      <m:r>
                        <a:rPr lang="es-ES" b="0" i="1" smtClean="0">
                          <a:latin typeface="Cambria Math"/>
                          <a:ea typeface="Cambria Math"/>
                        </a:rPr>
                        <m:t>𝑉</m:t>
                      </m:r>
                    </m:e>
                    <m:sub>
                      <m:r>
                        <a:rPr lang="es-ES" b="0" i="1" smtClean="0">
                          <a:latin typeface="Cambria Math"/>
                          <a:ea typeface="Cambria Math"/>
                        </a:rPr>
                        <m:t>𝑜𝑢𝑡</m:t>
                      </m:r>
                    </m:sub>
                  </m:sSub>
                </m:oMath>
              </a14:m>
              <a:r>
                <a:rPr lang="es-ES" dirty="0" smtClean="0"/>
                <a:t>=.03*250=5</a:t>
              </a:r>
              <a:endParaRPr lang="es-ES" dirty="0"/>
            </a:p>
          </dgm:t>
        </dgm:pt>
      </mc:Choice>
      <mc:Fallback xmlns="">
        <dgm:pt modelId="{893B1008-0BEF-4D51-84A6-04F3387A7C40}">
          <dgm:prSet/>
          <dgm:spPr/>
          <dgm:t>
            <a:bodyPr/>
            <a:lstStyle/>
            <a:p>
              <a:r>
                <a:rPr lang="es-EC" i="0" smtClean="0">
                  <a:latin typeface="Cambria Math"/>
                  <a:ea typeface="Cambria Math"/>
                </a:rPr>
                <a:t>∆</a:t>
              </a:r>
              <a:r>
                <a:rPr lang="es-ES" b="0" i="0" smtClean="0">
                  <a:latin typeface="Cambria Math"/>
                  <a:ea typeface="Cambria Math"/>
                </a:rPr>
                <a:t>𝑉</a:t>
              </a:r>
              <a:r>
                <a:rPr lang="es-EC" b="0" i="0" smtClean="0">
                  <a:latin typeface="Cambria Math"/>
                  <a:ea typeface="Cambria Math"/>
                </a:rPr>
                <a:t>_</a:t>
              </a:r>
              <a:r>
                <a:rPr lang="es-ES" b="0" i="0" smtClean="0">
                  <a:latin typeface="Cambria Math"/>
                  <a:ea typeface="Cambria Math"/>
                </a:rPr>
                <a:t>𝑜𝑢𝑡</a:t>
              </a:r>
              <a:r>
                <a:rPr lang="es-ES" dirty="0" smtClean="0"/>
                <a:t>=.03*250=5</a:t>
              </a:r>
              <a:endParaRPr lang="es-ES" dirty="0"/>
            </a:p>
          </dgm:t>
        </dgm:pt>
      </mc:Fallback>
    </mc:AlternateContent>
    <dgm:pt modelId="{91868E3E-69CD-497F-A48C-E7B15C14F440}" type="sibTrans" cxnId="{3EC19061-104D-4F57-A90A-B59D70DE78F1}">
      <dgm:prSet/>
      <dgm:spPr/>
      <dgm:t>
        <a:bodyPr/>
        <a:lstStyle/>
        <a:p>
          <a:endParaRPr lang="es-ES"/>
        </a:p>
      </dgm:t>
    </dgm:pt>
    <dgm:pt modelId="{98661994-AFC4-4B99-BEB6-7491B89F9FD3}" type="parTrans" cxnId="{3EC19061-104D-4F57-A90A-B59D70DE78F1}">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662" custLinFactNeighborY="-81175"/>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3" custScaleX="68865">
        <dgm:presLayoutVars>
          <dgm:bulletEnabled val="1"/>
        </dgm:presLayoutVars>
      </dgm:prSet>
      <dgm:spPr/>
      <dgm:t>
        <a:bodyPr/>
        <a:lstStyle/>
        <a:p>
          <a:endParaRPr lang="es-EC"/>
        </a:p>
      </dgm:t>
    </dgm:pt>
    <dgm:pt modelId="{E87F41F5-3201-4026-8B64-63EECBC7D0D8}" type="pres">
      <dgm:prSet presAssocID="{E761EC0A-C07D-4825-B890-304926A186C0}" presName="childTextBox" presStyleLbl="fgAccFollowNode1" presStyleIdx="1" presStyleCnt="3" custScaleX="99882">
        <dgm:presLayoutVars>
          <dgm:bulletEnabled val="1"/>
        </dgm:presLayoutVars>
      </dgm:prSet>
      <dgm:spPr/>
      <dgm:t>
        <a:bodyPr/>
        <a:lstStyle/>
        <a:p>
          <a:endParaRPr lang="es-EC"/>
        </a:p>
      </dgm:t>
    </dgm:pt>
    <dgm:pt modelId="{A6E3621C-D90D-4E88-98CE-FF0862FFA319}" type="pres">
      <dgm:prSet presAssocID="{893B1008-0BEF-4D51-84A6-04F3387A7C40}" presName="childTextBox" presStyleLbl="fgAccFollowNode1" presStyleIdx="2" presStyleCnt="3">
        <dgm:presLayoutVars>
          <dgm:bulletEnabled val="1"/>
        </dgm:presLayoutVars>
      </dgm:prSet>
      <dgm:spPr/>
      <dgm:t>
        <a:bodyPr/>
        <a:lstStyle/>
        <a:p>
          <a:endParaRPr lang="es-ES"/>
        </a:p>
      </dgm:t>
    </dgm:pt>
  </dgm:ptLst>
  <dgm:cxnLst>
    <dgm:cxn modelId="{F00EE90E-DA5E-4AB2-B1B5-77ECDFAF8A1D}" type="presOf" srcId="{E761EC0A-C07D-4825-B890-304926A186C0}" destId="{E87F41F5-3201-4026-8B64-63EECBC7D0D8}" srcOrd="0" destOrd="0" presId="urn:microsoft.com/office/officeart/2005/8/layout/process4"/>
    <dgm:cxn modelId="{8365AE0D-717E-40A6-92A0-2C33CED0AA77}" type="presOf" srcId="{3A7D02D3-5857-4CFF-ABB2-4BC9EF808C6F}" destId="{E53D70B2-FE06-4206-B44A-FCBC48DAA8B7}" srcOrd="0" destOrd="0" presId="urn:microsoft.com/office/officeart/2005/8/layout/process4"/>
    <dgm:cxn modelId="{ECD7A9D7-0E18-43A3-9221-F3A0C4B7E071}" type="presOf" srcId="{F2661510-19E1-4540-AE5F-F0A3DFDADA6B}" destId="{ABD4D71D-25A4-42D0-9B2B-FD85C1C82A6B}" srcOrd="1" destOrd="0" presId="urn:microsoft.com/office/officeart/2005/8/layout/process4"/>
    <dgm:cxn modelId="{95814BEE-8525-4FD0-9507-A0D5D4198DFC}" srcId="{F2661510-19E1-4540-AE5F-F0A3DFDADA6B}" destId="{E761EC0A-C07D-4825-B890-304926A186C0}" srcOrd="1" destOrd="0" parTransId="{A90DAF99-9653-44EC-A825-41F73226689C}" sibTransId="{277B7FF2-B63C-4701-AEC1-42D48EB65766}"/>
    <dgm:cxn modelId="{57AC0E8D-725B-4A0B-AE14-04BE3CA38D66}" srcId="{3A7D02D3-5857-4CFF-ABB2-4BC9EF808C6F}" destId="{F2661510-19E1-4540-AE5F-F0A3DFDADA6B}" srcOrd="0" destOrd="0" parTransId="{A4D16BAC-7C6D-4E37-B54A-6E46FD8F12FC}" sibTransId="{989EDCFF-8B4E-49DE-973F-23340F64430C}"/>
    <dgm:cxn modelId="{A48C6522-606B-4D3F-8D4F-36FEC96A5987}" type="presOf" srcId="{D6A7E6B9-33A7-42C8-BAA3-6B812DD3A2C8}" destId="{1C86AC8F-7F34-441F-8343-2CF19A980705}" srcOrd="0" destOrd="0" presId="urn:microsoft.com/office/officeart/2005/8/layout/process4"/>
    <dgm:cxn modelId="{EB4BA75E-8ECE-46EF-957B-A1EC8607734A}" type="presOf" srcId="{F2661510-19E1-4540-AE5F-F0A3DFDADA6B}" destId="{D627FF38-27B1-4196-AF5B-C32368E67013}" srcOrd="0"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C11E8F9E-CDBF-47A2-99CE-797661C2BB1B}" type="presOf" srcId="{893B1008-0BEF-4D51-84A6-04F3387A7C40}" destId="{A6E3621C-D90D-4E88-98CE-FF0862FFA319}" srcOrd="0" destOrd="0" presId="urn:microsoft.com/office/officeart/2005/8/layout/process4"/>
    <dgm:cxn modelId="{3EC19061-104D-4F57-A90A-B59D70DE78F1}" srcId="{F2661510-19E1-4540-AE5F-F0A3DFDADA6B}" destId="{893B1008-0BEF-4D51-84A6-04F3387A7C40}" srcOrd="2" destOrd="0" parTransId="{98661994-AFC4-4B99-BEB6-7491B89F9FD3}" sibTransId="{91868E3E-69CD-497F-A48C-E7B15C14F440}"/>
    <dgm:cxn modelId="{9D9040AD-730D-4B9B-97F9-E9C7F277FA80}" type="presParOf" srcId="{E53D70B2-FE06-4206-B44A-FCBC48DAA8B7}" destId="{3110F53C-2074-4E25-A334-20696D41E0F5}" srcOrd="0" destOrd="0" presId="urn:microsoft.com/office/officeart/2005/8/layout/process4"/>
    <dgm:cxn modelId="{7A3E083E-18E1-486D-B086-0242C3A47C48}" type="presParOf" srcId="{3110F53C-2074-4E25-A334-20696D41E0F5}" destId="{D627FF38-27B1-4196-AF5B-C32368E67013}" srcOrd="0" destOrd="0" presId="urn:microsoft.com/office/officeart/2005/8/layout/process4"/>
    <dgm:cxn modelId="{919639A9-B957-4D7D-982F-D36A249D674D}" type="presParOf" srcId="{3110F53C-2074-4E25-A334-20696D41E0F5}" destId="{ABD4D71D-25A4-42D0-9B2B-FD85C1C82A6B}" srcOrd="1" destOrd="0" presId="urn:microsoft.com/office/officeart/2005/8/layout/process4"/>
    <dgm:cxn modelId="{A271EFB2-433A-4ACB-A300-EB7837165B28}" type="presParOf" srcId="{3110F53C-2074-4E25-A334-20696D41E0F5}" destId="{002A7578-12FC-4114-9679-CDD77D925920}" srcOrd="2" destOrd="0" presId="urn:microsoft.com/office/officeart/2005/8/layout/process4"/>
    <dgm:cxn modelId="{66182F6E-A594-45DC-A289-86FE41C2F15F}" type="presParOf" srcId="{002A7578-12FC-4114-9679-CDD77D925920}" destId="{1C86AC8F-7F34-441F-8343-2CF19A980705}" srcOrd="0" destOrd="0" presId="urn:microsoft.com/office/officeart/2005/8/layout/process4"/>
    <dgm:cxn modelId="{660DE903-2D0A-44B4-9357-9E8E9C166354}" type="presParOf" srcId="{002A7578-12FC-4114-9679-CDD77D925920}" destId="{E87F41F5-3201-4026-8B64-63EECBC7D0D8}" srcOrd="1" destOrd="0" presId="urn:microsoft.com/office/officeart/2005/8/layout/process4"/>
    <dgm:cxn modelId="{49393A0C-FF91-4D97-92CB-E9FBD5391D65}" type="presParOf" srcId="{002A7578-12FC-4114-9679-CDD77D925920}" destId="{A6E3621C-D90D-4E88-98CE-FF0862FFA319}"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a:blipFill rotWithShape="1">
          <a:blip xmlns:r="http://schemas.openxmlformats.org/officeDocument/2006/relationships" r:embed="rId1"/>
          <a:stretch>
            <a:fillRect/>
          </a:stretch>
        </a:blipFill>
      </dgm:spPr>
      <dgm:t>
        <a:bodyPr/>
        <a:lstStyle/>
        <a:p>
          <a:r>
            <a:rPr lang="es-ES">
              <a:noFill/>
            </a:rPr>
            <a:t> </a:t>
          </a:r>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E761EC0A-C07D-4825-B890-304926A186C0}">
      <dgm:prSet phldrT="[Texto]"/>
      <dgm:spPr>
        <a:blipFill rotWithShape="1">
          <a:blip xmlns:r="http://schemas.openxmlformats.org/officeDocument/2006/relationships" r:embed="rId2"/>
          <a:stretch>
            <a:fillRect/>
          </a:stretch>
        </a:blipFill>
      </dgm:spPr>
      <dgm:t>
        <a:bodyPr/>
        <a:lstStyle/>
        <a:p>
          <a:r>
            <a:rPr lang="es-ES">
              <a:noFill/>
            </a:rPr>
            <a:t> </a:t>
          </a:r>
        </a:p>
      </dgm:t>
    </dgm:p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F2661510-19E1-4540-AE5F-F0A3DFDADA6B}">
      <dgm:prSet phldrT="[Texto]"/>
      <dgm:spPr/>
      <dgm:t>
        <a:bodyPr/>
        <a:lstStyle/>
        <a:p>
          <a:r>
            <a:rPr lang="es-EC" baseline="0" dirty="0" smtClean="0"/>
            <a:t>Formulas del capacitor.</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893B1008-0BEF-4D51-84A6-04F3387A7C40}">
      <dgm:prSet/>
      <dgm:spPr>
        <a:blipFill rotWithShape="1">
          <a:blip xmlns:r="http://schemas.openxmlformats.org/officeDocument/2006/relationships" r:embed="rId3"/>
          <a:stretch>
            <a:fillRect/>
          </a:stretch>
        </a:blipFill>
      </dgm:spPr>
      <dgm:t>
        <a:bodyPr/>
        <a:lstStyle/>
        <a:p>
          <a:r>
            <a:rPr lang="es-ES">
              <a:noFill/>
            </a:rPr>
            <a:t> </a:t>
          </a:r>
        </a:p>
      </dgm:t>
    </dgm:pt>
    <dgm:pt modelId="{91868E3E-69CD-497F-A48C-E7B15C14F440}" type="sibTrans" cxnId="{3EC19061-104D-4F57-A90A-B59D70DE78F1}">
      <dgm:prSet/>
      <dgm:spPr/>
      <dgm:t>
        <a:bodyPr/>
        <a:lstStyle/>
        <a:p>
          <a:endParaRPr lang="es-ES"/>
        </a:p>
      </dgm:t>
    </dgm:pt>
    <dgm:pt modelId="{98661994-AFC4-4B99-BEB6-7491B89F9FD3}" type="parTrans" cxnId="{3EC19061-104D-4F57-A90A-B59D70DE78F1}">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662" custLinFactNeighborY="-81175"/>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3" custScaleX="68865">
        <dgm:presLayoutVars>
          <dgm:bulletEnabled val="1"/>
        </dgm:presLayoutVars>
      </dgm:prSet>
      <dgm:spPr/>
      <dgm:t>
        <a:bodyPr/>
        <a:lstStyle/>
        <a:p>
          <a:endParaRPr lang="es-EC"/>
        </a:p>
      </dgm:t>
    </dgm:pt>
    <dgm:pt modelId="{E87F41F5-3201-4026-8B64-63EECBC7D0D8}" type="pres">
      <dgm:prSet presAssocID="{E761EC0A-C07D-4825-B890-304926A186C0}" presName="childTextBox" presStyleLbl="fgAccFollowNode1" presStyleIdx="1" presStyleCnt="3" custScaleX="99882">
        <dgm:presLayoutVars>
          <dgm:bulletEnabled val="1"/>
        </dgm:presLayoutVars>
      </dgm:prSet>
      <dgm:spPr/>
      <dgm:t>
        <a:bodyPr/>
        <a:lstStyle/>
        <a:p>
          <a:endParaRPr lang="es-EC"/>
        </a:p>
      </dgm:t>
    </dgm:pt>
    <dgm:pt modelId="{A6E3621C-D90D-4E88-98CE-FF0862FFA319}" type="pres">
      <dgm:prSet presAssocID="{893B1008-0BEF-4D51-84A6-04F3387A7C40}" presName="childTextBox" presStyleLbl="fgAccFollowNode1" presStyleIdx="2" presStyleCnt="3">
        <dgm:presLayoutVars>
          <dgm:bulletEnabled val="1"/>
        </dgm:presLayoutVars>
      </dgm:prSet>
      <dgm:spPr/>
      <dgm:t>
        <a:bodyPr/>
        <a:lstStyle/>
        <a:p>
          <a:endParaRPr lang="es-ES"/>
        </a:p>
      </dgm:t>
    </dgm:pt>
  </dgm:ptLst>
  <dgm:cxnLst>
    <dgm:cxn modelId="{085696C3-72D0-40EA-83BC-F32D07464B7C}" type="presOf" srcId="{D6A7E6B9-33A7-42C8-BAA3-6B812DD3A2C8}" destId="{1C86AC8F-7F34-441F-8343-2CF19A980705}" srcOrd="0" destOrd="0" presId="urn:microsoft.com/office/officeart/2005/8/layout/process4"/>
    <dgm:cxn modelId="{86429D8C-737D-4049-90F1-7B11BF0B30EE}" type="presOf" srcId="{E761EC0A-C07D-4825-B890-304926A186C0}" destId="{E87F41F5-3201-4026-8B64-63EECBC7D0D8}" srcOrd="0" destOrd="0" presId="urn:microsoft.com/office/officeart/2005/8/layout/process4"/>
    <dgm:cxn modelId="{95814BEE-8525-4FD0-9507-A0D5D4198DFC}" srcId="{F2661510-19E1-4540-AE5F-F0A3DFDADA6B}" destId="{E761EC0A-C07D-4825-B890-304926A186C0}" srcOrd="1" destOrd="0" parTransId="{A90DAF99-9653-44EC-A825-41F73226689C}" sibTransId="{277B7FF2-B63C-4701-AEC1-42D48EB65766}"/>
    <dgm:cxn modelId="{386D829D-3F53-4D95-A2BC-2F3B78A689CB}" type="presOf" srcId="{893B1008-0BEF-4D51-84A6-04F3387A7C40}" destId="{A6E3621C-D90D-4E88-98CE-FF0862FFA319}" srcOrd="0" destOrd="0" presId="urn:microsoft.com/office/officeart/2005/8/layout/process4"/>
    <dgm:cxn modelId="{1C42DD1F-02E2-474F-86DA-08A344EDAA27}" type="presOf" srcId="{F2661510-19E1-4540-AE5F-F0A3DFDADA6B}" destId="{D627FF38-27B1-4196-AF5B-C32368E67013}" srcOrd="0" destOrd="0" presId="urn:microsoft.com/office/officeart/2005/8/layout/process4"/>
    <dgm:cxn modelId="{4CB8E88B-280C-4E70-88B7-ADEA0E10A6A0}" type="presOf" srcId="{F2661510-19E1-4540-AE5F-F0A3DFDADA6B}" destId="{ABD4D71D-25A4-42D0-9B2B-FD85C1C82A6B}" srcOrd="1"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36A3AA1A-CEE8-43E2-8C32-35DB9F7922F0}" srcId="{F2661510-19E1-4540-AE5F-F0A3DFDADA6B}" destId="{D6A7E6B9-33A7-42C8-BAA3-6B812DD3A2C8}" srcOrd="0" destOrd="0" parTransId="{5B0326E9-DDF2-41F4-A5D6-3927C0BED430}" sibTransId="{B190B205-04D2-4106-B7E8-12FC1934AF82}"/>
    <dgm:cxn modelId="{497B03E0-EFFA-4EF5-900D-EEEC9948A6AB}" type="presOf" srcId="{3A7D02D3-5857-4CFF-ABB2-4BC9EF808C6F}" destId="{E53D70B2-FE06-4206-B44A-FCBC48DAA8B7}" srcOrd="0" destOrd="0" presId="urn:microsoft.com/office/officeart/2005/8/layout/process4"/>
    <dgm:cxn modelId="{3EC19061-104D-4F57-A90A-B59D70DE78F1}" srcId="{F2661510-19E1-4540-AE5F-F0A3DFDADA6B}" destId="{893B1008-0BEF-4D51-84A6-04F3387A7C40}" srcOrd="2" destOrd="0" parTransId="{98661994-AFC4-4B99-BEB6-7491B89F9FD3}" sibTransId="{91868E3E-69CD-497F-A48C-E7B15C14F440}"/>
    <dgm:cxn modelId="{E3FBDF07-0FF9-4015-96ED-5D9B93D358B0}" type="presParOf" srcId="{E53D70B2-FE06-4206-B44A-FCBC48DAA8B7}" destId="{3110F53C-2074-4E25-A334-20696D41E0F5}" srcOrd="0" destOrd="0" presId="urn:microsoft.com/office/officeart/2005/8/layout/process4"/>
    <dgm:cxn modelId="{20C65303-06B4-4D9C-AD09-B8C3ED1FA814}" type="presParOf" srcId="{3110F53C-2074-4E25-A334-20696D41E0F5}" destId="{D627FF38-27B1-4196-AF5B-C32368E67013}" srcOrd="0" destOrd="0" presId="urn:microsoft.com/office/officeart/2005/8/layout/process4"/>
    <dgm:cxn modelId="{D956879D-C52A-4553-8023-513D2A3468B6}" type="presParOf" srcId="{3110F53C-2074-4E25-A334-20696D41E0F5}" destId="{ABD4D71D-25A4-42D0-9B2B-FD85C1C82A6B}" srcOrd="1" destOrd="0" presId="urn:microsoft.com/office/officeart/2005/8/layout/process4"/>
    <dgm:cxn modelId="{6E933748-6B75-405C-984B-6431AB415786}" type="presParOf" srcId="{3110F53C-2074-4E25-A334-20696D41E0F5}" destId="{002A7578-12FC-4114-9679-CDD77D925920}" srcOrd="2" destOrd="0" presId="urn:microsoft.com/office/officeart/2005/8/layout/process4"/>
    <dgm:cxn modelId="{4005B546-42E3-45D5-A682-4EAC49D68F72}" type="presParOf" srcId="{002A7578-12FC-4114-9679-CDD77D925920}" destId="{1C86AC8F-7F34-441F-8343-2CF19A980705}" srcOrd="0" destOrd="0" presId="urn:microsoft.com/office/officeart/2005/8/layout/process4"/>
    <dgm:cxn modelId="{6C3B813B-68DB-4FAE-A13D-E167B42C107A}" type="presParOf" srcId="{002A7578-12FC-4114-9679-CDD77D925920}" destId="{E87F41F5-3201-4026-8B64-63EECBC7D0D8}" srcOrd="1" destOrd="0" presId="urn:microsoft.com/office/officeart/2005/8/layout/process4"/>
    <dgm:cxn modelId="{3F56F754-3680-485B-B867-552A26C015AD}" type="presParOf" srcId="{002A7578-12FC-4114-9679-CDD77D925920}" destId="{A6E3621C-D90D-4E88-98CE-FF0862FFA319}"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mc:AlternateContent xmlns:mc="http://schemas.openxmlformats.org/markup-compatibility/2006" xmlns:a14="http://schemas.microsoft.com/office/drawing/2010/main">
      <mc:Choice Requires="a14">
        <dgm:pt modelId="{D6A7E6B9-33A7-42C8-BAA3-6B812DD3A2C8}">
          <dgm:prSet phldrT="[Texto]"/>
          <dgm:spPr/>
          <dgm:t>
            <a:bodyPr/>
            <a:lstStyle/>
            <a:p>
              <a:pPr/>
              <a14:m>
                <m:oMathPara xmlns:m="http://schemas.openxmlformats.org/officeDocument/2006/math">
                  <m:oMathParaPr>
                    <m:jc m:val="centerGroup"/>
                  </m:oMathParaPr>
                  <m:oMath xmlns:m="http://schemas.openxmlformats.org/officeDocument/2006/math">
                    <m:r>
                      <a:rPr lang="es-ES" i="1" smtClean="0">
                        <a:latin typeface="Cambria Math"/>
                      </a:rPr>
                      <m:t>𝐶</m:t>
                    </m:r>
                    <m:r>
                      <a:rPr lang="es-ES" i="1" smtClean="0">
                        <a:latin typeface="Cambria Math"/>
                        <a:ea typeface="Cambria Math"/>
                      </a:rPr>
                      <m:t>≥</m:t>
                    </m:r>
                    <m:f>
                      <m:fPr>
                        <m:ctrlPr>
                          <a:rPr lang="es-ES" b="0" i="1" smtClean="0">
                            <a:latin typeface="Cambria Math"/>
                          </a:rPr>
                        </m:ctrlPr>
                      </m:fPr>
                      <m:num>
                        <m:sSub>
                          <m:sSubPr>
                            <m:ctrlPr>
                              <a:rPr lang="es-ES" b="0" i="1" smtClean="0">
                                <a:latin typeface="Cambria Math"/>
                              </a:rPr>
                            </m:ctrlPr>
                          </m:sSubPr>
                          <m:e>
                            <m:r>
                              <a:rPr lang="es-ES" b="0" i="1" smtClean="0">
                                <a:latin typeface="Cambria Math"/>
                              </a:rPr>
                              <m:t>𝐼</m:t>
                            </m:r>
                          </m:e>
                          <m:sub>
                            <m:r>
                              <a:rPr lang="es-ES" b="0" i="1" smtClean="0">
                                <a:latin typeface="Cambria Math"/>
                              </a:rPr>
                              <m:t>𝑜𝑢𝑡</m:t>
                            </m:r>
                          </m:sub>
                        </m:sSub>
                        <m:r>
                          <a:rPr lang="es-ES" b="0" i="1" smtClean="0">
                            <a:latin typeface="Cambria Math"/>
                          </a:rPr>
                          <m:t>∗</m:t>
                        </m:r>
                        <m:r>
                          <a:rPr lang="es-ES" b="0" i="1" smtClean="0">
                            <a:latin typeface="Cambria Math"/>
                          </a:rPr>
                          <m:t>𝐷</m:t>
                        </m:r>
                      </m:num>
                      <m:den>
                        <m:r>
                          <a:rPr lang="es-ES" b="0" i="1" smtClean="0">
                            <a:latin typeface="Cambria Math"/>
                            <a:ea typeface="Cambria Math"/>
                          </a:rPr>
                          <m:t>∆</m:t>
                        </m:r>
                        <m:sSub>
                          <m:sSubPr>
                            <m:ctrlPr>
                              <a:rPr lang="es-ES" b="0" i="1" smtClean="0">
                                <a:latin typeface="Cambria Math"/>
                                <a:ea typeface="Cambria Math"/>
                              </a:rPr>
                            </m:ctrlPr>
                          </m:sSubPr>
                          <m:e>
                            <m:r>
                              <a:rPr lang="es-ES" b="0" i="1" smtClean="0">
                                <a:latin typeface="Cambria Math"/>
                                <a:ea typeface="Cambria Math"/>
                              </a:rPr>
                              <m:t>𝑉</m:t>
                            </m:r>
                          </m:e>
                          <m:sub>
                            <m:r>
                              <a:rPr lang="es-ES" b="0" i="1" smtClean="0">
                                <a:latin typeface="Cambria Math"/>
                                <a:ea typeface="Cambria Math"/>
                              </a:rPr>
                              <m:t>𝑜𝑢𝑡</m:t>
                            </m:r>
                          </m:sub>
                        </m:sSub>
                        <m:r>
                          <a:rPr lang="es-ES" b="0" i="1" smtClean="0">
                            <a:latin typeface="Cambria Math"/>
                            <a:ea typeface="Cambria Math"/>
                          </a:rPr>
                          <m:t>∗</m:t>
                        </m:r>
                        <m:r>
                          <a:rPr lang="es-ES" b="0" i="1" smtClean="0">
                            <a:latin typeface="Cambria Math"/>
                            <a:ea typeface="Cambria Math"/>
                          </a:rPr>
                          <m:t>𝐹</m:t>
                        </m:r>
                      </m:den>
                    </m:f>
                  </m:oMath>
                </m:oMathPara>
              </a14:m>
              <a:endParaRPr lang="es-EC" dirty="0"/>
            </a:p>
          </dgm:t>
        </dgm:pt>
      </mc:Choice>
      <mc:Fallback xmlns="">
        <dgm:pt modelId="{D6A7E6B9-33A7-42C8-BAA3-6B812DD3A2C8}">
          <dgm:prSet phldrT="[Texto]"/>
          <dgm:spPr/>
          <dgm:t>
            <a:bodyPr/>
            <a:lstStyle/>
            <a:p>
              <a:r>
                <a:rPr lang="es-ES" i="0" smtClean="0">
                  <a:latin typeface="Cambria Math"/>
                </a:rPr>
                <a:t>𝐶</a:t>
              </a:r>
              <a:r>
                <a:rPr lang="es-ES" i="0" smtClean="0">
                  <a:latin typeface="Cambria Math"/>
                  <a:ea typeface="Cambria Math"/>
                </a:rPr>
                <a:t>≥</a:t>
              </a:r>
              <a:r>
                <a:rPr lang="es-ES" b="0" i="0" smtClean="0">
                  <a:latin typeface="Cambria Math"/>
                </a:rPr>
                <a:t>(𝐼_𝑜𝑢𝑡∗𝐷)/(</a:t>
              </a:r>
              <a:r>
                <a:rPr lang="es-ES" b="0" i="0" smtClean="0">
                  <a:latin typeface="Cambria Math"/>
                  <a:ea typeface="Cambria Math"/>
                </a:rPr>
                <a:t>∆𝑉_𝑜𝑢𝑡∗𝐹)</a:t>
              </a:r>
              <a:endParaRPr lang="es-EC" dirty="0"/>
            </a:p>
          </dgm:t>
        </dgm:pt>
      </mc:Fallback>
    </mc:AlternateConten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mc:AlternateContent xmlns:mc="http://schemas.openxmlformats.org/markup-compatibility/2006" xmlns:a14="http://schemas.microsoft.com/office/drawing/2010/main">
      <mc:Choice Requires="a14">
        <dgm:pt modelId="{E761EC0A-C07D-4825-B890-304926A186C0}">
          <dgm:prSet phldrT="[Texto]"/>
          <dgm:spPr/>
          <dgm:t>
            <a:bodyPr/>
            <a:lstStyle/>
            <a:p>
              <a:pPr/>
              <a14:m>
                <m:oMathPara xmlns:m="http://schemas.openxmlformats.org/officeDocument/2006/math">
                  <m:oMathParaPr>
                    <m:jc m:val="centerGroup"/>
                  </m:oMathParaPr>
                  <m:oMath xmlns:m="http://schemas.openxmlformats.org/officeDocument/2006/math">
                    <m:r>
                      <a:rPr lang="es-ES" i="1" smtClean="0">
                        <a:latin typeface="Cambria Math"/>
                      </a:rPr>
                      <m:t>𝐶</m:t>
                    </m:r>
                    <m:r>
                      <a:rPr lang="es-ES" i="1" smtClean="0">
                        <a:latin typeface="Cambria Math"/>
                        <a:ea typeface="Cambria Math"/>
                      </a:rPr>
                      <m:t>≥</m:t>
                    </m:r>
                    <m:f>
                      <m:fPr>
                        <m:ctrlPr>
                          <a:rPr lang="es-ES" b="0" i="1" smtClean="0">
                            <a:latin typeface="Cambria Math"/>
                          </a:rPr>
                        </m:ctrlPr>
                      </m:fPr>
                      <m:num>
                        <m:r>
                          <a:rPr lang="es-ES" b="0" i="1" smtClean="0">
                            <a:latin typeface="Cambria Math"/>
                          </a:rPr>
                          <m:t>1∗0.6</m:t>
                        </m:r>
                      </m:num>
                      <m:den>
                        <m:r>
                          <a:rPr lang="es-ES" b="0" i="1" smtClean="0">
                            <a:latin typeface="Cambria Math"/>
                            <a:ea typeface="Cambria Math"/>
                          </a:rPr>
                          <m:t>5∗32000</m:t>
                        </m:r>
                      </m:den>
                    </m:f>
                  </m:oMath>
                </m:oMathPara>
              </a14:m>
              <a:endParaRPr lang="es-EC" dirty="0"/>
            </a:p>
          </dgm:t>
        </dgm:pt>
      </mc:Choice>
      <mc:Fallback xmlns="">
        <dgm:pt modelId="{E761EC0A-C07D-4825-B890-304926A186C0}">
          <dgm:prSet phldrT="[Texto]"/>
          <dgm:spPr/>
          <dgm:t>
            <a:bodyPr/>
            <a:lstStyle/>
            <a:p>
              <a:r>
                <a:rPr lang="es-ES" i="0" smtClean="0">
                  <a:latin typeface="Cambria Math"/>
                </a:rPr>
                <a:t>𝐶</a:t>
              </a:r>
              <a:r>
                <a:rPr lang="es-ES" i="0" smtClean="0">
                  <a:latin typeface="Cambria Math"/>
                  <a:ea typeface="Cambria Math"/>
                </a:rPr>
                <a:t>≥</a:t>
              </a:r>
              <a:r>
                <a:rPr lang="es-ES" b="0" i="0" smtClean="0">
                  <a:latin typeface="Cambria Math"/>
                </a:rPr>
                <a:t>(</a:t>
              </a:r>
              <a:r>
                <a:rPr lang="es-ES" b="0" i="0" smtClean="0">
                  <a:latin typeface="Cambria Math"/>
                </a:rPr>
                <a:t>1</a:t>
              </a:r>
              <a:r>
                <a:rPr lang="es-ES" b="0" i="0" smtClean="0">
                  <a:latin typeface="Cambria Math"/>
                </a:rPr>
                <a:t>∗</a:t>
              </a:r>
              <a:r>
                <a:rPr lang="es-ES" b="0" i="0" smtClean="0">
                  <a:latin typeface="Cambria Math"/>
                </a:rPr>
                <a:t>0.6)/(</a:t>
              </a:r>
              <a:r>
                <a:rPr lang="es-ES" b="0" i="0" smtClean="0">
                  <a:latin typeface="Cambria Math"/>
                  <a:ea typeface="Cambria Math"/>
                </a:rPr>
                <a:t>5∗32000)</a:t>
              </a:r>
              <a:endParaRPr lang="es-EC" dirty="0"/>
            </a:p>
          </dgm:t>
        </dgm:pt>
      </mc:Fallback>
    </mc:AlternateConten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F2661510-19E1-4540-AE5F-F0A3DFDADA6B}">
      <dgm:prSet phldrT="[Texto]"/>
      <dgm:spPr/>
      <dgm:t>
        <a:bodyPr/>
        <a:lstStyle/>
        <a:p>
          <a:r>
            <a:rPr lang="es-EC" dirty="0" smtClean="0"/>
            <a:t>Calculando la capacitancia.</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893B1008-0BEF-4D51-84A6-04F3387A7C40}">
      <dgm:prSet/>
      <dgm:spPr/>
      <dgm:t>
        <a:bodyPr/>
        <a:lstStyle/>
        <a:p>
          <a:r>
            <a:rPr lang="es-ES" dirty="0" smtClean="0"/>
            <a:t>C=</a:t>
          </a:r>
          <a:r>
            <a:rPr lang="es-ES" baseline="0" dirty="0" smtClean="0"/>
            <a:t> 47 [uf]</a:t>
          </a:r>
          <a:endParaRPr lang="es-ES" dirty="0"/>
        </a:p>
      </dgm:t>
    </dgm:pt>
    <dgm:pt modelId="{91868E3E-69CD-497F-A48C-E7B15C14F440}" type="sibTrans" cxnId="{3EC19061-104D-4F57-A90A-B59D70DE78F1}">
      <dgm:prSet/>
      <dgm:spPr/>
      <dgm:t>
        <a:bodyPr/>
        <a:lstStyle/>
        <a:p>
          <a:endParaRPr lang="es-ES"/>
        </a:p>
      </dgm:t>
    </dgm:pt>
    <dgm:pt modelId="{98661994-AFC4-4B99-BEB6-7491B89F9FD3}" type="parTrans" cxnId="{3EC19061-104D-4F57-A90A-B59D70DE78F1}">
      <dgm:prSet/>
      <dgm:spPr/>
      <dgm:t>
        <a:bodyPr/>
        <a:lstStyle/>
        <a:p>
          <a:endParaRPr lang="es-ES"/>
        </a:p>
      </dgm:t>
    </dgm:pt>
    <mc:AlternateContent xmlns:mc="http://schemas.openxmlformats.org/markup-compatibility/2006" xmlns:a14="http://schemas.microsoft.com/office/drawing/2010/main">
      <mc:Choice Requires="a14">
        <dgm:pt modelId="{CE72CACD-982A-4D52-8C7F-CF9F66BC44AE}">
          <dgm:prSet/>
          <dgm:spPr/>
          <dgm:t>
            <a:bodyPr/>
            <a:lstStyle/>
            <a:p>
              <a:r>
                <a:rPr lang="es-ES" dirty="0" smtClean="0"/>
                <a:t>C</a:t>
              </a:r>
              <a14:m>
                <m:oMath xmlns:m="http://schemas.openxmlformats.org/officeDocument/2006/math">
                  <m:r>
                    <a:rPr lang="es-ES" i="1" smtClean="0">
                      <a:latin typeface="Cambria Math"/>
                      <a:ea typeface="Cambria Math"/>
                    </a:rPr>
                    <m:t>≥</m:t>
                  </m:r>
                  <m:r>
                    <a:rPr lang="es-ES" b="0" i="1" smtClean="0">
                      <a:latin typeface="Cambria Math"/>
                      <a:ea typeface="Cambria Math"/>
                    </a:rPr>
                    <m:t>4[</m:t>
                  </m:r>
                  <m:r>
                    <a:rPr lang="es-ES" b="0" i="1" smtClean="0">
                      <a:latin typeface="Cambria Math"/>
                      <a:ea typeface="Cambria Math"/>
                    </a:rPr>
                    <m:t>𝑢𝑓</m:t>
                  </m:r>
                  <m:r>
                    <a:rPr lang="es-ES" b="0" i="1" smtClean="0">
                      <a:latin typeface="Cambria Math"/>
                      <a:ea typeface="Cambria Math"/>
                    </a:rPr>
                    <m:t>]</m:t>
                  </m:r>
                </m:oMath>
              </a14:m>
              <a:endParaRPr lang="es-ES" dirty="0"/>
            </a:p>
          </dgm:t>
        </dgm:pt>
      </mc:Choice>
      <mc:Fallback xmlns="">
        <dgm:pt modelId="{CE72CACD-982A-4D52-8C7F-CF9F66BC44AE}">
          <dgm:prSet/>
          <dgm:spPr/>
          <dgm:t>
            <a:bodyPr/>
            <a:lstStyle/>
            <a:p>
              <a:r>
                <a:rPr lang="es-ES" dirty="0" smtClean="0"/>
                <a:t>C</a:t>
              </a:r>
              <a:r>
                <a:rPr lang="es-ES" i="0" smtClean="0">
                  <a:latin typeface="Cambria Math"/>
                  <a:ea typeface="Cambria Math"/>
                </a:rPr>
                <a:t>≥</a:t>
              </a:r>
              <a:r>
                <a:rPr lang="es-ES" b="0" i="0" smtClean="0">
                  <a:latin typeface="Cambria Math"/>
                  <a:ea typeface="Cambria Math"/>
                </a:rPr>
                <a:t>4[𝑢𝑓]</a:t>
              </a:r>
              <a:endParaRPr lang="es-ES" dirty="0"/>
            </a:p>
          </dgm:t>
        </dgm:pt>
      </mc:Fallback>
    </mc:AlternateContent>
    <dgm:pt modelId="{9862F8F2-9162-4228-84FE-A1424CC8B54B}" type="parTrans" cxnId="{9F861144-904D-4709-8481-5C8E86C00553}">
      <dgm:prSet/>
      <dgm:spPr/>
      <dgm:t>
        <a:bodyPr/>
        <a:lstStyle/>
        <a:p>
          <a:endParaRPr lang="es-ES"/>
        </a:p>
      </dgm:t>
    </dgm:pt>
    <dgm:pt modelId="{6227C806-1CCA-4A21-A86C-C1B98270A044}" type="sibTrans" cxnId="{9F861144-904D-4709-8481-5C8E86C00553}">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662" custLinFactNeighborY="-81175"/>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custScaleX="92136">
        <dgm:presLayoutVars>
          <dgm:bulletEnabled val="1"/>
        </dgm:presLayoutVars>
      </dgm:prSet>
      <dgm:spPr/>
      <dgm:t>
        <a:bodyPr/>
        <a:lstStyle/>
        <a:p>
          <a:endParaRPr lang="es-EC"/>
        </a:p>
      </dgm:t>
    </dgm:pt>
    <dgm:pt modelId="{E87F41F5-3201-4026-8B64-63EECBC7D0D8}" type="pres">
      <dgm:prSet presAssocID="{E761EC0A-C07D-4825-B890-304926A186C0}" presName="childTextBox" presStyleLbl="fgAccFollowNode1" presStyleIdx="1" presStyleCnt="4" custScaleX="99882">
        <dgm:presLayoutVars>
          <dgm:bulletEnabled val="1"/>
        </dgm:presLayoutVars>
      </dgm:prSet>
      <dgm:spPr/>
      <dgm:t>
        <a:bodyPr/>
        <a:lstStyle/>
        <a:p>
          <a:endParaRPr lang="es-EC"/>
        </a:p>
      </dgm:t>
    </dgm:pt>
    <dgm:pt modelId="{B1BDF329-63E7-4549-90E2-AAE44AB4103A}" type="pres">
      <dgm:prSet presAssocID="{CE72CACD-982A-4D52-8C7F-CF9F66BC44AE}" presName="childTextBox" presStyleLbl="fgAccFollowNode1" presStyleIdx="2" presStyleCnt="4">
        <dgm:presLayoutVars>
          <dgm:bulletEnabled val="1"/>
        </dgm:presLayoutVars>
      </dgm:prSet>
      <dgm:spPr/>
      <dgm:t>
        <a:bodyPr/>
        <a:lstStyle/>
        <a:p>
          <a:endParaRPr lang="es-ES"/>
        </a:p>
      </dgm:t>
    </dgm:pt>
    <dgm:pt modelId="{A6E3621C-D90D-4E88-98CE-FF0862FFA319}" type="pres">
      <dgm:prSet presAssocID="{893B1008-0BEF-4D51-84A6-04F3387A7C40}" presName="childTextBox" presStyleLbl="fgAccFollowNode1" presStyleIdx="3" presStyleCnt="4">
        <dgm:presLayoutVars>
          <dgm:bulletEnabled val="1"/>
        </dgm:presLayoutVars>
      </dgm:prSet>
      <dgm:spPr/>
      <dgm:t>
        <a:bodyPr/>
        <a:lstStyle/>
        <a:p>
          <a:endParaRPr lang="es-ES"/>
        </a:p>
      </dgm:t>
    </dgm:pt>
  </dgm:ptLst>
  <dgm:cxnLst>
    <dgm:cxn modelId="{9C25CDC7-1496-441F-A514-902BB04AF4E7}" type="presOf" srcId="{F2661510-19E1-4540-AE5F-F0A3DFDADA6B}" destId="{ABD4D71D-25A4-42D0-9B2B-FD85C1C82A6B}" srcOrd="1" destOrd="0" presId="urn:microsoft.com/office/officeart/2005/8/layout/process4"/>
    <dgm:cxn modelId="{ED5D17D9-6053-4EC9-A745-05EFDD2D4481}" type="presOf" srcId="{CE72CACD-982A-4D52-8C7F-CF9F66BC44AE}" destId="{B1BDF329-63E7-4549-90E2-AAE44AB4103A}" srcOrd="0" destOrd="0" presId="urn:microsoft.com/office/officeart/2005/8/layout/process4"/>
    <dgm:cxn modelId="{95814BEE-8525-4FD0-9507-A0D5D4198DFC}" srcId="{F2661510-19E1-4540-AE5F-F0A3DFDADA6B}" destId="{E761EC0A-C07D-4825-B890-304926A186C0}" srcOrd="1" destOrd="0" parTransId="{A90DAF99-9653-44EC-A825-41F73226689C}" sibTransId="{277B7FF2-B63C-4701-AEC1-42D48EB65766}"/>
    <dgm:cxn modelId="{2C63AE4A-AA2C-4F64-AA3B-DEC70D75E60C}" type="presOf" srcId="{F2661510-19E1-4540-AE5F-F0A3DFDADA6B}" destId="{D627FF38-27B1-4196-AF5B-C32368E67013}" srcOrd="0"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6DAB3A6D-67F4-422A-8850-2C263D482C91}" type="presOf" srcId="{3A7D02D3-5857-4CFF-ABB2-4BC9EF808C6F}" destId="{E53D70B2-FE06-4206-B44A-FCBC48DAA8B7}" srcOrd="0" destOrd="0" presId="urn:microsoft.com/office/officeart/2005/8/layout/process4"/>
    <dgm:cxn modelId="{F0FB94CE-E9A1-4579-9398-D82DC1DD9B3B}" type="presOf" srcId="{E761EC0A-C07D-4825-B890-304926A186C0}" destId="{E87F41F5-3201-4026-8B64-63EECBC7D0D8}" srcOrd="0" destOrd="0" presId="urn:microsoft.com/office/officeart/2005/8/layout/process4"/>
    <dgm:cxn modelId="{CD5B1A04-C780-48C6-B650-A7F89AB0788C}" type="presOf" srcId="{D6A7E6B9-33A7-42C8-BAA3-6B812DD3A2C8}" destId="{1C86AC8F-7F34-441F-8343-2CF19A980705}" srcOrd="0" destOrd="0" presId="urn:microsoft.com/office/officeart/2005/8/layout/process4"/>
    <dgm:cxn modelId="{9F861144-904D-4709-8481-5C8E86C00553}" srcId="{F2661510-19E1-4540-AE5F-F0A3DFDADA6B}" destId="{CE72CACD-982A-4D52-8C7F-CF9F66BC44AE}" srcOrd="2" destOrd="0" parTransId="{9862F8F2-9162-4228-84FE-A1424CC8B54B}" sibTransId="{6227C806-1CCA-4A21-A86C-C1B98270A044}"/>
    <dgm:cxn modelId="{3EC19061-104D-4F57-A90A-B59D70DE78F1}" srcId="{F2661510-19E1-4540-AE5F-F0A3DFDADA6B}" destId="{893B1008-0BEF-4D51-84A6-04F3387A7C40}" srcOrd="3" destOrd="0" parTransId="{98661994-AFC4-4B99-BEB6-7491B89F9FD3}" sibTransId="{91868E3E-69CD-497F-A48C-E7B15C14F440}"/>
    <dgm:cxn modelId="{57AC0E8D-725B-4A0B-AE14-04BE3CA38D66}" srcId="{3A7D02D3-5857-4CFF-ABB2-4BC9EF808C6F}" destId="{F2661510-19E1-4540-AE5F-F0A3DFDADA6B}" srcOrd="0" destOrd="0" parTransId="{A4D16BAC-7C6D-4E37-B54A-6E46FD8F12FC}" sibTransId="{989EDCFF-8B4E-49DE-973F-23340F64430C}"/>
    <dgm:cxn modelId="{CA580139-3011-481D-B33A-971D27D7D0C3}" type="presOf" srcId="{893B1008-0BEF-4D51-84A6-04F3387A7C40}" destId="{A6E3621C-D90D-4E88-98CE-FF0862FFA319}" srcOrd="0" destOrd="0" presId="urn:microsoft.com/office/officeart/2005/8/layout/process4"/>
    <dgm:cxn modelId="{8239A0D8-3577-4E60-84F4-5CC71F733049}" type="presParOf" srcId="{E53D70B2-FE06-4206-B44A-FCBC48DAA8B7}" destId="{3110F53C-2074-4E25-A334-20696D41E0F5}" srcOrd="0" destOrd="0" presId="urn:microsoft.com/office/officeart/2005/8/layout/process4"/>
    <dgm:cxn modelId="{59D95349-5D4B-458D-A4F6-C4578536A045}" type="presParOf" srcId="{3110F53C-2074-4E25-A334-20696D41E0F5}" destId="{D627FF38-27B1-4196-AF5B-C32368E67013}" srcOrd="0" destOrd="0" presId="urn:microsoft.com/office/officeart/2005/8/layout/process4"/>
    <dgm:cxn modelId="{8BC51430-4407-4687-822D-FB6998AED00C}" type="presParOf" srcId="{3110F53C-2074-4E25-A334-20696D41E0F5}" destId="{ABD4D71D-25A4-42D0-9B2B-FD85C1C82A6B}" srcOrd="1" destOrd="0" presId="urn:microsoft.com/office/officeart/2005/8/layout/process4"/>
    <dgm:cxn modelId="{02FAC6C2-C3A8-457F-8CCD-E1398BDC363B}" type="presParOf" srcId="{3110F53C-2074-4E25-A334-20696D41E0F5}" destId="{002A7578-12FC-4114-9679-CDD77D925920}" srcOrd="2" destOrd="0" presId="urn:microsoft.com/office/officeart/2005/8/layout/process4"/>
    <dgm:cxn modelId="{DCF2750E-B0E7-4D92-9489-7BFF7E08A73D}" type="presParOf" srcId="{002A7578-12FC-4114-9679-CDD77D925920}" destId="{1C86AC8F-7F34-441F-8343-2CF19A980705}" srcOrd="0" destOrd="0" presId="urn:microsoft.com/office/officeart/2005/8/layout/process4"/>
    <dgm:cxn modelId="{9980E058-36F1-42EB-925B-C15E72520D61}" type="presParOf" srcId="{002A7578-12FC-4114-9679-CDD77D925920}" destId="{E87F41F5-3201-4026-8B64-63EECBC7D0D8}" srcOrd="1" destOrd="0" presId="urn:microsoft.com/office/officeart/2005/8/layout/process4"/>
    <dgm:cxn modelId="{76A08B07-9257-4672-BFAE-545404832E05}" type="presParOf" srcId="{002A7578-12FC-4114-9679-CDD77D925920}" destId="{B1BDF329-63E7-4549-90E2-AAE44AB4103A}" srcOrd="2" destOrd="0" presId="urn:microsoft.com/office/officeart/2005/8/layout/process4"/>
    <dgm:cxn modelId="{995D61C5-3C7F-4E43-8E14-B4269DDEF6C7}" type="presParOf" srcId="{002A7578-12FC-4114-9679-CDD77D925920}" destId="{A6E3621C-D90D-4E88-98CE-FF0862FFA319}" srcOrd="3"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a:blipFill rotWithShape="1">
          <a:blip xmlns:r="http://schemas.openxmlformats.org/officeDocument/2006/relationships" r:embed="rId1"/>
          <a:stretch>
            <a:fillRect/>
          </a:stretch>
        </a:blipFill>
      </dgm:spPr>
      <dgm:t>
        <a:bodyPr/>
        <a:lstStyle/>
        <a:p>
          <a:r>
            <a:rPr lang="es-ES">
              <a:noFill/>
            </a:rPr>
            <a:t> </a:t>
          </a:r>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E761EC0A-C07D-4825-B890-304926A186C0}">
      <dgm:prSet phldrT="[Texto]"/>
      <dgm:spPr>
        <a:blipFill rotWithShape="1">
          <a:blip xmlns:r="http://schemas.openxmlformats.org/officeDocument/2006/relationships" r:embed="rId2"/>
          <a:stretch>
            <a:fillRect/>
          </a:stretch>
        </a:blipFill>
      </dgm:spPr>
      <dgm:t>
        <a:bodyPr/>
        <a:lstStyle/>
        <a:p>
          <a:r>
            <a:rPr lang="es-ES">
              <a:noFill/>
            </a:rPr>
            <a:t> </a:t>
          </a:r>
        </a:p>
      </dgm:t>
    </dgm:p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F2661510-19E1-4540-AE5F-F0A3DFDADA6B}">
      <dgm:prSet phldrT="[Texto]"/>
      <dgm:spPr/>
      <dgm:t>
        <a:bodyPr/>
        <a:lstStyle/>
        <a:p>
          <a:r>
            <a:rPr lang="es-EC" dirty="0" smtClean="0"/>
            <a:t>Calculando la capacitancia.</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893B1008-0BEF-4D51-84A6-04F3387A7C40}">
      <dgm:prSet/>
      <dgm:spPr/>
      <dgm:t>
        <a:bodyPr/>
        <a:lstStyle/>
        <a:p>
          <a:r>
            <a:rPr lang="es-ES" dirty="0" smtClean="0"/>
            <a:t>C=</a:t>
          </a:r>
          <a:r>
            <a:rPr lang="es-ES" baseline="0" dirty="0" smtClean="0"/>
            <a:t> 47 [uf]</a:t>
          </a:r>
          <a:endParaRPr lang="es-ES" dirty="0"/>
        </a:p>
      </dgm:t>
    </dgm:pt>
    <dgm:pt modelId="{91868E3E-69CD-497F-A48C-E7B15C14F440}" type="sibTrans" cxnId="{3EC19061-104D-4F57-A90A-B59D70DE78F1}">
      <dgm:prSet/>
      <dgm:spPr/>
      <dgm:t>
        <a:bodyPr/>
        <a:lstStyle/>
        <a:p>
          <a:endParaRPr lang="es-ES"/>
        </a:p>
      </dgm:t>
    </dgm:pt>
    <dgm:pt modelId="{98661994-AFC4-4B99-BEB6-7491B89F9FD3}" type="parTrans" cxnId="{3EC19061-104D-4F57-A90A-B59D70DE78F1}">
      <dgm:prSet/>
      <dgm:spPr/>
      <dgm:t>
        <a:bodyPr/>
        <a:lstStyle/>
        <a:p>
          <a:endParaRPr lang="es-ES"/>
        </a:p>
      </dgm:t>
    </dgm:pt>
    <dgm:pt modelId="{CE72CACD-982A-4D52-8C7F-CF9F66BC44AE}">
      <dgm:prSet/>
      <dgm:spPr>
        <a:blipFill rotWithShape="1">
          <a:blip xmlns:r="http://schemas.openxmlformats.org/officeDocument/2006/relationships" r:embed="rId3"/>
          <a:stretch>
            <a:fillRect/>
          </a:stretch>
        </a:blipFill>
      </dgm:spPr>
      <dgm:t>
        <a:bodyPr/>
        <a:lstStyle/>
        <a:p>
          <a:r>
            <a:rPr lang="es-ES">
              <a:noFill/>
            </a:rPr>
            <a:t> </a:t>
          </a:r>
        </a:p>
      </dgm:t>
    </dgm:pt>
    <dgm:pt modelId="{9862F8F2-9162-4228-84FE-A1424CC8B54B}" type="parTrans" cxnId="{9F861144-904D-4709-8481-5C8E86C00553}">
      <dgm:prSet/>
      <dgm:spPr/>
      <dgm:t>
        <a:bodyPr/>
        <a:lstStyle/>
        <a:p>
          <a:endParaRPr lang="es-ES"/>
        </a:p>
      </dgm:t>
    </dgm:pt>
    <dgm:pt modelId="{6227C806-1CCA-4A21-A86C-C1B98270A044}" type="sibTrans" cxnId="{9F861144-904D-4709-8481-5C8E86C00553}">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662" custLinFactNeighborY="-81175"/>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4" custScaleX="92136">
        <dgm:presLayoutVars>
          <dgm:bulletEnabled val="1"/>
        </dgm:presLayoutVars>
      </dgm:prSet>
      <dgm:spPr/>
      <dgm:t>
        <a:bodyPr/>
        <a:lstStyle/>
        <a:p>
          <a:endParaRPr lang="es-EC"/>
        </a:p>
      </dgm:t>
    </dgm:pt>
    <dgm:pt modelId="{E87F41F5-3201-4026-8B64-63EECBC7D0D8}" type="pres">
      <dgm:prSet presAssocID="{E761EC0A-C07D-4825-B890-304926A186C0}" presName="childTextBox" presStyleLbl="fgAccFollowNode1" presStyleIdx="1" presStyleCnt="4" custScaleX="99882">
        <dgm:presLayoutVars>
          <dgm:bulletEnabled val="1"/>
        </dgm:presLayoutVars>
      </dgm:prSet>
      <dgm:spPr/>
      <dgm:t>
        <a:bodyPr/>
        <a:lstStyle/>
        <a:p>
          <a:endParaRPr lang="es-EC"/>
        </a:p>
      </dgm:t>
    </dgm:pt>
    <dgm:pt modelId="{B1BDF329-63E7-4549-90E2-AAE44AB4103A}" type="pres">
      <dgm:prSet presAssocID="{CE72CACD-982A-4D52-8C7F-CF9F66BC44AE}" presName="childTextBox" presStyleLbl="fgAccFollowNode1" presStyleIdx="2" presStyleCnt="4">
        <dgm:presLayoutVars>
          <dgm:bulletEnabled val="1"/>
        </dgm:presLayoutVars>
      </dgm:prSet>
      <dgm:spPr/>
      <dgm:t>
        <a:bodyPr/>
        <a:lstStyle/>
        <a:p>
          <a:endParaRPr lang="es-ES"/>
        </a:p>
      </dgm:t>
    </dgm:pt>
    <dgm:pt modelId="{A6E3621C-D90D-4E88-98CE-FF0862FFA319}" type="pres">
      <dgm:prSet presAssocID="{893B1008-0BEF-4D51-84A6-04F3387A7C40}" presName="childTextBox" presStyleLbl="fgAccFollowNode1" presStyleIdx="3" presStyleCnt="4">
        <dgm:presLayoutVars>
          <dgm:bulletEnabled val="1"/>
        </dgm:presLayoutVars>
      </dgm:prSet>
      <dgm:spPr/>
      <dgm:t>
        <a:bodyPr/>
        <a:lstStyle/>
        <a:p>
          <a:endParaRPr lang="es-ES"/>
        </a:p>
      </dgm:t>
    </dgm:pt>
  </dgm:ptLst>
  <dgm:cxnLst>
    <dgm:cxn modelId="{9C25CDC7-1496-441F-A514-902BB04AF4E7}" type="presOf" srcId="{F2661510-19E1-4540-AE5F-F0A3DFDADA6B}" destId="{ABD4D71D-25A4-42D0-9B2B-FD85C1C82A6B}" srcOrd="1" destOrd="0" presId="urn:microsoft.com/office/officeart/2005/8/layout/process4"/>
    <dgm:cxn modelId="{ED5D17D9-6053-4EC9-A745-05EFDD2D4481}" type="presOf" srcId="{CE72CACD-982A-4D52-8C7F-CF9F66BC44AE}" destId="{B1BDF329-63E7-4549-90E2-AAE44AB4103A}" srcOrd="0" destOrd="0" presId="urn:microsoft.com/office/officeart/2005/8/layout/process4"/>
    <dgm:cxn modelId="{95814BEE-8525-4FD0-9507-A0D5D4198DFC}" srcId="{F2661510-19E1-4540-AE5F-F0A3DFDADA6B}" destId="{E761EC0A-C07D-4825-B890-304926A186C0}" srcOrd="1" destOrd="0" parTransId="{A90DAF99-9653-44EC-A825-41F73226689C}" sibTransId="{277B7FF2-B63C-4701-AEC1-42D48EB65766}"/>
    <dgm:cxn modelId="{2C63AE4A-AA2C-4F64-AA3B-DEC70D75E60C}" type="presOf" srcId="{F2661510-19E1-4540-AE5F-F0A3DFDADA6B}" destId="{D627FF38-27B1-4196-AF5B-C32368E67013}" srcOrd="0" destOrd="0" presId="urn:microsoft.com/office/officeart/2005/8/layout/process4"/>
    <dgm:cxn modelId="{36A3AA1A-CEE8-43E2-8C32-35DB9F7922F0}" srcId="{F2661510-19E1-4540-AE5F-F0A3DFDADA6B}" destId="{D6A7E6B9-33A7-42C8-BAA3-6B812DD3A2C8}" srcOrd="0" destOrd="0" parTransId="{5B0326E9-DDF2-41F4-A5D6-3927C0BED430}" sibTransId="{B190B205-04D2-4106-B7E8-12FC1934AF82}"/>
    <dgm:cxn modelId="{6DAB3A6D-67F4-422A-8850-2C263D482C91}" type="presOf" srcId="{3A7D02D3-5857-4CFF-ABB2-4BC9EF808C6F}" destId="{E53D70B2-FE06-4206-B44A-FCBC48DAA8B7}" srcOrd="0" destOrd="0" presId="urn:microsoft.com/office/officeart/2005/8/layout/process4"/>
    <dgm:cxn modelId="{F0FB94CE-E9A1-4579-9398-D82DC1DD9B3B}" type="presOf" srcId="{E761EC0A-C07D-4825-B890-304926A186C0}" destId="{E87F41F5-3201-4026-8B64-63EECBC7D0D8}" srcOrd="0" destOrd="0" presId="urn:microsoft.com/office/officeart/2005/8/layout/process4"/>
    <dgm:cxn modelId="{CD5B1A04-C780-48C6-B650-A7F89AB0788C}" type="presOf" srcId="{D6A7E6B9-33A7-42C8-BAA3-6B812DD3A2C8}" destId="{1C86AC8F-7F34-441F-8343-2CF19A980705}" srcOrd="0" destOrd="0" presId="urn:microsoft.com/office/officeart/2005/8/layout/process4"/>
    <dgm:cxn modelId="{9F861144-904D-4709-8481-5C8E86C00553}" srcId="{F2661510-19E1-4540-AE5F-F0A3DFDADA6B}" destId="{CE72CACD-982A-4D52-8C7F-CF9F66BC44AE}" srcOrd="2" destOrd="0" parTransId="{9862F8F2-9162-4228-84FE-A1424CC8B54B}" sibTransId="{6227C806-1CCA-4A21-A86C-C1B98270A044}"/>
    <dgm:cxn modelId="{3EC19061-104D-4F57-A90A-B59D70DE78F1}" srcId="{F2661510-19E1-4540-AE5F-F0A3DFDADA6B}" destId="{893B1008-0BEF-4D51-84A6-04F3387A7C40}" srcOrd="3" destOrd="0" parTransId="{98661994-AFC4-4B99-BEB6-7491B89F9FD3}" sibTransId="{91868E3E-69CD-497F-A48C-E7B15C14F440}"/>
    <dgm:cxn modelId="{57AC0E8D-725B-4A0B-AE14-04BE3CA38D66}" srcId="{3A7D02D3-5857-4CFF-ABB2-4BC9EF808C6F}" destId="{F2661510-19E1-4540-AE5F-F0A3DFDADA6B}" srcOrd="0" destOrd="0" parTransId="{A4D16BAC-7C6D-4E37-B54A-6E46FD8F12FC}" sibTransId="{989EDCFF-8B4E-49DE-973F-23340F64430C}"/>
    <dgm:cxn modelId="{CA580139-3011-481D-B33A-971D27D7D0C3}" type="presOf" srcId="{893B1008-0BEF-4D51-84A6-04F3387A7C40}" destId="{A6E3621C-D90D-4E88-98CE-FF0862FFA319}" srcOrd="0" destOrd="0" presId="urn:microsoft.com/office/officeart/2005/8/layout/process4"/>
    <dgm:cxn modelId="{8239A0D8-3577-4E60-84F4-5CC71F733049}" type="presParOf" srcId="{E53D70B2-FE06-4206-B44A-FCBC48DAA8B7}" destId="{3110F53C-2074-4E25-A334-20696D41E0F5}" srcOrd="0" destOrd="0" presId="urn:microsoft.com/office/officeart/2005/8/layout/process4"/>
    <dgm:cxn modelId="{59D95349-5D4B-458D-A4F6-C4578536A045}" type="presParOf" srcId="{3110F53C-2074-4E25-A334-20696D41E0F5}" destId="{D627FF38-27B1-4196-AF5B-C32368E67013}" srcOrd="0" destOrd="0" presId="urn:microsoft.com/office/officeart/2005/8/layout/process4"/>
    <dgm:cxn modelId="{8BC51430-4407-4687-822D-FB6998AED00C}" type="presParOf" srcId="{3110F53C-2074-4E25-A334-20696D41E0F5}" destId="{ABD4D71D-25A4-42D0-9B2B-FD85C1C82A6B}" srcOrd="1" destOrd="0" presId="urn:microsoft.com/office/officeart/2005/8/layout/process4"/>
    <dgm:cxn modelId="{02FAC6C2-C3A8-457F-8CCD-E1398BDC363B}" type="presParOf" srcId="{3110F53C-2074-4E25-A334-20696D41E0F5}" destId="{002A7578-12FC-4114-9679-CDD77D925920}" srcOrd="2" destOrd="0" presId="urn:microsoft.com/office/officeart/2005/8/layout/process4"/>
    <dgm:cxn modelId="{DCF2750E-B0E7-4D92-9489-7BFF7E08A73D}" type="presParOf" srcId="{002A7578-12FC-4114-9679-CDD77D925920}" destId="{1C86AC8F-7F34-441F-8343-2CF19A980705}" srcOrd="0" destOrd="0" presId="urn:microsoft.com/office/officeart/2005/8/layout/process4"/>
    <dgm:cxn modelId="{9980E058-36F1-42EB-925B-C15E72520D61}" type="presParOf" srcId="{002A7578-12FC-4114-9679-CDD77D925920}" destId="{E87F41F5-3201-4026-8B64-63EECBC7D0D8}" srcOrd="1" destOrd="0" presId="urn:microsoft.com/office/officeart/2005/8/layout/process4"/>
    <dgm:cxn modelId="{76A08B07-9257-4672-BFAE-545404832E05}" type="presParOf" srcId="{002A7578-12FC-4114-9679-CDD77D925920}" destId="{B1BDF329-63E7-4549-90E2-AAE44AB4103A}" srcOrd="2" destOrd="0" presId="urn:microsoft.com/office/officeart/2005/8/layout/process4"/>
    <dgm:cxn modelId="{995D61C5-3C7F-4E43-8E14-B4269DDEF6C7}" type="presParOf" srcId="{002A7578-12FC-4114-9679-CDD77D925920}" destId="{A6E3621C-D90D-4E88-98CE-FF0862FFA319}" srcOrd="3"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322F3A-1A1F-436E-9A53-7B3B9B31F4B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1E6425AC-9A57-41EC-B71E-CA537D512F3E}">
      <dgm:prSet phldrT="[Texto]" phldr="1"/>
      <dgm:spPr>
        <a:solidFill>
          <a:schemeClr val="accent1">
            <a:lumMod val="40000"/>
            <a:lumOff val="60000"/>
          </a:schemeClr>
        </a:solidFill>
      </dgm:spPr>
      <dgm:t>
        <a:bodyPr/>
        <a:lstStyle/>
        <a:p>
          <a:endParaRPr lang="es-EC"/>
        </a:p>
      </dgm:t>
    </dgm:pt>
    <dgm:pt modelId="{3A63C64E-4991-4B51-9D65-C3F517A54F5D}" type="parTrans" cxnId="{B1D8DED9-C7A1-456F-ABC0-4E70B083DF28}">
      <dgm:prSet/>
      <dgm:spPr/>
      <dgm:t>
        <a:bodyPr/>
        <a:lstStyle/>
        <a:p>
          <a:endParaRPr lang="es-EC"/>
        </a:p>
      </dgm:t>
    </dgm:pt>
    <dgm:pt modelId="{D71CB3C1-10B9-4753-A30F-D1511B818D62}" type="sibTrans" cxnId="{B1D8DED9-C7A1-456F-ABC0-4E70B083DF28}">
      <dgm:prSet/>
      <dgm:spPr>
        <a:solidFill>
          <a:schemeClr val="accent1">
            <a:lumMod val="20000"/>
            <a:lumOff val="80000"/>
          </a:schemeClr>
        </a:solidFill>
      </dgm:spPr>
      <dgm:t>
        <a:bodyPr/>
        <a:lstStyle/>
        <a:p>
          <a:endParaRPr lang="es-EC"/>
        </a:p>
      </dgm:t>
    </dgm:pt>
    <dgm:pt modelId="{1F203D43-5BEB-40A5-BA8E-C976A458B576}">
      <dgm:prSet phldrT="[Texto]" phldr="1"/>
      <dgm:spPr/>
      <dgm:t>
        <a:bodyPr/>
        <a:lstStyle/>
        <a:p>
          <a:endParaRPr lang="es-EC"/>
        </a:p>
      </dgm:t>
    </dgm:pt>
    <dgm:pt modelId="{F5E75FB6-C579-436F-9B1F-9959BCF42EB9}" type="parTrans" cxnId="{43185A78-62E3-4CC2-9951-687C13EA40B9}">
      <dgm:prSet/>
      <dgm:spPr/>
      <dgm:t>
        <a:bodyPr/>
        <a:lstStyle/>
        <a:p>
          <a:endParaRPr lang="es-EC"/>
        </a:p>
      </dgm:t>
    </dgm:pt>
    <dgm:pt modelId="{666DC428-11CB-40BC-ADEF-6D2957416278}" type="sibTrans" cxnId="{43185A78-62E3-4CC2-9951-687C13EA40B9}">
      <dgm:prSet/>
      <dgm:spPr/>
      <dgm:t>
        <a:bodyPr/>
        <a:lstStyle/>
        <a:p>
          <a:endParaRPr lang="es-EC"/>
        </a:p>
      </dgm:t>
    </dgm:pt>
    <dgm:pt modelId="{871677FD-D112-4A2D-A82C-8D5C00B2E595}">
      <dgm:prSet phldrT="[Texto]" phldr="1"/>
      <dgm:spPr>
        <a:solidFill>
          <a:schemeClr val="bg1"/>
        </a:solidFill>
      </dgm:spPr>
      <dgm:t>
        <a:bodyPr/>
        <a:lstStyle/>
        <a:p>
          <a:endParaRPr lang="es-EC"/>
        </a:p>
      </dgm:t>
    </dgm:pt>
    <dgm:pt modelId="{983B6BE2-22B2-4ECB-BFA5-C23B2F43D1F2}" type="parTrans" cxnId="{B8924226-0E9E-4ABA-BFAF-4042FD38E0AE}">
      <dgm:prSet/>
      <dgm:spPr/>
      <dgm:t>
        <a:bodyPr/>
        <a:lstStyle/>
        <a:p>
          <a:endParaRPr lang="es-EC"/>
        </a:p>
      </dgm:t>
    </dgm:pt>
    <dgm:pt modelId="{C81916E6-94A4-4BC1-BD3E-BA4E1F9F51DC}" type="sibTrans" cxnId="{B8924226-0E9E-4ABA-BFAF-4042FD38E0AE}">
      <dgm:prSet/>
      <dgm:spPr>
        <a:solidFill>
          <a:schemeClr val="accent1">
            <a:lumMod val="60000"/>
            <a:lumOff val="40000"/>
          </a:schemeClr>
        </a:solidFill>
      </dgm:spPr>
      <dgm:t>
        <a:bodyPr/>
        <a:lstStyle/>
        <a:p>
          <a:endParaRPr lang="es-EC"/>
        </a:p>
      </dgm:t>
    </dgm:pt>
    <dgm:pt modelId="{0B0125BD-4DAC-4CD8-8F88-452FB5A6D6CE}">
      <dgm:prSet phldrT="[Texto]"/>
      <dgm:spPr/>
      <dgm:t>
        <a:bodyPr/>
        <a:lstStyle/>
        <a:p>
          <a:endParaRPr lang="es-EC" dirty="0"/>
        </a:p>
      </dgm:t>
    </dgm:pt>
    <dgm:pt modelId="{33EE337D-AB27-4030-9362-43F016990FC5}" type="parTrans" cxnId="{D77021D0-69AB-4D78-9E08-85B5CF965E12}">
      <dgm:prSet/>
      <dgm:spPr/>
      <dgm:t>
        <a:bodyPr/>
        <a:lstStyle/>
        <a:p>
          <a:endParaRPr lang="es-EC"/>
        </a:p>
      </dgm:t>
    </dgm:pt>
    <dgm:pt modelId="{E0A2EDE1-6610-434F-B71F-6E48D014AA2C}" type="sibTrans" cxnId="{D77021D0-69AB-4D78-9E08-85B5CF965E12}">
      <dgm:prSet/>
      <dgm:spPr/>
      <dgm:t>
        <a:bodyPr/>
        <a:lstStyle/>
        <a:p>
          <a:endParaRPr lang="es-EC"/>
        </a:p>
      </dgm:t>
    </dgm:pt>
    <dgm:pt modelId="{E6D5A873-14C3-431B-802F-7CDF8B5AAB2B}">
      <dgm:prSet phldrT="[Texto]" phldr="1"/>
      <dgm:spPr>
        <a:solidFill>
          <a:schemeClr val="accent1">
            <a:lumMod val="75000"/>
          </a:schemeClr>
        </a:solidFill>
      </dgm:spPr>
      <dgm:t>
        <a:bodyPr/>
        <a:lstStyle/>
        <a:p>
          <a:endParaRPr lang="es-EC" dirty="0"/>
        </a:p>
      </dgm:t>
    </dgm:pt>
    <dgm:pt modelId="{062D5F0C-7E09-4E2D-AEA5-386E66FCBF38}" type="parTrans" cxnId="{C594CD99-6F92-4A1F-A50C-21E515B4F7E0}">
      <dgm:prSet/>
      <dgm:spPr/>
      <dgm:t>
        <a:bodyPr/>
        <a:lstStyle/>
        <a:p>
          <a:endParaRPr lang="es-EC"/>
        </a:p>
      </dgm:t>
    </dgm:pt>
    <dgm:pt modelId="{D791166B-897F-42AF-BA62-9826C4681EA4}" type="sibTrans" cxnId="{C594CD99-6F92-4A1F-A50C-21E515B4F7E0}">
      <dgm:prSet/>
      <dgm:spPr>
        <a:solidFill>
          <a:schemeClr val="accent1">
            <a:lumMod val="50000"/>
          </a:schemeClr>
        </a:solidFill>
      </dgm:spPr>
      <dgm:t>
        <a:bodyPr/>
        <a:lstStyle/>
        <a:p>
          <a:endParaRPr lang="es-EC"/>
        </a:p>
      </dgm:t>
    </dgm:pt>
    <dgm:pt modelId="{2CF4F081-23AF-479F-8F74-D6E48F697094}">
      <dgm:prSet phldrT="[Texto]" phldr="1"/>
      <dgm:spPr/>
      <dgm:t>
        <a:bodyPr/>
        <a:lstStyle/>
        <a:p>
          <a:endParaRPr lang="es-EC"/>
        </a:p>
      </dgm:t>
    </dgm:pt>
    <dgm:pt modelId="{6E461D91-2094-479C-99DF-74A2E4D8D5D4}" type="parTrans" cxnId="{97ABC67C-D172-4C13-9110-B7BD089291CF}">
      <dgm:prSet/>
      <dgm:spPr/>
      <dgm:t>
        <a:bodyPr/>
        <a:lstStyle/>
        <a:p>
          <a:endParaRPr lang="es-EC"/>
        </a:p>
      </dgm:t>
    </dgm:pt>
    <dgm:pt modelId="{C91E0607-C4F3-42F5-A298-A12121404681}" type="sibTrans" cxnId="{97ABC67C-D172-4C13-9110-B7BD089291CF}">
      <dgm:prSet/>
      <dgm:spPr/>
      <dgm:t>
        <a:bodyPr/>
        <a:lstStyle/>
        <a:p>
          <a:endParaRPr lang="es-EC"/>
        </a:p>
      </dgm:t>
    </dgm:pt>
    <dgm:pt modelId="{A2262CC2-FCF9-4F5B-92D5-4EA4E0CFE25A}" type="pres">
      <dgm:prSet presAssocID="{91322F3A-1A1F-436E-9A53-7B3B9B31F4BC}" presName="Name0" presStyleCnt="0">
        <dgm:presLayoutVars>
          <dgm:chMax/>
          <dgm:chPref/>
          <dgm:dir/>
          <dgm:animLvl val="lvl"/>
        </dgm:presLayoutVars>
      </dgm:prSet>
      <dgm:spPr/>
      <dgm:t>
        <a:bodyPr/>
        <a:lstStyle/>
        <a:p>
          <a:endParaRPr lang="es-EC"/>
        </a:p>
      </dgm:t>
    </dgm:pt>
    <dgm:pt modelId="{0861B880-0551-4E39-88CD-5BB55FED573E}" type="pres">
      <dgm:prSet presAssocID="{1E6425AC-9A57-41EC-B71E-CA537D512F3E}" presName="composite" presStyleCnt="0"/>
      <dgm:spPr/>
    </dgm:pt>
    <dgm:pt modelId="{99ECD280-9099-4D5B-9203-97076C9892DB}" type="pres">
      <dgm:prSet presAssocID="{1E6425AC-9A57-41EC-B71E-CA537D512F3E}" presName="Parent1" presStyleLbl="node1" presStyleIdx="0" presStyleCnt="6">
        <dgm:presLayoutVars>
          <dgm:chMax val="1"/>
          <dgm:chPref val="1"/>
          <dgm:bulletEnabled val="1"/>
        </dgm:presLayoutVars>
      </dgm:prSet>
      <dgm:spPr/>
      <dgm:t>
        <a:bodyPr/>
        <a:lstStyle/>
        <a:p>
          <a:endParaRPr lang="es-EC"/>
        </a:p>
      </dgm:t>
    </dgm:pt>
    <dgm:pt modelId="{6C839B8F-E27E-44C1-81F0-EADFAC8B6345}" type="pres">
      <dgm:prSet presAssocID="{1E6425AC-9A57-41EC-B71E-CA537D512F3E}" presName="Childtext1" presStyleLbl="revTx" presStyleIdx="0" presStyleCnt="3">
        <dgm:presLayoutVars>
          <dgm:chMax val="0"/>
          <dgm:chPref val="0"/>
          <dgm:bulletEnabled val="1"/>
        </dgm:presLayoutVars>
      </dgm:prSet>
      <dgm:spPr/>
      <dgm:t>
        <a:bodyPr/>
        <a:lstStyle/>
        <a:p>
          <a:endParaRPr lang="es-EC"/>
        </a:p>
      </dgm:t>
    </dgm:pt>
    <dgm:pt modelId="{1F197CD6-EC9B-4175-AF48-57A4D7739805}" type="pres">
      <dgm:prSet presAssocID="{1E6425AC-9A57-41EC-B71E-CA537D512F3E}" presName="BalanceSpacing" presStyleCnt="0"/>
      <dgm:spPr/>
    </dgm:pt>
    <dgm:pt modelId="{432874B6-8054-42AB-AE45-0843B0D52780}" type="pres">
      <dgm:prSet presAssocID="{1E6425AC-9A57-41EC-B71E-CA537D512F3E}" presName="BalanceSpacing1" presStyleCnt="0"/>
      <dgm:spPr/>
    </dgm:pt>
    <dgm:pt modelId="{8FC3F006-EEB3-4D92-AAAE-F3DDD38DC50B}" type="pres">
      <dgm:prSet presAssocID="{D71CB3C1-10B9-4753-A30F-D1511B818D62}" presName="Accent1Text" presStyleLbl="node1" presStyleIdx="1" presStyleCnt="6"/>
      <dgm:spPr/>
      <dgm:t>
        <a:bodyPr/>
        <a:lstStyle/>
        <a:p>
          <a:endParaRPr lang="es-EC"/>
        </a:p>
      </dgm:t>
    </dgm:pt>
    <dgm:pt modelId="{C3633F55-A933-421C-97C4-9135B4000E28}" type="pres">
      <dgm:prSet presAssocID="{D71CB3C1-10B9-4753-A30F-D1511B818D62}" presName="spaceBetweenRectangles" presStyleCnt="0"/>
      <dgm:spPr/>
    </dgm:pt>
    <dgm:pt modelId="{0DAE1D52-F0B9-476C-B4A4-6E93094E2346}" type="pres">
      <dgm:prSet presAssocID="{871677FD-D112-4A2D-A82C-8D5C00B2E595}" presName="composite" presStyleCnt="0"/>
      <dgm:spPr/>
    </dgm:pt>
    <dgm:pt modelId="{DC22E9B8-ED45-45D8-960E-38B6ED10DD25}" type="pres">
      <dgm:prSet presAssocID="{871677FD-D112-4A2D-A82C-8D5C00B2E595}" presName="Parent1" presStyleLbl="node1" presStyleIdx="2" presStyleCnt="6">
        <dgm:presLayoutVars>
          <dgm:chMax val="1"/>
          <dgm:chPref val="1"/>
          <dgm:bulletEnabled val="1"/>
        </dgm:presLayoutVars>
      </dgm:prSet>
      <dgm:spPr/>
      <dgm:t>
        <a:bodyPr/>
        <a:lstStyle/>
        <a:p>
          <a:endParaRPr lang="es-EC"/>
        </a:p>
      </dgm:t>
    </dgm:pt>
    <dgm:pt modelId="{5C60B335-337A-430A-A1F2-28BDAC57C439}" type="pres">
      <dgm:prSet presAssocID="{871677FD-D112-4A2D-A82C-8D5C00B2E595}" presName="Childtext1" presStyleLbl="revTx" presStyleIdx="1" presStyleCnt="3">
        <dgm:presLayoutVars>
          <dgm:chMax val="0"/>
          <dgm:chPref val="0"/>
          <dgm:bulletEnabled val="1"/>
        </dgm:presLayoutVars>
      </dgm:prSet>
      <dgm:spPr/>
      <dgm:t>
        <a:bodyPr/>
        <a:lstStyle/>
        <a:p>
          <a:endParaRPr lang="es-EC"/>
        </a:p>
      </dgm:t>
    </dgm:pt>
    <dgm:pt modelId="{3B0F835E-F610-4F86-8A96-8E3A25063334}" type="pres">
      <dgm:prSet presAssocID="{871677FD-D112-4A2D-A82C-8D5C00B2E595}" presName="BalanceSpacing" presStyleCnt="0"/>
      <dgm:spPr/>
    </dgm:pt>
    <dgm:pt modelId="{A66B5A86-BE29-4CC2-A842-1ADBD61E72E4}" type="pres">
      <dgm:prSet presAssocID="{871677FD-D112-4A2D-A82C-8D5C00B2E595}" presName="BalanceSpacing1" presStyleCnt="0"/>
      <dgm:spPr/>
    </dgm:pt>
    <dgm:pt modelId="{235FCB1F-EE13-4581-9285-00476D3C3845}" type="pres">
      <dgm:prSet presAssocID="{C81916E6-94A4-4BC1-BD3E-BA4E1F9F51DC}" presName="Accent1Text" presStyleLbl="node1" presStyleIdx="3" presStyleCnt="6"/>
      <dgm:spPr/>
      <dgm:t>
        <a:bodyPr/>
        <a:lstStyle/>
        <a:p>
          <a:endParaRPr lang="es-EC"/>
        </a:p>
      </dgm:t>
    </dgm:pt>
    <dgm:pt modelId="{DBF7DC1D-3A14-4530-8419-B38D58F751EC}" type="pres">
      <dgm:prSet presAssocID="{C81916E6-94A4-4BC1-BD3E-BA4E1F9F51DC}" presName="spaceBetweenRectangles" presStyleCnt="0"/>
      <dgm:spPr/>
    </dgm:pt>
    <dgm:pt modelId="{73D8091A-1B1C-4D0C-8688-5D65C023D624}" type="pres">
      <dgm:prSet presAssocID="{E6D5A873-14C3-431B-802F-7CDF8B5AAB2B}" presName="composite" presStyleCnt="0"/>
      <dgm:spPr/>
    </dgm:pt>
    <dgm:pt modelId="{66FA157B-2237-4E34-9A06-E2855408358A}" type="pres">
      <dgm:prSet presAssocID="{E6D5A873-14C3-431B-802F-7CDF8B5AAB2B}" presName="Parent1" presStyleLbl="node1" presStyleIdx="4" presStyleCnt="6">
        <dgm:presLayoutVars>
          <dgm:chMax val="1"/>
          <dgm:chPref val="1"/>
          <dgm:bulletEnabled val="1"/>
        </dgm:presLayoutVars>
      </dgm:prSet>
      <dgm:spPr/>
      <dgm:t>
        <a:bodyPr/>
        <a:lstStyle/>
        <a:p>
          <a:endParaRPr lang="es-EC"/>
        </a:p>
      </dgm:t>
    </dgm:pt>
    <dgm:pt modelId="{3AE1F991-0136-4421-8145-1378D747B6C0}" type="pres">
      <dgm:prSet presAssocID="{E6D5A873-14C3-431B-802F-7CDF8B5AAB2B}" presName="Childtext1" presStyleLbl="revTx" presStyleIdx="2" presStyleCnt="3">
        <dgm:presLayoutVars>
          <dgm:chMax val="0"/>
          <dgm:chPref val="0"/>
          <dgm:bulletEnabled val="1"/>
        </dgm:presLayoutVars>
      </dgm:prSet>
      <dgm:spPr/>
      <dgm:t>
        <a:bodyPr/>
        <a:lstStyle/>
        <a:p>
          <a:endParaRPr lang="es-EC"/>
        </a:p>
      </dgm:t>
    </dgm:pt>
    <dgm:pt modelId="{E2D7F3C2-6503-4B73-856D-FD6A2D84CB77}" type="pres">
      <dgm:prSet presAssocID="{E6D5A873-14C3-431B-802F-7CDF8B5AAB2B}" presName="BalanceSpacing" presStyleCnt="0"/>
      <dgm:spPr/>
    </dgm:pt>
    <dgm:pt modelId="{7A06776C-43DB-4B6F-98CC-86E4B3D4CE01}" type="pres">
      <dgm:prSet presAssocID="{E6D5A873-14C3-431B-802F-7CDF8B5AAB2B}" presName="BalanceSpacing1" presStyleCnt="0"/>
      <dgm:spPr/>
    </dgm:pt>
    <dgm:pt modelId="{25B3F401-7D13-4471-996E-6915AD00A6DD}" type="pres">
      <dgm:prSet presAssocID="{D791166B-897F-42AF-BA62-9826C4681EA4}" presName="Accent1Text" presStyleLbl="node1" presStyleIdx="5" presStyleCnt="6"/>
      <dgm:spPr/>
      <dgm:t>
        <a:bodyPr/>
        <a:lstStyle/>
        <a:p>
          <a:endParaRPr lang="es-EC"/>
        </a:p>
      </dgm:t>
    </dgm:pt>
  </dgm:ptLst>
  <dgm:cxnLst>
    <dgm:cxn modelId="{C594CD99-6F92-4A1F-A50C-21E515B4F7E0}" srcId="{91322F3A-1A1F-436E-9A53-7B3B9B31F4BC}" destId="{E6D5A873-14C3-431B-802F-7CDF8B5AAB2B}" srcOrd="2" destOrd="0" parTransId="{062D5F0C-7E09-4E2D-AEA5-386E66FCBF38}" sibTransId="{D791166B-897F-42AF-BA62-9826C4681EA4}"/>
    <dgm:cxn modelId="{B8924226-0E9E-4ABA-BFAF-4042FD38E0AE}" srcId="{91322F3A-1A1F-436E-9A53-7B3B9B31F4BC}" destId="{871677FD-D112-4A2D-A82C-8D5C00B2E595}" srcOrd="1" destOrd="0" parTransId="{983B6BE2-22B2-4ECB-BFA5-C23B2F43D1F2}" sibTransId="{C81916E6-94A4-4BC1-BD3E-BA4E1F9F51DC}"/>
    <dgm:cxn modelId="{590965C8-BBAC-491E-A4AA-D6F9C51A2D3C}" type="presOf" srcId="{D791166B-897F-42AF-BA62-9826C4681EA4}" destId="{25B3F401-7D13-4471-996E-6915AD00A6DD}" srcOrd="0" destOrd="0" presId="urn:microsoft.com/office/officeart/2008/layout/AlternatingHexagons"/>
    <dgm:cxn modelId="{F61D298B-6047-4127-B6DC-3D801BDFE690}" type="presOf" srcId="{91322F3A-1A1F-436E-9A53-7B3B9B31F4BC}" destId="{A2262CC2-FCF9-4F5B-92D5-4EA4E0CFE25A}" srcOrd="0" destOrd="0" presId="urn:microsoft.com/office/officeart/2008/layout/AlternatingHexagons"/>
    <dgm:cxn modelId="{778A2E76-603C-4A94-9DF4-229D61A489B3}" type="presOf" srcId="{1F203D43-5BEB-40A5-BA8E-C976A458B576}" destId="{6C839B8F-E27E-44C1-81F0-EADFAC8B6345}" srcOrd="0" destOrd="0" presId="urn:microsoft.com/office/officeart/2008/layout/AlternatingHexagons"/>
    <dgm:cxn modelId="{43185A78-62E3-4CC2-9951-687C13EA40B9}" srcId="{1E6425AC-9A57-41EC-B71E-CA537D512F3E}" destId="{1F203D43-5BEB-40A5-BA8E-C976A458B576}" srcOrd="0" destOrd="0" parTransId="{F5E75FB6-C579-436F-9B1F-9959BCF42EB9}" sibTransId="{666DC428-11CB-40BC-ADEF-6D2957416278}"/>
    <dgm:cxn modelId="{F4EA9B35-7467-4734-BDA1-F915C0AABFE6}" type="presOf" srcId="{871677FD-D112-4A2D-A82C-8D5C00B2E595}" destId="{DC22E9B8-ED45-45D8-960E-38B6ED10DD25}" srcOrd="0" destOrd="0" presId="urn:microsoft.com/office/officeart/2008/layout/AlternatingHexagons"/>
    <dgm:cxn modelId="{80553DDE-4351-4894-861B-43DA733C2E06}" type="presOf" srcId="{E6D5A873-14C3-431B-802F-7CDF8B5AAB2B}" destId="{66FA157B-2237-4E34-9A06-E2855408358A}" srcOrd="0" destOrd="0" presId="urn:microsoft.com/office/officeart/2008/layout/AlternatingHexagons"/>
    <dgm:cxn modelId="{3B28E3B8-5E08-4BE1-85E5-51EDBDD91CEE}" type="presOf" srcId="{2CF4F081-23AF-479F-8F74-D6E48F697094}" destId="{3AE1F991-0136-4421-8145-1378D747B6C0}" srcOrd="0" destOrd="0" presId="urn:microsoft.com/office/officeart/2008/layout/AlternatingHexagons"/>
    <dgm:cxn modelId="{97ABC67C-D172-4C13-9110-B7BD089291CF}" srcId="{E6D5A873-14C3-431B-802F-7CDF8B5AAB2B}" destId="{2CF4F081-23AF-479F-8F74-D6E48F697094}" srcOrd="0" destOrd="0" parTransId="{6E461D91-2094-479C-99DF-74A2E4D8D5D4}" sibTransId="{C91E0607-C4F3-42F5-A298-A12121404681}"/>
    <dgm:cxn modelId="{9F5290DF-FBB5-4EB7-B962-10C46415AB2B}" type="presOf" srcId="{0B0125BD-4DAC-4CD8-8F88-452FB5A6D6CE}" destId="{5C60B335-337A-430A-A1F2-28BDAC57C439}" srcOrd="0" destOrd="0" presId="urn:microsoft.com/office/officeart/2008/layout/AlternatingHexagons"/>
    <dgm:cxn modelId="{D77021D0-69AB-4D78-9E08-85B5CF965E12}" srcId="{871677FD-D112-4A2D-A82C-8D5C00B2E595}" destId="{0B0125BD-4DAC-4CD8-8F88-452FB5A6D6CE}" srcOrd="0" destOrd="0" parTransId="{33EE337D-AB27-4030-9362-43F016990FC5}" sibTransId="{E0A2EDE1-6610-434F-B71F-6E48D014AA2C}"/>
    <dgm:cxn modelId="{49F7EAE1-2090-46CC-B7AD-2C61CE599B99}" type="presOf" srcId="{1E6425AC-9A57-41EC-B71E-CA537D512F3E}" destId="{99ECD280-9099-4D5B-9203-97076C9892DB}" srcOrd="0" destOrd="0" presId="urn:microsoft.com/office/officeart/2008/layout/AlternatingHexagons"/>
    <dgm:cxn modelId="{A9CAE27F-B952-4629-9C44-9CACA4AA9AC9}" type="presOf" srcId="{D71CB3C1-10B9-4753-A30F-D1511B818D62}" destId="{8FC3F006-EEB3-4D92-AAAE-F3DDD38DC50B}" srcOrd="0" destOrd="0" presId="urn:microsoft.com/office/officeart/2008/layout/AlternatingHexagons"/>
    <dgm:cxn modelId="{B1D8DED9-C7A1-456F-ABC0-4E70B083DF28}" srcId="{91322F3A-1A1F-436E-9A53-7B3B9B31F4BC}" destId="{1E6425AC-9A57-41EC-B71E-CA537D512F3E}" srcOrd="0" destOrd="0" parTransId="{3A63C64E-4991-4B51-9D65-C3F517A54F5D}" sibTransId="{D71CB3C1-10B9-4753-A30F-D1511B818D62}"/>
    <dgm:cxn modelId="{07A6FF47-3E26-4115-BC9C-3E5B98C36DA6}" type="presOf" srcId="{C81916E6-94A4-4BC1-BD3E-BA4E1F9F51DC}" destId="{235FCB1F-EE13-4581-9285-00476D3C3845}" srcOrd="0" destOrd="0" presId="urn:microsoft.com/office/officeart/2008/layout/AlternatingHexagons"/>
    <dgm:cxn modelId="{44CF8CE1-3E19-4DED-917C-FA2C75D62819}" type="presParOf" srcId="{A2262CC2-FCF9-4F5B-92D5-4EA4E0CFE25A}" destId="{0861B880-0551-4E39-88CD-5BB55FED573E}" srcOrd="0" destOrd="0" presId="urn:microsoft.com/office/officeart/2008/layout/AlternatingHexagons"/>
    <dgm:cxn modelId="{3F7DF0F5-FA1A-44AD-9080-A960C49277DD}" type="presParOf" srcId="{0861B880-0551-4E39-88CD-5BB55FED573E}" destId="{99ECD280-9099-4D5B-9203-97076C9892DB}" srcOrd="0" destOrd="0" presId="urn:microsoft.com/office/officeart/2008/layout/AlternatingHexagons"/>
    <dgm:cxn modelId="{EBD86807-1BBA-448D-A929-82413262F0ED}" type="presParOf" srcId="{0861B880-0551-4E39-88CD-5BB55FED573E}" destId="{6C839B8F-E27E-44C1-81F0-EADFAC8B6345}" srcOrd="1" destOrd="0" presId="urn:microsoft.com/office/officeart/2008/layout/AlternatingHexagons"/>
    <dgm:cxn modelId="{1133DBCE-C066-4C5A-A290-F3267814DB70}" type="presParOf" srcId="{0861B880-0551-4E39-88CD-5BB55FED573E}" destId="{1F197CD6-EC9B-4175-AF48-57A4D7739805}" srcOrd="2" destOrd="0" presId="urn:microsoft.com/office/officeart/2008/layout/AlternatingHexagons"/>
    <dgm:cxn modelId="{7899919B-7DFA-41D5-8710-8C67298D521A}" type="presParOf" srcId="{0861B880-0551-4E39-88CD-5BB55FED573E}" destId="{432874B6-8054-42AB-AE45-0843B0D52780}" srcOrd="3" destOrd="0" presId="urn:microsoft.com/office/officeart/2008/layout/AlternatingHexagons"/>
    <dgm:cxn modelId="{2C53588C-4428-440D-B0EA-C618F78C29BF}" type="presParOf" srcId="{0861B880-0551-4E39-88CD-5BB55FED573E}" destId="{8FC3F006-EEB3-4D92-AAAE-F3DDD38DC50B}" srcOrd="4" destOrd="0" presId="urn:microsoft.com/office/officeart/2008/layout/AlternatingHexagons"/>
    <dgm:cxn modelId="{6D8FCAB8-4E17-496A-8F6B-D0882777027D}" type="presParOf" srcId="{A2262CC2-FCF9-4F5B-92D5-4EA4E0CFE25A}" destId="{C3633F55-A933-421C-97C4-9135B4000E28}" srcOrd="1" destOrd="0" presId="urn:microsoft.com/office/officeart/2008/layout/AlternatingHexagons"/>
    <dgm:cxn modelId="{881E3604-A5F4-431F-BB1C-74B0FCDDD76C}" type="presParOf" srcId="{A2262CC2-FCF9-4F5B-92D5-4EA4E0CFE25A}" destId="{0DAE1D52-F0B9-476C-B4A4-6E93094E2346}" srcOrd="2" destOrd="0" presId="urn:microsoft.com/office/officeart/2008/layout/AlternatingHexagons"/>
    <dgm:cxn modelId="{8C0913BE-6CA5-41BC-8C1F-A650BDDF8270}" type="presParOf" srcId="{0DAE1D52-F0B9-476C-B4A4-6E93094E2346}" destId="{DC22E9B8-ED45-45D8-960E-38B6ED10DD25}" srcOrd="0" destOrd="0" presId="urn:microsoft.com/office/officeart/2008/layout/AlternatingHexagons"/>
    <dgm:cxn modelId="{0A25459A-DDC2-4BDF-832B-5295BA3FBA72}" type="presParOf" srcId="{0DAE1D52-F0B9-476C-B4A4-6E93094E2346}" destId="{5C60B335-337A-430A-A1F2-28BDAC57C439}" srcOrd="1" destOrd="0" presId="urn:microsoft.com/office/officeart/2008/layout/AlternatingHexagons"/>
    <dgm:cxn modelId="{FDC77553-CB58-4FDD-8E1E-3E31087F9EDE}" type="presParOf" srcId="{0DAE1D52-F0B9-476C-B4A4-6E93094E2346}" destId="{3B0F835E-F610-4F86-8A96-8E3A25063334}" srcOrd="2" destOrd="0" presId="urn:microsoft.com/office/officeart/2008/layout/AlternatingHexagons"/>
    <dgm:cxn modelId="{9324F457-A449-4B6F-AD7C-9A2F0D3A9748}" type="presParOf" srcId="{0DAE1D52-F0B9-476C-B4A4-6E93094E2346}" destId="{A66B5A86-BE29-4CC2-A842-1ADBD61E72E4}" srcOrd="3" destOrd="0" presId="urn:microsoft.com/office/officeart/2008/layout/AlternatingHexagons"/>
    <dgm:cxn modelId="{FC3ECA45-510B-4DEF-9559-9931A9DBF682}" type="presParOf" srcId="{0DAE1D52-F0B9-476C-B4A4-6E93094E2346}" destId="{235FCB1F-EE13-4581-9285-00476D3C3845}" srcOrd="4" destOrd="0" presId="urn:microsoft.com/office/officeart/2008/layout/AlternatingHexagons"/>
    <dgm:cxn modelId="{506AD8A0-3CB7-4F98-AE2F-E73F8F7D3851}" type="presParOf" srcId="{A2262CC2-FCF9-4F5B-92D5-4EA4E0CFE25A}" destId="{DBF7DC1D-3A14-4530-8419-B38D58F751EC}" srcOrd="3" destOrd="0" presId="urn:microsoft.com/office/officeart/2008/layout/AlternatingHexagons"/>
    <dgm:cxn modelId="{43F0C72B-339D-421E-87A8-B929FD666278}" type="presParOf" srcId="{A2262CC2-FCF9-4F5B-92D5-4EA4E0CFE25A}" destId="{73D8091A-1B1C-4D0C-8688-5D65C023D624}" srcOrd="4" destOrd="0" presId="urn:microsoft.com/office/officeart/2008/layout/AlternatingHexagons"/>
    <dgm:cxn modelId="{42A71561-7964-44D7-A8AA-B2495F6C5587}" type="presParOf" srcId="{73D8091A-1B1C-4D0C-8688-5D65C023D624}" destId="{66FA157B-2237-4E34-9A06-E2855408358A}" srcOrd="0" destOrd="0" presId="urn:microsoft.com/office/officeart/2008/layout/AlternatingHexagons"/>
    <dgm:cxn modelId="{8D8D9D7F-73E5-4FB2-B895-B3236E41DD57}" type="presParOf" srcId="{73D8091A-1B1C-4D0C-8688-5D65C023D624}" destId="{3AE1F991-0136-4421-8145-1378D747B6C0}" srcOrd="1" destOrd="0" presId="urn:microsoft.com/office/officeart/2008/layout/AlternatingHexagons"/>
    <dgm:cxn modelId="{BE8128D7-36EB-4AE4-9846-28B2A7550CFF}" type="presParOf" srcId="{73D8091A-1B1C-4D0C-8688-5D65C023D624}" destId="{E2D7F3C2-6503-4B73-856D-FD6A2D84CB77}" srcOrd="2" destOrd="0" presId="urn:microsoft.com/office/officeart/2008/layout/AlternatingHexagons"/>
    <dgm:cxn modelId="{4700C5F2-3DE6-4182-9D3D-8C1D277A9581}" type="presParOf" srcId="{73D8091A-1B1C-4D0C-8688-5D65C023D624}" destId="{7A06776C-43DB-4B6F-98CC-86E4B3D4CE01}" srcOrd="3" destOrd="0" presId="urn:microsoft.com/office/officeart/2008/layout/AlternatingHexagons"/>
    <dgm:cxn modelId="{7E807897-52BC-4018-93BE-4BACE54B4315}" type="presParOf" srcId="{73D8091A-1B1C-4D0C-8688-5D65C023D624}" destId="{25B3F401-7D13-4471-996E-6915AD00A6D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dgm:t>
        <a:bodyPr/>
        <a:lstStyle/>
        <a:p>
          <a:r>
            <a:rPr lang="es-EC" dirty="0" smtClean="0"/>
            <a:t>%</a:t>
          </a:r>
          <a:r>
            <a:rPr lang="es-EC" baseline="0" dirty="0" smtClean="0"/>
            <a:t> de Rizado</a:t>
          </a:r>
        </a:p>
        <a:p>
          <a:r>
            <a:rPr lang="es-EC" baseline="0" dirty="0" smtClean="0"/>
            <a:t>2 %</a:t>
          </a:r>
          <a:endParaRPr lang="es-EC" dirty="0"/>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F2661510-19E1-4540-AE5F-F0A3DFDADA6B}">
      <dgm:prSet phldrT="[Texto]"/>
      <dgm:spPr/>
      <dgm:t>
        <a:bodyPr/>
        <a:lstStyle/>
        <a:p>
          <a:r>
            <a:rPr lang="es-EC" dirty="0" smtClean="0"/>
            <a:t>Parámetros</a:t>
          </a:r>
          <a:r>
            <a:rPr lang="es-EC" baseline="0" dirty="0" smtClean="0"/>
            <a:t> de diseño</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dgm:t>
        <a:bodyPr/>
        <a:lstStyle/>
        <a:p>
          <a:r>
            <a:rPr lang="es-ES" dirty="0" err="1" smtClean="0"/>
            <a:t>Iout</a:t>
          </a:r>
          <a:endParaRPr lang="es-ES" dirty="0" smtClean="0"/>
        </a:p>
        <a:p>
          <a:r>
            <a:rPr lang="es-ES" dirty="0" smtClean="0"/>
            <a:t>1[A].</a:t>
          </a:r>
          <a:endParaRPr lang="es-ES" dirty="0"/>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dgm:pt modelId="{EA92A1E8-46BE-4FCB-83AC-2063B209BE48}">
      <dgm:prSet/>
      <dgm:spPr/>
      <dgm:t>
        <a:bodyPr/>
        <a:lstStyle/>
        <a:p>
          <a:r>
            <a:rPr lang="es-ES" dirty="0" err="1" smtClean="0"/>
            <a:t>Vout</a:t>
          </a:r>
          <a:endParaRPr lang="es-ES" dirty="0" smtClean="0"/>
        </a:p>
        <a:p>
          <a:r>
            <a:rPr lang="es-ES" dirty="0" smtClean="0"/>
            <a:t>250[V]</a:t>
          </a:r>
        </a:p>
      </dgm:t>
    </dgm:p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DCD0951D-3EEA-4DCC-9921-824E03210026}">
      <dgm:prSet/>
      <dgm:spPr/>
      <dgm:t>
        <a:bodyPr/>
        <a:lstStyle/>
        <a:p>
          <a:r>
            <a:rPr lang="es-ES" dirty="0" smtClean="0"/>
            <a:t>Frecuencia de Conmutación</a:t>
          </a:r>
        </a:p>
        <a:p>
          <a:r>
            <a:rPr lang="es-ES" dirty="0" smtClean="0"/>
            <a:t>32 [</a:t>
          </a:r>
          <a:r>
            <a:rPr lang="es-ES" dirty="0" err="1" smtClean="0"/>
            <a:t>Khz</a:t>
          </a:r>
          <a:r>
            <a:rPr lang="es-ES" dirty="0" smtClean="0"/>
            <a:t>].</a:t>
          </a:r>
          <a:endParaRPr lang="es-ES" dirty="0"/>
        </a:p>
      </dgm:t>
    </dgm:pt>
    <dgm:pt modelId="{1141F48B-4251-421B-807B-3DD561CFFE36}" type="parTrans" cxnId="{161D1FC7-B527-48D5-9C06-8DD3365B97EF}">
      <dgm:prSet/>
      <dgm:spPr/>
      <dgm:t>
        <a:bodyPr/>
        <a:lstStyle/>
        <a:p>
          <a:endParaRPr lang="es-ES"/>
        </a:p>
      </dgm:t>
    </dgm:pt>
    <dgm:pt modelId="{601D2CD7-EE7B-4207-ACA9-DB5F2206487E}" type="sibTrans" cxnId="{161D1FC7-B527-48D5-9C06-8DD3365B97EF}">
      <dgm:prSet/>
      <dgm:spPr/>
      <dgm:t>
        <a:bodyPr/>
        <a:lstStyle/>
        <a:p>
          <a:endParaRPr lang="es-ES"/>
        </a:p>
      </dgm:t>
    </dgm:pt>
    <dgm:pt modelId="{48B2E83A-8B51-4C8B-BE8E-DE09A1D16692}">
      <dgm:prSet/>
      <dgm:spPr/>
      <dgm:t>
        <a:bodyPr/>
        <a:lstStyle/>
        <a:p>
          <a:r>
            <a:rPr lang="es-ES" dirty="0" smtClean="0"/>
            <a:t>D=0.6</a:t>
          </a:r>
          <a:endParaRPr lang="es-ES" dirty="0"/>
        </a:p>
      </dgm:t>
    </dgm:pt>
    <dgm:pt modelId="{215572A2-CC27-4565-A937-F7C5B012B95F}" type="parTrans" cxnId="{10F239BD-218C-4F5D-A37B-93236367F045}">
      <dgm:prSet/>
      <dgm:spPr/>
      <dgm:t>
        <a:bodyPr/>
        <a:lstStyle/>
        <a:p>
          <a:endParaRPr lang="es-ES"/>
        </a:p>
      </dgm:t>
    </dgm:pt>
    <dgm:pt modelId="{DBB18C6C-D9D2-423C-80CC-1415D97BEFC2}" type="sibTrans" cxnId="{10F239BD-218C-4F5D-A37B-93236367F045}">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948"/>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5" custLinFactX="199843" custLinFactNeighborX="200000"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5" custLinFactX="-61" custLinFactNeighborX="-100000"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5" custLinFactNeighborX="-98606" custLinFactNeighborY="3410">
        <dgm:presLayoutVars>
          <dgm:bulletEnabled val="1"/>
        </dgm:presLayoutVars>
      </dgm:prSet>
      <dgm:spPr/>
      <dgm:t>
        <a:bodyPr/>
        <a:lstStyle/>
        <a:p>
          <a:endParaRPr lang="es-ES"/>
        </a:p>
      </dgm:t>
    </dgm:pt>
    <dgm:pt modelId="{D8F47947-8424-4C62-A05C-47B758844E86}" type="pres">
      <dgm:prSet presAssocID="{48B2E83A-8B51-4C8B-BE8E-DE09A1D16692}" presName="childTextBox" presStyleLbl="fgAccFollowNode1" presStyleIdx="3" presStyleCnt="5" custLinFactNeighborX="-98277" custLinFactNeighborY="3410">
        <dgm:presLayoutVars>
          <dgm:bulletEnabled val="1"/>
        </dgm:presLayoutVars>
      </dgm:prSet>
      <dgm:spPr/>
      <dgm:t>
        <a:bodyPr/>
        <a:lstStyle/>
        <a:p>
          <a:endParaRPr lang="es-ES"/>
        </a:p>
      </dgm:t>
    </dgm:pt>
    <dgm:pt modelId="{97E2B2D7-2EE0-438B-BAF7-AD001EEEA3D6}" type="pres">
      <dgm:prSet presAssocID="{DCD0951D-3EEA-4DCC-9921-824E03210026}" presName="childTextBox" presStyleLbl="fgAccFollowNode1" presStyleIdx="4" presStyleCnt="5" custLinFactNeighborX="-98277" custLinFactNeighborY="4348">
        <dgm:presLayoutVars>
          <dgm:bulletEnabled val="1"/>
        </dgm:presLayoutVars>
      </dgm:prSet>
      <dgm:spPr/>
      <dgm:t>
        <a:bodyPr/>
        <a:lstStyle/>
        <a:p>
          <a:endParaRPr lang="es-ES"/>
        </a:p>
      </dgm:t>
    </dgm:pt>
  </dgm:ptLst>
  <dgm:cxnLst>
    <dgm:cxn modelId="{EBEA6043-A23C-4C1E-9BE4-509FF1801254}" srcId="{F2661510-19E1-4540-AE5F-F0A3DFDADA6B}" destId="{EA92A1E8-46BE-4FCB-83AC-2063B209BE48}" srcOrd="1" destOrd="0" parTransId="{4990FB1B-5149-4F7F-B258-FF93CC279DEE}" sibTransId="{DC98F3E4-440E-487F-B843-7A1E7897B9DB}"/>
    <dgm:cxn modelId="{EACDDEAD-2441-4773-A9C5-6ADD4130791E}" type="presOf" srcId="{F2661510-19E1-4540-AE5F-F0A3DFDADA6B}" destId="{D627FF38-27B1-4196-AF5B-C32368E67013}" srcOrd="0" destOrd="0" presId="urn:microsoft.com/office/officeart/2005/8/layout/process4"/>
    <dgm:cxn modelId="{10F239BD-218C-4F5D-A37B-93236367F045}" srcId="{F2661510-19E1-4540-AE5F-F0A3DFDADA6B}" destId="{48B2E83A-8B51-4C8B-BE8E-DE09A1D16692}" srcOrd="3" destOrd="0" parTransId="{215572A2-CC27-4565-A937-F7C5B012B95F}" sibTransId="{DBB18C6C-D9D2-423C-80CC-1415D97BEFC2}"/>
    <dgm:cxn modelId="{FF2C5E59-6FA2-4270-8D2E-A4BA36CCC4E1}" type="presOf" srcId="{D14C02EA-DA00-4A97-8ADF-D6508E1B080E}" destId="{4A15DA51-EFE7-4F8A-B949-6ACD8A7957BD}" srcOrd="0"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BE7095E6-71B7-4E61-BE61-0F809BCF1CD5}" type="presOf" srcId="{D6A7E6B9-33A7-42C8-BAA3-6B812DD3A2C8}" destId="{1C86AC8F-7F34-441F-8343-2CF19A980705}" srcOrd="0" destOrd="0" presId="urn:microsoft.com/office/officeart/2005/8/layout/process4"/>
    <dgm:cxn modelId="{926C96F3-7EAF-44DB-B6DE-4DDDD62E7679}" type="presOf" srcId="{48B2E83A-8B51-4C8B-BE8E-DE09A1D16692}" destId="{D8F47947-8424-4C62-A05C-47B758844E86}" srcOrd="0" destOrd="0" presId="urn:microsoft.com/office/officeart/2005/8/layout/process4"/>
    <dgm:cxn modelId="{98E91A45-A5AB-4FF7-950C-C68B8BA15A76}" type="presOf" srcId="{3A7D02D3-5857-4CFF-ABB2-4BC9EF808C6F}" destId="{E53D70B2-FE06-4206-B44A-FCBC48DAA8B7}" srcOrd="0" destOrd="0" presId="urn:microsoft.com/office/officeart/2005/8/layout/process4"/>
    <dgm:cxn modelId="{161D1FC7-B527-48D5-9C06-8DD3365B97EF}" srcId="{F2661510-19E1-4540-AE5F-F0A3DFDADA6B}" destId="{DCD0951D-3EEA-4DCC-9921-824E03210026}" srcOrd="4" destOrd="0" parTransId="{1141F48B-4251-421B-807B-3DD561CFFE36}" sibTransId="{601D2CD7-EE7B-4207-ACA9-DB5F2206487E}"/>
    <dgm:cxn modelId="{DB07773D-39CE-4DDD-B416-84F8F83BBC46}" srcId="{F2661510-19E1-4540-AE5F-F0A3DFDADA6B}" destId="{D14C02EA-DA00-4A97-8ADF-D6508E1B080E}" srcOrd="2" destOrd="0" parTransId="{D2B717D4-B011-48D3-88EB-41C76BA9658B}" sibTransId="{ED56B631-30A1-4F3E-9231-19DC3EA9916F}"/>
    <dgm:cxn modelId="{36A3AA1A-CEE8-43E2-8C32-35DB9F7922F0}" srcId="{F2661510-19E1-4540-AE5F-F0A3DFDADA6B}" destId="{D6A7E6B9-33A7-42C8-BAA3-6B812DD3A2C8}" srcOrd="0" destOrd="0" parTransId="{5B0326E9-DDF2-41F4-A5D6-3927C0BED430}" sibTransId="{B190B205-04D2-4106-B7E8-12FC1934AF82}"/>
    <dgm:cxn modelId="{DA1D0C0A-13BE-4C15-AAA8-91C7832EB1AC}" type="presOf" srcId="{EA92A1E8-46BE-4FCB-83AC-2063B209BE48}" destId="{3D274FF9-C50C-4062-B522-60DA8F95B54A}" srcOrd="0" destOrd="0" presId="urn:microsoft.com/office/officeart/2005/8/layout/process4"/>
    <dgm:cxn modelId="{62A830F4-5AD1-410E-8B71-2C1F5F727485}" type="presOf" srcId="{DCD0951D-3EEA-4DCC-9921-824E03210026}" destId="{97E2B2D7-2EE0-438B-BAF7-AD001EEEA3D6}" srcOrd="0" destOrd="0" presId="urn:microsoft.com/office/officeart/2005/8/layout/process4"/>
    <dgm:cxn modelId="{F316221B-3690-4F21-85FF-3AD60C533546}" type="presOf" srcId="{F2661510-19E1-4540-AE5F-F0A3DFDADA6B}" destId="{ABD4D71D-25A4-42D0-9B2B-FD85C1C82A6B}" srcOrd="1" destOrd="0" presId="urn:microsoft.com/office/officeart/2005/8/layout/process4"/>
    <dgm:cxn modelId="{A69CE623-95A3-48C5-A678-DC69FFC5E9E1}" type="presParOf" srcId="{E53D70B2-FE06-4206-B44A-FCBC48DAA8B7}" destId="{3110F53C-2074-4E25-A334-20696D41E0F5}" srcOrd="0" destOrd="0" presId="urn:microsoft.com/office/officeart/2005/8/layout/process4"/>
    <dgm:cxn modelId="{062B62FB-14E3-42A8-A410-8960EFC07FB2}" type="presParOf" srcId="{3110F53C-2074-4E25-A334-20696D41E0F5}" destId="{D627FF38-27B1-4196-AF5B-C32368E67013}" srcOrd="0" destOrd="0" presId="urn:microsoft.com/office/officeart/2005/8/layout/process4"/>
    <dgm:cxn modelId="{E4EFE929-9669-429C-9736-B996AB20848C}" type="presParOf" srcId="{3110F53C-2074-4E25-A334-20696D41E0F5}" destId="{ABD4D71D-25A4-42D0-9B2B-FD85C1C82A6B}" srcOrd="1" destOrd="0" presId="urn:microsoft.com/office/officeart/2005/8/layout/process4"/>
    <dgm:cxn modelId="{42376888-698A-481E-8684-03E891104FBE}" type="presParOf" srcId="{3110F53C-2074-4E25-A334-20696D41E0F5}" destId="{002A7578-12FC-4114-9679-CDD77D925920}" srcOrd="2" destOrd="0" presId="urn:microsoft.com/office/officeart/2005/8/layout/process4"/>
    <dgm:cxn modelId="{47829793-66F6-4856-808E-B79437323D6B}" type="presParOf" srcId="{002A7578-12FC-4114-9679-CDD77D925920}" destId="{1C86AC8F-7F34-441F-8343-2CF19A980705}" srcOrd="0" destOrd="0" presId="urn:microsoft.com/office/officeart/2005/8/layout/process4"/>
    <dgm:cxn modelId="{E6C5C47B-8BA9-4AF6-9F1C-E3C59BEF70C1}" type="presParOf" srcId="{002A7578-12FC-4114-9679-CDD77D925920}" destId="{3D274FF9-C50C-4062-B522-60DA8F95B54A}" srcOrd="1" destOrd="0" presId="urn:microsoft.com/office/officeart/2005/8/layout/process4"/>
    <dgm:cxn modelId="{518E5037-97B0-4956-9DB1-43C14FA19608}" type="presParOf" srcId="{002A7578-12FC-4114-9679-CDD77D925920}" destId="{4A15DA51-EFE7-4F8A-B949-6ACD8A7957BD}" srcOrd="2" destOrd="0" presId="urn:microsoft.com/office/officeart/2005/8/layout/process4"/>
    <dgm:cxn modelId="{225632EF-E0A0-4A2B-AE56-81346233D32A}" type="presParOf" srcId="{002A7578-12FC-4114-9679-CDD77D925920}" destId="{D8F47947-8424-4C62-A05C-47B758844E86}" srcOrd="3" destOrd="0" presId="urn:microsoft.com/office/officeart/2005/8/layout/process4"/>
    <dgm:cxn modelId="{9FFB8FFA-E81B-431F-8E55-6C7F9AD04C8F}" type="presParOf" srcId="{002A7578-12FC-4114-9679-CDD77D925920}" destId="{97E2B2D7-2EE0-438B-BAF7-AD001EEEA3D6}" srcOrd="4" destOrd="0" presId="urn:microsoft.com/office/officeart/2005/8/layout/process4"/>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2E2D172-5F44-4F3A-AF4D-A4A5CDC6C49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6421530A-4D64-471A-A6A3-D8FA37EB6262}">
      <dgm:prSet phldrT="[Texto]"/>
      <dgm:spPr/>
      <dgm:t>
        <a:bodyPr/>
        <a:lstStyle/>
        <a:p>
          <a:r>
            <a:rPr lang="es-ES" dirty="0" smtClean="0"/>
            <a:t>El componente más importante de este circuito es el driver TLP250 este es el responsable de la activación de los </a:t>
          </a:r>
          <a:r>
            <a:rPr lang="es-ES" dirty="0" err="1" smtClean="0"/>
            <a:t>mosfet</a:t>
          </a:r>
          <a:r>
            <a:rPr lang="es-ES" dirty="0" smtClean="0"/>
            <a:t>.</a:t>
          </a:r>
          <a:endParaRPr lang="es-ES" dirty="0"/>
        </a:p>
      </dgm:t>
    </dgm:pt>
    <dgm:pt modelId="{3DC99EBD-0F49-4057-AA4D-930B43FC693D}" type="parTrans" cxnId="{A3B4230E-4C92-4B40-A92F-6F69267F469D}">
      <dgm:prSet/>
      <dgm:spPr/>
      <dgm:t>
        <a:bodyPr/>
        <a:lstStyle/>
        <a:p>
          <a:endParaRPr lang="es-ES"/>
        </a:p>
      </dgm:t>
    </dgm:pt>
    <dgm:pt modelId="{5F13E9D8-25E5-40FA-9A4C-17D20C0C10E6}" type="sibTrans" cxnId="{A3B4230E-4C92-4B40-A92F-6F69267F469D}">
      <dgm:prSet/>
      <dgm:spPr/>
      <dgm:t>
        <a:bodyPr/>
        <a:lstStyle/>
        <a:p>
          <a:endParaRPr lang="es-ES"/>
        </a:p>
      </dgm:t>
    </dgm:pt>
    <dgm:pt modelId="{26B3B53A-51E0-4285-AE86-F7785E967FC2}">
      <dgm:prSet phldrT="[Texto]"/>
      <dgm:spPr/>
      <dgm:t>
        <a:bodyPr/>
        <a:lstStyle/>
        <a:p>
          <a:r>
            <a:rPr lang="es-ES" dirty="0" smtClean="0"/>
            <a:t>Esta etapa cuenta con un circuito de alimentación </a:t>
          </a:r>
          <a:r>
            <a:rPr lang="es-ES" dirty="0" err="1" smtClean="0"/>
            <a:t>Bootstap</a:t>
          </a:r>
          <a:r>
            <a:rPr lang="es-ES" dirty="0" smtClean="0"/>
            <a:t> el cual esta formado por un diodo (DBS ) y un capacitor </a:t>
          </a:r>
          <a:r>
            <a:rPr lang="es-ES" dirty="0" err="1" smtClean="0"/>
            <a:t>bootsrap</a:t>
          </a:r>
          <a:r>
            <a:rPr lang="es-ES" dirty="0" smtClean="0"/>
            <a:t>(CBS).</a:t>
          </a:r>
          <a:endParaRPr lang="es-ES" dirty="0"/>
        </a:p>
      </dgm:t>
    </dgm:pt>
    <dgm:pt modelId="{4CF3CC4B-AFA1-4151-B2D3-A5DD9CB1A480}" type="parTrans" cxnId="{AED198BF-DCD1-4D1E-A2CE-B801CAE48027}">
      <dgm:prSet/>
      <dgm:spPr/>
      <dgm:t>
        <a:bodyPr/>
        <a:lstStyle/>
        <a:p>
          <a:endParaRPr lang="es-ES"/>
        </a:p>
      </dgm:t>
    </dgm:pt>
    <dgm:pt modelId="{A853EF42-7628-43F7-8ED2-828F1421770F}" type="sibTrans" cxnId="{AED198BF-DCD1-4D1E-A2CE-B801CAE48027}">
      <dgm:prSet/>
      <dgm:spPr/>
      <dgm:t>
        <a:bodyPr/>
        <a:lstStyle/>
        <a:p>
          <a:endParaRPr lang="es-ES"/>
        </a:p>
      </dgm:t>
    </dgm:pt>
    <dgm:pt modelId="{25EAEBA3-A6D2-411C-BCE5-900B89142F57}">
      <dgm:prSet phldrT="[Texto]"/>
      <dgm:spPr/>
      <dgm:t>
        <a:bodyPr/>
        <a:lstStyle/>
        <a:p>
          <a:r>
            <a:rPr lang="es-ES" dirty="0" smtClean="0"/>
            <a:t>Esta técnica  es necesaria cuando se requiere que el circuito sea flotante respecto a la tierra del circuito , es decir, permite una tierra virtual.</a:t>
          </a:r>
          <a:endParaRPr lang="es-ES" dirty="0"/>
        </a:p>
      </dgm:t>
    </dgm:pt>
    <dgm:pt modelId="{6658EEC4-9E03-417E-8EAF-DF8854AD1E23}" type="parTrans" cxnId="{777661BE-2C9A-4623-8F2C-C70D33749B63}">
      <dgm:prSet/>
      <dgm:spPr/>
      <dgm:t>
        <a:bodyPr/>
        <a:lstStyle/>
        <a:p>
          <a:endParaRPr lang="es-ES"/>
        </a:p>
      </dgm:t>
    </dgm:pt>
    <dgm:pt modelId="{3D1B08B5-205B-4EFD-BD04-EF383E4F8569}" type="sibTrans" cxnId="{777661BE-2C9A-4623-8F2C-C70D33749B63}">
      <dgm:prSet/>
      <dgm:spPr/>
      <dgm:t>
        <a:bodyPr/>
        <a:lstStyle/>
        <a:p>
          <a:endParaRPr lang="es-ES"/>
        </a:p>
      </dgm:t>
    </dgm:pt>
    <dgm:pt modelId="{DD9FEACF-6C88-4346-B5EA-EB65A9F31B6E}">
      <dgm:prSet/>
      <dgm:spPr/>
      <dgm:t>
        <a:bodyPr/>
        <a:lstStyle/>
        <a:p>
          <a:r>
            <a:rPr lang="es-ES" dirty="0" smtClean="0"/>
            <a:t>Esto sucede cuando un </a:t>
          </a:r>
          <a:r>
            <a:rPr lang="es-ES" dirty="0" err="1" smtClean="0"/>
            <a:t>Mosfet</a:t>
          </a:r>
          <a:r>
            <a:rPr lang="es-ES" dirty="0" smtClean="0"/>
            <a:t> no se encuentra referenciado a tierra.</a:t>
          </a:r>
          <a:endParaRPr lang="es-ES" dirty="0"/>
        </a:p>
      </dgm:t>
    </dgm:pt>
    <dgm:pt modelId="{C694BB89-D366-44EB-90D2-9FF9FC5D5FA1}" type="parTrans" cxnId="{5D03EC09-D282-4FF3-B840-E44B45C80C20}">
      <dgm:prSet/>
      <dgm:spPr/>
      <dgm:t>
        <a:bodyPr/>
        <a:lstStyle/>
        <a:p>
          <a:endParaRPr lang="es-ES"/>
        </a:p>
      </dgm:t>
    </dgm:pt>
    <dgm:pt modelId="{921D9944-E3DC-454A-90D9-1BC37DB1316A}" type="sibTrans" cxnId="{5D03EC09-D282-4FF3-B840-E44B45C80C20}">
      <dgm:prSet/>
      <dgm:spPr/>
      <dgm:t>
        <a:bodyPr/>
        <a:lstStyle/>
        <a:p>
          <a:endParaRPr lang="es-ES"/>
        </a:p>
      </dgm:t>
    </dgm:pt>
    <dgm:pt modelId="{70B67225-033E-4FBF-B8B6-1FCCB1F549CF}" type="pres">
      <dgm:prSet presAssocID="{62E2D172-5F44-4F3A-AF4D-A4A5CDC6C496}" presName="Name0" presStyleCnt="0">
        <dgm:presLayoutVars>
          <dgm:dir/>
          <dgm:animLvl val="lvl"/>
          <dgm:resizeHandles val="exact"/>
        </dgm:presLayoutVars>
      </dgm:prSet>
      <dgm:spPr/>
      <dgm:t>
        <a:bodyPr/>
        <a:lstStyle/>
        <a:p>
          <a:endParaRPr lang="es-EC"/>
        </a:p>
      </dgm:t>
    </dgm:pt>
    <dgm:pt modelId="{09512375-0E0D-44C9-AA5B-A816C4FD3670}" type="pres">
      <dgm:prSet presAssocID="{DD9FEACF-6C88-4346-B5EA-EB65A9F31B6E}" presName="boxAndChildren" presStyleCnt="0"/>
      <dgm:spPr/>
    </dgm:pt>
    <dgm:pt modelId="{7D1DB6C3-585C-4818-AF49-F1FAFA316876}" type="pres">
      <dgm:prSet presAssocID="{DD9FEACF-6C88-4346-B5EA-EB65A9F31B6E}" presName="parentTextBox" presStyleLbl="node1" presStyleIdx="0" presStyleCnt="4"/>
      <dgm:spPr/>
      <dgm:t>
        <a:bodyPr/>
        <a:lstStyle/>
        <a:p>
          <a:endParaRPr lang="es-ES"/>
        </a:p>
      </dgm:t>
    </dgm:pt>
    <dgm:pt modelId="{0124D65B-3B5C-4B89-9B23-99A8748FB731}" type="pres">
      <dgm:prSet presAssocID="{3D1B08B5-205B-4EFD-BD04-EF383E4F8569}" presName="sp" presStyleCnt="0"/>
      <dgm:spPr/>
    </dgm:pt>
    <dgm:pt modelId="{D121724D-A043-4809-9760-07BD6C8EBB6D}" type="pres">
      <dgm:prSet presAssocID="{25EAEBA3-A6D2-411C-BCE5-900B89142F57}" presName="arrowAndChildren" presStyleCnt="0"/>
      <dgm:spPr/>
    </dgm:pt>
    <dgm:pt modelId="{AF746A14-34AA-408D-A960-1AD16BA4CA79}" type="pres">
      <dgm:prSet presAssocID="{25EAEBA3-A6D2-411C-BCE5-900B89142F57}" presName="parentTextArrow" presStyleLbl="node1" presStyleIdx="1" presStyleCnt="4"/>
      <dgm:spPr/>
      <dgm:t>
        <a:bodyPr/>
        <a:lstStyle/>
        <a:p>
          <a:endParaRPr lang="es-EC"/>
        </a:p>
      </dgm:t>
    </dgm:pt>
    <dgm:pt modelId="{A9E12597-7604-4426-8A7E-E668FC008F6A}" type="pres">
      <dgm:prSet presAssocID="{A853EF42-7628-43F7-8ED2-828F1421770F}" presName="sp" presStyleCnt="0"/>
      <dgm:spPr/>
    </dgm:pt>
    <dgm:pt modelId="{81D795B2-1A95-4706-988E-F3EDF7485F0B}" type="pres">
      <dgm:prSet presAssocID="{26B3B53A-51E0-4285-AE86-F7785E967FC2}" presName="arrowAndChildren" presStyleCnt="0"/>
      <dgm:spPr/>
    </dgm:pt>
    <dgm:pt modelId="{597BDAD3-A4CA-406A-9FFA-D3070B8FAC31}" type="pres">
      <dgm:prSet presAssocID="{26B3B53A-51E0-4285-AE86-F7785E967FC2}" presName="parentTextArrow" presStyleLbl="node1" presStyleIdx="2" presStyleCnt="4"/>
      <dgm:spPr/>
      <dgm:t>
        <a:bodyPr/>
        <a:lstStyle/>
        <a:p>
          <a:endParaRPr lang="es-ES"/>
        </a:p>
      </dgm:t>
    </dgm:pt>
    <dgm:pt modelId="{1F4379B7-AC11-4A77-A75B-7E7B9AB27A5E}" type="pres">
      <dgm:prSet presAssocID="{5F13E9D8-25E5-40FA-9A4C-17D20C0C10E6}" presName="sp" presStyleCnt="0"/>
      <dgm:spPr/>
    </dgm:pt>
    <dgm:pt modelId="{0B592E37-78C4-44CB-9A52-492473B2D2FE}" type="pres">
      <dgm:prSet presAssocID="{6421530A-4D64-471A-A6A3-D8FA37EB6262}" presName="arrowAndChildren" presStyleCnt="0"/>
      <dgm:spPr/>
    </dgm:pt>
    <dgm:pt modelId="{466D4DD6-AA3D-4C55-9289-19E5DC64D053}" type="pres">
      <dgm:prSet presAssocID="{6421530A-4D64-471A-A6A3-D8FA37EB6262}" presName="parentTextArrow" presStyleLbl="node1" presStyleIdx="3" presStyleCnt="4" custLinFactNeighborX="-40" custLinFactNeighborY="-123"/>
      <dgm:spPr/>
      <dgm:t>
        <a:bodyPr/>
        <a:lstStyle/>
        <a:p>
          <a:endParaRPr lang="es-ES"/>
        </a:p>
      </dgm:t>
    </dgm:pt>
  </dgm:ptLst>
  <dgm:cxnLst>
    <dgm:cxn modelId="{A3B4230E-4C92-4B40-A92F-6F69267F469D}" srcId="{62E2D172-5F44-4F3A-AF4D-A4A5CDC6C496}" destId="{6421530A-4D64-471A-A6A3-D8FA37EB6262}" srcOrd="0" destOrd="0" parTransId="{3DC99EBD-0F49-4057-AA4D-930B43FC693D}" sibTransId="{5F13E9D8-25E5-40FA-9A4C-17D20C0C10E6}"/>
    <dgm:cxn modelId="{628DF240-EE9C-4FB9-8FB0-0401945069F5}" type="presOf" srcId="{6421530A-4D64-471A-A6A3-D8FA37EB6262}" destId="{466D4DD6-AA3D-4C55-9289-19E5DC64D053}" srcOrd="0" destOrd="0" presId="urn:microsoft.com/office/officeart/2005/8/layout/process4"/>
    <dgm:cxn modelId="{5D03EC09-D282-4FF3-B840-E44B45C80C20}" srcId="{62E2D172-5F44-4F3A-AF4D-A4A5CDC6C496}" destId="{DD9FEACF-6C88-4346-B5EA-EB65A9F31B6E}" srcOrd="3" destOrd="0" parTransId="{C694BB89-D366-44EB-90D2-9FF9FC5D5FA1}" sibTransId="{921D9944-E3DC-454A-90D9-1BC37DB1316A}"/>
    <dgm:cxn modelId="{045CF072-07C2-4278-9AE3-123580F20A9E}" type="presOf" srcId="{62E2D172-5F44-4F3A-AF4D-A4A5CDC6C496}" destId="{70B67225-033E-4FBF-B8B6-1FCCB1F549CF}" srcOrd="0" destOrd="0" presId="urn:microsoft.com/office/officeart/2005/8/layout/process4"/>
    <dgm:cxn modelId="{5E6E5B23-8881-45B1-88F6-822B396AE5AB}" type="presOf" srcId="{25EAEBA3-A6D2-411C-BCE5-900B89142F57}" destId="{AF746A14-34AA-408D-A960-1AD16BA4CA79}" srcOrd="0" destOrd="0" presId="urn:microsoft.com/office/officeart/2005/8/layout/process4"/>
    <dgm:cxn modelId="{AED198BF-DCD1-4D1E-A2CE-B801CAE48027}" srcId="{62E2D172-5F44-4F3A-AF4D-A4A5CDC6C496}" destId="{26B3B53A-51E0-4285-AE86-F7785E967FC2}" srcOrd="1" destOrd="0" parTransId="{4CF3CC4B-AFA1-4151-B2D3-A5DD9CB1A480}" sibTransId="{A853EF42-7628-43F7-8ED2-828F1421770F}"/>
    <dgm:cxn modelId="{96BA64A7-3638-4C56-9018-5C3820E1C82B}" type="presOf" srcId="{DD9FEACF-6C88-4346-B5EA-EB65A9F31B6E}" destId="{7D1DB6C3-585C-4818-AF49-F1FAFA316876}" srcOrd="0" destOrd="0" presId="urn:microsoft.com/office/officeart/2005/8/layout/process4"/>
    <dgm:cxn modelId="{777661BE-2C9A-4623-8F2C-C70D33749B63}" srcId="{62E2D172-5F44-4F3A-AF4D-A4A5CDC6C496}" destId="{25EAEBA3-A6D2-411C-BCE5-900B89142F57}" srcOrd="2" destOrd="0" parTransId="{6658EEC4-9E03-417E-8EAF-DF8854AD1E23}" sibTransId="{3D1B08B5-205B-4EFD-BD04-EF383E4F8569}"/>
    <dgm:cxn modelId="{E4CFA64B-67B6-4352-AF0D-86ACE458CC46}" type="presOf" srcId="{26B3B53A-51E0-4285-AE86-F7785E967FC2}" destId="{597BDAD3-A4CA-406A-9FFA-D3070B8FAC31}" srcOrd="0" destOrd="0" presId="urn:microsoft.com/office/officeart/2005/8/layout/process4"/>
    <dgm:cxn modelId="{4863E261-9087-4056-9820-C21726FA9F02}" type="presParOf" srcId="{70B67225-033E-4FBF-B8B6-1FCCB1F549CF}" destId="{09512375-0E0D-44C9-AA5B-A816C4FD3670}" srcOrd="0" destOrd="0" presId="urn:microsoft.com/office/officeart/2005/8/layout/process4"/>
    <dgm:cxn modelId="{017A93CE-8B48-4887-B7F2-286704AAEBCC}" type="presParOf" srcId="{09512375-0E0D-44C9-AA5B-A816C4FD3670}" destId="{7D1DB6C3-585C-4818-AF49-F1FAFA316876}" srcOrd="0" destOrd="0" presId="urn:microsoft.com/office/officeart/2005/8/layout/process4"/>
    <dgm:cxn modelId="{06734348-453C-4B30-9010-2A3614D2F32E}" type="presParOf" srcId="{70B67225-033E-4FBF-B8B6-1FCCB1F549CF}" destId="{0124D65B-3B5C-4B89-9B23-99A8748FB731}" srcOrd="1" destOrd="0" presId="urn:microsoft.com/office/officeart/2005/8/layout/process4"/>
    <dgm:cxn modelId="{3E1D72C4-30C3-4E31-896A-5E186DAB1C79}" type="presParOf" srcId="{70B67225-033E-4FBF-B8B6-1FCCB1F549CF}" destId="{D121724D-A043-4809-9760-07BD6C8EBB6D}" srcOrd="2" destOrd="0" presId="urn:microsoft.com/office/officeart/2005/8/layout/process4"/>
    <dgm:cxn modelId="{AE7D1CCB-8CD8-4035-8FF4-86A9D28EC4A2}" type="presParOf" srcId="{D121724D-A043-4809-9760-07BD6C8EBB6D}" destId="{AF746A14-34AA-408D-A960-1AD16BA4CA79}" srcOrd="0" destOrd="0" presId="urn:microsoft.com/office/officeart/2005/8/layout/process4"/>
    <dgm:cxn modelId="{3F49B492-0118-46E8-89D1-1C173805A63B}" type="presParOf" srcId="{70B67225-033E-4FBF-B8B6-1FCCB1F549CF}" destId="{A9E12597-7604-4426-8A7E-E668FC008F6A}" srcOrd="3" destOrd="0" presId="urn:microsoft.com/office/officeart/2005/8/layout/process4"/>
    <dgm:cxn modelId="{C6B1D993-24A3-4692-9253-91560258852C}" type="presParOf" srcId="{70B67225-033E-4FBF-B8B6-1FCCB1F549CF}" destId="{81D795B2-1A95-4706-988E-F3EDF7485F0B}" srcOrd="4" destOrd="0" presId="urn:microsoft.com/office/officeart/2005/8/layout/process4"/>
    <dgm:cxn modelId="{4E4C5A3B-38B4-45C6-A43B-602917760538}" type="presParOf" srcId="{81D795B2-1A95-4706-988E-F3EDF7485F0B}" destId="{597BDAD3-A4CA-406A-9FFA-D3070B8FAC31}" srcOrd="0" destOrd="0" presId="urn:microsoft.com/office/officeart/2005/8/layout/process4"/>
    <dgm:cxn modelId="{D46C7313-C2AE-4B68-95C6-91E54A3B2E0D}" type="presParOf" srcId="{70B67225-033E-4FBF-B8B6-1FCCB1F549CF}" destId="{1F4379B7-AC11-4A77-A75B-7E7B9AB27A5E}" srcOrd="5" destOrd="0" presId="urn:microsoft.com/office/officeart/2005/8/layout/process4"/>
    <dgm:cxn modelId="{F85F5EC4-E2C3-4A65-B233-F704C692985A}" type="presParOf" srcId="{70B67225-033E-4FBF-B8B6-1FCCB1F549CF}" destId="{0B592E37-78C4-44CB-9A52-492473B2D2FE}" srcOrd="6" destOrd="0" presId="urn:microsoft.com/office/officeart/2005/8/layout/process4"/>
    <dgm:cxn modelId="{1963EDA3-72E8-4642-B458-99EE909F99CF}" type="presParOf" srcId="{0B592E37-78C4-44CB-9A52-492473B2D2FE}" destId="{466D4DD6-AA3D-4C55-9289-19E5DC64D05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2E2D172-5F44-4F3A-AF4D-A4A5CDC6C49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6421530A-4D64-471A-A6A3-D8FA37EB6262}">
      <dgm:prSet phldrT="[Texto]"/>
      <dgm:spPr/>
      <dgm:t>
        <a:bodyPr/>
        <a:lstStyle/>
        <a:p>
          <a:r>
            <a:rPr lang="es-EC" dirty="0" smtClean="0"/>
            <a:t>Para la etapa de potencia, se emplean 4 Mosfets IRF740 en disposición puente H que se alimentan de un bus de 250 VDC</a:t>
          </a:r>
          <a:endParaRPr lang="es-ES" dirty="0"/>
        </a:p>
      </dgm:t>
    </dgm:pt>
    <dgm:pt modelId="{3DC99EBD-0F49-4057-AA4D-930B43FC693D}" type="parTrans" cxnId="{A3B4230E-4C92-4B40-A92F-6F69267F469D}">
      <dgm:prSet/>
      <dgm:spPr/>
      <dgm:t>
        <a:bodyPr/>
        <a:lstStyle/>
        <a:p>
          <a:endParaRPr lang="es-ES"/>
        </a:p>
      </dgm:t>
    </dgm:pt>
    <dgm:pt modelId="{5F13E9D8-25E5-40FA-9A4C-17D20C0C10E6}" type="sibTrans" cxnId="{A3B4230E-4C92-4B40-A92F-6F69267F469D}">
      <dgm:prSet/>
      <dgm:spPr/>
      <dgm:t>
        <a:bodyPr/>
        <a:lstStyle/>
        <a:p>
          <a:endParaRPr lang="es-ES"/>
        </a:p>
      </dgm:t>
    </dgm:pt>
    <dgm:pt modelId="{26B3B53A-51E0-4285-AE86-F7785E967FC2}">
      <dgm:prSet phldrT="[Texto]"/>
      <dgm:spPr/>
      <dgm:t>
        <a:bodyPr/>
        <a:lstStyle/>
        <a:p>
          <a:r>
            <a:rPr lang="es-EC" dirty="0" smtClean="0"/>
            <a:t>Se buscó reemplazar la bobina que limitaba la corriente en la lámpara HID por una resistencia fija de potencia de 20 ohmios entre el Buck-Boost y el puente H de tal forma, que en el puente H solo se conectara la lámpara HID-MH</a:t>
          </a:r>
          <a:endParaRPr lang="es-ES" dirty="0"/>
        </a:p>
      </dgm:t>
    </dgm:pt>
    <dgm:pt modelId="{4CF3CC4B-AFA1-4151-B2D3-A5DD9CB1A480}" type="parTrans" cxnId="{AED198BF-DCD1-4D1E-A2CE-B801CAE48027}">
      <dgm:prSet/>
      <dgm:spPr/>
      <dgm:t>
        <a:bodyPr/>
        <a:lstStyle/>
        <a:p>
          <a:endParaRPr lang="es-ES"/>
        </a:p>
      </dgm:t>
    </dgm:pt>
    <dgm:pt modelId="{A853EF42-7628-43F7-8ED2-828F1421770F}" type="sibTrans" cxnId="{AED198BF-DCD1-4D1E-A2CE-B801CAE48027}">
      <dgm:prSet/>
      <dgm:spPr/>
      <dgm:t>
        <a:bodyPr/>
        <a:lstStyle/>
        <a:p>
          <a:endParaRPr lang="es-ES"/>
        </a:p>
      </dgm:t>
    </dgm:pt>
    <dgm:pt modelId="{25EAEBA3-A6D2-411C-BCE5-900B89142F57}">
      <dgm:prSet phldrT="[Texto]"/>
      <dgm:spPr/>
      <dgm:t>
        <a:bodyPr/>
        <a:lstStyle/>
        <a:p>
          <a:r>
            <a:rPr lang="es-EC" dirty="0" smtClean="0"/>
            <a:t>La lámpara debida a sus características esta tiende a variar su impedancia en base a los cambios de frecuencia en donde la mayor impedancia se obtiene en altas frecuencias y la menor impedancia en bajas frecuencias.</a:t>
          </a:r>
          <a:endParaRPr lang="es-ES" dirty="0"/>
        </a:p>
      </dgm:t>
    </dgm:pt>
    <dgm:pt modelId="{6658EEC4-9E03-417E-8EAF-DF8854AD1E23}" type="parTrans" cxnId="{777661BE-2C9A-4623-8F2C-C70D33749B63}">
      <dgm:prSet/>
      <dgm:spPr/>
      <dgm:t>
        <a:bodyPr/>
        <a:lstStyle/>
        <a:p>
          <a:endParaRPr lang="es-ES"/>
        </a:p>
      </dgm:t>
    </dgm:pt>
    <dgm:pt modelId="{3D1B08B5-205B-4EFD-BD04-EF383E4F8569}" type="sibTrans" cxnId="{777661BE-2C9A-4623-8F2C-C70D33749B63}">
      <dgm:prSet/>
      <dgm:spPr/>
      <dgm:t>
        <a:bodyPr/>
        <a:lstStyle/>
        <a:p>
          <a:endParaRPr lang="es-ES"/>
        </a:p>
      </dgm:t>
    </dgm:pt>
    <dgm:pt modelId="{70B67225-033E-4FBF-B8B6-1FCCB1F549CF}" type="pres">
      <dgm:prSet presAssocID="{62E2D172-5F44-4F3A-AF4D-A4A5CDC6C496}" presName="Name0" presStyleCnt="0">
        <dgm:presLayoutVars>
          <dgm:dir/>
          <dgm:animLvl val="lvl"/>
          <dgm:resizeHandles val="exact"/>
        </dgm:presLayoutVars>
      </dgm:prSet>
      <dgm:spPr/>
      <dgm:t>
        <a:bodyPr/>
        <a:lstStyle/>
        <a:p>
          <a:endParaRPr lang="es-EC"/>
        </a:p>
      </dgm:t>
    </dgm:pt>
    <dgm:pt modelId="{276C18A9-5110-46AD-AEC2-78318FAD8661}" type="pres">
      <dgm:prSet presAssocID="{25EAEBA3-A6D2-411C-BCE5-900B89142F57}" presName="boxAndChildren" presStyleCnt="0"/>
      <dgm:spPr/>
    </dgm:pt>
    <dgm:pt modelId="{0B4E111A-144B-447F-A925-C8ACAAC346B7}" type="pres">
      <dgm:prSet presAssocID="{25EAEBA3-A6D2-411C-BCE5-900B89142F57}" presName="parentTextBox" presStyleLbl="node1" presStyleIdx="0" presStyleCnt="3"/>
      <dgm:spPr/>
      <dgm:t>
        <a:bodyPr/>
        <a:lstStyle/>
        <a:p>
          <a:endParaRPr lang="es-EC"/>
        </a:p>
      </dgm:t>
    </dgm:pt>
    <dgm:pt modelId="{A9E12597-7604-4426-8A7E-E668FC008F6A}" type="pres">
      <dgm:prSet presAssocID="{A853EF42-7628-43F7-8ED2-828F1421770F}" presName="sp" presStyleCnt="0"/>
      <dgm:spPr/>
    </dgm:pt>
    <dgm:pt modelId="{81D795B2-1A95-4706-988E-F3EDF7485F0B}" type="pres">
      <dgm:prSet presAssocID="{26B3B53A-51E0-4285-AE86-F7785E967FC2}" presName="arrowAndChildren" presStyleCnt="0"/>
      <dgm:spPr/>
    </dgm:pt>
    <dgm:pt modelId="{597BDAD3-A4CA-406A-9FFA-D3070B8FAC31}" type="pres">
      <dgm:prSet presAssocID="{26B3B53A-51E0-4285-AE86-F7785E967FC2}" presName="parentTextArrow" presStyleLbl="node1" presStyleIdx="1" presStyleCnt="3" custLinFactNeighborX="376" custLinFactNeighborY="-1892"/>
      <dgm:spPr/>
      <dgm:t>
        <a:bodyPr/>
        <a:lstStyle/>
        <a:p>
          <a:endParaRPr lang="es-ES"/>
        </a:p>
      </dgm:t>
    </dgm:pt>
    <dgm:pt modelId="{1F4379B7-AC11-4A77-A75B-7E7B9AB27A5E}" type="pres">
      <dgm:prSet presAssocID="{5F13E9D8-25E5-40FA-9A4C-17D20C0C10E6}" presName="sp" presStyleCnt="0"/>
      <dgm:spPr/>
    </dgm:pt>
    <dgm:pt modelId="{0B592E37-78C4-44CB-9A52-492473B2D2FE}" type="pres">
      <dgm:prSet presAssocID="{6421530A-4D64-471A-A6A3-D8FA37EB6262}" presName="arrowAndChildren" presStyleCnt="0"/>
      <dgm:spPr/>
    </dgm:pt>
    <dgm:pt modelId="{466D4DD6-AA3D-4C55-9289-19E5DC64D053}" type="pres">
      <dgm:prSet presAssocID="{6421530A-4D64-471A-A6A3-D8FA37EB6262}" presName="parentTextArrow" presStyleLbl="node1" presStyleIdx="2" presStyleCnt="3" custLinFactNeighborX="0" custLinFactNeighborY="-22247"/>
      <dgm:spPr/>
      <dgm:t>
        <a:bodyPr/>
        <a:lstStyle/>
        <a:p>
          <a:endParaRPr lang="es-ES"/>
        </a:p>
      </dgm:t>
    </dgm:pt>
  </dgm:ptLst>
  <dgm:cxnLst>
    <dgm:cxn modelId="{9F81D30F-C05F-471C-889C-5E3B2744E32E}" type="presOf" srcId="{25EAEBA3-A6D2-411C-BCE5-900B89142F57}" destId="{0B4E111A-144B-447F-A925-C8ACAAC346B7}" srcOrd="0" destOrd="0" presId="urn:microsoft.com/office/officeart/2005/8/layout/process4"/>
    <dgm:cxn modelId="{A3B4230E-4C92-4B40-A92F-6F69267F469D}" srcId="{62E2D172-5F44-4F3A-AF4D-A4A5CDC6C496}" destId="{6421530A-4D64-471A-A6A3-D8FA37EB6262}" srcOrd="0" destOrd="0" parTransId="{3DC99EBD-0F49-4057-AA4D-930B43FC693D}" sibTransId="{5F13E9D8-25E5-40FA-9A4C-17D20C0C10E6}"/>
    <dgm:cxn modelId="{80BD4C3E-EDF2-4CBB-9AC6-EA4AC71173AC}" type="presOf" srcId="{62E2D172-5F44-4F3A-AF4D-A4A5CDC6C496}" destId="{70B67225-033E-4FBF-B8B6-1FCCB1F549CF}" srcOrd="0" destOrd="0" presId="urn:microsoft.com/office/officeart/2005/8/layout/process4"/>
    <dgm:cxn modelId="{2B6B20E7-DB63-4FB5-B2F3-61864C3432F1}" type="presOf" srcId="{6421530A-4D64-471A-A6A3-D8FA37EB6262}" destId="{466D4DD6-AA3D-4C55-9289-19E5DC64D053}" srcOrd="0" destOrd="0" presId="urn:microsoft.com/office/officeart/2005/8/layout/process4"/>
    <dgm:cxn modelId="{596C2BB9-4D45-495C-B2FA-DD113541F2E4}" type="presOf" srcId="{26B3B53A-51E0-4285-AE86-F7785E967FC2}" destId="{597BDAD3-A4CA-406A-9FFA-D3070B8FAC31}" srcOrd="0" destOrd="0" presId="urn:microsoft.com/office/officeart/2005/8/layout/process4"/>
    <dgm:cxn modelId="{AED198BF-DCD1-4D1E-A2CE-B801CAE48027}" srcId="{62E2D172-5F44-4F3A-AF4D-A4A5CDC6C496}" destId="{26B3B53A-51E0-4285-AE86-F7785E967FC2}" srcOrd="1" destOrd="0" parTransId="{4CF3CC4B-AFA1-4151-B2D3-A5DD9CB1A480}" sibTransId="{A853EF42-7628-43F7-8ED2-828F1421770F}"/>
    <dgm:cxn modelId="{777661BE-2C9A-4623-8F2C-C70D33749B63}" srcId="{62E2D172-5F44-4F3A-AF4D-A4A5CDC6C496}" destId="{25EAEBA3-A6D2-411C-BCE5-900B89142F57}" srcOrd="2" destOrd="0" parTransId="{6658EEC4-9E03-417E-8EAF-DF8854AD1E23}" sibTransId="{3D1B08B5-205B-4EFD-BD04-EF383E4F8569}"/>
    <dgm:cxn modelId="{3C292EFE-9353-4C50-8AB9-9B3B041E2C99}" type="presParOf" srcId="{70B67225-033E-4FBF-B8B6-1FCCB1F549CF}" destId="{276C18A9-5110-46AD-AEC2-78318FAD8661}" srcOrd="0" destOrd="0" presId="urn:microsoft.com/office/officeart/2005/8/layout/process4"/>
    <dgm:cxn modelId="{1F82F488-BEFC-4598-8D1E-49C52517C50C}" type="presParOf" srcId="{276C18A9-5110-46AD-AEC2-78318FAD8661}" destId="{0B4E111A-144B-447F-A925-C8ACAAC346B7}" srcOrd="0" destOrd="0" presId="urn:microsoft.com/office/officeart/2005/8/layout/process4"/>
    <dgm:cxn modelId="{57608845-1E8D-4CF2-845B-04874A7757B1}" type="presParOf" srcId="{70B67225-033E-4FBF-B8B6-1FCCB1F549CF}" destId="{A9E12597-7604-4426-8A7E-E668FC008F6A}" srcOrd="1" destOrd="0" presId="urn:microsoft.com/office/officeart/2005/8/layout/process4"/>
    <dgm:cxn modelId="{505D5372-E09D-4E4B-BFC8-D3FEB1D5C63F}" type="presParOf" srcId="{70B67225-033E-4FBF-B8B6-1FCCB1F549CF}" destId="{81D795B2-1A95-4706-988E-F3EDF7485F0B}" srcOrd="2" destOrd="0" presId="urn:microsoft.com/office/officeart/2005/8/layout/process4"/>
    <dgm:cxn modelId="{07BB8C0F-A516-44E7-B775-2355EC3F1E6D}" type="presParOf" srcId="{81D795B2-1A95-4706-988E-F3EDF7485F0B}" destId="{597BDAD3-A4CA-406A-9FFA-D3070B8FAC31}" srcOrd="0" destOrd="0" presId="urn:microsoft.com/office/officeart/2005/8/layout/process4"/>
    <dgm:cxn modelId="{7575F807-EEF1-48E0-AB85-E7909F6CDC31}" type="presParOf" srcId="{70B67225-033E-4FBF-B8B6-1FCCB1F549CF}" destId="{1F4379B7-AC11-4A77-A75B-7E7B9AB27A5E}" srcOrd="3" destOrd="0" presId="urn:microsoft.com/office/officeart/2005/8/layout/process4"/>
    <dgm:cxn modelId="{ADCAD5E1-824D-48DA-A8D5-AFC6D8932DF3}" type="presParOf" srcId="{70B67225-033E-4FBF-B8B6-1FCCB1F549CF}" destId="{0B592E37-78C4-44CB-9A52-492473B2D2FE}" srcOrd="4" destOrd="0" presId="urn:microsoft.com/office/officeart/2005/8/layout/process4"/>
    <dgm:cxn modelId="{D57F1D2C-B981-4CBB-BF59-516DDC521A8D}" type="presParOf" srcId="{0B592E37-78C4-44CB-9A52-492473B2D2FE}" destId="{466D4DD6-AA3D-4C55-9289-19E5DC64D05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2E2D172-5F44-4F3A-AF4D-A4A5CDC6C49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6421530A-4D64-471A-A6A3-D8FA37EB6262}">
      <dgm:prSet phldrT="[Texto]"/>
      <dgm:spPr/>
      <dgm:t>
        <a:bodyPr/>
        <a:lstStyle/>
        <a:p>
          <a:r>
            <a:rPr lang="es-ES" dirty="0" smtClean="0"/>
            <a:t>El componente más importante es el driver IR2130 es un driver de alta velocidad y alto voltaje usado para </a:t>
          </a:r>
          <a:r>
            <a:rPr lang="es-ES" dirty="0" err="1" smtClean="0"/>
            <a:t>mosfet</a:t>
          </a:r>
          <a:r>
            <a:rPr lang="es-ES" dirty="0" smtClean="0"/>
            <a:t> e IGBT, con tres canales independientes de salida tanto en alto como en bajo.</a:t>
          </a:r>
          <a:endParaRPr lang="es-ES" dirty="0"/>
        </a:p>
      </dgm:t>
    </dgm:pt>
    <dgm:pt modelId="{3DC99EBD-0F49-4057-AA4D-930B43FC693D}" type="parTrans" cxnId="{A3B4230E-4C92-4B40-A92F-6F69267F469D}">
      <dgm:prSet/>
      <dgm:spPr/>
      <dgm:t>
        <a:bodyPr/>
        <a:lstStyle/>
        <a:p>
          <a:endParaRPr lang="es-ES"/>
        </a:p>
      </dgm:t>
    </dgm:pt>
    <dgm:pt modelId="{5F13E9D8-25E5-40FA-9A4C-17D20C0C10E6}" type="sibTrans" cxnId="{A3B4230E-4C92-4B40-A92F-6F69267F469D}">
      <dgm:prSet/>
      <dgm:spPr/>
      <dgm:t>
        <a:bodyPr/>
        <a:lstStyle/>
        <a:p>
          <a:endParaRPr lang="es-ES"/>
        </a:p>
      </dgm:t>
    </dgm:pt>
    <dgm:pt modelId="{26B3B53A-51E0-4285-AE86-F7785E967FC2}">
      <dgm:prSet phldrT="[Texto]"/>
      <dgm:spPr/>
      <dgm:t>
        <a:bodyPr/>
        <a:lstStyle/>
        <a:p>
          <a:r>
            <a:rPr lang="es-ES" dirty="0" smtClean="0"/>
            <a:t>Posee señales de entrada TLL, y usa señal para activación de compuerta en este caso de 15 V.</a:t>
          </a:r>
          <a:endParaRPr lang="es-ES" dirty="0"/>
        </a:p>
      </dgm:t>
    </dgm:pt>
    <dgm:pt modelId="{4CF3CC4B-AFA1-4151-B2D3-A5DD9CB1A480}" type="parTrans" cxnId="{AED198BF-DCD1-4D1E-A2CE-B801CAE48027}">
      <dgm:prSet/>
      <dgm:spPr/>
      <dgm:t>
        <a:bodyPr/>
        <a:lstStyle/>
        <a:p>
          <a:endParaRPr lang="es-ES"/>
        </a:p>
      </dgm:t>
    </dgm:pt>
    <dgm:pt modelId="{A853EF42-7628-43F7-8ED2-828F1421770F}" type="sibTrans" cxnId="{AED198BF-DCD1-4D1E-A2CE-B801CAE48027}">
      <dgm:prSet/>
      <dgm:spPr/>
      <dgm:t>
        <a:bodyPr/>
        <a:lstStyle/>
        <a:p>
          <a:endParaRPr lang="es-ES"/>
        </a:p>
      </dgm:t>
    </dgm:pt>
    <dgm:pt modelId="{25EAEBA3-A6D2-411C-BCE5-900B89142F57}">
      <dgm:prSet phldrT="[Texto]"/>
      <dgm:spPr/>
      <dgm:t>
        <a:bodyPr/>
        <a:lstStyle/>
        <a:p>
          <a:r>
            <a:rPr lang="es-ES" dirty="0" smtClean="0"/>
            <a:t>Esta etapa cuenta con un aislamiento de las señales de entrada  para esto cuenta con el integrado 6N137.</a:t>
          </a:r>
          <a:endParaRPr lang="es-ES" dirty="0"/>
        </a:p>
      </dgm:t>
    </dgm:pt>
    <dgm:pt modelId="{6658EEC4-9E03-417E-8EAF-DF8854AD1E23}" type="parTrans" cxnId="{777661BE-2C9A-4623-8F2C-C70D33749B63}">
      <dgm:prSet/>
      <dgm:spPr/>
      <dgm:t>
        <a:bodyPr/>
        <a:lstStyle/>
        <a:p>
          <a:endParaRPr lang="es-ES"/>
        </a:p>
      </dgm:t>
    </dgm:pt>
    <dgm:pt modelId="{3D1B08B5-205B-4EFD-BD04-EF383E4F8569}" type="sibTrans" cxnId="{777661BE-2C9A-4623-8F2C-C70D33749B63}">
      <dgm:prSet/>
      <dgm:spPr/>
      <dgm:t>
        <a:bodyPr/>
        <a:lstStyle/>
        <a:p>
          <a:endParaRPr lang="es-ES"/>
        </a:p>
      </dgm:t>
    </dgm:pt>
    <dgm:pt modelId="{DD9FEACF-6C88-4346-B5EA-EB65A9F31B6E}">
      <dgm:prSet/>
      <dgm:spPr/>
      <dgm:t>
        <a:bodyPr/>
        <a:lstStyle/>
        <a:p>
          <a:r>
            <a:rPr lang="es-ES" dirty="0" smtClean="0"/>
            <a:t>El integrado cuenta con tiempo muertos con </a:t>
          </a:r>
          <a:r>
            <a:rPr lang="es-ES" dirty="0" err="1" smtClean="0"/>
            <a:t>lel</a:t>
          </a:r>
          <a:r>
            <a:rPr lang="es-ES" dirty="0" smtClean="0"/>
            <a:t> fin de </a:t>
          </a:r>
          <a:r>
            <a:rPr lang="es-ES" dirty="0" err="1" smtClean="0"/>
            <a:t>de</a:t>
          </a:r>
          <a:r>
            <a:rPr lang="es-ES" dirty="0" smtClean="0"/>
            <a:t> asegurarse la desactivación de los </a:t>
          </a:r>
          <a:r>
            <a:rPr lang="es-ES" dirty="0" err="1" smtClean="0"/>
            <a:t>mosfet</a:t>
          </a:r>
          <a:r>
            <a:rPr lang="es-ES" dirty="0" smtClean="0"/>
            <a:t>.</a:t>
          </a:r>
          <a:endParaRPr lang="es-ES" dirty="0"/>
        </a:p>
      </dgm:t>
    </dgm:pt>
    <dgm:pt modelId="{C694BB89-D366-44EB-90D2-9FF9FC5D5FA1}" type="parTrans" cxnId="{5D03EC09-D282-4FF3-B840-E44B45C80C20}">
      <dgm:prSet/>
      <dgm:spPr/>
      <dgm:t>
        <a:bodyPr/>
        <a:lstStyle/>
        <a:p>
          <a:endParaRPr lang="es-ES"/>
        </a:p>
      </dgm:t>
    </dgm:pt>
    <dgm:pt modelId="{921D9944-E3DC-454A-90D9-1BC37DB1316A}" type="sibTrans" cxnId="{5D03EC09-D282-4FF3-B840-E44B45C80C20}">
      <dgm:prSet/>
      <dgm:spPr/>
      <dgm:t>
        <a:bodyPr/>
        <a:lstStyle/>
        <a:p>
          <a:endParaRPr lang="es-ES"/>
        </a:p>
      </dgm:t>
    </dgm:pt>
    <dgm:pt modelId="{70B67225-033E-4FBF-B8B6-1FCCB1F549CF}" type="pres">
      <dgm:prSet presAssocID="{62E2D172-5F44-4F3A-AF4D-A4A5CDC6C496}" presName="Name0" presStyleCnt="0">
        <dgm:presLayoutVars>
          <dgm:dir/>
          <dgm:animLvl val="lvl"/>
          <dgm:resizeHandles val="exact"/>
        </dgm:presLayoutVars>
      </dgm:prSet>
      <dgm:spPr/>
      <dgm:t>
        <a:bodyPr/>
        <a:lstStyle/>
        <a:p>
          <a:endParaRPr lang="es-EC"/>
        </a:p>
      </dgm:t>
    </dgm:pt>
    <dgm:pt modelId="{09512375-0E0D-44C9-AA5B-A816C4FD3670}" type="pres">
      <dgm:prSet presAssocID="{DD9FEACF-6C88-4346-B5EA-EB65A9F31B6E}" presName="boxAndChildren" presStyleCnt="0"/>
      <dgm:spPr/>
    </dgm:pt>
    <dgm:pt modelId="{7D1DB6C3-585C-4818-AF49-F1FAFA316876}" type="pres">
      <dgm:prSet presAssocID="{DD9FEACF-6C88-4346-B5EA-EB65A9F31B6E}" presName="parentTextBox" presStyleLbl="node1" presStyleIdx="0" presStyleCnt="4"/>
      <dgm:spPr/>
      <dgm:t>
        <a:bodyPr/>
        <a:lstStyle/>
        <a:p>
          <a:endParaRPr lang="es-ES"/>
        </a:p>
      </dgm:t>
    </dgm:pt>
    <dgm:pt modelId="{0124D65B-3B5C-4B89-9B23-99A8748FB731}" type="pres">
      <dgm:prSet presAssocID="{3D1B08B5-205B-4EFD-BD04-EF383E4F8569}" presName="sp" presStyleCnt="0"/>
      <dgm:spPr/>
    </dgm:pt>
    <dgm:pt modelId="{D121724D-A043-4809-9760-07BD6C8EBB6D}" type="pres">
      <dgm:prSet presAssocID="{25EAEBA3-A6D2-411C-BCE5-900B89142F57}" presName="arrowAndChildren" presStyleCnt="0"/>
      <dgm:spPr/>
    </dgm:pt>
    <dgm:pt modelId="{AF746A14-34AA-408D-A960-1AD16BA4CA79}" type="pres">
      <dgm:prSet presAssocID="{25EAEBA3-A6D2-411C-BCE5-900B89142F57}" presName="parentTextArrow" presStyleLbl="node1" presStyleIdx="1" presStyleCnt="4"/>
      <dgm:spPr/>
      <dgm:t>
        <a:bodyPr/>
        <a:lstStyle/>
        <a:p>
          <a:endParaRPr lang="es-ES"/>
        </a:p>
      </dgm:t>
    </dgm:pt>
    <dgm:pt modelId="{A9E12597-7604-4426-8A7E-E668FC008F6A}" type="pres">
      <dgm:prSet presAssocID="{A853EF42-7628-43F7-8ED2-828F1421770F}" presName="sp" presStyleCnt="0"/>
      <dgm:spPr/>
    </dgm:pt>
    <dgm:pt modelId="{81D795B2-1A95-4706-988E-F3EDF7485F0B}" type="pres">
      <dgm:prSet presAssocID="{26B3B53A-51E0-4285-AE86-F7785E967FC2}" presName="arrowAndChildren" presStyleCnt="0"/>
      <dgm:spPr/>
    </dgm:pt>
    <dgm:pt modelId="{597BDAD3-A4CA-406A-9FFA-D3070B8FAC31}" type="pres">
      <dgm:prSet presAssocID="{26B3B53A-51E0-4285-AE86-F7785E967FC2}" presName="parentTextArrow" presStyleLbl="node1" presStyleIdx="2" presStyleCnt="4"/>
      <dgm:spPr/>
      <dgm:t>
        <a:bodyPr/>
        <a:lstStyle/>
        <a:p>
          <a:endParaRPr lang="es-ES"/>
        </a:p>
      </dgm:t>
    </dgm:pt>
    <dgm:pt modelId="{1F4379B7-AC11-4A77-A75B-7E7B9AB27A5E}" type="pres">
      <dgm:prSet presAssocID="{5F13E9D8-25E5-40FA-9A4C-17D20C0C10E6}" presName="sp" presStyleCnt="0"/>
      <dgm:spPr/>
    </dgm:pt>
    <dgm:pt modelId="{0B592E37-78C4-44CB-9A52-492473B2D2FE}" type="pres">
      <dgm:prSet presAssocID="{6421530A-4D64-471A-A6A3-D8FA37EB6262}" presName="arrowAndChildren" presStyleCnt="0"/>
      <dgm:spPr/>
    </dgm:pt>
    <dgm:pt modelId="{466D4DD6-AA3D-4C55-9289-19E5DC64D053}" type="pres">
      <dgm:prSet presAssocID="{6421530A-4D64-471A-A6A3-D8FA37EB6262}" presName="parentTextArrow" presStyleLbl="node1" presStyleIdx="3" presStyleCnt="4" custLinFactNeighborX="0" custLinFactNeighborY="-22247"/>
      <dgm:spPr/>
      <dgm:t>
        <a:bodyPr/>
        <a:lstStyle/>
        <a:p>
          <a:endParaRPr lang="es-ES"/>
        </a:p>
      </dgm:t>
    </dgm:pt>
  </dgm:ptLst>
  <dgm:cxnLst>
    <dgm:cxn modelId="{A3B4230E-4C92-4B40-A92F-6F69267F469D}" srcId="{62E2D172-5F44-4F3A-AF4D-A4A5CDC6C496}" destId="{6421530A-4D64-471A-A6A3-D8FA37EB6262}" srcOrd="0" destOrd="0" parTransId="{3DC99EBD-0F49-4057-AA4D-930B43FC693D}" sibTransId="{5F13E9D8-25E5-40FA-9A4C-17D20C0C10E6}"/>
    <dgm:cxn modelId="{5D03EC09-D282-4FF3-B840-E44B45C80C20}" srcId="{62E2D172-5F44-4F3A-AF4D-A4A5CDC6C496}" destId="{DD9FEACF-6C88-4346-B5EA-EB65A9F31B6E}" srcOrd="3" destOrd="0" parTransId="{C694BB89-D366-44EB-90D2-9FF9FC5D5FA1}" sibTransId="{921D9944-E3DC-454A-90D9-1BC37DB1316A}"/>
    <dgm:cxn modelId="{DAB23F08-4873-40A0-BA15-D244F58D9384}" type="presOf" srcId="{25EAEBA3-A6D2-411C-BCE5-900B89142F57}" destId="{AF746A14-34AA-408D-A960-1AD16BA4CA79}" srcOrd="0" destOrd="0" presId="urn:microsoft.com/office/officeart/2005/8/layout/process4"/>
    <dgm:cxn modelId="{AED198BF-DCD1-4D1E-A2CE-B801CAE48027}" srcId="{62E2D172-5F44-4F3A-AF4D-A4A5CDC6C496}" destId="{26B3B53A-51E0-4285-AE86-F7785E967FC2}" srcOrd="1" destOrd="0" parTransId="{4CF3CC4B-AFA1-4151-B2D3-A5DD9CB1A480}" sibTransId="{A853EF42-7628-43F7-8ED2-828F1421770F}"/>
    <dgm:cxn modelId="{C99ED053-C58A-4259-BF05-9CD14202FFFA}" type="presOf" srcId="{DD9FEACF-6C88-4346-B5EA-EB65A9F31B6E}" destId="{7D1DB6C3-585C-4818-AF49-F1FAFA316876}" srcOrd="0" destOrd="0" presId="urn:microsoft.com/office/officeart/2005/8/layout/process4"/>
    <dgm:cxn modelId="{6969E704-85F2-4608-A884-08047FAC146F}" type="presOf" srcId="{62E2D172-5F44-4F3A-AF4D-A4A5CDC6C496}" destId="{70B67225-033E-4FBF-B8B6-1FCCB1F549CF}" srcOrd="0" destOrd="0" presId="urn:microsoft.com/office/officeart/2005/8/layout/process4"/>
    <dgm:cxn modelId="{777661BE-2C9A-4623-8F2C-C70D33749B63}" srcId="{62E2D172-5F44-4F3A-AF4D-A4A5CDC6C496}" destId="{25EAEBA3-A6D2-411C-BCE5-900B89142F57}" srcOrd="2" destOrd="0" parTransId="{6658EEC4-9E03-417E-8EAF-DF8854AD1E23}" sibTransId="{3D1B08B5-205B-4EFD-BD04-EF383E4F8569}"/>
    <dgm:cxn modelId="{F461F644-DA4E-4ABB-9509-C06CB6A25735}" type="presOf" srcId="{6421530A-4D64-471A-A6A3-D8FA37EB6262}" destId="{466D4DD6-AA3D-4C55-9289-19E5DC64D053}" srcOrd="0" destOrd="0" presId="urn:microsoft.com/office/officeart/2005/8/layout/process4"/>
    <dgm:cxn modelId="{2A4AE975-89C2-41A2-82D5-730E887259F8}" type="presOf" srcId="{26B3B53A-51E0-4285-AE86-F7785E967FC2}" destId="{597BDAD3-A4CA-406A-9FFA-D3070B8FAC31}" srcOrd="0" destOrd="0" presId="urn:microsoft.com/office/officeart/2005/8/layout/process4"/>
    <dgm:cxn modelId="{2B859C9E-B59F-48B2-9580-096ADA221229}" type="presParOf" srcId="{70B67225-033E-4FBF-B8B6-1FCCB1F549CF}" destId="{09512375-0E0D-44C9-AA5B-A816C4FD3670}" srcOrd="0" destOrd="0" presId="urn:microsoft.com/office/officeart/2005/8/layout/process4"/>
    <dgm:cxn modelId="{590453EC-D0AB-46C7-97BC-218D9133536F}" type="presParOf" srcId="{09512375-0E0D-44C9-AA5B-A816C4FD3670}" destId="{7D1DB6C3-585C-4818-AF49-F1FAFA316876}" srcOrd="0" destOrd="0" presId="urn:microsoft.com/office/officeart/2005/8/layout/process4"/>
    <dgm:cxn modelId="{8FD658A3-43C2-41A3-A832-6A7EB72D11FF}" type="presParOf" srcId="{70B67225-033E-4FBF-B8B6-1FCCB1F549CF}" destId="{0124D65B-3B5C-4B89-9B23-99A8748FB731}" srcOrd="1" destOrd="0" presId="urn:microsoft.com/office/officeart/2005/8/layout/process4"/>
    <dgm:cxn modelId="{96F4977A-CF10-4589-9B7A-6132472915E0}" type="presParOf" srcId="{70B67225-033E-4FBF-B8B6-1FCCB1F549CF}" destId="{D121724D-A043-4809-9760-07BD6C8EBB6D}" srcOrd="2" destOrd="0" presId="urn:microsoft.com/office/officeart/2005/8/layout/process4"/>
    <dgm:cxn modelId="{9256E66B-ACD6-4B3F-99F8-B2EB3A42404A}" type="presParOf" srcId="{D121724D-A043-4809-9760-07BD6C8EBB6D}" destId="{AF746A14-34AA-408D-A960-1AD16BA4CA79}" srcOrd="0" destOrd="0" presId="urn:microsoft.com/office/officeart/2005/8/layout/process4"/>
    <dgm:cxn modelId="{2212D6F8-ACE0-42A3-B7DF-726FEA839857}" type="presParOf" srcId="{70B67225-033E-4FBF-B8B6-1FCCB1F549CF}" destId="{A9E12597-7604-4426-8A7E-E668FC008F6A}" srcOrd="3" destOrd="0" presId="urn:microsoft.com/office/officeart/2005/8/layout/process4"/>
    <dgm:cxn modelId="{319B965E-0D14-4D0E-9A5D-09138E4891DA}" type="presParOf" srcId="{70B67225-033E-4FBF-B8B6-1FCCB1F549CF}" destId="{81D795B2-1A95-4706-988E-F3EDF7485F0B}" srcOrd="4" destOrd="0" presId="urn:microsoft.com/office/officeart/2005/8/layout/process4"/>
    <dgm:cxn modelId="{1B6FCC31-FF43-4B49-9C2A-97869ED9B03F}" type="presParOf" srcId="{81D795B2-1A95-4706-988E-F3EDF7485F0B}" destId="{597BDAD3-A4CA-406A-9FFA-D3070B8FAC31}" srcOrd="0" destOrd="0" presId="urn:microsoft.com/office/officeart/2005/8/layout/process4"/>
    <dgm:cxn modelId="{F7EAA494-C41C-42B4-AD59-C5EEF916A788}" type="presParOf" srcId="{70B67225-033E-4FBF-B8B6-1FCCB1F549CF}" destId="{1F4379B7-AC11-4A77-A75B-7E7B9AB27A5E}" srcOrd="5" destOrd="0" presId="urn:microsoft.com/office/officeart/2005/8/layout/process4"/>
    <dgm:cxn modelId="{5B86885A-24EE-46E5-A8F0-00866F4FCF9B}" type="presParOf" srcId="{70B67225-033E-4FBF-B8B6-1FCCB1F549CF}" destId="{0B592E37-78C4-44CB-9A52-492473B2D2FE}" srcOrd="6" destOrd="0" presId="urn:microsoft.com/office/officeart/2005/8/layout/process4"/>
    <dgm:cxn modelId="{53D97025-C70D-48EA-9296-7C0C7AC3B316}" type="presParOf" srcId="{0B592E37-78C4-44CB-9A52-492473B2D2FE}" destId="{466D4DD6-AA3D-4C55-9289-19E5DC64D05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1322F3A-1A1F-436E-9A53-7B3B9B31F4B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1E6425AC-9A57-41EC-B71E-CA537D512F3E}">
      <dgm:prSet phldrT="[Texto]" phldr="1"/>
      <dgm:spPr>
        <a:solidFill>
          <a:schemeClr val="accent1">
            <a:lumMod val="40000"/>
            <a:lumOff val="60000"/>
          </a:schemeClr>
        </a:solidFill>
      </dgm:spPr>
      <dgm:t>
        <a:bodyPr/>
        <a:lstStyle/>
        <a:p>
          <a:endParaRPr lang="es-EC"/>
        </a:p>
      </dgm:t>
    </dgm:pt>
    <dgm:pt modelId="{3A63C64E-4991-4B51-9D65-C3F517A54F5D}" type="parTrans" cxnId="{B1D8DED9-C7A1-456F-ABC0-4E70B083DF28}">
      <dgm:prSet/>
      <dgm:spPr/>
      <dgm:t>
        <a:bodyPr/>
        <a:lstStyle/>
        <a:p>
          <a:endParaRPr lang="es-EC"/>
        </a:p>
      </dgm:t>
    </dgm:pt>
    <dgm:pt modelId="{D71CB3C1-10B9-4753-A30F-D1511B818D62}" type="sibTrans" cxnId="{B1D8DED9-C7A1-456F-ABC0-4E70B083DF28}">
      <dgm:prSet/>
      <dgm:spPr>
        <a:solidFill>
          <a:schemeClr val="accent1">
            <a:lumMod val="20000"/>
            <a:lumOff val="80000"/>
          </a:schemeClr>
        </a:solidFill>
      </dgm:spPr>
      <dgm:t>
        <a:bodyPr/>
        <a:lstStyle/>
        <a:p>
          <a:endParaRPr lang="es-EC"/>
        </a:p>
      </dgm:t>
    </dgm:pt>
    <dgm:pt modelId="{1F203D43-5BEB-40A5-BA8E-C976A458B576}">
      <dgm:prSet phldrT="[Texto]" phldr="1"/>
      <dgm:spPr/>
      <dgm:t>
        <a:bodyPr/>
        <a:lstStyle/>
        <a:p>
          <a:endParaRPr lang="es-EC"/>
        </a:p>
      </dgm:t>
    </dgm:pt>
    <dgm:pt modelId="{F5E75FB6-C579-436F-9B1F-9959BCF42EB9}" type="parTrans" cxnId="{43185A78-62E3-4CC2-9951-687C13EA40B9}">
      <dgm:prSet/>
      <dgm:spPr/>
      <dgm:t>
        <a:bodyPr/>
        <a:lstStyle/>
        <a:p>
          <a:endParaRPr lang="es-EC"/>
        </a:p>
      </dgm:t>
    </dgm:pt>
    <dgm:pt modelId="{666DC428-11CB-40BC-ADEF-6D2957416278}" type="sibTrans" cxnId="{43185A78-62E3-4CC2-9951-687C13EA40B9}">
      <dgm:prSet/>
      <dgm:spPr/>
      <dgm:t>
        <a:bodyPr/>
        <a:lstStyle/>
        <a:p>
          <a:endParaRPr lang="es-EC"/>
        </a:p>
      </dgm:t>
    </dgm:pt>
    <dgm:pt modelId="{871677FD-D112-4A2D-A82C-8D5C00B2E595}">
      <dgm:prSet phldrT="[Texto]" phldr="1"/>
      <dgm:spPr>
        <a:solidFill>
          <a:schemeClr val="bg1"/>
        </a:solidFill>
      </dgm:spPr>
      <dgm:t>
        <a:bodyPr/>
        <a:lstStyle/>
        <a:p>
          <a:endParaRPr lang="es-EC"/>
        </a:p>
      </dgm:t>
    </dgm:pt>
    <dgm:pt modelId="{983B6BE2-22B2-4ECB-BFA5-C23B2F43D1F2}" type="parTrans" cxnId="{B8924226-0E9E-4ABA-BFAF-4042FD38E0AE}">
      <dgm:prSet/>
      <dgm:spPr/>
      <dgm:t>
        <a:bodyPr/>
        <a:lstStyle/>
        <a:p>
          <a:endParaRPr lang="es-EC"/>
        </a:p>
      </dgm:t>
    </dgm:pt>
    <dgm:pt modelId="{C81916E6-94A4-4BC1-BD3E-BA4E1F9F51DC}" type="sibTrans" cxnId="{B8924226-0E9E-4ABA-BFAF-4042FD38E0AE}">
      <dgm:prSet/>
      <dgm:spPr>
        <a:solidFill>
          <a:schemeClr val="accent1">
            <a:lumMod val="60000"/>
            <a:lumOff val="40000"/>
          </a:schemeClr>
        </a:solidFill>
      </dgm:spPr>
      <dgm:t>
        <a:bodyPr/>
        <a:lstStyle/>
        <a:p>
          <a:endParaRPr lang="es-EC"/>
        </a:p>
      </dgm:t>
    </dgm:pt>
    <dgm:pt modelId="{0B0125BD-4DAC-4CD8-8F88-452FB5A6D6CE}">
      <dgm:prSet phldrT="[Texto]"/>
      <dgm:spPr/>
      <dgm:t>
        <a:bodyPr/>
        <a:lstStyle/>
        <a:p>
          <a:endParaRPr lang="es-EC" dirty="0"/>
        </a:p>
      </dgm:t>
    </dgm:pt>
    <dgm:pt modelId="{33EE337D-AB27-4030-9362-43F016990FC5}" type="parTrans" cxnId="{D77021D0-69AB-4D78-9E08-85B5CF965E12}">
      <dgm:prSet/>
      <dgm:spPr/>
      <dgm:t>
        <a:bodyPr/>
        <a:lstStyle/>
        <a:p>
          <a:endParaRPr lang="es-EC"/>
        </a:p>
      </dgm:t>
    </dgm:pt>
    <dgm:pt modelId="{E0A2EDE1-6610-434F-B71F-6E48D014AA2C}" type="sibTrans" cxnId="{D77021D0-69AB-4D78-9E08-85B5CF965E12}">
      <dgm:prSet/>
      <dgm:spPr/>
      <dgm:t>
        <a:bodyPr/>
        <a:lstStyle/>
        <a:p>
          <a:endParaRPr lang="es-EC"/>
        </a:p>
      </dgm:t>
    </dgm:pt>
    <dgm:pt modelId="{E6D5A873-14C3-431B-802F-7CDF8B5AAB2B}">
      <dgm:prSet phldrT="[Texto]" phldr="1"/>
      <dgm:spPr>
        <a:solidFill>
          <a:schemeClr val="accent1">
            <a:lumMod val="75000"/>
          </a:schemeClr>
        </a:solidFill>
      </dgm:spPr>
      <dgm:t>
        <a:bodyPr/>
        <a:lstStyle/>
        <a:p>
          <a:endParaRPr lang="es-EC" dirty="0"/>
        </a:p>
      </dgm:t>
    </dgm:pt>
    <dgm:pt modelId="{062D5F0C-7E09-4E2D-AEA5-386E66FCBF38}" type="parTrans" cxnId="{C594CD99-6F92-4A1F-A50C-21E515B4F7E0}">
      <dgm:prSet/>
      <dgm:spPr/>
      <dgm:t>
        <a:bodyPr/>
        <a:lstStyle/>
        <a:p>
          <a:endParaRPr lang="es-EC"/>
        </a:p>
      </dgm:t>
    </dgm:pt>
    <dgm:pt modelId="{D791166B-897F-42AF-BA62-9826C4681EA4}" type="sibTrans" cxnId="{C594CD99-6F92-4A1F-A50C-21E515B4F7E0}">
      <dgm:prSet/>
      <dgm:spPr>
        <a:solidFill>
          <a:schemeClr val="accent1">
            <a:lumMod val="50000"/>
          </a:schemeClr>
        </a:solidFill>
      </dgm:spPr>
      <dgm:t>
        <a:bodyPr/>
        <a:lstStyle/>
        <a:p>
          <a:endParaRPr lang="es-EC"/>
        </a:p>
      </dgm:t>
    </dgm:pt>
    <dgm:pt modelId="{2CF4F081-23AF-479F-8F74-D6E48F697094}">
      <dgm:prSet phldrT="[Texto]" phldr="1"/>
      <dgm:spPr/>
      <dgm:t>
        <a:bodyPr/>
        <a:lstStyle/>
        <a:p>
          <a:endParaRPr lang="es-EC"/>
        </a:p>
      </dgm:t>
    </dgm:pt>
    <dgm:pt modelId="{6E461D91-2094-479C-99DF-74A2E4D8D5D4}" type="parTrans" cxnId="{97ABC67C-D172-4C13-9110-B7BD089291CF}">
      <dgm:prSet/>
      <dgm:spPr/>
      <dgm:t>
        <a:bodyPr/>
        <a:lstStyle/>
        <a:p>
          <a:endParaRPr lang="es-EC"/>
        </a:p>
      </dgm:t>
    </dgm:pt>
    <dgm:pt modelId="{C91E0607-C4F3-42F5-A298-A12121404681}" type="sibTrans" cxnId="{97ABC67C-D172-4C13-9110-B7BD089291CF}">
      <dgm:prSet/>
      <dgm:spPr/>
      <dgm:t>
        <a:bodyPr/>
        <a:lstStyle/>
        <a:p>
          <a:endParaRPr lang="es-EC"/>
        </a:p>
      </dgm:t>
    </dgm:pt>
    <dgm:pt modelId="{A2262CC2-FCF9-4F5B-92D5-4EA4E0CFE25A}" type="pres">
      <dgm:prSet presAssocID="{91322F3A-1A1F-436E-9A53-7B3B9B31F4BC}" presName="Name0" presStyleCnt="0">
        <dgm:presLayoutVars>
          <dgm:chMax/>
          <dgm:chPref/>
          <dgm:dir/>
          <dgm:animLvl val="lvl"/>
        </dgm:presLayoutVars>
      </dgm:prSet>
      <dgm:spPr/>
      <dgm:t>
        <a:bodyPr/>
        <a:lstStyle/>
        <a:p>
          <a:endParaRPr lang="es-ES"/>
        </a:p>
      </dgm:t>
    </dgm:pt>
    <dgm:pt modelId="{0861B880-0551-4E39-88CD-5BB55FED573E}" type="pres">
      <dgm:prSet presAssocID="{1E6425AC-9A57-41EC-B71E-CA537D512F3E}" presName="composite" presStyleCnt="0"/>
      <dgm:spPr/>
    </dgm:pt>
    <dgm:pt modelId="{99ECD280-9099-4D5B-9203-97076C9892DB}" type="pres">
      <dgm:prSet presAssocID="{1E6425AC-9A57-41EC-B71E-CA537D512F3E}" presName="Parent1" presStyleLbl="node1" presStyleIdx="0" presStyleCnt="6">
        <dgm:presLayoutVars>
          <dgm:chMax val="1"/>
          <dgm:chPref val="1"/>
          <dgm:bulletEnabled val="1"/>
        </dgm:presLayoutVars>
      </dgm:prSet>
      <dgm:spPr/>
      <dgm:t>
        <a:bodyPr/>
        <a:lstStyle/>
        <a:p>
          <a:endParaRPr lang="es-ES"/>
        </a:p>
      </dgm:t>
    </dgm:pt>
    <dgm:pt modelId="{6C839B8F-E27E-44C1-81F0-EADFAC8B6345}" type="pres">
      <dgm:prSet presAssocID="{1E6425AC-9A57-41EC-B71E-CA537D512F3E}" presName="Childtext1" presStyleLbl="revTx" presStyleIdx="0" presStyleCnt="3">
        <dgm:presLayoutVars>
          <dgm:chMax val="0"/>
          <dgm:chPref val="0"/>
          <dgm:bulletEnabled val="1"/>
        </dgm:presLayoutVars>
      </dgm:prSet>
      <dgm:spPr/>
      <dgm:t>
        <a:bodyPr/>
        <a:lstStyle/>
        <a:p>
          <a:endParaRPr lang="es-ES"/>
        </a:p>
      </dgm:t>
    </dgm:pt>
    <dgm:pt modelId="{1F197CD6-EC9B-4175-AF48-57A4D7739805}" type="pres">
      <dgm:prSet presAssocID="{1E6425AC-9A57-41EC-B71E-CA537D512F3E}" presName="BalanceSpacing" presStyleCnt="0"/>
      <dgm:spPr/>
    </dgm:pt>
    <dgm:pt modelId="{432874B6-8054-42AB-AE45-0843B0D52780}" type="pres">
      <dgm:prSet presAssocID="{1E6425AC-9A57-41EC-B71E-CA537D512F3E}" presName="BalanceSpacing1" presStyleCnt="0"/>
      <dgm:spPr/>
    </dgm:pt>
    <dgm:pt modelId="{8FC3F006-EEB3-4D92-AAAE-F3DDD38DC50B}" type="pres">
      <dgm:prSet presAssocID="{D71CB3C1-10B9-4753-A30F-D1511B818D62}" presName="Accent1Text" presStyleLbl="node1" presStyleIdx="1" presStyleCnt="6"/>
      <dgm:spPr/>
      <dgm:t>
        <a:bodyPr/>
        <a:lstStyle/>
        <a:p>
          <a:endParaRPr lang="es-ES"/>
        </a:p>
      </dgm:t>
    </dgm:pt>
    <dgm:pt modelId="{C3633F55-A933-421C-97C4-9135B4000E28}" type="pres">
      <dgm:prSet presAssocID="{D71CB3C1-10B9-4753-A30F-D1511B818D62}" presName="spaceBetweenRectangles" presStyleCnt="0"/>
      <dgm:spPr/>
    </dgm:pt>
    <dgm:pt modelId="{0DAE1D52-F0B9-476C-B4A4-6E93094E2346}" type="pres">
      <dgm:prSet presAssocID="{871677FD-D112-4A2D-A82C-8D5C00B2E595}" presName="composite" presStyleCnt="0"/>
      <dgm:spPr/>
    </dgm:pt>
    <dgm:pt modelId="{DC22E9B8-ED45-45D8-960E-38B6ED10DD25}" type="pres">
      <dgm:prSet presAssocID="{871677FD-D112-4A2D-A82C-8D5C00B2E595}" presName="Parent1" presStyleLbl="node1" presStyleIdx="2" presStyleCnt="6">
        <dgm:presLayoutVars>
          <dgm:chMax val="1"/>
          <dgm:chPref val="1"/>
          <dgm:bulletEnabled val="1"/>
        </dgm:presLayoutVars>
      </dgm:prSet>
      <dgm:spPr/>
      <dgm:t>
        <a:bodyPr/>
        <a:lstStyle/>
        <a:p>
          <a:endParaRPr lang="es-ES"/>
        </a:p>
      </dgm:t>
    </dgm:pt>
    <dgm:pt modelId="{5C60B335-337A-430A-A1F2-28BDAC57C439}" type="pres">
      <dgm:prSet presAssocID="{871677FD-D112-4A2D-A82C-8D5C00B2E595}" presName="Childtext1" presStyleLbl="revTx" presStyleIdx="1" presStyleCnt="3">
        <dgm:presLayoutVars>
          <dgm:chMax val="0"/>
          <dgm:chPref val="0"/>
          <dgm:bulletEnabled val="1"/>
        </dgm:presLayoutVars>
      </dgm:prSet>
      <dgm:spPr/>
      <dgm:t>
        <a:bodyPr/>
        <a:lstStyle/>
        <a:p>
          <a:endParaRPr lang="es-EC"/>
        </a:p>
      </dgm:t>
    </dgm:pt>
    <dgm:pt modelId="{3B0F835E-F610-4F86-8A96-8E3A25063334}" type="pres">
      <dgm:prSet presAssocID="{871677FD-D112-4A2D-A82C-8D5C00B2E595}" presName="BalanceSpacing" presStyleCnt="0"/>
      <dgm:spPr/>
    </dgm:pt>
    <dgm:pt modelId="{A66B5A86-BE29-4CC2-A842-1ADBD61E72E4}" type="pres">
      <dgm:prSet presAssocID="{871677FD-D112-4A2D-A82C-8D5C00B2E595}" presName="BalanceSpacing1" presStyleCnt="0"/>
      <dgm:spPr/>
    </dgm:pt>
    <dgm:pt modelId="{235FCB1F-EE13-4581-9285-00476D3C3845}" type="pres">
      <dgm:prSet presAssocID="{C81916E6-94A4-4BC1-BD3E-BA4E1F9F51DC}" presName="Accent1Text" presStyleLbl="node1" presStyleIdx="3" presStyleCnt="6"/>
      <dgm:spPr/>
      <dgm:t>
        <a:bodyPr/>
        <a:lstStyle/>
        <a:p>
          <a:endParaRPr lang="es-ES"/>
        </a:p>
      </dgm:t>
    </dgm:pt>
    <dgm:pt modelId="{DBF7DC1D-3A14-4530-8419-B38D58F751EC}" type="pres">
      <dgm:prSet presAssocID="{C81916E6-94A4-4BC1-BD3E-BA4E1F9F51DC}" presName="spaceBetweenRectangles" presStyleCnt="0"/>
      <dgm:spPr/>
    </dgm:pt>
    <dgm:pt modelId="{73D8091A-1B1C-4D0C-8688-5D65C023D624}" type="pres">
      <dgm:prSet presAssocID="{E6D5A873-14C3-431B-802F-7CDF8B5AAB2B}" presName="composite" presStyleCnt="0"/>
      <dgm:spPr/>
    </dgm:pt>
    <dgm:pt modelId="{66FA157B-2237-4E34-9A06-E2855408358A}" type="pres">
      <dgm:prSet presAssocID="{E6D5A873-14C3-431B-802F-7CDF8B5AAB2B}" presName="Parent1" presStyleLbl="node1" presStyleIdx="4" presStyleCnt="6">
        <dgm:presLayoutVars>
          <dgm:chMax val="1"/>
          <dgm:chPref val="1"/>
          <dgm:bulletEnabled val="1"/>
        </dgm:presLayoutVars>
      </dgm:prSet>
      <dgm:spPr/>
      <dgm:t>
        <a:bodyPr/>
        <a:lstStyle/>
        <a:p>
          <a:endParaRPr lang="es-ES"/>
        </a:p>
      </dgm:t>
    </dgm:pt>
    <dgm:pt modelId="{3AE1F991-0136-4421-8145-1378D747B6C0}" type="pres">
      <dgm:prSet presAssocID="{E6D5A873-14C3-431B-802F-7CDF8B5AAB2B}" presName="Childtext1" presStyleLbl="revTx" presStyleIdx="2" presStyleCnt="3">
        <dgm:presLayoutVars>
          <dgm:chMax val="0"/>
          <dgm:chPref val="0"/>
          <dgm:bulletEnabled val="1"/>
        </dgm:presLayoutVars>
      </dgm:prSet>
      <dgm:spPr/>
      <dgm:t>
        <a:bodyPr/>
        <a:lstStyle/>
        <a:p>
          <a:endParaRPr lang="es-ES"/>
        </a:p>
      </dgm:t>
    </dgm:pt>
    <dgm:pt modelId="{E2D7F3C2-6503-4B73-856D-FD6A2D84CB77}" type="pres">
      <dgm:prSet presAssocID="{E6D5A873-14C3-431B-802F-7CDF8B5AAB2B}" presName="BalanceSpacing" presStyleCnt="0"/>
      <dgm:spPr/>
    </dgm:pt>
    <dgm:pt modelId="{7A06776C-43DB-4B6F-98CC-86E4B3D4CE01}" type="pres">
      <dgm:prSet presAssocID="{E6D5A873-14C3-431B-802F-7CDF8B5AAB2B}" presName="BalanceSpacing1" presStyleCnt="0"/>
      <dgm:spPr/>
    </dgm:pt>
    <dgm:pt modelId="{25B3F401-7D13-4471-996E-6915AD00A6DD}" type="pres">
      <dgm:prSet presAssocID="{D791166B-897F-42AF-BA62-9826C4681EA4}" presName="Accent1Text" presStyleLbl="node1" presStyleIdx="5" presStyleCnt="6"/>
      <dgm:spPr/>
      <dgm:t>
        <a:bodyPr/>
        <a:lstStyle/>
        <a:p>
          <a:endParaRPr lang="es-ES"/>
        </a:p>
      </dgm:t>
    </dgm:pt>
  </dgm:ptLst>
  <dgm:cxnLst>
    <dgm:cxn modelId="{01BA937A-3A4B-45DE-BE3A-E962D955CD4C}" type="presOf" srcId="{91322F3A-1A1F-436E-9A53-7B3B9B31F4BC}" destId="{A2262CC2-FCF9-4F5B-92D5-4EA4E0CFE25A}" srcOrd="0" destOrd="0" presId="urn:microsoft.com/office/officeart/2008/layout/AlternatingHexagons"/>
    <dgm:cxn modelId="{C594CD99-6F92-4A1F-A50C-21E515B4F7E0}" srcId="{91322F3A-1A1F-436E-9A53-7B3B9B31F4BC}" destId="{E6D5A873-14C3-431B-802F-7CDF8B5AAB2B}" srcOrd="2" destOrd="0" parTransId="{062D5F0C-7E09-4E2D-AEA5-386E66FCBF38}" sibTransId="{D791166B-897F-42AF-BA62-9826C4681EA4}"/>
    <dgm:cxn modelId="{E38D285C-FA1B-4894-9950-C57B8CCC4D42}" type="presOf" srcId="{C81916E6-94A4-4BC1-BD3E-BA4E1F9F51DC}" destId="{235FCB1F-EE13-4581-9285-00476D3C3845}" srcOrd="0" destOrd="0" presId="urn:microsoft.com/office/officeart/2008/layout/AlternatingHexagons"/>
    <dgm:cxn modelId="{2D73B3DE-F137-4F8B-98DB-AC2054906971}" type="presOf" srcId="{1F203D43-5BEB-40A5-BA8E-C976A458B576}" destId="{6C839B8F-E27E-44C1-81F0-EADFAC8B6345}" srcOrd="0" destOrd="0" presId="urn:microsoft.com/office/officeart/2008/layout/AlternatingHexagons"/>
    <dgm:cxn modelId="{B8924226-0E9E-4ABA-BFAF-4042FD38E0AE}" srcId="{91322F3A-1A1F-436E-9A53-7B3B9B31F4BC}" destId="{871677FD-D112-4A2D-A82C-8D5C00B2E595}" srcOrd="1" destOrd="0" parTransId="{983B6BE2-22B2-4ECB-BFA5-C23B2F43D1F2}" sibTransId="{C81916E6-94A4-4BC1-BD3E-BA4E1F9F51DC}"/>
    <dgm:cxn modelId="{A68597A0-7876-4FCD-A4D4-E2C565BDF9AF}" type="presOf" srcId="{D791166B-897F-42AF-BA62-9826C4681EA4}" destId="{25B3F401-7D13-4471-996E-6915AD00A6DD}" srcOrd="0" destOrd="0" presId="urn:microsoft.com/office/officeart/2008/layout/AlternatingHexagons"/>
    <dgm:cxn modelId="{C136A77D-2086-4508-B8D7-959C8B04D7B4}" type="presOf" srcId="{E6D5A873-14C3-431B-802F-7CDF8B5AAB2B}" destId="{66FA157B-2237-4E34-9A06-E2855408358A}" srcOrd="0" destOrd="0" presId="urn:microsoft.com/office/officeart/2008/layout/AlternatingHexagons"/>
    <dgm:cxn modelId="{0C1B1F3D-00F4-43D0-B95A-2370161EDE8D}" type="presOf" srcId="{D71CB3C1-10B9-4753-A30F-D1511B818D62}" destId="{8FC3F006-EEB3-4D92-AAAE-F3DDD38DC50B}" srcOrd="0" destOrd="0" presId="urn:microsoft.com/office/officeart/2008/layout/AlternatingHexagons"/>
    <dgm:cxn modelId="{605425AE-3599-4DA8-A24A-C6DB7FE7F6E6}" type="presOf" srcId="{871677FD-D112-4A2D-A82C-8D5C00B2E595}" destId="{DC22E9B8-ED45-45D8-960E-38B6ED10DD25}" srcOrd="0" destOrd="0" presId="urn:microsoft.com/office/officeart/2008/layout/AlternatingHexagons"/>
    <dgm:cxn modelId="{43185A78-62E3-4CC2-9951-687C13EA40B9}" srcId="{1E6425AC-9A57-41EC-B71E-CA537D512F3E}" destId="{1F203D43-5BEB-40A5-BA8E-C976A458B576}" srcOrd="0" destOrd="0" parTransId="{F5E75FB6-C579-436F-9B1F-9959BCF42EB9}" sibTransId="{666DC428-11CB-40BC-ADEF-6D2957416278}"/>
    <dgm:cxn modelId="{211248B9-B8FF-41DB-83B7-097B3C4D574F}" type="presOf" srcId="{2CF4F081-23AF-479F-8F74-D6E48F697094}" destId="{3AE1F991-0136-4421-8145-1378D747B6C0}" srcOrd="0" destOrd="0" presId="urn:microsoft.com/office/officeart/2008/layout/AlternatingHexagons"/>
    <dgm:cxn modelId="{97ABC67C-D172-4C13-9110-B7BD089291CF}" srcId="{E6D5A873-14C3-431B-802F-7CDF8B5AAB2B}" destId="{2CF4F081-23AF-479F-8F74-D6E48F697094}" srcOrd="0" destOrd="0" parTransId="{6E461D91-2094-479C-99DF-74A2E4D8D5D4}" sibTransId="{C91E0607-C4F3-42F5-A298-A12121404681}"/>
    <dgm:cxn modelId="{D77021D0-69AB-4D78-9E08-85B5CF965E12}" srcId="{871677FD-D112-4A2D-A82C-8D5C00B2E595}" destId="{0B0125BD-4DAC-4CD8-8F88-452FB5A6D6CE}" srcOrd="0" destOrd="0" parTransId="{33EE337D-AB27-4030-9362-43F016990FC5}" sibTransId="{E0A2EDE1-6610-434F-B71F-6E48D014AA2C}"/>
    <dgm:cxn modelId="{AA2B88A2-D348-4052-83D5-D9D83FFB62D7}" type="presOf" srcId="{0B0125BD-4DAC-4CD8-8F88-452FB5A6D6CE}" destId="{5C60B335-337A-430A-A1F2-28BDAC57C439}" srcOrd="0" destOrd="0" presId="urn:microsoft.com/office/officeart/2008/layout/AlternatingHexagons"/>
    <dgm:cxn modelId="{B1D8DED9-C7A1-456F-ABC0-4E70B083DF28}" srcId="{91322F3A-1A1F-436E-9A53-7B3B9B31F4BC}" destId="{1E6425AC-9A57-41EC-B71E-CA537D512F3E}" srcOrd="0" destOrd="0" parTransId="{3A63C64E-4991-4B51-9D65-C3F517A54F5D}" sibTransId="{D71CB3C1-10B9-4753-A30F-D1511B818D62}"/>
    <dgm:cxn modelId="{73DC2398-013D-40CC-A98E-9ABFE345ADAF}" type="presOf" srcId="{1E6425AC-9A57-41EC-B71E-CA537D512F3E}" destId="{99ECD280-9099-4D5B-9203-97076C9892DB}" srcOrd="0" destOrd="0" presId="urn:microsoft.com/office/officeart/2008/layout/AlternatingHexagons"/>
    <dgm:cxn modelId="{80D13581-4179-4F24-9A2C-677888907CB7}" type="presParOf" srcId="{A2262CC2-FCF9-4F5B-92D5-4EA4E0CFE25A}" destId="{0861B880-0551-4E39-88CD-5BB55FED573E}" srcOrd="0" destOrd="0" presId="urn:microsoft.com/office/officeart/2008/layout/AlternatingHexagons"/>
    <dgm:cxn modelId="{8A06340A-F372-42E3-A3F3-46DFA917F3CB}" type="presParOf" srcId="{0861B880-0551-4E39-88CD-5BB55FED573E}" destId="{99ECD280-9099-4D5B-9203-97076C9892DB}" srcOrd="0" destOrd="0" presId="urn:microsoft.com/office/officeart/2008/layout/AlternatingHexagons"/>
    <dgm:cxn modelId="{ABE9CFA6-B935-4307-ADE0-74ECEFD6CD2E}" type="presParOf" srcId="{0861B880-0551-4E39-88CD-5BB55FED573E}" destId="{6C839B8F-E27E-44C1-81F0-EADFAC8B6345}" srcOrd="1" destOrd="0" presId="urn:microsoft.com/office/officeart/2008/layout/AlternatingHexagons"/>
    <dgm:cxn modelId="{CF46E05A-837D-4CEB-8718-2900220A9C25}" type="presParOf" srcId="{0861B880-0551-4E39-88CD-5BB55FED573E}" destId="{1F197CD6-EC9B-4175-AF48-57A4D7739805}" srcOrd="2" destOrd="0" presId="urn:microsoft.com/office/officeart/2008/layout/AlternatingHexagons"/>
    <dgm:cxn modelId="{F72AD355-FF1C-42BE-A24A-1959D40FE4EE}" type="presParOf" srcId="{0861B880-0551-4E39-88CD-5BB55FED573E}" destId="{432874B6-8054-42AB-AE45-0843B0D52780}" srcOrd="3" destOrd="0" presId="urn:microsoft.com/office/officeart/2008/layout/AlternatingHexagons"/>
    <dgm:cxn modelId="{BAD8D0D9-67B1-4FD4-A9B7-3E59CE040A6E}" type="presParOf" srcId="{0861B880-0551-4E39-88CD-5BB55FED573E}" destId="{8FC3F006-EEB3-4D92-AAAE-F3DDD38DC50B}" srcOrd="4" destOrd="0" presId="urn:microsoft.com/office/officeart/2008/layout/AlternatingHexagons"/>
    <dgm:cxn modelId="{66FEFBA6-7551-46E5-B54F-1D0B33813BE1}" type="presParOf" srcId="{A2262CC2-FCF9-4F5B-92D5-4EA4E0CFE25A}" destId="{C3633F55-A933-421C-97C4-9135B4000E28}" srcOrd="1" destOrd="0" presId="urn:microsoft.com/office/officeart/2008/layout/AlternatingHexagons"/>
    <dgm:cxn modelId="{89DA771C-3699-487C-BF90-3D820240DC5F}" type="presParOf" srcId="{A2262CC2-FCF9-4F5B-92D5-4EA4E0CFE25A}" destId="{0DAE1D52-F0B9-476C-B4A4-6E93094E2346}" srcOrd="2" destOrd="0" presId="urn:microsoft.com/office/officeart/2008/layout/AlternatingHexagons"/>
    <dgm:cxn modelId="{48E1B980-1214-48BE-9893-245ED5A8C5E1}" type="presParOf" srcId="{0DAE1D52-F0B9-476C-B4A4-6E93094E2346}" destId="{DC22E9B8-ED45-45D8-960E-38B6ED10DD25}" srcOrd="0" destOrd="0" presId="urn:microsoft.com/office/officeart/2008/layout/AlternatingHexagons"/>
    <dgm:cxn modelId="{3EDD343E-7C15-4E9C-BBA9-973BA126CD98}" type="presParOf" srcId="{0DAE1D52-F0B9-476C-B4A4-6E93094E2346}" destId="{5C60B335-337A-430A-A1F2-28BDAC57C439}" srcOrd="1" destOrd="0" presId="urn:microsoft.com/office/officeart/2008/layout/AlternatingHexagons"/>
    <dgm:cxn modelId="{E3910053-5519-45EE-A5FC-04C706E88B9A}" type="presParOf" srcId="{0DAE1D52-F0B9-476C-B4A4-6E93094E2346}" destId="{3B0F835E-F610-4F86-8A96-8E3A25063334}" srcOrd="2" destOrd="0" presId="urn:microsoft.com/office/officeart/2008/layout/AlternatingHexagons"/>
    <dgm:cxn modelId="{26AEF37B-BFFE-4C36-B801-1C9B6EF4CC61}" type="presParOf" srcId="{0DAE1D52-F0B9-476C-B4A4-6E93094E2346}" destId="{A66B5A86-BE29-4CC2-A842-1ADBD61E72E4}" srcOrd="3" destOrd="0" presId="urn:microsoft.com/office/officeart/2008/layout/AlternatingHexagons"/>
    <dgm:cxn modelId="{11A391A7-447B-448E-A702-AC160A5D5921}" type="presParOf" srcId="{0DAE1D52-F0B9-476C-B4A4-6E93094E2346}" destId="{235FCB1F-EE13-4581-9285-00476D3C3845}" srcOrd="4" destOrd="0" presId="urn:microsoft.com/office/officeart/2008/layout/AlternatingHexagons"/>
    <dgm:cxn modelId="{ACB17B75-4CF2-401A-8871-B8BD9C9343FA}" type="presParOf" srcId="{A2262CC2-FCF9-4F5B-92D5-4EA4E0CFE25A}" destId="{DBF7DC1D-3A14-4530-8419-B38D58F751EC}" srcOrd="3" destOrd="0" presId="urn:microsoft.com/office/officeart/2008/layout/AlternatingHexagons"/>
    <dgm:cxn modelId="{76ED2408-C33B-478E-A563-3BDDA59FBADC}" type="presParOf" srcId="{A2262CC2-FCF9-4F5B-92D5-4EA4E0CFE25A}" destId="{73D8091A-1B1C-4D0C-8688-5D65C023D624}" srcOrd="4" destOrd="0" presId="urn:microsoft.com/office/officeart/2008/layout/AlternatingHexagons"/>
    <dgm:cxn modelId="{8AD63271-8710-46DB-A3C2-FB629E49051E}" type="presParOf" srcId="{73D8091A-1B1C-4D0C-8688-5D65C023D624}" destId="{66FA157B-2237-4E34-9A06-E2855408358A}" srcOrd="0" destOrd="0" presId="urn:microsoft.com/office/officeart/2008/layout/AlternatingHexagons"/>
    <dgm:cxn modelId="{36D13023-F29D-4939-B7C1-D4263163FB34}" type="presParOf" srcId="{73D8091A-1B1C-4D0C-8688-5D65C023D624}" destId="{3AE1F991-0136-4421-8145-1378D747B6C0}" srcOrd="1" destOrd="0" presId="urn:microsoft.com/office/officeart/2008/layout/AlternatingHexagons"/>
    <dgm:cxn modelId="{97F0EE97-F622-4821-A2C5-C6CFD61B1666}" type="presParOf" srcId="{73D8091A-1B1C-4D0C-8688-5D65C023D624}" destId="{E2D7F3C2-6503-4B73-856D-FD6A2D84CB77}" srcOrd="2" destOrd="0" presId="urn:microsoft.com/office/officeart/2008/layout/AlternatingHexagons"/>
    <dgm:cxn modelId="{911BA872-39DB-4733-A0D5-08298F510511}" type="presParOf" srcId="{73D8091A-1B1C-4D0C-8688-5D65C023D624}" destId="{7A06776C-43DB-4B6F-98CC-86E4B3D4CE01}" srcOrd="3" destOrd="0" presId="urn:microsoft.com/office/officeart/2008/layout/AlternatingHexagons"/>
    <dgm:cxn modelId="{1BCB5511-2052-40C3-BE04-B1FB41AF313C}" type="presParOf" srcId="{73D8091A-1B1C-4D0C-8688-5D65C023D624}" destId="{25B3F401-7D13-4471-996E-6915AD00A6D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El</a:t>
          </a:r>
          <a:r>
            <a:rPr lang="es-ES" baseline="0" dirty="0" smtClean="0"/>
            <a:t> control </a:t>
          </a:r>
          <a:r>
            <a:rPr lang="es-ES" baseline="0" dirty="0" err="1" smtClean="0"/>
            <a:t>Fuzzy</a:t>
          </a:r>
          <a:r>
            <a:rPr lang="es-ES" baseline="0" dirty="0" smtClean="0"/>
            <a:t> en el balastro electrónico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El control del balastro electrónico tiene como objetivo realizar un calenta­miento rápido y apropiado en la lámpara, mantener la potencia y luminosidad nominal ante perturbaciones de la red de alimentación y extender su vida útil</a:t>
          </a:r>
          <a:r>
            <a:rPr lang="es-ES" dirty="0" smtClean="0"/>
            <a:t>.</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dirty="0" smtClean="0"/>
            <a:t>Para lograr esto es necesario controlar la corriente en la lámpara, el control en la corriente permite que el arco de descarga no choque contra las paredes de la ampolleta evitando así el efecto de parpadeo y la destrucción de la misma</a:t>
          </a:r>
          <a:r>
            <a:rPr lang="es-ES" dirty="0" smtClean="0"/>
            <a:t>.</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171147">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186299">
        <dgm:presLayoutVars>
          <dgm:bulletEnabled val="1"/>
        </dgm:presLayoutVars>
      </dgm:prSet>
      <dgm:spPr/>
      <dgm:t>
        <a:bodyPr/>
        <a:lstStyle/>
        <a:p>
          <a:endParaRPr lang="es-ES"/>
        </a:p>
      </dgm:t>
    </dgm:pt>
  </dgm:ptLst>
  <dgm:cxnLst>
    <dgm:cxn modelId="{926C7922-D197-45CD-8CA5-6F18BFAD1E38}" type="presOf" srcId="{7061F2FC-F2AB-4DE3-98B0-886576B4E2C6}" destId="{D433476B-D68D-4328-ADAC-B2895D3D50CF}" srcOrd="0" destOrd="0" presId="urn:microsoft.com/office/officeart/2005/8/layout/hierarchy3"/>
    <dgm:cxn modelId="{20B63D82-8080-4B9E-B38E-4FA71F712C94}" type="presOf" srcId="{D0D20E71-FED1-4623-8034-D329000238BD}" destId="{45B98A4A-0B6D-4F48-B74E-847DD2F0977C}" srcOrd="0" destOrd="0" presId="urn:microsoft.com/office/officeart/2005/8/layout/hierarchy3"/>
    <dgm:cxn modelId="{0EA25C00-BDEB-49DD-990E-3D48F9AC9CB9}" type="presOf" srcId="{C718ADCF-EE16-40A9-92E0-023D415A390D}" destId="{7210391E-D0BA-4B05-BC9D-4C5F7A7038B2}" srcOrd="0" destOrd="0" presId="urn:microsoft.com/office/officeart/2005/8/layout/hierarchy3"/>
    <dgm:cxn modelId="{E18C015C-8A38-4F86-86F2-CA03E9C4FA65}" type="presOf" srcId="{CB9964DC-5E01-4879-9733-CDEE2AB1D1F7}" destId="{ECB1CA3E-26B8-4A39-AEF8-6F06E506D3C7}" srcOrd="0" destOrd="0" presId="urn:microsoft.com/office/officeart/2005/8/layout/hierarchy3"/>
    <dgm:cxn modelId="{CDF4A3B9-2A88-49C7-BC1A-87319A150155}" type="presOf" srcId="{4349BE00-98CD-4A0C-8970-0800DCF0B510}" destId="{6453487C-0FAF-4B32-BD10-ECD1ABD7E947}" srcOrd="0" destOrd="0" presId="urn:microsoft.com/office/officeart/2005/8/layout/hierarchy3"/>
    <dgm:cxn modelId="{E1363093-AA8A-4D7B-99F5-9A1890394B32}"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60D139A9-83F3-4B98-AFBD-AEA9D002DF3A}" type="presOf" srcId="{CB9964DC-5E01-4879-9733-CDEE2AB1D1F7}" destId="{C7DDC059-89DD-4F99-A10D-9C975D60C8D8}" srcOrd="1"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13EC92B1-EEDF-4A0B-9EB8-D7A92D8B094C}" type="presParOf" srcId="{D433476B-D68D-4328-ADAC-B2895D3D50CF}" destId="{1E58A3BC-F1F7-40EE-89AA-32E802ED4BF7}" srcOrd="0" destOrd="0" presId="urn:microsoft.com/office/officeart/2005/8/layout/hierarchy3"/>
    <dgm:cxn modelId="{3626ACA8-FBF3-4B78-80B9-EC6D4C3B0798}" type="presParOf" srcId="{1E58A3BC-F1F7-40EE-89AA-32E802ED4BF7}" destId="{D21DF85A-45CA-4CE0-B0ED-CF4615475EE0}" srcOrd="0" destOrd="0" presId="urn:microsoft.com/office/officeart/2005/8/layout/hierarchy3"/>
    <dgm:cxn modelId="{813EC5BC-7446-422A-8FD2-E7CBC46746B3}" type="presParOf" srcId="{D21DF85A-45CA-4CE0-B0ED-CF4615475EE0}" destId="{ECB1CA3E-26B8-4A39-AEF8-6F06E506D3C7}" srcOrd="0" destOrd="0" presId="urn:microsoft.com/office/officeart/2005/8/layout/hierarchy3"/>
    <dgm:cxn modelId="{A3E5671A-2865-4F4D-9B5D-CC7126F2B749}" type="presParOf" srcId="{D21DF85A-45CA-4CE0-B0ED-CF4615475EE0}" destId="{C7DDC059-89DD-4F99-A10D-9C975D60C8D8}" srcOrd="1" destOrd="0" presId="urn:microsoft.com/office/officeart/2005/8/layout/hierarchy3"/>
    <dgm:cxn modelId="{74AE94E5-BA85-4C41-9D79-F3A6AA5DE92C}" type="presParOf" srcId="{1E58A3BC-F1F7-40EE-89AA-32E802ED4BF7}" destId="{F784BE88-3DB9-4E87-AFCA-2ED0BF00DEA1}" srcOrd="1" destOrd="0" presId="urn:microsoft.com/office/officeart/2005/8/layout/hierarchy3"/>
    <dgm:cxn modelId="{CC708868-CE2F-40DE-9A1B-CB7EFA5D29AF}" type="presParOf" srcId="{F784BE88-3DB9-4E87-AFCA-2ED0BF00DEA1}" destId="{6453487C-0FAF-4B32-BD10-ECD1ABD7E947}" srcOrd="0" destOrd="0" presId="urn:microsoft.com/office/officeart/2005/8/layout/hierarchy3"/>
    <dgm:cxn modelId="{CEB1A76A-9FEE-4A9A-9F38-04AC77D87B68}" type="presParOf" srcId="{F784BE88-3DB9-4E87-AFCA-2ED0BF00DEA1}" destId="{45B98A4A-0B6D-4F48-B74E-847DD2F0977C}" srcOrd="1" destOrd="0" presId="urn:microsoft.com/office/officeart/2005/8/layout/hierarchy3"/>
    <dgm:cxn modelId="{67E007B8-512E-4585-865F-D276A4621216}" type="presParOf" srcId="{F784BE88-3DB9-4E87-AFCA-2ED0BF00DEA1}" destId="{2A81AC24-19E8-4B05-BE18-7F7DC22883F5}" srcOrd="2" destOrd="0" presId="urn:microsoft.com/office/officeart/2005/8/layout/hierarchy3"/>
    <dgm:cxn modelId="{1C1DA8DF-9256-4B15-80E8-D11ACCA17E45}"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Diseño</a:t>
          </a:r>
          <a:r>
            <a:rPr lang="es-ES" baseline="0" dirty="0" smtClean="0"/>
            <a:t> del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t>Selección</a:t>
          </a:r>
          <a:r>
            <a:rPr lang="es-ES" baseline="0" dirty="0" smtClean="0"/>
            <a:t> de entrada y salida.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Fusificación .</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dgm:spPr/>
      <dgm:t>
        <a:bodyPr/>
        <a:lstStyle/>
        <a:p>
          <a:r>
            <a:rPr lang="es-ES" dirty="0" smtClean="0"/>
            <a:t>Desfusificación.</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613D9770-E617-4792-A0EF-694D6913B044}">
      <dgm:prSet phldrT="[Texto]"/>
      <dgm:spPr/>
      <dgm:t>
        <a:bodyPr/>
        <a:lstStyle/>
        <a:p>
          <a:r>
            <a:rPr lang="es-ES" baseline="0" dirty="0" smtClean="0"/>
            <a:t>Mecanismo de inferencia. </a:t>
          </a:r>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876DE8C7-4E0C-4893-9CC1-01D5B3293137}">
      <dgm:prSet/>
      <dgm:spPr/>
      <dgm:t>
        <a:bodyPr/>
        <a:lstStyle/>
        <a:p>
          <a:r>
            <a:rPr lang="es-ES" dirty="0" smtClean="0"/>
            <a:t>Simulación del controlador.</a:t>
          </a:r>
          <a:endParaRPr lang="es-ES" dirty="0"/>
        </a:p>
      </dgm:t>
    </dgm:pt>
    <dgm:pt modelId="{73949102-3F01-4DAC-B7E6-825DFDE038A1}" type="parTrans" cxnId="{FB769AEC-6B4A-4C23-AAAC-3BFB4CBC21B9}">
      <dgm:prSet/>
      <dgm:spPr/>
    </dgm:pt>
    <dgm:pt modelId="{6AA3CE56-6E8A-41D5-B323-CF4A586C84F8}" type="sibTrans" cxnId="{FB769AEC-6B4A-4C23-AAAC-3BFB4CBC21B9}">
      <dgm:prSet/>
      <dgm:spPr/>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5"/>
      <dgm:spPr/>
      <dgm:t>
        <a:bodyPr/>
        <a:lstStyle/>
        <a:p>
          <a:endParaRPr lang="es-ES"/>
        </a:p>
      </dgm:t>
    </dgm:pt>
    <dgm:pt modelId="{7210391E-D0BA-4B05-BC9D-4C5F7A7038B2}" type="pres">
      <dgm:prSet presAssocID="{C718ADCF-EE16-40A9-92E0-023D415A390D}" presName="childText" presStyleLbl="bgAcc1" presStyleIdx="1" presStyleCnt="5"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5"/>
      <dgm:spPr/>
      <dgm:t>
        <a:bodyPr/>
        <a:lstStyle/>
        <a:p>
          <a:endParaRPr lang="es-ES"/>
        </a:p>
      </dgm:t>
    </dgm:pt>
    <dgm:pt modelId="{59DD2AFD-1A85-48C2-96F2-E73FC04B45F7}" type="pres">
      <dgm:prSet presAssocID="{613D9770-E617-4792-A0EF-694D6913B044}" presName="childText" presStyleLbl="bgAcc1" presStyleIdx="2" presStyleCnt="5"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5"/>
      <dgm:spPr/>
      <dgm:t>
        <a:bodyPr/>
        <a:lstStyle/>
        <a:p>
          <a:endParaRPr lang="es-ES"/>
        </a:p>
      </dgm:t>
    </dgm:pt>
    <dgm:pt modelId="{0AFB512E-0A1F-4167-ADE0-87DA96AF7CDA}" type="pres">
      <dgm:prSet presAssocID="{4888119B-4460-4856-B734-0AC31AC71F78}" presName="childText" presStyleLbl="bgAcc1" presStyleIdx="3" presStyleCnt="5" custScaleX="739626" custScaleY="95946">
        <dgm:presLayoutVars>
          <dgm:bulletEnabled val="1"/>
        </dgm:presLayoutVars>
      </dgm:prSet>
      <dgm:spPr/>
      <dgm:t>
        <a:bodyPr/>
        <a:lstStyle/>
        <a:p>
          <a:endParaRPr lang="es-ES"/>
        </a:p>
      </dgm:t>
    </dgm:pt>
    <dgm:pt modelId="{A9BB6CBB-6ACB-414B-B390-852DFD911240}" type="pres">
      <dgm:prSet presAssocID="{73949102-3F01-4DAC-B7E6-825DFDE038A1}" presName="Name13" presStyleLbl="parChTrans1D2" presStyleIdx="4" presStyleCnt="5"/>
      <dgm:spPr/>
      <dgm:t>
        <a:bodyPr/>
        <a:lstStyle/>
        <a:p>
          <a:endParaRPr lang="es-ES"/>
        </a:p>
      </dgm:t>
    </dgm:pt>
    <dgm:pt modelId="{8926C4F9-F03E-4EF0-ACCE-2318E7E64571}" type="pres">
      <dgm:prSet presAssocID="{876DE8C7-4E0C-4893-9CC1-01D5B3293137}" presName="childText" presStyleLbl="bgAcc1" presStyleIdx="4" presStyleCnt="5" custScaleX="737332">
        <dgm:presLayoutVars>
          <dgm:bulletEnabled val="1"/>
        </dgm:presLayoutVars>
      </dgm:prSet>
      <dgm:spPr/>
      <dgm:t>
        <a:bodyPr/>
        <a:lstStyle/>
        <a:p>
          <a:endParaRPr lang="es-ES"/>
        </a:p>
      </dgm:t>
    </dgm:pt>
  </dgm:ptLst>
  <dgm:cxnLst>
    <dgm:cxn modelId="{8C0EFDF1-D4A0-4A58-B6FD-83684901006B}" type="presOf" srcId="{8E58BE12-E61E-4161-87EB-35A7176E5F95}" destId="{F27B7295-80E4-4410-9A4D-672618C6243E}" srcOrd="0" destOrd="0" presId="urn:microsoft.com/office/officeart/2005/8/layout/hierarchy3"/>
    <dgm:cxn modelId="{568D5906-3290-4ADC-B4C0-4FF78E281452}" type="presOf" srcId="{876DE8C7-4E0C-4893-9CC1-01D5B3293137}" destId="{8926C4F9-F03E-4EF0-ACCE-2318E7E64571}" srcOrd="0" destOrd="0" presId="urn:microsoft.com/office/officeart/2005/8/layout/hierarchy3"/>
    <dgm:cxn modelId="{C3BCD4FE-A0F6-4D8C-A3E2-5F33BF8E1116}"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23708A2B-3DE3-4480-8A24-09E4027A1EF8}" type="presOf" srcId="{0E6EAE7D-5720-4E49-8312-A1094045AD70}" destId="{672A5E56-DE7C-423B-8AF4-B37E93A0E788}" srcOrd="0" destOrd="0" presId="urn:microsoft.com/office/officeart/2005/8/layout/hierarchy3"/>
    <dgm:cxn modelId="{4E9BDFAE-44FD-4F05-B1DB-1471BBF921C7}" type="presOf" srcId="{613D9770-E617-4792-A0EF-694D6913B044}" destId="{59DD2AFD-1A85-48C2-96F2-E73FC04B45F7}" srcOrd="0" destOrd="0" presId="urn:microsoft.com/office/officeart/2005/8/layout/hierarchy3"/>
    <dgm:cxn modelId="{FB769AEC-6B4A-4C23-AAAC-3BFB4CBC21B9}" srcId="{CB9964DC-5E01-4879-9733-CDEE2AB1D1F7}" destId="{876DE8C7-4E0C-4893-9CC1-01D5B3293137}" srcOrd="4" destOrd="0" parTransId="{73949102-3F01-4DAC-B7E6-825DFDE038A1}" sibTransId="{6AA3CE56-6E8A-41D5-B323-CF4A586C84F8}"/>
    <dgm:cxn modelId="{72E57DBA-3842-46D1-BAA9-62ECAE521437}" type="presOf" srcId="{C718ADCF-EE16-40A9-92E0-023D415A390D}" destId="{7210391E-D0BA-4B05-BC9D-4C5F7A7038B2}"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18B2212F-B1CC-485B-A7C7-1456F45C2A72}" type="presOf" srcId="{4888119B-4460-4856-B734-0AC31AC71F78}" destId="{0AFB512E-0A1F-4167-ADE0-87DA96AF7CDA}"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2AEF3C31-DB90-49DC-9F82-2367017EBC70}" type="presOf" srcId="{73949102-3F01-4DAC-B7E6-825DFDE038A1}" destId="{A9BB6CBB-6ACB-414B-B390-852DFD911240}" srcOrd="0" destOrd="0" presId="urn:microsoft.com/office/officeart/2005/8/layout/hierarchy3"/>
    <dgm:cxn modelId="{C7B8FD96-2C97-43BE-BEA7-6BCABB8746E0}" type="presOf" srcId="{4349BE00-98CD-4A0C-8970-0800DCF0B510}" destId="{6453487C-0FAF-4B32-BD10-ECD1ABD7E947}" srcOrd="0" destOrd="0" presId="urn:microsoft.com/office/officeart/2005/8/layout/hierarchy3"/>
    <dgm:cxn modelId="{D6EE2407-9E2B-48E7-A437-A8149AC0B766}" type="presOf" srcId="{CB9964DC-5E01-4879-9733-CDEE2AB1D1F7}" destId="{C7DDC059-89DD-4F99-A10D-9C975D60C8D8}" srcOrd="1" destOrd="0" presId="urn:microsoft.com/office/officeart/2005/8/layout/hierarchy3"/>
    <dgm:cxn modelId="{60694303-D172-45EE-A584-46F26B34C2A4}" type="presOf" srcId="{CB9964DC-5E01-4879-9733-CDEE2AB1D1F7}" destId="{ECB1CA3E-26B8-4A39-AEF8-6F06E506D3C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FE3DE60B-9D0B-4B46-97F8-D62425F0144A}" type="presOf" srcId="{D0D20E71-FED1-4623-8034-D329000238BD}" destId="{45B98A4A-0B6D-4F48-B74E-847DD2F0977C}" srcOrd="0" destOrd="0" presId="urn:microsoft.com/office/officeart/2005/8/layout/hierarchy3"/>
    <dgm:cxn modelId="{96DA4650-D7A5-4191-AC54-A0B466FD9D02}" type="presOf" srcId="{7061F2FC-F2AB-4DE3-98B0-886576B4E2C6}" destId="{D433476B-D68D-4328-ADAC-B2895D3D50CF}" srcOrd="0" destOrd="0" presId="urn:microsoft.com/office/officeart/2005/8/layout/hierarchy3"/>
    <dgm:cxn modelId="{A55FCE4C-DEC9-48E9-939F-F67E595A9FF2}" type="presParOf" srcId="{D433476B-D68D-4328-ADAC-B2895D3D50CF}" destId="{1E58A3BC-F1F7-40EE-89AA-32E802ED4BF7}" srcOrd="0" destOrd="0" presId="urn:microsoft.com/office/officeart/2005/8/layout/hierarchy3"/>
    <dgm:cxn modelId="{E5760C96-0770-4BCA-BC5D-36D35CFBF37C}" type="presParOf" srcId="{1E58A3BC-F1F7-40EE-89AA-32E802ED4BF7}" destId="{D21DF85A-45CA-4CE0-B0ED-CF4615475EE0}" srcOrd="0" destOrd="0" presId="urn:microsoft.com/office/officeart/2005/8/layout/hierarchy3"/>
    <dgm:cxn modelId="{06C16799-4628-43DA-9C89-DD1E20443352}" type="presParOf" srcId="{D21DF85A-45CA-4CE0-B0ED-CF4615475EE0}" destId="{ECB1CA3E-26B8-4A39-AEF8-6F06E506D3C7}" srcOrd="0" destOrd="0" presId="urn:microsoft.com/office/officeart/2005/8/layout/hierarchy3"/>
    <dgm:cxn modelId="{EC5577F6-DE99-456E-B1F0-A9C40DD15243}" type="presParOf" srcId="{D21DF85A-45CA-4CE0-B0ED-CF4615475EE0}" destId="{C7DDC059-89DD-4F99-A10D-9C975D60C8D8}" srcOrd="1" destOrd="0" presId="urn:microsoft.com/office/officeart/2005/8/layout/hierarchy3"/>
    <dgm:cxn modelId="{D795B5F7-0806-4CDA-8B49-C795E3E2951B}" type="presParOf" srcId="{1E58A3BC-F1F7-40EE-89AA-32E802ED4BF7}" destId="{F784BE88-3DB9-4E87-AFCA-2ED0BF00DEA1}" srcOrd="1" destOrd="0" presId="urn:microsoft.com/office/officeart/2005/8/layout/hierarchy3"/>
    <dgm:cxn modelId="{35F74D07-3A57-49D5-BDD7-0424E3BC06DB}" type="presParOf" srcId="{F784BE88-3DB9-4E87-AFCA-2ED0BF00DEA1}" destId="{6453487C-0FAF-4B32-BD10-ECD1ABD7E947}" srcOrd="0" destOrd="0" presId="urn:microsoft.com/office/officeart/2005/8/layout/hierarchy3"/>
    <dgm:cxn modelId="{63D21710-DEAE-44E2-9DEE-ECF310C1635E}" type="presParOf" srcId="{F784BE88-3DB9-4E87-AFCA-2ED0BF00DEA1}" destId="{45B98A4A-0B6D-4F48-B74E-847DD2F0977C}" srcOrd="1" destOrd="0" presId="urn:microsoft.com/office/officeart/2005/8/layout/hierarchy3"/>
    <dgm:cxn modelId="{90AC7A02-4FFA-4825-80FF-00F328A33DCA}" type="presParOf" srcId="{F784BE88-3DB9-4E87-AFCA-2ED0BF00DEA1}" destId="{2A81AC24-19E8-4B05-BE18-7F7DC22883F5}" srcOrd="2" destOrd="0" presId="urn:microsoft.com/office/officeart/2005/8/layout/hierarchy3"/>
    <dgm:cxn modelId="{677DDAFF-35B3-4B0E-A73A-51F0012BD840}" type="presParOf" srcId="{F784BE88-3DB9-4E87-AFCA-2ED0BF00DEA1}" destId="{7210391E-D0BA-4B05-BC9D-4C5F7A7038B2}" srcOrd="3" destOrd="0" presId="urn:microsoft.com/office/officeart/2005/8/layout/hierarchy3"/>
    <dgm:cxn modelId="{740AC65E-D8E6-4ADC-BCE3-661AE42AAED6}" type="presParOf" srcId="{F784BE88-3DB9-4E87-AFCA-2ED0BF00DEA1}" destId="{F27B7295-80E4-4410-9A4D-672618C6243E}" srcOrd="4" destOrd="0" presId="urn:microsoft.com/office/officeart/2005/8/layout/hierarchy3"/>
    <dgm:cxn modelId="{8BEB93A2-D025-48D4-98B5-59C2F2399FCE}" type="presParOf" srcId="{F784BE88-3DB9-4E87-AFCA-2ED0BF00DEA1}" destId="{59DD2AFD-1A85-48C2-96F2-E73FC04B45F7}" srcOrd="5" destOrd="0" presId="urn:microsoft.com/office/officeart/2005/8/layout/hierarchy3"/>
    <dgm:cxn modelId="{2ACEC0EC-EBB9-4014-A234-5C7332BD708F}" type="presParOf" srcId="{F784BE88-3DB9-4E87-AFCA-2ED0BF00DEA1}" destId="{672A5E56-DE7C-423B-8AF4-B37E93A0E788}" srcOrd="6" destOrd="0" presId="urn:microsoft.com/office/officeart/2005/8/layout/hierarchy3"/>
    <dgm:cxn modelId="{A1D21160-6797-4484-BC27-730C4A4D371C}" type="presParOf" srcId="{F784BE88-3DB9-4E87-AFCA-2ED0BF00DEA1}" destId="{0AFB512E-0A1F-4167-ADE0-87DA96AF7CDA}" srcOrd="7" destOrd="0" presId="urn:microsoft.com/office/officeart/2005/8/layout/hierarchy3"/>
    <dgm:cxn modelId="{BFA2C044-50A3-4BBE-8D2D-D8AA8D6177B8}" type="presParOf" srcId="{F784BE88-3DB9-4E87-AFCA-2ED0BF00DEA1}" destId="{A9BB6CBB-6ACB-414B-B390-852DFD911240}" srcOrd="8" destOrd="0" presId="urn:microsoft.com/office/officeart/2005/8/layout/hierarchy3"/>
    <dgm:cxn modelId="{499314CC-F4FB-45E5-91EC-9E011DFC3143}" type="presParOf" srcId="{F784BE88-3DB9-4E87-AFCA-2ED0BF00DEA1}" destId="{8926C4F9-F03E-4EF0-ACCE-2318E7E64571}"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A33CED9-FE15-44F6-B176-AEBBB117CC7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B4973FE1-B740-4229-A730-4046B60A2BD5}">
      <dgm:prSet phldrT="[Texto]"/>
      <dgm:spPr/>
      <dgm:t>
        <a:bodyPr/>
        <a:lstStyle/>
        <a:p>
          <a:r>
            <a:rPr lang="es-ES" dirty="0" smtClean="0"/>
            <a:t>Entrada.</a:t>
          </a:r>
          <a:endParaRPr lang="es-ES" dirty="0"/>
        </a:p>
      </dgm:t>
    </dgm:pt>
    <dgm:pt modelId="{BC2C45E2-089C-4C61-B7FB-1DA33B5BD77E}" type="parTrans" cxnId="{A1C6C560-CDF1-4131-9F54-01AF7B6A5389}">
      <dgm:prSet/>
      <dgm:spPr/>
      <dgm:t>
        <a:bodyPr/>
        <a:lstStyle/>
        <a:p>
          <a:endParaRPr lang="es-ES"/>
        </a:p>
      </dgm:t>
    </dgm:pt>
    <dgm:pt modelId="{155F8E34-2FF1-4D1F-A7C6-50CB13441003}" type="sibTrans" cxnId="{A1C6C560-CDF1-4131-9F54-01AF7B6A5389}">
      <dgm:prSet/>
      <dgm:spPr/>
      <dgm:t>
        <a:bodyPr/>
        <a:lstStyle/>
        <a:p>
          <a:endParaRPr lang="es-ES"/>
        </a:p>
      </dgm:t>
    </dgm:pt>
    <dgm:pt modelId="{F9FF755B-0119-4C98-AD96-2378C3F8C7A1}">
      <dgm:prSet phldrT="[Texto]" custT="1"/>
      <dgm:spPr/>
      <dgm:t>
        <a:bodyPr/>
        <a:lstStyle/>
        <a:p>
          <a:r>
            <a:rPr lang="es-ES" sz="3000" dirty="0" smtClean="0"/>
            <a:t>Donde:</a:t>
          </a:r>
          <a:r>
            <a:rPr lang="es-ES" sz="5600" dirty="0" smtClean="0"/>
            <a:t> </a:t>
          </a:r>
          <a:endParaRPr lang="es-ES" sz="5600" dirty="0"/>
        </a:p>
      </dgm:t>
    </dgm:pt>
    <dgm:pt modelId="{628A468B-9894-431D-8BC8-38A41060D9AC}" type="parTrans" cxnId="{AFC6AA41-7406-438A-85D9-342B3854554D}">
      <dgm:prSet/>
      <dgm:spPr/>
      <dgm:t>
        <a:bodyPr/>
        <a:lstStyle/>
        <a:p>
          <a:endParaRPr lang="es-ES"/>
        </a:p>
      </dgm:t>
    </dgm:pt>
    <dgm:pt modelId="{5320E923-7FC6-4899-9C98-F8A6E8016246}" type="sibTrans" cxnId="{AFC6AA41-7406-438A-85D9-342B3854554D}">
      <dgm:prSet/>
      <dgm:spPr/>
      <dgm:t>
        <a:bodyPr/>
        <a:lstStyle/>
        <a:p>
          <a:endParaRPr lang="es-ES"/>
        </a:p>
      </dgm:t>
    </dgm:pt>
    <dgm:pt modelId="{DEAB851E-1F97-48D7-BA63-E113DC16B6C0}">
      <dgm:prSet phldrT="[Texto]"/>
      <dgm:spPr/>
      <dgm:t>
        <a:bodyPr/>
        <a:lstStyle/>
        <a:p>
          <a:pPr algn="just"/>
          <a:r>
            <a:rPr lang="es-ES" b="1" baseline="0" dirty="0" smtClean="0"/>
            <a:t>e: </a:t>
          </a:r>
          <a:r>
            <a:rPr lang="es-EC" b="0" dirty="0" smtClean="0"/>
            <a:t>Error de la corriente en el balastro.</a:t>
          </a:r>
          <a:endParaRPr lang="es-ES" b="0" dirty="0"/>
        </a:p>
      </dgm:t>
    </dgm:pt>
    <dgm:pt modelId="{CFE1E8BB-B5DE-40F2-ABA1-3B6404C0B604}" type="parTrans" cxnId="{CD89F62D-2FD2-49F1-B896-8676E4BD52B6}">
      <dgm:prSet/>
      <dgm:spPr/>
      <dgm:t>
        <a:bodyPr/>
        <a:lstStyle/>
        <a:p>
          <a:endParaRPr lang="es-ES"/>
        </a:p>
      </dgm:t>
    </dgm:pt>
    <dgm:pt modelId="{41B7E534-F61F-4302-8C3C-E8902923A259}" type="sibTrans" cxnId="{CD89F62D-2FD2-49F1-B896-8676E4BD52B6}">
      <dgm:prSet/>
      <dgm:spPr/>
      <dgm:t>
        <a:bodyPr/>
        <a:lstStyle/>
        <a:p>
          <a:endParaRPr lang="es-ES"/>
        </a:p>
      </dgm:t>
    </dgm:pt>
    <dgm:pt modelId="{1BC7DD4D-EBA1-48D2-8003-6D815BAF306C}">
      <dgm:prSet phldrT="[Texto]"/>
      <dgm:spPr/>
      <dgm:t>
        <a:bodyPr/>
        <a:lstStyle/>
        <a:p>
          <a:pPr algn="just"/>
          <a:endParaRPr lang="es-ES" dirty="0"/>
        </a:p>
      </dgm:t>
    </dgm:pt>
    <dgm:pt modelId="{0777C0A4-FAE6-4663-BED8-CD51637A7665}" type="parTrans" cxnId="{9B0F9338-E40D-4899-8ADE-07926F290741}">
      <dgm:prSet/>
      <dgm:spPr/>
      <dgm:t>
        <a:bodyPr/>
        <a:lstStyle/>
        <a:p>
          <a:endParaRPr lang="es-EC"/>
        </a:p>
      </dgm:t>
    </dgm:pt>
    <dgm:pt modelId="{9366BAB3-67F5-407C-B067-50F9B1202DA5}" type="sibTrans" cxnId="{9B0F9338-E40D-4899-8ADE-07926F290741}">
      <dgm:prSet/>
      <dgm:spPr/>
      <dgm:t>
        <a:bodyPr/>
        <a:lstStyle/>
        <a:p>
          <a:endParaRPr lang="es-EC"/>
        </a:p>
      </dgm:t>
    </dgm:pt>
    <dgm:pt modelId="{5C75CB49-34DC-4814-A980-51CF9161B17A}">
      <dgm:prSet/>
      <dgm:spPr/>
      <dgm:t>
        <a:bodyPr/>
        <a:lstStyle/>
        <a:p>
          <a:r>
            <a:rPr lang="es-EC" b="1" dirty="0" err="1" smtClean="0"/>
            <a:t>Imed</a:t>
          </a:r>
          <a:r>
            <a:rPr lang="es-EC" b="1" dirty="0" smtClean="0"/>
            <a:t>: </a:t>
          </a:r>
          <a:r>
            <a:rPr lang="es-EC" b="0" dirty="0" smtClean="0"/>
            <a:t>Corriente medida en el balastro.</a:t>
          </a:r>
          <a:endParaRPr lang="es-ES" b="0" dirty="0"/>
        </a:p>
      </dgm:t>
    </dgm:pt>
    <dgm:pt modelId="{56E88CDE-7647-444D-949E-15FB40C0C5CD}" type="parTrans" cxnId="{0E6BD92F-4737-4F39-BCD3-3188A9C1E3A1}">
      <dgm:prSet/>
      <dgm:spPr/>
      <dgm:t>
        <a:bodyPr/>
        <a:lstStyle/>
        <a:p>
          <a:endParaRPr lang="es-ES"/>
        </a:p>
      </dgm:t>
    </dgm:pt>
    <dgm:pt modelId="{D9EC25BF-C5FA-483D-A762-F09B32E2022D}" type="sibTrans" cxnId="{0E6BD92F-4737-4F39-BCD3-3188A9C1E3A1}">
      <dgm:prSet/>
      <dgm:spPr/>
      <dgm:t>
        <a:bodyPr/>
        <a:lstStyle/>
        <a:p>
          <a:endParaRPr lang="es-ES"/>
        </a:p>
      </dgm:t>
    </dgm:pt>
    <dgm:pt modelId="{1C145964-DA9A-4042-B953-8310729DC8B8}">
      <dgm:prSet/>
      <dgm:spPr/>
      <dgm:t>
        <a:bodyPr/>
        <a:lstStyle/>
        <a:p>
          <a:r>
            <a:rPr lang="es-EC" b="1" dirty="0" smtClean="0"/>
            <a:t>SP: </a:t>
          </a:r>
          <a:r>
            <a:rPr lang="es-EC" b="0" dirty="0" smtClean="0"/>
            <a:t>Valor de corriente deseado en el balastro</a:t>
          </a:r>
          <a:r>
            <a:rPr lang="es-ES" b="0" baseline="0" dirty="0" smtClean="0"/>
            <a:t>.</a:t>
          </a:r>
          <a:endParaRPr lang="es-ES" b="0" dirty="0"/>
        </a:p>
      </dgm:t>
    </dgm:pt>
    <dgm:pt modelId="{062F753A-6E69-47C7-B64D-ECC6A18A6F03}" type="parTrans" cxnId="{BAB3EFD1-3CED-404B-9687-D87C7222AB24}">
      <dgm:prSet/>
      <dgm:spPr/>
      <dgm:t>
        <a:bodyPr/>
        <a:lstStyle/>
        <a:p>
          <a:endParaRPr lang="es-ES"/>
        </a:p>
      </dgm:t>
    </dgm:pt>
    <dgm:pt modelId="{18953A40-F19D-4B1D-B43E-66156E45422F}" type="sibTrans" cxnId="{BAB3EFD1-3CED-404B-9687-D87C7222AB24}">
      <dgm:prSet/>
      <dgm:spPr/>
      <dgm:t>
        <a:bodyPr/>
        <a:lstStyle/>
        <a:p>
          <a:endParaRPr lang="es-ES"/>
        </a:p>
      </dgm:t>
    </dgm:pt>
    <dgm:pt modelId="{8D8AB77F-53B3-4999-8E98-DDBCC5CA0B54}">
      <dgm:prSet phldrT="[Texto]"/>
      <dgm:spPr/>
      <dgm:t>
        <a:bodyPr/>
        <a:lstStyle/>
        <a:p>
          <a:pPr algn="just"/>
          <a:endParaRPr lang="es-ES" dirty="0"/>
        </a:p>
      </dgm:t>
    </dgm:pt>
    <dgm:pt modelId="{1C36EC2C-6985-4F81-B257-858975AD38F3}" type="sibTrans" cxnId="{3F9AAA07-4223-49FE-B58D-586814C7EBE2}">
      <dgm:prSet/>
      <dgm:spPr/>
      <dgm:t>
        <a:bodyPr/>
        <a:lstStyle/>
        <a:p>
          <a:endParaRPr lang="es-EC"/>
        </a:p>
      </dgm:t>
    </dgm:pt>
    <dgm:pt modelId="{FF70D381-3A4E-46A1-9EC6-82C20931EACB}" type="parTrans" cxnId="{3F9AAA07-4223-49FE-B58D-586814C7EBE2}">
      <dgm:prSet/>
      <dgm:spPr/>
      <dgm:t>
        <a:bodyPr/>
        <a:lstStyle/>
        <a:p>
          <a:endParaRPr lang="es-EC"/>
        </a:p>
      </dgm:t>
    </dgm:pt>
    <mc:AlternateContent xmlns:mc="http://schemas.openxmlformats.org/markup-compatibility/2006" xmlns:a14="http://schemas.microsoft.com/office/drawing/2010/main">
      <mc:Choice Requires="a14">
        <dgm:pt modelId="{972A46E2-3184-45F6-8AE6-FF50D5EA710B}">
          <dgm:prSet phldrT="[Texto]"/>
          <dgm:spPr/>
          <dgm:t>
            <a:bodyPr/>
            <a:lstStyle/>
            <a:p>
              <a:pPr algn="just"/>
              <a14:m>
                <m:oMath xmlns:m="http://schemas.openxmlformats.org/officeDocument/2006/math">
                  <m:r>
                    <a:rPr lang="es-ES" b="0" i="1" smtClean="0">
                      <a:latin typeface="Cambria Math"/>
                    </a:rPr>
                    <m:t>𝑒</m:t>
                  </m:r>
                  <m:r>
                    <a:rPr lang="es-ES" b="0" i="1" smtClean="0">
                      <a:latin typeface="Cambria Math"/>
                    </a:rPr>
                    <m:t>=</m:t>
                  </m:r>
                  <m:sSub>
                    <m:sSubPr>
                      <m:ctrlPr>
                        <a:rPr lang="es-ES" b="0" i="1" smtClean="0">
                          <a:latin typeface="Cambria Math"/>
                        </a:rPr>
                      </m:ctrlPr>
                    </m:sSubPr>
                    <m:e>
                      <m:r>
                        <a:rPr lang="es-ES" b="0" i="1" smtClean="0">
                          <a:latin typeface="Cambria Math"/>
                        </a:rPr>
                        <m:t>𝐼</m:t>
                      </m:r>
                    </m:e>
                    <m:sub>
                      <m:r>
                        <a:rPr lang="es-ES" b="0" i="1" smtClean="0">
                          <a:latin typeface="Cambria Math"/>
                        </a:rPr>
                        <m:t>𝑚𝑒𝑑</m:t>
                      </m:r>
                    </m:sub>
                  </m:sSub>
                  <m:r>
                    <a:rPr lang="es-ES" b="0" i="1" smtClean="0">
                      <a:latin typeface="Cambria Math"/>
                    </a:rPr>
                    <m:t>−</m:t>
                  </m:r>
                  <m:r>
                    <a:rPr lang="es-ES" b="0" i="1" smtClean="0">
                      <a:latin typeface="Cambria Math"/>
                    </a:rPr>
                    <m:t>𝑆𝑃</m:t>
                  </m:r>
                </m:oMath>
              </a14:m>
              <a:r>
                <a:rPr lang="es-ES" dirty="0" smtClean="0"/>
                <a:t>.</a:t>
              </a:r>
              <a:endParaRPr lang="es-ES" dirty="0"/>
            </a:p>
          </dgm:t>
        </dgm:pt>
      </mc:Choice>
      <mc:Fallback xmlns="">
        <dgm:pt modelId="{972A46E2-3184-45F6-8AE6-FF50D5EA710B}">
          <dgm:prSet phldrT="[Texto]"/>
          <dgm:spPr/>
          <dgm:t>
            <a:bodyPr/>
            <a:lstStyle/>
            <a:p>
              <a:pPr algn="just"/>
              <a:r>
                <a:rPr lang="es-ES" b="0" i="0" smtClean="0">
                  <a:latin typeface="Cambria Math"/>
                </a:rPr>
                <a:t>𝑒=𝐼_𝑚𝑒𝑑−𝑆𝑃</a:t>
              </a:r>
              <a:r>
                <a:rPr lang="es-ES" dirty="0" smtClean="0"/>
                <a:t>.</a:t>
              </a:r>
              <a:endParaRPr lang="es-ES" dirty="0"/>
            </a:p>
          </dgm:t>
        </dgm:pt>
      </mc:Fallback>
    </mc:AlternateContent>
    <dgm:pt modelId="{F60743DE-1EB3-4A57-9B82-8654EE659044}" type="sibTrans" cxnId="{3417C793-D784-48CE-91D6-6E924981B4F7}">
      <dgm:prSet/>
      <dgm:spPr/>
      <dgm:t>
        <a:bodyPr/>
        <a:lstStyle/>
        <a:p>
          <a:endParaRPr lang="es-EC"/>
        </a:p>
      </dgm:t>
    </dgm:pt>
    <dgm:pt modelId="{5FBB1D57-D5F6-4F8A-87EB-9567921F5F14}" type="parTrans" cxnId="{3417C793-D784-48CE-91D6-6E924981B4F7}">
      <dgm:prSet/>
      <dgm:spPr/>
      <dgm:t>
        <a:bodyPr/>
        <a:lstStyle/>
        <a:p>
          <a:endParaRPr lang="es-EC"/>
        </a:p>
      </dgm:t>
    </dgm:pt>
    <dgm:pt modelId="{C0B926E5-5589-4EE5-AD0F-6D6305113A28}">
      <dgm:prSet phldrT="[Texto]"/>
      <dgm:spPr/>
      <dgm:t>
        <a:bodyPr/>
        <a:lstStyle/>
        <a:p>
          <a:pPr algn="just"/>
          <a:endParaRPr lang="es-ES" dirty="0"/>
        </a:p>
      </dgm:t>
    </dgm:pt>
    <dgm:pt modelId="{C6820AB2-AB08-4ED5-83C0-DDB187439D8C}" type="sibTrans" cxnId="{1E3851E3-E93F-49A8-817F-5BADF196D4FD}">
      <dgm:prSet/>
      <dgm:spPr/>
      <dgm:t>
        <a:bodyPr/>
        <a:lstStyle/>
        <a:p>
          <a:endParaRPr lang="es-ES"/>
        </a:p>
      </dgm:t>
    </dgm:pt>
    <dgm:pt modelId="{52C0E5A6-05EC-45CC-BC31-C47046E5A76F}" type="parTrans" cxnId="{1E3851E3-E93F-49A8-817F-5BADF196D4FD}">
      <dgm:prSet/>
      <dgm:spPr/>
      <dgm:t>
        <a:bodyPr/>
        <a:lstStyle/>
        <a:p>
          <a:endParaRPr lang="es-ES"/>
        </a:p>
      </dgm:t>
    </dgm:pt>
    <dgm:pt modelId="{7C22E63D-EE8D-420F-A2F3-2029184F59C8}" type="pres">
      <dgm:prSet presAssocID="{8A33CED9-FE15-44F6-B176-AEBBB117CC77}" presName="Name0" presStyleCnt="0">
        <dgm:presLayoutVars>
          <dgm:chMax val="7"/>
          <dgm:dir/>
          <dgm:animLvl val="lvl"/>
          <dgm:resizeHandles val="exact"/>
        </dgm:presLayoutVars>
      </dgm:prSet>
      <dgm:spPr/>
      <dgm:t>
        <a:bodyPr/>
        <a:lstStyle/>
        <a:p>
          <a:endParaRPr lang="es-ES"/>
        </a:p>
      </dgm:t>
    </dgm:pt>
    <dgm:pt modelId="{EC907209-2417-4721-8EEA-5B7100AEC6ED}" type="pres">
      <dgm:prSet presAssocID="{B4973FE1-B740-4229-A730-4046B60A2BD5}" presName="circle1" presStyleLbl="node1" presStyleIdx="0" presStyleCnt="2"/>
      <dgm:spPr/>
      <dgm:t>
        <a:bodyPr/>
        <a:lstStyle/>
        <a:p>
          <a:endParaRPr lang="es-ES"/>
        </a:p>
      </dgm:t>
    </dgm:pt>
    <dgm:pt modelId="{E47E2A29-38FE-425D-A301-FCBF708D59F8}" type="pres">
      <dgm:prSet presAssocID="{B4973FE1-B740-4229-A730-4046B60A2BD5}" presName="space" presStyleCnt="0"/>
      <dgm:spPr/>
      <dgm:t>
        <a:bodyPr/>
        <a:lstStyle/>
        <a:p>
          <a:endParaRPr lang="es-ES"/>
        </a:p>
      </dgm:t>
    </dgm:pt>
    <dgm:pt modelId="{61E61418-0EF6-4398-B74A-FF0171C50EBD}" type="pres">
      <dgm:prSet presAssocID="{B4973FE1-B740-4229-A730-4046B60A2BD5}" presName="rect1" presStyleLbl="alignAcc1" presStyleIdx="0" presStyleCnt="2" custLinFactNeighborX="-2223" custLinFactNeighborY="-158"/>
      <dgm:spPr/>
      <dgm:t>
        <a:bodyPr/>
        <a:lstStyle/>
        <a:p>
          <a:endParaRPr lang="es-ES"/>
        </a:p>
      </dgm:t>
    </dgm:pt>
    <dgm:pt modelId="{684DEDDC-C641-48E0-9293-427BE9CA0302}" type="pres">
      <dgm:prSet presAssocID="{F9FF755B-0119-4C98-AD96-2378C3F8C7A1}" presName="vertSpace2" presStyleLbl="node1" presStyleIdx="0" presStyleCnt="2"/>
      <dgm:spPr/>
      <dgm:t>
        <a:bodyPr/>
        <a:lstStyle/>
        <a:p>
          <a:endParaRPr lang="es-ES"/>
        </a:p>
      </dgm:t>
    </dgm:pt>
    <dgm:pt modelId="{47B860EC-A546-4A51-B780-C4CAD7CC3C6D}" type="pres">
      <dgm:prSet presAssocID="{F9FF755B-0119-4C98-AD96-2378C3F8C7A1}" presName="circle2" presStyleLbl="node1" presStyleIdx="1" presStyleCnt="2"/>
      <dgm:spPr/>
      <dgm:t>
        <a:bodyPr/>
        <a:lstStyle/>
        <a:p>
          <a:endParaRPr lang="es-ES"/>
        </a:p>
      </dgm:t>
    </dgm:pt>
    <dgm:pt modelId="{F0EC3213-CBC7-4C7C-A698-A0FC893E68C2}" type="pres">
      <dgm:prSet presAssocID="{F9FF755B-0119-4C98-AD96-2378C3F8C7A1}" presName="rect2" presStyleLbl="alignAcc1" presStyleIdx="1" presStyleCnt="2" custScaleY="148555"/>
      <dgm:spPr/>
      <dgm:t>
        <a:bodyPr/>
        <a:lstStyle/>
        <a:p>
          <a:endParaRPr lang="es-ES"/>
        </a:p>
      </dgm:t>
    </dgm:pt>
    <dgm:pt modelId="{7697E288-2269-481A-8CA9-2A9A5BD696FD}" type="pres">
      <dgm:prSet presAssocID="{B4973FE1-B740-4229-A730-4046B60A2BD5}" presName="rect1ParTx" presStyleLbl="alignAcc1" presStyleIdx="1" presStyleCnt="2">
        <dgm:presLayoutVars>
          <dgm:chMax val="1"/>
          <dgm:bulletEnabled val="1"/>
        </dgm:presLayoutVars>
      </dgm:prSet>
      <dgm:spPr/>
      <dgm:t>
        <a:bodyPr/>
        <a:lstStyle/>
        <a:p>
          <a:endParaRPr lang="es-ES"/>
        </a:p>
      </dgm:t>
    </dgm:pt>
    <dgm:pt modelId="{AD131A3D-D860-4A11-9CF2-DC67C5C77A99}" type="pres">
      <dgm:prSet presAssocID="{B4973FE1-B740-4229-A730-4046B60A2BD5}" presName="rect1ChTx" presStyleLbl="alignAcc1" presStyleIdx="1" presStyleCnt="2" custLinFactNeighborX="26428" custLinFactNeighborY="-65787">
        <dgm:presLayoutVars>
          <dgm:bulletEnabled val="1"/>
        </dgm:presLayoutVars>
      </dgm:prSet>
      <dgm:spPr/>
      <dgm:t>
        <a:bodyPr/>
        <a:lstStyle/>
        <a:p>
          <a:endParaRPr lang="es-ES"/>
        </a:p>
      </dgm:t>
    </dgm:pt>
    <dgm:pt modelId="{02C62CC6-2C47-4389-9F5F-5BA07EE4A354}" type="pres">
      <dgm:prSet presAssocID="{F9FF755B-0119-4C98-AD96-2378C3F8C7A1}" presName="rect2ParTx" presStyleLbl="alignAcc1" presStyleIdx="1" presStyleCnt="2">
        <dgm:presLayoutVars>
          <dgm:chMax val="1"/>
          <dgm:bulletEnabled val="1"/>
        </dgm:presLayoutVars>
      </dgm:prSet>
      <dgm:spPr/>
      <dgm:t>
        <a:bodyPr/>
        <a:lstStyle/>
        <a:p>
          <a:endParaRPr lang="es-ES"/>
        </a:p>
      </dgm:t>
    </dgm:pt>
    <dgm:pt modelId="{B85FC722-A55D-4436-8E3C-3E3AA70BACDF}" type="pres">
      <dgm:prSet presAssocID="{F9FF755B-0119-4C98-AD96-2378C3F8C7A1}" presName="rect2ChTx" presStyleLbl="alignAcc1" presStyleIdx="1" presStyleCnt="2" custScaleX="103326" custScaleY="129942" custLinFactNeighborX="-27541" custLinFactNeighborY="1145">
        <dgm:presLayoutVars>
          <dgm:bulletEnabled val="1"/>
        </dgm:presLayoutVars>
      </dgm:prSet>
      <dgm:spPr/>
      <dgm:t>
        <a:bodyPr/>
        <a:lstStyle/>
        <a:p>
          <a:endParaRPr lang="es-ES"/>
        </a:p>
      </dgm:t>
    </dgm:pt>
  </dgm:ptLst>
  <dgm:cxnLst>
    <dgm:cxn modelId="{9B0F9338-E40D-4899-8ADE-07926F290741}" srcId="{F9FF755B-0119-4C98-AD96-2378C3F8C7A1}" destId="{1BC7DD4D-EBA1-48D2-8003-6D815BAF306C}" srcOrd="3" destOrd="0" parTransId="{0777C0A4-FAE6-4663-BED8-CD51637A7665}" sibTransId="{9366BAB3-67F5-407C-B067-50F9B1202DA5}"/>
    <dgm:cxn modelId="{1E3851E3-E93F-49A8-817F-5BADF196D4FD}" srcId="{B4973FE1-B740-4229-A730-4046B60A2BD5}" destId="{C0B926E5-5589-4EE5-AD0F-6D6305113A28}" srcOrd="0" destOrd="0" parTransId="{52C0E5A6-05EC-45CC-BC31-C47046E5A76F}" sibTransId="{C6820AB2-AB08-4ED5-83C0-DDB187439D8C}"/>
    <dgm:cxn modelId="{CD89F62D-2FD2-49F1-B896-8676E4BD52B6}" srcId="{F9FF755B-0119-4C98-AD96-2378C3F8C7A1}" destId="{DEAB851E-1F97-48D7-BA63-E113DC16B6C0}" srcOrd="0" destOrd="0" parTransId="{CFE1E8BB-B5DE-40F2-ABA1-3B6404C0B604}" sibTransId="{41B7E534-F61F-4302-8C3C-E8902923A259}"/>
    <dgm:cxn modelId="{C5E5A590-3535-4975-91EF-ECE6B297350A}" type="presOf" srcId="{F9FF755B-0119-4C98-AD96-2378C3F8C7A1}" destId="{02C62CC6-2C47-4389-9F5F-5BA07EE4A354}" srcOrd="1" destOrd="0" presId="urn:microsoft.com/office/officeart/2005/8/layout/target3"/>
    <dgm:cxn modelId="{0E6BD92F-4737-4F39-BCD3-3188A9C1E3A1}" srcId="{F9FF755B-0119-4C98-AD96-2378C3F8C7A1}" destId="{5C75CB49-34DC-4814-A980-51CF9161B17A}" srcOrd="1" destOrd="0" parTransId="{56E88CDE-7647-444D-949E-15FB40C0C5CD}" sibTransId="{D9EC25BF-C5FA-483D-A762-F09B32E2022D}"/>
    <dgm:cxn modelId="{D4EFA4B5-894D-49E8-A40E-DCAEB6E03FC3}" type="presOf" srcId="{C0B926E5-5589-4EE5-AD0F-6D6305113A28}" destId="{AD131A3D-D860-4A11-9CF2-DC67C5C77A99}" srcOrd="0" destOrd="0" presId="urn:microsoft.com/office/officeart/2005/8/layout/target3"/>
    <dgm:cxn modelId="{73FEFD2B-E66A-42DE-AD35-14F963AA4888}" type="presOf" srcId="{B4973FE1-B740-4229-A730-4046B60A2BD5}" destId="{7697E288-2269-481A-8CA9-2A9A5BD696FD}" srcOrd="1" destOrd="0" presId="urn:microsoft.com/office/officeart/2005/8/layout/target3"/>
    <dgm:cxn modelId="{AFC6AA41-7406-438A-85D9-342B3854554D}" srcId="{8A33CED9-FE15-44F6-B176-AEBBB117CC77}" destId="{F9FF755B-0119-4C98-AD96-2378C3F8C7A1}" srcOrd="1" destOrd="0" parTransId="{628A468B-9894-431D-8BC8-38A41060D9AC}" sibTransId="{5320E923-7FC6-4899-9C98-F8A6E8016246}"/>
    <dgm:cxn modelId="{A1C6C560-CDF1-4131-9F54-01AF7B6A5389}" srcId="{8A33CED9-FE15-44F6-B176-AEBBB117CC77}" destId="{B4973FE1-B740-4229-A730-4046B60A2BD5}" srcOrd="0" destOrd="0" parTransId="{BC2C45E2-089C-4C61-B7FB-1DA33B5BD77E}" sibTransId="{155F8E34-2FF1-4D1F-A7C6-50CB13441003}"/>
    <dgm:cxn modelId="{FBCC7521-8A5F-45FE-A938-8F7A99D6C1A2}" type="presOf" srcId="{8D8AB77F-53B3-4999-8E98-DDBCC5CA0B54}" destId="{AD131A3D-D860-4A11-9CF2-DC67C5C77A99}" srcOrd="0" destOrd="2" presId="urn:microsoft.com/office/officeart/2005/8/layout/target3"/>
    <dgm:cxn modelId="{5B4C6A3D-6103-4C45-90D8-7620672DE169}" type="presOf" srcId="{1C145964-DA9A-4042-B953-8310729DC8B8}" destId="{B85FC722-A55D-4436-8E3C-3E3AA70BACDF}" srcOrd="0" destOrd="2" presId="urn:microsoft.com/office/officeart/2005/8/layout/target3"/>
    <dgm:cxn modelId="{3417C793-D784-48CE-91D6-6E924981B4F7}" srcId="{B4973FE1-B740-4229-A730-4046B60A2BD5}" destId="{972A46E2-3184-45F6-8AE6-FF50D5EA710B}" srcOrd="1" destOrd="0" parTransId="{5FBB1D57-D5F6-4F8A-87EB-9567921F5F14}" sibTransId="{F60743DE-1EB3-4A57-9B82-8654EE659044}"/>
    <dgm:cxn modelId="{B9FC85A5-6580-42DA-B497-CFA3CDE5F62B}" type="presOf" srcId="{F9FF755B-0119-4C98-AD96-2378C3F8C7A1}" destId="{F0EC3213-CBC7-4C7C-A698-A0FC893E68C2}" srcOrd="0" destOrd="0" presId="urn:microsoft.com/office/officeart/2005/8/layout/target3"/>
    <dgm:cxn modelId="{09964114-DEFC-41A9-8DE0-B29586BC3573}" type="presOf" srcId="{1BC7DD4D-EBA1-48D2-8003-6D815BAF306C}" destId="{B85FC722-A55D-4436-8E3C-3E3AA70BACDF}" srcOrd="0" destOrd="3" presId="urn:microsoft.com/office/officeart/2005/8/layout/target3"/>
    <dgm:cxn modelId="{EFEA0B7F-987B-4A12-A335-20653DA6E325}" type="presOf" srcId="{5C75CB49-34DC-4814-A980-51CF9161B17A}" destId="{B85FC722-A55D-4436-8E3C-3E3AA70BACDF}" srcOrd="0" destOrd="1" presId="urn:microsoft.com/office/officeart/2005/8/layout/target3"/>
    <dgm:cxn modelId="{AABF87D3-5CFD-44BC-941D-81A8500B8AF0}" type="presOf" srcId="{DEAB851E-1F97-48D7-BA63-E113DC16B6C0}" destId="{B85FC722-A55D-4436-8E3C-3E3AA70BACDF}" srcOrd="0" destOrd="0" presId="urn:microsoft.com/office/officeart/2005/8/layout/target3"/>
    <dgm:cxn modelId="{B65E16D4-6F03-4014-A2B4-72C1433E5082}" type="presOf" srcId="{972A46E2-3184-45F6-8AE6-FF50D5EA710B}" destId="{AD131A3D-D860-4A11-9CF2-DC67C5C77A99}" srcOrd="0" destOrd="1" presId="urn:microsoft.com/office/officeart/2005/8/layout/target3"/>
    <dgm:cxn modelId="{BAB3EFD1-3CED-404B-9687-D87C7222AB24}" srcId="{F9FF755B-0119-4C98-AD96-2378C3F8C7A1}" destId="{1C145964-DA9A-4042-B953-8310729DC8B8}" srcOrd="2" destOrd="0" parTransId="{062F753A-6E69-47C7-B64D-ECC6A18A6F03}" sibTransId="{18953A40-F19D-4B1D-B43E-66156E45422F}"/>
    <dgm:cxn modelId="{F94569C7-E339-403B-A090-C64551193D92}" type="presOf" srcId="{8A33CED9-FE15-44F6-B176-AEBBB117CC77}" destId="{7C22E63D-EE8D-420F-A2F3-2029184F59C8}" srcOrd="0" destOrd="0" presId="urn:microsoft.com/office/officeart/2005/8/layout/target3"/>
    <dgm:cxn modelId="{3F9AAA07-4223-49FE-B58D-586814C7EBE2}" srcId="{B4973FE1-B740-4229-A730-4046B60A2BD5}" destId="{8D8AB77F-53B3-4999-8E98-DDBCC5CA0B54}" srcOrd="2" destOrd="0" parTransId="{FF70D381-3A4E-46A1-9EC6-82C20931EACB}" sibTransId="{1C36EC2C-6985-4F81-B257-858975AD38F3}"/>
    <dgm:cxn modelId="{CF3FA35C-FD14-44D9-8A06-1976368899CA}" type="presOf" srcId="{B4973FE1-B740-4229-A730-4046B60A2BD5}" destId="{61E61418-0EF6-4398-B74A-FF0171C50EBD}" srcOrd="0" destOrd="0" presId="urn:microsoft.com/office/officeart/2005/8/layout/target3"/>
    <dgm:cxn modelId="{682FCC8E-7734-4FDD-9E76-69043C9690FA}" type="presParOf" srcId="{7C22E63D-EE8D-420F-A2F3-2029184F59C8}" destId="{EC907209-2417-4721-8EEA-5B7100AEC6ED}" srcOrd="0" destOrd="0" presId="urn:microsoft.com/office/officeart/2005/8/layout/target3"/>
    <dgm:cxn modelId="{26F8C70C-4392-49AC-9BF4-EA983A5BA9F5}" type="presParOf" srcId="{7C22E63D-EE8D-420F-A2F3-2029184F59C8}" destId="{E47E2A29-38FE-425D-A301-FCBF708D59F8}" srcOrd="1" destOrd="0" presId="urn:microsoft.com/office/officeart/2005/8/layout/target3"/>
    <dgm:cxn modelId="{B5BB1510-A930-4697-91CB-665BF0E8AC2D}" type="presParOf" srcId="{7C22E63D-EE8D-420F-A2F3-2029184F59C8}" destId="{61E61418-0EF6-4398-B74A-FF0171C50EBD}" srcOrd="2" destOrd="0" presId="urn:microsoft.com/office/officeart/2005/8/layout/target3"/>
    <dgm:cxn modelId="{156F42C5-09AA-4E26-8356-7D7FFE64047B}" type="presParOf" srcId="{7C22E63D-EE8D-420F-A2F3-2029184F59C8}" destId="{684DEDDC-C641-48E0-9293-427BE9CA0302}" srcOrd="3" destOrd="0" presId="urn:microsoft.com/office/officeart/2005/8/layout/target3"/>
    <dgm:cxn modelId="{83970970-24EB-4EEE-98A8-1B8DFB391DF1}" type="presParOf" srcId="{7C22E63D-EE8D-420F-A2F3-2029184F59C8}" destId="{47B860EC-A546-4A51-B780-C4CAD7CC3C6D}" srcOrd="4" destOrd="0" presId="urn:microsoft.com/office/officeart/2005/8/layout/target3"/>
    <dgm:cxn modelId="{22A0C6C3-F271-4513-9E0C-773543CD007C}" type="presParOf" srcId="{7C22E63D-EE8D-420F-A2F3-2029184F59C8}" destId="{F0EC3213-CBC7-4C7C-A698-A0FC893E68C2}" srcOrd="5" destOrd="0" presId="urn:microsoft.com/office/officeart/2005/8/layout/target3"/>
    <dgm:cxn modelId="{996E8C40-682C-4AD8-8C13-634DD77ABD11}" type="presParOf" srcId="{7C22E63D-EE8D-420F-A2F3-2029184F59C8}" destId="{7697E288-2269-481A-8CA9-2A9A5BD696FD}" srcOrd="6" destOrd="0" presId="urn:microsoft.com/office/officeart/2005/8/layout/target3"/>
    <dgm:cxn modelId="{25C55DBC-84F5-41C2-BE70-032F35CF5E37}" type="presParOf" srcId="{7C22E63D-EE8D-420F-A2F3-2029184F59C8}" destId="{AD131A3D-D860-4A11-9CF2-DC67C5C77A99}" srcOrd="7" destOrd="0" presId="urn:microsoft.com/office/officeart/2005/8/layout/target3"/>
    <dgm:cxn modelId="{6157095C-2AD4-455C-B05E-2DA810831C6A}" type="presParOf" srcId="{7C22E63D-EE8D-420F-A2F3-2029184F59C8}" destId="{02C62CC6-2C47-4389-9F5F-5BA07EE4A354}" srcOrd="8" destOrd="0" presId="urn:microsoft.com/office/officeart/2005/8/layout/target3"/>
    <dgm:cxn modelId="{F0763C7B-FC89-478B-8850-C6B79345784C}" type="presParOf" srcId="{7C22E63D-EE8D-420F-A2F3-2029184F59C8}" destId="{B85FC722-A55D-4436-8E3C-3E3AA70BACDF}"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0.xml><?xml version="1.0" encoding="utf-8"?>
<dgm:dataModel xmlns:dgm="http://schemas.openxmlformats.org/drawingml/2006/diagram" xmlns:a="http://schemas.openxmlformats.org/drawingml/2006/main">
  <dgm:ptLst>
    <dgm:pt modelId="{8A33CED9-FE15-44F6-B176-AEBBB117CC7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B4973FE1-B740-4229-A730-4046B60A2BD5}">
      <dgm:prSet phldrT="[Texto]"/>
      <dgm:spPr/>
      <dgm:t>
        <a:bodyPr/>
        <a:lstStyle/>
        <a:p>
          <a:r>
            <a:rPr lang="es-ES" dirty="0" smtClean="0"/>
            <a:t>Entrada.</a:t>
          </a:r>
          <a:endParaRPr lang="es-ES" dirty="0"/>
        </a:p>
      </dgm:t>
    </dgm:pt>
    <dgm:pt modelId="{BC2C45E2-089C-4C61-B7FB-1DA33B5BD77E}" type="parTrans" cxnId="{A1C6C560-CDF1-4131-9F54-01AF7B6A5389}">
      <dgm:prSet/>
      <dgm:spPr/>
      <dgm:t>
        <a:bodyPr/>
        <a:lstStyle/>
        <a:p>
          <a:endParaRPr lang="es-ES"/>
        </a:p>
      </dgm:t>
    </dgm:pt>
    <dgm:pt modelId="{155F8E34-2FF1-4D1F-A7C6-50CB13441003}" type="sibTrans" cxnId="{A1C6C560-CDF1-4131-9F54-01AF7B6A5389}">
      <dgm:prSet/>
      <dgm:spPr/>
      <dgm:t>
        <a:bodyPr/>
        <a:lstStyle/>
        <a:p>
          <a:endParaRPr lang="es-ES"/>
        </a:p>
      </dgm:t>
    </dgm:pt>
    <dgm:pt modelId="{F9FF755B-0119-4C98-AD96-2378C3F8C7A1}">
      <dgm:prSet phldrT="[Texto]" custT="1"/>
      <dgm:spPr/>
      <dgm:t>
        <a:bodyPr/>
        <a:lstStyle/>
        <a:p>
          <a:r>
            <a:rPr lang="es-ES" sz="3000" dirty="0" smtClean="0"/>
            <a:t>Donde:</a:t>
          </a:r>
          <a:r>
            <a:rPr lang="es-ES" sz="5600" dirty="0" smtClean="0"/>
            <a:t> </a:t>
          </a:r>
          <a:endParaRPr lang="es-ES" sz="5600" dirty="0"/>
        </a:p>
      </dgm:t>
    </dgm:pt>
    <dgm:pt modelId="{628A468B-9894-431D-8BC8-38A41060D9AC}" type="parTrans" cxnId="{AFC6AA41-7406-438A-85D9-342B3854554D}">
      <dgm:prSet/>
      <dgm:spPr/>
      <dgm:t>
        <a:bodyPr/>
        <a:lstStyle/>
        <a:p>
          <a:endParaRPr lang="es-ES"/>
        </a:p>
      </dgm:t>
    </dgm:pt>
    <dgm:pt modelId="{5320E923-7FC6-4899-9C98-F8A6E8016246}" type="sibTrans" cxnId="{AFC6AA41-7406-438A-85D9-342B3854554D}">
      <dgm:prSet/>
      <dgm:spPr/>
      <dgm:t>
        <a:bodyPr/>
        <a:lstStyle/>
        <a:p>
          <a:endParaRPr lang="es-ES"/>
        </a:p>
      </dgm:t>
    </dgm:pt>
    <dgm:pt modelId="{DEAB851E-1F97-48D7-BA63-E113DC16B6C0}">
      <dgm:prSet phldrT="[Texto]"/>
      <dgm:spPr/>
      <dgm:t>
        <a:bodyPr/>
        <a:lstStyle/>
        <a:p>
          <a:pPr algn="just"/>
          <a:r>
            <a:rPr lang="es-ES" b="1" baseline="0" dirty="0" smtClean="0"/>
            <a:t>e: </a:t>
          </a:r>
          <a:r>
            <a:rPr lang="es-EC" b="0" dirty="0" smtClean="0"/>
            <a:t>Error de la corriente en el balastro.</a:t>
          </a:r>
          <a:endParaRPr lang="es-ES" b="0" dirty="0"/>
        </a:p>
      </dgm:t>
    </dgm:pt>
    <dgm:pt modelId="{CFE1E8BB-B5DE-40F2-ABA1-3B6404C0B604}" type="parTrans" cxnId="{CD89F62D-2FD2-49F1-B896-8676E4BD52B6}">
      <dgm:prSet/>
      <dgm:spPr/>
      <dgm:t>
        <a:bodyPr/>
        <a:lstStyle/>
        <a:p>
          <a:endParaRPr lang="es-ES"/>
        </a:p>
      </dgm:t>
    </dgm:pt>
    <dgm:pt modelId="{41B7E534-F61F-4302-8C3C-E8902923A259}" type="sibTrans" cxnId="{CD89F62D-2FD2-49F1-B896-8676E4BD52B6}">
      <dgm:prSet/>
      <dgm:spPr/>
      <dgm:t>
        <a:bodyPr/>
        <a:lstStyle/>
        <a:p>
          <a:endParaRPr lang="es-ES"/>
        </a:p>
      </dgm:t>
    </dgm:pt>
    <dgm:pt modelId="{1BC7DD4D-EBA1-48D2-8003-6D815BAF306C}">
      <dgm:prSet phldrT="[Texto]"/>
      <dgm:spPr/>
      <dgm:t>
        <a:bodyPr/>
        <a:lstStyle/>
        <a:p>
          <a:pPr algn="just"/>
          <a:endParaRPr lang="es-ES" dirty="0"/>
        </a:p>
      </dgm:t>
    </dgm:pt>
    <dgm:pt modelId="{0777C0A4-FAE6-4663-BED8-CD51637A7665}" type="parTrans" cxnId="{9B0F9338-E40D-4899-8ADE-07926F290741}">
      <dgm:prSet/>
      <dgm:spPr/>
      <dgm:t>
        <a:bodyPr/>
        <a:lstStyle/>
        <a:p>
          <a:endParaRPr lang="es-EC"/>
        </a:p>
      </dgm:t>
    </dgm:pt>
    <dgm:pt modelId="{9366BAB3-67F5-407C-B067-50F9B1202DA5}" type="sibTrans" cxnId="{9B0F9338-E40D-4899-8ADE-07926F290741}">
      <dgm:prSet/>
      <dgm:spPr/>
      <dgm:t>
        <a:bodyPr/>
        <a:lstStyle/>
        <a:p>
          <a:endParaRPr lang="es-EC"/>
        </a:p>
      </dgm:t>
    </dgm:pt>
    <dgm:pt modelId="{5C75CB49-34DC-4814-A980-51CF9161B17A}">
      <dgm:prSet/>
      <dgm:spPr/>
      <dgm:t>
        <a:bodyPr/>
        <a:lstStyle/>
        <a:p>
          <a:r>
            <a:rPr lang="es-EC" b="1" dirty="0" err="1" smtClean="0"/>
            <a:t>Imed</a:t>
          </a:r>
          <a:r>
            <a:rPr lang="es-EC" b="1" dirty="0" smtClean="0"/>
            <a:t>: </a:t>
          </a:r>
          <a:r>
            <a:rPr lang="es-EC" b="0" dirty="0" smtClean="0"/>
            <a:t>Corriente medida en el balastro.</a:t>
          </a:r>
          <a:endParaRPr lang="es-ES" b="0" dirty="0"/>
        </a:p>
      </dgm:t>
    </dgm:pt>
    <dgm:pt modelId="{56E88CDE-7647-444D-949E-15FB40C0C5CD}" type="parTrans" cxnId="{0E6BD92F-4737-4F39-BCD3-3188A9C1E3A1}">
      <dgm:prSet/>
      <dgm:spPr/>
      <dgm:t>
        <a:bodyPr/>
        <a:lstStyle/>
        <a:p>
          <a:endParaRPr lang="es-ES"/>
        </a:p>
      </dgm:t>
    </dgm:pt>
    <dgm:pt modelId="{D9EC25BF-C5FA-483D-A762-F09B32E2022D}" type="sibTrans" cxnId="{0E6BD92F-4737-4F39-BCD3-3188A9C1E3A1}">
      <dgm:prSet/>
      <dgm:spPr/>
      <dgm:t>
        <a:bodyPr/>
        <a:lstStyle/>
        <a:p>
          <a:endParaRPr lang="es-ES"/>
        </a:p>
      </dgm:t>
    </dgm:pt>
    <dgm:pt modelId="{1C145964-DA9A-4042-B953-8310729DC8B8}">
      <dgm:prSet/>
      <dgm:spPr/>
      <dgm:t>
        <a:bodyPr/>
        <a:lstStyle/>
        <a:p>
          <a:r>
            <a:rPr lang="es-EC" b="1" dirty="0" smtClean="0"/>
            <a:t>SP: </a:t>
          </a:r>
          <a:r>
            <a:rPr lang="es-EC" b="0" dirty="0" smtClean="0"/>
            <a:t>Valor de corriente deseado en el balastro</a:t>
          </a:r>
          <a:r>
            <a:rPr lang="es-ES" b="0" baseline="0" dirty="0" smtClean="0"/>
            <a:t>.</a:t>
          </a:r>
          <a:endParaRPr lang="es-ES" b="0" dirty="0"/>
        </a:p>
      </dgm:t>
    </dgm:pt>
    <dgm:pt modelId="{062F753A-6E69-47C7-B64D-ECC6A18A6F03}" type="parTrans" cxnId="{BAB3EFD1-3CED-404B-9687-D87C7222AB24}">
      <dgm:prSet/>
      <dgm:spPr/>
      <dgm:t>
        <a:bodyPr/>
        <a:lstStyle/>
        <a:p>
          <a:endParaRPr lang="es-ES"/>
        </a:p>
      </dgm:t>
    </dgm:pt>
    <dgm:pt modelId="{18953A40-F19D-4B1D-B43E-66156E45422F}" type="sibTrans" cxnId="{BAB3EFD1-3CED-404B-9687-D87C7222AB24}">
      <dgm:prSet/>
      <dgm:spPr/>
      <dgm:t>
        <a:bodyPr/>
        <a:lstStyle/>
        <a:p>
          <a:endParaRPr lang="es-ES"/>
        </a:p>
      </dgm:t>
    </dgm:pt>
    <dgm:pt modelId="{8D8AB77F-53B3-4999-8E98-DDBCC5CA0B54}">
      <dgm:prSet phldrT="[Texto]"/>
      <dgm:spPr/>
      <dgm:t>
        <a:bodyPr/>
        <a:lstStyle/>
        <a:p>
          <a:r>
            <a:rPr lang="es-ES">
              <a:noFill/>
            </a:rPr>
            <a:t> </a:t>
          </a:r>
        </a:p>
      </dgm:t>
    </dgm:pt>
    <dgm:pt modelId="{1C36EC2C-6985-4F81-B257-858975AD38F3}" type="sibTrans" cxnId="{3F9AAA07-4223-49FE-B58D-586814C7EBE2}">
      <dgm:prSet/>
      <dgm:spPr/>
      <dgm:t>
        <a:bodyPr/>
        <a:lstStyle/>
        <a:p>
          <a:endParaRPr lang="es-EC"/>
        </a:p>
      </dgm:t>
    </dgm:pt>
    <dgm:pt modelId="{FF70D381-3A4E-46A1-9EC6-82C20931EACB}" type="parTrans" cxnId="{3F9AAA07-4223-49FE-B58D-586814C7EBE2}">
      <dgm:prSet/>
      <dgm:spPr/>
      <dgm:t>
        <a:bodyPr/>
        <a:lstStyle/>
        <a:p>
          <a:endParaRPr lang="es-EC"/>
        </a:p>
      </dgm:t>
    </dgm:pt>
    <dgm:pt modelId="{972A46E2-3184-45F6-8AE6-FF50D5EA710B}">
      <dgm:prSet phldrT="[Texto]"/>
      <dgm:spPr/>
      <dgm:t>
        <a:bodyPr/>
        <a:lstStyle/>
        <a:p>
          <a:r>
            <a:rPr lang="es-ES">
              <a:noFill/>
            </a:rPr>
            <a:t> </a:t>
          </a:r>
        </a:p>
      </dgm:t>
    </dgm:pt>
    <dgm:pt modelId="{F60743DE-1EB3-4A57-9B82-8654EE659044}" type="sibTrans" cxnId="{3417C793-D784-48CE-91D6-6E924981B4F7}">
      <dgm:prSet/>
      <dgm:spPr/>
      <dgm:t>
        <a:bodyPr/>
        <a:lstStyle/>
        <a:p>
          <a:endParaRPr lang="es-EC"/>
        </a:p>
      </dgm:t>
    </dgm:pt>
    <dgm:pt modelId="{5FBB1D57-D5F6-4F8A-87EB-9567921F5F14}" type="parTrans" cxnId="{3417C793-D784-48CE-91D6-6E924981B4F7}">
      <dgm:prSet/>
      <dgm:spPr/>
      <dgm:t>
        <a:bodyPr/>
        <a:lstStyle/>
        <a:p>
          <a:endParaRPr lang="es-EC"/>
        </a:p>
      </dgm:t>
    </dgm:pt>
    <dgm:pt modelId="{C0B926E5-5589-4EE5-AD0F-6D6305113A28}">
      <dgm:prSet phldrT="[Texto]"/>
      <dgm:spPr>
        <a:blipFill rotWithShape="1">
          <a:blip xmlns:r="http://schemas.openxmlformats.org/officeDocument/2006/relationships" r:embed="rId1"/>
          <a:stretch>
            <a:fillRect l="-2482"/>
          </a:stretch>
        </a:blipFill>
      </dgm:spPr>
      <dgm:t>
        <a:bodyPr/>
        <a:lstStyle/>
        <a:p>
          <a:r>
            <a:rPr lang="es-ES">
              <a:noFill/>
            </a:rPr>
            <a:t> </a:t>
          </a:r>
        </a:p>
      </dgm:t>
    </dgm:pt>
    <dgm:pt modelId="{C6820AB2-AB08-4ED5-83C0-DDB187439D8C}" type="sibTrans" cxnId="{1E3851E3-E93F-49A8-817F-5BADF196D4FD}">
      <dgm:prSet/>
      <dgm:spPr/>
      <dgm:t>
        <a:bodyPr/>
        <a:lstStyle/>
        <a:p>
          <a:endParaRPr lang="es-ES"/>
        </a:p>
      </dgm:t>
    </dgm:pt>
    <dgm:pt modelId="{52C0E5A6-05EC-45CC-BC31-C47046E5A76F}" type="parTrans" cxnId="{1E3851E3-E93F-49A8-817F-5BADF196D4FD}">
      <dgm:prSet/>
      <dgm:spPr/>
      <dgm:t>
        <a:bodyPr/>
        <a:lstStyle/>
        <a:p>
          <a:endParaRPr lang="es-ES"/>
        </a:p>
      </dgm:t>
    </dgm:pt>
    <dgm:pt modelId="{7C22E63D-EE8D-420F-A2F3-2029184F59C8}" type="pres">
      <dgm:prSet presAssocID="{8A33CED9-FE15-44F6-B176-AEBBB117CC77}" presName="Name0" presStyleCnt="0">
        <dgm:presLayoutVars>
          <dgm:chMax val="7"/>
          <dgm:dir/>
          <dgm:animLvl val="lvl"/>
          <dgm:resizeHandles val="exact"/>
        </dgm:presLayoutVars>
      </dgm:prSet>
      <dgm:spPr/>
      <dgm:t>
        <a:bodyPr/>
        <a:lstStyle/>
        <a:p>
          <a:endParaRPr lang="es-ES"/>
        </a:p>
      </dgm:t>
    </dgm:pt>
    <dgm:pt modelId="{EC907209-2417-4721-8EEA-5B7100AEC6ED}" type="pres">
      <dgm:prSet presAssocID="{B4973FE1-B740-4229-A730-4046B60A2BD5}" presName="circle1" presStyleLbl="node1" presStyleIdx="0" presStyleCnt="2"/>
      <dgm:spPr/>
      <dgm:t>
        <a:bodyPr/>
        <a:lstStyle/>
        <a:p>
          <a:endParaRPr lang="es-ES"/>
        </a:p>
      </dgm:t>
    </dgm:pt>
    <dgm:pt modelId="{E47E2A29-38FE-425D-A301-FCBF708D59F8}" type="pres">
      <dgm:prSet presAssocID="{B4973FE1-B740-4229-A730-4046B60A2BD5}" presName="space" presStyleCnt="0"/>
      <dgm:spPr/>
      <dgm:t>
        <a:bodyPr/>
        <a:lstStyle/>
        <a:p>
          <a:endParaRPr lang="es-ES"/>
        </a:p>
      </dgm:t>
    </dgm:pt>
    <dgm:pt modelId="{61E61418-0EF6-4398-B74A-FF0171C50EBD}" type="pres">
      <dgm:prSet presAssocID="{B4973FE1-B740-4229-A730-4046B60A2BD5}" presName="rect1" presStyleLbl="alignAcc1" presStyleIdx="0" presStyleCnt="2" custLinFactNeighborX="-2223" custLinFactNeighborY="-158"/>
      <dgm:spPr/>
      <dgm:t>
        <a:bodyPr/>
        <a:lstStyle/>
        <a:p>
          <a:endParaRPr lang="es-ES"/>
        </a:p>
      </dgm:t>
    </dgm:pt>
    <dgm:pt modelId="{684DEDDC-C641-48E0-9293-427BE9CA0302}" type="pres">
      <dgm:prSet presAssocID="{F9FF755B-0119-4C98-AD96-2378C3F8C7A1}" presName="vertSpace2" presStyleLbl="node1" presStyleIdx="0" presStyleCnt="2"/>
      <dgm:spPr/>
      <dgm:t>
        <a:bodyPr/>
        <a:lstStyle/>
        <a:p>
          <a:endParaRPr lang="es-ES"/>
        </a:p>
      </dgm:t>
    </dgm:pt>
    <dgm:pt modelId="{47B860EC-A546-4A51-B780-C4CAD7CC3C6D}" type="pres">
      <dgm:prSet presAssocID="{F9FF755B-0119-4C98-AD96-2378C3F8C7A1}" presName="circle2" presStyleLbl="node1" presStyleIdx="1" presStyleCnt="2"/>
      <dgm:spPr/>
      <dgm:t>
        <a:bodyPr/>
        <a:lstStyle/>
        <a:p>
          <a:endParaRPr lang="es-ES"/>
        </a:p>
      </dgm:t>
    </dgm:pt>
    <dgm:pt modelId="{F0EC3213-CBC7-4C7C-A698-A0FC893E68C2}" type="pres">
      <dgm:prSet presAssocID="{F9FF755B-0119-4C98-AD96-2378C3F8C7A1}" presName="rect2" presStyleLbl="alignAcc1" presStyleIdx="1" presStyleCnt="2" custScaleY="148555"/>
      <dgm:spPr/>
      <dgm:t>
        <a:bodyPr/>
        <a:lstStyle/>
        <a:p>
          <a:endParaRPr lang="es-ES"/>
        </a:p>
      </dgm:t>
    </dgm:pt>
    <dgm:pt modelId="{7697E288-2269-481A-8CA9-2A9A5BD696FD}" type="pres">
      <dgm:prSet presAssocID="{B4973FE1-B740-4229-A730-4046B60A2BD5}" presName="rect1ParTx" presStyleLbl="alignAcc1" presStyleIdx="1" presStyleCnt="2">
        <dgm:presLayoutVars>
          <dgm:chMax val="1"/>
          <dgm:bulletEnabled val="1"/>
        </dgm:presLayoutVars>
      </dgm:prSet>
      <dgm:spPr/>
      <dgm:t>
        <a:bodyPr/>
        <a:lstStyle/>
        <a:p>
          <a:endParaRPr lang="es-ES"/>
        </a:p>
      </dgm:t>
    </dgm:pt>
    <dgm:pt modelId="{AD131A3D-D860-4A11-9CF2-DC67C5C77A99}" type="pres">
      <dgm:prSet presAssocID="{B4973FE1-B740-4229-A730-4046B60A2BD5}" presName="rect1ChTx" presStyleLbl="alignAcc1" presStyleIdx="1" presStyleCnt="2" custLinFactNeighborX="26428" custLinFactNeighborY="-65787">
        <dgm:presLayoutVars>
          <dgm:bulletEnabled val="1"/>
        </dgm:presLayoutVars>
      </dgm:prSet>
      <dgm:spPr/>
      <dgm:t>
        <a:bodyPr/>
        <a:lstStyle/>
        <a:p>
          <a:endParaRPr lang="es-ES"/>
        </a:p>
      </dgm:t>
    </dgm:pt>
    <dgm:pt modelId="{02C62CC6-2C47-4389-9F5F-5BA07EE4A354}" type="pres">
      <dgm:prSet presAssocID="{F9FF755B-0119-4C98-AD96-2378C3F8C7A1}" presName="rect2ParTx" presStyleLbl="alignAcc1" presStyleIdx="1" presStyleCnt="2">
        <dgm:presLayoutVars>
          <dgm:chMax val="1"/>
          <dgm:bulletEnabled val="1"/>
        </dgm:presLayoutVars>
      </dgm:prSet>
      <dgm:spPr/>
      <dgm:t>
        <a:bodyPr/>
        <a:lstStyle/>
        <a:p>
          <a:endParaRPr lang="es-ES"/>
        </a:p>
      </dgm:t>
    </dgm:pt>
    <dgm:pt modelId="{B85FC722-A55D-4436-8E3C-3E3AA70BACDF}" type="pres">
      <dgm:prSet presAssocID="{F9FF755B-0119-4C98-AD96-2378C3F8C7A1}" presName="rect2ChTx" presStyleLbl="alignAcc1" presStyleIdx="1" presStyleCnt="2" custScaleX="103326" custScaleY="129942" custLinFactNeighborX="-27541" custLinFactNeighborY="1145">
        <dgm:presLayoutVars>
          <dgm:bulletEnabled val="1"/>
        </dgm:presLayoutVars>
      </dgm:prSet>
      <dgm:spPr/>
      <dgm:t>
        <a:bodyPr/>
        <a:lstStyle/>
        <a:p>
          <a:endParaRPr lang="es-ES"/>
        </a:p>
      </dgm:t>
    </dgm:pt>
  </dgm:ptLst>
  <dgm:cxnLst>
    <dgm:cxn modelId="{1B84B8E4-3740-4EC3-AEA6-CC1E4E66418B}" type="presOf" srcId="{8D8AB77F-53B3-4999-8E98-DDBCC5CA0B54}" destId="{AD131A3D-D860-4A11-9CF2-DC67C5C77A99}" srcOrd="0" destOrd="2" presId="urn:microsoft.com/office/officeart/2005/8/layout/target3"/>
    <dgm:cxn modelId="{29C7D2FE-7599-4D1A-B745-E2595B4B4964}" type="presOf" srcId="{B4973FE1-B740-4229-A730-4046B60A2BD5}" destId="{61E61418-0EF6-4398-B74A-FF0171C50EBD}" srcOrd="0" destOrd="0" presId="urn:microsoft.com/office/officeart/2005/8/layout/target3"/>
    <dgm:cxn modelId="{9B0F9338-E40D-4899-8ADE-07926F290741}" srcId="{F9FF755B-0119-4C98-AD96-2378C3F8C7A1}" destId="{1BC7DD4D-EBA1-48D2-8003-6D815BAF306C}" srcOrd="3" destOrd="0" parTransId="{0777C0A4-FAE6-4663-BED8-CD51637A7665}" sibTransId="{9366BAB3-67F5-407C-B067-50F9B1202DA5}"/>
    <dgm:cxn modelId="{1E3851E3-E93F-49A8-817F-5BADF196D4FD}" srcId="{B4973FE1-B740-4229-A730-4046B60A2BD5}" destId="{C0B926E5-5589-4EE5-AD0F-6D6305113A28}" srcOrd="0" destOrd="0" parTransId="{52C0E5A6-05EC-45CC-BC31-C47046E5A76F}" sibTransId="{C6820AB2-AB08-4ED5-83C0-DDB187439D8C}"/>
    <dgm:cxn modelId="{19AF7656-5ABA-4411-AF0E-635C81B7FAA8}" type="presOf" srcId="{8A33CED9-FE15-44F6-B176-AEBBB117CC77}" destId="{7C22E63D-EE8D-420F-A2F3-2029184F59C8}" srcOrd="0" destOrd="0" presId="urn:microsoft.com/office/officeart/2005/8/layout/target3"/>
    <dgm:cxn modelId="{CD89F62D-2FD2-49F1-B896-8676E4BD52B6}" srcId="{F9FF755B-0119-4C98-AD96-2378C3F8C7A1}" destId="{DEAB851E-1F97-48D7-BA63-E113DC16B6C0}" srcOrd="0" destOrd="0" parTransId="{CFE1E8BB-B5DE-40F2-ABA1-3B6404C0B604}" sibTransId="{41B7E534-F61F-4302-8C3C-E8902923A259}"/>
    <dgm:cxn modelId="{8184D423-9E17-46E0-9171-A020310391AD}" type="presOf" srcId="{972A46E2-3184-45F6-8AE6-FF50D5EA710B}" destId="{AD131A3D-D860-4A11-9CF2-DC67C5C77A99}" srcOrd="0" destOrd="1" presId="urn:microsoft.com/office/officeart/2005/8/layout/target3"/>
    <dgm:cxn modelId="{6A350E1F-45E6-4D18-9114-DB9FC794EAB2}" type="presOf" srcId="{B4973FE1-B740-4229-A730-4046B60A2BD5}" destId="{7697E288-2269-481A-8CA9-2A9A5BD696FD}" srcOrd="1" destOrd="0" presId="urn:microsoft.com/office/officeart/2005/8/layout/target3"/>
    <dgm:cxn modelId="{0E6BD92F-4737-4F39-BCD3-3188A9C1E3A1}" srcId="{F9FF755B-0119-4C98-AD96-2378C3F8C7A1}" destId="{5C75CB49-34DC-4814-A980-51CF9161B17A}" srcOrd="1" destOrd="0" parTransId="{56E88CDE-7647-444D-949E-15FB40C0C5CD}" sibTransId="{D9EC25BF-C5FA-483D-A762-F09B32E2022D}"/>
    <dgm:cxn modelId="{AFC6AA41-7406-438A-85D9-342B3854554D}" srcId="{8A33CED9-FE15-44F6-B176-AEBBB117CC77}" destId="{F9FF755B-0119-4C98-AD96-2378C3F8C7A1}" srcOrd="1" destOrd="0" parTransId="{628A468B-9894-431D-8BC8-38A41060D9AC}" sibTransId="{5320E923-7FC6-4899-9C98-F8A6E8016246}"/>
    <dgm:cxn modelId="{9F30F807-C290-4650-9257-6B15F89C0A45}" type="presOf" srcId="{F9FF755B-0119-4C98-AD96-2378C3F8C7A1}" destId="{F0EC3213-CBC7-4C7C-A698-A0FC893E68C2}" srcOrd="0" destOrd="0" presId="urn:microsoft.com/office/officeart/2005/8/layout/target3"/>
    <dgm:cxn modelId="{A1C6C560-CDF1-4131-9F54-01AF7B6A5389}" srcId="{8A33CED9-FE15-44F6-B176-AEBBB117CC77}" destId="{B4973FE1-B740-4229-A730-4046B60A2BD5}" srcOrd="0" destOrd="0" parTransId="{BC2C45E2-089C-4C61-B7FB-1DA33B5BD77E}" sibTransId="{155F8E34-2FF1-4D1F-A7C6-50CB13441003}"/>
    <dgm:cxn modelId="{3E9ECBFA-7931-4C11-92E8-3AB2996BD9F0}" type="presOf" srcId="{1BC7DD4D-EBA1-48D2-8003-6D815BAF306C}" destId="{B85FC722-A55D-4436-8E3C-3E3AA70BACDF}" srcOrd="0" destOrd="3" presId="urn:microsoft.com/office/officeart/2005/8/layout/target3"/>
    <dgm:cxn modelId="{3417C793-D784-48CE-91D6-6E924981B4F7}" srcId="{B4973FE1-B740-4229-A730-4046B60A2BD5}" destId="{972A46E2-3184-45F6-8AE6-FF50D5EA710B}" srcOrd="1" destOrd="0" parTransId="{5FBB1D57-D5F6-4F8A-87EB-9567921F5F14}" sibTransId="{F60743DE-1EB3-4A57-9B82-8654EE659044}"/>
    <dgm:cxn modelId="{5B3D4C99-D923-41A6-B3D4-0325E88A02B8}" type="presOf" srcId="{F9FF755B-0119-4C98-AD96-2378C3F8C7A1}" destId="{02C62CC6-2C47-4389-9F5F-5BA07EE4A354}" srcOrd="1" destOrd="0" presId="urn:microsoft.com/office/officeart/2005/8/layout/target3"/>
    <dgm:cxn modelId="{BAB3EFD1-3CED-404B-9687-D87C7222AB24}" srcId="{F9FF755B-0119-4C98-AD96-2378C3F8C7A1}" destId="{1C145964-DA9A-4042-B953-8310729DC8B8}" srcOrd="2" destOrd="0" parTransId="{062F753A-6E69-47C7-B64D-ECC6A18A6F03}" sibTransId="{18953A40-F19D-4B1D-B43E-66156E45422F}"/>
    <dgm:cxn modelId="{D0F7C319-8B06-461B-9A7C-3669D1BAD308}" type="presOf" srcId="{1C145964-DA9A-4042-B953-8310729DC8B8}" destId="{B85FC722-A55D-4436-8E3C-3E3AA70BACDF}" srcOrd="0" destOrd="2" presId="urn:microsoft.com/office/officeart/2005/8/layout/target3"/>
    <dgm:cxn modelId="{25615AD1-7948-4584-9272-B446250A71C2}" type="presOf" srcId="{C0B926E5-5589-4EE5-AD0F-6D6305113A28}" destId="{AD131A3D-D860-4A11-9CF2-DC67C5C77A99}" srcOrd="0" destOrd="0" presId="urn:microsoft.com/office/officeart/2005/8/layout/target3"/>
    <dgm:cxn modelId="{3F9AAA07-4223-49FE-B58D-586814C7EBE2}" srcId="{B4973FE1-B740-4229-A730-4046B60A2BD5}" destId="{8D8AB77F-53B3-4999-8E98-DDBCC5CA0B54}" srcOrd="2" destOrd="0" parTransId="{FF70D381-3A4E-46A1-9EC6-82C20931EACB}" sibTransId="{1C36EC2C-6985-4F81-B257-858975AD38F3}"/>
    <dgm:cxn modelId="{43C32930-3EAD-4555-ACC4-80FBA7C654A2}" type="presOf" srcId="{DEAB851E-1F97-48D7-BA63-E113DC16B6C0}" destId="{B85FC722-A55D-4436-8E3C-3E3AA70BACDF}" srcOrd="0" destOrd="0" presId="urn:microsoft.com/office/officeart/2005/8/layout/target3"/>
    <dgm:cxn modelId="{0130092D-67AD-4252-A105-EDA7A028354B}" type="presOf" srcId="{5C75CB49-34DC-4814-A980-51CF9161B17A}" destId="{B85FC722-A55D-4436-8E3C-3E3AA70BACDF}" srcOrd="0" destOrd="1" presId="urn:microsoft.com/office/officeart/2005/8/layout/target3"/>
    <dgm:cxn modelId="{8BBBE98C-A611-46AE-A8A4-A965BB192D67}" type="presParOf" srcId="{7C22E63D-EE8D-420F-A2F3-2029184F59C8}" destId="{EC907209-2417-4721-8EEA-5B7100AEC6ED}" srcOrd="0" destOrd="0" presId="urn:microsoft.com/office/officeart/2005/8/layout/target3"/>
    <dgm:cxn modelId="{FD483D18-8D1E-4DDF-95C0-5DD8FD548848}" type="presParOf" srcId="{7C22E63D-EE8D-420F-A2F3-2029184F59C8}" destId="{E47E2A29-38FE-425D-A301-FCBF708D59F8}" srcOrd="1" destOrd="0" presId="urn:microsoft.com/office/officeart/2005/8/layout/target3"/>
    <dgm:cxn modelId="{1B04291F-D9BE-4B5C-AA2A-D148AA8187D9}" type="presParOf" srcId="{7C22E63D-EE8D-420F-A2F3-2029184F59C8}" destId="{61E61418-0EF6-4398-B74A-FF0171C50EBD}" srcOrd="2" destOrd="0" presId="urn:microsoft.com/office/officeart/2005/8/layout/target3"/>
    <dgm:cxn modelId="{2A78DDC4-B791-4527-83C9-6AEF72942167}" type="presParOf" srcId="{7C22E63D-EE8D-420F-A2F3-2029184F59C8}" destId="{684DEDDC-C641-48E0-9293-427BE9CA0302}" srcOrd="3" destOrd="0" presId="urn:microsoft.com/office/officeart/2005/8/layout/target3"/>
    <dgm:cxn modelId="{5D55ABD8-8E45-42F8-AB8D-DF76D69953FC}" type="presParOf" srcId="{7C22E63D-EE8D-420F-A2F3-2029184F59C8}" destId="{47B860EC-A546-4A51-B780-C4CAD7CC3C6D}" srcOrd="4" destOrd="0" presId="urn:microsoft.com/office/officeart/2005/8/layout/target3"/>
    <dgm:cxn modelId="{8A560672-4A68-4C4D-922F-6B19A9269E33}" type="presParOf" srcId="{7C22E63D-EE8D-420F-A2F3-2029184F59C8}" destId="{F0EC3213-CBC7-4C7C-A698-A0FC893E68C2}" srcOrd="5" destOrd="0" presId="urn:microsoft.com/office/officeart/2005/8/layout/target3"/>
    <dgm:cxn modelId="{5B8D54A5-AB14-490D-8754-43224E7527D0}" type="presParOf" srcId="{7C22E63D-EE8D-420F-A2F3-2029184F59C8}" destId="{7697E288-2269-481A-8CA9-2A9A5BD696FD}" srcOrd="6" destOrd="0" presId="urn:microsoft.com/office/officeart/2005/8/layout/target3"/>
    <dgm:cxn modelId="{2632AA46-E9A3-42ED-AE72-945D9CE94773}" type="presParOf" srcId="{7C22E63D-EE8D-420F-A2F3-2029184F59C8}" destId="{AD131A3D-D860-4A11-9CF2-DC67C5C77A99}" srcOrd="7" destOrd="0" presId="urn:microsoft.com/office/officeart/2005/8/layout/target3"/>
    <dgm:cxn modelId="{73DBC4D1-F259-4465-BB69-94F441A63042}" type="presParOf" srcId="{7C22E63D-EE8D-420F-A2F3-2029184F59C8}" destId="{02C62CC6-2C47-4389-9F5F-5BA07EE4A354}" srcOrd="8" destOrd="0" presId="urn:microsoft.com/office/officeart/2005/8/layout/target3"/>
    <dgm:cxn modelId="{A6DA5B06-8750-4F65-BF76-6D34F0847393}" type="presParOf" srcId="{7C22E63D-EE8D-420F-A2F3-2029184F59C8}" destId="{B85FC722-A55D-4436-8E3C-3E3AA70BACDF}"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A33CED9-FE15-44F6-B176-AEBBB117CC7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B4973FE1-B740-4229-A730-4046B60A2BD5}">
      <dgm:prSet phldrT="[Texto]"/>
      <dgm:spPr/>
      <dgm:t>
        <a:bodyPr/>
        <a:lstStyle/>
        <a:p>
          <a:r>
            <a:rPr lang="es-ES" dirty="0" smtClean="0"/>
            <a:t>Salida.</a:t>
          </a:r>
          <a:endParaRPr lang="es-ES" dirty="0"/>
        </a:p>
      </dgm:t>
    </dgm:pt>
    <dgm:pt modelId="{BC2C45E2-089C-4C61-B7FB-1DA33B5BD77E}" type="parTrans" cxnId="{A1C6C560-CDF1-4131-9F54-01AF7B6A5389}">
      <dgm:prSet/>
      <dgm:spPr/>
      <dgm:t>
        <a:bodyPr/>
        <a:lstStyle/>
        <a:p>
          <a:endParaRPr lang="es-ES"/>
        </a:p>
      </dgm:t>
    </dgm:pt>
    <dgm:pt modelId="{155F8E34-2FF1-4D1F-A7C6-50CB13441003}" type="sibTrans" cxnId="{A1C6C560-CDF1-4131-9F54-01AF7B6A5389}">
      <dgm:prSet/>
      <dgm:spPr/>
      <dgm:t>
        <a:bodyPr/>
        <a:lstStyle/>
        <a:p>
          <a:endParaRPr lang="es-ES"/>
        </a:p>
      </dgm:t>
    </dgm:pt>
    <dgm:pt modelId="{F9FF755B-0119-4C98-AD96-2378C3F8C7A1}">
      <dgm:prSet phldrT="[Texto]" custT="1"/>
      <dgm:spPr/>
      <dgm:t>
        <a:bodyPr/>
        <a:lstStyle/>
        <a:p>
          <a:r>
            <a:rPr lang="es-ES" sz="3000" dirty="0" smtClean="0"/>
            <a:t>Donde:</a:t>
          </a:r>
          <a:r>
            <a:rPr lang="es-ES" sz="5600" dirty="0" smtClean="0"/>
            <a:t> </a:t>
          </a:r>
          <a:endParaRPr lang="es-ES" sz="5600" dirty="0"/>
        </a:p>
      </dgm:t>
    </dgm:pt>
    <dgm:pt modelId="{628A468B-9894-431D-8BC8-38A41060D9AC}" type="parTrans" cxnId="{AFC6AA41-7406-438A-85D9-342B3854554D}">
      <dgm:prSet/>
      <dgm:spPr/>
      <dgm:t>
        <a:bodyPr/>
        <a:lstStyle/>
        <a:p>
          <a:endParaRPr lang="es-ES"/>
        </a:p>
      </dgm:t>
    </dgm:pt>
    <dgm:pt modelId="{5320E923-7FC6-4899-9C98-F8A6E8016246}" type="sibTrans" cxnId="{AFC6AA41-7406-438A-85D9-342B3854554D}">
      <dgm:prSet/>
      <dgm:spPr/>
      <dgm:t>
        <a:bodyPr/>
        <a:lstStyle/>
        <a:p>
          <a:endParaRPr lang="es-ES"/>
        </a:p>
      </dgm:t>
    </dgm:pt>
    <dgm:pt modelId="{DEAB851E-1F97-48D7-BA63-E113DC16B6C0}">
      <dgm:prSet phldrT="[Texto]"/>
      <dgm:spPr/>
      <dgm:t>
        <a:bodyPr/>
        <a:lstStyle/>
        <a:p>
          <a:pPr algn="just"/>
          <a:r>
            <a:rPr lang="es-ES" b="1" baseline="0" dirty="0" smtClean="0"/>
            <a:t>D:</a:t>
          </a:r>
          <a:r>
            <a:rPr lang="es-ES" b="0" baseline="0" dirty="0" smtClean="0"/>
            <a:t>Ciclo de trabajo</a:t>
          </a:r>
          <a:endParaRPr lang="es-ES" b="0" dirty="0"/>
        </a:p>
      </dgm:t>
    </dgm:pt>
    <dgm:pt modelId="{CFE1E8BB-B5DE-40F2-ABA1-3B6404C0B604}" type="parTrans" cxnId="{CD89F62D-2FD2-49F1-B896-8676E4BD52B6}">
      <dgm:prSet/>
      <dgm:spPr/>
      <dgm:t>
        <a:bodyPr/>
        <a:lstStyle/>
        <a:p>
          <a:endParaRPr lang="es-ES"/>
        </a:p>
      </dgm:t>
    </dgm:pt>
    <dgm:pt modelId="{41B7E534-F61F-4302-8C3C-E8902923A259}" type="sibTrans" cxnId="{CD89F62D-2FD2-49F1-B896-8676E4BD52B6}">
      <dgm:prSet/>
      <dgm:spPr/>
      <dgm:t>
        <a:bodyPr/>
        <a:lstStyle/>
        <a:p>
          <a:endParaRPr lang="es-ES"/>
        </a:p>
      </dgm:t>
    </dgm:pt>
    <dgm:pt modelId="{1BC7DD4D-EBA1-48D2-8003-6D815BAF306C}">
      <dgm:prSet phldrT="[Texto]"/>
      <dgm:spPr/>
      <dgm:t>
        <a:bodyPr/>
        <a:lstStyle/>
        <a:p>
          <a:pPr algn="just"/>
          <a:endParaRPr lang="es-ES" dirty="0"/>
        </a:p>
      </dgm:t>
    </dgm:pt>
    <dgm:pt modelId="{0777C0A4-FAE6-4663-BED8-CD51637A7665}" type="parTrans" cxnId="{9B0F9338-E40D-4899-8ADE-07926F290741}">
      <dgm:prSet/>
      <dgm:spPr/>
      <dgm:t>
        <a:bodyPr/>
        <a:lstStyle/>
        <a:p>
          <a:endParaRPr lang="es-EC"/>
        </a:p>
      </dgm:t>
    </dgm:pt>
    <dgm:pt modelId="{9366BAB3-67F5-407C-B067-50F9B1202DA5}" type="sibTrans" cxnId="{9B0F9338-E40D-4899-8ADE-07926F290741}">
      <dgm:prSet/>
      <dgm:spPr/>
      <dgm:t>
        <a:bodyPr/>
        <a:lstStyle/>
        <a:p>
          <a:endParaRPr lang="es-EC"/>
        </a:p>
      </dgm:t>
    </dgm:pt>
    <dgm:pt modelId="{1C145964-DA9A-4042-B953-8310729DC8B8}">
      <dgm:prSet/>
      <dgm:spPr/>
      <dgm:t>
        <a:bodyPr/>
        <a:lstStyle/>
        <a:p>
          <a:r>
            <a:rPr lang="es-EC" b="1" dirty="0" smtClean="0"/>
            <a:t>T: </a:t>
          </a:r>
          <a:r>
            <a:rPr lang="es-EC" b="0" dirty="0" smtClean="0"/>
            <a:t>Periodo de la onda cuadrada</a:t>
          </a:r>
          <a:r>
            <a:rPr lang="es-ES" b="0" baseline="0" dirty="0" smtClean="0"/>
            <a:t>.</a:t>
          </a:r>
          <a:endParaRPr lang="es-ES" b="0" dirty="0"/>
        </a:p>
      </dgm:t>
    </dgm:pt>
    <dgm:pt modelId="{062F753A-6E69-47C7-B64D-ECC6A18A6F03}" type="parTrans" cxnId="{BAB3EFD1-3CED-404B-9687-D87C7222AB24}">
      <dgm:prSet/>
      <dgm:spPr/>
      <dgm:t>
        <a:bodyPr/>
        <a:lstStyle/>
        <a:p>
          <a:endParaRPr lang="es-ES"/>
        </a:p>
      </dgm:t>
    </dgm:pt>
    <dgm:pt modelId="{18953A40-F19D-4B1D-B43E-66156E45422F}" type="sibTrans" cxnId="{BAB3EFD1-3CED-404B-9687-D87C7222AB24}">
      <dgm:prSet/>
      <dgm:spPr/>
      <dgm:t>
        <a:bodyPr/>
        <a:lstStyle/>
        <a:p>
          <a:endParaRPr lang="es-ES"/>
        </a:p>
      </dgm:t>
    </dgm:pt>
    <dgm:pt modelId="{8D8AB77F-53B3-4999-8E98-DDBCC5CA0B54}">
      <dgm:prSet phldrT="[Texto]"/>
      <dgm:spPr/>
      <dgm:t>
        <a:bodyPr/>
        <a:lstStyle/>
        <a:p>
          <a:pPr algn="just"/>
          <a:endParaRPr lang="es-ES" dirty="0"/>
        </a:p>
      </dgm:t>
    </dgm:pt>
    <dgm:pt modelId="{1C36EC2C-6985-4F81-B257-858975AD38F3}" type="sibTrans" cxnId="{3F9AAA07-4223-49FE-B58D-586814C7EBE2}">
      <dgm:prSet/>
      <dgm:spPr/>
      <dgm:t>
        <a:bodyPr/>
        <a:lstStyle/>
        <a:p>
          <a:endParaRPr lang="es-EC"/>
        </a:p>
      </dgm:t>
    </dgm:pt>
    <dgm:pt modelId="{FF70D381-3A4E-46A1-9EC6-82C20931EACB}" type="parTrans" cxnId="{3F9AAA07-4223-49FE-B58D-586814C7EBE2}">
      <dgm:prSet/>
      <dgm:spPr/>
      <dgm:t>
        <a:bodyPr/>
        <a:lstStyle/>
        <a:p>
          <a:endParaRPr lang="es-EC"/>
        </a:p>
      </dgm:t>
    </dgm:pt>
    <mc:AlternateContent xmlns:mc="http://schemas.openxmlformats.org/markup-compatibility/2006" xmlns:a14="http://schemas.microsoft.com/office/drawing/2010/main">
      <mc:Choice Requires="a14">
        <dgm:pt modelId="{972A46E2-3184-45F6-8AE6-FF50D5EA710B}">
          <dgm:prSet phldrT="[Texto]"/>
          <dgm:spPr/>
          <dgm:t>
            <a:bodyPr/>
            <a:lstStyle/>
            <a:p>
              <a:pPr algn="just"/>
              <a:r>
                <a:rPr lang="es-ES" b="0" dirty="0" smtClean="0"/>
                <a:t>D</a:t>
              </a:r>
              <a14:m>
                <m:oMath xmlns:m="http://schemas.openxmlformats.org/officeDocument/2006/math">
                  <m:r>
                    <a:rPr lang="es-ES" b="0" i="1" smtClean="0">
                      <a:latin typeface="Cambria Math"/>
                    </a:rPr>
                    <m:t>=</m:t>
                  </m:r>
                  <m:f>
                    <m:fPr>
                      <m:ctrlPr>
                        <a:rPr lang="es-ES" b="0" i="1" smtClean="0">
                          <a:latin typeface="Cambria Math"/>
                        </a:rPr>
                      </m:ctrlPr>
                    </m:fPr>
                    <m:num>
                      <m:r>
                        <a:rPr lang="es-ES" b="0" i="1" smtClean="0">
                          <a:latin typeface="Cambria Math"/>
                        </a:rPr>
                        <m:t>𝑡</m:t>
                      </m:r>
                    </m:num>
                    <m:den>
                      <m:r>
                        <a:rPr lang="es-ES" b="0" i="1" smtClean="0">
                          <a:latin typeface="Cambria Math"/>
                        </a:rPr>
                        <m:t>𝑇</m:t>
                      </m:r>
                    </m:den>
                  </m:f>
                </m:oMath>
              </a14:m>
              <a:r>
                <a:rPr lang="es-ES" dirty="0" smtClean="0"/>
                <a:t>.</a:t>
              </a:r>
              <a:endParaRPr lang="es-ES" dirty="0"/>
            </a:p>
          </dgm:t>
        </dgm:pt>
      </mc:Choice>
      <mc:Fallback xmlns="">
        <dgm:pt modelId="{972A46E2-3184-45F6-8AE6-FF50D5EA710B}">
          <dgm:prSet phldrT="[Texto]"/>
          <dgm:spPr/>
          <dgm:t>
            <a:bodyPr/>
            <a:lstStyle/>
            <a:p>
              <a:pPr algn="just"/>
              <a:r>
                <a:rPr lang="es-ES" b="0" dirty="0" smtClean="0"/>
                <a:t>D</a:t>
              </a:r>
              <a:r>
                <a:rPr lang="es-ES" b="0" i="0" smtClean="0">
                  <a:latin typeface="Cambria Math"/>
                </a:rPr>
                <a:t>=𝑡/𝑇</a:t>
              </a:r>
              <a:r>
                <a:rPr lang="es-ES" dirty="0" smtClean="0"/>
                <a:t>.</a:t>
              </a:r>
              <a:endParaRPr lang="es-ES" dirty="0"/>
            </a:p>
          </dgm:t>
        </dgm:pt>
      </mc:Fallback>
    </mc:AlternateContent>
    <dgm:pt modelId="{F60743DE-1EB3-4A57-9B82-8654EE659044}" type="sibTrans" cxnId="{3417C793-D784-48CE-91D6-6E924981B4F7}">
      <dgm:prSet/>
      <dgm:spPr/>
      <dgm:t>
        <a:bodyPr/>
        <a:lstStyle/>
        <a:p>
          <a:endParaRPr lang="es-EC"/>
        </a:p>
      </dgm:t>
    </dgm:pt>
    <dgm:pt modelId="{5FBB1D57-D5F6-4F8A-87EB-9567921F5F14}" type="parTrans" cxnId="{3417C793-D784-48CE-91D6-6E924981B4F7}">
      <dgm:prSet/>
      <dgm:spPr/>
      <dgm:t>
        <a:bodyPr/>
        <a:lstStyle/>
        <a:p>
          <a:endParaRPr lang="es-EC"/>
        </a:p>
      </dgm:t>
    </dgm:pt>
    <dgm:pt modelId="{C0B926E5-5589-4EE5-AD0F-6D6305113A28}">
      <dgm:prSet phldrT="[Texto]"/>
      <dgm:spPr/>
      <dgm:t>
        <a:bodyPr/>
        <a:lstStyle/>
        <a:p>
          <a:pPr algn="just"/>
          <a:endParaRPr lang="es-ES" dirty="0"/>
        </a:p>
      </dgm:t>
    </dgm:pt>
    <dgm:pt modelId="{C6820AB2-AB08-4ED5-83C0-DDB187439D8C}" type="sibTrans" cxnId="{1E3851E3-E93F-49A8-817F-5BADF196D4FD}">
      <dgm:prSet/>
      <dgm:spPr/>
      <dgm:t>
        <a:bodyPr/>
        <a:lstStyle/>
        <a:p>
          <a:endParaRPr lang="es-ES"/>
        </a:p>
      </dgm:t>
    </dgm:pt>
    <dgm:pt modelId="{52C0E5A6-05EC-45CC-BC31-C47046E5A76F}" type="parTrans" cxnId="{1E3851E3-E93F-49A8-817F-5BADF196D4FD}">
      <dgm:prSet/>
      <dgm:spPr/>
      <dgm:t>
        <a:bodyPr/>
        <a:lstStyle/>
        <a:p>
          <a:endParaRPr lang="es-ES"/>
        </a:p>
      </dgm:t>
    </dgm:pt>
    <dgm:pt modelId="{E8E684ED-EAB8-490A-B308-B25ED16BD37B}">
      <dgm:prSet phldrT="[Texto]"/>
      <dgm:spPr/>
      <dgm:t>
        <a:bodyPr/>
        <a:lstStyle/>
        <a:p>
          <a:pPr algn="just"/>
          <a:r>
            <a:rPr lang="es-EC" b="1" dirty="0" smtClean="0"/>
            <a:t>t: </a:t>
          </a:r>
          <a:r>
            <a:rPr lang="es-EC" b="0" dirty="0" smtClean="0"/>
            <a:t>tiempo en alto.</a:t>
          </a:r>
          <a:endParaRPr lang="es-ES" b="0" dirty="0"/>
        </a:p>
      </dgm:t>
    </dgm:pt>
    <dgm:pt modelId="{6BE9B2A5-A43A-4364-BC38-F4279AB62877}" type="parTrans" cxnId="{4AF68D7E-5282-4B9B-B419-0A7CF552742F}">
      <dgm:prSet/>
      <dgm:spPr/>
      <dgm:t>
        <a:bodyPr/>
        <a:lstStyle/>
        <a:p>
          <a:endParaRPr lang="es-ES"/>
        </a:p>
      </dgm:t>
    </dgm:pt>
    <dgm:pt modelId="{D58A3EDC-E1FE-4094-B8AF-E60E9DF7D62A}" type="sibTrans" cxnId="{4AF68D7E-5282-4B9B-B419-0A7CF552742F}">
      <dgm:prSet/>
      <dgm:spPr/>
      <dgm:t>
        <a:bodyPr/>
        <a:lstStyle/>
        <a:p>
          <a:endParaRPr lang="es-ES"/>
        </a:p>
      </dgm:t>
    </dgm:pt>
    <dgm:pt modelId="{7C22E63D-EE8D-420F-A2F3-2029184F59C8}" type="pres">
      <dgm:prSet presAssocID="{8A33CED9-FE15-44F6-B176-AEBBB117CC77}" presName="Name0" presStyleCnt="0">
        <dgm:presLayoutVars>
          <dgm:chMax val="7"/>
          <dgm:dir/>
          <dgm:animLvl val="lvl"/>
          <dgm:resizeHandles val="exact"/>
        </dgm:presLayoutVars>
      </dgm:prSet>
      <dgm:spPr/>
      <dgm:t>
        <a:bodyPr/>
        <a:lstStyle/>
        <a:p>
          <a:endParaRPr lang="es-ES"/>
        </a:p>
      </dgm:t>
    </dgm:pt>
    <dgm:pt modelId="{EC907209-2417-4721-8EEA-5B7100AEC6ED}" type="pres">
      <dgm:prSet presAssocID="{B4973FE1-B740-4229-A730-4046B60A2BD5}" presName="circle1" presStyleLbl="node1" presStyleIdx="0" presStyleCnt="2"/>
      <dgm:spPr/>
      <dgm:t>
        <a:bodyPr/>
        <a:lstStyle/>
        <a:p>
          <a:endParaRPr lang="es-ES"/>
        </a:p>
      </dgm:t>
    </dgm:pt>
    <dgm:pt modelId="{E47E2A29-38FE-425D-A301-FCBF708D59F8}" type="pres">
      <dgm:prSet presAssocID="{B4973FE1-B740-4229-A730-4046B60A2BD5}" presName="space" presStyleCnt="0"/>
      <dgm:spPr/>
      <dgm:t>
        <a:bodyPr/>
        <a:lstStyle/>
        <a:p>
          <a:endParaRPr lang="es-ES"/>
        </a:p>
      </dgm:t>
    </dgm:pt>
    <dgm:pt modelId="{61E61418-0EF6-4398-B74A-FF0171C50EBD}" type="pres">
      <dgm:prSet presAssocID="{B4973FE1-B740-4229-A730-4046B60A2BD5}" presName="rect1" presStyleLbl="alignAcc1" presStyleIdx="0" presStyleCnt="2" custLinFactNeighborX="-2223" custLinFactNeighborY="-158"/>
      <dgm:spPr/>
      <dgm:t>
        <a:bodyPr/>
        <a:lstStyle/>
        <a:p>
          <a:endParaRPr lang="es-ES"/>
        </a:p>
      </dgm:t>
    </dgm:pt>
    <dgm:pt modelId="{684DEDDC-C641-48E0-9293-427BE9CA0302}" type="pres">
      <dgm:prSet presAssocID="{F9FF755B-0119-4C98-AD96-2378C3F8C7A1}" presName="vertSpace2" presStyleLbl="node1" presStyleIdx="0" presStyleCnt="2"/>
      <dgm:spPr/>
      <dgm:t>
        <a:bodyPr/>
        <a:lstStyle/>
        <a:p>
          <a:endParaRPr lang="es-ES"/>
        </a:p>
      </dgm:t>
    </dgm:pt>
    <dgm:pt modelId="{47B860EC-A546-4A51-B780-C4CAD7CC3C6D}" type="pres">
      <dgm:prSet presAssocID="{F9FF755B-0119-4C98-AD96-2378C3F8C7A1}" presName="circle2" presStyleLbl="node1" presStyleIdx="1" presStyleCnt="2"/>
      <dgm:spPr/>
      <dgm:t>
        <a:bodyPr/>
        <a:lstStyle/>
        <a:p>
          <a:endParaRPr lang="es-ES"/>
        </a:p>
      </dgm:t>
    </dgm:pt>
    <dgm:pt modelId="{F0EC3213-CBC7-4C7C-A698-A0FC893E68C2}" type="pres">
      <dgm:prSet presAssocID="{F9FF755B-0119-4C98-AD96-2378C3F8C7A1}" presName="rect2" presStyleLbl="alignAcc1" presStyleIdx="1" presStyleCnt="2" custScaleY="148555"/>
      <dgm:spPr/>
      <dgm:t>
        <a:bodyPr/>
        <a:lstStyle/>
        <a:p>
          <a:endParaRPr lang="es-ES"/>
        </a:p>
      </dgm:t>
    </dgm:pt>
    <dgm:pt modelId="{7697E288-2269-481A-8CA9-2A9A5BD696FD}" type="pres">
      <dgm:prSet presAssocID="{B4973FE1-B740-4229-A730-4046B60A2BD5}" presName="rect1ParTx" presStyleLbl="alignAcc1" presStyleIdx="1" presStyleCnt="2">
        <dgm:presLayoutVars>
          <dgm:chMax val="1"/>
          <dgm:bulletEnabled val="1"/>
        </dgm:presLayoutVars>
      </dgm:prSet>
      <dgm:spPr/>
      <dgm:t>
        <a:bodyPr/>
        <a:lstStyle/>
        <a:p>
          <a:endParaRPr lang="es-ES"/>
        </a:p>
      </dgm:t>
    </dgm:pt>
    <dgm:pt modelId="{AD131A3D-D860-4A11-9CF2-DC67C5C77A99}" type="pres">
      <dgm:prSet presAssocID="{B4973FE1-B740-4229-A730-4046B60A2BD5}" presName="rect1ChTx" presStyleLbl="alignAcc1" presStyleIdx="1" presStyleCnt="2" custLinFactNeighborX="26428" custLinFactNeighborY="-65787">
        <dgm:presLayoutVars>
          <dgm:bulletEnabled val="1"/>
        </dgm:presLayoutVars>
      </dgm:prSet>
      <dgm:spPr/>
      <dgm:t>
        <a:bodyPr/>
        <a:lstStyle/>
        <a:p>
          <a:endParaRPr lang="es-ES"/>
        </a:p>
      </dgm:t>
    </dgm:pt>
    <dgm:pt modelId="{02C62CC6-2C47-4389-9F5F-5BA07EE4A354}" type="pres">
      <dgm:prSet presAssocID="{F9FF755B-0119-4C98-AD96-2378C3F8C7A1}" presName="rect2ParTx" presStyleLbl="alignAcc1" presStyleIdx="1" presStyleCnt="2">
        <dgm:presLayoutVars>
          <dgm:chMax val="1"/>
          <dgm:bulletEnabled val="1"/>
        </dgm:presLayoutVars>
      </dgm:prSet>
      <dgm:spPr/>
      <dgm:t>
        <a:bodyPr/>
        <a:lstStyle/>
        <a:p>
          <a:endParaRPr lang="es-ES"/>
        </a:p>
      </dgm:t>
    </dgm:pt>
    <dgm:pt modelId="{B85FC722-A55D-4436-8E3C-3E3AA70BACDF}" type="pres">
      <dgm:prSet presAssocID="{F9FF755B-0119-4C98-AD96-2378C3F8C7A1}" presName="rect2ChTx" presStyleLbl="alignAcc1" presStyleIdx="1" presStyleCnt="2" custScaleX="103326" custScaleY="129942" custLinFactNeighborX="-27541" custLinFactNeighborY="1145">
        <dgm:presLayoutVars>
          <dgm:bulletEnabled val="1"/>
        </dgm:presLayoutVars>
      </dgm:prSet>
      <dgm:spPr/>
      <dgm:t>
        <a:bodyPr/>
        <a:lstStyle/>
        <a:p>
          <a:endParaRPr lang="es-ES"/>
        </a:p>
      </dgm:t>
    </dgm:pt>
  </dgm:ptLst>
  <dgm:cxnLst>
    <dgm:cxn modelId="{9B0F9338-E40D-4899-8ADE-07926F290741}" srcId="{F9FF755B-0119-4C98-AD96-2378C3F8C7A1}" destId="{1BC7DD4D-EBA1-48D2-8003-6D815BAF306C}" srcOrd="3" destOrd="0" parTransId="{0777C0A4-FAE6-4663-BED8-CD51637A7665}" sibTransId="{9366BAB3-67F5-407C-B067-50F9B1202DA5}"/>
    <dgm:cxn modelId="{54C51FA3-359C-4A7C-B3A7-CD1DB2AE3EFF}" type="presOf" srcId="{8A33CED9-FE15-44F6-B176-AEBBB117CC77}" destId="{7C22E63D-EE8D-420F-A2F3-2029184F59C8}" srcOrd="0" destOrd="0" presId="urn:microsoft.com/office/officeart/2005/8/layout/target3"/>
    <dgm:cxn modelId="{A41B5BE4-02A4-4E5B-B6A8-9C8DDECBAFAF}" type="presOf" srcId="{F9FF755B-0119-4C98-AD96-2378C3F8C7A1}" destId="{F0EC3213-CBC7-4C7C-A698-A0FC893E68C2}" srcOrd="0" destOrd="0" presId="urn:microsoft.com/office/officeart/2005/8/layout/target3"/>
    <dgm:cxn modelId="{18F32AA8-1794-4752-B384-67E3CE819412}" type="presOf" srcId="{1BC7DD4D-EBA1-48D2-8003-6D815BAF306C}" destId="{B85FC722-A55D-4436-8E3C-3E3AA70BACDF}" srcOrd="0" destOrd="3" presId="urn:microsoft.com/office/officeart/2005/8/layout/target3"/>
    <dgm:cxn modelId="{9364A273-3004-4DE7-AE3D-9D9933DD033F}" type="presOf" srcId="{C0B926E5-5589-4EE5-AD0F-6D6305113A28}" destId="{AD131A3D-D860-4A11-9CF2-DC67C5C77A99}" srcOrd="0" destOrd="0" presId="urn:microsoft.com/office/officeart/2005/8/layout/target3"/>
    <dgm:cxn modelId="{6AB859FC-F87C-4DF1-9872-2A53BB2A445C}" type="presOf" srcId="{E8E684ED-EAB8-490A-B308-B25ED16BD37B}" destId="{B85FC722-A55D-4436-8E3C-3E3AA70BACDF}" srcOrd="0" destOrd="1" presId="urn:microsoft.com/office/officeart/2005/8/layout/target3"/>
    <dgm:cxn modelId="{1E3851E3-E93F-49A8-817F-5BADF196D4FD}" srcId="{B4973FE1-B740-4229-A730-4046B60A2BD5}" destId="{C0B926E5-5589-4EE5-AD0F-6D6305113A28}" srcOrd="0" destOrd="0" parTransId="{52C0E5A6-05EC-45CC-BC31-C47046E5A76F}" sibTransId="{C6820AB2-AB08-4ED5-83C0-DDB187439D8C}"/>
    <dgm:cxn modelId="{CD89F62D-2FD2-49F1-B896-8676E4BD52B6}" srcId="{F9FF755B-0119-4C98-AD96-2378C3F8C7A1}" destId="{DEAB851E-1F97-48D7-BA63-E113DC16B6C0}" srcOrd="0" destOrd="0" parTransId="{CFE1E8BB-B5DE-40F2-ABA1-3B6404C0B604}" sibTransId="{41B7E534-F61F-4302-8C3C-E8902923A259}"/>
    <dgm:cxn modelId="{EB40F1B4-6841-421B-B484-D25AA2949F60}" type="presOf" srcId="{DEAB851E-1F97-48D7-BA63-E113DC16B6C0}" destId="{B85FC722-A55D-4436-8E3C-3E3AA70BACDF}" srcOrd="0" destOrd="0" presId="urn:microsoft.com/office/officeart/2005/8/layout/target3"/>
    <dgm:cxn modelId="{96CA60D8-9904-40CC-B893-3E35014E512E}" type="presOf" srcId="{B4973FE1-B740-4229-A730-4046B60A2BD5}" destId="{61E61418-0EF6-4398-B74A-FF0171C50EBD}" srcOrd="0" destOrd="0" presId="urn:microsoft.com/office/officeart/2005/8/layout/target3"/>
    <dgm:cxn modelId="{AFC6AA41-7406-438A-85D9-342B3854554D}" srcId="{8A33CED9-FE15-44F6-B176-AEBBB117CC77}" destId="{F9FF755B-0119-4C98-AD96-2378C3F8C7A1}" srcOrd="1" destOrd="0" parTransId="{628A468B-9894-431D-8BC8-38A41060D9AC}" sibTransId="{5320E923-7FC6-4899-9C98-F8A6E8016246}"/>
    <dgm:cxn modelId="{7BAF01B1-FF86-467D-85E9-43C403A6928F}" type="presOf" srcId="{F9FF755B-0119-4C98-AD96-2378C3F8C7A1}" destId="{02C62CC6-2C47-4389-9F5F-5BA07EE4A354}" srcOrd="1" destOrd="0" presId="urn:microsoft.com/office/officeart/2005/8/layout/target3"/>
    <dgm:cxn modelId="{4AF68D7E-5282-4B9B-B419-0A7CF552742F}" srcId="{F9FF755B-0119-4C98-AD96-2378C3F8C7A1}" destId="{E8E684ED-EAB8-490A-B308-B25ED16BD37B}" srcOrd="1" destOrd="0" parTransId="{6BE9B2A5-A43A-4364-BC38-F4279AB62877}" sibTransId="{D58A3EDC-E1FE-4094-B8AF-E60E9DF7D62A}"/>
    <dgm:cxn modelId="{A1C6C560-CDF1-4131-9F54-01AF7B6A5389}" srcId="{8A33CED9-FE15-44F6-B176-AEBBB117CC77}" destId="{B4973FE1-B740-4229-A730-4046B60A2BD5}" srcOrd="0" destOrd="0" parTransId="{BC2C45E2-089C-4C61-B7FB-1DA33B5BD77E}" sibTransId="{155F8E34-2FF1-4D1F-A7C6-50CB13441003}"/>
    <dgm:cxn modelId="{5DA719C3-267D-44CE-B512-63198CCB75EF}" type="presOf" srcId="{B4973FE1-B740-4229-A730-4046B60A2BD5}" destId="{7697E288-2269-481A-8CA9-2A9A5BD696FD}" srcOrd="1" destOrd="0" presId="urn:microsoft.com/office/officeart/2005/8/layout/target3"/>
    <dgm:cxn modelId="{3417C793-D784-48CE-91D6-6E924981B4F7}" srcId="{B4973FE1-B740-4229-A730-4046B60A2BD5}" destId="{972A46E2-3184-45F6-8AE6-FF50D5EA710B}" srcOrd="1" destOrd="0" parTransId="{5FBB1D57-D5F6-4F8A-87EB-9567921F5F14}" sibTransId="{F60743DE-1EB3-4A57-9B82-8654EE659044}"/>
    <dgm:cxn modelId="{E145D2FC-ED63-41FB-AB69-108927A3FF1F}" type="presOf" srcId="{8D8AB77F-53B3-4999-8E98-DDBCC5CA0B54}" destId="{AD131A3D-D860-4A11-9CF2-DC67C5C77A99}" srcOrd="0" destOrd="2" presId="urn:microsoft.com/office/officeart/2005/8/layout/target3"/>
    <dgm:cxn modelId="{CD464138-D32E-443E-A7F2-7CEE2AE893AB}" type="presOf" srcId="{1C145964-DA9A-4042-B953-8310729DC8B8}" destId="{B85FC722-A55D-4436-8E3C-3E3AA70BACDF}" srcOrd="0" destOrd="2" presId="urn:microsoft.com/office/officeart/2005/8/layout/target3"/>
    <dgm:cxn modelId="{DE077E8C-FEAA-4454-8F8A-0E3B547B5247}" type="presOf" srcId="{972A46E2-3184-45F6-8AE6-FF50D5EA710B}" destId="{AD131A3D-D860-4A11-9CF2-DC67C5C77A99}" srcOrd="0" destOrd="1" presId="urn:microsoft.com/office/officeart/2005/8/layout/target3"/>
    <dgm:cxn modelId="{BAB3EFD1-3CED-404B-9687-D87C7222AB24}" srcId="{F9FF755B-0119-4C98-AD96-2378C3F8C7A1}" destId="{1C145964-DA9A-4042-B953-8310729DC8B8}" srcOrd="2" destOrd="0" parTransId="{062F753A-6E69-47C7-B64D-ECC6A18A6F03}" sibTransId="{18953A40-F19D-4B1D-B43E-66156E45422F}"/>
    <dgm:cxn modelId="{3F9AAA07-4223-49FE-B58D-586814C7EBE2}" srcId="{B4973FE1-B740-4229-A730-4046B60A2BD5}" destId="{8D8AB77F-53B3-4999-8E98-DDBCC5CA0B54}" srcOrd="2" destOrd="0" parTransId="{FF70D381-3A4E-46A1-9EC6-82C20931EACB}" sibTransId="{1C36EC2C-6985-4F81-B257-858975AD38F3}"/>
    <dgm:cxn modelId="{9A48275D-9640-4D82-A299-A2FA437565ED}" type="presParOf" srcId="{7C22E63D-EE8D-420F-A2F3-2029184F59C8}" destId="{EC907209-2417-4721-8EEA-5B7100AEC6ED}" srcOrd="0" destOrd="0" presId="urn:microsoft.com/office/officeart/2005/8/layout/target3"/>
    <dgm:cxn modelId="{E00A7A6C-72D5-41B3-9C9B-8DBF8538215B}" type="presParOf" srcId="{7C22E63D-EE8D-420F-A2F3-2029184F59C8}" destId="{E47E2A29-38FE-425D-A301-FCBF708D59F8}" srcOrd="1" destOrd="0" presId="urn:microsoft.com/office/officeart/2005/8/layout/target3"/>
    <dgm:cxn modelId="{76716507-2E1A-4A30-8407-AC09F25762A3}" type="presParOf" srcId="{7C22E63D-EE8D-420F-A2F3-2029184F59C8}" destId="{61E61418-0EF6-4398-B74A-FF0171C50EBD}" srcOrd="2" destOrd="0" presId="urn:microsoft.com/office/officeart/2005/8/layout/target3"/>
    <dgm:cxn modelId="{1C27A2A6-91FA-48A4-B9E1-6FEFF2205647}" type="presParOf" srcId="{7C22E63D-EE8D-420F-A2F3-2029184F59C8}" destId="{684DEDDC-C641-48E0-9293-427BE9CA0302}" srcOrd="3" destOrd="0" presId="urn:microsoft.com/office/officeart/2005/8/layout/target3"/>
    <dgm:cxn modelId="{18BF2C2C-28AC-4C2A-AE0C-A663922A9EA2}" type="presParOf" srcId="{7C22E63D-EE8D-420F-A2F3-2029184F59C8}" destId="{47B860EC-A546-4A51-B780-C4CAD7CC3C6D}" srcOrd="4" destOrd="0" presId="urn:microsoft.com/office/officeart/2005/8/layout/target3"/>
    <dgm:cxn modelId="{955A7D4F-7064-4B52-8E5D-1512E4B4EC65}" type="presParOf" srcId="{7C22E63D-EE8D-420F-A2F3-2029184F59C8}" destId="{F0EC3213-CBC7-4C7C-A698-A0FC893E68C2}" srcOrd="5" destOrd="0" presId="urn:microsoft.com/office/officeart/2005/8/layout/target3"/>
    <dgm:cxn modelId="{504FF94A-5FD3-4B8D-893B-0F59A30FE1DC}" type="presParOf" srcId="{7C22E63D-EE8D-420F-A2F3-2029184F59C8}" destId="{7697E288-2269-481A-8CA9-2A9A5BD696FD}" srcOrd="6" destOrd="0" presId="urn:microsoft.com/office/officeart/2005/8/layout/target3"/>
    <dgm:cxn modelId="{E7610C1A-5F06-4440-834A-B3DBBC9ECEEC}" type="presParOf" srcId="{7C22E63D-EE8D-420F-A2F3-2029184F59C8}" destId="{AD131A3D-D860-4A11-9CF2-DC67C5C77A99}" srcOrd="7" destOrd="0" presId="urn:microsoft.com/office/officeart/2005/8/layout/target3"/>
    <dgm:cxn modelId="{831D6389-27D0-437B-9DAD-23E4EF3152A0}" type="presParOf" srcId="{7C22E63D-EE8D-420F-A2F3-2029184F59C8}" destId="{02C62CC6-2C47-4389-9F5F-5BA07EE4A354}" srcOrd="8" destOrd="0" presId="urn:microsoft.com/office/officeart/2005/8/layout/target3"/>
    <dgm:cxn modelId="{7A18B504-832C-48FA-ADF5-0F94C7AB1E50}" type="presParOf" srcId="{7C22E63D-EE8D-420F-A2F3-2029184F59C8}" destId="{B85FC722-A55D-4436-8E3C-3E3AA70BACDF}"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A33CED9-FE15-44F6-B176-AEBBB117CC7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B4973FE1-B740-4229-A730-4046B60A2BD5}">
      <dgm:prSet phldrT="[Texto]"/>
      <dgm:spPr/>
      <dgm:t>
        <a:bodyPr/>
        <a:lstStyle/>
        <a:p>
          <a:r>
            <a:rPr lang="es-ES" dirty="0" smtClean="0"/>
            <a:t>Salida.</a:t>
          </a:r>
          <a:endParaRPr lang="es-ES" dirty="0"/>
        </a:p>
      </dgm:t>
    </dgm:pt>
    <dgm:pt modelId="{BC2C45E2-089C-4C61-B7FB-1DA33B5BD77E}" type="parTrans" cxnId="{A1C6C560-CDF1-4131-9F54-01AF7B6A5389}">
      <dgm:prSet/>
      <dgm:spPr/>
      <dgm:t>
        <a:bodyPr/>
        <a:lstStyle/>
        <a:p>
          <a:endParaRPr lang="es-ES"/>
        </a:p>
      </dgm:t>
    </dgm:pt>
    <dgm:pt modelId="{155F8E34-2FF1-4D1F-A7C6-50CB13441003}" type="sibTrans" cxnId="{A1C6C560-CDF1-4131-9F54-01AF7B6A5389}">
      <dgm:prSet/>
      <dgm:spPr/>
      <dgm:t>
        <a:bodyPr/>
        <a:lstStyle/>
        <a:p>
          <a:endParaRPr lang="es-ES"/>
        </a:p>
      </dgm:t>
    </dgm:pt>
    <dgm:pt modelId="{F9FF755B-0119-4C98-AD96-2378C3F8C7A1}">
      <dgm:prSet phldrT="[Texto]" custT="1"/>
      <dgm:spPr/>
      <dgm:t>
        <a:bodyPr/>
        <a:lstStyle/>
        <a:p>
          <a:r>
            <a:rPr lang="es-ES" sz="3000" dirty="0" smtClean="0"/>
            <a:t>Donde:</a:t>
          </a:r>
          <a:r>
            <a:rPr lang="es-ES" sz="5600" dirty="0" smtClean="0"/>
            <a:t> </a:t>
          </a:r>
          <a:endParaRPr lang="es-ES" sz="5600" dirty="0"/>
        </a:p>
      </dgm:t>
    </dgm:pt>
    <dgm:pt modelId="{628A468B-9894-431D-8BC8-38A41060D9AC}" type="parTrans" cxnId="{AFC6AA41-7406-438A-85D9-342B3854554D}">
      <dgm:prSet/>
      <dgm:spPr/>
      <dgm:t>
        <a:bodyPr/>
        <a:lstStyle/>
        <a:p>
          <a:endParaRPr lang="es-ES"/>
        </a:p>
      </dgm:t>
    </dgm:pt>
    <dgm:pt modelId="{5320E923-7FC6-4899-9C98-F8A6E8016246}" type="sibTrans" cxnId="{AFC6AA41-7406-438A-85D9-342B3854554D}">
      <dgm:prSet/>
      <dgm:spPr/>
      <dgm:t>
        <a:bodyPr/>
        <a:lstStyle/>
        <a:p>
          <a:endParaRPr lang="es-ES"/>
        </a:p>
      </dgm:t>
    </dgm:pt>
    <dgm:pt modelId="{DEAB851E-1F97-48D7-BA63-E113DC16B6C0}">
      <dgm:prSet phldrT="[Texto]"/>
      <dgm:spPr/>
      <dgm:t>
        <a:bodyPr/>
        <a:lstStyle/>
        <a:p>
          <a:pPr algn="just"/>
          <a:r>
            <a:rPr lang="es-ES" b="1" baseline="0" dirty="0" smtClean="0"/>
            <a:t>D:</a:t>
          </a:r>
          <a:r>
            <a:rPr lang="es-ES" b="0" baseline="0" dirty="0" smtClean="0"/>
            <a:t>Ciclo de trabajo</a:t>
          </a:r>
          <a:endParaRPr lang="es-ES" b="0" dirty="0"/>
        </a:p>
      </dgm:t>
    </dgm:pt>
    <dgm:pt modelId="{CFE1E8BB-B5DE-40F2-ABA1-3B6404C0B604}" type="parTrans" cxnId="{CD89F62D-2FD2-49F1-B896-8676E4BD52B6}">
      <dgm:prSet/>
      <dgm:spPr/>
      <dgm:t>
        <a:bodyPr/>
        <a:lstStyle/>
        <a:p>
          <a:endParaRPr lang="es-ES"/>
        </a:p>
      </dgm:t>
    </dgm:pt>
    <dgm:pt modelId="{41B7E534-F61F-4302-8C3C-E8902923A259}" type="sibTrans" cxnId="{CD89F62D-2FD2-49F1-B896-8676E4BD52B6}">
      <dgm:prSet/>
      <dgm:spPr/>
      <dgm:t>
        <a:bodyPr/>
        <a:lstStyle/>
        <a:p>
          <a:endParaRPr lang="es-ES"/>
        </a:p>
      </dgm:t>
    </dgm:pt>
    <dgm:pt modelId="{1BC7DD4D-EBA1-48D2-8003-6D815BAF306C}">
      <dgm:prSet phldrT="[Texto]"/>
      <dgm:spPr/>
      <dgm:t>
        <a:bodyPr/>
        <a:lstStyle/>
        <a:p>
          <a:pPr algn="just"/>
          <a:endParaRPr lang="es-ES" dirty="0"/>
        </a:p>
      </dgm:t>
    </dgm:pt>
    <dgm:pt modelId="{0777C0A4-FAE6-4663-BED8-CD51637A7665}" type="parTrans" cxnId="{9B0F9338-E40D-4899-8ADE-07926F290741}">
      <dgm:prSet/>
      <dgm:spPr/>
      <dgm:t>
        <a:bodyPr/>
        <a:lstStyle/>
        <a:p>
          <a:endParaRPr lang="es-EC"/>
        </a:p>
      </dgm:t>
    </dgm:pt>
    <dgm:pt modelId="{9366BAB3-67F5-407C-B067-50F9B1202DA5}" type="sibTrans" cxnId="{9B0F9338-E40D-4899-8ADE-07926F290741}">
      <dgm:prSet/>
      <dgm:spPr/>
      <dgm:t>
        <a:bodyPr/>
        <a:lstStyle/>
        <a:p>
          <a:endParaRPr lang="es-EC"/>
        </a:p>
      </dgm:t>
    </dgm:pt>
    <dgm:pt modelId="{1C145964-DA9A-4042-B953-8310729DC8B8}">
      <dgm:prSet/>
      <dgm:spPr/>
      <dgm:t>
        <a:bodyPr/>
        <a:lstStyle/>
        <a:p>
          <a:r>
            <a:rPr lang="es-EC" b="1" dirty="0" smtClean="0"/>
            <a:t>T: </a:t>
          </a:r>
          <a:r>
            <a:rPr lang="es-EC" b="0" dirty="0" smtClean="0"/>
            <a:t>Periodo de la onda cuadrada</a:t>
          </a:r>
          <a:r>
            <a:rPr lang="es-ES" b="0" baseline="0" dirty="0" smtClean="0"/>
            <a:t>.</a:t>
          </a:r>
          <a:endParaRPr lang="es-ES" b="0" dirty="0"/>
        </a:p>
      </dgm:t>
    </dgm:pt>
    <dgm:pt modelId="{062F753A-6E69-47C7-B64D-ECC6A18A6F03}" type="parTrans" cxnId="{BAB3EFD1-3CED-404B-9687-D87C7222AB24}">
      <dgm:prSet/>
      <dgm:spPr/>
      <dgm:t>
        <a:bodyPr/>
        <a:lstStyle/>
        <a:p>
          <a:endParaRPr lang="es-ES"/>
        </a:p>
      </dgm:t>
    </dgm:pt>
    <dgm:pt modelId="{18953A40-F19D-4B1D-B43E-66156E45422F}" type="sibTrans" cxnId="{BAB3EFD1-3CED-404B-9687-D87C7222AB24}">
      <dgm:prSet/>
      <dgm:spPr/>
      <dgm:t>
        <a:bodyPr/>
        <a:lstStyle/>
        <a:p>
          <a:endParaRPr lang="es-ES"/>
        </a:p>
      </dgm:t>
    </dgm:pt>
    <dgm:pt modelId="{8D8AB77F-53B3-4999-8E98-DDBCC5CA0B54}">
      <dgm:prSet phldrT="[Texto]"/>
      <dgm:spPr/>
      <dgm:t>
        <a:bodyPr/>
        <a:lstStyle/>
        <a:p>
          <a:r>
            <a:rPr lang="es-ES">
              <a:noFill/>
            </a:rPr>
            <a:t> </a:t>
          </a:r>
        </a:p>
      </dgm:t>
    </dgm:pt>
    <dgm:pt modelId="{1C36EC2C-6985-4F81-B257-858975AD38F3}" type="sibTrans" cxnId="{3F9AAA07-4223-49FE-B58D-586814C7EBE2}">
      <dgm:prSet/>
      <dgm:spPr/>
      <dgm:t>
        <a:bodyPr/>
        <a:lstStyle/>
        <a:p>
          <a:endParaRPr lang="es-EC"/>
        </a:p>
      </dgm:t>
    </dgm:pt>
    <dgm:pt modelId="{FF70D381-3A4E-46A1-9EC6-82C20931EACB}" type="parTrans" cxnId="{3F9AAA07-4223-49FE-B58D-586814C7EBE2}">
      <dgm:prSet/>
      <dgm:spPr/>
      <dgm:t>
        <a:bodyPr/>
        <a:lstStyle/>
        <a:p>
          <a:endParaRPr lang="es-EC"/>
        </a:p>
      </dgm:t>
    </dgm:pt>
    <dgm:pt modelId="{972A46E2-3184-45F6-8AE6-FF50D5EA710B}">
      <dgm:prSet phldrT="[Texto]"/>
      <dgm:spPr/>
      <dgm:t>
        <a:bodyPr/>
        <a:lstStyle/>
        <a:p>
          <a:r>
            <a:rPr lang="es-ES">
              <a:noFill/>
            </a:rPr>
            <a:t> </a:t>
          </a:r>
        </a:p>
      </dgm:t>
    </dgm:pt>
    <dgm:pt modelId="{F60743DE-1EB3-4A57-9B82-8654EE659044}" type="sibTrans" cxnId="{3417C793-D784-48CE-91D6-6E924981B4F7}">
      <dgm:prSet/>
      <dgm:spPr/>
      <dgm:t>
        <a:bodyPr/>
        <a:lstStyle/>
        <a:p>
          <a:endParaRPr lang="es-EC"/>
        </a:p>
      </dgm:t>
    </dgm:pt>
    <dgm:pt modelId="{5FBB1D57-D5F6-4F8A-87EB-9567921F5F14}" type="parTrans" cxnId="{3417C793-D784-48CE-91D6-6E924981B4F7}">
      <dgm:prSet/>
      <dgm:spPr/>
      <dgm:t>
        <a:bodyPr/>
        <a:lstStyle/>
        <a:p>
          <a:endParaRPr lang="es-EC"/>
        </a:p>
      </dgm:t>
    </dgm:pt>
    <dgm:pt modelId="{C0B926E5-5589-4EE5-AD0F-6D6305113A28}">
      <dgm:prSet phldrT="[Texto]"/>
      <dgm:spPr>
        <a:blipFill rotWithShape="1">
          <a:blip xmlns:r="http://schemas.openxmlformats.org/officeDocument/2006/relationships" r:embed="rId1"/>
          <a:stretch>
            <a:fillRect l="-3014"/>
          </a:stretch>
        </a:blipFill>
      </dgm:spPr>
      <dgm:t>
        <a:bodyPr/>
        <a:lstStyle/>
        <a:p>
          <a:r>
            <a:rPr lang="es-ES">
              <a:noFill/>
            </a:rPr>
            <a:t> </a:t>
          </a:r>
        </a:p>
      </dgm:t>
    </dgm:pt>
    <dgm:pt modelId="{C6820AB2-AB08-4ED5-83C0-DDB187439D8C}" type="sibTrans" cxnId="{1E3851E3-E93F-49A8-817F-5BADF196D4FD}">
      <dgm:prSet/>
      <dgm:spPr/>
      <dgm:t>
        <a:bodyPr/>
        <a:lstStyle/>
        <a:p>
          <a:endParaRPr lang="es-ES"/>
        </a:p>
      </dgm:t>
    </dgm:pt>
    <dgm:pt modelId="{52C0E5A6-05EC-45CC-BC31-C47046E5A76F}" type="parTrans" cxnId="{1E3851E3-E93F-49A8-817F-5BADF196D4FD}">
      <dgm:prSet/>
      <dgm:spPr/>
      <dgm:t>
        <a:bodyPr/>
        <a:lstStyle/>
        <a:p>
          <a:endParaRPr lang="es-ES"/>
        </a:p>
      </dgm:t>
    </dgm:pt>
    <dgm:pt modelId="{E8E684ED-EAB8-490A-B308-B25ED16BD37B}">
      <dgm:prSet phldrT="[Texto]"/>
      <dgm:spPr/>
      <dgm:t>
        <a:bodyPr/>
        <a:lstStyle/>
        <a:p>
          <a:pPr algn="just"/>
          <a:r>
            <a:rPr lang="es-EC" b="1" dirty="0" smtClean="0"/>
            <a:t>t: </a:t>
          </a:r>
          <a:r>
            <a:rPr lang="es-EC" b="0" dirty="0" smtClean="0"/>
            <a:t>tiempo en alto.</a:t>
          </a:r>
          <a:endParaRPr lang="es-ES" b="0" dirty="0"/>
        </a:p>
      </dgm:t>
    </dgm:pt>
    <dgm:pt modelId="{6BE9B2A5-A43A-4364-BC38-F4279AB62877}" type="parTrans" cxnId="{4AF68D7E-5282-4B9B-B419-0A7CF552742F}">
      <dgm:prSet/>
      <dgm:spPr/>
      <dgm:t>
        <a:bodyPr/>
        <a:lstStyle/>
        <a:p>
          <a:endParaRPr lang="es-ES"/>
        </a:p>
      </dgm:t>
    </dgm:pt>
    <dgm:pt modelId="{D58A3EDC-E1FE-4094-B8AF-E60E9DF7D62A}" type="sibTrans" cxnId="{4AF68D7E-5282-4B9B-B419-0A7CF552742F}">
      <dgm:prSet/>
      <dgm:spPr/>
      <dgm:t>
        <a:bodyPr/>
        <a:lstStyle/>
        <a:p>
          <a:endParaRPr lang="es-ES"/>
        </a:p>
      </dgm:t>
    </dgm:pt>
    <dgm:pt modelId="{7C22E63D-EE8D-420F-A2F3-2029184F59C8}" type="pres">
      <dgm:prSet presAssocID="{8A33CED9-FE15-44F6-B176-AEBBB117CC77}" presName="Name0" presStyleCnt="0">
        <dgm:presLayoutVars>
          <dgm:chMax val="7"/>
          <dgm:dir/>
          <dgm:animLvl val="lvl"/>
          <dgm:resizeHandles val="exact"/>
        </dgm:presLayoutVars>
      </dgm:prSet>
      <dgm:spPr/>
      <dgm:t>
        <a:bodyPr/>
        <a:lstStyle/>
        <a:p>
          <a:endParaRPr lang="es-ES"/>
        </a:p>
      </dgm:t>
    </dgm:pt>
    <dgm:pt modelId="{EC907209-2417-4721-8EEA-5B7100AEC6ED}" type="pres">
      <dgm:prSet presAssocID="{B4973FE1-B740-4229-A730-4046B60A2BD5}" presName="circle1" presStyleLbl="node1" presStyleIdx="0" presStyleCnt="2"/>
      <dgm:spPr/>
      <dgm:t>
        <a:bodyPr/>
        <a:lstStyle/>
        <a:p>
          <a:endParaRPr lang="es-ES"/>
        </a:p>
      </dgm:t>
    </dgm:pt>
    <dgm:pt modelId="{E47E2A29-38FE-425D-A301-FCBF708D59F8}" type="pres">
      <dgm:prSet presAssocID="{B4973FE1-B740-4229-A730-4046B60A2BD5}" presName="space" presStyleCnt="0"/>
      <dgm:spPr/>
      <dgm:t>
        <a:bodyPr/>
        <a:lstStyle/>
        <a:p>
          <a:endParaRPr lang="es-ES"/>
        </a:p>
      </dgm:t>
    </dgm:pt>
    <dgm:pt modelId="{61E61418-0EF6-4398-B74A-FF0171C50EBD}" type="pres">
      <dgm:prSet presAssocID="{B4973FE1-B740-4229-A730-4046B60A2BD5}" presName="rect1" presStyleLbl="alignAcc1" presStyleIdx="0" presStyleCnt="2" custLinFactNeighborX="-2223" custLinFactNeighborY="-158"/>
      <dgm:spPr/>
      <dgm:t>
        <a:bodyPr/>
        <a:lstStyle/>
        <a:p>
          <a:endParaRPr lang="es-ES"/>
        </a:p>
      </dgm:t>
    </dgm:pt>
    <dgm:pt modelId="{684DEDDC-C641-48E0-9293-427BE9CA0302}" type="pres">
      <dgm:prSet presAssocID="{F9FF755B-0119-4C98-AD96-2378C3F8C7A1}" presName="vertSpace2" presStyleLbl="node1" presStyleIdx="0" presStyleCnt="2"/>
      <dgm:spPr/>
      <dgm:t>
        <a:bodyPr/>
        <a:lstStyle/>
        <a:p>
          <a:endParaRPr lang="es-ES"/>
        </a:p>
      </dgm:t>
    </dgm:pt>
    <dgm:pt modelId="{47B860EC-A546-4A51-B780-C4CAD7CC3C6D}" type="pres">
      <dgm:prSet presAssocID="{F9FF755B-0119-4C98-AD96-2378C3F8C7A1}" presName="circle2" presStyleLbl="node1" presStyleIdx="1" presStyleCnt="2"/>
      <dgm:spPr/>
      <dgm:t>
        <a:bodyPr/>
        <a:lstStyle/>
        <a:p>
          <a:endParaRPr lang="es-ES"/>
        </a:p>
      </dgm:t>
    </dgm:pt>
    <dgm:pt modelId="{F0EC3213-CBC7-4C7C-A698-A0FC893E68C2}" type="pres">
      <dgm:prSet presAssocID="{F9FF755B-0119-4C98-AD96-2378C3F8C7A1}" presName="rect2" presStyleLbl="alignAcc1" presStyleIdx="1" presStyleCnt="2" custScaleY="148555"/>
      <dgm:spPr/>
      <dgm:t>
        <a:bodyPr/>
        <a:lstStyle/>
        <a:p>
          <a:endParaRPr lang="es-ES"/>
        </a:p>
      </dgm:t>
    </dgm:pt>
    <dgm:pt modelId="{7697E288-2269-481A-8CA9-2A9A5BD696FD}" type="pres">
      <dgm:prSet presAssocID="{B4973FE1-B740-4229-A730-4046B60A2BD5}" presName="rect1ParTx" presStyleLbl="alignAcc1" presStyleIdx="1" presStyleCnt="2">
        <dgm:presLayoutVars>
          <dgm:chMax val="1"/>
          <dgm:bulletEnabled val="1"/>
        </dgm:presLayoutVars>
      </dgm:prSet>
      <dgm:spPr/>
      <dgm:t>
        <a:bodyPr/>
        <a:lstStyle/>
        <a:p>
          <a:endParaRPr lang="es-ES"/>
        </a:p>
      </dgm:t>
    </dgm:pt>
    <dgm:pt modelId="{AD131A3D-D860-4A11-9CF2-DC67C5C77A99}" type="pres">
      <dgm:prSet presAssocID="{B4973FE1-B740-4229-A730-4046B60A2BD5}" presName="rect1ChTx" presStyleLbl="alignAcc1" presStyleIdx="1" presStyleCnt="2" custLinFactNeighborX="26428" custLinFactNeighborY="-65787">
        <dgm:presLayoutVars>
          <dgm:bulletEnabled val="1"/>
        </dgm:presLayoutVars>
      </dgm:prSet>
      <dgm:spPr/>
      <dgm:t>
        <a:bodyPr/>
        <a:lstStyle/>
        <a:p>
          <a:endParaRPr lang="es-ES"/>
        </a:p>
      </dgm:t>
    </dgm:pt>
    <dgm:pt modelId="{02C62CC6-2C47-4389-9F5F-5BA07EE4A354}" type="pres">
      <dgm:prSet presAssocID="{F9FF755B-0119-4C98-AD96-2378C3F8C7A1}" presName="rect2ParTx" presStyleLbl="alignAcc1" presStyleIdx="1" presStyleCnt="2">
        <dgm:presLayoutVars>
          <dgm:chMax val="1"/>
          <dgm:bulletEnabled val="1"/>
        </dgm:presLayoutVars>
      </dgm:prSet>
      <dgm:spPr/>
      <dgm:t>
        <a:bodyPr/>
        <a:lstStyle/>
        <a:p>
          <a:endParaRPr lang="es-ES"/>
        </a:p>
      </dgm:t>
    </dgm:pt>
    <dgm:pt modelId="{B85FC722-A55D-4436-8E3C-3E3AA70BACDF}" type="pres">
      <dgm:prSet presAssocID="{F9FF755B-0119-4C98-AD96-2378C3F8C7A1}" presName="rect2ChTx" presStyleLbl="alignAcc1" presStyleIdx="1" presStyleCnt="2" custScaleX="103326" custScaleY="129942" custLinFactNeighborX="-27541" custLinFactNeighborY="1145">
        <dgm:presLayoutVars>
          <dgm:bulletEnabled val="1"/>
        </dgm:presLayoutVars>
      </dgm:prSet>
      <dgm:spPr/>
      <dgm:t>
        <a:bodyPr/>
        <a:lstStyle/>
        <a:p>
          <a:endParaRPr lang="es-ES"/>
        </a:p>
      </dgm:t>
    </dgm:pt>
  </dgm:ptLst>
  <dgm:cxnLst>
    <dgm:cxn modelId="{503C4037-F597-43C3-9603-FB5554BBCB22}" type="presOf" srcId="{1C145964-DA9A-4042-B953-8310729DC8B8}" destId="{B85FC722-A55D-4436-8E3C-3E3AA70BACDF}" srcOrd="0" destOrd="2" presId="urn:microsoft.com/office/officeart/2005/8/layout/target3"/>
    <dgm:cxn modelId="{9B0F9338-E40D-4899-8ADE-07926F290741}" srcId="{F9FF755B-0119-4C98-AD96-2378C3F8C7A1}" destId="{1BC7DD4D-EBA1-48D2-8003-6D815BAF306C}" srcOrd="3" destOrd="0" parTransId="{0777C0A4-FAE6-4663-BED8-CD51637A7665}" sibTransId="{9366BAB3-67F5-407C-B067-50F9B1202DA5}"/>
    <dgm:cxn modelId="{4E726242-478D-4342-BAAD-293FEBC98F8A}" type="presOf" srcId="{B4973FE1-B740-4229-A730-4046B60A2BD5}" destId="{7697E288-2269-481A-8CA9-2A9A5BD696FD}" srcOrd="1" destOrd="0" presId="urn:microsoft.com/office/officeart/2005/8/layout/target3"/>
    <dgm:cxn modelId="{1E3851E3-E93F-49A8-817F-5BADF196D4FD}" srcId="{B4973FE1-B740-4229-A730-4046B60A2BD5}" destId="{C0B926E5-5589-4EE5-AD0F-6D6305113A28}" srcOrd="0" destOrd="0" parTransId="{52C0E5A6-05EC-45CC-BC31-C47046E5A76F}" sibTransId="{C6820AB2-AB08-4ED5-83C0-DDB187439D8C}"/>
    <dgm:cxn modelId="{CD89F62D-2FD2-49F1-B896-8676E4BD52B6}" srcId="{F9FF755B-0119-4C98-AD96-2378C3F8C7A1}" destId="{DEAB851E-1F97-48D7-BA63-E113DC16B6C0}" srcOrd="0" destOrd="0" parTransId="{CFE1E8BB-B5DE-40F2-ABA1-3B6404C0B604}" sibTransId="{41B7E534-F61F-4302-8C3C-E8902923A259}"/>
    <dgm:cxn modelId="{748317A2-70C9-4F05-BA2D-5B4B479DEEC0}" type="presOf" srcId="{972A46E2-3184-45F6-8AE6-FF50D5EA710B}" destId="{AD131A3D-D860-4A11-9CF2-DC67C5C77A99}" srcOrd="0" destOrd="1" presId="urn:microsoft.com/office/officeart/2005/8/layout/target3"/>
    <dgm:cxn modelId="{86D54724-D96B-457E-B668-FED1F681CC2B}" type="presOf" srcId="{F9FF755B-0119-4C98-AD96-2378C3F8C7A1}" destId="{F0EC3213-CBC7-4C7C-A698-A0FC893E68C2}" srcOrd="0" destOrd="0" presId="urn:microsoft.com/office/officeart/2005/8/layout/target3"/>
    <dgm:cxn modelId="{78BC3F8A-D1FB-425E-9F23-14405455BB74}" type="presOf" srcId="{E8E684ED-EAB8-490A-B308-B25ED16BD37B}" destId="{B85FC722-A55D-4436-8E3C-3E3AA70BACDF}" srcOrd="0" destOrd="1" presId="urn:microsoft.com/office/officeart/2005/8/layout/target3"/>
    <dgm:cxn modelId="{AFC6AA41-7406-438A-85D9-342B3854554D}" srcId="{8A33CED9-FE15-44F6-B176-AEBBB117CC77}" destId="{F9FF755B-0119-4C98-AD96-2378C3F8C7A1}" srcOrd="1" destOrd="0" parTransId="{628A468B-9894-431D-8BC8-38A41060D9AC}" sibTransId="{5320E923-7FC6-4899-9C98-F8A6E8016246}"/>
    <dgm:cxn modelId="{3408B8AA-43F7-4BCA-9889-A83413248F72}" type="presOf" srcId="{F9FF755B-0119-4C98-AD96-2378C3F8C7A1}" destId="{02C62CC6-2C47-4389-9F5F-5BA07EE4A354}" srcOrd="1" destOrd="0" presId="urn:microsoft.com/office/officeart/2005/8/layout/target3"/>
    <dgm:cxn modelId="{4AF68D7E-5282-4B9B-B419-0A7CF552742F}" srcId="{F9FF755B-0119-4C98-AD96-2378C3F8C7A1}" destId="{E8E684ED-EAB8-490A-B308-B25ED16BD37B}" srcOrd="1" destOrd="0" parTransId="{6BE9B2A5-A43A-4364-BC38-F4279AB62877}" sibTransId="{D58A3EDC-E1FE-4094-B8AF-E60E9DF7D62A}"/>
    <dgm:cxn modelId="{A1C6C560-CDF1-4131-9F54-01AF7B6A5389}" srcId="{8A33CED9-FE15-44F6-B176-AEBBB117CC77}" destId="{B4973FE1-B740-4229-A730-4046B60A2BD5}" srcOrd="0" destOrd="0" parTransId="{BC2C45E2-089C-4C61-B7FB-1DA33B5BD77E}" sibTransId="{155F8E34-2FF1-4D1F-A7C6-50CB13441003}"/>
    <dgm:cxn modelId="{F46295F9-EC75-4B10-ADB5-10B4238EB30F}" type="presOf" srcId="{1BC7DD4D-EBA1-48D2-8003-6D815BAF306C}" destId="{B85FC722-A55D-4436-8E3C-3E3AA70BACDF}" srcOrd="0" destOrd="3" presId="urn:microsoft.com/office/officeart/2005/8/layout/target3"/>
    <dgm:cxn modelId="{3417C793-D784-48CE-91D6-6E924981B4F7}" srcId="{B4973FE1-B740-4229-A730-4046B60A2BD5}" destId="{972A46E2-3184-45F6-8AE6-FF50D5EA710B}" srcOrd="1" destOrd="0" parTransId="{5FBB1D57-D5F6-4F8A-87EB-9567921F5F14}" sibTransId="{F60743DE-1EB3-4A57-9B82-8654EE659044}"/>
    <dgm:cxn modelId="{F055A1D3-9BAC-4E0F-BF0F-68605E276D95}" type="presOf" srcId="{8D8AB77F-53B3-4999-8E98-DDBCC5CA0B54}" destId="{AD131A3D-D860-4A11-9CF2-DC67C5C77A99}" srcOrd="0" destOrd="2" presId="urn:microsoft.com/office/officeart/2005/8/layout/target3"/>
    <dgm:cxn modelId="{11C9BC7D-59B2-4B75-AC83-799358E108DA}" type="presOf" srcId="{C0B926E5-5589-4EE5-AD0F-6D6305113A28}" destId="{AD131A3D-D860-4A11-9CF2-DC67C5C77A99}" srcOrd="0" destOrd="0" presId="urn:microsoft.com/office/officeart/2005/8/layout/target3"/>
    <dgm:cxn modelId="{80AE1189-0430-4A13-B624-83CABD5EC392}" type="presOf" srcId="{8A33CED9-FE15-44F6-B176-AEBBB117CC77}" destId="{7C22E63D-EE8D-420F-A2F3-2029184F59C8}" srcOrd="0" destOrd="0" presId="urn:microsoft.com/office/officeart/2005/8/layout/target3"/>
    <dgm:cxn modelId="{BAB3EFD1-3CED-404B-9687-D87C7222AB24}" srcId="{F9FF755B-0119-4C98-AD96-2378C3F8C7A1}" destId="{1C145964-DA9A-4042-B953-8310729DC8B8}" srcOrd="2" destOrd="0" parTransId="{062F753A-6E69-47C7-B64D-ECC6A18A6F03}" sibTransId="{18953A40-F19D-4B1D-B43E-66156E45422F}"/>
    <dgm:cxn modelId="{33168AF5-A5A9-4951-BDAD-9780B8A2002B}" type="presOf" srcId="{B4973FE1-B740-4229-A730-4046B60A2BD5}" destId="{61E61418-0EF6-4398-B74A-FF0171C50EBD}" srcOrd="0" destOrd="0" presId="urn:microsoft.com/office/officeart/2005/8/layout/target3"/>
    <dgm:cxn modelId="{3F9AAA07-4223-49FE-B58D-586814C7EBE2}" srcId="{B4973FE1-B740-4229-A730-4046B60A2BD5}" destId="{8D8AB77F-53B3-4999-8E98-DDBCC5CA0B54}" srcOrd="2" destOrd="0" parTransId="{FF70D381-3A4E-46A1-9EC6-82C20931EACB}" sibTransId="{1C36EC2C-6985-4F81-B257-858975AD38F3}"/>
    <dgm:cxn modelId="{663F4084-CD77-430D-9AB6-4086CADF2592}" type="presOf" srcId="{DEAB851E-1F97-48D7-BA63-E113DC16B6C0}" destId="{B85FC722-A55D-4436-8E3C-3E3AA70BACDF}" srcOrd="0" destOrd="0" presId="urn:microsoft.com/office/officeart/2005/8/layout/target3"/>
    <dgm:cxn modelId="{97718CAC-A363-4D7F-A9A2-6B670F8890F9}" type="presParOf" srcId="{7C22E63D-EE8D-420F-A2F3-2029184F59C8}" destId="{EC907209-2417-4721-8EEA-5B7100AEC6ED}" srcOrd="0" destOrd="0" presId="urn:microsoft.com/office/officeart/2005/8/layout/target3"/>
    <dgm:cxn modelId="{296F152B-FF17-489B-8256-BD80D94C42FD}" type="presParOf" srcId="{7C22E63D-EE8D-420F-A2F3-2029184F59C8}" destId="{E47E2A29-38FE-425D-A301-FCBF708D59F8}" srcOrd="1" destOrd="0" presId="urn:microsoft.com/office/officeart/2005/8/layout/target3"/>
    <dgm:cxn modelId="{42DF1108-AB8D-4E2B-8122-2F4BE8D6EEED}" type="presParOf" srcId="{7C22E63D-EE8D-420F-A2F3-2029184F59C8}" destId="{61E61418-0EF6-4398-B74A-FF0171C50EBD}" srcOrd="2" destOrd="0" presId="urn:microsoft.com/office/officeart/2005/8/layout/target3"/>
    <dgm:cxn modelId="{148C442F-C403-4355-9F48-A450AB60B373}" type="presParOf" srcId="{7C22E63D-EE8D-420F-A2F3-2029184F59C8}" destId="{684DEDDC-C641-48E0-9293-427BE9CA0302}" srcOrd="3" destOrd="0" presId="urn:microsoft.com/office/officeart/2005/8/layout/target3"/>
    <dgm:cxn modelId="{8CB212F3-6A7C-4389-A3C5-0DD08E37F8F1}" type="presParOf" srcId="{7C22E63D-EE8D-420F-A2F3-2029184F59C8}" destId="{47B860EC-A546-4A51-B780-C4CAD7CC3C6D}" srcOrd="4" destOrd="0" presId="urn:microsoft.com/office/officeart/2005/8/layout/target3"/>
    <dgm:cxn modelId="{A51D6FC1-FFB0-4C26-94A1-D0F4FAC2E1D7}" type="presParOf" srcId="{7C22E63D-EE8D-420F-A2F3-2029184F59C8}" destId="{F0EC3213-CBC7-4C7C-A698-A0FC893E68C2}" srcOrd="5" destOrd="0" presId="urn:microsoft.com/office/officeart/2005/8/layout/target3"/>
    <dgm:cxn modelId="{2CEA843E-ABD9-4A00-83BF-C914CA37C67F}" type="presParOf" srcId="{7C22E63D-EE8D-420F-A2F3-2029184F59C8}" destId="{7697E288-2269-481A-8CA9-2A9A5BD696FD}" srcOrd="6" destOrd="0" presId="urn:microsoft.com/office/officeart/2005/8/layout/target3"/>
    <dgm:cxn modelId="{CDC08660-1A91-4EE3-9D96-6CA59BC53C18}" type="presParOf" srcId="{7C22E63D-EE8D-420F-A2F3-2029184F59C8}" destId="{AD131A3D-D860-4A11-9CF2-DC67C5C77A99}" srcOrd="7" destOrd="0" presId="urn:microsoft.com/office/officeart/2005/8/layout/target3"/>
    <dgm:cxn modelId="{D4C623A8-5BF7-40FE-9027-FA9992061A1A}" type="presParOf" srcId="{7C22E63D-EE8D-420F-A2F3-2029184F59C8}" destId="{02C62CC6-2C47-4389-9F5F-5BA07EE4A354}" srcOrd="8" destOrd="0" presId="urn:microsoft.com/office/officeart/2005/8/layout/target3"/>
    <dgm:cxn modelId="{19726991-95A0-4CFE-B4D5-6AC7EFD958F8}" type="presParOf" srcId="{7C22E63D-EE8D-420F-A2F3-2029184F59C8}" destId="{B85FC722-A55D-4436-8E3C-3E3AA70BACDF}"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9A78B-14AC-4B74-B276-26CFC89F4E6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816CB9EE-5EB2-4964-A14D-5942795D193B}">
      <dgm:prSet phldrT="[Texto]"/>
      <dgm:spPr/>
      <dgm:t>
        <a:bodyPr/>
        <a:lstStyle/>
        <a:p>
          <a:r>
            <a:rPr lang="es-EC" dirty="0" smtClean="0"/>
            <a:t>   </a:t>
          </a:r>
          <a:endParaRPr lang="es-EC" dirty="0"/>
        </a:p>
      </dgm:t>
    </dgm:pt>
    <dgm:pt modelId="{C5CDA614-F75A-4CA1-9668-41A8BA7A2B1A}" type="parTrans" cxnId="{0AB30E51-C3B8-4839-9C3F-3A5311CE90F4}">
      <dgm:prSet/>
      <dgm:spPr/>
      <dgm:t>
        <a:bodyPr/>
        <a:lstStyle/>
        <a:p>
          <a:endParaRPr lang="es-EC"/>
        </a:p>
      </dgm:t>
    </dgm:pt>
    <dgm:pt modelId="{F6AA4264-E7C4-49A9-9D7D-A1310A1BF6CC}" type="sibTrans" cxnId="{0AB30E51-C3B8-4839-9C3F-3A5311CE90F4}">
      <dgm:prSet/>
      <dgm:spPr/>
      <dgm:t>
        <a:bodyPr/>
        <a:lstStyle/>
        <a:p>
          <a:endParaRPr lang="es-EC"/>
        </a:p>
      </dgm:t>
    </dgm:pt>
    <dgm:pt modelId="{037516D3-1B6C-4225-8C0B-9732BC68E585}">
      <dgm:prSet phldrT="[Texto]"/>
      <dgm:spPr/>
      <dgm:t>
        <a:bodyPr/>
        <a:lstStyle/>
        <a:p>
          <a:r>
            <a:rPr lang="es-EC" dirty="0" smtClean="0"/>
            <a:t>Lámparas</a:t>
          </a:r>
          <a:endParaRPr lang="es-EC" dirty="0"/>
        </a:p>
      </dgm:t>
    </dgm:pt>
    <dgm:pt modelId="{81DD555E-4ED1-43BA-B0B0-6560D1DD3ABB}" type="parTrans" cxnId="{1096A273-4EAB-4414-BF7B-7153EEF71993}">
      <dgm:prSet/>
      <dgm:spPr/>
      <dgm:t>
        <a:bodyPr/>
        <a:lstStyle/>
        <a:p>
          <a:endParaRPr lang="es-EC"/>
        </a:p>
      </dgm:t>
    </dgm:pt>
    <dgm:pt modelId="{F4B02333-DA1A-469E-8743-784E6CFB7DF7}" type="sibTrans" cxnId="{1096A273-4EAB-4414-BF7B-7153EEF71993}">
      <dgm:prSet/>
      <dgm:spPr/>
      <dgm:t>
        <a:bodyPr/>
        <a:lstStyle/>
        <a:p>
          <a:endParaRPr lang="es-EC"/>
        </a:p>
      </dgm:t>
    </dgm:pt>
    <dgm:pt modelId="{292BBE4B-EF4A-452B-A99E-DB9C3D78B0BD}">
      <dgm:prSet phldrT="[Texto]"/>
      <dgm:spPr/>
      <dgm:t>
        <a:bodyPr/>
        <a:lstStyle/>
        <a:p>
          <a:r>
            <a:rPr lang="es-EC" dirty="0" smtClean="0"/>
            <a:t>Balastro	</a:t>
          </a:r>
          <a:endParaRPr lang="es-EC" dirty="0"/>
        </a:p>
      </dgm:t>
    </dgm:pt>
    <dgm:pt modelId="{0BF97350-3CEC-49B4-B062-6A872D9CE207}" type="parTrans" cxnId="{C63F7150-2659-46CB-8F8D-4075042571FF}">
      <dgm:prSet/>
      <dgm:spPr/>
      <dgm:t>
        <a:bodyPr/>
        <a:lstStyle/>
        <a:p>
          <a:endParaRPr lang="es-EC"/>
        </a:p>
      </dgm:t>
    </dgm:pt>
    <dgm:pt modelId="{03D170B2-6EC1-4450-88D3-D1E7D9113CC4}" type="sibTrans" cxnId="{C63F7150-2659-46CB-8F8D-4075042571FF}">
      <dgm:prSet/>
      <dgm:spPr/>
      <dgm:t>
        <a:bodyPr/>
        <a:lstStyle/>
        <a:p>
          <a:endParaRPr lang="es-EC"/>
        </a:p>
      </dgm:t>
    </dgm:pt>
    <dgm:pt modelId="{E9EA5F41-D87F-4700-BE7D-661A48415529}">
      <dgm:prSet phldrT="[Texto]"/>
      <dgm:spPr/>
      <dgm:t>
        <a:bodyPr/>
        <a:lstStyle/>
        <a:p>
          <a:endParaRPr lang="es-EC" dirty="0"/>
        </a:p>
      </dgm:t>
    </dgm:pt>
    <dgm:pt modelId="{EDFB2BC2-50FB-4B08-AB24-CA47B781DC7B}" type="parTrans" cxnId="{EDE6A3BE-9D0F-42E6-963E-9A5BBA68BA0D}">
      <dgm:prSet/>
      <dgm:spPr/>
      <dgm:t>
        <a:bodyPr/>
        <a:lstStyle/>
        <a:p>
          <a:endParaRPr lang="es-EC"/>
        </a:p>
      </dgm:t>
    </dgm:pt>
    <dgm:pt modelId="{59F2347C-692D-4107-8F0C-81296FA86604}" type="sibTrans" cxnId="{EDE6A3BE-9D0F-42E6-963E-9A5BBA68BA0D}">
      <dgm:prSet/>
      <dgm:spPr/>
      <dgm:t>
        <a:bodyPr/>
        <a:lstStyle/>
        <a:p>
          <a:endParaRPr lang="es-EC"/>
        </a:p>
      </dgm:t>
    </dgm:pt>
    <dgm:pt modelId="{4BEF4527-6934-48C5-8338-C775B0B5CFBF}">
      <dgm:prSet phldrT="[Texto]"/>
      <dgm:spPr/>
      <dgm:t>
        <a:bodyPr/>
        <a:lstStyle/>
        <a:p>
          <a:r>
            <a:rPr lang="es-EC" dirty="0" smtClean="0"/>
            <a:t>Lógica Fuzzy</a:t>
          </a:r>
          <a:endParaRPr lang="es-EC" dirty="0"/>
        </a:p>
      </dgm:t>
    </dgm:pt>
    <dgm:pt modelId="{E9F84F91-64BC-491D-8B6C-8AD968F1F941}" type="parTrans" cxnId="{C09237D2-F7CA-44EE-9A3F-F5B03D2B21A8}">
      <dgm:prSet/>
      <dgm:spPr/>
      <dgm:t>
        <a:bodyPr/>
        <a:lstStyle/>
        <a:p>
          <a:endParaRPr lang="es-EC"/>
        </a:p>
      </dgm:t>
    </dgm:pt>
    <dgm:pt modelId="{8A6BF68B-20E9-4A6E-9A0A-AEEDAA247152}" type="sibTrans" cxnId="{C09237D2-F7CA-44EE-9A3F-F5B03D2B21A8}">
      <dgm:prSet/>
      <dgm:spPr/>
      <dgm:t>
        <a:bodyPr/>
        <a:lstStyle/>
        <a:p>
          <a:endParaRPr lang="es-EC"/>
        </a:p>
      </dgm:t>
    </dgm:pt>
    <dgm:pt modelId="{3D8B6D40-9D6D-45A7-BE76-22AA52F04C91}">
      <dgm:prSet phldrT="[Texto]"/>
      <dgm:spPr/>
      <dgm:t>
        <a:bodyPr/>
        <a:lstStyle/>
        <a:p>
          <a:endParaRPr lang="es-EC" dirty="0"/>
        </a:p>
      </dgm:t>
    </dgm:pt>
    <dgm:pt modelId="{CCFB4B92-C021-4773-85B0-2F222423AE54}" type="parTrans" cxnId="{4FF50890-A092-40EC-B007-2FC3DC24EE7A}">
      <dgm:prSet/>
      <dgm:spPr/>
      <dgm:t>
        <a:bodyPr/>
        <a:lstStyle/>
        <a:p>
          <a:endParaRPr lang="es-EC"/>
        </a:p>
      </dgm:t>
    </dgm:pt>
    <dgm:pt modelId="{87F01B46-9A48-4577-95C9-24A689B17160}" type="sibTrans" cxnId="{4FF50890-A092-40EC-B007-2FC3DC24EE7A}">
      <dgm:prSet/>
      <dgm:spPr/>
      <dgm:t>
        <a:bodyPr/>
        <a:lstStyle/>
        <a:p>
          <a:endParaRPr lang="es-EC"/>
        </a:p>
      </dgm:t>
    </dgm:pt>
    <dgm:pt modelId="{85EF581C-FC1A-46D3-BDB4-F78B1A4EB899}">
      <dgm:prSet/>
      <dgm:spPr/>
      <dgm:t>
        <a:bodyPr/>
        <a:lstStyle/>
        <a:p>
          <a:r>
            <a:rPr lang="es-EC" dirty="0" smtClean="0"/>
            <a:t>Convertidores </a:t>
          </a:r>
          <a:endParaRPr lang="es-EC" dirty="0"/>
        </a:p>
      </dgm:t>
    </dgm:pt>
    <dgm:pt modelId="{0655410C-23A6-4540-88DC-4AB2331B638D}" type="parTrans" cxnId="{DDA2486A-B431-47D6-8FD3-7407FE06BCC1}">
      <dgm:prSet/>
      <dgm:spPr/>
      <dgm:t>
        <a:bodyPr/>
        <a:lstStyle/>
        <a:p>
          <a:endParaRPr lang="es-EC"/>
        </a:p>
      </dgm:t>
    </dgm:pt>
    <dgm:pt modelId="{0A5F1DA8-68C5-4191-8C65-A40F6768444A}" type="sibTrans" cxnId="{DDA2486A-B431-47D6-8FD3-7407FE06BCC1}">
      <dgm:prSet/>
      <dgm:spPr/>
      <dgm:t>
        <a:bodyPr/>
        <a:lstStyle/>
        <a:p>
          <a:endParaRPr lang="es-EC"/>
        </a:p>
      </dgm:t>
    </dgm:pt>
    <dgm:pt modelId="{E0D4C033-3AF0-40F5-9BFB-8411DF0ED19E}">
      <dgm:prSet phldrT="[Texto]"/>
      <dgm:spPr/>
      <dgm:t>
        <a:bodyPr/>
        <a:lstStyle/>
        <a:p>
          <a:r>
            <a:rPr lang="es-EC" dirty="0" smtClean="0"/>
            <a:t>  </a:t>
          </a:r>
          <a:endParaRPr lang="es-EC" dirty="0"/>
        </a:p>
      </dgm:t>
    </dgm:pt>
    <dgm:pt modelId="{51BA5777-DE79-450B-A6E3-867E19B56DFB}" type="sibTrans" cxnId="{10593407-1E62-42E8-8E83-A55041E514AE}">
      <dgm:prSet/>
      <dgm:spPr/>
      <dgm:t>
        <a:bodyPr/>
        <a:lstStyle/>
        <a:p>
          <a:endParaRPr lang="es-EC"/>
        </a:p>
      </dgm:t>
    </dgm:pt>
    <dgm:pt modelId="{744ECF58-566D-4340-AD9A-4FFBE98C35E2}" type="parTrans" cxnId="{10593407-1E62-42E8-8E83-A55041E514AE}">
      <dgm:prSet/>
      <dgm:spPr/>
      <dgm:t>
        <a:bodyPr/>
        <a:lstStyle/>
        <a:p>
          <a:endParaRPr lang="es-EC"/>
        </a:p>
      </dgm:t>
    </dgm:pt>
    <dgm:pt modelId="{2658C620-4E95-46E3-9853-BDA1F11907B8}" type="pres">
      <dgm:prSet presAssocID="{3089A78B-14AC-4B74-B276-26CFC89F4E67}" presName="linearFlow" presStyleCnt="0">
        <dgm:presLayoutVars>
          <dgm:dir/>
          <dgm:animLvl val="lvl"/>
          <dgm:resizeHandles val="exact"/>
        </dgm:presLayoutVars>
      </dgm:prSet>
      <dgm:spPr/>
      <dgm:t>
        <a:bodyPr/>
        <a:lstStyle/>
        <a:p>
          <a:endParaRPr lang="es-EC"/>
        </a:p>
      </dgm:t>
    </dgm:pt>
    <dgm:pt modelId="{149055FE-2FA3-493C-8446-1576274D4774}" type="pres">
      <dgm:prSet presAssocID="{816CB9EE-5EB2-4964-A14D-5942795D193B}" presName="composite" presStyleCnt="0"/>
      <dgm:spPr/>
    </dgm:pt>
    <dgm:pt modelId="{A6FBA6D7-184F-4E20-A3D3-F3A87719FB5C}" type="pres">
      <dgm:prSet presAssocID="{816CB9EE-5EB2-4964-A14D-5942795D193B}" presName="parentText" presStyleLbl="alignNode1" presStyleIdx="0" presStyleCnt="4">
        <dgm:presLayoutVars>
          <dgm:chMax val="1"/>
          <dgm:bulletEnabled val="1"/>
        </dgm:presLayoutVars>
      </dgm:prSet>
      <dgm:spPr/>
      <dgm:t>
        <a:bodyPr/>
        <a:lstStyle/>
        <a:p>
          <a:endParaRPr lang="es-EC"/>
        </a:p>
      </dgm:t>
    </dgm:pt>
    <dgm:pt modelId="{22A9B1F8-2BB6-4144-9AC9-EA7804557DDF}" type="pres">
      <dgm:prSet presAssocID="{816CB9EE-5EB2-4964-A14D-5942795D193B}" presName="descendantText" presStyleLbl="alignAcc1" presStyleIdx="0" presStyleCnt="4">
        <dgm:presLayoutVars>
          <dgm:bulletEnabled val="1"/>
        </dgm:presLayoutVars>
      </dgm:prSet>
      <dgm:spPr/>
      <dgm:t>
        <a:bodyPr/>
        <a:lstStyle/>
        <a:p>
          <a:endParaRPr lang="es-EC"/>
        </a:p>
      </dgm:t>
    </dgm:pt>
    <dgm:pt modelId="{184E2201-E93F-485A-B617-1BD4538D646C}" type="pres">
      <dgm:prSet presAssocID="{F6AA4264-E7C4-49A9-9D7D-A1310A1BF6CC}" presName="sp" presStyleCnt="0"/>
      <dgm:spPr/>
    </dgm:pt>
    <dgm:pt modelId="{8AF43617-42E6-40FF-908D-3A0CC2355D8F}" type="pres">
      <dgm:prSet presAssocID="{E0D4C033-3AF0-40F5-9BFB-8411DF0ED19E}" presName="composite" presStyleCnt="0"/>
      <dgm:spPr/>
    </dgm:pt>
    <dgm:pt modelId="{8C916DA0-FF09-41E6-A8CD-1E3B2D514FF5}" type="pres">
      <dgm:prSet presAssocID="{E0D4C033-3AF0-40F5-9BFB-8411DF0ED19E}" presName="parentText" presStyleLbl="alignNode1" presStyleIdx="1" presStyleCnt="4">
        <dgm:presLayoutVars>
          <dgm:chMax val="1"/>
          <dgm:bulletEnabled val="1"/>
        </dgm:presLayoutVars>
      </dgm:prSet>
      <dgm:spPr/>
      <dgm:t>
        <a:bodyPr/>
        <a:lstStyle/>
        <a:p>
          <a:endParaRPr lang="es-EC"/>
        </a:p>
      </dgm:t>
    </dgm:pt>
    <dgm:pt modelId="{5865B9EE-5DC7-4375-B5D6-9A70BE43F6DC}" type="pres">
      <dgm:prSet presAssocID="{E0D4C033-3AF0-40F5-9BFB-8411DF0ED19E}" presName="descendantText" presStyleLbl="alignAcc1" presStyleIdx="1" presStyleCnt="4">
        <dgm:presLayoutVars>
          <dgm:bulletEnabled val="1"/>
        </dgm:presLayoutVars>
      </dgm:prSet>
      <dgm:spPr/>
      <dgm:t>
        <a:bodyPr/>
        <a:lstStyle/>
        <a:p>
          <a:endParaRPr lang="es-EC"/>
        </a:p>
      </dgm:t>
    </dgm:pt>
    <dgm:pt modelId="{59112213-3352-4834-9412-CCB65ABC7DD4}" type="pres">
      <dgm:prSet presAssocID="{51BA5777-DE79-450B-A6E3-867E19B56DFB}" presName="sp" presStyleCnt="0"/>
      <dgm:spPr/>
    </dgm:pt>
    <dgm:pt modelId="{09BEF5FE-A696-4CE2-B931-706B13F8E1CF}" type="pres">
      <dgm:prSet presAssocID="{E9EA5F41-D87F-4700-BE7D-661A48415529}" presName="composite" presStyleCnt="0"/>
      <dgm:spPr/>
    </dgm:pt>
    <dgm:pt modelId="{F15627A0-B922-44EB-BC60-9C7B318A3C28}" type="pres">
      <dgm:prSet presAssocID="{E9EA5F41-D87F-4700-BE7D-661A48415529}" presName="parentText" presStyleLbl="alignNode1" presStyleIdx="2" presStyleCnt="4">
        <dgm:presLayoutVars>
          <dgm:chMax val="1"/>
          <dgm:bulletEnabled val="1"/>
        </dgm:presLayoutVars>
      </dgm:prSet>
      <dgm:spPr/>
      <dgm:t>
        <a:bodyPr/>
        <a:lstStyle/>
        <a:p>
          <a:endParaRPr lang="es-EC"/>
        </a:p>
      </dgm:t>
    </dgm:pt>
    <dgm:pt modelId="{B931D2A6-41CD-44FC-878A-188B91345701}" type="pres">
      <dgm:prSet presAssocID="{E9EA5F41-D87F-4700-BE7D-661A48415529}" presName="descendantText" presStyleLbl="alignAcc1" presStyleIdx="2" presStyleCnt="4" custLinFactNeighborX="-93" custLinFactNeighborY="6320">
        <dgm:presLayoutVars>
          <dgm:bulletEnabled val="1"/>
        </dgm:presLayoutVars>
      </dgm:prSet>
      <dgm:spPr/>
      <dgm:t>
        <a:bodyPr/>
        <a:lstStyle/>
        <a:p>
          <a:endParaRPr lang="es-EC"/>
        </a:p>
      </dgm:t>
    </dgm:pt>
    <dgm:pt modelId="{608FBA1A-9437-467B-A600-69C4DC44EAEC}" type="pres">
      <dgm:prSet presAssocID="{59F2347C-692D-4107-8F0C-81296FA86604}" presName="sp" presStyleCnt="0"/>
      <dgm:spPr/>
    </dgm:pt>
    <dgm:pt modelId="{844F4E34-A8E5-409C-9808-FB8AC8738172}" type="pres">
      <dgm:prSet presAssocID="{3D8B6D40-9D6D-45A7-BE76-22AA52F04C91}" presName="composite" presStyleCnt="0"/>
      <dgm:spPr/>
    </dgm:pt>
    <dgm:pt modelId="{F9D95FFA-39FA-4D63-9D81-4BF902C9445F}" type="pres">
      <dgm:prSet presAssocID="{3D8B6D40-9D6D-45A7-BE76-22AA52F04C91}" presName="parentText" presStyleLbl="alignNode1" presStyleIdx="3" presStyleCnt="4">
        <dgm:presLayoutVars>
          <dgm:chMax val="1"/>
          <dgm:bulletEnabled val="1"/>
        </dgm:presLayoutVars>
      </dgm:prSet>
      <dgm:spPr/>
      <dgm:t>
        <a:bodyPr/>
        <a:lstStyle/>
        <a:p>
          <a:endParaRPr lang="es-EC"/>
        </a:p>
      </dgm:t>
    </dgm:pt>
    <dgm:pt modelId="{0BFF3DB6-C45E-453F-9A8B-57397B024F98}" type="pres">
      <dgm:prSet presAssocID="{3D8B6D40-9D6D-45A7-BE76-22AA52F04C91}" presName="descendantText" presStyleLbl="alignAcc1" presStyleIdx="3" presStyleCnt="4" custLinFactNeighborX="754" custLinFactNeighborY="9979">
        <dgm:presLayoutVars>
          <dgm:bulletEnabled val="1"/>
        </dgm:presLayoutVars>
      </dgm:prSet>
      <dgm:spPr/>
      <dgm:t>
        <a:bodyPr/>
        <a:lstStyle/>
        <a:p>
          <a:endParaRPr lang="es-EC"/>
        </a:p>
      </dgm:t>
    </dgm:pt>
  </dgm:ptLst>
  <dgm:cxnLst>
    <dgm:cxn modelId="{DEB045DD-7CC1-4053-A094-E90EE34C77E2}" type="presOf" srcId="{292BBE4B-EF4A-452B-A99E-DB9C3D78B0BD}" destId="{5865B9EE-5DC7-4375-B5D6-9A70BE43F6DC}" srcOrd="0" destOrd="0" presId="urn:microsoft.com/office/officeart/2005/8/layout/chevron2"/>
    <dgm:cxn modelId="{0AB30E51-C3B8-4839-9C3F-3A5311CE90F4}" srcId="{3089A78B-14AC-4B74-B276-26CFC89F4E67}" destId="{816CB9EE-5EB2-4964-A14D-5942795D193B}" srcOrd="0" destOrd="0" parTransId="{C5CDA614-F75A-4CA1-9668-41A8BA7A2B1A}" sibTransId="{F6AA4264-E7C4-49A9-9D7D-A1310A1BF6CC}"/>
    <dgm:cxn modelId="{10593407-1E62-42E8-8E83-A55041E514AE}" srcId="{3089A78B-14AC-4B74-B276-26CFC89F4E67}" destId="{E0D4C033-3AF0-40F5-9BFB-8411DF0ED19E}" srcOrd="1" destOrd="0" parTransId="{744ECF58-566D-4340-AD9A-4FFBE98C35E2}" sibTransId="{51BA5777-DE79-450B-A6E3-867E19B56DFB}"/>
    <dgm:cxn modelId="{4FF50890-A092-40EC-B007-2FC3DC24EE7A}" srcId="{3089A78B-14AC-4B74-B276-26CFC89F4E67}" destId="{3D8B6D40-9D6D-45A7-BE76-22AA52F04C91}" srcOrd="3" destOrd="0" parTransId="{CCFB4B92-C021-4773-85B0-2F222423AE54}" sibTransId="{87F01B46-9A48-4577-95C9-24A689B17160}"/>
    <dgm:cxn modelId="{DDA2486A-B431-47D6-8FD3-7407FE06BCC1}" srcId="{3D8B6D40-9D6D-45A7-BE76-22AA52F04C91}" destId="{85EF581C-FC1A-46D3-BDB4-F78B1A4EB899}" srcOrd="0" destOrd="0" parTransId="{0655410C-23A6-4540-88DC-4AB2331B638D}" sibTransId="{0A5F1DA8-68C5-4191-8C65-A40F6768444A}"/>
    <dgm:cxn modelId="{90A1BCF4-0950-480D-85F4-F7B56D880A3C}" type="presOf" srcId="{037516D3-1B6C-4225-8C0B-9732BC68E585}" destId="{22A9B1F8-2BB6-4144-9AC9-EA7804557DDF}" srcOrd="0" destOrd="0" presId="urn:microsoft.com/office/officeart/2005/8/layout/chevron2"/>
    <dgm:cxn modelId="{1096A273-4EAB-4414-BF7B-7153EEF71993}" srcId="{816CB9EE-5EB2-4964-A14D-5942795D193B}" destId="{037516D3-1B6C-4225-8C0B-9732BC68E585}" srcOrd="0" destOrd="0" parTransId="{81DD555E-4ED1-43BA-B0B0-6560D1DD3ABB}" sibTransId="{F4B02333-DA1A-469E-8743-784E6CFB7DF7}"/>
    <dgm:cxn modelId="{EDE6A3BE-9D0F-42E6-963E-9A5BBA68BA0D}" srcId="{3089A78B-14AC-4B74-B276-26CFC89F4E67}" destId="{E9EA5F41-D87F-4700-BE7D-661A48415529}" srcOrd="2" destOrd="0" parTransId="{EDFB2BC2-50FB-4B08-AB24-CA47B781DC7B}" sibTransId="{59F2347C-692D-4107-8F0C-81296FA86604}"/>
    <dgm:cxn modelId="{C09237D2-F7CA-44EE-9A3F-F5B03D2B21A8}" srcId="{E9EA5F41-D87F-4700-BE7D-661A48415529}" destId="{4BEF4527-6934-48C5-8338-C775B0B5CFBF}" srcOrd="0" destOrd="0" parTransId="{E9F84F91-64BC-491D-8B6C-8AD968F1F941}" sibTransId="{8A6BF68B-20E9-4A6E-9A0A-AEEDAA247152}"/>
    <dgm:cxn modelId="{7A9E6AE1-5B33-44BA-A9F2-880B9D5D17D3}" type="presOf" srcId="{E0D4C033-3AF0-40F5-9BFB-8411DF0ED19E}" destId="{8C916DA0-FF09-41E6-A8CD-1E3B2D514FF5}" srcOrd="0" destOrd="0" presId="urn:microsoft.com/office/officeart/2005/8/layout/chevron2"/>
    <dgm:cxn modelId="{1A302DFC-6BA8-441A-96C0-2F035E07E5BF}" type="presOf" srcId="{4BEF4527-6934-48C5-8338-C775B0B5CFBF}" destId="{B931D2A6-41CD-44FC-878A-188B91345701}" srcOrd="0" destOrd="0" presId="urn:microsoft.com/office/officeart/2005/8/layout/chevron2"/>
    <dgm:cxn modelId="{B63BF102-26CE-4D75-B2C7-6D8C19417345}" type="presOf" srcId="{3089A78B-14AC-4B74-B276-26CFC89F4E67}" destId="{2658C620-4E95-46E3-9853-BDA1F11907B8}" srcOrd="0" destOrd="0" presId="urn:microsoft.com/office/officeart/2005/8/layout/chevron2"/>
    <dgm:cxn modelId="{C63F7150-2659-46CB-8F8D-4075042571FF}" srcId="{E0D4C033-3AF0-40F5-9BFB-8411DF0ED19E}" destId="{292BBE4B-EF4A-452B-A99E-DB9C3D78B0BD}" srcOrd="0" destOrd="0" parTransId="{0BF97350-3CEC-49B4-B062-6A872D9CE207}" sibTransId="{03D170B2-6EC1-4450-88D3-D1E7D9113CC4}"/>
    <dgm:cxn modelId="{8EB32156-6123-4600-A0CF-7DDD9DDDFA50}" type="presOf" srcId="{816CB9EE-5EB2-4964-A14D-5942795D193B}" destId="{A6FBA6D7-184F-4E20-A3D3-F3A87719FB5C}" srcOrd="0" destOrd="0" presId="urn:microsoft.com/office/officeart/2005/8/layout/chevron2"/>
    <dgm:cxn modelId="{4DC7758A-DF26-4EE8-9BBE-21E32BE025CA}" type="presOf" srcId="{85EF581C-FC1A-46D3-BDB4-F78B1A4EB899}" destId="{0BFF3DB6-C45E-453F-9A8B-57397B024F98}" srcOrd="0" destOrd="0" presId="urn:microsoft.com/office/officeart/2005/8/layout/chevron2"/>
    <dgm:cxn modelId="{7389EDC7-101B-4AD2-BF26-477424C373D6}" type="presOf" srcId="{3D8B6D40-9D6D-45A7-BE76-22AA52F04C91}" destId="{F9D95FFA-39FA-4D63-9D81-4BF902C9445F}" srcOrd="0" destOrd="0" presId="urn:microsoft.com/office/officeart/2005/8/layout/chevron2"/>
    <dgm:cxn modelId="{AC63AE25-21B4-4334-89DA-7D2910D82F0C}" type="presOf" srcId="{E9EA5F41-D87F-4700-BE7D-661A48415529}" destId="{F15627A0-B922-44EB-BC60-9C7B318A3C28}" srcOrd="0" destOrd="0" presId="urn:microsoft.com/office/officeart/2005/8/layout/chevron2"/>
    <dgm:cxn modelId="{F1D9B698-6E4F-4A31-AA23-E2564B84F595}" type="presParOf" srcId="{2658C620-4E95-46E3-9853-BDA1F11907B8}" destId="{149055FE-2FA3-493C-8446-1576274D4774}" srcOrd="0" destOrd="0" presId="urn:microsoft.com/office/officeart/2005/8/layout/chevron2"/>
    <dgm:cxn modelId="{92B3D343-0789-4CCC-829B-52F66C86ABF1}" type="presParOf" srcId="{149055FE-2FA3-493C-8446-1576274D4774}" destId="{A6FBA6D7-184F-4E20-A3D3-F3A87719FB5C}" srcOrd="0" destOrd="0" presId="urn:microsoft.com/office/officeart/2005/8/layout/chevron2"/>
    <dgm:cxn modelId="{99DB87EB-2FBC-4EB6-8870-688FE594A508}" type="presParOf" srcId="{149055FE-2FA3-493C-8446-1576274D4774}" destId="{22A9B1F8-2BB6-4144-9AC9-EA7804557DDF}" srcOrd="1" destOrd="0" presId="urn:microsoft.com/office/officeart/2005/8/layout/chevron2"/>
    <dgm:cxn modelId="{A32FAAB4-E264-41FF-8AB1-6D5026C776C9}" type="presParOf" srcId="{2658C620-4E95-46E3-9853-BDA1F11907B8}" destId="{184E2201-E93F-485A-B617-1BD4538D646C}" srcOrd="1" destOrd="0" presId="urn:microsoft.com/office/officeart/2005/8/layout/chevron2"/>
    <dgm:cxn modelId="{35869293-4FEB-40F0-BAB0-AD976D687886}" type="presParOf" srcId="{2658C620-4E95-46E3-9853-BDA1F11907B8}" destId="{8AF43617-42E6-40FF-908D-3A0CC2355D8F}" srcOrd="2" destOrd="0" presId="urn:microsoft.com/office/officeart/2005/8/layout/chevron2"/>
    <dgm:cxn modelId="{0B20A485-7D8C-461F-A447-A764B93CE6E1}" type="presParOf" srcId="{8AF43617-42E6-40FF-908D-3A0CC2355D8F}" destId="{8C916DA0-FF09-41E6-A8CD-1E3B2D514FF5}" srcOrd="0" destOrd="0" presId="urn:microsoft.com/office/officeart/2005/8/layout/chevron2"/>
    <dgm:cxn modelId="{0288FAF3-00D9-4249-A559-2A750B527998}" type="presParOf" srcId="{8AF43617-42E6-40FF-908D-3A0CC2355D8F}" destId="{5865B9EE-5DC7-4375-B5D6-9A70BE43F6DC}" srcOrd="1" destOrd="0" presId="urn:microsoft.com/office/officeart/2005/8/layout/chevron2"/>
    <dgm:cxn modelId="{4AFD6C68-E2B0-47B0-B90A-3B2C0E7ECF67}" type="presParOf" srcId="{2658C620-4E95-46E3-9853-BDA1F11907B8}" destId="{59112213-3352-4834-9412-CCB65ABC7DD4}" srcOrd="3" destOrd="0" presId="urn:microsoft.com/office/officeart/2005/8/layout/chevron2"/>
    <dgm:cxn modelId="{8E58EACD-3C08-4E3F-9436-AC7A7195E694}" type="presParOf" srcId="{2658C620-4E95-46E3-9853-BDA1F11907B8}" destId="{09BEF5FE-A696-4CE2-B931-706B13F8E1CF}" srcOrd="4" destOrd="0" presId="urn:microsoft.com/office/officeart/2005/8/layout/chevron2"/>
    <dgm:cxn modelId="{503D6FE6-29EE-4D30-B527-3284ADC2EFA0}" type="presParOf" srcId="{09BEF5FE-A696-4CE2-B931-706B13F8E1CF}" destId="{F15627A0-B922-44EB-BC60-9C7B318A3C28}" srcOrd="0" destOrd="0" presId="urn:microsoft.com/office/officeart/2005/8/layout/chevron2"/>
    <dgm:cxn modelId="{32BE810C-1BDE-4DBC-8AC4-66AFC59D2FA6}" type="presParOf" srcId="{09BEF5FE-A696-4CE2-B931-706B13F8E1CF}" destId="{B931D2A6-41CD-44FC-878A-188B91345701}" srcOrd="1" destOrd="0" presId="urn:microsoft.com/office/officeart/2005/8/layout/chevron2"/>
    <dgm:cxn modelId="{76CFE505-D38B-4719-B76C-4768972EAD82}" type="presParOf" srcId="{2658C620-4E95-46E3-9853-BDA1F11907B8}" destId="{608FBA1A-9437-467B-A600-69C4DC44EAEC}" srcOrd="5" destOrd="0" presId="urn:microsoft.com/office/officeart/2005/8/layout/chevron2"/>
    <dgm:cxn modelId="{D585448A-9E61-403B-A22C-5B4D951ACBE4}" type="presParOf" srcId="{2658C620-4E95-46E3-9853-BDA1F11907B8}" destId="{844F4E34-A8E5-409C-9808-FB8AC8738172}" srcOrd="6" destOrd="0" presId="urn:microsoft.com/office/officeart/2005/8/layout/chevron2"/>
    <dgm:cxn modelId="{82E1529B-BC0A-4BA2-897A-6D0D2679BC0E}" type="presParOf" srcId="{844F4E34-A8E5-409C-9808-FB8AC8738172}" destId="{F9D95FFA-39FA-4D63-9D81-4BF902C9445F}" srcOrd="0" destOrd="0" presId="urn:microsoft.com/office/officeart/2005/8/layout/chevron2"/>
    <dgm:cxn modelId="{FCF9C625-4A97-4B8C-B409-0A401063FCA9}" type="presParOf" srcId="{844F4E34-A8E5-409C-9808-FB8AC8738172}" destId="{0BFF3DB6-C45E-453F-9A8B-57397B024F9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Fusificación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t>Se definen las variables lingüísticas para la entrada y salida.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Establecer la función de pertenencia para los conjuntos difusos.</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dgm:spPr/>
      <dgm:t>
        <a:bodyPr/>
        <a:lstStyle/>
        <a:p>
          <a:r>
            <a:rPr lang="es-ES" dirty="0" smtClean="0"/>
            <a:t>Definir la función matemática para cada función de pertenencia</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613D9770-E617-4792-A0EF-694D6913B044}">
      <dgm:prSet phldrT="[Texto]"/>
      <dgm:spPr/>
      <dgm:t>
        <a:bodyPr/>
        <a:lstStyle/>
        <a:p>
          <a:r>
            <a:rPr lang="es-ES" baseline="0" dirty="0" smtClean="0"/>
            <a:t>Establecer los bordes para las funciones </a:t>
          </a:r>
          <a:r>
            <a:rPr lang="es-ES" baseline="0" smtClean="0"/>
            <a:t>de pertenencia. </a:t>
          </a:r>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4"/>
      <dgm:spPr/>
      <dgm:t>
        <a:bodyPr/>
        <a:lstStyle/>
        <a:p>
          <a:endParaRPr lang="es-ES"/>
        </a:p>
      </dgm:t>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4"/>
      <dgm:spPr/>
      <dgm:t>
        <a:bodyPr/>
        <a:lstStyle/>
        <a:p>
          <a:endParaRPr lang="es-ES"/>
        </a:p>
      </dgm:t>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3" presStyleCnt="4"/>
      <dgm:spPr/>
      <dgm:t>
        <a:bodyPr/>
        <a:lstStyle/>
        <a:p>
          <a:endParaRPr lang="es-ES"/>
        </a:p>
      </dgm:t>
    </dgm:pt>
    <dgm:pt modelId="{0AFB512E-0A1F-4167-ADE0-87DA96AF7CDA}" type="pres">
      <dgm:prSet presAssocID="{4888119B-4460-4856-B734-0AC31AC71F78}" presName="childText" presStyleLbl="bgAcc1" presStyleIdx="3" presStyleCnt="4" custScaleX="739626" custScaleY="95946">
        <dgm:presLayoutVars>
          <dgm:bulletEnabled val="1"/>
        </dgm:presLayoutVars>
      </dgm:prSet>
      <dgm:spPr/>
      <dgm:t>
        <a:bodyPr/>
        <a:lstStyle/>
        <a:p>
          <a:endParaRPr lang="es-ES"/>
        </a:p>
      </dgm:t>
    </dgm:pt>
  </dgm:ptLst>
  <dgm:cxnLst>
    <dgm:cxn modelId="{A5B486B9-52BB-484E-B2AA-E00DA29484AD}" type="presOf" srcId="{CB9964DC-5E01-4879-9733-CDEE2AB1D1F7}" destId="{C7DDC059-89DD-4F99-A10D-9C975D60C8D8}" srcOrd="1" destOrd="0" presId="urn:microsoft.com/office/officeart/2005/8/layout/hierarchy3"/>
    <dgm:cxn modelId="{1740C011-2EFF-4A6C-9CCD-1F5E79062B84}" type="presOf" srcId="{300571DF-0E8D-4A75-B42A-9E0E27DF9B85}" destId="{2A81AC24-19E8-4B05-BE18-7F7DC22883F5}" srcOrd="0" destOrd="0" presId="urn:microsoft.com/office/officeart/2005/8/layout/hierarchy3"/>
    <dgm:cxn modelId="{0CB0FDFA-7EA2-4608-9106-33D136917BEE}" type="presOf" srcId="{8E58BE12-E61E-4161-87EB-35A7176E5F95}" destId="{F27B7295-80E4-4410-9A4D-672618C6243E}" srcOrd="0" destOrd="0" presId="urn:microsoft.com/office/officeart/2005/8/layout/hierarchy3"/>
    <dgm:cxn modelId="{8A7724EE-312D-4BCC-9684-ED0CE3ED6A63}" type="presOf" srcId="{7061F2FC-F2AB-4DE3-98B0-886576B4E2C6}" destId="{D433476B-D68D-4328-ADAC-B2895D3D50CF}" srcOrd="0" destOrd="0" presId="urn:microsoft.com/office/officeart/2005/8/layout/hierarchy3"/>
    <dgm:cxn modelId="{A733ED71-5252-4102-AE27-50D5A64EA92F}" type="presOf" srcId="{4349BE00-98CD-4A0C-8970-0800DCF0B510}" destId="{6453487C-0FAF-4B32-BD10-ECD1ABD7E947}" srcOrd="0" destOrd="0" presId="urn:microsoft.com/office/officeart/2005/8/layout/hierarchy3"/>
    <dgm:cxn modelId="{DBF5F571-482F-4105-9837-E16C332E29DF}" type="presOf" srcId="{613D9770-E617-4792-A0EF-694D6913B044}" destId="{59DD2AFD-1A85-48C2-96F2-E73FC04B45F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070BB634-B5F9-4BE7-948B-1FE77F446D34}" type="presOf" srcId="{4888119B-4460-4856-B734-0AC31AC71F78}" destId="{0AFB512E-0A1F-4167-ADE0-87DA96AF7CDA}" srcOrd="0" destOrd="0" presId="urn:microsoft.com/office/officeart/2005/8/layout/hierarchy3"/>
    <dgm:cxn modelId="{04F4110F-A3FB-4327-81C4-00291387BE67}" type="presOf" srcId="{D0D20E71-FED1-4623-8034-D329000238BD}" destId="{45B98A4A-0B6D-4F48-B74E-847DD2F0977C}"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0AD603FD-494D-48AC-84C5-1A90C5A65D4F}" type="presOf" srcId="{C718ADCF-EE16-40A9-92E0-023D415A390D}" destId="{7210391E-D0BA-4B05-BC9D-4C5F7A7038B2}" srcOrd="0" destOrd="0" presId="urn:microsoft.com/office/officeart/2005/8/layout/hierarchy3"/>
    <dgm:cxn modelId="{7A547A91-0AC9-48E8-B9E1-603EA05AF6E0}" type="presOf" srcId="{CB9964DC-5E01-4879-9733-CDEE2AB1D1F7}" destId="{ECB1CA3E-26B8-4A39-AEF8-6F06E506D3C7}" srcOrd="0" destOrd="0" presId="urn:microsoft.com/office/officeart/2005/8/layout/hierarchy3"/>
    <dgm:cxn modelId="{1EB216A7-3254-4CAB-AE94-58C749994A9D}" type="presOf" srcId="{0E6EAE7D-5720-4E49-8312-A1094045AD70}" destId="{672A5E56-DE7C-423B-8AF4-B37E93A0E788}"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F9587D34-8488-4F8E-9DD9-93CFB3724E20}" type="presParOf" srcId="{D433476B-D68D-4328-ADAC-B2895D3D50CF}" destId="{1E58A3BC-F1F7-40EE-89AA-32E802ED4BF7}" srcOrd="0" destOrd="0" presId="urn:microsoft.com/office/officeart/2005/8/layout/hierarchy3"/>
    <dgm:cxn modelId="{0147F36C-2EB1-4110-8059-75BEC52530F9}" type="presParOf" srcId="{1E58A3BC-F1F7-40EE-89AA-32E802ED4BF7}" destId="{D21DF85A-45CA-4CE0-B0ED-CF4615475EE0}" srcOrd="0" destOrd="0" presId="urn:microsoft.com/office/officeart/2005/8/layout/hierarchy3"/>
    <dgm:cxn modelId="{956510A8-2DCA-40AC-892E-A336231975EC}" type="presParOf" srcId="{D21DF85A-45CA-4CE0-B0ED-CF4615475EE0}" destId="{ECB1CA3E-26B8-4A39-AEF8-6F06E506D3C7}" srcOrd="0" destOrd="0" presId="urn:microsoft.com/office/officeart/2005/8/layout/hierarchy3"/>
    <dgm:cxn modelId="{340D527F-8E36-421E-8DC3-44CE7822AA37}" type="presParOf" srcId="{D21DF85A-45CA-4CE0-B0ED-CF4615475EE0}" destId="{C7DDC059-89DD-4F99-A10D-9C975D60C8D8}" srcOrd="1" destOrd="0" presId="urn:microsoft.com/office/officeart/2005/8/layout/hierarchy3"/>
    <dgm:cxn modelId="{E754D589-C897-4A6F-83BC-F0A7041C45E9}" type="presParOf" srcId="{1E58A3BC-F1F7-40EE-89AA-32E802ED4BF7}" destId="{F784BE88-3DB9-4E87-AFCA-2ED0BF00DEA1}" srcOrd="1" destOrd="0" presId="urn:microsoft.com/office/officeart/2005/8/layout/hierarchy3"/>
    <dgm:cxn modelId="{E1C2024D-AA3D-4249-BC7E-88DE85BBDDC6}" type="presParOf" srcId="{F784BE88-3DB9-4E87-AFCA-2ED0BF00DEA1}" destId="{6453487C-0FAF-4B32-BD10-ECD1ABD7E947}" srcOrd="0" destOrd="0" presId="urn:microsoft.com/office/officeart/2005/8/layout/hierarchy3"/>
    <dgm:cxn modelId="{C9331667-53C0-449C-A0D9-A2436F9FFD6F}" type="presParOf" srcId="{F784BE88-3DB9-4E87-AFCA-2ED0BF00DEA1}" destId="{45B98A4A-0B6D-4F48-B74E-847DD2F0977C}" srcOrd="1" destOrd="0" presId="urn:microsoft.com/office/officeart/2005/8/layout/hierarchy3"/>
    <dgm:cxn modelId="{47DBE6F9-16CE-4D3F-A721-27CC6514518E}" type="presParOf" srcId="{F784BE88-3DB9-4E87-AFCA-2ED0BF00DEA1}" destId="{2A81AC24-19E8-4B05-BE18-7F7DC22883F5}" srcOrd="2" destOrd="0" presId="urn:microsoft.com/office/officeart/2005/8/layout/hierarchy3"/>
    <dgm:cxn modelId="{73B7F213-47A4-4CD0-83A2-5861E8393E4D}" type="presParOf" srcId="{F784BE88-3DB9-4E87-AFCA-2ED0BF00DEA1}" destId="{7210391E-D0BA-4B05-BC9D-4C5F7A7038B2}" srcOrd="3" destOrd="0" presId="urn:microsoft.com/office/officeart/2005/8/layout/hierarchy3"/>
    <dgm:cxn modelId="{A317F4B7-B54E-4BB9-BC97-FF27A031BD6D}" type="presParOf" srcId="{F784BE88-3DB9-4E87-AFCA-2ED0BF00DEA1}" destId="{F27B7295-80E4-4410-9A4D-672618C6243E}" srcOrd="4" destOrd="0" presId="urn:microsoft.com/office/officeart/2005/8/layout/hierarchy3"/>
    <dgm:cxn modelId="{0252D18A-7159-4EAB-AD92-B88CCA1CE961}" type="presParOf" srcId="{F784BE88-3DB9-4E87-AFCA-2ED0BF00DEA1}" destId="{59DD2AFD-1A85-48C2-96F2-E73FC04B45F7}" srcOrd="5" destOrd="0" presId="urn:microsoft.com/office/officeart/2005/8/layout/hierarchy3"/>
    <dgm:cxn modelId="{A66AC718-505F-4C0E-8F12-BFE9E4EB4DD3}" type="presParOf" srcId="{F784BE88-3DB9-4E87-AFCA-2ED0BF00DEA1}" destId="{672A5E56-DE7C-423B-8AF4-B37E93A0E788}" srcOrd="6" destOrd="0" presId="urn:microsoft.com/office/officeart/2005/8/layout/hierarchy3"/>
    <dgm:cxn modelId="{56B7DCEE-AE46-46C3-BF76-E87B68F15C95}" type="presParOf" srcId="{F784BE88-3DB9-4E87-AFCA-2ED0BF00DEA1}" destId="{0AFB512E-0A1F-4167-ADE0-87DA96AF7CD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D6A7E6B9-33A7-42C8-BAA3-6B812DD3A2C8}">
      <dgm:prSet phldrT="[Texto]"/>
      <dgm:spPr/>
      <dgm:t>
        <a:bodyPr/>
        <a:lstStyle/>
        <a:p>
          <a:r>
            <a:rPr lang="es-EC" dirty="0" smtClean="0"/>
            <a:t>GN</a:t>
          </a:r>
        </a:p>
        <a:p>
          <a:r>
            <a:rPr lang="es-EC" dirty="0" smtClean="0"/>
            <a:t>Grande Positivo.</a:t>
          </a:r>
          <a:endParaRPr lang="es-EC" dirty="0"/>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E761EC0A-C07D-4825-B890-304926A186C0}">
      <dgm:prSet phldrT="[Texto]"/>
      <dgm:spPr/>
      <dgm:t>
        <a:bodyPr/>
        <a:lstStyle/>
        <a:p>
          <a:r>
            <a:rPr lang="es-EC" dirty="0" smtClean="0"/>
            <a:t>GP</a:t>
          </a:r>
        </a:p>
        <a:p>
          <a:r>
            <a:rPr lang="es-EC" dirty="0" smtClean="0"/>
            <a:t>Grande </a:t>
          </a:r>
        </a:p>
        <a:p>
          <a:r>
            <a:rPr lang="es-EC" dirty="0" smtClean="0"/>
            <a:t>Positivo.</a:t>
          </a:r>
          <a:endParaRPr lang="es-EC" dirty="0"/>
        </a:p>
      </dgm:t>
    </dgm:p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F2661510-19E1-4540-AE5F-F0A3DFDADA6B}">
      <dgm:prSet phldrT="[Texto]"/>
      <dgm:spPr/>
      <dgm:t>
        <a:bodyPr/>
        <a:lstStyle/>
        <a:p>
          <a:r>
            <a:rPr lang="es-EC" dirty="0" smtClean="0"/>
            <a:t>Error</a:t>
          </a:r>
          <a:endParaRPr lang="es-EC"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D14C02EA-DA00-4A97-8ADF-D6508E1B080E}">
      <dgm:prSet/>
      <dgm:spPr/>
      <dgm:t>
        <a:bodyPr/>
        <a:lstStyle/>
        <a:p>
          <a:r>
            <a:rPr lang="es-ES" dirty="0" smtClean="0"/>
            <a:t>Z</a:t>
          </a:r>
        </a:p>
        <a:p>
          <a:r>
            <a:rPr lang="es-ES" dirty="0" smtClean="0"/>
            <a:t>Zero.</a:t>
          </a:r>
          <a:endParaRPr lang="es-ES" dirty="0"/>
        </a:p>
      </dgm:t>
    </dgm:pt>
    <dgm:pt modelId="{D2B717D4-B011-48D3-88EB-41C76BA9658B}" type="parTrans" cxnId="{DB07773D-39CE-4DDD-B416-84F8F83BBC46}">
      <dgm:prSet/>
      <dgm:spPr/>
      <dgm:t>
        <a:bodyPr/>
        <a:lstStyle/>
        <a:p>
          <a:endParaRPr lang="es-ES"/>
        </a:p>
      </dgm:t>
    </dgm:pt>
    <dgm:pt modelId="{ED56B631-30A1-4F3E-9231-19DC3EA9916F}" type="sibTrans" cxnId="{DB07773D-39CE-4DDD-B416-84F8F83BBC46}">
      <dgm:prSet/>
      <dgm:spPr/>
      <dgm:t>
        <a:bodyPr/>
        <a:lstStyle/>
        <a:p>
          <a:endParaRPr lang="es-ES"/>
        </a:p>
      </dgm:t>
    </dgm:pt>
    <dgm:pt modelId="{EA92A1E8-46BE-4FCB-83AC-2063B209BE48}">
      <dgm:prSet/>
      <dgm:spPr/>
      <dgm:t>
        <a:bodyPr/>
        <a:lstStyle/>
        <a:p>
          <a:r>
            <a:rPr lang="es-ES" dirty="0" smtClean="0"/>
            <a:t>PN</a:t>
          </a:r>
        </a:p>
        <a:p>
          <a:r>
            <a:rPr lang="es-ES" dirty="0" smtClean="0"/>
            <a:t>Pequeño</a:t>
          </a:r>
        </a:p>
        <a:p>
          <a:r>
            <a:rPr lang="es-ES" dirty="0" smtClean="0"/>
            <a:t>Negativo.</a:t>
          </a:r>
          <a:endParaRPr lang="es-ES" dirty="0"/>
        </a:p>
      </dgm:t>
    </dgm:pt>
    <dgm:pt modelId="{4990FB1B-5149-4F7F-B258-FF93CC279DEE}" type="parTrans" cxnId="{EBEA6043-A23C-4C1E-9BE4-509FF1801254}">
      <dgm:prSet/>
      <dgm:spPr/>
      <dgm:t>
        <a:bodyPr/>
        <a:lstStyle/>
        <a:p>
          <a:endParaRPr lang="es-ES"/>
        </a:p>
      </dgm:t>
    </dgm:pt>
    <dgm:pt modelId="{DC98F3E4-440E-487F-B843-7A1E7897B9DB}" type="sibTrans" cxnId="{EBEA6043-A23C-4C1E-9BE4-509FF1801254}">
      <dgm:prSet/>
      <dgm:spPr/>
      <dgm:t>
        <a:bodyPr/>
        <a:lstStyle/>
        <a:p>
          <a:endParaRPr lang="es-ES"/>
        </a:p>
      </dgm:t>
    </dgm:pt>
    <dgm:pt modelId="{DCD0951D-3EEA-4DCC-9921-824E03210026}">
      <dgm:prSet/>
      <dgm:spPr/>
      <dgm:t>
        <a:bodyPr/>
        <a:lstStyle/>
        <a:p>
          <a:r>
            <a:rPr lang="es-ES" dirty="0" smtClean="0"/>
            <a:t>PP</a:t>
          </a:r>
        </a:p>
        <a:p>
          <a:r>
            <a:rPr lang="es-ES" dirty="0" smtClean="0"/>
            <a:t>Pequeño</a:t>
          </a:r>
        </a:p>
        <a:p>
          <a:r>
            <a:rPr lang="es-ES" dirty="0" smtClean="0"/>
            <a:t>Positivo.</a:t>
          </a:r>
          <a:endParaRPr lang="es-ES" dirty="0"/>
        </a:p>
      </dgm:t>
    </dgm:pt>
    <dgm:pt modelId="{1141F48B-4251-421B-807B-3DD561CFFE36}" type="parTrans" cxnId="{161D1FC7-B527-48D5-9C06-8DD3365B97EF}">
      <dgm:prSet/>
      <dgm:spPr/>
      <dgm:t>
        <a:bodyPr/>
        <a:lstStyle/>
        <a:p>
          <a:endParaRPr lang="es-ES"/>
        </a:p>
      </dgm:t>
    </dgm:pt>
    <dgm:pt modelId="{601D2CD7-EE7B-4207-ACA9-DB5F2206487E}" type="sibTrans" cxnId="{161D1FC7-B527-48D5-9C06-8DD3365B97EF}">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2055"/>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5" custLinFactNeighborY="3410">
        <dgm:presLayoutVars>
          <dgm:bulletEnabled val="1"/>
        </dgm:presLayoutVars>
      </dgm:prSet>
      <dgm:spPr/>
      <dgm:t>
        <a:bodyPr/>
        <a:lstStyle/>
        <a:p>
          <a:endParaRPr lang="es-EC"/>
        </a:p>
      </dgm:t>
    </dgm:pt>
    <dgm:pt modelId="{3D274FF9-C50C-4062-B522-60DA8F95B54A}" type="pres">
      <dgm:prSet presAssocID="{EA92A1E8-46BE-4FCB-83AC-2063B209BE48}" presName="childTextBox" presStyleLbl="fgAccFollowNode1" presStyleIdx="1" presStyleCnt="5" custLinFactNeighborY="3410">
        <dgm:presLayoutVars>
          <dgm:bulletEnabled val="1"/>
        </dgm:presLayoutVars>
      </dgm:prSet>
      <dgm:spPr/>
      <dgm:t>
        <a:bodyPr/>
        <a:lstStyle/>
        <a:p>
          <a:endParaRPr lang="es-ES"/>
        </a:p>
      </dgm:t>
    </dgm:pt>
    <dgm:pt modelId="{4A15DA51-EFE7-4F8A-B949-6ACD8A7957BD}" type="pres">
      <dgm:prSet presAssocID="{D14C02EA-DA00-4A97-8ADF-D6508E1B080E}" presName="childTextBox" presStyleLbl="fgAccFollowNode1" presStyleIdx="2" presStyleCnt="5" custLinFactNeighborY="3410">
        <dgm:presLayoutVars>
          <dgm:bulletEnabled val="1"/>
        </dgm:presLayoutVars>
      </dgm:prSet>
      <dgm:spPr/>
      <dgm:t>
        <a:bodyPr/>
        <a:lstStyle/>
        <a:p>
          <a:endParaRPr lang="es-ES"/>
        </a:p>
      </dgm:t>
    </dgm:pt>
    <dgm:pt modelId="{97E2B2D7-2EE0-438B-BAF7-AD001EEEA3D6}" type="pres">
      <dgm:prSet presAssocID="{DCD0951D-3EEA-4DCC-9921-824E03210026}" presName="childTextBox" presStyleLbl="fgAccFollowNode1" presStyleIdx="3" presStyleCnt="5" custLinFactNeighborY="3410">
        <dgm:presLayoutVars>
          <dgm:bulletEnabled val="1"/>
        </dgm:presLayoutVars>
      </dgm:prSet>
      <dgm:spPr/>
      <dgm:t>
        <a:bodyPr/>
        <a:lstStyle/>
        <a:p>
          <a:endParaRPr lang="es-ES"/>
        </a:p>
      </dgm:t>
    </dgm:pt>
    <dgm:pt modelId="{E87F41F5-3201-4026-8B64-63EECBC7D0D8}" type="pres">
      <dgm:prSet presAssocID="{E761EC0A-C07D-4825-B890-304926A186C0}" presName="childTextBox" presStyleLbl="fgAccFollowNode1" presStyleIdx="4" presStyleCnt="5" custLinFactNeighborX="-157" custLinFactNeighborY="3410">
        <dgm:presLayoutVars>
          <dgm:bulletEnabled val="1"/>
        </dgm:presLayoutVars>
      </dgm:prSet>
      <dgm:spPr/>
      <dgm:t>
        <a:bodyPr/>
        <a:lstStyle/>
        <a:p>
          <a:endParaRPr lang="es-EC"/>
        </a:p>
      </dgm:t>
    </dgm:pt>
  </dgm:ptLst>
  <dgm:cxnLst>
    <dgm:cxn modelId="{0E0687BD-E819-4383-B68E-00C19C9BFE89}" type="presOf" srcId="{D6A7E6B9-33A7-42C8-BAA3-6B812DD3A2C8}" destId="{1C86AC8F-7F34-441F-8343-2CF19A980705}" srcOrd="0" destOrd="0" presId="urn:microsoft.com/office/officeart/2005/8/layout/process4"/>
    <dgm:cxn modelId="{567FC00A-5B3B-4D22-910E-41C8F108EC48}" type="presOf" srcId="{F2661510-19E1-4540-AE5F-F0A3DFDADA6B}" destId="{ABD4D71D-25A4-42D0-9B2B-FD85C1C82A6B}" srcOrd="1" destOrd="0" presId="urn:microsoft.com/office/officeart/2005/8/layout/process4"/>
    <dgm:cxn modelId="{43100CC8-E201-49EB-BB02-F8CEC4997B86}" type="presOf" srcId="{EA92A1E8-46BE-4FCB-83AC-2063B209BE48}" destId="{3D274FF9-C50C-4062-B522-60DA8F95B54A}" srcOrd="0" destOrd="0" presId="urn:microsoft.com/office/officeart/2005/8/layout/process4"/>
    <dgm:cxn modelId="{EBEA6043-A23C-4C1E-9BE4-509FF1801254}" srcId="{F2661510-19E1-4540-AE5F-F0A3DFDADA6B}" destId="{EA92A1E8-46BE-4FCB-83AC-2063B209BE48}" srcOrd="1" destOrd="0" parTransId="{4990FB1B-5149-4F7F-B258-FF93CC279DEE}" sibTransId="{DC98F3E4-440E-487F-B843-7A1E7897B9DB}"/>
    <dgm:cxn modelId="{95814BEE-8525-4FD0-9507-A0D5D4198DFC}" srcId="{F2661510-19E1-4540-AE5F-F0A3DFDADA6B}" destId="{E761EC0A-C07D-4825-B890-304926A186C0}" srcOrd="4" destOrd="0" parTransId="{A90DAF99-9653-44EC-A825-41F73226689C}" sibTransId="{277B7FF2-B63C-4701-AEC1-42D48EB65766}"/>
    <dgm:cxn modelId="{57670305-B489-40BA-98AB-09DFF909DB78}" type="presOf" srcId="{F2661510-19E1-4540-AE5F-F0A3DFDADA6B}" destId="{D627FF38-27B1-4196-AF5B-C32368E67013}" srcOrd="0" destOrd="0" presId="urn:microsoft.com/office/officeart/2005/8/layout/process4"/>
    <dgm:cxn modelId="{57AC0E8D-725B-4A0B-AE14-04BE3CA38D66}" srcId="{3A7D02D3-5857-4CFF-ABB2-4BC9EF808C6F}" destId="{F2661510-19E1-4540-AE5F-F0A3DFDADA6B}" srcOrd="0" destOrd="0" parTransId="{A4D16BAC-7C6D-4E37-B54A-6E46FD8F12FC}" sibTransId="{989EDCFF-8B4E-49DE-973F-23340F64430C}"/>
    <dgm:cxn modelId="{8828E073-723E-4D46-B026-2C51DD5E2263}" type="presOf" srcId="{E761EC0A-C07D-4825-B890-304926A186C0}" destId="{E87F41F5-3201-4026-8B64-63EECBC7D0D8}" srcOrd="0" destOrd="0" presId="urn:microsoft.com/office/officeart/2005/8/layout/process4"/>
    <dgm:cxn modelId="{DB07773D-39CE-4DDD-B416-84F8F83BBC46}" srcId="{F2661510-19E1-4540-AE5F-F0A3DFDADA6B}" destId="{D14C02EA-DA00-4A97-8ADF-D6508E1B080E}" srcOrd="2" destOrd="0" parTransId="{D2B717D4-B011-48D3-88EB-41C76BA9658B}" sibTransId="{ED56B631-30A1-4F3E-9231-19DC3EA9916F}"/>
    <dgm:cxn modelId="{161D1FC7-B527-48D5-9C06-8DD3365B97EF}" srcId="{F2661510-19E1-4540-AE5F-F0A3DFDADA6B}" destId="{DCD0951D-3EEA-4DCC-9921-824E03210026}" srcOrd="3" destOrd="0" parTransId="{1141F48B-4251-421B-807B-3DD561CFFE36}" sibTransId="{601D2CD7-EE7B-4207-ACA9-DB5F2206487E}"/>
    <dgm:cxn modelId="{36A3AA1A-CEE8-43E2-8C32-35DB9F7922F0}" srcId="{F2661510-19E1-4540-AE5F-F0A3DFDADA6B}" destId="{D6A7E6B9-33A7-42C8-BAA3-6B812DD3A2C8}" srcOrd="0" destOrd="0" parTransId="{5B0326E9-DDF2-41F4-A5D6-3927C0BED430}" sibTransId="{B190B205-04D2-4106-B7E8-12FC1934AF82}"/>
    <dgm:cxn modelId="{33AB7753-EB48-46A2-9D5B-D0B0ECF746DA}" type="presOf" srcId="{D14C02EA-DA00-4A97-8ADF-D6508E1B080E}" destId="{4A15DA51-EFE7-4F8A-B949-6ACD8A7957BD}" srcOrd="0" destOrd="0" presId="urn:microsoft.com/office/officeart/2005/8/layout/process4"/>
    <dgm:cxn modelId="{4AF7011D-62AD-43D2-990D-96708D1BAC8F}" type="presOf" srcId="{3A7D02D3-5857-4CFF-ABB2-4BC9EF808C6F}" destId="{E53D70B2-FE06-4206-B44A-FCBC48DAA8B7}" srcOrd="0" destOrd="0" presId="urn:microsoft.com/office/officeart/2005/8/layout/process4"/>
    <dgm:cxn modelId="{676E1881-6BD8-45BD-86A1-84DB2485D516}" type="presOf" srcId="{DCD0951D-3EEA-4DCC-9921-824E03210026}" destId="{97E2B2D7-2EE0-438B-BAF7-AD001EEEA3D6}" srcOrd="0" destOrd="0" presId="urn:microsoft.com/office/officeart/2005/8/layout/process4"/>
    <dgm:cxn modelId="{FDE724A6-CC7D-4B19-8D47-2324A1F1D0BB}" type="presParOf" srcId="{E53D70B2-FE06-4206-B44A-FCBC48DAA8B7}" destId="{3110F53C-2074-4E25-A334-20696D41E0F5}" srcOrd="0" destOrd="0" presId="urn:microsoft.com/office/officeart/2005/8/layout/process4"/>
    <dgm:cxn modelId="{45F66077-8637-40BD-B055-80C1B970A1E8}" type="presParOf" srcId="{3110F53C-2074-4E25-A334-20696D41E0F5}" destId="{D627FF38-27B1-4196-AF5B-C32368E67013}" srcOrd="0" destOrd="0" presId="urn:microsoft.com/office/officeart/2005/8/layout/process4"/>
    <dgm:cxn modelId="{1CC7E2F5-59CE-4169-81B8-04E17D1159BF}" type="presParOf" srcId="{3110F53C-2074-4E25-A334-20696D41E0F5}" destId="{ABD4D71D-25A4-42D0-9B2B-FD85C1C82A6B}" srcOrd="1" destOrd="0" presId="urn:microsoft.com/office/officeart/2005/8/layout/process4"/>
    <dgm:cxn modelId="{1921DDC4-BB14-4985-A088-2E7CC8B0A48B}" type="presParOf" srcId="{3110F53C-2074-4E25-A334-20696D41E0F5}" destId="{002A7578-12FC-4114-9679-CDD77D925920}" srcOrd="2" destOrd="0" presId="urn:microsoft.com/office/officeart/2005/8/layout/process4"/>
    <dgm:cxn modelId="{B453FD69-8B39-4321-AA87-95635A21582C}" type="presParOf" srcId="{002A7578-12FC-4114-9679-CDD77D925920}" destId="{1C86AC8F-7F34-441F-8343-2CF19A980705}" srcOrd="0" destOrd="0" presId="urn:microsoft.com/office/officeart/2005/8/layout/process4"/>
    <dgm:cxn modelId="{9936BA63-71A9-432D-9ABA-EBDBF0903D69}" type="presParOf" srcId="{002A7578-12FC-4114-9679-CDD77D925920}" destId="{3D274FF9-C50C-4062-B522-60DA8F95B54A}" srcOrd="1" destOrd="0" presId="urn:microsoft.com/office/officeart/2005/8/layout/process4"/>
    <dgm:cxn modelId="{FA0C0DC7-FE0A-46BD-B513-EEBD83CDF493}" type="presParOf" srcId="{002A7578-12FC-4114-9679-CDD77D925920}" destId="{4A15DA51-EFE7-4F8A-B949-6ACD8A7957BD}" srcOrd="2" destOrd="0" presId="urn:microsoft.com/office/officeart/2005/8/layout/process4"/>
    <dgm:cxn modelId="{4E862AFC-07FB-4DCE-BFAB-AA50B9060A4C}" type="presParOf" srcId="{002A7578-12FC-4114-9679-CDD77D925920}" destId="{97E2B2D7-2EE0-438B-BAF7-AD001EEEA3D6}" srcOrd="3" destOrd="0" presId="urn:microsoft.com/office/officeart/2005/8/layout/process4"/>
    <dgm:cxn modelId="{92721E27-911B-4E4E-A69A-037F7FFCB8E0}" type="presParOf" srcId="{002A7578-12FC-4114-9679-CDD77D925920}" destId="{E87F41F5-3201-4026-8B64-63EECBC7D0D8}"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A7D02D3-5857-4CFF-ABB2-4BC9EF808C6F}"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s-EC"/>
        </a:p>
      </dgm:t>
    </dgm:pt>
    <dgm:pt modelId="{D6A7E6B9-33A7-42C8-BAA3-6B812DD3A2C8}">
      <dgm:prSet phldrT="[Texto]"/>
      <dgm:spPr/>
      <dgm:t>
        <a:bodyPr/>
        <a:lstStyle/>
        <a:p>
          <a:r>
            <a:rPr lang="es-EC" dirty="0" smtClean="0"/>
            <a:t>GN</a:t>
          </a:r>
        </a:p>
        <a:p>
          <a:r>
            <a:rPr lang="es-EC" dirty="0" smtClean="0"/>
            <a:t>Grande Positivo.</a:t>
          </a:r>
          <a:endParaRPr lang="es-EC" dirty="0"/>
        </a:p>
      </dgm:t>
    </dgm:pt>
    <dgm:pt modelId="{5B0326E9-DDF2-41F4-A5D6-3927C0BED430}" type="parTrans" cxnId="{36A3AA1A-CEE8-43E2-8C32-35DB9F7922F0}">
      <dgm:prSet/>
      <dgm:spPr/>
      <dgm:t>
        <a:bodyPr/>
        <a:lstStyle/>
        <a:p>
          <a:endParaRPr lang="es-EC"/>
        </a:p>
      </dgm:t>
    </dgm:pt>
    <dgm:pt modelId="{B190B205-04D2-4106-B7E8-12FC1934AF82}" type="sibTrans" cxnId="{36A3AA1A-CEE8-43E2-8C32-35DB9F7922F0}">
      <dgm:prSet/>
      <dgm:spPr/>
      <dgm:t>
        <a:bodyPr/>
        <a:lstStyle/>
        <a:p>
          <a:endParaRPr lang="es-EC"/>
        </a:p>
      </dgm:t>
    </dgm:pt>
    <dgm:pt modelId="{E761EC0A-C07D-4825-B890-304926A186C0}">
      <dgm:prSet phldrT="[Texto]"/>
      <dgm:spPr/>
      <dgm:t>
        <a:bodyPr/>
        <a:lstStyle/>
        <a:p>
          <a:r>
            <a:rPr lang="es-ES" dirty="0" smtClean="0"/>
            <a:t>Z</a:t>
          </a:r>
        </a:p>
        <a:p>
          <a:r>
            <a:rPr lang="es-ES" dirty="0" smtClean="0"/>
            <a:t>Zero.</a:t>
          </a:r>
          <a:endParaRPr lang="es-EC" dirty="0"/>
        </a:p>
      </dgm:t>
    </dgm:pt>
    <dgm:pt modelId="{A90DAF99-9653-44EC-A825-41F73226689C}" type="parTrans" cxnId="{95814BEE-8525-4FD0-9507-A0D5D4198DFC}">
      <dgm:prSet/>
      <dgm:spPr/>
      <dgm:t>
        <a:bodyPr/>
        <a:lstStyle/>
        <a:p>
          <a:endParaRPr lang="es-EC"/>
        </a:p>
      </dgm:t>
    </dgm:pt>
    <dgm:pt modelId="{277B7FF2-B63C-4701-AEC1-42D48EB65766}" type="sibTrans" cxnId="{95814BEE-8525-4FD0-9507-A0D5D4198DFC}">
      <dgm:prSet/>
      <dgm:spPr/>
      <dgm:t>
        <a:bodyPr/>
        <a:lstStyle/>
        <a:p>
          <a:endParaRPr lang="es-EC"/>
        </a:p>
      </dgm:t>
    </dgm:pt>
    <dgm:pt modelId="{20DDAD80-1862-458B-8991-F6D66A23CEC9}">
      <dgm:prSet/>
      <dgm:spPr/>
      <dgm:t>
        <a:bodyPr/>
        <a:lstStyle/>
        <a:p>
          <a:r>
            <a:rPr lang="es-EC" dirty="0" smtClean="0"/>
            <a:t>GP</a:t>
          </a:r>
        </a:p>
        <a:p>
          <a:r>
            <a:rPr lang="es-EC" dirty="0" smtClean="0"/>
            <a:t>Grande </a:t>
          </a:r>
        </a:p>
        <a:p>
          <a:r>
            <a:rPr lang="es-EC" dirty="0" smtClean="0"/>
            <a:t>Positivo.</a:t>
          </a:r>
          <a:endParaRPr lang="es-EC" dirty="0"/>
        </a:p>
      </dgm:t>
    </dgm:pt>
    <dgm:pt modelId="{EE2B2AD3-CA65-4FD6-AB10-6E2234765F77}" type="parTrans" cxnId="{D2912C58-C0B8-4047-B6EE-FF454DDAE903}">
      <dgm:prSet/>
      <dgm:spPr/>
      <dgm:t>
        <a:bodyPr/>
        <a:lstStyle/>
        <a:p>
          <a:endParaRPr lang="es-EC"/>
        </a:p>
      </dgm:t>
    </dgm:pt>
    <dgm:pt modelId="{96E4B8EC-84EF-4DE9-8576-EDF5ACC0216D}" type="sibTrans" cxnId="{D2912C58-C0B8-4047-B6EE-FF454DDAE903}">
      <dgm:prSet/>
      <dgm:spPr/>
      <dgm:t>
        <a:bodyPr/>
        <a:lstStyle/>
        <a:p>
          <a:endParaRPr lang="es-EC"/>
        </a:p>
      </dgm:t>
    </dgm:pt>
    <dgm:pt modelId="{F2661510-19E1-4540-AE5F-F0A3DFDADA6B}">
      <dgm:prSet phldrT="[Texto]" custT="1"/>
      <dgm:spPr/>
      <dgm:t>
        <a:bodyPr/>
        <a:lstStyle/>
        <a:p>
          <a:r>
            <a:rPr lang="es-EC" sz="3800" dirty="0" smtClean="0"/>
            <a:t>Ciclo de Trabajo</a:t>
          </a:r>
          <a:endParaRPr lang="es-EC" sz="3800" dirty="0"/>
        </a:p>
      </dgm:t>
    </dgm:pt>
    <dgm:pt modelId="{989EDCFF-8B4E-49DE-973F-23340F64430C}" type="sibTrans" cxnId="{57AC0E8D-725B-4A0B-AE14-04BE3CA38D66}">
      <dgm:prSet/>
      <dgm:spPr/>
      <dgm:t>
        <a:bodyPr/>
        <a:lstStyle/>
        <a:p>
          <a:endParaRPr lang="es-EC"/>
        </a:p>
      </dgm:t>
    </dgm:pt>
    <dgm:pt modelId="{A4D16BAC-7C6D-4E37-B54A-6E46FD8F12FC}" type="parTrans" cxnId="{57AC0E8D-725B-4A0B-AE14-04BE3CA38D66}">
      <dgm:prSet/>
      <dgm:spPr/>
      <dgm:t>
        <a:bodyPr/>
        <a:lstStyle/>
        <a:p>
          <a:endParaRPr lang="es-EC"/>
        </a:p>
      </dgm:t>
    </dgm:pt>
    <dgm:pt modelId="{3121AA3D-8BB1-494C-99CB-691641A45B8D}">
      <dgm:prSet/>
      <dgm:spPr/>
      <dgm:t>
        <a:bodyPr/>
        <a:lstStyle/>
        <a:p>
          <a:r>
            <a:rPr lang="es-ES" dirty="0" smtClean="0"/>
            <a:t>PN</a:t>
          </a:r>
        </a:p>
        <a:p>
          <a:r>
            <a:rPr lang="es-ES" dirty="0" smtClean="0"/>
            <a:t>Pequeño</a:t>
          </a:r>
        </a:p>
        <a:p>
          <a:r>
            <a:rPr lang="es-ES" dirty="0" smtClean="0"/>
            <a:t>Negativo.</a:t>
          </a:r>
          <a:endParaRPr lang="es-ES" dirty="0"/>
        </a:p>
      </dgm:t>
    </dgm:pt>
    <dgm:pt modelId="{51DC88D2-39AD-47C0-A5FA-850A6BD73574}" type="parTrans" cxnId="{CCD8E2B3-B87A-4E41-BE62-70EB9722B5F3}">
      <dgm:prSet/>
      <dgm:spPr/>
      <dgm:t>
        <a:bodyPr/>
        <a:lstStyle/>
        <a:p>
          <a:endParaRPr lang="es-ES"/>
        </a:p>
      </dgm:t>
    </dgm:pt>
    <dgm:pt modelId="{50FA3823-2D64-428F-8ADA-9F6DECC36DB4}" type="sibTrans" cxnId="{CCD8E2B3-B87A-4E41-BE62-70EB9722B5F3}">
      <dgm:prSet/>
      <dgm:spPr/>
      <dgm:t>
        <a:bodyPr/>
        <a:lstStyle/>
        <a:p>
          <a:endParaRPr lang="es-ES"/>
        </a:p>
      </dgm:t>
    </dgm:pt>
    <dgm:pt modelId="{893B1008-0BEF-4D51-84A6-04F3387A7C40}">
      <dgm:prSet/>
      <dgm:spPr/>
      <dgm:t>
        <a:bodyPr/>
        <a:lstStyle/>
        <a:p>
          <a:r>
            <a:rPr lang="es-ES" dirty="0" smtClean="0"/>
            <a:t>PP</a:t>
          </a:r>
        </a:p>
        <a:p>
          <a:r>
            <a:rPr lang="es-ES" dirty="0" smtClean="0"/>
            <a:t>Pequeño</a:t>
          </a:r>
        </a:p>
        <a:p>
          <a:r>
            <a:rPr lang="es-ES" dirty="0" smtClean="0"/>
            <a:t>Positivo.</a:t>
          </a:r>
          <a:endParaRPr lang="es-ES" dirty="0"/>
        </a:p>
      </dgm:t>
    </dgm:pt>
    <dgm:pt modelId="{98661994-AFC4-4B99-BEB6-7491B89F9FD3}" type="parTrans" cxnId="{3EC19061-104D-4F57-A90A-B59D70DE78F1}">
      <dgm:prSet/>
      <dgm:spPr/>
      <dgm:t>
        <a:bodyPr/>
        <a:lstStyle/>
        <a:p>
          <a:endParaRPr lang="es-ES"/>
        </a:p>
      </dgm:t>
    </dgm:pt>
    <dgm:pt modelId="{91868E3E-69CD-497F-A48C-E7B15C14F440}" type="sibTrans" cxnId="{3EC19061-104D-4F57-A90A-B59D70DE78F1}">
      <dgm:prSet/>
      <dgm:spPr/>
      <dgm:t>
        <a:bodyPr/>
        <a:lstStyle/>
        <a:p>
          <a:endParaRPr lang="es-ES"/>
        </a:p>
      </dgm:t>
    </dgm:pt>
    <dgm:pt modelId="{E53D70B2-FE06-4206-B44A-FCBC48DAA8B7}" type="pres">
      <dgm:prSet presAssocID="{3A7D02D3-5857-4CFF-ABB2-4BC9EF808C6F}" presName="Name0" presStyleCnt="0">
        <dgm:presLayoutVars>
          <dgm:dir/>
          <dgm:animLvl val="lvl"/>
          <dgm:resizeHandles val="exact"/>
        </dgm:presLayoutVars>
      </dgm:prSet>
      <dgm:spPr/>
      <dgm:t>
        <a:bodyPr/>
        <a:lstStyle/>
        <a:p>
          <a:endParaRPr lang="es-EC"/>
        </a:p>
      </dgm:t>
    </dgm:pt>
    <dgm:pt modelId="{3110F53C-2074-4E25-A334-20696D41E0F5}" type="pres">
      <dgm:prSet presAssocID="{F2661510-19E1-4540-AE5F-F0A3DFDADA6B}" presName="boxAndChildren" presStyleCnt="0"/>
      <dgm:spPr/>
      <dgm:t>
        <a:bodyPr/>
        <a:lstStyle/>
        <a:p>
          <a:endParaRPr lang="es-ES"/>
        </a:p>
      </dgm:t>
    </dgm:pt>
    <dgm:pt modelId="{D627FF38-27B1-4196-AF5B-C32368E67013}" type="pres">
      <dgm:prSet presAssocID="{F2661510-19E1-4540-AE5F-F0A3DFDADA6B}" presName="parentTextBox" presStyleLbl="node1" presStyleIdx="0" presStyleCnt="1"/>
      <dgm:spPr/>
      <dgm:t>
        <a:bodyPr/>
        <a:lstStyle/>
        <a:p>
          <a:endParaRPr lang="es-EC"/>
        </a:p>
      </dgm:t>
    </dgm:pt>
    <dgm:pt modelId="{ABD4D71D-25A4-42D0-9B2B-FD85C1C82A6B}" type="pres">
      <dgm:prSet presAssocID="{F2661510-19E1-4540-AE5F-F0A3DFDADA6B}" presName="entireBox" presStyleLbl="node1" presStyleIdx="0" presStyleCnt="1" custLinFactNeighborX="-3061" custLinFactNeighborY="2941"/>
      <dgm:spPr/>
      <dgm:t>
        <a:bodyPr/>
        <a:lstStyle/>
        <a:p>
          <a:endParaRPr lang="es-EC"/>
        </a:p>
      </dgm:t>
    </dgm:pt>
    <dgm:pt modelId="{002A7578-12FC-4114-9679-CDD77D925920}" type="pres">
      <dgm:prSet presAssocID="{F2661510-19E1-4540-AE5F-F0A3DFDADA6B}" presName="descendantBox" presStyleCnt="0"/>
      <dgm:spPr/>
      <dgm:t>
        <a:bodyPr/>
        <a:lstStyle/>
        <a:p>
          <a:endParaRPr lang="es-ES"/>
        </a:p>
      </dgm:t>
    </dgm:pt>
    <dgm:pt modelId="{1C86AC8F-7F34-441F-8343-2CF19A980705}" type="pres">
      <dgm:prSet presAssocID="{D6A7E6B9-33A7-42C8-BAA3-6B812DD3A2C8}" presName="childTextBox" presStyleLbl="fgAccFollowNode1" presStyleIdx="0" presStyleCnt="5">
        <dgm:presLayoutVars>
          <dgm:bulletEnabled val="1"/>
        </dgm:presLayoutVars>
      </dgm:prSet>
      <dgm:spPr/>
      <dgm:t>
        <a:bodyPr/>
        <a:lstStyle/>
        <a:p>
          <a:endParaRPr lang="es-EC"/>
        </a:p>
      </dgm:t>
    </dgm:pt>
    <dgm:pt modelId="{605DBD52-B40D-41E6-BC64-102E1E765BBD}" type="pres">
      <dgm:prSet presAssocID="{3121AA3D-8BB1-494C-99CB-691641A45B8D}" presName="childTextBox" presStyleLbl="fgAccFollowNode1" presStyleIdx="1" presStyleCnt="5">
        <dgm:presLayoutVars>
          <dgm:bulletEnabled val="1"/>
        </dgm:presLayoutVars>
      </dgm:prSet>
      <dgm:spPr/>
      <dgm:t>
        <a:bodyPr/>
        <a:lstStyle/>
        <a:p>
          <a:endParaRPr lang="es-ES"/>
        </a:p>
      </dgm:t>
    </dgm:pt>
    <dgm:pt modelId="{E87F41F5-3201-4026-8B64-63EECBC7D0D8}" type="pres">
      <dgm:prSet presAssocID="{E761EC0A-C07D-4825-B890-304926A186C0}" presName="childTextBox" presStyleLbl="fgAccFollowNode1" presStyleIdx="2" presStyleCnt="5">
        <dgm:presLayoutVars>
          <dgm:bulletEnabled val="1"/>
        </dgm:presLayoutVars>
      </dgm:prSet>
      <dgm:spPr/>
      <dgm:t>
        <a:bodyPr/>
        <a:lstStyle/>
        <a:p>
          <a:endParaRPr lang="es-EC"/>
        </a:p>
      </dgm:t>
    </dgm:pt>
    <dgm:pt modelId="{A6E3621C-D90D-4E88-98CE-FF0862FFA319}" type="pres">
      <dgm:prSet presAssocID="{893B1008-0BEF-4D51-84A6-04F3387A7C40}" presName="childTextBox" presStyleLbl="fgAccFollowNode1" presStyleIdx="3" presStyleCnt="5">
        <dgm:presLayoutVars>
          <dgm:bulletEnabled val="1"/>
        </dgm:presLayoutVars>
      </dgm:prSet>
      <dgm:spPr/>
      <dgm:t>
        <a:bodyPr/>
        <a:lstStyle/>
        <a:p>
          <a:endParaRPr lang="es-ES"/>
        </a:p>
      </dgm:t>
    </dgm:pt>
    <dgm:pt modelId="{32C05744-6A3D-4671-A26D-E244C958F3D2}" type="pres">
      <dgm:prSet presAssocID="{20DDAD80-1862-458B-8991-F6D66A23CEC9}" presName="childTextBox" presStyleLbl="fgAccFollowNode1" presStyleIdx="4" presStyleCnt="5">
        <dgm:presLayoutVars>
          <dgm:bulletEnabled val="1"/>
        </dgm:presLayoutVars>
      </dgm:prSet>
      <dgm:spPr/>
      <dgm:t>
        <a:bodyPr/>
        <a:lstStyle/>
        <a:p>
          <a:endParaRPr lang="es-EC"/>
        </a:p>
      </dgm:t>
    </dgm:pt>
  </dgm:ptLst>
  <dgm:cxnLst>
    <dgm:cxn modelId="{FD00D8DF-CC9D-4E8F-9D36-9EBFD83F896E}" type="presOf" srcId="{F2661510-19E1-4540-AE5F-F0A3DFDADA6B}" destId="{ABD4D71D-25A4-42D0-9B2B-FD85C1C82A6B}" srcOrd="1" destOrd="0" presId="urn:microsoft.com/office/officeart/2005/8/layout/process4"/>
    <dgm:cxn modelId="{7981D1E7-08B9-4A65-A83D-805CC4FBB133}" type="presOf" srcId="{3121AA3D-8BB1-494C-99CB-691641A45B8D}" destId="{605DBD52-B40D-41E6-BC64-102E1E765BBD}" srcOrd="0" destOrd="0" presId="urn:microsoft.com/office/officeart/2005/8/layout/process4"/>
    <dgm:cxn modelId="{95814BEE-8525-4FD0-9507-A0D5D4198DFC}" srcId="{F2661510-19E1-4540-AE5F-F0A3DFDADA6B}" destId="{E761EC0A-C07D-4825-B890-304926A186C0}" srcOrd="2" destOrd="0" parTransId="{A90DAF99-9653-44EC-A825-41F73226689C}" sibTransId="{277B7FF2-B63C-4701-AEC1-42D48EB65766}"/>
    <dgm:cxn modelId="{D2912C58-C0B8-4047-B6EE-FF454DDAE903}" srcId="{F2661510-19E1-4540-AE5F-F0A3DFDADA6B}" destId="{20DDAD80-1862-458B-8991-F6D66A23CEC9}" srcOrd="4" destOrd="0" parTransId="{EE2B2AD3-CA65-4FD6-AB10-6E2234765F77}" sibTransId="{96E4B8EC-84EF-4DE9-8576-EDF5ACC0216D}"/>
    <dgm:cxn modelId="{57AC0E8D-725B-4A0B-AE14-04BE3CA38D66}" srcId="{3A7D02D3-5857-4CFF-ABB2-4BC9EF808C6F}" destId="{F2661510-19E1-4540-AE5F-F0A3DFDADA6B}" srcOrd="0" destOrd="0" parTransId="{A4D16BAC-7C6D-4E37-B54A-6E46FD8F12FC}" sibTransId="{989EDCFF-8B4E-49DE-973F-23340F64430C}"/>
    <dgm:cxn modelId="{3CC79F98-4396-4323-9BED-C0466C71C5FB}" type="presOf" srcId="{893B1008-0BEF-4D51-84A6-04F3387A7C40}" destId="{A6E3621C-D90D-4E88-98CE-FF0862FFA319}" srcOrd="0" destOrd="0" presId="urn:microsoft.com/office/officeart/2005/8/layout/process4"/>
    <dgm:cxn modelId="{7F322BF0-C0AC-411E-8BCE-6D357F07C3BB}" type="presOf" srcId="{E761EC0A-C07D-4825-B890-304926A186C0}" destId="{E87F41F5-3201-4026-8B64-63EECBC7D0D8}" srcOrd="0" destOrd="0" presId="urn:microsoft.com/office/officeart/2005/8/layout/process4"/>
    <dgm:cxn modelId="{D97B7933-6E33-4D5D-8697-110D7D13EFE9}" type="presOf" srcId="{20DDAD80-1862-458B-8991-F6D66A23CEC9}" destId="{32C05744-6A3D-4671-A26D-E244C958F3D2}" srcOrd="0" destOrd="0" presId="urn:microsoft.com/office/officeart/2005/8/layout/process4"/>
    <dgm:cxn modelId="{3F7FC64C-18BD-4AB1-BC9D-C92ECAE2B63A}" type="presOf" srcId="{3A7D02D3-5857-4CFF-ABB2-4BC9EF808C6F}" destId="{E53D70B2-FE06-4206-B44A-FCBC48DAA8B7}" srcOrd="0" destOrd="0" presId="urn:microsoft.com/office/officeart/2005/8/layout/process4"/>
    <dgm:cxn modelId="{CCD8E2B3-B87A-4E41-BE62-70EB9722B5F3}" srcId="{F2661510-19E1-4540-AE5F-F0A3DFDADA6B}" destId="{3121AA3D-8BB1-494C-99CB-691641A45B8D}" srcOrd="1" destOrd="0" parTransId="{51DC88D2-39AD-47C0-A5FA-850A6BD73574}" sibTransId="{50FA3823-2D64-428F-8ADA-9F6DECC36DB4}"/>
    <dgm:cxn modelId="{36A3AA1A-CEE8-43E2-8C32-35DB9F7922F0}" srcId="{F2661510-19E1-4540-AE5F-F0A3DFDADA6B}" destId="{D6A7E6B9-33A7-42C8-BAA3-6B812DD3A2C8}" srcOrd="0" destOrd="0" parTransId="{5B0326E9-DDF2-41F4-A5D6-3927C0BED430}" sibTransId="{B190B205-04D2-4106-B7E8-12FC1934AF82}"/>
    <dgm:cxn modelId="{D1D95ED5-E717-41C7-8F31-2A6E5735D519}" type="presOf" srcId="{F2661510-19E1-4540-AE5F-F0A3DFDADA6B}" destId="{D627FF38-27B1-4196-AF5B-C32368E67013}" srcOrd="0" destOrd="0" presId="urn:microsoft.com/office/officeart/2005/8/layout/process4"/>
    <dgm:cxn modelId="{B8C22755-75A0-4178-924D-CAA6119B4E16}" type="presOf" srcId="{D6A7E6B9-33A7-42C8-BAA3-6B812DD3A2C8}" destId="{1C86AC8F-7F34-441F-8343-2CF19A980705}" srcOrd="0" destOrd="0" presId="urn:microsoft.com/office/officeart/2005/8/layout/process4"/>
    <dgm:cxn modelId="{3EC19061-104D-4F57-A90A-B59D70DE78F1}" srcId="{F2661510-19E1-4540-AE5F-F0A3DFDADA6B}" destId="{893B1008-0BEF-4D51-84A6-04F3387A7C40}" srcOrd="3" destOrd="0" parTransId="{98661994-AFC4-4B99-BEB6-7491B89F9FD3}" sibTransId="{91868E3E-69CD-497F-A48C-E7B15C14F440}"/>
    <dgm:cxn modelId="{34BB9F9C-2E1E-439E-8BA0-B1BC4B700038}" type="presParOf" srcId="{E53D70B2-FE06-4206-B44A-FCBC48DAA8B7}" destId="{3110F53C-2074-4E25-A334-20696D41E0F5}" srcOrd="0" destOrd="0" presId="urn:microsoft.com/office/officeart/2005/8/layout/process4"/>
    <dgm:cxn modelId="{5327A003-BCB9-45AB-B9CD-D580D01D36C5}" type="presParOf" srcId="{3110F53C-2074-4E25-A334-20696D41E0F5}" destId="{D627FF38-27B1-4196-AF5B-C32368E67013}" srcOrd="0" destOrd="0" presId="urn:microsoft.com/office/officeart/2005/8/layout/process4"/>
    <dgm:cxn modelId="{2EBBAF0F-F15E-4618-A43C-1BDADEC4B61A}" type="presParOf" srcId="{3110F53C-2074-4E25-A334-20696D41E0F5}" destId="{ABD4D71D-25A4-42D0-9B2B-FD85C1C82A6B}" srcOrd="1" destOrd="0" presId="urn:microsoft.com/office/officeart/2005/8/layout/process4"/>
    <dgm:cxn modelId="{CBCB710C-AAFA-4D3F-87D7-17466D26DE41}" type="presParOf" srcId="{3110F53C-2074-4E25-A334-20696D41E0F5}" destId="{002A7578-12FC-4114-9679-CDD77D925920}" srcOrd="2" destOrd="0" presId="urn:microsoft.com/office/officeart/2005/8/layout/process4"/>
    <dgm:cxn modelId="{764D06C0-DFE9-4D40-9E9B-FDFEF9D42DFB}" type="presParOf" srcId="{002A7578-12FC-4114-9679-CDD77D925920}" destId="{1C86AC8F-7F34-441F-8343-2CF19A980705}" srcOrd="0" destOrd="0" presId="urn:microsoft.com/office/officeart/2005/8/layout/process4"/>
    <dgm:cxn modelId="{D8445CB1-FEB9-4E08-B16A-AD3E0346782A}" type="presParOf" srcId="{002A7578-12FC-4114-9679-CDD77D925920}" destId="{605DBD52-B40D-41E6-BC64-102E1E765BBD}" srcOrd="1" destOrd="0" presId="urn:microsoft.com/office/officeart/2005/8/layout/process4"/>
    <dgm:cxn modelId="{E6BD1E4C-BFE9-45DE-99BE-5DC150AF33CD}" type="presParOf" srcId="{002A7578-12FC-4114-9679-CDD77D925920}" destId="{E87F41F5-3201-4026-8B64-63EECBC7D0D8}" srcOrd="2" destOrd="0" presId="urn:microsoft.com/office/officeart/2005/8/layout/process4"/>
    <dgm:cxn modelId="{8C22C208-00B7-4654-88EF-D372659C6867}" type="presParOf" srcId="{002A7578-12FC-4114-9679-CDD77D925920}" destId="{A6E3621C-D90D-4E88-98CE-FF0862FFA319}" srcOrd="3" destOrd="0" presId="urn:microsoft.com/office/officeart/2005/8/layout/process4"/>
    <dgm:cxn modelId="{8ADF6001-E6D7-40F5-9319-F971173A3EB0}" type="presParOf" srcId="{002A7578-12FC-4114-9679-CDD77D925920}" destId="{32C05744-6A3D-4671-A26D-E244C958F3D2}" srcOrd="4"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Función de Pertenencia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son modelos matemáticos para los términos lingüísticos que permite representar un con­junto difuso de forma gráfica.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Se seleccionó una función de pertenencia tipo triangular.</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dgm:spPr>
        <a:blipFill rotWithShape="0">
          <a:blip xmlns:r="http://schemas.openxmlformats.org/officeDocument/2006/relationships" r:embed="rId1"/>
          <a:stretch>
            <a:fillRect/>
          </a:stretch>
        </a:blipFill>
      </dgm:spPr>
      <dgm:t>
        <a:bodyPr/>
        <a:lstStyle/>
        <a:p>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X="-3094" custLinFactNeighborY="-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3"/>
      <dgm:spPr/>
      <dgm:t>
        <a:bodyPr/>
        <a:lstStyle/>
        <a:p>
          <a:endParaRPr lang="es-ES"/>
        </a:p>
      </dgm:t>
    </dgm:pt>
    <dgm:pt modelId="{0AFB512E-0A1F-4167-ADE0-87DA96AF7CDA}" type="pres">
      <dgm:prSet presAssocID="{4888119B-4460-4856-B734-0AC31AC71F78}" presName="childText" presStyleLbl="bgAcc1" presStyleIdx="2" presStyleCnt="3" custScaleX="739626" custScaleY="405403">
        <dgm:presLayoutVars>
          <dgm:bulletEnabled val="1"/>
        </dgm:presLayoutVars>
      </dgm:prSet>
      <dgm:spPr/>
      <dgm:t>
        <a:bodyPr/>
        <a:lstStyle/>
        <a:p>
          <a:endParaRPr lang="es-ES"/>
        </a:p>
      </dgm:t>
    </dgm:pt>
  </dgm:ptLst>
  <dgm:cxnLst>
    <dgm:cxn modelId="{A127F68E-8FAD-426F-A672-A96EC1B4948E}" type="presOf" srcId="{CB9964DC-5E01-4879-9733-CDEE2AB1D1F7}" destId="{C7DDC059-89DD-4F99-A10D-9C975D60C8D8}" srcOrd="1"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1" destOrd="0" parTransId="{300571DF-0E8D-4A75-B42A-9E0E27DF9B85}" sibTransId="{6114FBC9-8357-44C8-835B-83E4DB75B6AA}"/>
    <dgm:cxn modelId="{AEC39A83-76B8-4C0A-97F2-F3865E322778}" srcId="{CB9964DC-5E01-4879-9733-CDEE2AB1D1F7}" destId="{4888119B-4460-4856-B734-0AC31AC71F78}" srcOrd="2" destOrd="0" parTransId="{0E6EAE7D-5720-4E49-8312-A1094045AD70}" sibTransId="{EF609D22-2240-462B-BBC6-2F511A02E366}"/>
    <dgm:cxn modelId="{A296ED7E-0518-45F5-B16E-C1844588A650}" type="presOf" srcId="{300571DF-0E8D-4A75-B42A-9E0E27DF9B85}" destId="{2A81AC24-19E8-4B05-BE18-7F7DC22883F5}" srcOrd="0" destOrd="0" presId="urn:microsoft.com/office/officeart/2005/8/layout/hierarchy3"/>
    <dgm:cxn modelId="{55ED703E-E3B2-472D-A242-348C7C8F5907}" type="presOf" srcId="{4888119B-4460-4856-B734-0AC31AC71F78}" destId="{0AFB512E-0A1F-4167-ADE0-87DA96AF7CD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46C3E0E-9F69-4347-AE4E-1C7BE454A6AF}" type="presOf" srcId="{CB9964DC-5E01-4879-9733-CDEE2AB1D1F7}" destId="{ECB1CA3E-26B8-4A39-AEF8-6F06E506D3C7}" srcOrd="0" destOrd="0" presId="urn:microsoft.com/office/officeart/2005/8/layout/hierarchy3"/>
    <dgm:cxn modelId="{CD96BAE9-567C-4FB4-8F65-F72E1A1FC712}" type="presOf" srcId="{D0D20E71-FED1-4623-8034-D329000238BD}" destId="{45B98A4A-0B6D-4F48-B74E-847DD2F0977C}" srcOrd="0" destOrd="0" presId="urn:microsoft.com/office/officeart/2005/8/layout/hierarchy3"/>
    <dgm:cxn modelId="{37CEC239-5E01-45F4-804A-472A9924C4CB}" type="presOf" srcId="{0E6EAE7D-5720-4E49-8312-A1094045AD70}" destId="{672A5E56-DE7C-423B-8AF4-B37E93A0E788}" srcOrd="0" destOrd="0" presId="urn:microsoft.com/office/officeart/2005/8/layout/hierarchy3"/>
    <dgm:cxn modelId="{97017D48-A6D8-400F-AEC8-6831C6A41167}" type="presOf" srcId="{7061F2FC-F2AB-4DE3-98B0-886576B4E2C6}" destId="{D433476B-D68D-4328-ADAC-B2895D3D50CF}" srcOrd="0" destOrd="0" presId="urn:microsoft.com/office/officeart/2005/8/layout/hierarchy3"/>
    <dgm:cxn modelId="{69D58D82-E9B1-4F22-AAF1-6448246585BB}" type="presOf" srcId="{4349BE00-98CD-4A0C-8970-0800DCF0B510}" destId="{6453487C-0FAF-4B32-BD10-ECD1ABD7E947}" srcOrd="0" destOrd="0" presId="urn:microsoft.com/office/officeart/2005/8/layout/hierarchy3"/>
    <dgm:cxn modelId="{F887E3E0-553A-4DC9-B9C9-4F33AD8EBCA8}" type="presOf" srcId="{C718ADCF-EE16-40A9-92E0-023D415A390D}" destId="{7210391E-D0BA-4B05-BC9D-4C5F7A7038B2}" srcOrd="0" destOrd="0" presId="urn:microsoft.com/office/officeart/2005/8/layout/hierarchy3"/>
    <dgm:cxn modelId="{D28C77BF-1640-4597-B48A-08DE3534AC60}" type="presParOf" srcId="{D433476B-D68D-4328-ADAC-B2895D3D50CF}" destId="{1E58A3BC-F1F7-40EE-89AA-32E802ED4BF7}" srcOrd="0" destOrd="0" presId="urn:microsoft.com/office/officeart/2005/8/layout/hierarchy3"/>
    <dgm:cxn modelId="{19CB7203-CB1A-457C-B030-E5EE5434733F}" type="presParOf" srcId="{1E58A3BC-F1F7-40EE-89AA-32E802ED4BF7}" destId="{D21DF85A-45CA-4CE0-B0ED-CF4615475EE0}" srcOrd="0" destOrd="0" presId="urn:microsoft.com/office/officeart/2005/8/layout/hierarchy3"/>
    <dgm:cxn modelId="{CA747D34-97F4-4A4F-886F-B6146C5D4ECC}" type="presParOf" srcId="{D21DF85A-45CA-4CE0-B0ED-CF4615475EE0}" destId="{ECB1CA3E-26B8-4A39-AEF8-6F06E506D3C7}" srcOrd="0" destOrd="0" presId="urn:microsoft.com/office/officeart/2005/8/layout/hierarchy3"/>
    <dgm:cxn modelId="{B4791BB9-B979-43B2-A34E-7D5067179B12}" type="presParOf" srcId="{D21DF85A-45CA-4CE0-B0ED-CF4615475EE0}" destId="{C7DDC059-89DD-4F99-A10D-9C975D60C8D8}" srcOrd="1" destOrd="0" presId="urn:microsoft.com/office/officeart/2005/8/layout/hierarchy3"/>
    <dgm:cxn modelId="{3F65C596-E21A-4281-9D39-F6E68A14DB84}" type="presParOf" srcId="{1E58A3BC-F1F7-40EE-89AA-32E802ED4BF7}" destId="{F784BE88-3DB9-4E87-AFCA-2ED0BF00DEA1}" srcOrd="1" destOrd="0" presId="urn:microsoft.com/office/officeart/2005/8/layout/hierarchy3"/>
    <dgm:cxn modelId="{B1548D68-11C2-43EB-8F33-DF38C69CD704}" type="presParOf" srcId="{F784BE88-3DB9-4E87-AFCA-2ED0BF00DEA1}" destId="{6453487C-0FAF-4B32-BD10-ECD1ABD7E947}" srcOrd="0" destOrd="0" presId="urn:microsoft.com/office/officeart/2005/8/layout/hierarchy3"/>
    <dgm:cxn modelId="{61532030-7D8C-4481-8CBD-3C68D743C47E}" type="presParOf" srcId="{F784BE88-3DB9-4E87-AFCA-2ED0BF00DEA1}" destId="{45B98A4A-0B6D-4F48-B74E-847DD2F0977C}" srcOrd="1" destOrd="0" presId="urn:microsoft.com/office/officeart/2005/8/layout/hierarchy3"/>
    <dgm:cxn modelId="{390B2FD0-AA10-4479-9BAC-9DAB786C53F3}" type="presParOf" srcId="{F784BE88-3DB9-4E87-AFCA-2ED0BF00DEA1}" destId="{2A81AC24-19E8-4B05-BE18-7F7DC22883F5}" srcOrd="2" destOrd="0" presId="urn:microsoft.com/office/officeart/2005/8/layout/hierarchy3"/>
    <dgm:cxn modelId="{BE9AC219-59CD-4FFC-8651-02729649FF5F}" type="presParOf" srcId="{F784BE88-3DB9-4E87-AFCA-2ED0BF00DEA1}" destId="{7210391E-D0BA-4B05-BC9D-4C5F7A7038B2}" srcOrd="3" destOrd="0" presId="urn:microsoft.com/office/officeart/2005/8/layout/hierarchy3"/>
    <dgm:cxn modelId="{A6D007EC-E8FD-4057-97D7-84A716B4FEE1}" type="presParOf" srcId="{F784BE88-3DB9-4E87-AFCA-2ED0BF00DEA1}" destId="{672A5E56-DE7C-423B-8AF4-B37E93A0E788}" srcOrd="4" destOrd="0" presId="urn:microsoft.com/office/officeart/2005/8/layout/hierarchy3"/>
    <dgm:cxn modelId="{9057F5F7-8EB6-424A-8DE1-28E054AD3AA3}" type="presParOf" srcId="{F784BE88-3DB9-4E87-AFCA-2ED0BF00DEA1}" destId="{0AFB512E-0A1F-4167-ADE0-87DA96AF7CD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Mecanismo</a:t>
          </a:r>
          <a:r>
            <a:rPr lang="es-ES" baseline="0" dirty="0" smtClean="0"/>
            <a:t> de Inferencia.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t>El mecanismo de inferencia relaciona los conjuntos difusos de entradas y salidas para representar las reglas que definirán el sistema.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Se definen bases de reglas.</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3397BFE6-8AAA-470D-93FC-4C54A559EDC7}" type="presOf" srcId="{7061F2FC-F2AB-4DE3-98B0-886576B4E2C6}" destId="{D433476B-D68D-4328-ADAC-B2895D3D50CF}" srcOrd="0" destOrd="0" presId="urn:microsoft.com/office/officeart/2005/8/layout/hierarchy3"/>
    <dgm:cxn modelId="{8F8AAD7A-55A5-4589-BB29-5C14E56C1BF4}" type="presOf" srcId="{CB9964DC-5E01-4879-9733-CDEE2AB1D1F7}" destId="{ECB1CA3E-26B8-4A39-AEF8-6F06E506D3C7}" srcOrd="0" destOrd="0" presId="urn:microsoft.com/office/officeart/2005/8/layout/hierarchy3"/>
    <dgm:cxn modelId="{0A5AA764-7F36-4535-B148-AB7DDA8CE09C}" type="presOf" srcId="{4349BE00-98CD-4A0C-8970-0800DCF0B510}" destId="{6453487C-0FAF-4B32-BD10-ECD1ABD7E947}" srcOrd="0" destOrd="0" presId="urn:microsoft.com/office/officeart/2005/8/layout/hierarchy3"/>
    <dgm:cxn modelId="{2599ADF8-8CD7-41CD-9B21-E53D3F229994}" type="presOf" srcId="{C718ADCF-EE16-40A9-92E0-023D415A390D}" destId="{7210391E-D0BA-4B05-BC9D-4C5F7A7038B2}" srcOrd="0" destOrd="0" presId="urn:microsoft.com/office/officeart/2005/8/layout/hierarchy3"/>
    <dgm:cxn modelId="{81D222E2-35B8-4F4C-9182-DD3E88E2115D}"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0BA8F44-1BFE-4ADC-B7C3-7CB938D8A31C}" type="presOf" srcId="{CB9964DC-5E01-4879-9733-CDEE2AB1D1F7}" destId="{C7DDC059-89DD-4F99-A10D-9C975D60C8D8}" srcOrd="1" destOrd="0" presId="urn:microsoft.com/office/officeart/2005/8/layout/hierarchy3"/>
    <dgm:cxn modelId="{72EFE4E4-2851-4DDE-9FC1-7572C6FBB7C8}" type="presOf" srcId="{D0D20E71-FED1-4623-8034-D329000238BD}" destId="{45B98A4A-0B6D-4F48-B74E-847DD2F0977C}"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56E15227-54BD-4967-98F5-74F5A714295B}" type="presParOf" srcId="{D433476B-D68D-4328-ADAC-B2895D3D50CF}" destId="{1E58A3BC-F1F7-40EE-89AA-32E802ED4BF7}" srcOrd="0" destOrd="0" presId="urn:microsoft.com/office/officeart/2005/8/layout/hierarchy3"/>
    <dgm:cxn modelId="{0ABBED97-FACB-45AA-8F5A-2C8E573120AE}" type="presParOf" srcId="{1E58A3BC-F1F7-40EE-89AA-32E802ED4BF7}" destId="{D21DF85A-45CA-4CE0-B0ED-CF4615475EE0}" srcOrd="0" destOrd="0" presId="urn:microsoft.com/office/officeart/2005/8/layout/hierarchy3"/>
    <dgm:cxn modelId="{B636B8B1-6BCC-498B-BA4D-18FE32EE89FA}" type="presParOf" srcId="{D21DF85A-45CA-4CE0-B0ED-CF4615475EE0}" destId="{ECB1CA3E-26B8-4A39-AEF8-6F06E506D3C7}" srcOrd="0" destOrd="0" presId="urn:microsoft.com/office/officeart/2005/8/layout/hierarchy3"/>
    <dgm:cxn modelId="{C619C129-2551-41D5-A027-8B64F8E44577}" type="presParOf" srcId="{D21DF85A-45CA-4CE0-B0ED-CF4615475EE0}" destId="{C7DDC059-89DD-4F99-A10D-9C975D60C8D8}" srcOrd="1" destOrd="0" presId="urn:microsoft.com/office/officeart/2005/8/layout/hierarchy3"/>
    <dgm:cxn modelId="{710365E3-AD08-4BF8-B70D-35BD6A7FED78}" type="presParOf" srcId="{1E58A3BC-F1F7-40EE-89AA-32E802ED4BF7}" destId="{F784BE88-3DB9-4E87-AFCA-2ED0BF00DEA1}" srcOrd="1" destOrd="0" presId="urn:microsoft.com/office/officeart/2005/8/layout/hierarchy3"/>
    <dgm:cxn modelId="{2EE094AD-5CC5-4095-867A-DCB7ED84E27F}" type="presParOf" srcId="{F784BE88-3DB9-4E87-AFCA-2ED0BF00DEA1}" destId="{6453487C-0FAF-4B32-BD10-ECD1ABD7E947}" srcOrd="0" destOrd="0" presId="urn:microsoft.com/office/officeart/2005/8/layout/hierarchy3"/>
    <dgm:cxn modelId="{24C3EEF9-2C67-43D7-860B-1CEAD2533B41}" type="presParOf" srcId="{F784BE88-3DB9-4E87-AFCA-2ED0BF00DEA1}" destId="{45B98A4A-0B6D-4F48-B74E-847DD2F0977C}" srcOrd="1" destOrd="0" presId="urn:microsoft.com/office/officeart/2005/8/layout/hierarchy3"/>
    <dgm:cxn modelId="{F90CBA9B-E21C-4571-ABB8-691187EA296F}" type="presParOf" srcId="{F784BE88-3DB9-4E87-AFCA-2ED0BF00DEA1}" destId="{2A81AC24-19E8-4B05-BE18-7F7DC22883F5}" srcOrd="2" destOrd="0" presId="urn:microsoft.com/office/officeart/2005/8/layout/hierarchy3"/>
    <dgm:cxn modelId="{AC6B4EBD-80DB-4E3D-B4B1-7DC544D6421C}"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Base de Reglas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Si el error es GN entonces </a:t>
          </a:r>
          <a:r>
            <a:rPr lang="es-EC" dirty="0" err="1" smtClean="0"/>
            <a:t>duty</a:t>
          </a:r>
          <a:r>
            <a:rPr lang="es-EC" dirty="0" smtClean="0"/>
            <a:t> es GP</a:t>
          </a:r>
          <a:r>
            <a:rPr lang="es-ES" dirty="0" smtClean="0"/>
            <a:t>.</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dirty="0" smtClean="0"/>
            <a:t>Si el error es PN entonces </a:t>
          </a:r>
          <a:r>
            <a:rPr lang="es-EC" dirty="0" err="1" smtClean="0"/>
            <a:t>duty</a:t>
          </a:r>
          <a:r>
            <a:rPr lang="es-EC" dirty="0" smtClean="0"/>
            <a:t> es PP</a:t>
          </a:r>
          <a:r>
            <a:rPr lang="es-ES" dirty="0" smtClean="0"/>
            <a:t>.</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4888119B-4460-4856-B734-0AC31AC71F78}">
      <dgm:prSet phldrT="[Texto]"/>
      <dgm:spPr/>
      <dgm:t>
        <a:bodyPr/>
        <a:lstStyle/>
        <a:p>
          <a:r>
            <a:rPr lang="es-EC" dirty="0" smtClean="0"/>
            <a:t>Si el error es GP entonces </a:t>
          </a:r>
          <a:r>
            <a:rPr lang="es-EC" dirty="0" err="1" smtClean="0"/>
            <a:t>duty</a:t>
          </a:r>
          <a:r>
            <a:rPr lang="es-EC" dirty="0" smtClean="0"/>
            <a:t> es GN.</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613D9770-E617-4792-A0EF-694D6913B044}">
      <dgm:prSet phldrT="[Texto]"/>
      <dgm:spPr/>
      <dgm:t>
        <a:bodyPr/>
        <a:lstStyle/>
        <a:p>
          <a:r>
            <a:rPr lang="es-EC" dirty="0" smtClean="0"/>
            <a:t>Si el error es Z entonces </a:t>
          </a:r>
          <a:r>
            <a:rPr lang="es-EC" dirty="0" err="1" smtClean="0"/>
            <a:t>duty</a:t>
          </a:r>
          <a:r>
            <a:rPr lang="es-EC" dirty="0" smtClean="0"/>
            <a:t> es Z</a:t>
          </a:r>
          <a:r>
            <a:rPr lang="es-ES" baseline="0" dirty="0" smtClean="0"/>
            <a:t>. </a:t>
          </a:r>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871D81BF-9D74-4679-8A49-B70766E5C1FF}">
      <dgm:prSet/>
      <dgm:spPr/>
      <dgm:t>
        <a:bodyPr/>
        <a:lstStyle/>
        <a:p>
          <a:r>
            <a:rPr lang="es-EC" dirty="0" smtClean="0"/>
            <a:t>Si el error es PP entonces </a:t>
          </a:r>
          <a:r>
            <a:rPr lang="es-EC" dirty="0" err="1" smtClean="0"/>
            <a:t>duty</a:t>
          </a:r>
          <a:r>
            <a:rPr lang="es-EC" dirty="0" smtClean="0"/>
            <a:t> es PN</a:t>
          </a:r>
          <a:endParaRPr lang="es-ES" dirty="0"/>
        </a:p>
      </dgm:t>
    </dgm:pt>
    <dgm:pt modelId="{DB8CE0A9-BD6D-4265-BF27-4C094DD0A3F7}" type="parTrans" cxnId="{B4AF876D-9AB9-4105-A3FC-6BD1B9108F2A}">
      <dgm:prSet/>
      <dgm:spPr/>
      <dgm:t>
        <a:bodyPr/>
        <a:lstStyle/>
        <a:p>
          <a:endParaRPr lang="es-ES"/>
        </a:p>
      </dgm:t>
    </dgm:pt>
    <dgm:pt modelId="{58B889B8-A9E8-4FE5-9087-18A9F7CEBF7A}" type="sibTrans" cxnId="{B4AF876D-9AB9-4105-A3FC-6BD1B9108F2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5"/>
      <dgm:spPr/>
      <dgm:t>
        <a:bodyPr/>
        <a:lstStyle/>
        <a:p>
          <a:endParaRPr lang="es-ES"/>
        </a:p>
      </dgm:t>
    </dgm:pt>
    <dgm:pt modelId="{7210391E-D0BA-4B05-BC9D-4C5F7A7038B2}" type="pres">
      <dgm:prSet presAssocID="{C718ADCF-EE16-40A9-92E0-023D415A390D}" presName="childText" presStyleLbl="bgAcc1" presStyleIdx="1" presStyleCnt="5"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5"/>
      <dgm:spPr/>
      <dgm:t>
        <a:bodyPr/>
        <a:lstStyle/>
        <a:p>
          <a:endParaRPr lang="es-ES"/>
        </a:p>
      </dgm:t>
    </dgm:pt>
    <dgm:pt modelId="{59DD2AFD-1A85-48C2-96F2-E73FC04B45F7}" type="pres">
      <dgm:prSet presAssocID="{613D9770-E617-4792-A0EF-694D6913B044}" presName="childText" presStyleLbl="bgAcc1" presStyleIdx="2" presStyleCnt="5" custScaleX="739626" custScaleY="95946">
        <dgm:presLayoutVars>
          <dgm:bulletEnabled val="1"/>
        </dgm:presLayoutVars>
      </dgm:prSet>
      <dgm:spPr/>
      <dgm:t>
        <a:bodyPr/>
        <a:lstStyle/>
        <a:p>
          <a:endParaRPr lang="es-ES"/>
        </a:p>
      </dgm:t>
    </dgm:pt>
    <dgm:pt modelId="{1558E34F-1FF3-43E8-9319-53C1BFC19175}" type="pres">
      <dgm:prSet presAssocID="{DB8CE0A9-BD6D-4265-BF27-4C094DD0A3F7}" presName="Name13" presStyleLbl="parChTrans1D2" presStyleIdx="3" presStyleCnt="5"/>
      <dgm:spPr/>
      <dgm:t>
        <a:bodyPr/>
        <a:lstStyle/>
        <a:p>
          <a:endParaRPr lang="es-ES"/>
        </a:p>
      </dgm:t>
    </dgm:pt>
    <dgm:pt modelId="{FC6B3385-F536-4644-B358-8CD38BDD3DB1}" type="pres">
      <dgm:prSet presAssocID="{871D81BF-9D74-4679-8A49-B70766E5C1FF}" presName="childText" presStyleLbl="bgAcc1" presStyleIdx="3" presStyleCnt="5" custScaleX="73962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4" presStyleCnt="5"/>
      <dgm:spPr/>
      <dgm:t>
        <a:bodyPr/>
        <a:lstStyle/>
        <a:p>
          <a:endParaRPr lang="es-ES"/>
        </a:p>
      </dgm:t>
    </dgm:pt>
    <dgm:pt modelId="{0AFB512E-0A1F-4167-ADE0-87DA96AF7CDA}" type="pres">
      <dgm:prSet presAssocID="{4888119B-4460-4856-B734-0AC31AC71F78}" presName="childText" presStyleLbl="bgAcc1" presStyleIdx="4" presStyleCnt="5" custScaleX="739626" custScaleY="95946">
        <dgm:presLayoutVars>
          <dgm:bulletEnabled val="1"/>
        </dgm:presLayoutVars>
      </dgm:prSet>
      <dgm:spPr/>
      <dgm:t>
        <a:bodyPr/>
        <a:lstStyle/>
        <a:p>
          <a:endParaRPr lang="es-ES"/>
        </a:p>
      </dgm:t>
    </dgm:pt>
  </dgm:ptLst>
  <dgm:cxnLst>
    <dgm:cxn modelId="{7FCF5AC5-96CE-4930-A71F-949013BC7408}" type="presOf" srcId="{4349BE00-98CD-4A0C-8970-0800DCF0B510}" destId="{6453487C-0FAF-4B32-BD10-ECD1ABD7E947}" srcOrd="0" destOrd="0" presId="urn:microsoft.com/office/officeart/2005/8/layout/hierarchy3"/>
    <dgm:cxn modelId="{B4AF876D-9AB9-4105-A3FC-6BD1B9108F2A}" srcId="{CB9964DC-5E01-4879-9733-CDEE2AB1D1F7}" destId="{871D81BF-9D74-4679-8A49-B70766E5C1FF}" srcOrd="3" destOrd="0" parTransId="{DB8CE0A9-BD6D-4265-BF27-4C094DD0A3F7}" sibTransId="{58B889B8-A9E8-4FE5-9087-18A9F7CEBF7A}"/>
    <dgm:cxn modelId="{BCF67D83-ABB9-4F72-B45C-A72EF02B013A}" type="presOf" srcId="{7061F2FC-F2AB-4DE3-98B0-886576B4E2C6}" destId="{D433476B-D68D-4328-ADAC-B2895D3D50CF}" srcOrd="0" destOrd="0" presId="urn:microsoft.com/office/officeart/2005/8/layout/hierarchy3"/>
    <dgm:cxn modelId="{0E8BB894-DAC4-45F2-A665-2612FC3A7620}" type="presOf" srcId="{8E58BE12-E61E-4161-87EB-35A7176E5F95}" destId="{F27B7295-80E4-4410-9A4D-672618C6243E}" srcOrd="0" destOrd="0" presId="urn:microsoft.com/office/officeart/2005/8/layout/hierarchy3"/>
    <dgm:cxn modelId="{6817ED6A-7FBA-41C1-BBD1-B1029ACAD248}" type="presOf" srcId="{4888119B-4460-4856-B734-0AC31AC71F78}" destId="{0AFB512E-0A1F-4167-ADE0-87DA96AF7CDA}" srcOrd="0" destOrd="0" presId="urn:microsoft.com/office/officeart/2005/8/layout/hierarchy3"/>
    <dgm:cxn modelId="{FFC1F861-5B0F-455A-9A9F-ED53D115935D}" type="presOf" srcId="{300571DF-0E8D-4A75-B42A-9E0E27DF9B85}" destId="{2A81AC24-19E8-4B05-BE18-7F7DC22883F5}" srcOrd="0" destOrd="0" presId="urn:microsoft.com/office/officeart/2005/8/layout/hierarchy3"/>
    <dgm:cxn modelId="{0E9F8CC9-608B-47CC-854E-DDAAA9DCB7F2}"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1690FE58-71C1-469C-9651-50D93ABFB8CD}" type="presOf" srcId="{D0D20E71-FED1-4623-8034-D329000238BD}" destId="{45B98A4A-0B6D-4F48-B74E-847DD2F0977C}" srcOrd="0" destOrd="0" presId="urn:microsoft.com/office/officeart/2005/8/layout/hierarchy3"/>
    <dgm:cxn modelId="{62AC4122-111E-440B-BA18-2598D7BE861C}" type="presOf" srcId="{0E6EAE7D-5720-4E49-8312-A1094045AD70}" destId="{672A5E56-DE7C-423B-8AF4-B37E93A0E788}"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7FF514C3-0820-46A8-B25F-7219349E9021}" type="presOf" srcId="{C718ADCF-EE16-40A9-92E0-023D415A390D}" destId="{7210391E-D0BA-4B05-BC9D-4C5F7A7038B2}" srcOrd="0" destOrd="0" presId="urn:microsoft.com/office/officeart/2005/8/layout/hierarchy3"/>
    <dgm:cxn modelId="{B1564D63-A871-4927-A035-7801280A8D40}" type="presOf" srcId="{613D9770-E617-4792-A0EF-694D6913B044}" destId="{59DD2AFD-1A85-48C2-96F2-E73FC04B45F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5F56B481-5A20-4B83-BBFF-78F294D67F99}" type="presOf" srcId="{871D81BF-9D74-4679-8A49-B70766E5C1FF}" destId="{FC6B3385-F536-4644-B358-8CD38BDD3DB1}" srcOrd="0" destOrd="0" presId="urn:microsoft.com/office/officeart/2005/8/layout/hierarchy3"/>
    <dgm:cxn modelId="{F6BB09A1-57D0-41FD-A61A-49412EFE0535}" type="presOf" srcId="{CB9964DC-5E01-4879-9733-CDEE2AB1D1F7}" destId="{ECB1CA3E-26B8-4A39-AEF8-6F06E506D3C7}" srcOrd="0" destOrd="0" presId="urn:microsoft.com/office/officeart/2005/8/layout/hierarchy3"/>
    <dgm:cxn modelId="{6593FE52-9DBE-4A20-B3A3-17FCB46D3866}" type="presOf" srcId="{DB8CE0A9-BD6D-4265-BF27-4C094DD0A3F7}" destId="{1558E34F-1FF3-43E8-9319-53C1BFC19175}" srcOrd="0" destOrd="0" presId="urn:microsoft.com/office/officeart/2005/8/layout/hierarchy3"/>
    <dgm:cxn modelId="{D3E8D20D-D5B3-4B07-BA21-CA1580513ACA}" type="presParOf" srcId="{D433476B-D68D-4328-ADAC-B2895D3D50CF}" destId="{1E58A3BC-F1F7-40EE-89AA-32E802ED4BF7}" srcOrd="0" destOrd="0" presId="urn:microsoft.com/office/officeart/2005/8/layout/hierarchy3"/>
    <dgm:cxn modelId="{08163D1F-B42F-4E21-ACFC-327FA4AED178}" type="presParOf" srcId="{1E58A3BC-F1F7-40EE-89AA-32E802ED4BF7}" destId="{D21DF85A-45CA-4CE0-B0ED-CF4615475EE0}" srcOrd="0" destOrd="0" presId="urn:microsoft.com/office/officeart/2005/8/layout/hierarchy3"/>
    <dgm:cxn modelId="{07638D13-7BDC-4CBF-9205-9737447B566E}" type="presParOf" srcId="{D21DF85A-45CA-4CE0-B0ED-CF4615475EE0}" destId="{ECB1CA3E-26B8-4A39-AEF8-6F06E506D3C7}" srcOrd="0" destOrd="0" presId="urn:microsoft.com/office/officeart/2005/8/layout/hierarchy3"/>
    <dgm:cxn modelId="{23ACB66F-FEAA-4830-8B78-680AD2FAE0E4}" type="presParOf" srcId="{D21DF85A-45CA-4CE0-B0ED-CF4615475EE0}" destId="{C7DDC059-89DD-4F99-A10D-9C975D60C8D8}" srcOrd="1" destOrd="0" presId="urn:microsoft.com/office/officeart/2005/8/layout/hierarchy3"/>
    <dgm:cxn modelId="{5DEF66DA-27F3-4413-80F0-324F17D55B20}" type="presParOf" srcId="{1E58A3BC-F1F7-40EE-89AA-32E802ED4BF7}" destId="{F784BE88-3DB9-4E87-AFCA-2ED0BF00DEA1}" srcOrd="1" destOrd="0" presId="urn:microsoft.com/office/officeart/2005/8/layout/hierarchy3"/>
    <dgm:cxn modelId="{E8436EF4-D443-42FF-89B7-AB80966A9AEF}" type="presParOf" srcId="{F784BE88-3DB9-4E87-AFCA-2ED0BF00DEA1}" destId="{6453487C-0FAF-4B32-BD10-ECD1ABD7E947}" srcOrd="0" destOrd="0" presId="urn:microsoft.com/office/officeart/2005/8/layout/hierarchy3"/>
    <dgm:cxn modelId="{9DDFC15C-E869-4DF3-B85B-3B9A30B00091}" type="presParOf" srcId="{F784BE88-3DB9-4E87-AFCA-2ED0BF00DEA1}" destId="{45B98A4A-0B6D-4F48-B74E-847DD2F0977C}" srcOrd="1" destOrd="0" presId="urn:microsoft.com/office/officeart/2005/8/layout/hierarchy3"/>
    <dgm:cxn modelId="{321C396E-6206-4579-9D74-FFCF8A9F7CF6}" type="presParOf" srcId="{F784BE88-3DB9-4E87-AFCA-2ED0BF00DEA1}" destId="{2A81AC24-19E8-4B05-BE18-7F7DC22883F5}" srcOrd="2" destOrd="0" presId="urn:microsoft.com/office/officeart/2005/8/layout/hierarchy3"/>
    <dgm:cxn modelId="{0585E8A0-0E05-4C17-BFEB-01F8E45EA64B}" type="presParOf" srcId="{F784BE88-3DB9-4E87-AFCA-2ED0BF00DEA1}" destId="{7210391E-D0BA-4B05-BC9D-4C5F7A7038B2}" srcOrd="3" destOrd="0" presId="urn:microsoft.com/office/officeart/2005/8/layout/hierarchy3"/>
    <dgm:cxn modelId="{ACBFBCE7-D6B4-4878-A81C-B76F57C13AB7}" type="presParOf" srcId="{F784BE88-3DB9-4E87-AFCA-2ED0BF00DEA1}" destId="{F27B7295-80E4-4410-9A4D-672618C6243E}" srcOrd="4" destOrd="0" presId="urn:microsoft.com/office/officeart/2005/8/layout/hierarchy3"/>
    <dgm:cxn modelId="{021AEDBF-142B-4704-B7C8-0C7DFBD63AFC}" type="presParOf" srcId="{F784BE88-3DB9-4E87-AFCA-2ED0BF00DEA1}" destId="{59DD2AFD-1A85-48C2-96F2-E73FC04B45F7}" srcOrd="5" destOrd="0" presId="urn:microsoft.com/office/officeart/2005/8/layout/hierarchy3"/>
    <dgm:cxn modelId="{84DC86DA-26AB-41A7-AB36-2A128F0EBC97}" type="presParOf" srcId="{F784BE88-3DB9-4E87-AFCA-2ED0BF00DEA1}" destId="{1558E34F-1FF3-43E8-9319-53C1BFC19175}" srcOrd="6" destOrd="0" presId="urn:microsoft.com/office/officeart/2005/8/layout/hierarchy3"/>
    <dgm:cxn modelId="{AABD9985-EF70-492E-8F27-1440268ABA39}" type="presParOf" srcId="{F784BE88-3DB9-4E87-AFCA-2ED0BF00DEA1}" destId="{FC6B3385-F536-4644-B358-8CD38BDD3DB1}" srcOrd="7" destOrd="0" presId="urn:microsoft.com/office/officeart/2005/8/layout/hierarchy3"/>
    <dgm:cxn modelId="{A7A065B2-3708-480A-AEE6-357206D9EFD9}" type="presParOf" srcId="{F784BE88-3DB9-4E87-AFCA-2ED0BF00DEA1}" destId="{672A5E56-DE7C-423B-8AF4-B37E93A0E788}" srcOrd="8" destOrd="0" presId="urn:microsoft.com/office/officeart/2005/8/layout/hierarchy3"/>
    <dgm:cxn modelId="{12FA412F-EABF-4B84-BCE3-87A69B2C0BA2}" type="presParOf" srcId="{F784BE88-3DB9-4E87-AFCA-2ED0BF00DEA1}" destId="{0AFB512E-0A1F-4167-ADE0-87DA96AF7CDA}"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Desfusificación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t>La desfusificación es un proceso de adecuar los valores difusos generados por la inferencia difusa para convertir un conjunto difuso en un numero real.</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Para realizar la desfusificación se utiliza el método matemático denominado centro de gravedad.</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739626" custScaleY="95946">
        <dgm:presLayoutVars>
          <dgm:bulletEnabled val="1"/>
        </dgm:presLayoutVars>
      </dgm:prSet>
      <dgm:spPr/>
      <dgm:t>
        <a:bodyPr/>
        <a:lstStyle/>
        <a:p>
          <a:endParaRPr lang="es-ES"/>
        </a:p>
      </dgm:t>
    </dgm:pt>
  </dgm:ptLst>
  <dgm:cxnLst>
    <dgm:cxn modelId="{9E611C4B-B492-4387-8EF1-0BE75A64903A}" type="presOf" srcId="{D0D20E71-FED1-4623-8034-D329000238BD}" destId="{45B98A4A-0B6D-4F48-B74E-847DD2F0977C}" srcOrd="0" destOrd="0" presId="urn:microsoft.com/office/officeart/2005/8/layout/hierarchy3"/>
    <dgm:cxn modelId="{6A2A22C3-AB89-48E9-90AE-304F37C423B3}" type="presOf" srcId="{300571DF-0E8D-4A75-B42A-9E0E27DF9B85}" destId="{2A81AC24-19E8-4B05-BE18-7F7DC22883F5}" srcOrd="0" destOrd="0" presId="urn:microsoft.com/office/officeart/2005/8/layout/hierarchy3"/>
    <dgm:cxn modelId="{009E910A-FECB-4E19-946A-9A5E5A938772}" type="presOf" srcId="{7061F2FC-F2AB-4DE3-98B0-886576B4E2C6}" destId="{D433476B-D68D-4328-ADAC-B2895D3D50CF}" srcOrd="0" destOrd="0" presId="urn:microsoft.com/office/officeart/2005/8/layout/hierarchy3"/>
    <dgm:cxn modelId="{4ED4F6EB-51BC-44CD-969B-3D7FC8BE5922}"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0B0933DE-2DD9-4B88-B3DB-B4BAB243DBE3}" type="presOf" srcId="{C718ADCF-EE16-40A9-92E0-023D415A390D}" destId="{7210391E-D0BA-4B05-BC9D-4C5F7A7038B2}" srcOrd="0" destOrd="0" presId="urn:microsoft.com/office/officeart/2005/8/layout/hierarchy3"/>
    <dgm:cxn modelId="{B39E4A54-36D8-4F93-8751-40DC023946CD}" type="presOf" srcId="{CB9964DC-5E01-4879-9733-CDEE2AB1D1F7}" destId="{ECB1CA3E-26B8-4A39-AEF8-6F06E506D3C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4607150E-FB9F-4106-9142-9719D9D938FD}" type="presOf" srcId="{CB9964DC-5E01-4879-9733-CDEE2AB1D1F7}" destId="{C7DDC059-89DD-4F99-A10D-9C975D60C8D8}" srcOrd="1" destOrd="0" presId="urn:microsoft.com/office/officeart/2005/8/layout/hierarchy3"/>
    <dgm:cxn modelId="{6B0DCE3D-0C76-4621-9B13-2E75296F94E8}" type="presParOf" srcId="{D433476B-D68D-4328-ADAC-B2895D3D50CF}" destId="{1E58A3BC-F1F7-40EE-89AA-32E802ED4BF7}" srcOrd="0" destOrd="0" presId="urn:microsoft.com/office/officeart/2005/8/layout/hierarchy3"/>
    <dgm:cxn modelId="{09BE4E8A-A436-4CA4-86C7-8CD6DAD9E14A}" type="presParOf" srcId="{1E58A3BC-F1F7-40EE-89AA-32E802ED4BF7}" destId="{D21DF85A-45CA-4CE0-B0ED-CF4615475EE0}" srcOrd="0" destOrd="0" presId="urn:microsoft.com/office/officeart/2005/8/layout/hierarchy3"/>
    <dgm:cxn modelId="{A1B95F57-72EA-4AB7-9322-A668142C20EC}" type="presParOf" srcId="{D21DF85A-45CA-4CE0-B0ED-CF4615475EE0}" destId="{ECB1CA3E-26B8-4A39-AEF8-6F06E506D3C7}" srcOrd="0" destOrd="0" presId="urn:microsoft.com/office/officeart/2005/8/layout/hierarchy3"/>
    <dgm:cxn modelId="{4B580BE1-6D2D-454B-B948-E869135AED44}" type="presParOf" srcId="{D21DF85A-45CA-4CE0-B0ED-CF4615475EE0}" destId="{C7DDC059-89DD-4F99-A10D-9C975D60C8D8}" srcOrd="1" destOrd="0" presId="urn:microsoft.com/office/officeart/2005/8/layout/hierarchy3"/>
    <dgm:cxn modelId="{6EEE2093-3D68-41B5-BE60-215A92CFE510}" type="presParOf" srcId="{1E58A3BC-F1F7-40EE-89AA-32E802ED4BF7}" destId="{F784BE88-3DB9-4E87-AFCA-2ED0BF00DEA1}" srcOrd="1" destOrd="0" presId="urn:microsoft.com/office/officeart/2005/8/layout/hierarchy3"/>
    <dgm:cxn modelId="{6E3A55AC-2F4B-4C8F-A3AE-CC8B9855A1A0}" type="presParOf" srcId="{F784BE88-3DB9-4E87-AFCA-2ED0BF00DEA1}" destId="{6453487C-0FAF-4B32-BD10-ECD1ABD7E947}" srcOrd="0" destOrd="0" presId="urn:microsoft.com/office/officeart/2005/8/layout/hierarchy3"/>
    <dgm:cxn modelId="{F6B83756-B2E6-4395-8BF9-7B82FE326D7A}" type="presParOf" srcId="{F784BE88-3DB9-4E87-AFCA-2ED0BF00DEA1}" destId="{45B98A4A-0B6D-4F48-B74E-847DD2F0977C}" srcOrd="1" destOrd="0" presId="urn:microsoft.com/office/officeart/2005/8/layout/hierarchy3"/>
    <dgm:cxn modelId="{DECA46F6-85FA-4143-9878-846697A62706}" type="presParOf" srcId="{F784BE88-3DB9-4E87-AFCA-2ED0BF00DEA1}" destId="{2A81AC24-19E8-4B05-BE18-7F7DC22883F5}" srcOrd="2" destOrd="0" presId="urn:microsoft.com/office/officeart/2005/8/layout/hierarchy3"/>
    <dgm:cxn modelId="{5E1CD0F9-BCDD-4AC4-8345-5BAE6DF9EF17}"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Centro de gravedad</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000" dirty="0" smtClean="0"/>
            <a:t>Consiste en determinar el centro de gravedad de todas las áreas generadas por el mecanismo de inferencia difusa, y con ello, la manipulación en forma cuan­titativa que debe ser llevada a cabo de acuerdo al mecanismo de inferencia difusa </a:t>
          </a:r>
          <a:r>
            <a:rPr lang="es-ES" sz="2000" dirty="0" smtClean="0"/>
            <a:t>.</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mc:AlternateContent xmlns:mc="http://schemas.openxmlformats.org/markup-compatibility/2006" xmlns:a14="http://schemas.microsoft.com/office/drawing/2010/main">
      <mc:Choice Requires="a14">
        <dgm:pt modelId="{6770288E-6BF6-4166-954F-9FD217E35608}">
          <dgm:prSet custT="1"/>
          <dgm:spPr/>
          <dgm:t>
            <a:bodyPr/>
            <a:lstStyle/>
            <a:p>
              <a:pPr algn="l"/>
              <a:r>
                <a:rPr lang="es-ES" sz="2100" dirty="0" smtClean="0"/>
                <a:t>Donde </a:t>
              </a:r>
            </a:p>
            <a:p>
              <a:pPr algn="l"/>
              <a:r>
                <a:rPr lang="es-ES" sz="2100" dirty="0" smtClean="0"/>
                <a:t>Bi: centro de la función de pertenencia del conjunto difuso.</a:t>
              </a:r>
            </a:p>
            <a:p>
              <a:pPr algn="l"/>
              <a:r>
                <a:rPr lang="es-ES" sz="2100" dirty="0" smtClean="0"/>
                <a:t>r: numero de reglas.</a:t>
              </a:r>
            </a:p>
            <a:p>
              <a:pPr algn="l"/>
              <a14:m>
                <m:oMath xmlns:m="http://schemas.openxmlformats.org/officeDocument/2006/math">
                  <m:nary>
                    <m:naryPr>
                      <m:chr m:val="∑"/>
                      <m:limLoc m:val="subSup"/>
                      <m:ctrlPr>
                        <a:rPr lang="es-ES" sz="2100" i="1" smtClean="0">
                          <a:latin typeface="Cambria Math"/>
                        </a:rPr>
                      </m:ctrlPr>
                    </m:naryPr>
                    <m:sub>
                      <m:r>
                        <m:rPr>
                          <m:brk m:alnAt="25"/>
                        </m:rPr>
                        <a:rPr lang="es-ES" sz="2100" b="0" i="1" smtClean="0">
                          <a:latin typeface="Cambria Math"/>
                        </a:rPr>
                        <m:t>𝑖</m:t>
                      </m:r>
                      <m:r>
                        <a:rPr lang="es-ES" sz="2100" b="0" i="1" smtClean="0">
                          <a:latin typeface="Cambria Math"/>
                        </a:rPr>
                        <m:t>=1</m:t>
                      </m:r>
                    </m:sub>
                    <m:sup>
                      <m:r>
                        <a:rPr lang="es-ES" sz="2100" b="0" i="1" smtClean="0">
                          <a:latin typeface="Cambria Math"/>
                        </a:rPr>
                        <m:t>𝑟</m:t>
                      </m:r>
                    </m:sup>
                    <m:e>
                      <m:sSub>
                        <m:sSubPr>
                          <m:ctrlPr>
                            <a:rPr lang="es-ES" sz="2100" i="1" smtClean="0">
                              <a:latin typeface="Cambria Math"/>
                            </a:rPr>
                          </m:ctrlPr>
                        </m:sSubPr>
                        <m:e>
                          <m:r>
                            <a:rPr lang="es-ES" sz="2100" b="0" i="1" smtClean="0">
                              <a:latin typeface="Cambria Math"/>
                            </a:rPr>
                            <m:t>𝑈</m:t>
                          </m:r>
                        </m:e>
                        <m:sub>
                          <m:r>
                            <a:rPr lang="es-ES" sz="2100" b="0" i="1" smtClean="0">
                              <a:latin typeface="Cambria Math"/>
                            </a:rPr>
                            <m:t>𝑖</m:t>
                          </m:r>
                        </m:sub>
                      </m:sSub>
                    </m:e>
                  </m:nary>
                </m:oMath>
              </a14:m>
              <a:r>
                <a:rPr lang="es-ES" sz="2100" dirty="0" smtClean="0"/>
                <a:t>Sumatoria de las áreas de los conjuntos difusos.</a:t>
              </a:r>
            </a:p>
            <a:p>
              <a:pPr algn="l"/>
              <a:r>
                <a:rPr lang="es-ES" sz="1000" dirty="0" smtClean="0"/>
                <a:t> </a:t>
              </a:r>
              <a:endParaRPr lang="es-ES" sz="1000" dirty="0"/>
            </a:p>
          </dgm:t>
        </dgm:pt>
      </mc:Choice>
      <mc:Fallback xmlns="">
        <dgm:pt modelId="{6770288E-6BF6-4166-954F-9FD217E35608}">
          <dgm:prSet custT="1"/>
          <dgm:spPr/>
          <dgm:t>
            <a:bodyPr/>
            <a:lstStyle/>
            <a:p>
              <a:pPr algn="l"/>
              <a:r>
                <a:rPr lang="es-ES" sz="2100" dirty="0" smtClean="0"/>
                <a:t>Donde </a:t>
              </a:r>
            </a:p>
            <a:p>
              <a:pPr algn="l"/>
              <a:r>
                <a:rPr lang="es-ES" sz="2100" dirty="0" smtClean="0"/>
                <a:t>Bi: centro de la función de pertenencia del conjunto difuso.</a:t>
              </a:r>
            </a:p>
            <a:p>
              <a:pPr algn="l"/>
              <a:r>
                <a:rPr lang="es-ES" sz="2100" dirty="0" smtClean="0"/>
                <a:t>r: numero de reglas.</a:t>
              </a:r>
            </a:p>
            <a:p>
              <a:pPr algn="l"/>
              <a:r>
                <a:rPr lang="es-ES" sz="2100" i="0" smtClean="0">
                  <a:latin typeface="Cambria Math"/>
                </a:rPr>
                <a:t>∑26_(</a:t>
              </a:r>
              <a:r>
                <a:rPr lang="es-ES" sz="2100" b="0" i="0" smtClean="0">
                  <a:latin typeface="Cambria Math"/>
                </a:rPr>
                <a:t>𝑖=1)^𝑟▒𝑈_𝑖 </a:t>
              </a:r>
              <a:r>
                <a:rPr lang="es-ES" sz="2100" dirty="0" smtClean="0"/>
                <a:t>Sumatoria de las áreas de los conjuntos difusos.</a:t>
              </a:r>
            </a:p>
            <a:p>
              <a:pPr algn="l"/>
              <a:r>
                <a:rPr lang="es-ES" sz="1000" dirty="0" smtClean="0"/>
                <a:t> </a:t>
              </a:r>
              <a:endParaRPr lang="es-ES" sz="1000" dirty="0"/>
            </a:p>
          </dgm:t>
        </dgm:pt>
      </mc:Fallback>
    </mc:AlternateContent>
    <dgm:pt modelId="{B97E3480-523F-4E51-B4A7-D5E50602DCB3}" type="parTrans" cxnId="{DF576DE1-0403-4760-A7DD-7CAF602051A3}">
      <dgm:prSet/>
      <dgm:spPr/>
      <dgm:t>
        <a:bodyPr/>
        <a:lstStyle/>
        <a:p>
          <a:endParaRPr lang="es-ES"/>
        </a:p>
      </dgm:t>
    </dgm:pt>
    <dgm:pt modelId="{78FBA501-2984-4EE1-B8C2-C3F6985CFA20}" type="sibTrans" cxnId="{DF576DE1-0403-4760-A7DD-7CAF602051A3}">
      <dgm:prSet/>
      <dgm:spPr/>
      <dgm:t>
        <a:bodyPr/>
        <a:lstStyle/>
        <a:p>
          <a:endParaRPr lang="es-ES"/>
        </a:p>
      </dgm:t>
    </dgm:pt>
    <dgm:pt modelId="{FC0D671A-5F39-4C04-9B5A-EE545D6A223D}">
      <dgm:prSet/>
      <dgm:spPr>
        <a:blipFill rotWithShape="0">
          <a:blip xmlns:r="http://schemas.openxmlformats.org/officeDocument/2006/relationships" r:embed="rId1"/>
          <a:stretch>
            <a:fillRect/>
          </a:stretch>
        </a:blipFill>
      </dgm:spPr>
      <dgm:t>
        <a:bodyPr/>
        <a:lstStyle/>
        <a:p>
          <a:endParaRPr lang="es-ES"/>
        </a:p>
      </dgm:t>
    </dgm:pt>
    <dgm:pt modelId="{E07A0435-93D5-457F-B982-FC85254AB7F9}" type="parTrans" cxnId="{14AE96AA-D87F-417F-87BD-99E348706483}">
      <dgm:prSet/>
      <dgm:spPr/>
      <dgm:t>
        <a:bodyPr/>
        <a:lstStyle/>
        <a:p>
          <a:endParaRPr lang="es-ES"/>
        </a:p>
      </dgm:t>
    </dgm:pt>
    <dgm:pt modelId="{79CB7F05-934F-4CF4-B71E-10CEC46CC84A}" type="sibTrans" cxnId="{14AE96AA-D87F-417F-87BD-99E34870648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163394">
        <dgm:presLayoutVars>
          <dgm:bulletEnabled val="1"/>
        </dgm:presLayoutVars>
      </dgm:prSet>
      <dgm:spPr/>
      <dgm:t>
        <a:bodyPr/>
        <a:lstStyle/>
        <a:p>
          <a:endParaRPr lang="es-ES"/>
        </a:p>
      </dgm:t>
    </dgm:pt>
    <dgm:pt modelId="{E56EFA26-6933-41DC-AF32-4CB86F546EE6}" type="pres">
      <dgm:prSet presAssocID="{E07A0435-93D5-457F-B982-FC85254AB7F9}" presName="Name13" presStyleLbl="parChTrans1D2" presStyleIdx="1" presStyleCnt="3"/>
      <dgm:spPr/>
      <dgm:t>
        <a:bodyPr/>
        <a:lstStyle/>
        <a:p>
          <a:endParaRPr lang="es-ES"/>
        </a:p>
      </dgm:t>
    </dgm:pt>
    <dgm:pt modelId="{A1E21BB7-1F53-4673-8295-95FBAF910EF0}" type="pres">
      <dgm:prSet presAssocID="{FC0D671A-5F39-4C04-9B5A-EE545D6A223D}" presName="childText" presStyleLbl="bgAcc1" presStyleIdx="1" presStyleCnt="3">
        <dgm:presLayoutVars>
          <dgm:bulletEnabled val="1"/>
        </dgm:presLayoutVars>
      </dgm:prSet>
      <dgm:spPr/>
      <dgm:t>
        <a:bodyPr/>
        <a:lstStyle/>
        <a:p>
          <a:endParaRPr lang="es-ES"/>
        </a:p>
      </dgm:t>
    </dgm:pt>
    <dgm:pt modelId="{59C6FE31-7164-4D5E-9607-5F47895EC271}" type="pres">
      <dgm:prSet presAssocID="{B97E3480-523F-4E51-B4A7-D5E50602DCB3}" presName="Name13" presStyleLbl="parChTrans1D2" presStyleIdx="2" presStyleCnt="3"/>
      <dgm:spPr/>
      <dgm:t>
        <a:bodyPr/>
        <a:lstStyle/>
        <a:p>
          <a:endParaRPr lang="es-ES"/>
        </a:p>
      </dgm:t>
    </dgm:pt>
    <dgm:pt modelId="{395D5345-DAC2-4CBA-933C-57CE8F471C0A}" type="pres">
      <dgm:prSet presAssocID="{6770288E-6BF6-4166-954F-9FD217E35608}" presName="childText" presStyleLbl="bgAcc1" presStyleIdx="2" presStyleCnt="3" custScaleX="588035" custScaleY="204561">
        <dgm:presLayoutVars>
          <dgm:bulletEnabled val="1"/>
        </dgm:presLayoutVars>
      </dgm:prSet>
      <dgm:spPr/>
      <dgm:t>
        <a:bodyPr/>
        <a:lstStyle/>
        <a:p>
          <a:endParaRPr lang="es-ES"/>
        </a:p>
      </dgm:t>
    </dgm:pt>
  </dgm:ptLst>
  <dgm:cxnLst>
    <dgm:cxn modelId="{4EB30ABC-4FA8-4F5D-B77B-A3C0744EEF97}" type="presOf" srcId="{7061F2FC-F2AB-4DE3-98B0-886576B4E2C6}" destId="{D433476B-D68D-4328-ADAC-B2895D3D50CF}" srcOrd="0" destOrd="0" presId="urn:microsoft.com/office/officeart/2005/8/layout/hierarchy3"/>
    <dgm:cxn modelId="{14670DD2-E0C4-43D8-A8D8-0F6E08E13A75}" type="presOf" srcId="{CB9964DC-5E01-4879-9733-CDEE2AB1D1F7}" destId="{C7DDC059-89DD-4F99-A10D-9C975D60C8D8}" srcOrd="1" destOrd="0" presId="urn:microsoft.com/office/officeart/2005/8/layout/hierarchy3"/>
    <dgm:cxn modelId="{F90AC2F2-C55D-49C3-846E-293D490C6BDF}" type="presOf" srcId="{FC0D671A-5F39-4C04-9B5A-EE545D6A223D}" destId="{A1E21BB7-1F53-4673-8295-95FBAF910EF0}" srcOrd="0" destOrd="0" presId="urn:microsoft.com/office/officeart/2005/8/layout/hierarchy3"/>
    <dgm:cxn modelId="{2E5C061A-EF01-49C0-B565-8C6D6E9CE897}" type="presOf" srcId="{E07A0435-93D5-457F-B982-FC85254AB7F9}" destId="{E56EFA26-6933-41DC-AF32-4CB86F546EE6}"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14AE96AA-D87F-417F-87BD-99E348706483}" srcId="{CB9964DC-5E01-4879-9733-CDEE2AB1D1F7}" destId="{FC0D671A-5F39-4C04-9B5A-EE545D6A223D}" srcOrd="1" destOrd="0" parTransId="{E07A0435-93D5-457F-B982-FC85254AB7F9}" sibTransId="{79CB7F05-934F-4CF4-B71E-10CEC46CC84A}"/>
    <dgm:cxn modelId="{096B6224-BE9D-464A-BDDD-61E1797099D3}" type="presOf" srcId="{CB9964DC-5E01-4879-9733-CDEE2AB1D1F7}" destId="{ECB1CA3E-26B8-4A39-AEF8-6F06E506D3C7}" srcOrd="0" destOrd="0" presId="urn:microsoft.com/office/officeart/2005/8/layout/hierarchy3"/>
    <dgm:cxn modelId="{DF576DE1-0403-4760-A7DD-7CAF602051A3}" srcId="{CB9964DC-5E01-4879-9733-CDEE2AB1D1F7}" destId="{6770288E-6BF6-4166-954F-9FD217E35608}" srcOrd="2" destOrd="0" parTransId="{B97E3480-523F-4E51-B4A7-D5E50602DCB3}" sibTransId="{78FBA501-2984-4EE1-B8C2-C3F6985CFA20}"/>
    <dgm:cxn modelId="{1A5DB134-045B-4B8A-A415-69F8AB2E450B}" type="presOf" srcId="{4349BE00-98CD-4A0C-8970-0800DCF0B510}" destId="{6453487C-0FAF-4B32-BD10-ECD1ABD7E947}" srcOrd="0" destOrd="0" presId="urn:microsoft.com/office/officeart/2005/8/layout/hierarchy3"/>
    <dgm:cxn modelId="{99E7A238-65D6-46CF-AD8C-AA868009F8A6}" type="presOf" srcId="{B97E3480-523F-4E51-B4A7-D5E50602DCB3}" destId="{59C6FE31-7164-4D5E-9607-5F47895EC271}" srcOrd="0" destOrd="0" presId="urn:microsoft.com/office/officeart/2005/8/layout/hierarchy3"/>
    <dgm:cxn modelId="{E92DBDFC-E0D6-4721-B038-7D800114BD34}" type="presOf" srcId="{D0D20E71-FED1-4623-8034-D329000238BD}" destId="{45B98A4A-0B6D-4F48-B74E-847DD2F0977C}" srcOrd="0" destOrd="0" presId="urn:microsoft.com/office/officeart/2005/8/layout/hierarchy3"/>
    <dgm:cxn modelId="{886DAB2E-FCE1-42FC-8B3D-845FADB34BCE}" type="presOf" srcId="{6770288E-6BF6-4166-954F-9FD217E35608}" destId="{395D5345-DAC2-4CBA-933C-57CE8F471C0A}" srcOrd="0" destOrd="0" presId="urn:microsoft.com/office/officeart/2005/8/layout/hierarchy3"/>
    <dgm:cxn modelId="{9F5258BC-5CE7-4F30-AB18-BA1CB82E567E}" type="presParOf" srcId="{D433476B-D68D-4328-ADAC-B2895D3D50CF}" destId="{1E58A3BC-F1F7-40EE-89AA-32E802ED4BF7}" srcOrd="0" destOrd="0" presId="urn:microsoft.com/office/officeart/2005/8/layout/hierarchy3"/>
    <dgm:cxn modelId="{61B47EE6-A5B7-4D48-9922-AD61ED83456E}" type="presParOf" srcId="{1E58A3BC-F1F7-40EE-89AA-32E802ED4BF7}" destId="{D21DF85A-45CA-4CE0-B0ED-CF4615475EE0}" srcOrd="0" destOrd="0" presId="urn:microsoft.com/office/officeart/2005/8/layout/hierarchy3"/>
    <dgm:cxn modelId="{5189F4BF-6CFD-415D-959D-330E109BFD03}" type="presParOf" srcId="{D21DF85A-45CA-4CE0-B0ED-CF4615475EE0}" destId="{ECB1CA3E-26B8-4A39-AEF8-6F06E506D3C7}" srcOrd="0" destOrd="0" presId="urn:microsoft.com/office/officeart/2005/8/layout/hierarchy3"/>
    <dgm:cxn modelId="{E0E14905-5E2F-4857-9D90-5A609C475C5E}" type="presParOf" srcId="{D21DF85A-45CA-4CE0-B0ED-CF4615475EE0}" destId="{C7DDC059-89DD-4F99-A10D-9C975D60C8D8}" srcOrd="1" destOrd="0" presId="urn:microsoft.com/office/officeart/2005/8/layout/hierarchy3"/>
    <dgm:cxn modelId="{E544BF55-503E-424F-85CB-7F2FEA853229}" type="presParOf" srcId="{1E58A3BC-F1F7-40EE-89AA-32E802ED4BF7}" destId="{F784BE88-3DB9-4E87-AFCA-2ED0BF00DEA1}" srcOrd="1" destOrd="0" presId="urn:microsoft.com/office/officeart/2005/8/layout/hierarchy3"/>
    <dgm:cxn modelId="{A0563857-870F-44CE-B512-6A6F06564A16}" type="presParOf" srcId="{F784BE88-3DB9-4E87-AFCA-2ED0BF00DEA1}" destId="{6453487C-0FAF-4B32-BD10-ECD1ABD7E947}" srcOrd="0" destOrd="0" presId="urn:microsoft.com/office/officeart/2005/8/layout/hierarchy3"/>
    <dgm:cxn modelId="{ED7C9296-536F-40EA-90A1-1FA5E531A6AF}" type="presParOf" srcId="{F784BE88-3DB9-4E87-AFCA-2ED0BF00DEA1}" destId="{45B98A4A-0B6D-4F48-B74E-847DD2F0977C}" srcOrd="1" destOrd="0" presId="urn:microsoft.com/office/officeart/2005/8/layout/hierarchy3"/>
    <dgm:cxn modelId="{EE679392-AD69-4DC4-A016-B854C969FE25}" type="presParOf" srcId="{F784BE88-3DB9-4E87-AFCA-2ED0BF00DEA1}" destId="{E56EFA26-6933-41DC-AF32-4CB86F546EE6}" srcOrd="2" destOrd="0" presId="urn:microsoft.com/office/officeart/2005/8/layout/hierarchy3"/>
    <dgm:cxn modelId="{1E5EF74E-532B-4782-BB6E-5FC53FCC882D}" type="presParOf" srcId="{F784BE88-3DB9-4E87-AFCA-2ED0BF00DEA1}" destId="{A1E21BB7-1F53-4673-8295-95FBAF910EF0}" srcOrd="3" destOrd="0" presId="urn:microsoft.com/office/officeart/2005/8/layout/hierarchy3"/>
    <dgm:cxn modelId="{31F3EDD1-E8E3-431B-A51F-816FF32934FA}" type="presParOf" srcId="{F784BE88-3DB9-4E87-AFCA-2ED0BF00DEA1}" destId="{59C6FE31-7164-4D5E-9607-5F47895EC271}" srcOrd="4" destOrd="0" presId="urn:microsoft.com/office/officeart/2005/8/layout/hierarchy3"/>
    <dgm:cxn modelId="{CAEAAA7A-92A0-4885-9290-49C7A3286D34}" type="presParOf" srcId="{F784BE88-3DB9-4E87-AFCA-2ED0BF00DEA1}" destId="{395D5345-DAC2-4CBA-933C-57CE8F471C0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Centro de gravedad</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000" dirty="0" smtClean="0"/>
            <a:t>Consiste en determinar el centro de gravedad de todas las áreas generadas por el mecanismo de inferencia difusa, y con ello, la manipulación en forma cuan­titativa que debe ser llevada a cabo de acuerdo al mecanismo de inferencia difusa </a:t>
          </a:r>
          <a:r>
            <a:rPr lang="es-ES" sz="2000" dirty="0" smtClean="0"/>
            <a:t>.</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770288E-6BF6-4166-954F-9FD217E35608}">
      <dgm:prSet custT="1"/>
      <dgm:spPr>
        <a:blipFill rotWithShape="1">
          <a:blip xmlns:r="http://schemas.openxmlformats.org/officeDocument/2006/relationships" r:embed="rId1"/>
          <a:stretch>
            <a:fillRect l="-5224" t="-7807" b="-37175"/>
          </a:stretch>
        </a:blipFill>
      </dgm:spPr>
      <dgm:t>
        <a:bodyPr/>
        <a:lstStyle/>
        <a:p>
          <a:r>
            <a:rPr lang="es-ES">
              <a:noFill/>
            </a:rPr>
            <a:t> </a:t>
          </a:r>
        </a:p>
      </dgm:t>
    </dgm:pt>
    <dgm:pt modelId="{B97E3480-523F-4E51-B4A7-D5E50602DCB3}" type="parTrans" cxnId="{DF576DE1-0403-4760-A7DD-7CAF602051A3}">
      <dgm:prSet/>
      <dgm:spPr/>
      <dgm:t>
        <a:bodyPr/>
        <a:lstStyle/>
        <a:p>
          <a:endParaRPr lang="es-ES"/>
        </a:p>
      </dgm:t>
    </dgm:pt>
    <dgm:pt modelId="{78FBA501-2984-4EE1-B8C2-C3F6985CFA20}" type="sibTrans" cxnId="{DF576DE1-0403-4760-A7DD-7CAF602051A3}">
      <dgm:prSet/>
      <dgm:spPr/>
      <dgm:t>
        <a:bodyPr/>
        <a:lstStyle/>
        <a:p>
          <a:endParaRPr lang="es-ES"/>
        </a:p>
      </dgm:t>
    </dgm:pt>
    <dgm:pt modelId="{FC0D671A-5F39-4C04-9B5A-EE545D6A223D}">
      <dgm:prSet/>
      <dgm:spPr>
        <a:blipFill rotWithShape="0">
          <a:blip xmlns:r="http://schemas.openxmlformats.org/officeDocument/2006/relationships" r:embed="rId2"/>
          <a:stretch>
            <a:fillRect/>
          </a:stretch>
        </a:blipFill>
      </dgm:spPr>
      <dgm:t>
        <a:bodyPr/>
        <a:lstStyle/>
        <a:p>
          <a:endParaRPr lang="es-ES"/>
        </a:p>
      </dgm:t>
    </dgm:pt>
    <dgm:pt modelId="{E07A0435-93D5-457F-B982-FC85254AB7F9}" type="parTrans" cxnId="{14AE96AA-D87F-417F-87BD-99E348706483}">
      <dgm:prSet/>
      <dgm:spPr/>
      <dgm:t>
        <a:bodyPr/>
        <a:lstStyle/>
        <a:p>
          <a:endParaRPr lang="es-ES"/>
        </a:p>
      </dgm:t>
    </dgm:pt>
    <dgm:pt modelId="{79CB7F05-934F-4CF4-B71E-10CEC46CC84A}" type="sibTrans" cxnId="{14AE96AA-D87F-417F-87BD-99E34870648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163394">
        <dgm:presLayoutVars>
          <dgm:bulletEnabled val="1"/>
        </dgm:presLayoutVars>
      </dgm:prSet>
      <dgm:spPr/>
      <dgm:t>
        <a:bodyPr/>
        <a:lstStyle/>
        <a:p>
          <a:endParaRPr lang="es-ES"/>
        </a:p>
      </dgm:t>
    </dgm:pt>
    <dgm:pt modelId="{E56EFA26-6933-41DC-AF32-4CB86F546EE6}" type="pres">
      <dgm:prSet presAssocID="{E07A0435-93D5-457F-B982-FC85254AB7F9}" presName="Name13" presStyleLbl="parChTrans1D2" presStyleIdx="1" presStyleCnt="3"/>
      <dgm:spPr/>
      <dgm:t>
        <a:bodyPr/>
        <a:lstStyle/>
        <a:p>
          <a:endParaRPr lang="es-ES"/>
        </a:p>
      </dgm:t>
    </dgm:pt>
    <dgm:pt modelId="{A1E21BB7-1F53-4673-8295-95FBAF910EF0}" type="pres">
      <dgm:prSet presAssocID="{FC0D671A-5F39-4C04-9B5A-EE545D6A223D}" presName="childText" presStyleLbl="bgAcc1" presStyleIdx="1" presStyleCnt="3">
        <dgm:presLayoutVars>
          <dgm:bulletEnabled val="1"/>
        </dgm:presLayoutVars>
      </dgm:prSet>
      <dgm:spPr/>
      <dgm:t>
        <a:bodyPr/>
        <a:lstStyle/>
        <a:p>
          <a:endParaRPr lang="es-ES"/>
        </a:p>
      </dgm:t>
    </dgm:pt>
    <dgm:pt modelId="{59C6FE31-7164-4D5E-9607-5F47895EC271}" type="pres">
      <dgm:prSet presAssocID="{B97E3480-523F-4E51-B4A7-D5E50602DCB3}" presName="Name13" presStyleLbl="parChTrans1D2" presStyleIdx="2" presStyleCnt="3"/>
      <dgm:spPr/>
      <dgm:t>
        <a:bodyPr/>
        <a:lstStyle/>
        <a:p>
          <a:endParaRPr lang="es-ES"/>
        </a:p>
      </dgm:t>
    </dgm:pt>
    <dgm:pt modelId="{395D5345-DAC2-4CBA-933C-57CE8F471C0A}" type="pres">
      <dgm:prSet presAssocID="{6770288E-6BF6-4166-954F-9FD217E35608}" presName="childText" presStyleLbl="bgAcc1" presStyleIdx="2" presStyleCnt="3" custScaleX="588035" custScaleY="204561">
        <dgm:presLayoutVars>
          <dgm:bulletEnabled val="1"/>
        </dgm:presLayoutVars>
      </dgm:prSet>
      <dgm:spPr/>
      <dgm:t>
        <a:bodyPr/>
        <a:lstStyle/>
        <a:p>
          <a:endParaRPr lang="es-ES"/>
        </a:p>
      </dgm:t>
    </dgm:pt>
  </dgm:ptLst>
  <dgm:cxnLst>
    <dgm:cxn modelId="{4D9E4FE8-520B-4D32-80AE-E0D7297D050C}" type="presOf" srcId="{D0D20E71-FED1-4623-8034-D329000238BD}" destId="{45B98A4A-0B6D-4F48-B74E-847DD2F0977C}" srcOrd="0" destOrd="0" presId="urn:microsoft.com/office/officeart/2005/8/layout/hierarchy3"/>
    <dgm:cxn modelId="{33F91E24-0376-4B2C-BAFC-C2AEA693536C}" type="presOf" srcId="{7061F2FC-F2AB-4DE3-98B0-886576B4E2C6}" destId="{D433476B-D68D-4328-ADAC-B2895D3D50CF}" srcOrd="0" destOrd="0" presId="urn:microsoft.com/office/officeart/2005/8/layout/hierarchy3"/>
    <dgm:cxn modelId="{2C41A4D3-61D6-4B24-8E33-9CC226C6EE9D}" type="presOf" srcId="{E07A0435-93D5-457F-B982-FC85254AB7F9}" destId="{E56EFA26-6933-41DC-AF32-4CB86F546EE6}" srcOrd="0" destOrd="0" presId="urn:microsoft.com/office/officeart/2005/8/layout/hierarchy3"/>
    <dgm:cxn modelId="{04EB4FCB-159C-4912-AC09-462EBE71C551}" type="presOf" srcId="{CB9964DC-5E01-4879-9733-CDEE2AB1D1F7}" destId="{ECB1CA3E-26B8-4A39-AEF8-6F06E506D3C7}" srcOrd="0" destOrd="0" presId="urn:microsoft.com/office/officeart/2005/8/layout/hierarchy3"/>
    <dgm:cxn modelId="{CDFE7663-F4EA-4FD4-9486-8311CE453D6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14AE96AA-D87F-417F-87BD-99E348706483}" srcId="{CB9964DC-5E01-4879-9733-CDEE2AB1D1F7}" destId="{FC0D671A-5F39-4C04-9B5A-EE545D6A223D}" srcOrd="1" destOrd="0" parTransId="{E07A0435-93D5-457F-B982-FC85254AB7F9}" sibTransId="{79CB7F05-934F-4CF4-B71E-10CEC46CC84A}"/>
    <dgm:cxn modelId="{384B812F-B691-40F4-B576-88A4F0F3BAAB}" type="presOf" srcId="{FC0D671A-5F39-4C04-9B5A-EE545D6A223D}" destId="{A1E21BB7-1F53-4673-8295-95FBAF910EF0}" srcOrd="0" destOrd="0" presId="urn:microsoft.com/office/officeart/2005/8/layout/hierarchy3"/>
    <dgm:cxn modelId="{E076A583-7DA2-43DE-8BAD-C7F351C7B7AF}" type="presOf" srcId="{B97E3480-523F-4E51-B4A7-D5E50602DCB3}" destId="{59C6FE31-7164-4D5E-9607-5F47895EC271}" srcOrd="0" destOrd="0" presId="urn:microsoft.com/office/officeart/2005/8/layout/hierarchy3"/>
    <dgm:cxn modelId="{DF576DE1-0403-4760-A7DD-7CAF602051A3}" srcId="{CB9964DC-5E01-4879-9733-CDEE2AB1D1F7}" destId="{6770288E-6BF6-4166-954F-9FD217E35608}" srcOrd="2" destOrd="0" parTransId="{B97E3480-523F-4E51-B4A7-D5E50602DCB3}" sibTransId="{78FBA501-2984-4EE1-B8C2-C3F6985CFA20}"/>
    <dgm:cxn modelId="{66B44792-F55E-478D-A9AD-26DCF83C0E2A}" type="presOf" srcId="{6770288E-6BF6-4166-954F-9FD217E35608}" destId="{395D5345-DAC2-4CBA-933C-57CE8F471C0A}" srcOrd="0" destOrd="0" presId="urn:microsoft.com/office/officeart/2005/8/layout/hierarchy3"/>
    <dgm:cxn modelId="{A3F4AE45-642F-4AEF-96D1-10250FF430F6}" type="presOf" srcId="{4349BE00-98CD-4A0C-8970-0800DCF0B510}" destId="{6453487C-0FAF-4B32-BD10-ECD1ABD7E947}" srcOrd="0" destOrd="0" presId="urn:microsoft.com/office/officeart/2005/8/layout/hierarchy3"/>
    <dgm:cxn modelId="{49B55CAA-B403-44B8-B465-99F0F44E1B2E}" type="presParOf" srcId="{D433476B-D68D-4328-ADAC-B2895D3D50CF}" destId="{1E58A3BC-F1F7-40EE-89AA-32E802ED4BF7}" srcOrd="0" destOrd="0" presId="urn:microsoft.com/office/officeart/2005/8/layout/hierarchy3"/>
    <dgm:cxn modelId="{A1E3FD45-918D-4243-B53D-69070DA1D0D9}" type="presParOf" srcId="{1E58A3BC-F1F7-40EE-89AA-32E802ED4BF7}" destId="{D21DF85A-45CA-4CE0-B0ED-CF4615475EE0}" srcOrd="0" destOrd="0" presId="urn:microsoft.com/office/officeart/2005/8/layout/hierarchy3"/>
    <dgm:cxn modelId="{DAF300B6-6FB4-45AB-BFE7-194AC09CA908}" type="presParOf" srcId="{D21DF85A-45CA-4CE0-B0ED-CF4615475EE0}" destId="{ECB1CA3E-26B8-4A39-AEF8-6F06E506D3C7}" srcOrd="0" destOrd="0" presId="urn:microsoft.com/office/officeart/2005/8/layout/hierarchy3"/>
    <dgm:cxn modelId="{1896C8C7-EBE1-4300-AB28-A15DDED4D9A4}" type="presParOf" srcId="{D21DF85A-45CA-4CE0-B0ED-CF4615475EE0}" destId="{C7DDC059-89DD-4F99-A10D-9C975D60C8D8}" srcOrd="1" destOrd="0" presId="urn:microsoft.com/office/officeart/2005/8/layout/hierarchy3"/>
    <dgm:cxn modelId="{73D60970-DBAB-44BA-98C6-93FF8B8418CE}" type="presParOf" srcId="{1E58A3BC-F1F7-40EE-89AA-32E802ED4BF7}" destId="{F784BE88-3DB9-4E87-AFCA-2ED0BF00DEA1}" srcOrd="1" destOrd="0" presId="urn:microsoft.com/office/officeart/2005/8/layout/hierarchy3"/>
    <dgm:cxn modelId="{D6AAF229-6634-4260-AC9B-CA304AC9B0AE}" type="presParOf" srcId="{F784BE88-3DB9-4E87-AFCA-2ED0BF00DEA1}" destId="{6453487C-0FAF-4B32-BD10-ECD1ABD7E947}" srcOrd="0" destOrd="0" presId="urn:microsoft.com/office/officeart/2005/8/layout/hierarchy3"/>
    <dgm:cxn modelId="{B92D8E5D-ABC0-4551-B3CC-1F0218996571}" type="presParOf" srcId="{F784BE88-3DB9-4E87-AFCA-2ED0BF00DEA1}" destId="{45B98A4A-0B6D-4F48-B74E-847DD2F0977C}" srcOrd="1" destOrd="0" presId="urn:microsoft.com/office/officeart/2005/8/layout/hierarchy3"/>
    <dgm:cxn modelId="{F56BBE39-E63C-43F0-B86A-15D73BD05FD3}" type="presParOf" srcId="{F784BE88-3DB9-4E87-AFCA-2ED0BF00DEA1}" destId="{E56EFA26-6933-41DC-AF32-4CB86F546EE6}" srcOrd="2" destOrd="0" presId="urn:microsoft.com/office/officeart/2005/8/layout/hierarchy3"/>
    <dgm:cxn modelId="{800ED86D-40EC-4768-8296-0FB5432F001A}" type="presParOf" srcId="{F784BE88-3DB9-4E87-AFCA-2ED0BF00DEA1}" destId="{A1E21BB7-1F53-4673-8295-95FBAF910EF0}" srcOrd="3" destOrd="0" presId="urn:microsoft.com/office/officeart/2005/8/layout/hierarchy3"/>
    <dgm:cxn modelId="{4F80AF15-AF8E-4C1C-8230-85BF2B1F8705}" type="presParOf" srcId="{F784BE88-3DB9-4E87-AFCA-2ED0BF00DEA1}" destId="{59C6FE31-7164-4D5E-9607-5F47895EC271}" srcOrd="4" destOrd="0" presId="urn:microsoft.com/office/officeart/2005/8/layout/hierarchy3"/>
    <dgm:cxn modelId="{C2DD0B22-51A9-4D80-A4BA-7B7D30F0E82F}" type="presParOf" srcId="{F784BE88-3DB9-4E87-AFCA-2ED0BF00DEA1}" destId="{395D5345-DAC2-4CBA-933C-57CE8F471C0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Áreas</a:t>
          </a:r>
          <a:r>
            <a:rPr lang="es-ES" baseline="0" dirty="0" smtClean="0"/>
            <a:t> de activación de reglas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mc:AlternateContent xmlns:mc="http://schemas.openxmlformats.org/markup-compatibility/2006" xmlns:a14="http://schemas.microsoft.com/office/drawing/2010/main">
      <mc:Choice Requires="a14">
        <dgm:pt modelId="{D0D20E71-FED1-4623-8034-D329000238BD}">
          <dgm:prSet phldrT="[Texto]" custT="1"/>
          <dgm:spPr/>
          <dgm:t>
            <a:bodyPr/>
            <a:lstStyle/>
            <a:p>
              <a14:m>
                <m:oMath xmlns:m="http://schemas.openxmlformats.org/officeDocument/2006/math">
                  <m:nary>
                    <m:naryPr>
                      <m:chr m:val="∑"/>
                      <m:limLoc m:val="subSup"/>
                      <m:ctrlPr>
                        <a:rPr lang="es-ES" sz="2400" i="1" smtClean="0">
                          <a:latin typeface="Cambria Math"/>
                        </a:rPr>
                      </m:ctrlPr>
                    </m:naryPr>
                    <m:sub>
                      <m:r>
                        <m:rPr>
                          <m:brk m:alnAt="25"/>
                        </m:rPr>
                        <a:rPr lang="es-ES" sz="2400" b="0" i="1" smtClean="0">
                          <a:latin typeface="Cambria Math"/>
                        </a:rPr>
                        <m:t>𝑖</m:t>
                      </m:r>
                      <m:r>
                        <a:rPr lang="es-ES" sz="2400" b="0" i="1" smtClean="0">
                          <a:latin typeface="Cambria Math"/>
                        </a:rPr>
                        <m:t>=1</m:t>
                      </m:r>
                    </m:sub>
                    <m:sup>
                      <m:r>
                        <a:rPr lang="es-ES" sz="2400" b="0" i="1" smtClean="0">
                          <a:latin typeface="Cambria Math"/>
                        </a:rPr>
                        <m:t>𝑟</m:t>
                      </m:r>
                    </m:sup>
                    <m:e>
                      <m:sSub>
                        <m:sSubPr>
                          <m:ctrlPr>
                            <a:rPr lang="es-ES" sz="2400" i="1" smtClean="0">
                              <a:latin typeface="Cambria Math"/>
                            </a:rPr>
                          </m:ctrlPr>
                        </m:sSubPr>
                        <m:e>
                          <m:r>
                            <a:rPr lang="es-ES" sz="2400" b="0" i="1" smtClean="0">
                              <a:latin typeface="Cambria Math"/>
                            </a:rPr>
                            <m:t>𝑈</m:t>
                          </m:r>
                        </m:e>
                        <m:sub>
                          <m:r>
                            <a:rPr lang="es-ES" sz="2400" b="0" i="1" smtClean="0">
                              <a:latin typeface="Cambria Math"/>
                            </a:rPr>
                            <m:t>𝑖</m:t>
                          </m:r>
                        </m:sub>
                      </m:sSub>
                    </m:e>
                  </m:nary>
                </m:oMath>
              </a14:m>
              <a:r>
                <a:rPr lang="es-ES" sz="2400" dirty="0" smtClean="0"/>
                <a:t> Sumatoria de las áreas de los conjuntos difusos</a:t>
              </a:r>
              <a:r>
                <a:rPr lang="es-ES" sz="1600" dirty="0" smtClean="0"/>
                <a:t>.</a:t>
              </a:r>
              <a:endParaRPr lang="es-ES" sz="1600" dirty="0"/>
            </a:p>
          </dgm:t>
        </dgm:pt>
      </mc:Choice>
      <mc:Fallback xmlns="">
        <dgm:pt modelId="{D0D20E71-FED1-4623-8034-D329000238BD}">
          <dgm:prSet phldrT="[Texto]" custT="1"/>
          <dgm:spPr/>
          <dgm:t>
            <a:bodyPr/>
            <a:lstStyle/>
            <a:p>
              <a:r>
                <a:rPr lang="es-ES" sz="2400" i="0" smtClean="0">
                  <a:latin typeface="Cambria Math"/>
                </a:rPr>
                <a:t>∑2</a:t>
              </a:r>
              <a:r>
                <a:rPr lang="es-ES" sz="2400" b="0" i="0" smtClean="0">
                  <a:latin typeface="Cambria Math"/>
                </a:rPr>
                <a:t>_(</a:t>
              </a:r>
              <a:r>
                <a:rPr lang="es-ES" sz="2400" b="0" i="0" smtClean="0">
                  <a:latin typeface="Cambria Math"/>
                </a:rPr>
                <a:t>𝑖=1</a:t>
              </a:r>
              <a:r>
                <a:rPr lang="es-ES" sz="2400" b="0" i="0" smtClean="0">
                  <a:latin typeface="Cambria Math"/>
                </a:rPr>
                <a:t>)^</a:t>
              </a:r>
              <a:r>
                <a:rPr lang="es-ES" sz="2400" b="0" i="0" smtClean="0">
                  <a:latin typeface="Cambria Math"/>
                </a:rPr>
                <a:t>𝑟▒𝑈_𝑖 </a:t>
              </a:r>
              <a:r>
                <a:rPr lang="es-ES" sz="2400" dirty="0" smtClean="0"/>
                <a:t> </a:t>
              </a:r>
              <a:r>
                <a:rPr lang="es-ES" sz="2400" dirty="0" smtClean="0"/>
                <a:t>Sumatoria de las áreas de los conjuntos difusos</a:t>
              </a:r>
              <a:r>
                <a:rPr lang="es-ES" sz="1600" dirty="0" smtClean="0"/>
                <a:t>.</a:t>
              </a:r>
              <a:endParaRPr lang="es-ES" sz="1600" dirty="0"/>
            </a:p>
          </dgm:t>
        </dgm:pt>
      </mc:Fallback>
    </mc:AlternateConten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mc:AlternateContent xmlns:mc="http://schemas.openxmlformats.org/markup-compatibility/2006" xmlns:a14="http://schemas.microsoft.com/office/drawing/2010/main">
      <mc:Choice Requires="a14">
        <dgm:pt modelId="{C718ADCF-EE16-40A9-92E0-023D415A390D}">
          <dgm:prSet phldrT="[Texto]" custT="1"/>
          <dgm:spPr/>
          <dgm: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s-ES" sz="2400" i="1" smtClean="0">
                            <a:latin typeface="Cambria Math"/>
                          </a:rPr>
                        </m:ctrlPr>
                      </m:naryPr>
                      <m:sub/>
                      <m:sup/>
                      <m:e>
                        <m:sSub>
                          <m:sSubPr>
                            <m:ctrlPr>
                              <a:rPr lang="es-ES" sz="2400" i="1" smtClean="0">
                                <a:latin typeface="Cambria Math"/>
                              </a:rPr>
                            </m:ctrlPr>
                          </m:sSubPr>
                          <m:e>
                            <m:r>
                              <a:rPr lang="es-ES" sz="2400" b="0" i="1" smtClean="0">
                                <a:latin typeface="Cambria Math"/>
                              </a:rPr>
                              <m:t>𝑈</m:t>
                            </m:r>
                          </m:e>
                          <m:sub>
                            <m:r>
                              <a:rPr lang="es-ES" sz="2400" b="0" i="1" smtClean="0">
                                <a:latin typeface="Cambria Math"/>
                              </a:rPr>
                              <m:t>𝑖</m:t>
                            </m:r>
                          </m:sub>
                        </m:sSub>
                      </m:e>
                    </m:nary>
                    <m:r>
                      <a:rPr lang="es-ES" sz="2400" b="0" i="1" smtClean="0">
                        <a:latin typeface="Cambria Math"/>
                      </a:rPr>
                      <m:t>=</m:t>
                    </m:r>
                    <m:r>
                      <a:rPr lang="es-ES" sz="2400" b="0" i="1" smtClean="0">
                        <a:latin typeface="Cambria Math"/>
                      </a:rPr>
                      <m:t>𝑊</m:t>
                    </m:r>
                    <m:d>
                      <m:dPr>
                        <m:ctrlPr>
                          <a:rPr lang="es-ES" sz="2400" b="0" i="1" smtClean="0">
                            <a:latin typeface="Cambria Math"/>
                          </a:rPr>
                        </m:ctrlPr>
                      </m:dPr>
                      <m:e>
                        <m:r>
                          <a:rPr lang="es-ES" sz="2400" b="0" i="1" smtClean="0">
                            <a:latin typeface="Cambria Math"/>
                          </a:rPr>
                          <m:t>h</m:t>
                        </m:r>
                        <m:r>
                          <a:rPr lang="es-ES" sz="2400" b="0" i="1" smtClean="0">
                            <a:latin typeface="Cambria Math"/>
                          </a:rPr>
                          <m:t>−</m:t>
                        </m:r>
                        <m:f>
                          <m:fPr>
                            <m:ctrlPr>
                              <a:rPr lang="es-ES" sz="2400" b="0" i="1" smtClean="0">
                                <a:latin typeface="Cambria Math"/>
                              </a:rPr>
                            </m:ctrlPr>
                          </m:fPr>
                          <m:num>
                            <m:sSup>
                              <m:sSupPr>
                                <m:ctrlPr>
                                  <a:rPr lang="es-ES" sz="2400" b="0" i="1" smtClean="0">
                                    <a:latin typeface="Cambria Math"/>
                                  </a:rPr>
                                </m:ctrlPr>
                              </m:sSupPr>
                              <m:e>
                                <m:r>
                                  <a:rPr lang="es-ES" sz="2400" b="0" i="1" smtClean="0">
                                    <a:latin typeface="Cambria Math"/>
                                  </a:rPr>
                                  <m:t>h</m:t>
                                </m:r>
                              </m:e>
                              <m:sup>
                                <m:r>
                                  <a:rPr lang="es-ES" sz="2400" b="0" i="1" smtClean="0">
                                    <a:latin typeface="Cambria Math"/>
                                  </a:rPr>
                                  <m:t>2</m:t>
                                </m:r>
                              </m:sup>
                            </m:sSup>
                          </m:num>
                          <m:den>
                            <m:r>
                              <a:rPr lang="es-ES" sz="2400" b="0" i="1" smtClean="0">
                                <a:latin typeface="Cambria Math"/>
                              </a:rPr>
                              <m:t>2</m:t>
                            </m:r>
                          </m:den>
                        </m:f>
                      </m:e>
                    </m:d>
                  </m:oMath>
                </m:oMathPara>
              </a14:m>
              <a:endParaRPr lang="es-ES" sz="2400" dirty="0"/>
            </a:p>
          </dgm:t>
        </dgm:pt>
      </mc:Choice>
      <mc:Fallback xmlns="">
        <dgm:pt modelId="{C718ADCF-EE16-40A9-92E0-023D415A390D}">
          <dgm:prSet phldrT="[Texto]" custT="1"/>
          <dgm:spPr/>
          <dgm:t>
            <a:bodyPr/>
            <a:lstStyle/>
            <a:p>
              <a:r>
                <a:rPr lang="es-ES" sz="2400" i="0" smtClean="0">
                  <a:latin typeface="Cambria Math"/>
                </a:rPr>
                <a:t>∫1▒</a:t>
              </a:r>
              <a:r>
                <a:rPr lang="es-ES" sz="2400" b="0" i="0" smtClean="0">
                  <a:latin typeface="Cambria Math"/>
                </a:rPr>
                <a:t>𝑈_𝑖 =𝑊(ℎ−ℎ^2/2)</a:t>
              </a:r>
              <a:endParaRPr lang="es-ES" sz="2400" dirty="0"/>
            </a:p>
          </dgm:t>
        </dgm:pt>
      </mc:Fallback>
    </mc:AlternateConten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a:blipFill rotWithShape="0">
          <a:blip xmlns:r="http://schemas.openxmlformats.org/officeDocument/2006/relationships" r:embed="rId1"/>
          <a:stretch>
            <a:fillRect/>
          </a:stretch>
        </a:blipFill>
      </dgm:spPr>
      <dgm:t>
        <a:bodyPr/>
        <a:lstStyle/>
        <a:p>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179642">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202171" custScaleY="205843">
        <dgm:presLayoutVars>
          <dgm:bulletEnabled val="1"/>
        </dgm:presLayoutVars>
      </dgm:prSet>
      <dgm:spPr/>
      <dgm:t>
        <a:bodyPr/>
        <a:lstStyle/>
        <a:p>
          <a:endParaRPr lang="es-ES"/>
        </a:p>
      </dgm:t>
    </dgm:pt>
  </dgm:ptLst>
  <dgm:cxnLst>
    <dgm:cxn modelId="{8BB3F723-9FB5-4629-AB9E-F82232727455}" type="presOf" srcId="{613D9770-E617-4792-A0EF-694D6913B044}" destId="{59DD2AFD-1A85-48C2-96F2-E73FC04B45F7}" srcOrd="0" destOrd="0" presId="urn:microsoft.com/office/officeart/2005/8/layout/hierarchy3"/>
    <dgm:cxn modelId="{568282DD-A79B-4980-A83C-54FF35A1C6DF}"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2AD33303-AAEE-40AB-9CF6-CE740DFBDC6A}" type="presOf" srcId="{C718ADCF-EE16-40A9-92E0-023D415A390D}" destId="{7210391E-D0BA-4B05-BC9D-4C5F7A7038B2}" srcOrd="0" destOrd="0" presId="urn:microsoft.com/office/officeart/2005/8/layout/hierarchy3"/>
    <dgm:cxn modelId="{FB417F05-11E9-4DD9-A3B1-8A72D28C46B9}" type="presOf" srcId="{300571DF-0E8D-4A75-B42A-9E0E27DF9B85}" destId="{2A81AC24-19E8-4B05-BE18-7F7DC22883F5}" srcOrd="0" destOrd="0" presId="urn:microsoft.com/office/officeart/2005/8/layout/hierarchy3"/>
    <dgm:cxn modelId="{39F7787A-058C-4E05-AE71-F47CA11C9A35}" type="presOf" srcId="{7061F2FC-F2AB-4DE3-98B0-886576B4E2C6}" destId="{D433476B-D68D-4328-ADAC-B2895D3D50CF}" srcOrd="0" destOrd="0" presId="urn:microsoft.com/office/officeart/2005/8/layout/hierarchy3"/>
    <dgm:cxn modelId="{88393E98-D2D3-4166-A526-41649A0A60BD}" type="presOf" srcId="{4349BE00-98CD-4A0C-8970-0800DCF0B510}" destId="{6453487C-0FAF-4B32-BD10-ECD1ABD7E947}"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D68ED564-6373-4A22-95FE-D72BD061E023}" type="presOf" srcId="{CB9964DC-5E01-4879-9733-CDEE2AB1D1F7}" destId="{ECB1CA3E-26B8-4A39-AEF8-6F06E506D3C7}" srcOrd="0" destOrd="0" presId="urn:microsoft.com/office/officeart/2005/8/layout/hierarchy3"/>
    <dgm:cxn modelId="{9A7CB2E3-5F80-4EBF-AB8D-06CF2FB40D95}" type="presOf" srcId="{CB9964DC-5E01-4879-9733-CDEE2AB1D1F7}" destId="{C7DDC059-89DD-4F99-A10D-9C975D60C8D8}" srcOrd="1"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0C7D26BB-D296-4731-AC14-83193373AF43}" type="presOf" srcId="{8E58BE12-E61E-4161-87EB-35A7176E5F95}" destId="{F27B7295-80E4-4410-9A4D-672618C6243E}" srcOrd="0" destOrd="0" presId="urn:microsoft.com/office/officeart/2005/8/layout/hierarchy3"/>
    <dgm:cxn modelId="{772F879A-E964-4A6A-814C-6E021BD3C33D}" type="presParOf" srcId="{D433476B-D68D-4328-ADAC-B2895D3D50CF}" destId="{1E58A3BC-F1F7-40EE-89AA-32E802ED4BF7}" srcOrd="0" destOrd="0" presId="urn:microsoft.com/office/officeart/2005/8/layout/hierarchy3"/>
    <dgm:cxn modelId="{376B9348-E55B-41BE-A288-66112971E9D2}" type="presParOf" srcId="{1E58A3BC-F1F7-40EE-89AA-32E802ED4BF7}" destId="{D21DF85A-45CA-4CE0-B0ED-CF4615475EE0}" srcOrd="0" destOrd="0" presId="urn:microsoft.com/office/officeart/2005/8/layout/hierarchy3"/>
    <dgm:cxn modelId="{FC3CEC5D-5A10-45AD-8DEB-79DBDD254621}" type="presParOf" srcId="{D21DF85A-45CA-4CE0-B0ED-CF4615475EE0}" destId="{ECB1CA3E-26B8-4A39-AEF8-6F06E506D3C7}" srcOrd="0" destOrd="0" presId="urn:microsoft.com/office/officeart/2005/8/layout/hierarchy3"/>
    <dgm:cxn modelId="{84A8F2B8-81B8-4556-9F3A-76BE41449E8C}" type="presParOf" srcId="{D21DF85A-45CA-4CE0-B0ED-CF4615475EE0}" destId="{C7DDC059-89DD-4F99-A10D-9C975D60C8D8}" srcOrd="1" destOrd="0" presId="urn:microsoft.com/office/officeart/2005/8/layout/hierarchy3"/>
    <dgm:cxn modelId="{02D8CDB8-2B13-4326-8DA5-05ACFCCAE299}" type="presParOf" srcId="{1E58A3BC-F1F7-40EE-89AA-32E802ED4BF7}" destId="{F784BE88-3DB9-4E87-AFCA-2ED0BF00DEA1}" srcOrd="1" destOrd="0" presId="urn:microsoft.com/office/officeart/2005/8/layout/hierarchy3"/>
    <dgm:cxn modelId="{7C22B17C-CB9C-4EC1-8866-949396AA0915}" type="presParOf" srcId="{F784BE88-3DB9-4E87-AFCA-2ED0BF00DEA1}" destId="{6453487C-0FAF-4B32-BD10-ECD1ABD7E947}" srcOrd="0" destOrd="0" presId="urn:microsoft.com/office/officeart/2005/8/layout/hierarchy3"/>
    <dgm:cxn modelId="{1E8DE818-560A-4C08-BB3B-9940C3E57221}" type="presParOf" srcId="{F784BE88-3DB9-4E87-AFCA-2ED0BF00DEA1}" destId="{45B98A4A-0B6D-4F48-B74E-847DD2F0977C}" srcOrd="1" destOrd="0" presId="urn:microsoft.com/office/officeart/2005/8/layout/hierarchy3"/>
    <dgm:cxn modelId="{773D5637-0C90-4D27-ADCD-13594A1774B0}" type="presParOf" srcId="{F784BE88-3DB9-4E87-AFCA-2ED0BF00DEA1}" destId="{2A81AC24-19E8-4B05-BE18-7F7DC22883F5}" srcOrd="2" destOrd="0" presId="urn:microsoft.com/office/officeart/2005/8/layout/hierarchy3"/>
    <dgm:cxn modelId="{30B3F016-466D-440C-8B8F-6CA3CAADC64C}" type="presParOf" srcId="{F784BE88-3DB9-4E87-AFCA-2ED0BF00DEA1}" destId="{7210391E-D0BA-4B05-BC9D-4C5F7A7038B2}" srcOrd="3" destOrd="0" presId="urn:microsoft.com/office/officeart/2005/8/layout/hierarchy3"/>
    <dgm:cxn modelId="{6F40F969-A61C-4D30-A9DA-80E74D0B7162}" type="presParOf" srcId="{F784BE88-3DB9-4E87-AFCA-2ED0BF00DEA1}" destId="{F27B7295-80E4-4410-9A4D-672618C6243E}" srcOrd="4" destOrd="0" presId="urn:microsoft.com/office/officeart/2005/8/layout/hierarchy3"/>
    <dgm:cxn modelId="{FC660B1B-57C5-4C44-9882-78B81682C35E}"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1552D7-E049-4529-9DBB-9044CF9BD8ED}" type="doc">
      <dgm:prSet loTypeId="urn:microsoft.com/office/officeart/2005/8/layout/default" loCatId="list" qsTypeId="urn:microsoft.com/office/officeart/2005/8/quickstyle/simple3" qsCatId="simple" csTypeId="urn:microsoft.com/office/officeart/2005/8/colors/accent1_3" csCatId="accent1" phldr="1"/>
      <dgm:spPr/>
      <dgm:t>
        <a:bodyPr/>
        <a:lstStyle/>
        <a:p>
          <a:endParaRPr lang="es-ES"/>
        </a:p>
      </dgm:t>
    </dgm:pt>
    <dgm:pt modelId="{3173755A-BDEB-402B-8862-77AE4E315D55}">
      <dgm:prSet phldrT="[Texto]" custT="1"/>
      <dgm:spPr/>
      <dgm:t>
        <a:bodyPr/>
        <a:lstStyle/>
        <a:p>
          <a:r>
            <a:rPr lang="es-EC" sz="2000" dirty="0" smtClean="0"/>
            <a:t>Producen luz aplicando una descarga eléctrica dentro de un gas, por lo que basan su funcionamiento en la electroluminiscencia.</a:t>
          </a:r>
          <a:endParaRPr lang="es-ES" sz="2000" dirty="0"/>
        </a:p>
      </dgm:t>
    </dgm:pt>
    <dgm:pt modelId="{179CCDF5-A5A1-437E-992A-924836B41651}" type="parTrans" cxnId="{50CFBC48-3D4C-4C2E-92ED-4E286492C86C}">
      <dgm:prSet/>
      <dgm:spPr/>
      <dgm:t>
        <a:bodyPr/>
        <a:lstStyle/>
        <a:p>
          <a:endParaRPr lang="es-ES"/>
        </a:p>
      </dgm:t>
    </dgm:pt>
    <dgm:pt modelId="{2A1D4707-6144-4BCA-81B8-C4A7ADF5B5B0}" type="sibTrans" cxnId="{50CFBC48-3D4C-4C2E-92ED-4E286492C86C}">
      <dgm:prSet/>
      <dgm:spPr/>
      <dgm:t>
        <a:bodyPr/>
        <a:lstStyle/>
        <a:p>
          <a:endParaRPr lang="es-ES"/>
        </a:p>
      </dgm:t>
    </dgm:pt>
    <dgm:pt modelId="{5E01B007-196C-4244-BA66-AA5197F58111}" type="pres">
      <dgm:prSet presAssocID="{181552D7-E049-4529-9DBB-9044CF9BD8ED}" presName="diagram" presStyleCnt="0">
        <dgm:presLayoutVars>
          <dgm:dir/>
          <dgm:resizeHandles val="exact"/>
        </dgm:presLayoutVars>
      </dgm:prSet>
      <dgm:spPr/>
      <dgm:t>
        <a:bodyPr/>
        <a:lstStyle/>
        <a:p>
          <a:endParaRPr lang="es-ES"/>
        </a:p>
      </dgm:t>
    </dgm:pt>
    <dgm:pt modelId="{3EDE3B4F-A7B7-4746-8341-5B20A80275E6}" type="pres">
      <dgm:prSet presAssocID="{3173755A-BDEB-402B-8862-77AE4E315D55}" presName="node" presStyleLbl="node1" presStyleIdx="0" presStyleCnt="1">
        <dgm:presLayoutVars>
          <dgm:bulletEnabled val="1"/>
        </dgm:presLayoutVars>
      </dgm:prSet>
      <dgm:spPr/>
      <dgm:t>
        <a:bodyPr/>
        <a:lstStyle/>
        <a:p>
          <a:endParaRPr lang="es-ES"/>
        </a:p>
      </dgm:t>
    </dgm:pt>
  </dgm:ptLst>
  <dgm:cxnLst>
    <dgm:cxn modelId="{C931BEA6-B105-4B46-A2D3-13803F7FDE84}" type="presOf" srcId="{181552D7-E049-4529-9DBB-9044CF9BD8ED}" destId="{5E01B007-196C-4244-BA66-AA5197F58111}" srcOrd="0" destOrd="0" presId="urn:microsoft.com/office/officeart/2005/8/layout/default"/>
    <dgm:cxn modelId="{50CFBC48-3D4C-4C2E-92ED-4E286492C86C}" srcId="{181552D7-E049-4529-9DBB-9044CF9BD8ED}" destId="{3173755A-BDEB-402B-8862-77AE4E315D55}" srcOrd="0" destOrd="0" parTransId="{179CCDF5-A5A1-437E-992A-924836B41651}" sibTransId="{2A1D4707-6144-4BCA-81B8-C4A7ADF5B5B0}"/>
    <dgm:cxn modelId="{E9E0DF70-8769-42DF-A29C-72351013CCB1}" type="presOf" srcId="{3173755A-BDEB-402B-8862-77AE4E315D55}" destId="{3EDE3B4F-A7B7-4746-8341-5B20A80275E6}" srcOrd="0" destOrd="0" presId="urn:microsoft.com/office/officeart/2005/8/layout/default"/>
    <dgm:cxn modelId="{085AF951-617B-4A1D-847B-E923FC6F7811}" type="presParOf" srcId="{5E01B007-196C-4244-BA66-AA5197F58111}" destId="{3EDE3B4F-A7B7-4746-8341-5B20A80275E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Simulación sin control </a:t>
          </a:r>
          <a:r>
            <a:rPr lang="es-ES" dirty="0" err="1" smtClean="0"/>
            <a:t>Fuzzy</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baseline="0" dirty="0" smtClean="0"/>
            <a:t> Ser realiza la simulación con un ciclo den trabajo constante al 50%. </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95946">
        <dgm:presLayoutVars>
          <dgm:bulletEnabled val="1"/>
        </dgm:presLayoutVars>
      </dgm:prSet>
      <dgm:spPr/>
      <dgm:t>
        <a:bodyPr/>
        <a:lstStyle/>
        <a:p>
          <a:endParaRPr lang="es-ES"/>
        </a:p>
      </dgm:t>
    </dgm:pt>
  </dgm:ptLst>
  <dgm:cxnLst>
    <dgm:cxn modelId="{90704810-6274-4DF9-9C77-A5F9CFD48FF3}" type="presOf" srcId="{CB9964DC-5E01-4879-9733-CDEE2AB1D1F7}" destId="{C7DDC059-89DD-4F99-A10D-9C975D60C8D8}" srcOrd="1" destOrd="0" presId="urn:microsoft.com/office/officeart/2005/8/layout/hierarchy3"/>
    <dgm:cxn modelId="{6CECF2A8-F640-4AEC-BA3E-07577F0B81ED}" type="presOf" srcId="{4349BE00-98CD-4A0C-8970-0800DCF0B510}" destId="{6453487C-0FAF-4B32-BD10-ECD1ABD7E947}" srcOrd="0" destOrd="0" presId="urn:microsoft.com/office/officeart/2005/8/layout/hierarchy3"/>
    <dgm:cxn modelId="{29DC2873-088D-4880-B880-829D239B57A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B7B2BD1-848A-449C-83EA-03C799BB984B}"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ED2EE649-A389-4556-A101-9FEB23B40FC2}" type="presOf" srcId="{7061F2FC-F2AB-4DE3-98B0-886576B4E2C6}" destId="{D433476B-D68D-4328-ADAC-B2895D3D50CF}" srcOrd="0" destOrd="0" presId="urn:microsoft.com/office/officeart/2005/8/layout/hierarchy3"/>
    <dgm:cxn modelId="{ED1EF647-86DA-4FF7-BB44-F72F9963730C}" type="presParOf" srcId="{D433476B-D68D-4328-ADAC-B2895D3D50CF}" destId="{1E58A3BC-F1F7-40EE-89AA-32E802ED4BF7}" srcOrd="0" destOrd="0" presId="urn:microsoft.com/office/officeart/2005/8/layout/hierarchy3"/>
    <dgm:cxn modelId="{B46A41CE-8453-4356-BE72-8863C0E015FA}" type="presParOf" srcId="{1E58A3BC-F1F7-40EE-89AA-32E802ED4BF7}" destId="{D21DF85A-45CA-4CE0-B0ED-CF4615475EE0}" srcOrd="0" destOrd="0" presId="urn:microsoft.com/office/officeart/2005/8/layout/hierarchy3"/>
    <dgm:cxn modelId="{9C6C5A37-B417-46EE-B51B-55B8CB51717C}" type="presParOf" srcId="{D21DF85A-45CA-4CE0-B0ED-CF4615475EE0}" destId="{ECB1CA3E-26B8-4A39-AEF8-6F06E506D3C7}" srcOrd="0" destOrd="0" presId="urn:microsoft.com/office/officeart/2005/8/layout/hierarchy3"/>
    <dgm:cxn modelId="{BBDD9C76-ED55-4D0F-B5E9-F33C1E4A82DD}" type="presParOf" srcId="{D21DF85A-45CA-4CE0-B0ED-CF4615475EE0}" destId="{C7DDC059-89DD-4F99-A10D-9C975D60C8D8}" srcOrd="1" destOrd="0" presId="urn:microsoft.com/office/officeart/2005/8/layout/hierarchy3"/>
    <dgm:cxn modelId="{DF1EC455-EE20-49C2-A7D9-5916CCBA4FAD}" type="presParOf" srcId="{1E58A3BC-F1F7-40EE-89AA-32E802ED4BF7}" destId="{F784BE88-3DB9-4E87-AFCA-2ED0BF00DEA1}" srcOrd="1" destOrd="0" presId="urn:microsoft.com/office/officeart/2005/8/layout/hierarchy3"/>
    <dgm:cxn modelId="{18FC33BD-F0E3-48DE-833F-CA9C68E3CB2B}" type="presParOf" srcId="{F784BE88-3DB9-4E87-AFCA-2ED0BF00DEA1}" destId="{6453487C-0FAF-4B32-BD10-ECD1ABD7E947}" srcOrd="0" destOrd="0" presId="urn:microsoft.com/office/officeart/2005/8/layout/hierarchy3"/>
    <dgm:cxn modelId="{90C7E602-B241-4EBF-96EB-87E3A7BC22EB}"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Simulación con control </a:t>
          </a:r>
          <a:r>
            <a:rPr lang="es-ES" dirty="0" err="1" smtClean="0"/>
            <a:t>Fuzzy</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baseline="0" dirty="0" smtClean="0"/>
            <a:t> Ser realiza la simulación teniendo en cuenta que el control se activa después de 1 segundo con una condición inicial del ciclo de trabajo del 50 % y un set </a:t>
          </a:r>
          <a:r>
            <a:rPr lang="es-ES" baseline="0" dirty="0" err="1" smtClean="0"/>
            <a:t>point</a:t>
          </a:r>
          <a:r>
            <a:rPr lang="es-ES" baseline="0" dirty="0" smtClean="0"/>
            <a:t> de 1[A].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95946">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0D269182-4F3B-43DC-B0DB-60E57C0C43BF}" type="presOf" srcId="{CB9964DC-5E01-4879-9733-CDEE2AB1D1F7}" destId="{C7DDC059-89DD-4F99-A10D-9C975D60C8D8}" srcOrd="1" destOrd="0" presId="urn:microsoft.com/office/officeart/2005/8/layout/hierarchy3"/>
    <dgm:cxn modelId="{44A09E6B-0E54-4354-9E05-477A9B63FBA7}" type="presOf" srcId="{4349BE00-98CD-4A0C-8970-0800DCF0B510}" destId="{6453487C-0FAF-4B32-BD10-ECD1ABD7E947}" srcOrd="0" destOrd="0" presId="urn:microsoft.com/office/officeart/2005/8/layout/hierarchy3"/>
    <dgm:cxn modelId="{FC13ACCA-1637-415F-A2AE-B5C353C1FE04}"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0457DE2A-AD67-481A-94D4-167D2BDCD3FC}" type="presOf" srcId="{7061F2FC-F2AB-4DE3-98B0-886576B4E2C6}" destId="{D433476B-D68D-4328-ADAC-B2895D3D50CF}" srcOrd="0" destOrd="0" presId="urn:microsoft.com/office/officeart/2005/8/layout/hierarchy3"/>
    <dgm:cxn modelId="{BA04D6CE-0961-428C-AAEE-5490DCC018A0}" type="presOf" srcId="{CB9964DC-5E01-4879-9733-CDEE2AB1D1F7}" destId="{ECB1CA3E-26B8-4A39-AEF8-6F06E506D3C7}" srcOrd="0" destOrd="0" presId="urn:microsoft.com/office/officeart/2005/8/layout/hierarchy3"/>
    <dgm:cxn modelId="{095B834F-CC62-427D-93BD-02D24DF02E88}" type="presParOf" srcId="{D433476B-D68D-4328-ADAC-B2895D3D50CF}" destId="{1E58A3BC-F1F7-40EE-89AA-32E802ED4BF7}" srcOrd="0" destOrd="0" presId="urn:microsoft.com/office/officeart/2005/8/layout/hierarchy3"/>
    <dgm:cxn modelId="{7BB184B0-7586-4465-BA32-9058AE03A916}" type="presParOf" srcId="{1E58A3BC-F1F7-40EE-89AA-32E802ED4BF7}" destId="{D21DF85A-45CA-4CE0-B0ED-CF4615475EE0}" srcOrd="0" destOrd="0" presId="urn:microsoft.com/office/officeart/2005/8/layout/hierarchy3"/>
    <dgm:cxn modelId="{C83F8488-4E78-431B-82E7-41D3C20C5615}" type="presParOf" srcId="{D21DF85A-45CA-4CE0-B0ED-CF4615475EE0}" destId="{ECB1CA3E-26B8-4A39-AEF8-6F06E506D3C7}" srcOrd="0" destOrd="0" presId="urn:microsoft.com/office/officeart/2005/8/layout/hierarchy3"/>
    <dgm:cxn modelId="{D6C283D2-BC01-40A5-8C26-A3FB86CAA5AD}" type="presParOf" srcId="{D21DF85A-45CA-4CE0-B0ED-CF4615475EE0}" destId="{C7DDC059-89DD-4F99-A10D-9C975D60C8D8}" srcOrd="1" destOrd="0" presId="urn:microsoft.com/office/officeart/2005/8/layout/hierarchy3"/>
    <dgm:cxn modelId="{395A13AB-11E1-46DA-8B03-6D9603FED5E2}" type="presParOf" srcId="{1E58A3BC-F1F7-40EE-89AA-32E802ED4BF7}" destId="{F784BE88-3DB9-4E87-AFCA-2ED0BF00DEA1}" srcOrd="1" destOrd="0" presId="urn:microsoft.com/office/officeart/2005/8/layout/hierarchy3"/>
    <dgm:cxn modelId="{5E389BB2-7086-455D-881A-ED0D081B8FA2}" type="presParOf" srcId="{F784BE88-3DB9-4E87-AFCA-2ED0BF00DEA1}" destId="{6453487C-0FAF-4B32-BD10-ECD1ABD7E947}" srcOrd="0" destOrd="0" presId="urn:microsoft.com/office/officeart/2005/8/layout/hierarchy3"/>
    <dgm:cxn modelId="{1AB1F20D-4AF7-4048-8E54-0E9795C6C63C}"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Áreas</a:t>
          </a:r>
          <a:r>
            <a:rPr lang="es-ES" baseline="0" dirty="0" smtClean="0"/>
            <a:t> de activación de reglas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a:blipFill rotWithShape="1">
          <a:blip xmlns:r="http://schemas.openxmlformats.org/officeDocument/2006/relationships" r:embed="rId1"/>
          <a:stretch>
            <a:fillRect t="-64463" b="-102479"/>
          </a:stretch>
        </a:blipFill>
      </dgm:spPr>
      <dgm:t>
        <a:bodyPr/>
        <a:lstStyle/>
        <a:p>
          <a:r>
            <a:rPr lang="es-ES">
              <a:noFill/>
            </a:rPr>
            <a:t> </a:t>
          </a: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a:blipFill rotWithShape="1">
          <a:blip xmlns:r="http://schemas.openxmlformats.org/officeDocument/2006/relationships" r:embed="rId2"/>
          <a:stretch>
            <a:fillRect/>
          </a:stretch>
        </a:blipFill>
      </dgm:spPr>
      <dgm:t>
        <a:bodyPr/>
        <a:lstStyle/>
        <a:p>
          <a:r>
            <a:rPr lang="es-ES">
              <a:noFill/>
            </a:rPr>
            <a:t> </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a:blipFill rotWithShape="0">
          <a:blip xmlns:r="http://schemas.openxmlformats.org/officeDocument/2006/relationships" r:embed="rId3"/>
          <a:stretch>
            <a:fillRect/>
          </a:stretch>
        </a:blipFill>
      </dgm:spPr>
      <dgm:t>
        <a:bodyPr/>
        <a:lstStyle/>
        <a:p>
          <a:endParaRPr lang="es-ES" dirty="0"/>
        </a:p>
      </dgm:t>
    </dgm:pt>
    <dgm:pt modelId="{E4B6CB5B-513B-4507-8653-2C68DEB5C6C2}" type="sibTrans" cxnId="{5381A87D-2F9F-4E5B-B016-190F721D8FE2}">
      <dgm:prSet/>
      <dgm:spPr/>
      <dgm:t>
        <a:bodyPr/>
        <a:lstStyle/>
        <a:p>
          <a:endParaRPr lang="es-ES"/>
        </a:p>
      </dgm:t>
    </dgm:pt>
    <dgm:pt modelId="{8E58BE12-E61E-4161-87EB-35A7176E5F95}" type="par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3"/>
      <dgm:spPr/>
      <dgm:t>
        <a:bodyPr/>
        <a:lstStyle/>
        <a:p>
          <a:endParaRPr lang="es-ES"/>
        </a:p>
      </dgm:t>
    </dgm:pt>
    <dgm:pt modelId="{7210391E-D0BA-4B05-BC9D-4C5F7A7038B2}" type="pres">
      <dgm:prSet presAssocID="{C718ADCF-EE16-40A9-92E0-023D415A390D}" presName="childText" presStyleLbl="bgAcc1" presStyleIdx="1" presStyleCnt="3" custScaleX="739626" custScaleY="179642">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3"/>
      <dgm:spPr/>
      <dgm:t>
        <a:bodyPr/>
        <a:lstStyle/>
        <a:p>
          <a:endParaRPr lang="es-ES"/>
        </a:p>
      </dgm:t>
    </dgm:pt>
    <dgm:pt modelId="{59DD2AFD-1A85-48C2-96F2-E73FC04B45F7}" type="pres">
      <dgm:prSet presAssocID="{613D9770-E617-4792-A0EF-694D6913B044}" presName="childText" presStyleLbl="bgAcc1" presStyleIdx="2" presStyleCnt="3" custScaleX="202171" custScaleY="205843">
        <dgm:presLayoutVars>
          <dgm:bulletEnabled val="1"/>
        </dgm:presLayoutVars>
      </dgm:prSet>
      <dgm:spPr/>
      <dgm:t>
        <a:bodyPr/>
        <a:lstStyle/>
        <a:p>
          <a:endParaRPr lang="es-ES"/>
        </a:p>
      </dgm:t>
    </dgm:pt>
  </dgm:ptLst>
  <dgm:cxnLst>
    <dgm:cxn modelId="{6B05F5D3-A452-4F26-9BBD-1DA9B295D8C0}" type="presOf" srcId="{CB9964DC-5E01-4879-9733-CDEE2AB1D1F7}" destId="{ECB1CA3E-26B8-4A39-AEF8-6F06E506D3C7}" srcOrd="0" destOrd="0" presId="urn:microsoft.com/office/officeart/2005/8/layout/hierarchy3"/>
    <dgm:cxn modelId="{3DBBC96D-A291-48E1-B21D-59A59DCEE053}" type="presOf" srcId="{613D9770-E617-4792-A0EF-694D6913B044}" destId="{59DD2AFD-1A85-48C2-96F2-E73FC04B45F7}" srcOrd="0" destOrd="0" presId="urn:microsoft.com/office/officeart/2005/8/layout/hierarchy3"/>
    <dgm:cxn modelId="{94AA6B82-C08A-46F0-9A48-FDC2AE4F2F06}" type="presOf" srcId="{8E58BE12-E61E-4161-87EB-35A7176E5F95}" destId="{F27B7295-80E4-4410-9A4D-672618C6243E}" srcOrd="0" destOrd="0" presId="urn:microsoft.com/office/officeart/2005/8/layout/hierarchy3"/>
    <dgm:cxn modelId="{9BD4C195-F005-4D8B-BACD-1A40D6B59188}" type="presOf" srcId="{D0D20E71-FED1-4623-8034-D329000238BD}" destId="{45B98A4A-0B6D-4F48-B74E-847DD2F0977C}" srcOrd="0" destOrd="0" presId="urn:microsoft.com/office/officeart/2005/8/layout/hierarchy3"/>
    <dgm:cxn modelId="{067C0000-0238-43D7-9860-BDA7DAA184A5}" type="presOf" srcId="{CB9964DC-5E01-4879-9733-CDEE2AB1D1F7}" destId="{C7DDC059-89DD-4F99-A10D-9C975D60C8D8}" srcOrd="1" destOrd="0" presId="urn:microsoft.com/office/officeart/2005/8/layout/hierarchy3"/>
    <dgm:cxn modelId="{BD66BD26-6D99-4726-A11F-694C0FA2774D}" type="presOf" srcId="{7061F2FC-F2AB-4DE3-98B0-886576B4E2C6}" destId="{D433476B-D68D-4328-ADAC-B2895D3D50CF}"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E5DF4D7B-2998-4040-B309-23173E1132D4}" srcId="{7061F2FC-F2AB-4DE3-98B0-886576B4E2C6}" destId="{CB9964DC-5E01-4879-9733-CDEE2AB1D1F7}" srcOrd="0" destOrd="0" parTransId="{5760939A-00E0-4E0F-82AC-14F95E0A4A90}" sibTransId="{2BAB4B72-4C27-47D9-A895-24F30C6A71EC}"/>
    <dgm:cxn modelId="{086E615F-8B07-4E93-9CEF-0B63923D8815}" type="presOf" srcId="{300571DF-0E8D-4A75-B42A-9E0E27DF9B85}" destId="{2A81AC24-19E8-4B05-BE18-7F7DC22883F5}"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F29F3C7C-CD80-4041-B64C-8705937D0CA5}" type="presOf" srcId="{4349BE00-98CD-4A0C-8970-0800DCF0B510}" destId="{6453487C-0FAF-4B32-BD10-ECD1ABD7E947}" srcOrd="0" destOrd="0" presId="urn:microsoft.com/office/officeart/2005/8/layout/hierarchy3"/>
    <dgm:cxn modelId="{9F183D83-ACD2-434F-805F-CC084EE638DD}"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06F9D771-F642-4483-8797-D2A5205E8A0E}" type="presParOf" srcId="{D433476B-D68D-4328-ADAC-B2895D3D50CF}" destId="{1E58A3BC-F1F7-40EE-89AA-32E802ED4BF7}" srcOrd="0" destOrd="0" presId="urn:microsoft.com/office/officeart/2005/8/layout/hierarchy3"/>
    <dgm:cxn modelId="{3F8E6571-5249-49CB-AE3C-2C9628AF9877}" type="presParOf" srcId="{1E58A3BC-F1F7-40EE-89AA-32E802ED4BF7}" destId="{D21DF85A-45CA-4CE0-B0ED-CF4615475EE0}" srcOrd="0" destOrd="0" presId="urn:microsoft.com/office/officeart/2005/8/layout/hierarchy3"/>
    <dgm:cxn modelId="{9300D4AB-22DD-4A4A-B8A8-2DFADD0DC9C2}" type="presParOf" srcId="{D21DF85A-45CA-4CE0-B0ED-CF4615475EE0}" destId="{ECB1CA3E-26B8-4A39-AEF8-6F06E506D3C7}" srcOrd="0" destOrd="0" presId="urn:microsoft.com/office/officeart/2005/8/layout/hierarchy3"/>
    <dgm:cxn modelId="{1D525314-5930-4092-8FE1-74CD33D2E493}" type="presParOf" srcId="{D21DF85A-45CA-4CE0-B0ED-CF4615475EE0}" destId="{C7DDC059-89DD-4F99-A10D-9C975D60C8D8}" srcOrd="1" destOrd="0" presId="urn:microsoft.com/office/officeart/2005/8/layout/hierarchy3"/>
    <dgm:cxn modelId="{6E821C64-0C74-40FF-AD14-D446F188453D}" type="presParOf" srcId="{1E58A3BC-F1F7-40EE-89AA-32E802ED4BF7}" destId="{F784BE88-3DB9-4E87-AFCA-2ED0BF00DEA1}" srcOrd="1" destOrd="0" presId="urn:microsoft.com/office/officeart/2005/8/layout/hierarchy3"/>
    <dgm:cxn modelId="{7B3D50DF-0EE0-499A-9138-F943F7087A3B}" type="presParOf" srcId="{F784BE88-3DB9-4E87-AFCA-2ED0BF00DEA1}" destId="{6453487C-0FAF-4B32-BD10-ECD1ABD7E947}" srcOrd="0" destOrd="0" presId="urn:microsoft.com/office/officeart/2005/8/layout/hierarchy3"/>
    <dgm:cxn modelId="{12774455-8D9E-4CB6-A229-1F2536339B98}" type="presParOf" srcId="{F784BE88-3DB9-4E87-AFCA-2ED0BF00DEA1}" destId="{45B98A4A-0B6D-4F48-B74E-847DD2F0977C}" srcOrd="1" destOrd="0" presId="urn:microsoft.com/office/officeart/2005/8/layout/hierarchy3"/>
    <dgm:cxn modelId="{4358C593-1E2E-466F-9425-5703297D5F61}" type="presParOf" srcId="{F784BE88-3DB9-4E87-AFCA-2ED0BF00DEA1}" destId="{2A81AC24-19E8-4B05-BE18-7F7DC22883F5}" srcOrd="2" destOrd="0" presId="urn:microsoft.com/office/officeart/2005/8/layout/hierarchy3"/>
    <dgm:cxn modelId="{B1255D2C-3AB7-43ED-BF83-50673D519802}" type="presParOf" srcId="{F784BE88-3DB9-4E87-AFCA-2ED0BF00DEA1}" destId="{7210391E-D0BA-4B05-BC9D-4C5F7A7038B2}" srcOrd="3" destOrd="0" presId="urn:microsoft.com/office/officeart/2005/8/layout/hierarchy3"/>
    <dgm:cxn modelId="{683FA41B-328A-459C-B310-A6A68B25DCB1}" type="presParOf" srcId="{F784BE88-3DB9-4E87-AFCA-2ED0BF00DEA1}" destId="{F27B7295-80E4-4410-9A4D-672618C6243E}" srcOrd="4" destOrd="0" presId="urn:microsoft.com/office/officeart/2005/8/layout/hierarchy3"/>
    <dgm:cxn modelId="{E60B795A-CB19-4668-AAF7-AD7FBFB0DE18}"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1322F3A-1A1F-436E-9A53-7B3B9B31F4B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1E6425AC-9A57-41EC-B71E-CA537D512F3E}">
      <dgm:prSet phldrT="[Texto]" phldr="1"/>
      <dgm:spPr>
        <a:solidFill>
          <a:schemeClr val="accent1">
            <a:lumMod val="40000"/>
            <a:lumOff val="60000"/>
          </a:schemeClr>
        </a:solidFill>
      </dgm:spPr>
      <dgm:t>
        <a:bodyPr/>
        <a:lstStyle/>
        <a:p>
          <a:endParaRPr lang="es-EC"/>
        </a:p>
      </dgm:t>
    </dgm:pt>
    <dgm:pt modelId="{3A63C64E-4991-4B51-9D65-C3F517A54F5D}" type="parTrans" cxnId="{B1D8DED9-C7A1-456F-ABC0-4E70B083DF28}">
      <dgm:prSet/>
      <dgm:spPr/>
      <dgm:t>
        <a:bodyPr/>
        <a:lstStyle/>
        <a:p>
          <a:endParaRPr lang="es-EC"/>
        </a:p>
      </dgm:t>
    </dgm:pt>
    <dgm:pt modelId="{D71CB3C1-10B9-4753-A30F-D1511B818D62}" type="sibTrans" cxnId="{B1D8DED9-C7A1-456F-ABC0-4E70B083DF28}">
      <dgm:prSet/>
      <dgm:spPr>
        <a:solidFill>
          <a:schemeClr val="accent1">
            <a:lumMod val="20000"/>
            <a:lumOff val="80000"/>
          </a:schemeClr>
        </a:solidFill>
      </dgm:spPr>
      <dgm:t>
        <a:bodyPr/>
        <a:lstStyle/>
        <a:p>
          <a:endParaRPr lang="es-EC"/>
        </a:p>
      </dgm:t>
    </dgm:pt>
    <dgm:pt modelId="{1F203D43-5BEB-40A5-BA8E-C976A458B576}">
      <dgm:prSet phldrT="[Texto]" phldr="1"/>
      <dgm:spPr/>
      <dgm:t>
        <a:bodyPr/>
        <a:lstStyle/>
        <a:p>
          <a:endParaRPr lang="es-EC"/>
        </a:p>
      </dgm:t>
    </dgm:pt>
    <dgm:pt modelId="{F5E75FB6-C579-436F-9B1F-9959BCF42EB9}" type="parTrans" cxnId="{43185A78-62E3-4CC2-9951-687C13EA40B9}">
      <dgm:prSet/>
      <dgm:spPr/>
      <dgm:t>
        <a:bodyPr/>
        <a:lstStyle/>
        <a:p>
          <a:endParaRPr lang="es-EC"/>
        </a:p>
      </dgm:t>
    </dgm:pt>
    <dgm:pt modelId="{666DC428-11CB-40BC-ADEF-6D2957416278}" type="sibTrans" cxnId="{43185A78-62E3-4CC2-9951-687C13EA40B9}">
      <dgm:prSet/>
      <dgm:spPr/>
      <dgm:t>
        <a:bodyPr/>
        <a:lstStyle/>
        <a:p>
          <a:endParaRPr lang="es-EC"/>
        </a:p>
      </dgm:t>
    </dgm:pt>
    <dgm:pt modelId="{871677FD-D112-4A2D-A82C-8D5C00B2E595}">
      <dgm:prSet phldrT="[Texto]" phldr="1"/>
      <dgm:spPr>
        <a:solidFill>
          <a:schemeClr val="bg1"/>
        </a:solidFill>
      </dgm:spPr>
      <dgm:t>
        <a:bodyPr/>
        <a:lstStyle/>
        <a:p>
          <a:endParaRPr lang="es-EC"/>
        </a:p>
      </dgm:t>
    </dgm:pt>
    <dgm:pt modelId="{983B6BE2-22B2-4ECB-BFA5-C23B2F43D1F2}" type="parTrans" cxnId="{B8924226-0E9E-4ABA-BFAF-4042FD38E0AE}">
      <dgm:prSet/>
      <dgm:spPr/>
      <dgm:t>
        <a:bodyPr/>
        <a:lstStyle/>
        <a:p>
          <a:endParaRPr lang="es-EC"/>
        </a:p>
      </dgm:t>
    </dgm:pt>
    <dgm:pt modelId="{C81916E6-94A4-4BC1-BD3E-BA4E1F9F51DC}" type="sibTrans" cxnId="{B8924226-0E9E-4ABA-BFAF-4042FD38E0AE}">
      <dgm:prSet/>
      <dgm:spPr>
        <a:solidFill>
          <a:schemeClr val="accent1">
            <a:lumMod val="60000"/>
            <a:lumOff val="40000"/>
          </a:schemeClr>
        </a:solidFill>
      </dgm:spPr>
      <dgm:t>
        <a:bodyPr/>
        <a:lstStyle/>
        <a:p>
          <a:endParaRPr lang="es-EC"/>
        </a:p>
      </dgm:t>
    </dgm:pt>
    <dgm:pt modelId="{0B0125BD-4DAC-4CD8-8F88-452FB5A6D6CE}">
      <dgm:prSet phldrT="[Texto]"/>
      <dgm:spPr/>
      <dgm:t>
        <a:bodyPr/>
        <a:lstStyle/>
        <a:p>
          <a:endParaRPr lang="es-EC" dirty="0"/>
        </a:p>
      </dgm:t>
    </dgm:pt>
    <dgm:pt modelId="{33EE337D-AB27-4030-9362-43F016990FC5}" type="parTrans" cxnId="{D77021D0-69AB-4D78-9E08-85B5CF965E12}">
      <dgm:prSet/>
      <dgm:spPr/>
      <dgm:t>
        <a:bodyPr/>
        <a:lstStyle/>
        <a:p>
          <a:endParaRPr lang="es-EC"/>
        </a:p>
      </dgm:t>
    </dgm:pt>
    <dgm:pt modelId="{E0A2EDE1-6610-434F-B71F-6E48D014AA2C}" type="sibTrans" cxnId="{D77021D0-69AB-4D78-9E08-85B5CF965E12}">
      <dgm:prSet/>
      <dgm:spPr/>
      <dgm:t>
        <a:bodyPr/>
        <a:lstStyle/>
        <a:p>
          <a:endParaRPr lang="es-EC"/>
        </a:p>
      </dgm:t>
    </dgm:pt>
    <dgm:pt modelId="{E6D5A873-14C3-431B-802F-7CDF8B5AAB2B}">
      <dgm:prSet phldrT="[Texto]" phldr="1"/>
      <dgm:spPr>
        <a:solidFill>
          <a:schemeClr val="accent1">
            <a:lumMod val="75000"/>
          </a:schemeClr>
        </a:solidFill>
      </dgm:spPr>
      <dgm:t>
        <a:bodyPr/>
        <a:lstStyle/>
        <a:p>
          <a:endParaRPr lang="es-EC" dirty="0"/>
        </a:p>
      </dgm:t>
    </dgm:pt>
    <dgm:pt modelId="{062D5F0C-7E09-4E2D-AEA5-386E66FCBF38}" type="parTrans" cxnId="{C594CD99-6F92-4A1F-A50C-21E515B4F7E0}">
      <dgm:prSet/>
      <dgm:spPr/>
      <dgm:t>
        <a:bodyPr/>
        <a:lstStyle/>
        <a:p>
          <a:endParaRPr lang="es-EC"/>
        </a:p>
      </dgm:t>
    </dgm:pt>
    <dgm:pt modelId="{D791166B-897F-42AF-BA62-9826C4681EA4}" type="sibTrans" cxnId="{C594CD99-6F92-4A1F-A50C-21E515B4F7E0}">
      <dgm:prSet/>
      <dgm:spPr>
        <a:solidFill>
          <a:schemeClr val="accent1">
            <a:lumMod val="50000"/>
          </a:schemeClr>
        </a:solidFill>
      </dgm:spPr>
      <dgm:t>
        <a:bodyPr/>
        <a:lstStyle/>
        <a:p>
          <a:endParaRPr lang="es-EC"/>
        </a:p>
      </dgm:t>
    </dgm:pt>
    <dgm:pt modelId="{2CF4F081-23AF-479F-8F74-D6E48F697094}">
      <dgm:prSet phldrT="[Texto]" phldr="1"/>
      <dgm:spPr/>
      <dgm:t>
        <a:bodyPr/>
        <a:lstStyle/>
        <a:p>
          <a:endParaRPr lang="es-EC" dirty="0"/>
        </a:p>
      </dgm:t>
    </dgm:pt>
    <dgm:pt modelId="{6E461D91-2094-479C-99DF-74A2E4D8D5D4}" type="parTrans" cxnId="{97ABC67C-D172-4C13-9110-B7BD089291CF}">
      <dgm:prSet/>
      <dgm:spPr/>
      <dgm:t>
        <a:bodyPr/>
        <a:lstStyle/>
        <a:p>
          <a:endParaRPr lang="es-EC"/>
        </a:p>
      </dgm:t>
    </dgm:pt>
    <dgm:pt modelId="{C91E0607-C4F3-42F5-A298-A12121404681}" type="sibTrans" cxnId="{97ABC67C-D172-4C13-9110-B7BD089291CF}">
      <dgm:prSet/>
      <dgm:spPr/>
      <dgm:t>
        <a:bodyPr/>
        <a:lstStyle/>
        <a:p>
          <a:endParaRPr lang="es-EC"/>
        </a:p>
      </dgm:t>
    </dgm:pt>
    <dgm:pt modelId="{A2262CC2-FCF9-4F5B-92D5-4EA4E0CFE25A}" type="pres">
      <dgm:prSet presAssocID="{91322F3A-1A1F-436E-9A53-7B3B9B31F4BC}" presName="Name0" presStyleCnt="0">
        <dgm:presLayoutVars>
          <dgm:chMax/>
          <dgm:chPref/>
          <dgm:dir/>
          <dgm:animLvl val="lvl"/>
        </dgm:presLayoutVars>
      </dgm:prSet>
      <dgm:spPr/>
      <dgm:t>
        <a:bodyPr/>
        <a:lstStyle/>
        <a:p>
          <a:endParaRPr lang="es-EC"/>
        </a:p>
      </dgm:t>
    </dgm:pt>
    <dgm:pt modelId="{0861B880-0551-4E39-88CD-5BB55FED573E}" type="pres">
      <dgm:prSet presAssocID="{1E6425AC-9A57-41EC-B71E-CA537D512F3E}" presName="composite" presStyleCnt="0"/>
      <dgm:spPr/>
    </dgm:pt>
    <dgm:pt modelId="{99ECD280-9099-4D5B-9203-97076C9892DB}" type="pres">
      <dgm:prSet presAssocID="{1E6425AC-9A57-41EC-B71E-CA537D512F3E}" presName="Parent1" presStyleLbl="node1" presStyleIdx="0" presStyleCnt="6">
        <dgm:presLayoutVars>
          <dgm:chMax val="1"/>
          <dgm:chPref val="1"/>
          <dgm:bulletEnabled val="1"/>
        </dgm:presLayoutVars>
      </dgm:prSet>
      <dgm:spPr/>
      <dgm:t>
        <a:bodyPr/>
        <a:lstStyle/>
        <a:p>
          <a:endParaRPr lang="es-EC"/>
        </a:p>
      </dgm:t>
    </dgm:pt>
    <dgm:pt modelId="{6C839B8F-E27E-44C1-81F0-EADFAC8B6345}" type="pres">
      <dgm:prSet presAssocID="{1E6425AC-9A57-41EC-B71E-CA537D512F3E}" presName="Childtext1" presStyleLbl="revTx" presStyleIdx="0" presStyleCnt="3">
        <dgm:presLayoutVars>
          <dgm:chMax val="0"/>
          <dgm:chPref val="0"/>
          <dgm:bulletEnabled val="1"/>
        </dgm:presLayoutVars>
      </dgm:prSet>
      <dgm:spPr/>
      <dgm:t>
        <a:bodyPr/>
        <a:lstStyle/>
        <a:p>
          <a:endParaRPr lang="es-EC"/>
        </a:p>
      </dgm:t>
    </dgm:pt>
    <dgm:pt modelId="{1F197CD6-EC9B-4175-AF48-57A4D7739805}" type="pres">
      <dgm:prSet presAssocID="{1E6425AC-9A57-41EC-B71E-CA537D512F3E}" presName="BalanceSpacing" presStyleCnt="0"/>
      <dgm:spPr/>
    </dgm:pt>
    <dgm:pt modelId="{432874B6-8054-42AB-AE45-0843B0D52780}" type="pres">
      <dgm:prSet presAssocID="{1E6425AC-9A57-41EC-B71E-CA537D512F3E}" presName="BalanceSpacing1" presStyleCnt="0"/>
      <dgm:spPr/>
    </dgm:pt>
    <dgm:pt modelId="{8FC3F006-EEB3-4D92-AAAE-F3DDD38DC50B}" type="pres">
      <dgm:prSet presAssocID="{D71CB3C1-10B9-4753-A30F-D1511B818D62}" presName="Accent1Text" presStyleLbl="node1" presStyleIdx="1" presStyleCnt="6"/>
      <dgm:spPr/>
      <dgm:t>
        <a:bodyPr/>
        <a:lstStyle/>
        <a:p>
          <a:endParaRPr lang="es-EC"/>
        </a:p>
      </dgm:t>
    </dgm:pt>
    <dgm:pt modelId="{C3633F55-A933-421C-97C4-9135B4000E28}" type="pres">
      <dgm:prSet presAssocID="{D71CB3C1-10B9-4753-A30F-D1511B818D62}" presName="spaceBetweenRectangles" presStyleCnt="0"/>
      <dgm:spPr/>
    </dgm:pt>
    <dgm:pt modelId="{0DAE1D52-F0B9-476C-B4A4-6E93094E2346}" type="pres">
      <dgm:prSet presAssocID="{871677FD-D112-4A2D-A82C-8D5C00B2E595}" presName="composite" presStyleCnt="0"/>
      <dgm:spPr/>
    </dgm:pt>
    <dgm:pt modelId="{DC22E9B8-ED45-45D8-960E-38B6ED10DD25}" type="pres">
      <dgm:prSet presAssocID="{871677FD-D112-4A2D-A82C-8D5C00B2E595}" presName="Parent1" presStyleLbl="node1" presStyleIdx="2" presStyleCnt="6">
        <dgm:presLayoutVars>
          <dgm:chMax val="1"/>
          <dgm:chPref val="1"/>
          <dgm:bulletEnabled val="1"/>
        </dgm:presLayoutVars>
      </dgm:prSet>
      <dgm:spPr/>
      <dgm:t>
        <a:bodyPr/>
        <a:lstStyle/>
        <a:p>
          <a:endParaRPr lang="es-EC"/>
        </a:p>
      </dgm:t>
    </dgm:pt>
    <dgm:pt modelId="{5C60B335-337A-430A-A1F2-28BDAC57C439}" type="pres">
      <dgm:prSet presAssocID="{871677FD-D112-4A2D-A82C-8D5C00B2E595}" presName="Childtext1" presStyleLbl="revTx" presStyleIdx="1" presStyleCnt="3">
        <dgm:presLayoutVars>
          <dgm:chMax val="0"/>
          <dgm:chPref val="0"/>
          <dgm:bulletEnabled val="1"/>
        </dgm:presLayoutVars>
      </dgm:prSet>
      <dgm:spPr/>
      <dgm:t>
        <a:bodyPr/>
        <a:lstStyle/>
        <a:p>
          <a:endParaRPr lang="es-EC"/>
        </a:p>
      </dgm:t>
    </dgm:pt>
    <dgm:pt modelId="{3B0F835E-F610-4F86-8A96-8E3A25063334}" type="pres">
      <dgm:prSet presAssocID="{871677FD-D112-4A2D-A82C-8D5C00B2E595}" presName="BalanceSpacing" presStyleCnt="0"/>
      <dgm:spPr/>
    </dgm:pt>
    <dgm:pt modelId="{A66B5A86-BE29-4CC2-A842-1ADBD61E72E4}" type="pres">
      <dgm:prSet presAssocID="{871677FD-D112-4A2D-A82C-8D5C00B2E595}" presName="BalanceSpacing1" presStyleCnt="0"/>
      <dgm:spPr/>
    </dgm:pt>
    <dgm:pt modelId="{235FCB1F-EE13-4581-9285-00476D3C3845}" type="pres">
      <dgm:prSet presAssocID="{C81916E6-94A4-4BC1-BD3E-BA4E1F9F51DC}" presName="Accent1Text" presStyleLbl="node1" presStyleIdx="3" presStyleCnt="6"/>
      <dgm:spPr/>
      <dgm:t>
        <a:bodyPr/>
        <a:lstStyle/>
        <a:p>
          <a:endParaRPr lang="es-EC"/>
        </a:p>
      </dgm:t>
    </dgm:pt>
    <dgm:pt modelId="{DBF7DC1D-3A14-4530-8419-B38D58F751EC}" type="pres">
      <dgm:prSet presAssocID="{C81916E6-94A4-4BC1-BD3E-BA4E1F9F51DC}" presName="spaceBetweenRectangles" presStyleCnt="0"/>
      <dgm:spPr/>
    </dgm:pt>
    <dgm:pt modelId="{73D8091A-1B1C-4D0C-8688-5D65C023D624}" type="pres">
      <dgm:prSet presAssocID="{E6D5A873-14C3-431B-802F-7CDF8B5AAB2B}" presName="composite" presStyleCnt="0"/>
      <dgm:spPr/>
    </dgm:pt>
    <dgm:pt modelId="{66FA157B-2237-4E34-9A06-E2855408358A}" type="pres">
      <dgm:prSet presAssocID="{E6D5A873-14C3-431B-802F-7CDF8B5AAB2B}" presName="Parent1" presStyleLbl="node1" presStyleIdx="4" presStyleCnt="6">
        <dgm:presLayoutVars>
          <dgm:chMax val="1"/>
          <dgm:chPref val="1"/>
          <dgm:bulletEnabled val="1"/>
        </dgm:presLayoutVars>
      </dgm:prSet>
      <dgm:spPr/>
      <dgm:t>
        <a:bodyPr/>
        <a:lstStyle/>
        <a:p>
          <a:endParaRPr lang="es-EC"/>
        </a:p>
      </dgm:t>
    </dgm:pt>
    <dgm:pt modelId="{3AE1F991-0136-4421-8145-1378D747B6C0}" type="pres">
      <dgm:prSet presAssocID="{E6D5A873-14C3-431B-802F-7CDF8B5AAB2B}" presName="Childtext1" presStyleLbl="revTx" presStyleIdx="2" presStyleCnt="3">
        <dgm:presLayoutVars>
          <dgm:chMax val="0"/>
          <dgm:chPref val="0"/>
          <dgm:bulletEnabled val="1"/>
        </dgm:presLayoutVars>
      </dgm:prSet>
      <dgm:spPr/>
      <dgm:t>
        <a:bodyPr/>
        <a:lstStyle/>
        <a:p>
          <a:endParaRPr lang="es-EC"/>
        </a:p>
      </dgm:t>
    </dgm:pt>
    <dgm:pt modelId="{E2D7F3C2-6503-4B73-856D-FD6A2D84CB77}" type="pres">
      <dgm:prSet presAssocID="{E6D5A873-14C3-431B-802F-7CDF8B5AAB2B}" presName="BalanceSpacing" presStyleCnt="0"/>
      <dgm:spPr/>
    </dgm:pt>
    <dgm:pt modelId="{7A06776C-43DB-4B6F-98CC-86E4B3D4CE01}" type="pres">
      <dgm:prSet presAssocID="{E6D5A873-14C3-431B-802F-7CDF8B5AAB2B}" presName="BalanceSpacing1" presStyleCnt="0"/>
      <dgm:spPr/>
    </dgm:pt>
    <dgm:pt modelId="{25B3F401-7D13-4471-996E-6915AD00A6DD}" type="pres">
      <dgm:prSet presAssocID="{D791166B-897F-42AF-BA62-9826C4681EA4}" presName="Accent1Text" presStyleLbl="node1" presStyleIdx="5" presStyleCnt="6"/>
      <dgm:spPr/>
      <dgm:t>
        <a:bodyPr/>
        <a:lstStyle/>
        <a:p>
          <a:endParaRPr lang="es-EC"/>
        </a:p>
      </dgm:t>
    </dgm:pt>
  </dgm:ptLst>
  <dgm:cxnLst>
    <dgm:cxn modelId="{C594CD99-6F92-4A1F-A50C-21E515B4F7E0}" srcId="{91322F3A-1A1F-436E-9A53-7B3B9B31F4BC}" destId="{E6D5A873-14C3-431B-802F-7CDF8B5AAB2B}" srcOrd="2" destOrd="0" parTransId="{062D5F0C-7E09-4E2D-AEA5-386E66FCBF38}" sibTransId="{D791166B-897F-42AF-BA62-9826C4681EA4}"/>
    <dgm:cxn modelId="{3000C082-C15A-4CFC-A42A-3162DA225EA4}" type="presOf" srcId="{1E6425AC-9A57-41EC-B71E-CA537D512F3E}" destId="{99ECD280-9099-4D5B-9203-97076C9892DB}" srcOrd="0" destOrd="0" presId="urn:microsoft.com/office/officeart/2008/layout/AlternatingHexagons"/>
    <dgm:cxn modelId="{B8924226-0E9E-4ABA-BFAF-4042FD38E0AE}" srcId="{91322F3A-1A1F-436E-9A53-7B3B9B31F4BC}" destId="{871677FD-D112-4A2D-A82C-8D5C00B2E595}" srcOrd="1" destOrd="0" parTransId="{983B6BE2-22B2-4ECB-BFA5-C23B2F43D1F2}" sibTransId="{C81916E6-94A4-4BC1-BD3E-BA4E1F9F51DC}"/>
    <dgm:cxn modelId="{37572ABB-562A-46CE-B01E-541EA2BAB61E}" type="presOf" srcId="{1F203D43-5BEB-40A5-BA8E-C976A458B576}" destId="{6C839B8F-E27E-44C1-81F0-EADFAC8B6345}" srcOrd="0" destOrd="0" presId="urn:microsoft.com/office/officeart/2008/layout/AlternatingHexagons"/>
    <dgm:cxn modelId="{43185A78-62E3-4CC2-9951-687C13EA40B9}" srcId="{1E6425AC-9A57-41EC-B71E-CA537D512F3E}" destId="{1F203D43-5BEB-40A5-BA8E-C976A458B576}" srcOrd="0" destOrd="0" parTransId="{F5E75FB6-C579-436F-9B1F-9959BCF42EB9}" sibTransId="{666DC428-11CB-40BC-ADEF-6D2957416278}"/>
    <dgm:cxn modelId="{C4915997-4541-4398-9B43-12D6CAED61BA}" type="presOf" srcId="{E6D5A873-14C3-431B-802F-7CDF8B5AAB2B}" destId="{66FA157B-2237-4E34-9A06-E2855408358A}" srcOrd="0" destOrd="0" presId="urn:microsoft.com/office/officeart/2008/layout/AlternatingHexagons"/>
    <dgm:cxn modelId="{97ABC67C-D172-4C13-9110-B7BD089291CF}" srcId="{E6D5A873-14C3-431B-802F-7CDF8B5AAB2B}" destId="{2CF4F081-23AF-479F-8F74-D6E48F697094}" srcOrd="0" destOrd="0" parTransId="{6E461D91-2094-479C-99DF-74A2E4D8D5D4}" sibTransId="{C91E0607-C4F3-42F5-A298-A12121404681}"/>
    <dgm:cxn modelId="{59B7244C-CB05-4A6A-9CC8-2FD77B34E872}" type="presOf" srcId="{2CF4F081-23AF-479F-8F74-D6E48F697094}" destId="{3AE1F991-0136-4421-8145-1378D747B6C0}" srcOrd="0" destOrd="0" presId="urn:microsoft.com/office/officeart/2008/layout/AlternatingHexagons"/>
    <dgm:cxn modelId="{9228C864-C280-418C-8A4B-F173A930E53C}" type="presOf" srcId="{871677FD-D112-4A2D-A82C-8D5C00B2E595}" destId="{DC22E9B8-ED45-45D8-960E-38B6ED10DD25}" srcOrd="0" destOrd="0" presId="urn:microsoft.com/office/officeart/2008/layout/AlternatingHexagons"/>
    <dgm:cxn modelId="{7687D9DA-1A19-4307-9F68-8E7A20D74FE4}" type="presOf" srcId="{0B0125BD-4DAC-4CD8-8F88-452FB5A6D6CE}" destId="{5C60B335-337A-430A-A1F2-28BDAC57C439}" srcOrd="0" destOrd="0" presId="urn:microsoft.com/office/officeart/2008/layout/AlternatingHexagons"/>
    <dgm:cxn modelId="{D77021D0-69AB-4D78-9E08-85B5CF965E12}" srcId="{871677FD-D112-4A2D-A82C-8D5C00B2E595}" destId="{0B0125BD-4DAC-4CD8-8F88-452FB5A6D6CE}" srcOrd="0" destOrd="0" parTransId="{33EE337D-AB27-4030-9362-43F016990FC5}" sibTransId="{E0A2EDE1-6610-434F-B71F-6E48D014AA2C}"/>
    <dgm:cxn modelId="{1C9BFF11-CCE2-4E3D-871E-A0BDD3D4200D}" type="presOf" srcId="{C81916E6-94A4-4BC1-BD3E-BA4E1F9F51DC}" destId="{235FCB1F-EE13-4581-9285-00476D3C3845}" srcOrd="0" destOrd="0" presId="urn:microsoft.com/office/officeart/2008/layout/AlternatingHexagons"/>
    <dgm:cxn modelId="{83818564-65BE-4C84-8AFB-8E670AF4E3EA}" type="presOf" srcId="{91322F3A-1A1F-436E-9A53-7B3B9B31F4BC}" destId="{A2262CC2-FCF9-4F5B-92D5-4EA4E0CFE25A}" srcOrd="0" destOrd="0" presId="urn:microsoft.com/office/officeart/2008/layout/AlternatingHexagons"/>
    <dgm:cxn modelId="{476A1BE8-5452-4913-818D-E0A1E9ABAA06}" type="presOf" srcId="{D71CB3C1-10B9-4753-A30F-D1511B818D62}" destId="{8FC3F006-EEB3-4D92-AAAE-F3DDD38DC50B}" srcOrd="0" destOrd="0" presId="urn:microsoft.com/office/officeart/2008/layout/AlternatingHexagons"/>
    <dgm:cxn modelId="{3B815A01-1CD6-4EE1-BA92-CC40CF33F7B3}" type="presOf" srcId="{D791166B-897F-42AF-BA62-9826C4681EA4}" destId="{25B3F401-7D13-4471-996E-6915AD00A6DD}" srcOrd="0" destOrd="0" presId="urn:microsoft.com/office/officeart/2008/layout/AlternatingHexagons"/>
    <dgm:cxn modelId="{B1D8DED9-C7A1-456F-ABC0-4E70B083DF28}" srcId="{91322F3A-1A1F-436E-9A53-7B3B9B31F4BC}" destId="{1E6425AC-9A57-41EC-B71E-CA537D512F3E}" srcOrd="0" destOrd="0" parTransId="{3A63C64E-4991-4B51-9D65-C3F517A54F5D}" sibTransId="{D71CB3C1-10B9-4753-A30F-D1511B818D62}"/>
    <dgm:cxn modelId="{22E09BBF-A385-4692-85AC-D69E69AD5C7A}" type="presParOf" srcId="{A2262CC2-FCF9-4F5B-92D5-4EA4E0CFE25A}" destId="{0861B880-0551-4E39-88CD-5BB55FED573E}" srcOrd="0" destOrd="0" presId="urn:microsoft.com/office/officeart/2008/layout/AlternatingHexagons"/>
    <dgm:cxn modelId="{7A36E3D3-25AC-4252-B1C0-4A102BF5FAA0}" type="presParOf" srcId="{0861B880-0551-4E39-88CD-5BB55FED573E}" destId="{99ECD280-9099-4D5B-9203-97076C9892DB}" srcOrd="0" destOrd="0" presId="urn:microsoft.com/office/officeart/2008/layout/AlternatingHexagons"/>
    <dgm:cxn modelId="{A1C02BD9-DE78-48AB-8CE9-6EE933DBD7FC}" type="presParOf" srcId="{0861B880-0551-4E39-88CD-5BB55FED573E}" destId="{6C839B8F-E27E-44C1-81F0-EADFAC8B6345}" srcOrd="1" destOrd="0" presId="urn:microsoft.com/office/officeart/2008/layout/AlternatingHexagons"/>
    <dgm:cxn modelId="{480375DD-30D8-41DA-98C2-92393075BE50}" type="presParOf" srcId="{0861B880-0551-4E39-88CD-5BB55FED573E}" destId="{1F197CD6-EC9B-4175-AF48-57A4D7739805}" srcOrd="2" destOrd="0" presId="urn:microsoft.com/office/officeart/2008/layout/AlternatingHexagons"/>
    <dgm:cxn modelId="{2AF67D91-BE22-4F21-A4C3-B7AF00067AFB}" type="presParOf" srcId="{0861B880-0551-4E39-88CD-5BB55FED573E}" destId="{432874B6-8054-42AB-AE45-0843B0D52780}" srcOrd="3" destOrd="0" presId="urn:microsoft.com/office/officeart/2008/layout/AlternatingHexagons"/>
    <dgm:cxn modelId="{B8A9287C-E063-44E1-8319-747E2FCFBADE}" type="presParOf" srcId="{0861B880-0551-4E39-88CD-5BB55FED573E}" destId="{8FC3F006-EEB3-4D92-AAAE-F3DDD38DC50B}" srcOrd="4" destOrd="0" presId="urn:microsoft.com/office/officeart/2008/layout/AlternatingHexagons"/>
    <dgm:cxn modelId="{4112409D-51E0-4AFF-B318-9906A006AF34}" type="presParOf" srcId="{A2262CC2-FCF9-4F5B-92D5-4EA4E0CFE25A}" destId="{C3633F55-A933-421C-97C4-9135B4000E28}" srcOrd="1" destOrd="0" presId="urn:microsoft.com/office/officeart/2008/layout/AlternatingHexagons"/>
    <dgm:cxn modelId="{FBF8BD7A-7457-4AD2-BE16-D4823D2FB24A}" type="presParOf" srcId="{A2262CC2-FCF9-4F5B-92D5-4EA4E0CFE25A}" destId="{0DAE1D52-F0B9-476C-B4A4-6E93094E2346}" srcOrd="2" destOrd="0" presId="urn:microsoft.com/office/officeart/2008/layout/AlternatingHexagons"/>
    <dgm:cxn modelId="{73E04B4D-3203-4EBF-99DC-48A7DC48380A}" type="presParOf" srcId="{0DAE1D52-F0B9-476C-B4A4-6E93094E2346}" destId="{DC22E9B8-ED45-45D8-960E-38B6ED10DD25}" srcOrd="0" destOrd="0" presId="urn:microsoft.com/office/officeart/2008/layout/AlternatingHexagons"/>
    <dgm:cxn modelId="{6D921423-34B1-4714-A133-F451802D3D02}" type="presParOf" srcId="{0DAE1D52-F0B9-476C-B4A4-6E93094E2346}" destId="{5C60B335-337A-430A-A1F2-28BDAC57C439}" srcOrd="1" destOrd="0" presId="urn:microsoft.com/office/officeart/2008/layout/AlternatingHexagons"/>
    <dgm:cxn modelId="{88D57330-B934-4BAC-8BF3-C85ACBF403A2}" type="presParOf" srcId="{0DAE1D52-F0B9-476C-B4A4-6E93094E2346}" destId="{3B0F835E-F610-4F86-8A96-8E3A25063334}" srcOrd="2" destOrd="0" presId="urn:microsoft.com/office/officeart/2008/layout/AlternatingHexagons"/>
    <dgm:cxn modelId="{3FBEBB65-FA83-45A1-B7CC-9AA0E75FC789}" type="presParOf" srcId="{0DAE1D52-F0B9-476C-B4A4-6E93094E2346}" destId="{A66B5A86-BE29-4CC2-A842-1ADBD61E72E4}" srcOrd="3" destOrd="0" presId="urn:microsoft.com/office/officeart/2008/layout/AlternatingHexagons"/>
    <dgm:cxn modelId="{21AC44C5-F1E3-4FEE-838F-ED75D1A818F2}" type="presParOf" srcId="{0DAE1D52-F0B9-476C-B4A4-6E93094E2346}" destId="{235FCB1F-EE13-4581-9285-00476D3C3845}" srcOrd="4" destOrd="0" presId="urn:microsoft.com/office/officeart/2008/layout/AlternatingHexagons"/>
    <dgm:cxn modelId="{D880DAB7-1233-4364-90A9-E06F2F784124}" type="presParOf" srcId="{A2262CC2-FCF9-4F5B-92D5-4EA4E0CFE25A}" destId="{DBF7DC1D-3A14-4530-8419-B38D58F751EC}" srcOrd="3" destOrd="0" presId="urn:microsoft.com/office/officeart/2008/layout/AlternatingHexagons"/>
    <dgm:cxn modelId="{D6DF6FCF-008F-4121-A6E5-C93127076995}" type="presParOf" srcId="{A2262CC2-FCF9-4F5B-92D5-4EA4E0CFE25A}" destId="{73D8091A-1B1C-4D0C-8688-5D65C023D624}" srcOrd="4" destOrd="0" presId="urn:microsoft.com/office/officeart/2008/layout/AlternatingHexagons"/>
    <dgm:cxn modelId="{D18343EE-784D-41CB-9763-5C08D95B1593}" type="presParOf" srcId="{73D8091A-1B1C-4D0C-8688-5D65C023D624}" destId="{66FA157B-2237-4E34-9A06-E2855408358A}" srcOrd="0" destOrd="0" presId="urn:microsoft.com/office/officeart/2008/layout/AlternatingHexagons"/>
    <dgm:cxn modelId="{9C04B994-5732-40C7-AA4E-7E7C549DD4CB}" type="presParOf" srcId="{73D8091A-1B1C-4D0C-8688-5D65C023D624}" destId="{3AE1F991-0136-4421-8145-1378D747B6C0}" srcOrd="1" destOrd="0" presId="urn:microsoft.com/office/officeart/2008/layout/AlternatingHexagons"/>
    <dgm:cxn modelId="{06C703D7-CEEF-4319-AC66-D72D285EEFAB}" type="presParOf" srcId="{73D8091A-1B1C-4D0C-8688-5D65C023D624}" destId="{E2D7F3C2-6503-4B73-856D-FD6A2D84CB77}" srcOrd="2" destOrd="0" presId="urn:microsoft.com/office/officeart/2008/layout/AlternatingHexagons"/>
    <dgm:cxn modelId="{0B29B520-BF60-4305-AE6D-B94E8C4F840C}" type="presParOf" srcId="{73D8091A-1B1C-4D0C-8688-5D65C023D624}" destId="{7A06776C-43DB-4B6F-98CC-86E4B3D4CE01}" srcOrd="3" destOrd="0" presId="urn:microsoft.com/office/officeart/2008/layout/AlternatingHexagons"/>
    <dgm:cxn modelId="{AFB87ECC-91F1-478C-8C6A-A6263DA2EBBE}" type="presParOf" srcId="{73D8091A-1B1C-4D0C-8688-5D65C023D624}" destId="{25B3F401-7D13-4471-996E-6915AD00A6D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089A78B-14AC-4B74-B276-26CFC89F4E6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816CB9EE-5EB2-4964-A14D-5942795D193B}">
      <dgm:prSet phldrT="[Texto]"/>
      <dgm:spPr/>
      <dgm:t>
        <a:bodyPr/>
        <a:lstStyle/>
        <a:p>
          <a:endParaRPr lang="es-EC" dirty="0"/>
        </a:p>
      </dgm:t>
    </dgm:pt>
    <dgm:pt modelId="{C5CDA614-F75A-4CA1-9668-41A8BA7A2B1A}" type="parTrans" cxnId="{0AB30E51-C3B8-4839-9C3F-3A5311CE90F4}">
      <dgm:prSet/>
      <dgm:spPr/>
      <dgm:t>
        <a:bodyPr/>
        <a:lstStyle/>
        <a:p>
          <a:endParaRPr lang="es-EC"/>
        </a:p>
      </dgm:t>
    </dgm:pt>
    <dgm:pt modelId="{F6AA4264-E7C4-49A9-9D7D-A1310A1BF6CC}" type="sibTrans" cxnId="{0AB30E51-C3B8-4839-9C3F-3A5311CE90F4}">
      <dgm:prSet/>
      <dgm:spPr/>
      <dgm:t>
        <a:bodyPr/>
        <a:lstStyle/>
        <a:p>
          <a:endParaRPr lang="es-EC"/>
        </a:p>
      </dgm:t>
    </dgm:pt>
    <dgm:pt modelId="{037516D3-1B6C-4225-8C0B-9732BC68E585}">
      <dgm:prSet phldrT="[Texto]" custT="1"/>
      <dgm:spPr/>
      <dgm:t>
        <a:bodyPr/>
        <a:lstStyle/>
        <a:p>
          <a:r>
            <a:rPr lang="es-EC" sz="4000" dirty="0" smtClean="0"/>
            <a:t>Buck Boost</a:t>
          </a:r>
          <a:endParaRPr lang="es-EC" sz="4000" dirty="0"/>
        </a:p>
      </dgm:t>
    </dgm:pt>
    <dgm:pt modelId="{81DD555E-4ED1-43BA-B0B0-6560D1DD3ABB}" type="parTrans" cxnId="{1096A273-4EAB-4414-BF7B-7153EEF71993}">
      <dgm:prSet/>
      <dgm:spPr/>
      <dgm:t>
        <a:bodyPr/>
        <a:lstStyle/>
        <a:p>
          <a:endParaRPr lang="es-EC"/>
        </a:p>
      </dgm:t>
    </dgm:pt>
    <dgm:pt modelId="{F4B02333-DA1A-469E-8743-784E6CFB7DF7}" type="sibTrans" cxnId="{1096A273-4EAB-4414-BF7B-7153EEF71993}">
      <dgm:prSet/>
      <dgm:spPr/>
      <dgm:t>
        <a:bodyPr/>
        <a:lstStyle/>
        <a:p>
          <a:endParaRPr lang="es-EC"/>
        </a:p>
      </dgm:t>
    </dgm:pt>
    <dgm:pt modelId="{292BBE4B-EF4A-452B-A99E-DB9C3D78B0BD}">
      <dgm:prSet phldrT="[Texto]" custT="1"/>
      <dgm:spPr/>
      <dgm:t>
        <a:bodyPr/>
        <a:lstStyle/>
        <a:p>
          <a:r>
            <a:rPr lang="es-EC" sz="4000" dirty="0" smtClean="0"/>
            <a:t>Inversor Puente H	</a:t>
          </a:r>
          <a:endParaRPr lang="es-EC" sz="4000" dirty="0"/>
        </a:p>
      </dgm:t>
    </dgm:pt>
    <dgm:pt modelId="{0BF97350-3CEC-49B4-B062-6A872D9CE207}" type="parTrans" cxnId="{C63F7150-2659-46CB-8F8D-4075042571FF}">
      <dgm:prSet/>
      <dgm:spPr/>
      <dgm:t>
        <a:bodyPr/>
        <a:lstStyle/>
        <a:p>
          <a:endParaRPr lang="es-EC"/>
        </a:p>
      </dgm:t>
    </dgm:pt>
    <dgm:pt modelId="{03D170B2-6EC1-4450-88D3-D1E7D9113CC4}" type="sibTrans" cxnId="{C63F7150-2659-46CB-8F8D-4075042571FF}">
      <dgm:prSet/>
      <dgm:spPr/>
      <dgm:t>
        <a:bodyPr/>
        <a:lstStyle/>
        <a:p>
          <a:endParaRPr lang="es-EC"/>
        </a:p>
      </dgm:t>
    </dgm:pt>
    <dgm:pt modelId="{85EF581C-FC1A-46D3-BDB4-F78B1A4EB899}">
      <dgm:prSet/>
      <dgm:spPr/>
      <dgm:t>
        <a:bodyPr/>
        <a:lstStyle/>
        <a:p>
          <a:endParaRPr lang="es-EC" dirty="0"/>
        </a:p>
      </dgm:t>
    </dgm:pt>
    <dgm:pt modelId="{0655410C-23A6-4540-88DC-4AB2331B638D}" type="parTrans" cxnId="{DDA2486A-B431-47D6-8FD3-7407FE06BCC1}">
      <dgm:prSet/>
      <dgm:spPr/>
      <dgm:t>
        <a:bodyPr/>
        <a:lstStyle/>
        <a:p>
          <a:endParaRPr lang="es-EC"/>
        </a:p>
      </dgm:t>
    </dgm:pt>
    <dgm:pt modelId="{0A5F1DA8-68C5-4191-8C65-A40F6768444A}" type="sibTrans" cxnId="{DDA2486A-B431-47D6-8FD3-7407FE06BCC1}">
      <dgm:prSet/>
      <dgm:spPr/>
      <dgm:t>
        <a:bodyPr/>
        <a:lstStyle/>
        <a:p>
          <a:endParaRPr lang="es-EC"/>
        </a:p>
      </dgm:t>
    </dgm:pt>
    <dgm:pt modelId="{E0D4C033-3AF0-40F5-9BFB-8411DF0ED19E}">
      <dgm:prSet phldrT="[Texto]"/>
      <dgm:spPr/>
      <dgm:t>
        <a:bodyPr/>
        <a:lstStyle/>
        <a:p>
          <a:endParaRPr lang="es-EC" dirty="0"/>
        </a:p>
      </dgm:t>
    </dgm:pt>
    <dgm:pt modelId="{51BA5777-DE79-450B-A6E3-867E19B56DFB}" type="sibTrans" cxnId="{10593407-1E62-42E8-8E83-A55041E514AE}">
      <dgm:prSet/>
      <dgm:spPr/>
      <dgm:t>
        <a:bodyPr/>
        <a:lstStyle/>
        <a:p>
          <a:endParaRPr lang="es-EC"/>
        </a:p>
      </dgm:t>
    </dgm:pt>
    <dgm:pt modelId="{744ECF58-566D-4340-AD9A-4FFBE98C35E2}" type="parTrans" cxnId="{10593407-1E62-42E8-8E83-A55041E514AE}">
      <dgm:prSet/>
      <dgm:spPr/>
      <dgm:t>
        <a:bodyPr/>
        <a:lstStyle/>
        <a:p>
          <a:endParaRPr lang="es-EC"/>
        </a:p>
      </dgm:t>
    </dgm:pt>
    <dgm:pt modelId="{518EEC69-C078-400E-BA51-78399870D7C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4000" dirty="0" smtClean="0"/>
            <a:t>Ondas Del Balastro Implementado</a:t>
          </a:r>
        </a:p>
        <a:p>
          <a:pPr marL="285750" indent="0" defTabSz="2667000">
            <a:lnSpc>
              <a:spcPct val="90000"/>
            </a:lnSpc>
            <a:spcBef>
              <a:spcPct val="0"/>
            </a:spcBef>
            <a:spcAft>
              <a:spcPct val="15000"/>
            </a:spcAft>
            <a:buNone/>
          </a:pPr>
          <a:endParaRPr lang="es-EC" sz="4000" dirty="0"/>
        </a:p>
      </dgm:t>
    </dgm:pt>
    <dgm:pt modelId="{B7DD012D-C86D-49BB-987C-3DCD4342CE31}" type="parTrans" cxnId="{188E1B8F-E784-4F40-8D41-0F3ABBF3EA6F}">
      <dgm:prSet/>
      <dgm:spPr/>
      <dgm:t>
        <a:bodyPr/>
        <a:lstStyle/>
        <a:p>
          <a:endParaRPr lang="es-EC"/>
        </a:p>
      </dgm:t>
    </dgm:pt>
    <dgm:pt modelId="{D4BC7CBC-5BF6-4628-B5A3-A99230AB6C4B}" type="sibTrans" cxnId="{188E1B8F-E784-4F40-8D41-0F3ABBF3EA6F}">
      <dgm:prSet/>
      <dgm:spPr/>
      <dgm:t>
        <a:bodyPr/>
        <a:lstStyle/>
        <a:p>
          <a:endParaRPr lang="es-EC"/>
        </a:p>
      </dgm:t>
    </dgm:pt>
    <dgm:pt modelId="{2658C620-4E95-46E3-9853-BDA1F11907B8}" type="pres">
      <dgm:prSet presAssocID="{3089A78B-14AC-4B74-B276-26CFC89F4E67}" presName="linearFlow" presStyleCnt="0">
        <dgm:presLayoutVars>
          <dgm:dir/>
          <dgm:animLvl val="lvl"/>
          <dgm:resizeHandles val="exact"/>
        </dgm:presLayoutVars>
      </dgm:prSet>
      <dgm:spPr/>
      <dgm:t>
        <a:bodyPr/>
        <a:lstStyle/>
        <a:p>
          <a:endParaRPr lang="es-EC"/>
        </a:p>
      </dgm:t>
    </dgm:pt>
    <dgm:pt modelId="{149055FE-2FA3-493C-8446-1576274D4774}" type="pres">
      <dgm:prSet presAssocID="{816CB9EE-5EB2-4964-A14D-5942795D193B}" presName="composite" presStyleCnt="0"/>
      <dgm:spPr/>
    </dgm:pt>
    <dgm:pt modelId="{A6FBA6D7-184F-4E20-A3D3-F3A87719FB5C}" type="pres">
      <dgm:prSet presAssocID="{816CB9EE-5EB2-4964-A14D-5942795D193B}" presName="parentText" presStyleLbl="alignNode1" presStyleIdx="0" presStyleCnt="3">
        <dgm:presLayoutVars>
          <dgm:chMax val="1"/>
          <dgm:bulletEnabled val="1"/>
        </dgm:presLayoutVars>
      </dgm:prSet>
      <dgm:spPr/>
      <dgm:t>
        <a:bodyPr/>
        <a:lstStyle/>
        <a:p>
          <a:endParaRPr lang="es-EC"/>
        </a:p>
      </dgm:t>
    </dgm:pt>
    <dgm:pt modelId="{22A9B1F8-2BB6-4144-9AC9-EA7804557DDF}" type="pres">
      <dgm:prSet presAssocID="{816CB9EE-5EB2-4964-A14D-5942795D193B}" presName="descendantText" presStyleLbl="alignAcc1" presStyleIdx="0" presStyleCnt="3" custScaleX="85446" custLinFactNeighborX="-7484" custLinFactNeighborY="-286">
        <dgm:presLayoutVars>
          <dgm:bulletEnabled val="1"/>
        </dgm:presLayoutVars>
      </dgm:prSet>
      <dgm:spPr/>
      <dgm:t>
        <a:bodyPr/>
        <a:lstStyle/>
        <a:p>
          <a:endParaRPr lang="es-EC"/>
        </a:p>
      </dgm:t>
    </dgm:pt>
    <dgm:pt modelId="{184E2201-E93F-485A-B617-1BD4538D646C}" type="pres">
      <dgm:prSet presAssocID="{F6AA4264-E7C4-49A9-9D7D-A1310A1BF6CC}" presName="sp" presStyleCnt="0"/>
      <dgm:spPr/>
    </dgm:pt>
    <dgm:pt modelId="{8AF43617-42E6-40FF-908D-3A0CC2355D8F}" type="pres">
      <dgm:prSet presAssocID="{E0D4C033-3AF0-40F5-9BFB-8411DF0ED19E}" presName="composite" presStyleCnt="0"/>
      <dgm:spPr/>
    </dgm:pt>
    <dgm:pt modelId="{8C916DA0-FF09-41E6-A8CD-1E3B2D514FF5}" type="pres">
      <dgm:prSet presAssocID="{E0D4C033-3AF0-40F5-9BFB-8411DF0ED19E}" presName="parentText" presStyleLbl="alignNode1" presStyleIdx="1" presStyleCnt="3">
        <dgm:presLayoutVars>
          <dgm:chMax val="1"/>
          <dgm:bulletEnabled val="1"/>
        </dgm:presLayoutVars>
      </dgm:prSet>
      <dgm:spPr/>
      <dgm:t>
        <a:bodyPr/>
        <a:lstStyle/>
        <a:p>
          <a:endParaRPr lang="es-EC"/>
        </a:p>
      </dgm:t>
    </dgm:pt>
    <dgm:pt modelId="{5865B9EE-5DC7-4375-B5D6-9A70BE43F6DC}" type="pres">
      <dgm:prSet presAssocID="{E0D4C033-3AF0-40F5-9BFB-8411DF0ED19E}" presName="descendantText" presStyleLbl="alignAcc1" presStyleIdx="1" presStyleCnt="3" custScaleX="85311" custLinFactNeighborX="-7009" custLinFactNeighborY="-825">
        <dgm:presLayoutVars>
          <dgm:bulletEnabled val="1"/>
        </dgm:presLayoutVars>
      </dgm:prSet>
      <dgm:spPr/>
      <dgm:t>
        <a:bodyPr/>
        <a:lstStyle/>
        <a:p>
          <a:endParaRPr lang="es-EC"/>
        </a:p>
      </dgm:t>
    </dgm:pt>
    <dgm:pt modelId="{59112213-3352-4834-9412-CCB65ABC7DD4}" type="pres">
      <dgm:prSet presAssocID="{51BA5777-DE79-450B-A6E3-867E19B56DFB}" presName="sp" presStyleCnt="0"/>
      <dgm:spPr/>
    </dgm:pt>
    <dgm:pt modelId="{E695EDC8-4163-4999-BD89-6A4967375830}" type="pres">
      <dgm:prSet presAssocID="{85EF581C-FC1A-46D3-BDB4-F78B1A4EB899}" presName="composite" presStyleCnt="0"/>
      <dgm:spPr/>
    </dgm:pt>
    <dgm:pt modelId="{E67BB6FF-A2CA-4770-94A4-21E7313FE5AF}" type="pres">
      <dgm:prSet presAssocID="{85EF581C-FC1A-46D3-BDB4-F78B1A4EB899}" presName="parentText" presStyleLbl="alignNode1" presStyleIdx="2" presStyleCnt="3">
        <dgm:presLayoutVars>
          <dgm:chMax val="1"/>
          <dgm:bulletEnabled val="1"/>
        </dgm:presLayoutVars>
      </dgm:prSet>
      <dgm:spPr/>
      <dgm:t>
        <a:bodyPr/>
        <a:lstStyle/>
        <a:p>
          <a:endParaRPr lang="es-EC"/>
        </a:p>
      </dgm:t>
    </dgm:pt>
    <dgm:pt modelId="{402721CC-6B49-4AA0-919D-F06127BB9533}" type="pres">
      <dgm:prSet presAssocID="{85EF581C-FC1A-46D3-BDB4-F78B1A4EB899}" presName="descendantText" presStyleLbl="alignAcc1" presStyleIdx="2" presStyleCnt="3" custScaleX="86360" custScaleY="149090" custLinFactNeighborX="-6490" custLinFactNeighborY="1829">
        <dgm:presLayoutVars>
          <dgm:bulletEnabled val="1"/>
        </dgm:presLayoutVars>
      </dgm:prSet>
      <dgm:spPr/>
      <dgm:t>
        <a:bodyPr/>
        <a:lstStyle/>
        <a:p>
          <a:endParaRPr lang="es-EC"/>
        </a:p>
      </dgm:t>
    </dgm:pt>
  </dgm:ptLst>
  <dgm:cxnLst>
    <dgm:cxn modelId="{0AB30E51-C3B8-4839-9C3F-3A5311CE90F4}" srcId="{3089A78B-14AC-4B74-B276-26CFC89F4E67}" destId="{816CB9EE-5EB2-4964-A14D-5942795D193B}" srcOrd="0" destOrd="0" parTransId="{C5CDA614-F75A-4CA1-9668-41A8BA7A2B1A}" sibTransId="{F6AA4264-E7C4-49A9-9D7D-A1310A1BF6CC}"/>
    <dgm:cxn modelId="{10593407-1E62-42E8-8E83-A55041E514AE}" srcId="{3089A78B-14AC-4B74-B276-26CFC89F4E67}" destId="{E0D4C033-3AF0-40F5-9BFB-8411DF0ED19E}" srcOrd="1" destOrd="0" parTransId="{744ECF58-566D-4340-AD9A-4FFBE98C35E2}" sibTransId="{51BA5777-DE79-450B-A6E3-867E19B56DFB}"/>
    <dgm:cxn modelId="{DDA2486A-B431-47D6-8FD3-7407FE06BCC1}" srcId="{3089A78B-14AC-4B74-B276-26CFC89F4E67}" destId="{85EF581C-FC1A-46D3-BDB4-F78B1A4EB899}" srcOrd="2" destOrd="0" parTransId="{0655410C-23A6-4540-88DC-4AB2331B638D}" sibTransId="{0A5F1DA8-68C5-4191-8C65-A40F6768444A}"/>
    <dgm:cxn modelId="{DF88D1F2-1E6C-44A5-BFE7-074D32B8FC86}" type="presOf" srcId="{037516D3-1B6C-4225-8C0B-9732BC68E585}" destId="{22A9B1F8-2BB6-4144-9AC9-EA7804557DDF}" srcOrd="0" destOrd="0" presId="urn:microsoft.com/office/officeart/2005/8/layout/chevron2"/>
    <dgm:cxn modelId="{1096A273-4EAB-4414-BF7B-7153EEF71993}" srcId="{816CB9EE-5EB2-4964-A14D-5942795D193B}" destId="{037516D3-1B6C-4225-8C0B-9732BC68E585}" srcOrd="0" destOrd="0" parTransId="{81DD555E-4ED1-43BA-B0B0-6560D1DD3ABB}" sibTransId="{F4B02333-DA1A-469E-8743-784E6CFB7DF7}"/>
    <dgm:cxn modelId="{7CC3B921-D0C4-4BDD-913D-053CA18E2A28}" type="presOf" srcId="{E0D4C033-3AF0-40F5-9BFB-8411DF0ED19E}" destId="{8C916DA0-FF09-41E6-A8CD-1E3B2D514FF5}" srcOrd="0" destOrd="0" presId="urn:microsoft.com/office/officeart/2005/8/layout/chevron2"/>
    <dgm:cxn modelId="{EAFE193A-3999-4035-8395-34AE6BB076BB}" type="presOf" srcId="{816CB9EE-5EB2-4964-A14D-5942795D193B}" destId="{A6FBA6D7-184F-4E20-A3D3-F3A87719FB5C}" srcOrd="0" destOrd="0" presId="urn:microsoft.com/office/officeart/2005/8/layout/chevron2"/>
    <dgm:cxn modelId="{40A34DA5-A430-4741-A88E-F836E649A120}" type="presOf" srcId="{518EEC69-C078-400E-BA51-78399870D7C0}" destId="{402721CC-6B49-4AA0-919D-F06127BB9533}" srcOrd="0" destOrd="0" presId="urn:microsoft.com/office/officeart/2005/8/layout/chevron2"/>
    <dgm:cxn modelId="{509DA413-8A68-4B01-BBEE-6BBE31A660DF}" type="presOf" srcId="{3089A78B-14AC-4B74-B276-26CFC89F4E67}" destId="{2658C620-4E95-46E3-9853-BDA1F11907B8}" srcOrd="0" destOrd="0" presId="urn:microsoft.com/office/officeart/2005/8/layout/chevron2"/>
    <dgm:cxn modelId="{C63F7150-2659-46CB-8F8D-4075042571FF}" srcId="{E0D4C033-3AF0-40F5-9BFB-8411DF0ED19E}" destId="{292BBE4B-EF4A-452B-A99E-DB9C3D78B0BD}" srcOrd="0" destOrd="0" parTransId="{0BF97350-3CEC-49B4-B062-6A872D9CE207}" sibTransId="{03D170B2-6EC1-4450-88D3-D1E7D9113CC4}"/>
    <dgm:cxn modelId="{EDB54D1C-8C07-4D66-BCBC-1B5A295214A8}" type="presOf" srcId="{85EF581C-FC1A-46D3-BDB4-F78B1A4EB899}" destId="{E67BB6FF-A2CA-4770-94A4-21E7313FE5AF}" srcOrd="0" destOrd="0" presId="urn:microsoft.com/office/officeart/2005/8/layout/chevron2"/>
    <dgm:cxn modelId="{188E1B8F-E784-4F40-8D41-0F3ABBF3EA6F}" srcId="{85EF581C-FC1A-46D3-BDB4-F78B1A4EB899}" destId="{518EEC69-C078-400E-BA51-78399870D7C0}" srcOrd="0" destOrd="0" parTransId="{B7DD012D-C86D-49BB-987C-3DCD4342CE31}" sibTransId="{D4BC7CBC-5BF6-4628-B5A3-A99230AB6C4B}"/>
    <dgm:cxn modelId="{643426E7-35CA-4FC7-BB37-38E3E9355DF9}" type="presOf" srcId="{292BBE4B-EF4A-452B-A99E-DB9C3D78B0BD}" destId="{5865B9EE-5DC7-4375-B5D6-9A70BE43F6DC}" srcOrd="0" destOrd="0" presId="urn:microsoft.com/office/officeart/2005/8/layout/chevron2"/>
    <dgm:cxn modelId="{3A7AEB4B-7E38-4E77-AE72-C46D29C2395F}" type="presParOf" srcId="{2658C620-4E95-46E3-9853-BDA1F11907B8}" destId="{149055FE-2FA3-493C-8446-1576274D4774}" srcOrd="0" destOrd="0" presId="urn:microsoft.com/office/officeart/2005/8/layout/chevron2"/>
    <dgm:cxn modelId="{61C69DB9-DC44-419E-89D9-A8DE73290023}" type="presParOf" srcId="{149055FE-2FA3-493C-8446-1576274D4774}" destId="{A6FBA6D7-184F-4E20-A3D3-F3A87719FB5C}" srcOrd="0" destOrd="0" presId="urn:microsoft.com/office/officeart/2005/8/layout/chevron2"/>
    <dgm:cxn modelId="{B94059CA-DE3A-4450-A254-F379EFA391B3}" type="presParOf" srcId="{149055FE-2FA3-493C-8446-1576274D4774}" destId="{22A9B1F8-2BB6-4144-9AC9-EA7804557DDF}" srcOrd="1" destOrd="0" presId="urn:microsoft.com/office/officeart/2005/8/layout/chevron2"/>
    <dgm:cxn modelId="{DD1EE35F-83AA-4B3F-9CFE-6EB5DED45359}" type="presParOf" srcId="{2658C620-4E95-46E3-9853-BDA1F11907B8}" destId="{184E2201-E93F-485A-B617-1BD4538D646C}" srcOrd="1" destOrd="0" presId="urn:microsoft.com/office/officeart/2005/8/layout/chevron2"/>
    <dgm:cxn modelId="{2B7EBC2B-14DF-4769-9F8C-0F1BC09BF2FD}" type="presParOf" srcId="{2658C620-4E95-46E3-9853-BDA1F11907B8}" destId="{8AF43617-42E6-40FF-908D-3A0CC2355D8F}" srcOrd="2" destOrd="0" presId="urn:microsoft.com/office/officeart/2005/8/layout/chevron2"/>
    <dgm:cxn modelId="{43C595FF-82E2-41F1-B5AD-20CBE229827F}" type="presParOf" srcId="{8AF43617-42E6-40FF-908D-3A0CC2355D8F}" destId="{8C916DA0-FF09-41E6-A8CD-1E3B2D514FF5}" srcOrd="0" destOrd="0" presId="urn:microsoft.com/office/officeart/2005/8/layout/chevron2"/>
    <dgm:cxn modelId="{504DC824-D911-4DFE-A70E-02687458108C}" type="presParOf" srcId="{8AF43617-42E6-40FF-908D-3A0CC2355D8F}" destId="{5865B9EE-5DC7-4375-B5D6-9A70BE43F6DC}" srcOrd="1" destOrd="0" presId="urn:microsoft.com/office/officeart/2005/8/layout/chevron2"/>
    <dgm:cxn modelId="{E386CB87-029C-49E7-8E29-FB8175EA141E}" type="presParOf" srcId="{2658C620-4E95-46E3-9853-BDA1F11907B8}" destId="{59112213-3352-4834-9412-CCB65ABC7DD4}" srcOrd="3" destOrd="0" presId="urn:microsoft.com/office/officeart/2005/8/layout/chevron2"/>
    <dgm:cxn modelId="{F8F9CA8B-4F65-4767-9F9D-599E63A6041D}" type="presParOf" srcId="{2658C620-4E95-46E3-9853-BDA1F11907B8}" destId="{E695EDC8-4163-4999-BD89-6A4967375830}" srcOrd="4" destOrd="0" presId="urn:microsoft.com/office/officeart/2005/8/layout/chevron2"/>
    <dgm:cxn modelId="{00D396CC-3B64-49D4-828A-AD13444347C8}" type="presParOf" srcId="{E695EDC8-4163-4999-BD89-6A4967375830}" destId="{E67BB6FF-A2CA-4770-94A4-21E7313FE5AF}" srcOrd="0" destOrd="0" presId="urn:microsoft.com/office/officeart/2005/8/layout/chevron2"/>
    <dgm:cxn modelId="{04660606-3017-4CDB-9C11-862E6DA88B8E}" type="presParOf" srcId="{E695EDC8-4163-4999-BD89-6A4967375830}" destId="{402721CC-6B49-4AA0-919D-F06127BB95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1322F3A-1A1F-436E-9A53-7B3B9B31F4B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1E6425AC-9A57-41EC-B71E-CA537D512F3E}">
      <dgm:prSet phldrT="[Texto]" phldr="1"/>
      <dgm:spPr>
        <a:solidFill>
          <a:schemeClr val="accent1">
            <a:lumMod val="40000"/>
            <a:lumOff val="60000"/>
          </a:schemeClr>
        </a:solidFill>
      </dgm:spPr>
      <dgm:t>
        <a:bodyPr/>
        <a:lstStyle/>
        <a:p>
          <a:endParaRPr lang="es-EC" dirty="0"/>
        </a:p>
      </dgm:t>
    </dgm:pt>
    <dgm:pt modelId="{3A63C64E-4991-4B51-9D65-C3F517A54F5D}" type="parTrans" cxnId="{B1D8DED9-C7A1-456F-ABC0-4E70B083DF28}">
      <dgm:prSet/>
      <dgm:spPr/>
      <dgm:t>
        <a:bodyPr/>
        <a:lstStyle/>
        <a:p>
          <a:endParaRPr lang="es-EC"/>
        </a:p>
      </dgm:t>
    </dgm:pt>
    <dgm:pt modelId="{D71CB3C1-10B9-4753-A30F-D1511B818D62}" type="sibTrans" cxnId="{B1D8DED9-C7A1-456F-ABC0-4E70B083DF28}">
      <dgm:prSet/>
      <dgm:spPr>
        <a:solidFill>
          <a:schemeClr val="accent1">
            <a:lumMod val="20000"/>
            <a:lumOff val="80000"/>
          </a:schemeClr>
        </a:solidFill>
      </dgm:spPr>
      <dgm:t>
        <a:bodyPr/>
        <a:lstStyle/>
        <a:p>
          <a:endParaRPr lang="es-EC"/>
        </a:p>
      </dgm:t>
    </dgm:pt>
    <dgm:pt modelId="{1F203D43-5BEB-40A5-BA8E-C976A458B576}">
      <dgm:prSet phldrT="[Texto]" phldr="1"/>
      <dgm:spPr/>
      <dgm:t>
        <a:bodyPr/>
        <a:lstStyle/>
        <a:p>
          <a:endParaRPr lang="es-EC"/>
        </a:p>
      </dgm:t>
    </dgm:pt>
    <dgm:pt modelId="{F5E75FB6-C579-436F-9B1F-9959BCF42EB9}" type="parTrans" cxnId="{43185A78-62E3-4CC2-9951-687C13EA40B9}">
      <dgm:prSet/>
      <dgm:spPr/>
      <dgm:t>
        <a:bodyPr/>
        <a:lstStyle/>
        <a:p>
          <a:endParaRPr lang="es-EC"/>
        </a:p>
      </dgm:t>
    </dgm:pt>
    <dgm:pt modelId="{666DC428-11CB-40BC-ADEF-6D2957416278}" type="sibTrans" cxnId="{43185A78-62E3-4CC2-9951-687C13EA40B9}">
      <dgm:prSet/>
      <dgm:spPr/>
      <dgm:t>
        <a:bodyPr/>
        <a:lstStyle/>
        <a:p>
          <a:endParaRPr lang="es-EC"/>
        </a:p>
      </dgm:t>
    </dgm:pt>
    <dgm:pt modelId="{871677FD-D112-4A2D-A82C-8D5C00B2E595}">
      <dgm:prSet phldrT="[Texto]" phldr="1"/>
      <dgm:spPr>
        <a:solidFill>
          <a:schemeClr val="bg1"/>
        </a:solidFill>
      </dgm:spPr>
      <dgm:t>
        <a:bodyPr/>
        <a:lstStyle/>
        <a:p>
          <a:endParaRPr lang="es-EC"/>
        </a:p>
      </dgm:t>
    </dgm:pt>
    <dgm:pt modelId="{983B6BE2-22B2-4ECB-BFA5-C23B2F43D1F2}" type="parTrans" cxnId="{B8924226-0E9E-4ABA-BFAF-4042FD38E0AE}">
      <dgm:prSet/>
      <dgm:spPr/>
      <dgm:t>
        <a:bodyPr/>
        <a:lstStyle/>
        <a:p>
          <a:endParaRPr lang="es-EC"/>
        </a:p>
      </dgm:t>
    </dgm:pt>
    <dgm:pt modelId="{C81916E6-94A4-4BC1-BD3E-BA4E1F9F51DC}" type="sibTrans" cxnId="{B8924226-0E9E-4ABA-BFAF-4042FD38E0AE}">
      <dgm:prSet/>
      <dgm:spPr>
        <a:solidFill>
          <a:schemeClr val="accent1">
            <a:lumMod val="60000"/>
            <a:lumOff val="40000"/>
          </a:schemeClr>
        </a:solidFill>
      </dgm:spPr>
      <dgm:t>
        <a:bodyPr/>
        <a:lstStyle/>
        <a:p>
          <a:endParaRPr lang="es-EC"/>
        </a:p>
      </dgm:t>
    </dgm:pt>
    <dgm:pt modelId="{0B0125BD-4DAC-4CD8-8F88-452FB5A6D6CE}">
      <dgm:prSet phldrT="[Texto]"/>
      <dgm:spPr/>
      <dgm:t>
        <a:bodyPr/>
        <a:lstStyle/>
        <a:p>
          <a:endParaRPr lang="es-EC" dirty="0"/>
        </a:p>
      </dgm:t>
    </dgm:pt>
    <dgm:pt modelId="{33EE337D-AB27-4030-9362-43F016990FC5}" type="parTrans" cxnId="{D77021D0-69AB-4D78-9E08-85B5CF965E12}">
      <dgm:prSet/>
      <dgm:spPr/>
      <dgm:t>
        <a:bodyPr/>
        <a:lstStyle/>
        <a:p>
          <a:endParaRPr lang="es-EC"/>
        </a:p>
      </dgm:t>
    </dgm:pt>
    <dgm:pt modelId="{E0A2EDE1-6610-434F-B71F-6E48D014AA2C}" type="sibTrans" cxnId="{D77021D0-69AB-4D78-9E08-85B5CF965E12}">
      <dgm:prSet/>
      <dgm:spPr/>
      <dgm:t>
        <a:bodyPr/>
        <a:lstStyle/>
        <a:p>
          <a:endParaRPr lang="es-EC"/>
        </a:p>
      </dgm:t>
    </dgm:pt>
    <dgm:pt modelId="{E6D5A873-14C3-431B-802F-7CDF8B5AAB2B}">
      <dgm:prSet phldrT="[Texto]" phldr="1"/>
      <dgm:spPr>
        <a:solidFill>
          <a:schemeClr val="accent1">
            <a:lumMod val="75000"/>
          </a:schemeClr>
        </a:solidFill>
      </dgm:spPr>
      <dgm:t>
        <a:bodyPr/>
        <a:lstStyle/>
        <a:p>
          <a:endParaRPr lang="es-EC" dirty="0"/>
        </a:p>
      </dgm:t>
    </dgm:pt>
    <dgm:pt modelId="{062D5F0C-7E09-4E2D-AEA5-386E66FCBF38}" type="parTrans" cxnId="{C594CD99-6F92-4A1F-A50C-21E515B4F7E0}">
      <dgm:prSet/>
      <dgm:spPr/>
      <dgm:t>
        <a:bodyPr/>
        <a:lstStyle/>
        <a:p>
          <a:endParaRPr lang="es-EC"/>
        </a:p>
      </dgm:t>
    </dgm:pt>
    <dgm:pt modelId="{D791166B-897F-42AF-BA62-9826C4681EA4}" type="sibTrans" cxnId="{C594CD99-6F92-4A1F-A50C-21E515B4F7E0}">
      <dgm:prSet/>
      <dgm:spPr>
        <a:solidFill>
          <a:schemeClr val="accent1">
            <a:lumMod val="50000"/>
          </a:schemeClr>
        </a:solidFill>
      </dgm:spPr>
      <dgm:t>
        <a:bodyPr/>
        <a:lstStyle/>
        <a:p>
          <a:endParaRPr lang="es-EC"/>
        </a:p>
      </dgm:t>
    </dgm:pt>
    <dgm:pt modelId="{2CF4F081-23AF-479F-8F74-D6E48F697094}">
      <dgm:prSet phldrT="[Texto]" phldr="1"/>
      <dgm:spPr/>
      <dgm:t>
        <a:bodyPr/>
        <a:lstStyle/>
        <a:p>
          <a:endParaRPr lang="es-EC"/>
        </a:p>
      </dgm:t>
    </dgm:pt>
    <dgm:pt modelId="{6E461D91-2094-479C-99DF-74A2E4D8D5D4}" type="parTrans" cxnId="{97ABC67C-D172-4C13-9110-B7BD089291CF}">
      <dgm:prSet/>
      <dgm:spPr/>
      <dgm:t>
        <a:bodyPr/>
        <a:lstStyle/>
        <a:p>
          <a:endParaRPr lang="es-EC"/>
        </a:p>
      </dgm:t>
    </dgm:pt>
    <dgm:pt modelId="{C91E0607-C4F3-42F5-A298-A12121404681}" type="sibTrans" cxnId="{97ABC67C-D172-4C13-9110-B7BD089291CF}">
      <dgm:prSet/>
      <dgm:spPr/>
      <dgm:t>
        <a:bodyPr/>
        <a:lstStyle/>
        <a:p>
          <a:endParaRPr lang="es-EC"/>
        </a:p>
      </dgm:t>
    </dgm:pt>
    <dgm:pt modelId="{A2262CC2-FCF9-4F5B-92D5-4EA4E0CFE25A}" type="pres">
      <dgm:prSet presAssocID="{91322F3A-1A1F-436E-9A53-7B3B9B31F4BC}" presName="Name0" presStyleCnt="0">
        <dgm:presLayoutVars>
          <dgm:chMax/>
          <dgm:chPref/>
          <dgm:dir/>
          <dgm:animLvl val="lvl"/>
        </dgm:presLayoutVars>
      </dgm:prSet>
      <dgm:spPr/>
      <dgm:t>
        <a:bodyPr/>
        <a:lstStyle/>
        <a:p>
          <a:endParaRPr lang="es-EC"/>
        </a:p>
      </dgm:t>
    </dgm:pt>
    <dgm:pt modelId="{0861B880-0551-4E39-88CD-5BB55FED573E}" type="pres">
      <dgm:prSet presAssocID="{1E6425AC-9A57-41EC-B71E-CA537D512F3E}" presName="composite" presStyleCnt="0"/>
      <dgm:spPr/>
    </dgm:pt>
    <dgm:pt modelId="{99ECD280-9099-4D5B-9203-97076C9892DB}" type="pres">
      <dgm:prSet presAssocID="{1E6425AC-9A57-41EC-B71E-CA537D512F3E}" presName="Parent1" presStyleLbl="node1" presStyleIdx="0" presStyleCnt="6">
        <dgm:presLayoutVars>
          <dgm:chMax val="1"/>
          <dgm:chPref val="1"/>
          <dgm:bulletEnabled val="1"/>
        </dgm:presLayoutVars>
      </dgm:prSet>
      <dgm:spPr/>
      <dgm:t>
        <a:bodyPr/>
        <a:lstStyle/>
        <a:p>
          <a:endParaRPr lang="es-EC"/>
        </a:p>
      </dgm:t>
    </dgm:pt>
    <dgm:pt modelId="{6C839B8F-E27E-44C1-81F0-EADFAC8B6345}" type="pres">
      <dgm:prSet presAssocID="{1E6425AC-9A57-41EC-B71E-CA537D512F3E}" presName="Childtext1" presStyleLbl="revTx" presStyleIdx="0" presStyleCnt="3">
        <dgm:presLayoutVars>
          <dgm:chMax val="0"/>
          <dgm:chPref val="0"/>
          <dgm:bulletEnabled val="1"/>
        </dgm:presLayoutVars>
      </dgm:prSet>
      <dgm:spPr/>
      <dgm:t>
        <a:bodyPr/>
        <a:lstStyle/>
        <a:p>
          <a:endParaRPr lang="es-EC"/>
        </a:p>
      </dgm:t>
    </dgm:pt>
    <dgm:pt modelId="{1F197CD6-EC9B-4175-AF48-57A4D7739805}" type="pres">
      <dgm:prSet presAssocID="{1E6425AC-9A57-41EC-B71E-CA537D512F3E}" presName="BalanceSpacing" presStyleCnt="0"/>
      <dgm:spPr/>
    </dgm:pt>
    <dgm:pt modelId="{432874B6-8054-42AB-AE45-0843B0D52780}" type="pres">
      <dgm:prSet presAssocID="{1E6425AC-9A57-41EC-B71E-CA537D512F3E}" presName="BalanceSpacing1" presStyleCnt="0"/>
      <dgm:spPr/>
    </dgm:pt>
    <dgm:pt modelId="{8FC3F006-EEB3-4D92-AAAE-F3DDD38DC50B}" type="pres">
      <dgm:prSet presAssocID="{D71CB3C1-10B9-4753-A30F-D1511B818D62}" presName="Accent1Text" presStyleLbl="node1" presStyleIdx="1" presStyleCnt="6"/>
      <dgm:spPr/>
      <dgm:t>
        <a:bodyPr/>
        <a:lstStyle/>
        <a:p>
          <a:endParaRPr lang="es-EC"/>
        </a:p>
      </dgm:t>
    </dgm:pt>
    <dgm:pt modelId="{C3633F55-A933-421C-97C4-9135B4000E28}" type="pres">
      <dgm:prSet presAssocID="{D71CB3C1-10B9-4753-A30F-D1511B818D62}" presName="spaceBetweenRectangles" presStyleCnt="0"/>
      <dgm:spPr/>
    </dgm:pt>
    <dgm:pt modelId="{0DAE1D52-F0B9-476C-B4A4-6E93094E2346}" type="pres">
      <dgm:prSet presAssocID="{871677FD-D112-4A2D-A82C-8D5C00B2E595}" presName="composite" presStyleCnt="0"/>
      <dgm:spPr/>
    </dgm:pt>
    <dgm:pt modelId="{DC22E9B8-ED45-45D8-960E-38B6ED10DD25}" type="pres">
      <dgm:prSet presAssocID="{871677FD-D112-4A2D-A82C-8D5C00B2E595}" presName="Parent1" presStyleLbl="node1" presStyleIdx="2" presStyleCnt="6">
        <dgm:presLayoutVars>
          <dgm:chMax val="1"/>
          <dgm:chPref val="1"/>
          <dgm:bulletEnabled val="1"/>
        </dgm:presLayoutVars>
      </dgm:prSet>
      <dgm:spPr/>
      <dgm:t>
        <a:bodyPr/>
        <a:lstStyle/>
        <a:p>
          <a:endParaRPr lang="es-EC"/>
        </a:p>
      </dgm:t>
    </dgm:pt>
    <dgm:pt modelId="{5C60B335-337A-430A-A1F2-28BDAC57C439}" type="pres">
      <dgm:prSet presAssocID="{871677FD-D112-4A2D-A82C-8D5C00B2E595}" presName="Childtext1" presStyleLbl="revTx" presStyleIdx="1" presStyleCnt="3">
        <dgm:presLayoutVars>
          <dgm:chMax val="0"/>
          <dgm:chPref val="0"/>
          <dgm:bulletEnabled val="1"/>
        </dgm:presLayoutVars>
      </dgm:prSet>
      <dgm:spPr/>
      <dgm:t>
        <a:bodyPr/>
        <a:lstStyle/>
        <a:p>
          <a:endParaRPr lang="es-EC"/>
        </a:p>
      </dgm:t>
    </dgm:pt>
    <dgm:pt modelId="{3B0F835E-F610-4F86-8A96-8E3A25063334}" type="pres">
      <dgm:prSet presAssocID="{871677FD-D112-4A2D-A82C-8D5C00B2E595}" presName="BalanceSpacing" presStyleCnt="0"/>
      <dgm:spPr/>
    </dgm:pt>
    <dgm:pt modelId="{A66B5A86-BE29-4CC2-A842-1ADBD61E72E4}" type="pres">
      <dgm:prSet presAssocID="{871677FD-D112-4A2D-A82C-8D5C00B2E595}" presName="BalanceSpacing1" presStyleCnt="0"/>
      <dgm:spPr/>
    </dgm:pt>
    <dgm:pt modelId="{235FCB1F-EE13-4581-9285-00476D3C3845}" type="pres">
      <dgm:prSet presAssocID="{C81916E6-94A4-4BC1-BD3E-BA4E1F9F51DC}" presName="Accent1Text" presStyleLbl="node1" presStyleIdx="3" presStyleCnt="6"/>
      <dgm:spPr/>
      <dgm:t>
        <a:bodyPr/>
        <a:lstStyle/>
        <a:p>
          <a:endParaRPr lang="es-EC"/>
        </a:p>
      </dgm:t>
    </dgm:pt>
    <dgm:pt modelId="{DBF7DC1D-3A14-4530-8419-B38D58F751EC}" type="pres">
      <dgm:prSet presAssocID="{C81916E6-94A4-4BC1-BD3E-BA4E1F9F51DC}" presName="spaceBetweenRectangles" presStyleCnt="0"/>
      <dgm:spPr/>
    </dgm:pt>
    <dgm:pt modelId="{73D8091A-1B1C-4D0C-8688-5D65C023D624}" type="pres">
      <dgm:prSet presAssocID="{E6D5A873-14C3-431B-802F-7CDF8B5AAB2B}" presName="composite" presStyleCnt="0"/>
      <dgm:spPr/>
    </dgm:pt>
    <dgm:pt modelId="{66FA157B-2237-4E34-9A06-E2855408358A}" type="pres">
      <dgm:prSet presAssocID="{E6D5A873-14C3-431B-802F-7CDF8B5AAB2B}" presName="Parent1" presStyleLbl="node1" presStyleIdx="4" presStyleCnt="6">
        <dgm:presLayoutVars>
          <dgm:chMax val="1"/>
          <dgm:chPref val="1"/>
          <dgm:bulletEnabled val="1"/>
        </dgm:presLayoutVars>
      </dgm:prSet>
      <dgm:spPr/>
      <dgm:t>
        <a:bodyPr/>
        <a:lstStyle/>
        <a:p>
          <a:endParaRPr lang="es-EC"/>
        </a:p>
      </dgm:t>
    </dgm:pt>
    <dgm:pt modelId="{3AE1F991-0136-4421-8145-1378D747B6C0}" type="pres">
      <dgm:prSet presAssocID="{E6D5A873-14C3-431B-802F-7CDF8B5AAB2B}" presName="Childtext1" presStyleLbl="revTx" presStyleIdx="2" presStyleCnt="3">
        <dgm:presLayoutVars>
          <dgm:chMax val="0"/>
          <dgm:chPref val="0"/>
          <dgm:bulletEnabled val="1"/>
        </dgm:presLayoutVars>
      </dgm:prSet>
      <dgm:spPr/>
      <dgm:t>
        <a:bodyPr/>
        <a:lstStyle/>
        <a:p>
          <a:endParaRPr lang="es-EC"/>
        </a:p>
      </dgm:t>
    </dgm:pt>
    <dgm:pt modelId="{E2D7F3C2-6503-4B73-856D-FD6A2D84CB77}" type="pres">
      <dgm:prSet presAssocID="{E6D5A873-14C3-431B-802F-7CDF8B5AAB2B}" presName="BalanceSpacing" presStyleCnt="0"/>
      <dgm:spPr/>
    </dgm:pt>
    <dgm:pt modelId="{7A06776C-43DB-4B6F-98CC-86E4B3D4CE01}" type="pres">
      <dgm:prSet presAssocID="{E6D5A873-14C3-431B-802F-7CDF8B5AAB2B}" presName="BalanceSpacing1" presStyleCnt="0"/>
      <dgm:spPr/>
    </dgm:pt>
    <dgm:pt modelId="{25B3F401-7D13-4471-996E-6915AD00A6DD}" type="pres">
      <dgm:prSet presAssocID="{D791166B-897F-42AF-BA62-9826C4681EA4}" presName="Accent1Text" presStyleLbl="node1" presStyleIdx="5" presStyleCnt="6"/>
      <dgm:spPr/>
      <dgm:t>
        <a:bodyPr/>
        <a:lstStyle/>
        <a:p>
          <a:endParaRPr lang="es-EC"/>
        </a:p>
      </dgm:t>
    </dgm:pt>
  </dgm:ptLst>
  <dgm:cxnLst>
    <dgm:cxn modelId="{591C9250-05F7-4709-9901-405C2F3E1066}" type="presOf" srcId="{D71CB3C1-10B9-4753-A30F-D1511B818D62}" destId="{8FC3F006-EEB3-4D92-AAAE-F3DDD38DC50B}" srcOrd="0" destOrd="0" presId="urn:microsoft.com/office/officeart/2008/layout/AlternatingHexagons"/>
    <dgm:cxn modelId="{C594CD99-6F92-4A1F-A50C-21E515B4F7E0}" srcId="{91322F3A-1A1F-436E-9A53-7B3B9B31F4BC}" destId="{E6D5A873-14C3-431B-802F-7CDF8B5AAB2B}" srcOrd="2" destOrd="0" parTransId="{062D5F0C-7E09-4E2D-AEA5-386E66FCBF38}" sibTransId="{D791166B-897F-42AF-BA62-9826C4681EA4}"/>
    <dgm:cxn modelId="{B8924226-0E9E-4ABA-BFAF-4042FD38E0AE}" srcId="{91322F3A-1A1F-436E-9A53-7B3B9B31F4BC}" destId="{871677FD-D112-4A2D-A82C-8D5C00B2E595}" srcOrd="1" destOrd="0" parTransId="{983B6BE2-22B2-4ECB-BFA5-C23B2F43D1F2}" sibTransId="{C81916E6-94A4-4BC1-BD3E-BA4E1F9F51DC}"/>
    <dgm:cxn modelId="{E999BBDF-FDE4-4F36-BD15-373A8861699B}" type="presOf" srcId="{D791166B-897F-42AF-BA62-9826C4681EA4}" destId="{25B3F401-7D13-4471-996E-6915AD00A6DD}" srcOrd="0" destOrd="0" presId="urn:microsoft.com/office/officeart/2008/layout/AlternatingHexagons"/>
    <dgm:cxn modelId="{8816D81D-BC96-420F-9E06-22D3B3E71D47}" type="presOf" srcId="{1F203D43-5BEB-40A5-BA8E-C976A458B576}" destId="{6C839B8F-E27E-44C1-81F0-EADFAC8B6345}" srcOrd="0" destOrd="0" presId="urn:microsoft.com/office/officeart/2008/layout/AlternatingHexagons"/>
    <dgm:cxn modelId="{43185A78-62E3-4CC2-9951-687C13EA40B9}" srcId="{1E6425AC-9A57-41EC-B71E-CA537D512F3E}" destId="{1F203D43-5BEB-40A5-BA8E-C976A458B576}" srcOrd="0" destOrd="0" parTransId="{F5E75FB6-C579-436F-9B1F-9959BCF42EB9}" sibTransId="{666DC428-11CB-40BC-ADEF-6D2957416278}"/>
    <dgm:cxn modelId="{3E11466F-6F00-443A-8DD4-6D21A2DE6843}" type="presOf" srcId="{C81916E6-94A4-4BC1-BD3E-BA4E1F9F51DC}" destId="{235FCB1F-EE13-4581-9285-00476D3C3845}" srcOrd="0" destOrd="0" presId="urn:microsoft.com/office/officeart/2008/layout/AlternatingHexagons"/>
    <dgm:cxn modelId="{97ABC67C-D172-4C13-9110-B7BD089291CF}" srcId="{E6D5A873-14C3-431B-802F-7CDF8B5AAB2B}" destId="{2CF4F081-23AF-479F-8F74-D6E48F697094}" srcOrd="0" destOrd="0" parTransId="{6E461D91-2094-479C-99DF-74A2E4D8D5D4}" sibTransId="{C91E0607-C4F3-42F5-A298-A12121404681}"/>
    <dgm:cxn modelId="{DC4A2612-B9E7-4D17-8DBA-872B1C3D3D3F}" type="presOf" srcId="{E6D5A873-14C3-431B-802F-7CDF8B5AAB2B}" destId="{66FA157B-2237-4E34-9A06-E2855408358A}" srcOrd="0" destOrd="0" presId="urn:microsoft.com/office/officeart/2008/layout/AlternatingHexagons"/>
    <dgm:cxn modelId="{A3B8934A-E7C1-4E7E-80E4-5B9EEA02627B}" type="presOf" srcId="{91322F3A-1A1F-436E-9A53-7B3B9B31F4BC}" destId="{A2262CC2-FCF9-4F5B-92D5-4EA4E0CFE25A}" srcOrd="0" destOrd="0" presId="urn:microsoft.com/office/officeart/2008/layout/AlternatingHexagons"/>
    <dgm:cxn modelId="{D77021D0-69AB-4D78-9E08-85B5CF965E12}" srcId="{871677FD-D112-4A2D-A82C-8D5C00B2E595}" destId="{0B0125BD-4DAC-4CD8-8F88-452FB5A6D6CE}" srcOrd="0" destOrd="0" parTransId="{33EE337D-AB27-4030-9362-43F016990FC5}" sibTransId="{E0A2EDE1-6610-434F-B71F-6E48D014AA2C}"/>
    <dgm:cxn modelId="{DFAD8DF5-165B-4793-A477-A27170B01138}" type="presOf" srcId="{1E6425AC-9A57-41EC-B71E-CA537D512F3E}" destId="{99ECD280-9099-4D5B-9203-97076C9892DB}" srcOrd="0" destOrd="0" presId="urn:microsoft.com/office/officeart/2008/layout/AlternatingHexagons"/>
    <dgm:cxn modelId="{FDCF08D5-07CF-4E9D-98C9-F91B66AB4498}" type="presOf" srcId="{0B0125BD-4DAC-4CD8-8F88-452FB5A6D6CE}" destId="{5C60B335-337A-430A-A1F2-28BDAC57C439}" srcOrd="0" destOrd="0" presId="urn:microsoft.com/office/officeart/2008/layout/AlternatingHexagons"/>
    <dgm:cxn modelId="{6B9017BF-770E-42F8-9BD0-86A4CDCA39BC}" type="presOf" srcId="{871677FD-D112-4A2D-A82C-8D5C00B2E595}" destId="{DC22E9B8-ED45-45D8-960E-38B6ED10DD25}" srcOrd="0" destOrd="0" presId="urn:microsoft.com/office/officeart/2008/layout/AlternatingHexagons"/>
    <dgm:cxn modelId="{B1D8DED9-C7A1-456F-ABC0-4E70B083DF28}" srcId="{91322F3A-1A1F-436E-9A53-7B3B9B31F4BC}" destId="{1E6425AC-9A57-41EC-B71E-CA537D512F3E}" srcOrd="0" destOrd="0" parTransId="{3A63C64E-4991-4B51-9D65-C3F517A54F5D}" sibTransId="{D71CB3C1-10B9-4753-A30F-D1511B818D62}"/>
    <dgm:cxn modelId="{0D34FC0C-9646-4638-B60F-7869D00D94B2}" type="presOf" srcId="{2CF4F081-23AF-479F-8F74-D6E48F697094}" destId="{3AE1F991-0136-4421-8145-1378D747B6C0}" srcOrd="0" destOrd="0" presId="urn:microsoft.com/office/officeart/2008/layout/AlternatingHexagons"/>
    <dgm:cxn modelId="{8E932873-BED0-4054-85EB-C5285DD8BDDA}" type="presParOf" srcId="{A2262CC2-FCF9-4F5B-92D5-4EA4E0CFE25A}" destId="{0861B880-0551-4E39-88CD-5BB55FED573E}" srcOrd="0" destOrd="0" presId="urn:microsoft.com/office/officeart/2008/layout/AlternatingHexagons"/>
    <dgm:cxn modelId="{E187FB7E-D181-49C3-AC97-7FC3D8C4E6C5}" type="presParOf" srcId="{0861B880-0551-4E39-88CD-5BB55FED573E}" destId="{99ECD280-9099-4D5B-9203-97076C9892DB}" srcOrd="0" destOrd="0" presId="urn:microsoft.com/office/officeart/2008/layout/AlternatingHexagons"/>
    <dgm:cxn modelId="{D90094EC-48DB-43EA-B707-F8CAA4F03121}" type="presParOf" srcId="{0861B880-0551-4E39-88CD-5BB55FED573E}" destId="{6C839B8F-E27E-44C1-81F0-EADFAC8B6345}" srcOrd="1" destOrd="0" presId="urn:microsoft.com/office/officeart/2008/layout/AlternatingHexagons"/>
    <dgm:cxn modelId="{CA39020E-9078-4731-8AB0-B137DD77D8CB}" type="presParOf" srcId="{0861B880-0551-4E39-88CD-5BB55FED573E}" destId="{1F197CD6-EC9B-4175-AF48-57A4D7739805}" srcOrd="2" destOrd="0" presId="urn:microsoft.com/office/officeart/2008/layout/AlternatingHexagons"/>
    <dgm:cxn modelId="{AB62BE7A-3518-45AA-B21B-1AB2F7F25A3A}" type="presParOf" srcId="{0861B880-0551-4E39-88CD-5BB55FED573E}" destId="{432874B6-8054-42AB-AE45-0843B0D52780}" srcOrd="3" destOrd="0" presId="urn:microsoft.com/office/officeart/2008/layout/AlternatingHexagons"/>
    <dgm:cxn modelId="{C9FEA82B-9497-4C8B-95D4-D51E1772A767}" type="presParOf" srcId="{0861B880-0551-4E39-88CD-5BB55FED573E}" destId="{8FC3F006-EEB3-4D92-AAAE-F3DDD38DC50B}" srcOrd="4" destOrd="0" presId="urn:microsoft.com/office/officeart/2008/layout/AlternatingHexagons"/>
    <dgm:cxn modelId="{01CBAFDB-F9E0-46BA-B150-3B55CDC4033D}" type="presParOf" srcId="{A2262CC2-FCF9-4F5B-92D5-4EA4E0CFE25A}" destId="{C3633F55-A933-421C-97C4-9135B4000E28}" srcOrd="1" destOrd="0" presId="urn:microsoft.com/office/officeart/2008/layout/AlternatingHexagons"/>
    <dgm:cxn modelId="{E0210975-03FC-4A80-B04E-E66A42EDC092}" type="presParOf" srcId="{A2262CC2-FCF9-4F5B-92D5-4EA4E0CFE25A}" destId="{0DAE1D52-F0B9-476C-B4A4-6E93094E2346}" srcOrd="2" destOrd="0" presId="urn:microsoft.com/office/officeart/2008/layout/AlternatingHexagons"/>
    <dgm:cxn modelId="{C465E928-8352-4D57-ACC9-80EC9A72ECF5}" type="presParOf" srcId="{0DAE1D52-F0B9-476C-B4A4-6E93094E2346}" destId="{DC22E9B8-ED45-45D8-960E-38B6ED10DD25}" srcOrd="0" destOrd="0" presId="urn:microsoft.com/office/officeart/2008/layout/AlternatingHexagons"/>
    <dgm:cxn modelId="{C353DA6F-6EA1-47FF-9A92-D975BE085DEE}" type="presParOf" srcId="{0DAE1D52-F0B9-476C-B4A4-6E93094E2346}" destId="{5C60B335-337A-430A-A1F2-28BDAC57C439}" srcOrd="1" destOrd="0" presId="urn:microsoft.com/office/officeart/2008/layout/AlternatingHexagons"/>
    <dgm:cxn modelId="{8381F3EB-1BBF-461B-9B28-A0A574A391F0}" type="presParOf" srcId="{0DAE1D52-F0B9-476C-B4A4-6E93094E2346}" destId="{3B0F835E-F610-4F86-8A96-8E3A25063334}" srcOrd="2" destOrd="0" presId="urn:microsoft.com/office/officeart/2008/layout/AlternatingHexagons"/>
    <dgm:cxn modelId="{AC3F6E71-E3B5-4ABB-BD43-7B437EFD4E9E}" type="presParOf" srcId="{0DAE1D52-F0B9-476C-B4A4-6E93094E2346}" destId="{A66B5A86-BE29-4CC2-A842-1ADBD61E72E4}" srcOrd="3" destOrd="0" presId="urn:microsoft.com/office/officeart/2008/layout/AlternatingHexagons"/>
    <dgm:cxn modelId="{CD3FDFED-3E55-4D98-B653-A2BE15103861}" type="presParOf" srcId="{0DAE1D52-F0B9-476C-B4A4-6E93094E2346}" destId="{235FCB1F-EE13-4581-9285-00476D3C3845}" srcOrd="4" destOrd="0" presId="urn:microsoft.com/office/officeart/2008/layout/AlternatingHexagons"/>
    <dgm:cxn modelId="{848BDF9F-AD39-4C33-BA0A-62D21E31D685}" type="presParOf" srcId="{A2262CC2-FCF9-4F5B-92D5-4EA4E0CFE25A}" destId="{DBF7DC1D-3A14-4530-8419-B38D58F751EC}" srcOrd="3" destOrd="0" presId="urn:microsoft.com/office/officeart/2008/layout/AlternatingHexagons"/>
    <dgm:cxn modelId="{48935A12-8B19-4CA9-A160-03CB6F426EC8}" type="presParOf" srcId="{A2262CC2-FCF9-4F5B-92D5-4EA4E0CFE25A}" destId="{73D8091A-1B1C-4D0C-8688-5D65C023D624}" srcOrd="4" destOrd="0" presId="urn:microsoft.com/office/officeart/2008/layout/AlternatingHexagons"/>
    <dgm:cxn modelId="{FEF84022-37F4-4063-A778-547FD5357E1D}" type="presParOf" srcId="{73D8091A-1B1C-4D0C-8688-5D65C023D624}" destId="{66FA157B-2237-4E34-9A06-E2855408358A}" srcOrd="0" destOrd="0" presId="urn:microsoft.com/office/officeart/2008/layout/AlternatingHexagons"/>
    <dgm:cxn modelId="{2576803B-C923-42F5-9D1F-7F77D5913EB3}" type="presParOf" srcId="{73D8091A-1B1C-4D0C-8688-5D65C023D624}" destId="{3AE1F991-0136-4421-8145-1378D747B6C0}" srcOrd="1" destOrd="0" presId="urn:microsoft.com/office/officeart/2008/layout/AlternatingHexagons"/>
    <dgm:cxn modelId="{7C1A2811-79CA-413C-A25D-FA68E5E56C7E}" type="presParOf" srcId="{73D8091A-1B1C-4D0C-8688-5D65C023D624}" destId="{E2D7F3C2-6503-4B73-856D-FD6A2D84CB77}" srcOrd="2" destOrd="0" presId="urn:microsoft.com/office/officeart/2008/layout/AlternatingHexagons"/>
    <dgm:cxn modelId="{A15B4122-9E41-4316-B522-257956B9A8C1}" type="presParOf" srcId="{73D8091A-1B1C-4D0C-8688-5D65C023D624}" destId="{7A06776C-43DB-4B6F-98CC-86E4B3D4CE01}" srcOrd="3" destOrd="0" presId="urn:microsoft.com/office/officeart/2008/layout/AlternatingHexagons"/>
    <dgm:cxn modelId="{58A53319-0B8A-4AC3-81F1-18656A32F571}" type="presParOf" srcId="{73D8091A-1B1C-4D0C-8688-5D65C023D624}" destId="{25B3F401-7D13-4471-996E-6915AD00A6D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2FFB65-9770-461A-8A35-91C72F319D77}" type="doc">
      <dgm:prSet loTypeId="urn:microsoft.com/office/officeart/2005/8/layout/lProcess1" loCatId="process" qsTypeId="urn:microsoft.com/office/officeart/2005/8/quickstyle/simple3" qsCatId="simple" csTypeId="urn:microsoft.com/office/officeart/2005/8/colors/accent1_2" csCatId="accent1" phldr="1"/>
      <dgm:spPr/>
      <dgm:t>
        <a:bodyPr/>
        <a:lstStyle/>
        <a:p>
          <a:endParaRPr lang="es-ES"/>
        </a:p>
      </dgm:t>
    </dgm:pt>
    <dgm:pt modelId="{8E8E1BCB-A615-4FDA-9FE3-CC92EB9A860D}">
      <dgm:prSet phldrT="[Texto]" custT="1"/>
      <dgm:spPr/>
      <dgm:t>
        <a:bodyPr/>
        <a:lstStyle/>
        <a:p>
          <a:r>
            <a:rPr lang="en-US" sz="1400" dirty="0" smtClean="0"/>
            <a:t>ENCENDIDO</a:t>
          </a:r>
          <a:endParaRPr lang="es-ES" sz="1400" dirty="0"/>
        </a:p>
      </dgm:t>
    </dgm:pt>
    <dgm:pt modelId="{B6742169-DEF0-46EB-A2CC-0619F9A5E5A6}" type="parTrans" cxnId="{3FE475FD-CDDD-49F0-8101-E1840AE30839}">
      <dgm:prSet/>
      <dgm:spPr/>
      <dgm:t>
        <a:bodyPr/>
        <a:lstStyle/>
        <a:p>
          <a:endParaRPr lang="es-ES" sz="1600"/>
        </a:p>
      </dgm:t>
    </dgm:pt>
    <dgm:pt modelId="{ADE75E70-296E-42B9-9651-7FBA1B156759}" type="sibTrans" cxnId="{3FE475FD-CDDD-49F0-8101-E1840AE30839}">
      <dgm:prSet/>
      <dgm:spPr/>
      <dgm:t>
        <a:bodyPr/>
        <a:lstStyle/>
        <a:p>
          <a:endParaRPr lang="es-ES" sz="1600"/>
        </a:p>
      </dgm:t>
    </dgm:pt>
    <dgm:pt modelId="{426613D6-12D2-4130-951D-CFB8F2673047}">
      <dgm:prSet phldrT="[Texto]" custT="1"/>
      <dgm:spPr/>
      <dgm:t>
        <a:bodyPr/>
        <a:lstStyle/>
        <a:p>
          <a:r>
            <a:rPr lang="es-EC" sz="1600" dirty="0" smtClean="0"/>
            <a:t>Se inicia el proceso de descarga aplicándose una tensión elevada a los electrodos de la lámpara con el fin de emitir electrones, los cuales se aceleran por efecto del campo eléctrico aplicado, produciendo colisiones  con los átomos y las moléculas del gas. </a:t>
          </a:r>
          <a:endParaRPr lang="es-ES" sz="1600" dirty="0"/>
        </a:p>
      </dgm:t>
    </dgm:pt>
    <dgm:pt modelId="{7DAF80E3-698E-439B-8BA2-FC77AA4007D3}" type="parTrans" cxnId="{A42220A3-DC3B-4459-86D8-398FDFAB2567}">
      <dgm:prSet/>
      <dgm:spPr/>
      <dgm:t>
        <a:bodyPr/>
        <a:lstStyle/>
        <a:p>
          <a:endParaRPr lang="es-ES" sz="1600"/>
        </a:p>
      </dgm:t>
    </dgm:pt>
    <dgm:pt modelId="{21FA10F4-B850-4743-800F-F89750B1F1F0}" type="sibTrans" cxnId="{A42220A3-DC3B-4459-86D8-398FDFAB2567}">
      <dgm:prSet/>
      <dgm:spPr/>
      <dgm:t>
        <a:bodyPr/>
        <a:lstStyle/>
        <a:p>
          <a:endParaRPr lang="es-ES" sz="1600"/>
        </a:p>
      </dgm:t>
    </dgm:pt>
    <dgm:pt modelId="{BEC9C10C-26F9-41A7-A679-D0D9B83E2F2F}">
      <dgm:prSet phldrT="[Texto]" custT="1"/>
      <dgm:spPr/>
      <dgm:t>
        <a:bodyPr/>
        <a:lstStyle/>
        <a:p>
          <a:r>
            <a:rPr lang="en-US" sz="1400" dirty="0" smtClean="0"/>
            <a:t>CALENTAMIENTO</a:t>
          </a:r>
          <a:endParaRPr lang="es-ES" sz="1400" dirty="0"/>
        </a:p>
      </dgm:t>
    </dgm:pt>
    <dgm:pt modelId="{E3F72A91-2C54-4E72-90E9-6774167EA4DA}" type="parTrans" cxnId="{B4C9E742-69B3-4012-86E6-20E1E99B24D9}">
      <dgm:prSet/>
      <dgm:spPr/>
      <dgm:t>
        <a:bodyPr/>
        <a:lstStyle/>
        <a:p>
          <a:endParaRPr lang="es-ES" sz="1600"/>
        </a:p>
      </dgm:t>
    </dgm:pt>
    <dgm:pt modelId="{492E63C5-590B-4FE9-8AF0-0F0DC43BDADA}" type="sibTrans" cxnId="{B4C9E742-69B3-4012-86E6-20E1E99B24D9}">
      <dgm:prSet/>
      <dgm:spPr/>
      <dgm:t>
        <a:bodyPr/>
        <a:lstStyle/>
        <a:p>
          <a:endParaRPr lang="es-ES" sz="1600"/>
        </a:p>
      </dgm:t>
    </dgm:pt>
    <dgm:pt modelId="{15666D89-1335-4FF1-A552-4CF1455F6247}">
      <dgm:prSet phldrT="[Texto]" custT="1"/>
      <dgm:spPr/>
      <dgm:t>
        <a:bodyPr/>
        <a:lstStyle/>
        <a:p>
          <a:r>
            <a:rPr lang="en-US" sz="1400" dirty="0" smtClean="0"/>
            <a:t>REGIMEN PERMANENTE</a:t>
          </a:r>
          <a:endParaRPr lang="es-ES" sz="1400" dirty="0"/>
        </a:p>
      </dgm:t>
    </dgm:pt>
    <dgm:pt modelId="{343B4A9B-8E9B-40C7-BF37-7F87745D478A}" type="parTrans" cxnId="{EA3AD981-F2A6-4B87-9802-78CAA188560E}">
      <dgm:prSet/>
      <dgm:spPr/>
      <dgm:t>
        <a:bodyPr/>
        <a:lstStyle/>
        <a:p>
          <a:endParaRPr lang="es-ES" sz="1600"/>
        </a:p>
      </dgm:t>
    </dgm:pt>
    <dgm:pt modelId="{B261AF2D-E78F-4D74-BCA1-46140D2AC42D}" type="sibTrans" cxnId="{EA3AD981-F2A6-4B87-9802-78CAA188560E}">
      <dgm:prSet/>
      <dgm:spPr/>
      <dgm:t>
        <a:bodyPr/>
        <a:lstStyle/>
        <a:p>
          <a:endParaRPr lang="es-ES" sz="1600"/>
        </a:p>
      </dgm:t>
    </dgm:pt>
    <dgm:pt modelId="{EA1919F8-841D-41A9-9B8F-845CF8E82C2C}">
      <dgm:prSet custT="1"/>
      <dgm:spPr/>
      <dgm:t>
        <a:bodyPr/>
        <a:lstStyle/>
        <a:p>
          <a:r>
            <a:rPr lang="es-EC" sz="1600" dirty="0" smtClean="0"/>
            <a:t>En las colisiones  entre electrones y átomos se transfiere energía incrementando así la temperatura del gas formándose una ionización de los átomos  y generando así radiación electromagnética y luz visible.</a:t>
          </a:r>
          <a:endParaRPr lang="es-ES" sz="1600" dirty="0"/>
        </a:p>
      </dgm:t>
    </dgm:pt>
    <dgm:pt modelId="{A5EBD977-3124-408B-BB91-ADF430500EDC}" type="parTrans" cxnId="{168D7E88-5B51-4F58-8909-49F5D03B9D0C}">
      <dgm:prSet/>
      <dgm:spPr/>
      <dgm:t>
        <a:bodyPr/>
        <a:lstStyle/>
        <a:p>
          <a:endParaRPr lang="es-ES" sz="1600"/>
        </a:p>
      </dgm:t>
    </dgm:pt>
    <dgm:pt modelId="{E5270EDE-40CE-44DF-9E03-492093F0F27C}" type="sibTrans" cxnId="{168D7E88-5B51-4F58-8909-49F5D03B9D0C}">
      <dgm:prSet/>
      <dgm:spPr/>
      <dgm:t>
        <a:bodyPr/>
        <a:lstStyle/>
        <a:p>
          <a:endParaRPr lang="es-ES" sz="1600"/>
        </a:p>
      </dgm:t>
    </dgm:pt>
    <dgm:pt modelId="{B784B4E8-B4C9-45D6-B31F-268CD139BDC7}">
      <dgm:prSet custT="1"/>
      <dgm:spPr/>
      <dgm:t>
        <a:bodyPr/>
        <a:lstStyle/>
        <a:p>
          <a:r>
            <a:rPr lang="es-EC" sz="1600" dirty="0" smtClean="0"/>
            <a:t>Debido a este fenómeno la lámpara debe  tener un circuito que limite la corriente que pasa a través de ella.</a:t>
          </a:r>
          <a:endParaRPr lang="es-ES" sz="1600" dirty="0"/>
        </a:p>
      </dgm:t>
    </dgm:pt>
    <dgm:pt modelId="{0058324B-AB27-4FCB-BF54-CF7C16693D67}" type="parTrans" cxnId="{0D1682B6-D7BA-4A77-8B71-18C699E60EF3}">
      <dgm:prSet/>
      <dgm:spPr/>
      <dgm:t>
        <a:bodyPr/>
        <a:lstStyle/>
        <a:p>
          <a:endParaRPr lang="es-ES" sz="1600"/>
        </a:p>
      </dgm:t>
    </dgm:pt>
    <dgm:pt modelId="{F7EA28EB-86FF-4A90-9206-B849D985C445}" type="sibTrans" cxnId="{0D1682B6-D7BA-4A77-8B71-18C699E60EF3}">
      <dgm:prSet/>
      <dgm:spPr/>
      <dgm:t>
        <a:bodyPr/>
        <a:lstStyle/>
        <a:p>
          <a:endParaRPr lang="es-ES" sz="1600"/>
        </a:p>
      </dgm:t>
    </dgm:pt>
    <dgm:pt modelId="{598938C4-73FB-400F-AF79-06DE5F27C207}">
      <dgm:prSet phldrT="[Texto]" custT="1"/>
      <dgm:spPr/>
      <dgm:t>
        <a:bodyPr/>
        <a:lstStyle/>
        <a:p>
          <a:r>
            <a:rPr lang="es-EC" sz="1600" dirty="0" smtClean="0"/>
            <a:t> Se produce un cambio en las formas de onda de corriente y voltaje; el voltaje y la impedancia de la lámpara disminuyen y la corriente a través de la lámpara se incrementa</a:t>
          </a:r>
          <a:r>
            <a:rPr lang="es-EC" sz="1100" dirty="0" smtClean="0"/>
            <a:t>. </a:t>
          </a:r>
          <a:endParaRPr lang="es-ES" sz="1100" dirty="0"/>
        </a:p>
      </dgm:t>
    </dgm:pt>
    <dgm:pt modelId="{B04C7032-8D19-4841-A684-A349A779F1A6}" type="parTrans" cxnId="{0BAA3910-00B3-4C30-9692-25C02AAC052C}">
      <dgm:prSet/>
      <dgm:spPr/>
      <dgm:t>
        <a:bodyPr/>
        <a:lstStyle/>
        <a:p>
          <a:endParaRPr lang="es-ES" sz="1600"/>
        </a:p>
      </dgm:t>
    </dgm:pt>
    <dgm:pt modelId="{DCFC16A5-64C1-449B-8037-AF7297778959}" type="sibTrans" cxnId="{0BAA3910-00B3-4C30-9692-25C02AAC052C}">
      <dgm:prSet/>
      <dgm:spPr/>
      <dgm:t>
        <a:bodyPr/>
        <a:lstStyle/>
        <a:p>
          <a:endParaRPr lang="es-ES" sz="1600"/>
        </a:p>
      </dgm:t>
    </dgm:pt>
    <dgm:pt modelId="{7EF0DF75-25CC-4C12-8526-E6C6894D390C}">
      <dgm:prSet custT="1"/>
      <dgm:spPr/>
      <dgm:t>
        <a:bodyPr/>
        <a:lstStyle/>
        <a:p>
          <a:r>
            <a:rPr lang="es-EC" sz="1600" dirty="0" smtClean="0"/>
            <a:t>Durante esta fase, que puede durar algunos segundos, se observa un incremento considerable en la emisión de luz. </a:t>
          </a:r>
          <a:endParaRPr lang="es-ES" sz="1600" dirty="0"/>
        </a:p>
      </dgm:t>
    </dgm:pt>
    <dgm:pt modelId="{63DD1878-C1FB-4F77-9E6E-7CB5FE206CD0}" type="parTrans" cxnId="{04105E66-0190-4CF1-A811-394BF82178A1}">
      <dgm:prSet/>
      <dgm:spPr/>
      <dgm:t>
        <a:bodyPr/>
        <a:lstStyle/>
        <a:p>
          <a:endParaRPr lang="es-ES" sz="1600"/>
        </a:p>
      </dgm:t>
    </dgm:pt>
    <dgm:pt modelId="{32006023-F51F-4AB2-BAE7-FEE128A795D7}" type="sibTrans" cxnId="{04105E66-0190-4CF1-A811-394BF82178A1}">
      <dgm:prSet/>
      <dgm:spPr/>
      <dgm:t>
        <a:bodyPr/>
        <a:lstStyle/>
        <a:p>
          <a:endParaRPr lang="es-ES" sz="1600"/>
        </a:p>
      </dgm:t>
    </dgm:pt>
    <dgm:pt modelId="{1800C545-2D2E-4AD2-8339-07DE4CD3A07D}">
      <dgm:prSet phldrT="[Texto]" custT="1"/>
      <dgm:spPr/>
      <dgm:t>
        <a:bodyPr/>
        <a:lstStyle/>
        <a:p>
          <a:r>
            <a:rPr lang="es-EC" sz="1600" dirty="0" smtClean="0"/>
            <a:t>La lámpara comienza a aumentar la emisión de luz y se presenta el fenómeno llamado </a:t>
          </a:r>
          <a:r>
            <a:rPr lang="es-EC" sz="1600" b="1" dirty="0" smtClean="0"/>
            <a:t>impedancia negativa</a:t>
          </a:r>
          <a:r>
            <a:rPr lang="es-EC" sz="1600" dirty="0" smtClean="0"/>
            <a:t>, esto se presenta porque al incrementar la corriente a través de la lámpara también aumentará la temperatura en el arco de descarga, lo que hace que el arco sea más conductivo.</a:t>
          </a:r>
          <a:endParaRPr lang="es-ES" sz="1600" dirty="0"/>
        </a:p>
      </dgm:t>
    </dgm:pt>
    <dgm:pt modelId="{B4C032D4-4433-40D4-8E09-B5145205F9F8}" type="parTrans" cxnId="{1DCEBBE5-7D2B-4335-BE5F-232EA4E2837F}">
      <dgm:prSet/>
      <dgm:spPr/>
      <dgm:t>
        <a:bodyPr/>
        <a:lstStyle/>
        <a:p>
          <a:endParaRPr lang="es-ES" sz="1600"/>
        </a:p>
      </dgm:t>
    </dgm:pt>
    <dgm:pt modelId="{06BCC61D-48A9-44D0-A1C6-0C223522B84C}" type="sibTrans" cxnId="{1DCEBBE5-7D2B-4335-BE5F-232EA4E2837F}">
      <dgm:prSet/>
      <dgm:spPr/>
      <dgm:t>
        <a:bodyPr/>
        <a:lstStyle/>
        <a:p>
          <a:endParaRPr lang="es-ES" sz="1600"/>
        </a:p>
      </dgm:t>
    </dgm:pt>
    <dgm:pt modelId="{2A0BCD3E-2575-4140-A3C7-4D9D0463523C}">
      <dgm:prSet custT="1"/>
      <dgm:spPr/>
      <dgm:t>
        <a:bodyPr/>
        <a:lstStyle/>
        <a:p>
          <a:r>
            <a:rPr lang="es-EC" sz="1600" dirty="0" smtClean="0"/>
            <a:t>El voltaje de la lámpara es elevado , la corriente es baja y se emite una pequeña cantidad de luz</a:t>
          </a:r>
          <a:endParaRPr lang="es-ES" sz="1600" dirty="0"/>
        </a:p>
      </dgm:t>
    </dgm:pt>
    <dgm:pt modelId="{8C09A49C-D008-4D6D-B556-58386AE62D9C}" type="parTrans" cxnId="{1B8EEF12-CAC0-468F-B4AF-623798E85046}">
      <dgm:prSet/>
      <dgm:spPr/>
      <dgm:t>
        <a:bodyPr/>
        <a:lstStyle/>
        <a:p>
          <a:endParaRPr lang="es-ES" sz="1600"/>
        </a:p>
      </dgm:t>
    </dgm:pt>
    <dgm:pt modelId="{7D46E595-7934-4A90-A427-DC1261EAF478}" type="sibTrans" cxnId="{1B8EEF12-CAC0-468F-B4AF-623798E85046}">
      <dgm:prSet/>
      <dgm:spPr/>
      <dgm:t>
        <a:bodyPr/>
        <a:lstStyle/>
        <a:p>
          <a:endParaRPr lang="es-ES" sz="1600"/>
        </a:p>
      </dgm:t>
    </dgm:pt>
    <dgm:pt modelId="{7C2D9D88-B865-4216-AA64-5A36D062012C}" type="pres">
      <dgm:prSet presAssocID="{AF2FFB65-9770-461A-8A35-91C72F319D77}" presName="Name0" presStyleCnt="0">
        <dgm:presLayoutVars>
          <dgm:dir/>
          <dgm:animLvl val="lvl"/>
          <dgm:resizeHandles val="exact"/>
        </dgm:presLayoutVars>
      </dgm:prSet>
      <dgm:spPr/>
      <dgm:t>
        <a:bodyPr/>
        <a:lstStyle/>
        <a:p>
          <a:endParaRPr lang="es-ES"/>
        </a:p>
      </dgm:t>
    </dgm:pt>
    <dgm:pt modelId="{CE56B855-098E-44EE-A26F-EDB254CD6512}" type="pres">
      <dgm:prSet presAssocID="{8E8E1BCB-A615-4FDA-9FE3-CC92EB9A860D}" presName="vertFlow" presStyleCnt="0"/>
      <dgm:spPr/>
    </dgm:pt>
    <dgm:pt modelId="{D4B62495-A880-4002-B4D0-C0EA9ED2DC97}" type="pres">
      <dgm:prSet presAssocID="{8E8E1BCB-A615-4FDA-9FE3-CC92EB9A860D}" presName="header" presStyleLbl="node1" presStyleIdx="0" presStyleCnt="3" custLinFactY="-78727" custLinFactNeighborX="1367" custLinFactNeighborY="-100000"/>
      <dgm:spPr/>
      <dgm:t>
        <a:bodyPr/>
        <a:lstStyle/>
        <a:p>
          <a:endParaRPr lang="es-ES"/>
        </a:p>
      </dgm:t>
    </dgm:pt>
    <dgm:pt modelId="{008FB9D6-86DF-41D5-95FB-8238C6B1E405}" type="pres">
      <dgm:prSet presAssocID="{7DAF80E3-698E-439B-8BA2-FC77AA4007D3}" presName="parTrans" presStyleLbl="sibTrans2D1" presStyleIdx="0" presStyleCnt="7"/>
      <dgm:spPr/>
      <dgm:t>
        <a:bodyPr/>
        <a:lstStyle/>
        <a:p>
          <a:endParaRPr lang="es-ES"/>
        </a:p>
      </dgm:t>
    </dgm:pt>
    <dgm:pt modelId="{17163AB2-2A56-46A0-8D57-37DA63E0EEA8}" type="pres">
      <dgm:prSet presAssocID="{426613D6-12D2-4130-951D-CFB8F2673047}" presName="child" presStyleLbl="alignAccFollowNode1" presStyleIdx="0" presStyleCnt="7" custScaleX="116858" custScaleY="235011" custLinFactY="-32867" custLinFactNeighborX="5561" custLinFactNeighborY="-100000">
        <dgm:presLayoutVars>
          <dgm:chMax val="0"/>
          <dgm:bulletEnabled val="1"/>
        </dgm:presLayoutVars>
      </dgm:prSet>
      <dgm:spPr/>
      <dgm:t>
        <a:bodyPr/>
        <a:lstStyle/>
        <a:p>
          <a:endParaRPr lang="es-ES"/>
        </a:p>
      </dgm:t>
    </dgm:pt>
    <dgm:pt modelId="{87145002-5995-4E38-B763-7E97ADD33D29}" type="pres">
      <dgm:prSet presAssocID="{21FA10F4-B850-4743-800F-F89750B1F1F0}" presName="sibTrans" presStyleLbl="sibTrans2D1" presStyleIdx="1" presStyleCnt="7"/>
      <dgm:spPr/>
      <dgm:t>
        <a:bodyPr/>
        <a:lstStyle/>
        <a:p>
          <a:endParaRPr lang="es-ES"/>
        </a:p>
      </dgm:t>
    </dgm:pt>
    <dgm:pt modelId="{EF436A7F-D5B4-4073-A396-771510C51E2D}" type="pres">
      <dgm:prSet presAssocID="{EA1919F8-841D-41A9-9B8F-845CF8E82C2C}" presName="child" presStyleLbl="alignAccFollowNode1" presStyleIdx="1" presStyleCnt="7" custScaleX="115995" custScaleY="186140" custLinFactY="-46337" custLinFactNeighborX="5561" custLinFactNeighborY="-100000">
        <dgm:presLayoutVars>
          <dgm:chMax val="0"/>
          <dgm:bulletEnabled val="1"/>
        </dgm:presLayoutVars>
      </dgm:prSet>
      <dgm:spPr/>
      <dgm:t>
        <a:bodyPr/>
        <a:lstStyle/>
        <a:p>
          <a:endParaRPr lang="es-ES"/>
        </a:p>
      </dgm:t>
    </dgm:pt>
    <dgm:pt modelId="{6E6A6C73-F158-4360-948E-089C7CBDB646}" type="pres">
      <dgm:prSet presAssocID="{E5270EDE-40CE-44DF-9E03-492093F0F27C}" presName="sibTrans" presStyleLbl="sibTrans2D1" presStyleIdx="2" presStyleCnt="7"/>
      <dgm:spPr/>
      <dgm:t>
        <a:bodyPr/>
        <a:lstStyle/>
        <a:p>
          <a:endParaRPr lang="es-ES"/>
        </a:p>
      </dgm:t>
    </dgm:pt>
    <dgm:pt modelId="{2A4CAE83-8519-4C0A-9F0C-16D1FEB13E54}" type="pres">
      <dgm:prSet presAssocID="{2A0BCD3E-2575-4140-A3C7-4D9D0463523C}" presName="child" presStyleLbl="alignAccFollowNode1" presStyleIdx="2" presStyleCnt="7" custScaleX="107076" custScaleY="131638" custLinFactY="-65303" custLinFactNeighborX="2187" custLinFactNeighborY="-100000">
        <dgm:presLayoutVars>
          <dgm:chMax val="0"/>
          <dgm:bulletEnabled val="1"/>
        </dgm:presLayoutVars>
      </dgm:prSet>
      <dgm:spPr/>
      <dgm:t>
        <a:bodyPr/>
        <a:lstStyle/>
        <a:p>
          <a:endParaRPr lang="es-ES"/>
        </a:p>
      </dgm:t>
    </dgm:pt>
    <dgm:pt modelId="{61949CDC-6D0F-4071-A564-7B71881006E8}" type="pres">
      <dgm:prSet presAssocID="{8E8E1BCB-A615-4FDA-9FE3-CC92EB9A860D}" presName="hSp" presStyleCnt="0"/>
      <dgm:spPr/>
    </dgm:pt>
    <dgm:pt modelId="{6A30735F-A55A-416C-8D5C-27FC47D119A7}" type="pres">
      <dgm:prSet presAssocID="{BEC9C10C-26F9-41A7-A679-D0D9B83E2F2F}" presName="vertFlow" presStyleCnt="0"/>
      <dgm:spPr/>
    </dgm:pt>
    <dgm:pt modelId="{E19B623D-DCC1-48F2-ADE4-26864DF034E9}" type="pres">
      <dgm:prSet presAssocID="{BEC9C10C-26F9-41A7-A679-D0D9B83E2F2F}" presName="header" presStyleLbl="node1" presStyleIdx="1" presStyleCnt="3" custLinFactY="-58911" custLinFactNeighborX="-562" custLinFactNeighborY="-100000"/>
      <dgm:spPr/>
      <dgm:t>
        <a:bodyPr/>
        <a:lstStyle/>
        <a:p>
          <a:endParaRPr lang="es-ES"/>
        </a:p>
      </dgm:t>
    </dgm:pt>
    <dgm:pt modelId="{72AD7BCA-5174-4F23-BACF-80F62B24121B}" type="pres">
      <dgm:prSet presAssocID="{B04C7032-8D19-4841-A684-A349A779F1A6}" presName="parTrans" presStyleLbl="sibTrans2D1" presStyleIdx="3" presStyleCnt="7"/>
      <dgm:spPr/>
      <dgm:t>
        <a:bodyPr/>
        <a:lstStyle/>
        <a:p>
          <a:endParaRPr lang="es-ES"/>
        </a:p>
      </dgm:t>
    </dgm:pt>
    <dgm:pt modelId="{F31E4649-CC3F-4E10-9000-ABFCA69ACD43}" type="pres">
      <dgm:prSet presAssocID="{598938C4-73FB-400F-AF79-06DE5F27C207}" presName="child" presStyleLbl="alignAccFollowNode1" presStyleIdx="3" presStyleCnt="7" custScaleY="195379" custLinFactY="-17310" custLinFactNeighborX="-562" custLinFactNeighborY="-100000">
        <dgm:presLayoutVars>
          <dgm:chMax val="0"/>
          <dgm:bulletEnabled val="1"/>
        </dgm:presLayoutVars>
      </dgm:prSet>
      <dgm:spPr/>
      <dgm:t>
        <a:bodyPr/>
        <a:lstStyle/>
        <a:p>
          <a:endParaRPr lang="es-ES"/>
        </a:p>
      </dgm:t>
    </dgm:pt>
    <dgm:pt modelId="{3E81FC94-1A4F-4AF5-ADA1-D8FD359F2D1E}" type="pres">
      <dgm:prSet presAssocID="{DCFC16A5-64C1-449B-8037-AF7297778959}" presName="sibTrans" presStyleLbl="sibTrans2D1" presStyleIdx="4" presStyleCnt="7"/>
      <dgm:spPr/>
      <dgm:t>
        <a:bodyPr/>
        <a:lstStyle/>
        <a:p>
          <a:endParaRPr lang="es-ES"/>
        </a:p>
      </dgm:t>
    </dgm:pt>
    <dgm:pt modelId="{3F9CC63C-64F2-4904-B0A2-80504431CF84}" type="pres">
      <dgm:prSet presAssocID="{7EF0DF75-25CC-4C12-8526-E6C6894D390C}" presName="child" presStyleLbl="alignAccFollowNode1" presStyleIdx="4" presStyleCnt="7" custScaleY="198315" custLinFactY="-37853" custLinFactNeighborX="2122" custLinFactNeighborY="-100000">
        <dgm:presLayoutVars>
          <dgm:chMax val="0"/>
          <dgm:bulletEnabled val="1"/>
        </dgm:presLayoutVars>
      </dgm:prSet>
      <dgm:spPr/>
      <dgm:t>
        <a:bodyPr/>
        <a:lstStyle/>
        <a:p>
          <a:endParaRPr lang="es-ES"/>
        </a:p>
      </dgm:t>
    </dgm:pt>
    <dgm:pt modelId="{16B8CBC6-EAB3-4427-A053-1E8D0A75F464}" type="pres">
      <dgm:prSet presAssocID="{BEC9C10C-26F9-41A7-A679-D0D9B83E2F2F}" presName="hSp" presStyleCnt="0"/>
      <dgm:spPr/>
    </dgm:pt>
    <dgm:pt modelId="{B731194A-C79D-48E0-905A-36A431D62ED6}" type="pres">
      <dgm:prSet presAssocID="{15666D89-1335-4FF1-A552-4CF1455F6247}" presName="vertFlow" presStyleCnt="0"/>
      <dgm:spPr/>
    </dgm:pt>
    <dgm:pt modelId="{B09D372D-62A1-45BA-BC5A-D3794F25A11F}" type="pres">
      <dgm:prSet presAssocID="{15666D89-1335-4FF1-A552-4CF1455F6247}" presName="header" presStyleLbl="node1" presStyleIdx="2" presStyleCnt="3" custLinFactY="-58911" custLinFactNeighborX="-107" custLinFactNeighborY="-100000"/>
      <dgm:spPr/>
      <dgm:t>
        <a:bodyPr/>
        <a:lstStyle/>
        <a:p>
          <a:endParaRPr lang="es-ES"/>
        </a:p>
      </dgm:t>
    </dgm:pt>
    <dgm:pt modelId="{DCA1D348-AFC5-4379-983B-C4331E11E31E}" type="pres">
      <dgm:prSet presAssocID="{B4C032D4-4433-40D4-8E09-B5145205F9F8}" presName="parTrans" presStyleLbl="sibTrans2D1" presStyleIdx="5" presStyleCnt="7"/>
      <dgm:spPr/>
      <dgm:t>
        <a:bodyPr/>
        <a:lstStyle/>
        <a:p>
          <a:endParaRPr lang="es-ES"/>
        </a:p>
      </dgm:t>
    </dgm:pt>
    <dgm:pt modelId="{2889B672-1592-4282-909B-BC444F5BA291}" type="pres">
      <dgm:prSet presAssocID="{1800C545-2D2E-4AD2-8339-07DE4CD3A07D}" presName="child" presStyleLbl="alignAccFollowNode1" presStyleIdx="5" presStyleCnt="7" custScaleY="235010">
        <dgm:presLayoutVars>
          <dgm:chMax val="0"/>
          <dgm:bulletEnabled val="1"/>
        </dgm:presLayoutVars>
      </dgm:prSet>
      <dgm:spPr/>
      <dgm:t>
        <a:bodyPr/>
        <a:lstStyle/>
        <a:p>
          <a:endParaRPr lang="es-ES"/>
        </a:p>
      </dgm:t>
    </dgm:pt>
    <dgm:pt modelId="{8F165909-5BEC-475F-97CA-B5DFA40FB969}" type="pres">
      <dgm:prSet presAssocID="{06BCC61D-48A9-44D0-A1C6-0C223522B84C}" presName="sibTrans" presStyleLbl="sibTrans2D1" presStyleIdx="6" presStyleCnt="7"/>
      <dgm:spPr/>
      <dgm:t>
        <a:bodyPr/>
        <a:lstStyle/>
        <a:p>
          <a:endParaRPr lang="es-ES"/>
        </a:p>
      </dgm:t>
    </dgm:pt>
    <dgm:pt modelId="{FE8ED5B7-B301-4DD0-B422-76CBAE07E290}" type="pres">
      <dgm:prSet presAssocID="{B784B4E8-B4C9-45D6-B31F-268CD139BDC7}" presName="child" presStyleLbl="alignAccFollowNode1" presStyleIdx="6" presStyleCnt="7" custScaleY="155396">
        <dgm:presLayoutVars>
          <dgm:chMax val="0"/>
          <dgm:bulletEnabled val="1"/>
        </dgm:presLayoutVars>
      </dgm:prSet>
      <dgm:spPr/>
      <dgm:t>
        <a:bodyPr/>
        <a:lstStyle/>
        <a:p>
          <a:endParaRPr lang="es-ES"/>
        </a:p>
      </dgm:t>
    </dgm:pt>
  </dgm:ptLst>
  <dgm:cxnLst>
    <dgm:cxn modelId="{0F4C2438-55B8-4CFC-A771-455C6C22046E}" type="presOf" srcId="{BEC9C10C-26F9-41A7-A679-D0D9B83E2F2F}" destId="{E19B623D-DCC1-48F2-ADE4-26864DF034E9}" srcOrd="0" destOrd="0" presId="urn:microsoft.com/office/officeart/2005/8/layout/lProcess1"/>
    <dgm:cxn modelId="{4CE5D4F2-3AAC-460C-ADE3-1894D1B07FC6}" type="presOf" srcId="{15666D89-1335-4FF1-A552-4CF1455F6247}" destId="{B09D372D-62A1-45BA-BC5A-D3794F25A11F}" srcOrd="0" destOrd="0" presId="urn:microsoft.com/office/officeart/2005/8/layout/lProcess1"/>
    <dgm:cxn modelId="{FC37B367-0551-414B-8158-1AD6E5DD7BEC}" type="presOf" srcId="{EA1919F8-841D-41A9-9B8F-845CF8E82C2C}" destId="{EF436A7F-D5B4-4073-A396-771510C51E2D}" srcOrd="0" destOrd="0" presId="urn:microsoft.com/office/officeart/2005/8/layout/lProcess1"/>
    <dgm:cxn modelId="{3FE475FD-CDDD-49F0-8101-E1840AE30839}" srcId="{AF2FFB65-9770-461A-8A35-91C72F319D77}" destId="{8E8E1BCB-A615-4FDA-9FE3-CC92EB9A860D}" srcOrd="0" destOrd="0" parTransId="{B6742169-DEF0-46EB-A2CC-0619F9A5E5A6}" sibTransId="{ADE75E70-296E-42B9-9651-7FBA1B156759}"/>
    <dgm:cxn modelId="{A42220A3-DC3B-4459-86D8-398FDFAB2567}" srcId="{8E8E1BCB-A615-4FDA-9FE3-CC92EB9A860D}" destId="{426613D6-12D2-4130-951D-CFB8F2673047}" srcOrd="0" destOrd="0" parTransId="{7DAF80E3-698E-439B-8BA2-FC77AA4007D3}" sibTransId="{21FA10F4-B850-4743-800F-F89750B1F1F0}"/>
    <dgm:cxn modelId="{4601B11B-710C-4A2C-8179-5D10A2DA643B}" type="presOf" srcId="{B4C032D4-4433-40D4-8E09-B5145205F9F8}" destId="{DCA1D348-AFC5-4379-983B-C4331E11E31E}" srcOrd="0" destOrd="0" presId="urn:microsoft.com/office/officeart/2005/8/layout/lProcess1"/>
    <dgm:cxn modelId="{1DCEBBE5-7D2B-4335-BE5F-232EA4E2837F}" srcId="{15666D89-1335-4FF1-A552-4CF1455F6247}" destId="{1800C545-2D2E-4AD2-8339-07DE4CD3A07D}" srcOrd="0" destOrd="0" parTransId="{B4C032D4-4433-40D4-8E09-B5145205F9F8}" sibTransId="{06BCC61D-48A9-44D0-A1C6-0C223522B84C}"/>
    <dgm:cxn modelId="{144B5929-C86D-41BF-8CAA-31C146D7E2CD}" type="presOf" srcId="{7DAF80E3-698E-439B-8BA2-FC77AA4007D3}" destId="{008FB9D6-86DF-41D5-95FB-8238C6B1E405}" srcOrd="0" destOrd="0" presId="urn:microsoft.com/office/officeart/2005/8/layout/lProcess1"/>
    <dgm:cxn modelId="{4901ABBD-D593-4A82-BCD9-730C31AEDB47}" type="presOf" srcId="{1800C545-2D2E-4AD2-8339-07DE4CD3A07D}" destId="{2889B672-1592-4282-909B-BC444F5BA291}" srcOrd="0" destOrd="0" presId="urn:microsoft.com/office/officeart/2005/8/layout/lProcess1"/>
    <dgm:cxn modelId="{992D45F3-1EEB-4DD5-BCC7-A2B1B7017C70}" type="presOf" srcId="{8E8E1BCB-A615-4FDA-9FE3-CC92EB9A860D}" destId="{D4B62495-A880-4002-B4D0-C0EA9ED2DC97}" srcOrd="0" destOrd="0" presId="urn:microsoft.com/office/officeart/2005/8/layout/lProcess1"/>
    <dgm:cxn modelId="{15DE7B95-B20C-41FD-AB11-2B1AD55FA007}" type="presOf" srcId="{21FA10F4-B850-4743-800F-F89750B1F1F0}" destId="{87145002-5995-4E38-B763-7E97ADD33D29}" srcOrd="0" destOrd="0" presId="urn:microsoft.com/office/officeart/2005/8/layout/lProcess1"/>
    <dgm:cxn modelId="{181BCD44-5F36-47E5-A201-FCA76AAE268B}" type="presOf" srcId="{06BCC61D-48A9-44D0-A1C6-0C223522B84C}" destId="{8F165909-5BEC-475F-97CA-B5DFA40FB969}" srcOrd="0" destOrd="0" presId="urn:microsoft.com/office/officeart/2005/8/layout/lProcess1"/>
    <dgm:cxn modelId="{04105E66-0190-4CF1-A811-394BF82178A1}" srcId="{BEC9C10C-26F9-41A7-A679-D0D9B83E2F2F}" destId="{7EF0DF75-25CC-4C12-8526-E6C6894D390C}" srcOrd="1" destOrd="0" parTransId="{63DD1878-C1FB-4F77-9E6E-7CB5FE206CD0}" sibTransId="{32006023-F51F-4AB2-BAE7-FEE128A795D7}"/>
    <dgm:cxn modelId="{DDC9CC4A-1D03-44C3-AE2A-240BD62A80C8}" type="presOf" srcId="{B04C7032-8D19-4841-A684-A349A779F1A6}" destId="{72AD7BCA-5174-4F23-BACF-80F62B24121B}" srcOrd="0" destOrd="0" presId="urn:microsoft.com/office/officeart/2005/8/layout/lProcess1"/>
    <dgm:cxn modelId="{EA3AD981-F2A6-4B87-9802-78CAA188560E}" srcId="{AF2FFB65-9770-461A-8A35-91C72F319D77}" destId="{15666D89-1335-4FF1-A552-4CF1455F6247}" srcOrd="2" destOrd="0" parTransId="{343B4A9B-8E9B-40C7-BF37-7F87745D478A}" sibTransId="{B261AF2D-E78F-4D74-BCA1-46140D2AC42D}"/>
    <dgm:cxn modelId="{168D7E88-5B51-4F58-8909-49F5D03B9D0C}" srcId="{8E8E1BCB-A615-4FDA-9FE3-CC92EB9A860D}" destId="{EA1919F8-841D-41A9-9B8F-845CF8E82C2C}" srcOrd="1" destOrd="0" parTransId="{A5EBD977-3124-408B-BB91-ADF430500EDC}" sibTransId="{E5270EDE-40CE-44DF-9E03-492093F0F27C}"/>
    <dgm:cxn modelId="{365AB205-A1D1-4D30-AA1B-48B972618B0D}" type="presOf" srcId="{AF2FFB65-9770-461A-8A35-91C72F319D77}" destId="{7C2D9D88-B865-4216-AA64-5A36D062012C}" srcOrd="0" destOrd="0" presId="urn:microsoft.com/office/officeart/2005/8/layout/lProcess1"/>
    <dgm:cxn modelId="{FC332166-6E45-4DCB-819A-7BB2C7B34DC1}" type="presOf" srcId="{E5270EDE-40CE-44DF-9E03-492093F0F27C}" destId="{6E6A6C73-F158-4360-948E-089C7CBDB646}" srcOrd="0" destOrd="0" presId="urn:microsoft.com/office/officeart/2005/8/layout/lProcess1"/>
    <dgm:cxn modelId="{4BFCF12A-0F9F-449A-8C45-4A9A31A792AF}" type="presOf" srcId="{B784B4E8-B4C9-45D6-B31F-268CD139BDC7}" destId="{FE8ED5B7-B301-4DD0-B422-76CBAE07E290}" srcOrd="0" destOrd="0" presId="urn:microsoft.com/office/officeart/2005/8/layout/lProcess1"/>
    <dgm:cxn modelId="{25C557AC-1CCF-4C5E-A155-F561B781EA1D}" type="presOf" srcId="{598938C4-73FB-400F-AF79-06DE5F27C207}" destId="{F31E4649-CC3F-4E10-9000-ABFCA69ACD43}" srcOrd="0" destOrd="0" presId="urn:microsoft.com/office/officeart/2005/8/layout/lProcess1"/>
    <dgm:cxn modelId="{844259FA-CAE0-430E-98C9-C033704B5B79}" type="presOf" srcId="{7EF0DF75-25CC-4C12-8526-E6C6894D390C}" destId="{3F9CC63C-64F2-4904-B0A2-80504431CF84}" srcOrd="0" destOrd="0" presId="urn:microsoft.com/office/officeart/2005/8/layout/lProcess1"/>
    <dgm:cxn modelId="{0BAA3910-00B3-4C30-9692-25C02AAC052C}" srcId="{BEC9C10C-26F9-41A7-A679-D0D9B83E2F2F}" destId="{598938C4-73FB-400F-AF79-06DE5F27C207}" srcOrd="0" destOrd="0" parTransId="{B04C7032-8D19-4841-A684-A349A779F1A6}" sibTransId="{DCFC16A5-64C1-449B-8037-AF7297778959}"/>
    <dgm:cxn modelId="{0D1682B6-D7BA-4A77-8B71-18C699E60EF3}" srcId="{15666D89-1335-4FF1-A552-4CF1455F6247}" destId="{B784B4E8-B4C9-45D6-B31F-268CD139BDC7}" srcOrd="1" destOrd="0" parTransId="{0058324B-AB27-4FCB-BF54-CF7C16693D67}" sibTransId="{F7EA28EB-86FF-4A90-9206-B849D985C445}"/>
    <dgm:cxn modelId="{1B8EEF12-CAC0-468F-B4AF-623798E85046}" srcId="{8E8E1BCB-A615-4FDA-9FE3-CC92EB9A860D}" destId="{2A0BCD3E-2575-4140-A3C7-4D9D0463523C}" srcOrd="2" destOrd="0" parTransId="{8C09A49C-D008-4D6D-B556-58386AE62D9C}" sibTransId="{7D46E595-7934-4A90-A427-DC1261EAF478}"/>
    <dgm:cxn modelId="{45FEF039-FDFF-4B0B-8FFE-9B03887FE24B}" type="presOf" srcId="{DCFC16A5-64C1-449B-8037-AF7297778959}" destId="{3E81FC94-1A4F-4AF5-ADA1-D8FD359F2D1E}" srcOrd="0" destOrd="0" presId="urn:microsoft.com/office/officeart/2005/8/layout/lProcess1"/>
    <dgm:cxn modelId="{EB08D277-0466-413B-9FDB-A413CFB504EE}" type="presOf" srcId="{426613D6-12D2-4130-951D-CFB8F2673047}" destId="{17163AB2-2A56-46A0-8D57-37DA63E0EEA8}" srcOrd="0" destOrd="0" presId="urn:microsoft.com/office/officeart/2005/8/layout/lProcess1"/>
    <dgm:cxn modelId="{07A6C0C4-91E8-43A3-8551-A5CC56BEB440}" type="presOf" srcId="{2A0BCD3E-2575-4140-A3C7-4D9D0463523C}" destId="{2A4CAE83-8519-4C0A-9F0C-16D1FEB13E54}" srcOrd="0" destOrd="0" presId="urn:microsoft.com/office/officeart/2005/8/layout/lProcess1"/>
    <dgm:cxn modelId="{B4C9E742-69B3-4012-86E6-20E1E99B24D9}" srcId="{AF2FFB65-9770-461A-8A35-91C72F319D77}" destId="{BEC9C10C-26F9-41A7-A679-D0D9B83E2F2F}" srcOrd="1" destOrd="0" parTransId="{E3F72A91-2C54-4E72-90E9-6774167EA4DA}" sibTransId="{492E63C5-590B-4FE9-8AF0-0F0DC43BDADA}"/>
    <dgm:cxn modelId="{E758C1FA-387F-405E-A667-F65D91D6B273}" type="presParOf" srcId="{7C2D9D88-B865-4216-AA64-5A36D062012C}" destId="{CE56B855-098E-44EE-A26F-EDB254CD6512}" srcOrd="0" destOrd="0" presId="urn:microsoft.com/office/officeart/2005/8/layout/lProcess1"/>
    <dgm:cxn modelId="{3B2B97BE-1333-4B01-80F8-D28A7973D4FE}" type="presParOf" srcId="{CE56B855-098E-44EE-A26F-EDB254CD6512}" destId="{D4B62495-A880-4002-B4D0-C0EA9ED2DC97}" srcOrd="0" destOrd="0" presId="urn:microsoft.com/office/officeart/2005/8/layout/lProcess1"/>
    <dgm:cxn modelId="{0D88C090-A7C9-4C2D-B04E-9380E8BC2A40}" type="presParOf" srcId="{CE56B855-098E-44EE-A26F-EDB254CD6512}" destId="{008FB9D6-86DF-41D5-95FB-8238C6B1E405}" srcOrd="1" destOrd="0" presId="urn:microsoft.com/office/officeart/2005/8/layout/lProcess1"/>
    <dgm:cxn modelId="{52FEFFEE-4C88-49F4-8FED-17AFBC8913B3}" type="presParOf" srcId="{CE56B855-098E-44EE-A26F-EDB254CD6512}" destId="{17163AB2-2A56-46A0-8D57-37DA63E0EEA8}" srcOrd="2" destOrd="0" presId="urn:microsoft.com/office/officeart/2005/8/layout/lProcess1"/>
    <dgm:cxn modelId="{635D4034-82F4-4D58-B71B-33DB68C4FD74}" type="presParOf" srcId="{CE56B855-098E-44EE-A26F-EDB254CD6512}" destId="{87145002-5995-4E38-B763-7E97ADD33D29}" srcOrd="3" destOrd="0" presId="urn:microsoft.com/office/officeart/2005/8/layout/lProcess1"/>
    <dgm:cxn modelId="{5BA164B5-809E-4D86-A7FD-78BF26B81B63}" type="presParOf" srcId="{CE56B855-098E-44EE-A26F-EDB254CD6512}" destId="{EF436A7F-D5B4-4073-A396-771510C51E2D}" srcOrd="4" destOrd="0" presId="urn:microsoft.com/office/officeart/2005/8/layout/lProcess1"/>
    <dgm:cxn modelId="{B1EBA828-3BDF-4E8A-9DBE-0122D809FEA8}" type="presParOf" srcId="{CE56B855-098E-44EE-A26F-EDB254CD6512}" destId="{6E6A6C73-F158-4360-948E-089C7CBDB646}" srcOrd="5" destOrd="0" presId="urn:microsoft.com/office/officeart/2005/8/layout/lProcess1"/>
    <dgm:cxn modelId="{244A62B4-54BC-42C3-ACFB-C8E6278505A6}" type="presParOf" srcId="{CE56B855-098E-44EE-A26F-EDB254CD6512}" destId="{2A4CAE83-8519-4C0A-9F0C-16D1FEB13E54}" srcOrd="6" destOrd="0" presId="urn:microsoft.com/office/officeart/2005/8/layout/lProcess1"/>
    <dgm:cxn modelId="{53E2019E-4D18-4213-90A2-2D98B3FA0A30}" type="presParOf" srcId="{7C2D9D88-B865-4216-AA64-5A36D062012C}" destId="{61949CDC-6D0F-4071-A564-7B71881006E8}" srcOrd="1" destOrd="0" presId="urn:microsoft.com/office/officeart/2005/8/layout/lProcess1"/>
    <dgm:cxn modelId="{EF810927-0C86-40B9-BDC8-C04653428C12}" type="presParOf" srcId="{7C2D9D88-B865-4216-AA64-5A36D062012C}" destId="{6A30735F-A55A-416C-8D5C-27FC47D119A7}" srcOrd="2" destOrd="0" presId="urn:microsoft.com/office/officeart/2005/8/layout/lProcess1"/>
    <dgm:cxn modelId="{DEA085AC-9558-4252-A5C6-0C9A231D2644}" type="presParOf" srcId="{6A30735F-A55A-416C-8D5C-27FC47D119A7}" destId="{E19B623D-DCC1-48F2-ADE4-26864DF034E9}" srcOrd="0" destOrd="0" presId="urn:microsoft.com/office/officeart/2005/8/layout/lProcess1"/>
    <dgm:cxn modelId="{37F43E4C-0A1D-4CF8-BA05-A8EDEF8A1C11}" type="presParOf" srcId="{6A30735F-A55A-416C-8D5C-27FC47D119A7}" destId="{72AD7BCA-5174-4F23-BACF-80F62B24121B}" srcOrd="1" destOrd="0" presId="urn:microsoft.com/office/officeart/2005/8/layout/lProcess1"/>
    <dgm:cxn modelId="{58D49228-C1C5-47EC-A36E-8FB7645A7F24}" type="presParOf" srcId="{6A30735F-A55A-416C-8D5C-27FC47D119A7}" destId="{F31E4649-CC3F-4E10-9000-ABFCA69ACD43}" srcOrd="2" destOrd="0" presId="urn:microsoft.com/office/officeart/2005/8/layout/lProcess1"/>
    <dgm:cxn modelId="{AF5B10A6-192C-47E7-8996-71F14D7BF7E3}" type="presParOf" srcId="{6A30735F-A55A-416C-8D5C-27FC47D119A7}" destId="{3E81FC94-1A4F-4AF5-ADA1-D8FD359F2D1E}" srcOrd="3" destOrd="0" presId="urn:microsoft.com/office/officeart/2005/8/layout/lProcess1"/>
    <dgm:cxn modelId="{D6A17DC7-7F7E-4EF9-824C-76D695E33565}" type="presParOf" srcId="{6A30735F-A55A-416C-8D5C-27FC47D119A7}" destId="{3F9CC63C-64F2-4904-B0A2-80504431CF84}" srcOrd="4" destOrd="0" presId="urn:microsoft.com/office/officeart/2005/8/layout/lProcess1"/>
    <dgm:cxn modelId="{5CDA77ED-9FDC-4410-9F94-DD9CAC8B470D}" type="presParOf" srcId="{7C2D9D88-B865-4216-AA64-5A36D062012C}" destId="{16B8CBC6-EAB3-4427-A053-1E8D0A75F464}" srcOrd="3" destOrd="0" presId="urn:microsoft.com/office/officeart/2005/8/layout/lProcess1"/>
    <dgm:cxn modelId="{52DEC92F-21FE-4C82-B1C6-EFC7235AC0F6}" type="presParOf" srcId="{7C2D9D88-B865-4216-AA64-5A36D062012C}" destId="{B731194A-C79D-48E0-905A-36A431D62ED6}" srcOrd="4" destOrd="0" presId="urn:microsoft.com/office/officeart/2005/8/layout/lProcess1"/>
    <dgm:cxn modelId="{2235C465-965D-4570-8429-F9FB3607A8A6}" type="presParOf" srcId="{B731194A-C79D-48E0-905A-36A431D62ED6}" destId="{B09D372D-62A1-45BA-BC5A-D3794F25A11F}" srcOrd="0" destOrd="0" presId="urn:microsoft.com/office/officeart/2005/8/layout/lProcess1"/>
    <dgm:cxn modelId="{CFA30F7F-793F-404E-A787-96E1ECEA1FDA}" type="presParOf" srcId="{B731194A-C79D-48E0-905A-36A431D62ED6}" destId="{DCA1D348-AFC5-4379-983B-C4331E11E31E}" srcOrd="1" destOrd="0" presId="urn:microsoft.com/office/officeart/2005/8/layout/lProcess1"/>
    <dgm:cxn modelId="{A42BCDCB-5040-41FA-8F41-50C2619976D8}" type="presParOf" srcId="{B731194A-C79D-48E0-905A-36A431D62ED6}" destId="{2889B672-1592-4282-909B-BC444F5BA291}" srcOrd="2" destOrd="0" presId="urn:microsoft.com/office/officeart/2005/8/layout/lProcess1"/>
    <dgm:cxn modelId="{CB051CD5-1A22-41F1-B5AA-1C4D3070E34A}" type="presParOf" srcId="{B731194A-C79D-48E0-905A-36A431D62ED6}" destId="{8F165909-5BEC-475F-97CA-B5DFA40FB969}" srcOrd="3" destOrd="0" presId="urn:microsoft.com/office/officeart/2005/8/layout/lProcess1"/>
    <dgm:cxn modelId="{19DC8CF3-4A4B-4D56-A2B1-7E0542D0F187}" type="presParOf" srcId="{B731194A-C79D-48E0-905A-36A431D62ED6}" destId="{FE8ED5B7-B301-4DD0-B422-76CBAE07E290}"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1266ED-45CE-43FD-9AC6-83F49E93A65C}"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C"/>
        </a:p>
      </dgm:t>
    </dgm:pt>
    <dgm:pt modelId="{B2F805F1-44B9-42A1-B6B9-ADD39DFF0154}">
      <dgm:prSet phldrT="[Texto]"/>
      <dgm:spPr>
        <a:solidFill>
          <a:schemeClr val="accent1">
            <a:lumMod val="20000"/>
            <a:lumOff val="80000"/>
          </a:schemeClr>
        </a:solidFill>
      </dgm:spPr>
      <dgm:t>
        <a:bodyPr/>
        <a:lstStyle/>
        <a:p>
          <a:pPr algn="just"/>
          <a:r>
            <a:rPr kumimoji="0" lang="es-EC" altLang="es-ES"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Es el circuito que tiene por objetivo controlar la corriente a través de la lámpara, y proporcionar la estabilización de la misma</a:t>
          </a:r>
          <a:endParaRPr lang="es-EC" dirty="0"/>
        </a:p>
      </dgm:t>
    </dgm:pt>
    <dgm:pt modelId="{5C7646F6-14AC-4CDC-9800-3A39158D69B4}" type="parTrans" cxnId="{06978D94-77F0-4350-B5E3-183B4BB0C2D7}">
      <dgm:prSet/>
      <dgm:spPr/>
      <dgm:t>
        <a:bodyPr/>
        <a:lstStyle/>
        <a:p>
          <a:endParaRPr lang="es-EC"/>
        </a:p>
      </dgm:t>
    </dgm:pt>
    <dgm:pt modelId="{5C4E4C36-653D-41F0-8031-3A5F621AB1F9}" type="sibTrans" cxnId="{06978D94-77F0-4350-B5E3-183B4BB0C2D7}">
      <dgm:prSet/>
      <dgm:spPr/>
      <dgm:t>
        <a:bodyPr/>
        <a:lstStyle/>
        <a:p>
          <a:endParaRPr lang="es-EC"/>
        </a:p>
      </dgm:t>
    </dgm:pt>
    <dgm:pt modelId="{0648F710-CE14-450E-938D-372816486572}">
      <dgm:prSet/>
      <dgm:spPr>
        <a:solidFill>
          <a:schemeClr val="accent1">
            <a:lumMod val="20000"/>
            <a:lumOff val="80000"/>
          </a:schemeClr>
        </a:solidFill>
      </dgm:spPr>
      <dgm:t>
        <a:bodyPr/>
        <a:lstStyle/>
        <a:p>
          <a:pPr algn="just" rtl="0"/>
          <a:r>
            <a:rPr kumimoji="0" lang="es-EC" altLang="es-ES"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Proporcionar las condiciones apropiadas para el calentamiento, la ignición y la estabilización de la lámpara durante su vida útil.</a:t>
          </a:r>
          <a:endParaRPr kumimoji="0" lang="es-ES" altLang="es-ES" b="0" i="0" u="none" strike="noStrike" cap="none" normalizeH="0" baseline="0" dirty="0" smtClean="0">
            <a:ln>
              <a:noFill/>
            </a:ln>
            <a:solidFill>
              <a:schemeClr val="tx1"/>
            </a:solidFill>
            <a:effectLst/>
          </a:endParaRPr>
        </a:p>
      </dgm:t>
    </dgm:pt>
    <dgm:pt modelId="{7B8C4A99-1DF6-471C-B5A8-6F748CE81B33}" type="parTrans" cxnId="{38AF4912-CF61-415F-8095-5B2661B32125}">
      <dgm:prSet/>
      <dgm:spPr/>
      <dgm:t>
        <a:bodyPr/>
        <a:lstStyle/>
        <a:p>
          <a:endParaRPr lang="es-EC"/>
        </a:p>
      </dgm:t>
    </dgm:pt>
    <dgm:pt modelId="{99B52A04-148A-4F38-B408-BFF073C3C435}" type="sibTrans" cxnId="{38AF4912-CF61-415F-8095-5B2661B32125}">
      <dgm:prSet/>
      <dgm:spPr/>
      <dgm:t>
        <a:bodyPr/>
        <a:lstStyle/>
        <a:p>
          <a:endParaRPr lang="es-EC"/>
        </a:p>
      </dgm:t>
    </dgm:pt>
    <dgm:pt modelId="{CC82E1AC-FC53-4502-B661-9BC2EBDDB9C0}">
      <dgm:prSet/>
      <dgm:spPr>
        <a:solidFill>
          <a:schemeClr val="accent1">
            <a:lumMod val="20000"/>
            <a:lumOff val="80000"/>
          </a:schemeClr>
        </a:solidFill>
      </dgm:spPr>
      <dgm:t>
        <a:bodyPr/>
        <a:lstStyle/>
        <a:p>
          <a:pPr algn="just"/>
          <a:r>
            <a:rPr kumimoji="0" lang="es-EC" altLang="es-ES"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Mantener la potencia de lámpara </a:t>
          </a:r>
          <a:endParaRPr lang="es-EC"/>
        </a:p>
      </dgm:t>
    </dgm:pt>
    <dgm:pt modelId="{2DA522E0-8719-4B42-A666-E2D0FED21EBD}" type="parTrans" cxnId="{2BEFECB5-3002-41C6-AB8E-4502B0B56865}">
      <dgm:prSet/>
      <dgm:spPr/>
      <dgm:t>
        <a:bodyPr/>
        <a:lstStyle/>
        <a:p>
          <a:endParaRPr lang="es-EC"/>
        </a:p>
      </dgm:t>
    </dgm:pt>
    <dgm:pt modelId="{9D0A0320-E01D-46B9-AEED-BA825D675004}" type="sibTrans" cxnId="{2BEFECB5-3002-41C6-AB8E-4502B0B56865}">
      <dgm:prSet/>
      <dgm:spPr/>
      <dgm:t>
        <a:bodyPr/>
        <a:lstStyle/>
        <a:p>
          <a:endParaRPr lang="es-EC"/>
        </a:p>
      </dgm:t>
    </dgm:pt>
    <dgm:pt modelId="{ED05A13B-B380-4ACD-AA64-0F6783C19C08}">
      <dgm:prSet/>
      <dgm:spPr>
        <a:solidFill>
          <a:schemeClr val="accent1">
            <a:lumMod val="20000"/>
            <a:lumOff val="80000"/>
          </a:schemeClr>
        </a:solidFill>
      </dgm:spPr>
      <dgm:t>
        <a:bodyPr/>
        <a:lstStyle/>
        <a:p>
          <a:pPr algn="just"/>
          <a:r>
            <a:rPr kumimoji="0" lang="es-EC" altLang="es-ES"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Incorporar protecciones </a:t>
          </a:r>
          <a:endParaRPr lang="es-EC" dirty="0"/>
        </a:p>
      </dgm:t>
    </dgm:pt>
    <dgm:pt modelId="{7B6CB692-B405-41F3-A358-239157DA0A7D}" type="parTrans" cxnId="{F1974478-9AE4-4E37-A09F-37A8BE153A21}">
      <dgm:prSet/>
      <dgm:spPr/>
      <dgm:t>
        <a:bodyPr/>
        <a:lstStyle/>
        <a:p>
          <a:endParaRPr lang="es-EC"/>
        </a:p>
      </dgm:t>
    </dgm:pt>
    <dgm:pt modelId="{E22AAA8E-6DE8-4A60-B9FC-0A851CE4B49E}" type="sibTrans" cxnId="{F1974478-9AE4-4E37-A09F-37A8BE153A21}">
      <dgm:prSet/>
      <dgm:spPr/>
      <dgm:t>
        <a:bodyPr/>
        <a:lstStyle/>
        <a:p>
          <a:endParaRPr lang="es-EC"/>
        </a:p>
      </dgm:t>
    </dgm:pt>
    <dgm:pt modelId="{50ACA2BC-04E3-42D3-AE83-DB00456A1DC3}">
      <dgm:prSet/>
      <dgm:spPr>
        <a:solidFill>
          <a:schemeClr val="accent1">
            <a:lumMod val="20000"/>
            <a:lumOff val="80000"/>
          </a:schemeClr>
        </a:solidFill>
      </dgm:spPr>
      <dgm:t>
        <a:bodyPr/>
        <a:lstStyle/>
        <a:p>
          <a:pPr algn="just"/>
          <a:r>
            <a:rPr kumimoji="0" lang="es-EC" altLang="es-ES"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Mantener la distorsión de la corriente de alimentación dentro de los límites especificados</a:t>
          </a:r>
          <a:endParaRPr lang="es-EC"/>
        </a:p>
      </dgm:t>
    </dgm:pt>
    <dgm:pt modelId="{5EF1FD81-D128-4103-BA50-9418C6392A4A}" type="parTrans" cxnId="{A21029F6-C32F-4DDD-9754-F30D6BDE5942}">
      <dgm:prSet/>
      <dgm:spPr/>
      <dgm:t>
        <a:bodyPr/>
        <a:lstStyle/>
        <a:p>
          <a:endParaRPr lang="es-EC"/>
        </a:p>
      </dgm:t>
    </dgm:pt>
    <dgm:pt modelId="{CEE24DBB-735B-4BE1-8BFB-E1498ED7E3E3}" type="sibTrans" cxnId="{A21029F6-C32F-4DDD-9754-F30D6BDE5942}">
      <dgm:prSet/>
      <dgm:spPr/>
      <dgm:t>
        <a:bodyPr/>
        <a:lstStyle/>
        <a:p>
          <a:endParaRPr lang="es-EC"/>
        </a:p>
      </dgm:t>
    </dgm:pt>
    <dgm:pt modelId="{A61D8C96-F759-426E-9BEE-C25576F8C631}">
      <dgm:prSet/>
      <dgm:spPr>
        <a:solidFill>
          <a:schemeClr val="accent1">
            <a:lumMod val="20000"/>
            <a:lumOff val="80000"/>
          </a:schemeClr>
        </a:solidFill>
      </dgm:spPr>
      <dgm:t>
        <a:bodyPr/>
        <a:lstStyle/>
        <a:p>
          <a:pPr algn="just"/>
          <a:r>
            <a:rPr kumimoji="0" lang="es-EC" altLang="es-ES"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Cumplir con los requerimientos establecidos por las diferentes normas con respecto a los niveles de factor de potencia y distorsión armónica</a:t>
          </a:r>
          <a:endParaRPr lang="es-EC" dirty="0"/>
        </a:p>
      </dgm:t>
    </dgm:pt>
    <dgm:pt modelId="{8AF7125C-4340-4391-97BE-FED729A3020C}" type="parTrans" cxnId="{ECA22935-B790-429E-9558-10C89D668A64}">
      <dgm:prSet/>
      <dgm:spPr/>
      <dgm:t>
        <a:bodyPr/>
        <a:lstStyle/>
        <a:p>
          <a:endParaRPr lang="es-EC"/>
        </a:p>
      </dgm:t>
    </dgm:pt>
    <dgm:pt modelId="{F17D7C2F-1F4E-4BB2-B5E9-E136F02D3482}" type="sibTrans" cxnId="{ECA22935-B790-429E-9558-10C89D668A64}">
      <dgm:prSet/>
      <dgm:spPr/>
      <dgm:t>
        <a:bodyPr/>
        <a:lstStyle/>
        <a:p>
          <a:endParaRPr lang="es-EC"/>
        </a:p>
      </dgm:t>
    </dgm:pt>
    <dgm:pt modelId="{8C815E0D-C74C-45FD-BC41-B9863A85262E}" type="pres">
      <dgm:prSet presAssocID="{821266ED-45CE-43FD-9AC6-83F49E93A65C}" presName="Name0" presStyleCnt="0">
        <dgm:presLayoutVars>
          <dgm:dir/>
          <dgm:resizeHandles/>
        </dgm:presLayoutVars>
      </dgm:prSet>
      <dgm:spPr/>
      <dgm:t>
        <a:bodyPr/>
        <a:lstStyle/>
        <a:p>
          <a:endParaRPr lang="es-EC"/>
        </a:p>
      </dgm:t>
    </dgm:pt>
    <dgm:pt modelId="{5840CE66-7624-4B70-9D88-763C85A67DD7}" type="pres">
      <dgm:prSet presAssocID="{B2F805F1-44B9-42A1-B6B9-ADD39DFF0154}" presName="compNode" presStyleCnt="0"/>
      <dgm:spPr/>
    </dgm:pt>
    <dgm:pt modelId="{A3BE1DF9-32D7-4FE2-8FE9-1B999A6D6E13}" type="pres">
      <dgm:prSet presAssocID="{B2F805F1-44B9-42A1-B6B9-ADD39DFF0154}" presName="dummyConnPt" presStyleCnt="0"/>
      <dgm:spPr/>
    </dgm:pt>
    <dgm:pt modelId="{3EAB82F9-F367-47C2-933B-E9D5694BCC07}" type="pres">
      <dgm:prSet presAssocID="{B2F805F1-44B9-42A1-B6B9-ADD39DFF0154}" presName="node" presStyleLbl="node1" presStyleIdx="0" presStyleCnt="6" custScaleX="106225" custScaleY="136221">
        <dgm:presLayoutVars>
          <dgm:bulletEnabled val="1"/>
        </dgm:presLayoutVars>
      </dgm:prSet>
      <dgm:spPr/>
      <dgm:t>
        <a:bodyPr/>
        <a:lstStyle/>
        <a:p>
          <a:endParaRPr lang="es-EC"/>
        </a:p>
      </dgm:t>
    </dgm:pt>
    <dgm:pt modelId="{78D2BCE1-A261-4467-A3C3-1144832678B1}" type="pres">
      <dgm:prSet presAssocID="{5C4E4C36-653D-41F0-8031-3A5F621AB1F9}" presName="sibTrans" presStyleLbl="bgSibTrans2D1" presStyleIdx="0" presStyleCnt="5"/>
      <dgm:spPr/>
      <dgm:t>
        <a:bodyPr/>
        <a:lstStyle/>
        <a:p>
          <a:endParaRPr lang="es-EC"/>
        </a:p>
      </dgm:t>
    </dgm:pt>
    <dgm:pt modelId="{B500D2D0-D6C0-4930-97CB-F54FFA1B8C40}" type="pres">
      <dgm:prSet presAssocID="{0648F710-CE14-450E-938D-372816486572}" presName="compNode" presStyleCnt="0"/>
      <dgm:spPr/>
    </dgm:pt>
    <dgm:pt modelId="{7E7869EF-B697-4DC3-BBA7-1E7C43138F76}" type="pres">
      <dgm:prSet presAssocID="{0648F710-CE14-450E-938D-372816486572}" presName="dummyConnPt" presStyleCnt="0"/>
      <dgm:spPr/>
    </dgm:pt>
    <dgm:pt modelId="{896AA10D-B270-4793-B018-552FDB74B323}" type="pres">
      <dgm:prSet presAssocID="{0648F710-CE14-450E-938D-372816486572}" presName="node" presStyleLbl="node1" presStyleIdx="1" presStyleCnt="6">
        <dgm:presLayoutVars>
          <dgm:bulletEnabled val="1"/>
        </dgm:presLayoutVars>
      </dgm:prSet>
      <dgm:spPr/>
      <dgm:t>
        <a:bodyPr/>
        <a:lstStyle/>
        <a:p>
          <a:endParaRPr lang="es-EC"/>
        </a:p>
      </dgm:t>
    </dgm:pt>
    <dgm:pt modelId="{3765C958-959E-445A-B175-02D1693FC5C8}" type="pres">
      <dgm:prSet presAssocID="{99B52A04-148A-4F38-B408-BFF073C3C435}" presName="sibTrans" presStyleLbl="bgSibTrans2D1" presStyleIdx="1" presStyleCnt="5"/>
      <dgm:spPr/>
      <dgm:t>
        <a:bodyPr/>
        <a:lstStyle/>
        <a:p>
          <a:endParaRPr lang="es-EC"/>
        </a:p>
      </dgm:t>
    </dgm:pt>
    <dgm:pt modelId="{58A3A36E-2464-401C-9BC5-9F6DB3935190}" type="pres">
      <dgm:prSet presAssocID="{ED05A13B-B380-4ACD-AA64-0F6783C19C08}" presName="compNode" presStyleCnt="0"/>
      <dgm:spPr/>
    </dgm:pt>
    <dgm:pt modelId="{C8422CD2-C444-4893-A39B-C7BA70DECA61}" type="pres">
      <dgm:prSet presAssocID="{ED05A13B-B380-4ACD-AA64-0F6783C19C08}" presName="dummyConnPt" presStyleCnt="0"/>
      <dgm:spPr/>
    </dgm:pt>
    <dgm:pt modelId="{E2D8B0D3-5FD9-452D-94D1-946F96110F3D}" type="pres">
      <dgm:prSet presAssocID="{ED05A13B-B380-4ACD-AA64-0F6783C19C08}" presName="node" presStyleLbl="node1" presStyleIdx="2" presStyleCnt="6" custScaleY="110000">
        <dgm:presLayoutVars>
          <dgm:bulletEnabled val="1"/>
        </dgm:presLayoutVars>
      </dgm:prSet>
      <dgm:spPr/>
      <dgm:t>
        <a:bodyPr/>
        <a:lstStyle/>
        <a:p>
          <a:endParaRPr lang="es-EC"/>
        </a:p>
      </dgm:t>
    </dgm:pt>
    <dgm:pt modelId="{4CDF2D7B-BF86-4828-AC69-D650A33C1588}" type="pres">
      <dgm:prSet presAssocID="{E22AAA8E-6DE8-4A60-B9FC-0A851CE4B49E}" presName="sibTrans" presStyleLbl="bgSibTrans2D1" presStyleIdx="2" presStyleCnt="5"/>
      <dgm:spPr/>
      <dgm:t>
        <a:bodyPr/>
        <a:lstStyle/>
        <a:p>
          <a:endParaRPr lang="es-EC"/>
        </a:p>
      </dgm:t>
    </dgm:pt>
    <dgm:pt modelId="{7FE409EF-9E1B-4E6B-A9F7-1E037683557D}" type="pres">
      <dgm:prSet presAssocID="{CC82E1AC-FC53-4502-B661-9BC2EBDDB9C0}" presName="compNode" presStyleCnt="0"/>
      <dgm:spPr/>
    </dgm:pt>
    <dgm:pt modelId="{776A4C95-081B-4276-ABD1-841D0DD77746}" type="pres">
      <dgm:prSet presAssocID="{CC82E1AC-FC53-4502-B661-9BC2EBDDB9C0}" presName="dummyConnPt" presStyleCnt="0"/>
      <dgm:spPr/>
    </dgm:pt>
    <dgm:pt modelId="{088AE0BE-262A-4D2F-B56A-C1C7E33362DE}" type="pres">
      <dgm:prSet presAssocID="{CC82E1AC-FC53-4502-B661-9BC2EBDDB9C0}" presName="node" presStyleLbl="node1" presStyleIdx="3" presStyleCnt="6">
        <dgm:presLayoutVars>
          <dgm:bulletEnabled val="1"/>
        </dgm:presLayoutVars>
      </dgm:prSet>
      <dgm:spPr/>
      <dgm:t>
        <a:bodyPr/>
        <a:lstStyle/>
        <a:p>
          <a:endParaRPr lang="es-EC"/>
        </a:p>
      </dgm:t>
    </dgm:pt>
    <dgm:pt modelId="{2C5BF88B-DF56-4862-9404-54B3D26B33DA}" type="pres">
      <dgm:prSet presAssocID="{9D0A0320-E01D-46B9-AEED-BA825D675004}" presName="sibTrans" presStyleLbl="bgSibTrans2D1" presStyleIdx="3" presStyleCnt="5"/>
      <dgm:spPr/>
      <dgm:t>
        <a:bodyPr/>
        <a:lstStyle/>
        <a:p>
          <a:endParaRPr lang="es-EC"/>
        </a:p>
      </dgm:t>
    </dgm:pt>
    <dgm:pt modelId="{0DFA4883-8F4D-4823-BC7C-50FE049DE0E9}" type="pres">
      <dgm:prSet presAssocID="{50ACA2BC-04E3-42D3-AE83-DB00456A1DC3}" presName="compNode" presStyleCnt="0"/>
      <dgm:spPr/>
    </dgm:pt>
    <dgm:pt modelId="{953FAB51-300D-4A22-88B0-BF7F1F3023CF}" type="pres">
      <dgm:prSet presAssocID="{50ACA2BC-04E3-42D3-AE83-DB00456A1DC3}" presName="dummyConnPt" presStyleCnt="0"/>
      <dgm:spPr/>
    </dgm:pt>
    <dgm:pt modelId="{670C51E8-5878-49D3-A430-B8401CD934B6}" type="pres">
      <dgm:prSet presAssocID="{50ACA2BC-04E3-42D3-AE83-DB00456A1DC3}" presName="node" presStyleLbl="node1" presStyleIdx="4" presStyleCnt="6">
        <dgm:presLayoutVars>
          <dgm:bulletEnabled val="1"/>
        </dgm:presLayoutVars>
      </dgm:prSet>
      <dgm:spPr/>
      <dgm:t>
        <a:bodyPr/>
        <a:lstStyle/>
        <a:p>
          <a:endParaRPr lang="es-EC"/>
        </a:p>
      </dgm:t>
    </dgm:pt>
    <dgm:pt modelId="{25ABBED2-FA93-44EB-84A2-FCE5A555DD0F}" type="pres">
      <dgm:prSet presAssocID="{CEE24DBB-735B-4BE1-8BFB-E1498ED7E3E3}" presName="sibTrans" presStyleLbl="bgSibTrans2D1" presStyleIdx="4" presStyleCnt="5"/>
      <dgm:spPr/>
      <dgm:t>
        <a:bodyPr/>
        <a:lstStyle/>
        <a:p>
          <a:endParaRPr lang="es-EC"/>
        </a:p>
      </dgm:t>
    </dgm:pt>
    <dgm:pt modelId="{1EE36C0E-40FA-4861-ACC6-E008F14335F0}" type="pres">
      <dgm:prSet presAssocID="{A61D8C96-F759-426E-9BEE-C25576F8C631}" presName="compNode" presStyleCnt="0"/>
      <dgm:spPr/>
    </dgm:pt>
    <dgm:pt modelId="{2EC7D3E0-1897-430C-8B61-3BE6313E118B}" type="pres">
      <dgm:prSet presAssocID="{A61D8C96-F759-426E-9BEE-C25576F8C631}" presName="dummyConnPt" presStyleCnt="0"/>
      <dgm:spPr/>
    </dgm:pt>
    <dgm:pt modelId="{4219E340-C0AD-427C-8E57-16AA65902B92}" type="pres">
      <dgm:prSet presAssocID="{A61D8C96-F759-426E-9BEE-C25576F8C631}" presName="node" presStyleLbl="node1" presStyleIdx="5" presStyleCnt="6">
        <dgm:presLayoutVars>
          <dgm:bulletEnabled val="1"/>
        </dgm:presLayoutVars>
      </dgm:prSet>
      <dgm:spPr/>
      <dgm:t>
        <a:bodyPr/>
        <a:lstStyle/>
        <a:p>
          <a:endParaRPr lang="es-EC"/>
        </a:p>
      </dgm:t>
    </dgm:pt>
  </dgm:ptLst>
  <dgm:cxnLst>
    <dgm:cxn modelId="{6748D27D-F399-4B4C-91C5-280FEAEE2229}" type="presOf" srcId="{0648F710-CE14-450E-938D-372816486572}" destId="{896AA10D-B270-4793-B018-552FDB74B323}" srcOrd="0" destOrd="0" presId="urn:microsoft.com/office/officeart/2005/8/layout/bProcess4"/>
    <dgm:cxn modelId="{F1974478-9AE4-4E37-A09F-37A8BE153A21}" srcId="{821266ED-45CE-43FD-9AC6-83F49E93A65C}" destId="{ED05A13B-B380-4ACD-AA64-0F6783C19C08}" srcOrd="2" destOrd="0" parTransId="{7B6CB692-B405-41F3-A358-239157DA0A7D}" sibTransId="{E22AAA8E-6DE8-4A60-B9FC-0A851CE4B49E}"/>
    <dgm:cxn modelId="{A303AD0B-9C8F-4FB7-8925-56BC1E6559F5}" type="presOf" srcId="{CC82E1AC-FC53-4502-B661-9BC2EBDDB9C0}" destId="{088AE0BE-262A-4D2F-B56A-C1C7E33362DE}" srcOrd="0" destOrd="0" presId="urn:microsoft.com/office/officeart/2005/8/layout/bProcess4"/>
    <dgm:cxn modelId="{ECA22935-B790-429E-9558-10C89D668A64}" srcId="{821266ED-45CE-43FD-9AC6-83F49E93A65C}" destId="{A61D8C96-F759-426E-9BEE-C25576F8C631}" srcOrd="5" destOrd="0" parTransId="{8AF7125C-4340-4391-97BE-FED729A3020C}" sibTransId="{F17D7C2F-1F4E-4BB2-B5E9-E136F02D3482}"/>
    <dgm:cxn modelId="{A21029F6-C32F-4DDD-9754-F30D6BDE5942}" srcId="{821266ED-45CE-43FD-9AC6-83F49E93A65C}" destId="{50ACA2BC-04E3-42D3-AE83-DB00456A1DC3}" srcOrd="4" destOrd="0" parTransId="{5EF1FD81-D128-4103-BA50-9418C6392A4A}" sibTransId="{CEE24DBB-735B-4BE1-8BFB-E1498ED7E3E3}"/>
    <dgm:cxn modelId="{257F53B1-7BF4-4207-A7E7-E7FBE75D98FC}" type="presOf" srcId="{9D0A0320-E01D-46B9-AEED-BA825D675004}" destId="{2C5BF88B-DF56-4862-9404-54B3D26B33DA}" srcOrd="0" destOrd="0" presId="urn:microsoft.com/office/officeart/2005/8/layout/bProcess4"/>
    <dgm:cxn modelId="{C1D95168-66F1-40D0-8B5B-14B9C5FC6EDE}" type="presOf" srcId="{50ACA2BC-04E3-42D3-AE83-DB00456A1DC3}" destId="{670C51E8-5878-49D3-A430-B8401CD934B6}" srcOrd="0" destOrd="0" presId="urn:microsoft.com/office/officeart/2005/8/layout/bProcess4"/>
    <dgm:cxn modelId="{7CAD8555-A3A1-426A-8109-AF1A5B486079}" type="presOf" srcId="{99B52A04-148A-4F38-B408-BFF073C3C435}" destId="{3765C958-959E-445A-B175-02D1693FC5C8}" srcOrd="0" destOrd="0" presId="urn:microsoft.com/office/officeart/2005/8/layout/bProcess4"/>
    <dgm:cxn modelId="{1E81BEAF-55D7-4B04-A764-E5208C8D1E5E}" type="presOf" srcId="{E22AAA8E-6DE8-4A60-B9FC-0A851CE4B49E}" destId="{4CDF2D7B-BF86-4828-AC69-D650A33C1588}" srcOrd="0" destOrd="0" presId="urn:microsoft.com/office/officeart/2005/8/layout/bProcess4"/>
    <dgm:cxn modelId="{8A50DCE0-A251-49B2-89C9-44A04EAEE632}" type="presOf" srcId="{821266ED-45CE-43FD-9AC6-83F49E93A65C}" destId="{8C815E0D-C74C-45FD-BC41-B9863A85262E}" srcOrd="0" destOrd="0" presId="urn:microsoft.com/office/officeart/2005/8/layout/bProcess4"/>
    <dgm:cxn modelId="{1490FFC3-CD96-4291-9CA2-8B68F9AAB9FB}" type="presOf" srcId="{B2F805F1-44B9-42A1-B6B9-ADD39DFF0154}" destId="{3EAB82F9-F367-47C2-933B-E9D5694BCC07}" srcOrd="0" destOrd="0" presId="urn:microsoft.com/office/officeart/2005/8/layout/bProcess4"/>
    <dgm:cxn modelId="{38AF4912-CF61-415F-8095-5B2661B32125}" srcId="{821266ED-45CE-43FD-9AC6-83F49E93A65C}" destId="{0648F710-CE14-450E-938D-372816486572}" srcOrd="1" destOrd="0" parTransId="{7B8C4A99-1DF6-471C-B5A8-6F748CE81B33}" sibTransId="{99B52A04-148A-4F38-B408-BFF073C3C435}"/>
    <dgm:cxn modelId="{D5E3F0BE-2108-48EF-845A-6E387F1F6BF5}" type="presOf" srcId="{ED05A13B-B380-4ACD-AA64-0F6783C19C08}" destId="{E2D8B0D3-5FD9-452D-94D1-946F96110F3D}" srcOrd="0" destOrd="0" presId="urn:microsoft.com/office/officeart/2005/8/layout/bProcess4"/>
    <dgm:cxn modelId="{821E3C3F-4025-4208-92EA-F7C995F5E4BF}" type="presOf" srcId="{CEE24DBB-735B-4BE1-8BFB-E1498ED7E3E3}" destId="{25ABBED2-FA93-44EB-84A2-FCE5A555DD0F}" srcOrd="0" destOrd="0" presId="urn:microsoft.com/office/officeart/2005/8/layout/bProcess4"/>
    <dgm:cxn modelId="{2BEFECB5-3002-41C6-AB8E-4502B0B56865}" srcId="{821266ED-45CE-43FD-9AC6-83F49E93A65C}" destId="{CC82E1AC-FC53-4502-B661-9BC2EBDDB9C0}" srcOrd="3" destOrd="0" parTransId="{2DA522E0-8719-4B42-A666-E2D0FED21EBD}" sibTransId="{9D0A0320-E01D-46B9-AEED-BA825D675004}"/>
    <dgm:cxn modelId="{06978D94-77F0-4350-B5E3-183B4BB0C2D7}" srcId="{821266ED-45CE-43FD-9AC6-83F49E93A65C}" destId="{B2F805F1-44B9-42A1-B6B9-ADD39DFF0154}" srcOrd="0" destOrd="0" parTransId="{5C7646F6-14AC-4CDC-9800-3A39158D69B4}" sibTransId="{5C4E4C36-653D-41F0-8031-3A5F621AB1F9}"/>
    <dgm:cxn modelId="{D6A54AE8-69DD-422E-8395-2D2EC14EF906}" type="presOf" srcId="{A61D8C96-F759-426E-9BEE-C25576F8C631}" destId="{4219E340-C0AD-427C-8E57-16AA65902B92}" srcOrd="0" destOrd="0" presId="urn:microsoft.com/office/officeart/2005/8/layout/bProcess4"/>
    <dgm:cxn modelId="{1375B91C-738F-490C-971B-B97414B55E72}" type="presOf" srcId="{5C4E4C36-653D-41F0-8031-3A5F621AB1F9}" destId="{78D2BCE1-A261-4467-A3C3-1144832678B1}" srcOrd="0" destOrd="0" presId="urn:microsoft.com/office/officeart/2005/8/layout/bProcess4"/>
    <dgm:cxn modelId="{282B81A0-03BB-44CB-B54F-18461D0822DF}" type="presParOf" srcId="{8C815E0D-C74C-45FD-BC41-B9863A85262E}" destId="{5840CE66-7624-4B70-9D88-763C85A67DD7}" srcOrd="0" destOrd="0" presId="urn:microsoft.com/office/officeart/2005/8/layout/bProcess4"/>
    <dgm:cxn modelId="{F6689A3D-D913-46FD-BAD4-2744782D8D4F}" type="presParOf" srcId="{5840CE66-7624-4B70-9D88-763C85A67DD7}" destId="{A3BE1DF9-32D7-4FE2-8FE9-1B999A6D6E13}" srcOrd="0" destOrd="0" presId="urn:microsoft.com/office/officeart/2005/8/layout/bProcess4"/>
    <dgm:cxn modelId="{49498014-1FA8-43D7-8D7A-F006D9124BA6}" type="presParOf" srcId="{5840CE66-7624-4B70-9D88-763C85A67DD7}" destId="{3EAB82F9-F367-47C2-933B-E9D5694BCC07}" srcOrd="1" destOrd="0" presId="urn:microsoft.com/office/officeart/2005/8/layout/bProcess4"/>
    <dgm:cxn modelId="{D97B3B33-34D9-4F97-B802-A5CFF21DBE3B}" type="presParOf" srcId="{8C815E0D-C74C-45FD-BC41-B9863A85262E}" destId="{78D2BCE1-A261-4467-A3C3-1144832678B1}" srcOrd="1" destOrd="0" presId="urn:microsoft.com/office/officeart/2005/8/layout/bProcess4"/>
    <dgm:cxn modelId="{F8E59EF7-6776-4179-9E7B-F58504AF5572}" type="presParOf" srcId="{8C815E0D-C74C-45FD-BC41-B9863A85262E}" destId="{B500D2D0-D6C0-4930-97CB-F54FFA1B8C40}" srcOrd="2" destOrd="0" presId="urn:microsoft.com/office/officeart/2005/8/layout/bProcess4"/>
    <dgm:cxn modelId="{135C1466-E66D-434C-A34A-1CE0AAF1BDF7}" type="presParOf" srcId="{B500D2D0-D6C0-4930-97CB-F54FFA1B8C40}" destId="{7E7869EF-B697-4DC3-BBA7-1E7C43138F76}" srcOrd="0" destOrd="0" presId="urn:microsoft.com/office/officeart/2005/8/layout/bProcess4"/>
    <dgm:cxn modelId="{08201088-8AE9-44A9-812B-1B183D25F2E2}" type="presParOf" srcId="{B500D2D0-D6C0-4930-97CB-F54FFA1B8C40}" destId="{896AA10D-B270-4793-B018-552FDB74B323}" srcOrd="1" destOrd="0" presId="urn:microsoft.com/office/officeart/2005/8/layout/bProcess4"/>
    <dgm:cxn modelId="{01208305-10A2-456D-AC02-2405804C2680}" type="presParOf" srcId="{8C815E0D-C74C-45FD-BC41-B9863A85262E}" destId="{3765C958-959E-445A-B175-02D1693FC5C8}" srcOrd="3" destOrd="0" presId="urn:microsoft.com/office/officeart/2005/8/layout/bProcess4"/>
    <dgm:cxn modelId="{A20AFBFC-4F70-4A9E-8210-FD892B13830E}" type="presParOf" srcId="{8C815E0D-C74C-45FD-BC41-B9863A85262E}" destId="{58A3A36E-2464-401C-9BC5-9F6DB3935190}" srcOrd="4" destOrd="0" presId="urn:microsoft.com/office/officeart/2005/8/layout/bProcess4"/>
    <dgm:cxn modelId="{5633C024-7812-43F1-8896-B93FE64306FC}" type="presParOf" srcId="{58A3A36E-2464-401C-9BC5-9F6DB3935190}" destId="{C8422CD2-C444-4893-A39B-C7BA70DECA61}" srcOrd="0" destOrd="0" presId="urn:microsoft.com/office/officeart/2005/8/layout/bProcess4"/>
    <dgm:cxn modelId="{07820E46-F73F-40E1-A286-E286849547AC}" type="presParOf" srcId="{58A3A36E-2464-401C-9BC5-9F6DB3935190}" destId="{E2D8B0D3-5FD9-452D-94D1-946F96110F3D}" srcOrd="1" destOrd="0" presId="urn:microsoft.com/office/officeart/2005/8/layout/bProcess4"/>
    <dgm:cxn modelId="{F3F93ED8-8774-4F5B-B47E-1D394FF32632}" type="presParOf" srcId="{8C815E0D-C74C-45FD-BC41-B9863A85262E}" destId="{4CDF2D7B-BF86-4828-AC69-D650A33C1588}" srcOrd="5" destOrd="0" presId="urn:microsoft.com/office/officeart/2005/8/layout/bProcess4"/>
    <dgm:cxn modelId="{8CF74BEA-2537-4F22-9861-59CD52DA4381}" type="presParOf" srcId="{8C815E0D-C74C-45FD-BC41-B9863A85262E}" destId="{7FE409EF-9E1B-4E6B-A9F7-1E037683557D}" srcOrd="6" destOrd="0" presId="urn:microsoft.com/office/officeart/2005/8/layout/bProcess4"/>
    <dgm:cxn modelId="{007A78A2-B60E-4F58-9752-D26093A6D740}" type="presParOf" srcId="{7FE409EF-9E1B-4E6B-A9F7-1E037683557D}" destId="{776A4C95-081B-4276-ABD1-841D0DD77746}" srcOrd="0" destOrd="0" presId="urn:microsoft.com/office/officeart/2005/8/layout/bProcess4"/>
    <dgm:cxn modelId="{51BC5463-4B79-4F32-AB1C-87AC202BE6E7}" type="presParOf" srcId="{7FE409EF-9E1B-4E6B-A9F7-1E037683557D}" destId="{088AE0BE-262A-4D2F-B56A-C1C7E33362DE}" srcOrd="1" destOrd="0" presId="urn:microsoft.com/office/officeart/2005/8/layout/bProcess4"/>
    <dgm:cxn modelId="{DB138DAF-B6EC-49E9-B43E-A2E0FEEC1158}" type="presParOf" srcId="{8C815E0D-C74C-45FD-BC41-B9863A85262E}" destId="{2C5BF88B-DF56-4862-9404-54B3D26B33DA}" srcOrd="7" destOrd="0" presId="urn:microsoft.com/office/officeart/2005/8/layout/bProcess4"/>
    <dgm:cxn modelId="{83A30590-37BC-46BE-A83B-D2547E606325}" type="presParOf" srcId="{8C815E0D-C74C-45FD-BC41-B9863A85262E}" destId="{0DFA4883-8F4D-4823-BC7C-50FE049DE0E9}" srcOrd="8" destOrd="0" presId="urn:microsoft.com/office/officeart/2005/8/layout/bProcess4"/>
    <dgm:cxn modelId="{9AEEC3C0-EE66-4347-A02E-3E38DE4350F9}" type="presParOf" srcId="{0DFA4883-8F4D-4823-BC7C-50FE049DE0E9}" destId="{953FAB51-300D-4A22-88B0-BF7F1F3023CF}" srcOrd="0" destOrd="0" presId="urn:microsoft.com/office/officeart/2005/8/layout/bProcess4"/>
    <dgm:cxn modelId="{830C081D-175E-49C1-9CD9-324F5115852B}" type="presParOf" srcId="{0DFA4883-8F4D-4823-BC7C-50FE049DE0E9}" destId="{670C51E8-5878-49D3-A430-B8401CD934B6}" srcOrd="1" destOrd="0" presId="urn:microsoft.com/office/officeart/2005/8/layout/bProcess4"/>
    <dgm:cxn modelId="{AAED7879-0E1D-4659-941A-5C4A26373DA2}" type="presParOf" srcId="{8C815E0D-C74C-45FD-BC41-B9863A85262E}" destId="{25ABBED2-FA93-44EB-84A2-FCE5A555DD0F}" srcOrd="9" destOrd="0" presId="urn:microsoft.com/office/officeart/2005/8/layout/bProcess4"/>
    <dgm:cxn modelId="{328B14D4-C9C9-4A22-B481-92C48545AD93}" type="presParOf" srcId="{8C815E0D-C74C-45FD-BC41-B9863A85262E}" destId="{1EE36C0E-40FA-4861-ACC6-E008F14335F0}" srcOrd="10" destOrd="0" presId="urn:microsoft.com/office/officeart/2005/8/layout/bProcess4"/>
    <dgm:cxn modelId="{7EC47EB3-3057-4F46-BD48-761E2169321B}" type="presParOf" srcId="{1EE36C0E-40FA-4861-ACC6-E008F14335F0}" destId="{2EC7D3E0-1897-430C-8B61-3BE6313E118B}" srcOrd="0" destOrd="0" presId="urn:microsoft.com/office/officeart/2005/8/layout/bProcess4"/>
    <dgm:cxn modelId="{00C4998A-D7BC-4958-BD6B-007158339F66}" type="presParOf" srcId="{1EE36C0E-40FA-4861-ACC6-E008F14335F0}" destId="{4219E340-C0AD-427C-8E57-16AA65902B92}"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B3281-B862-49D5-A70E-EA79B4D0F9C2}" type="doc">
      <dgm:prSet loTypeId="urn:microsoft.com/office/officeart/2009/3/layout/HorizontalOrganizationChart" loCatId="hierarchy" qsTypeId="urn:microsoft.com/office/officeart/2005/8/quickstyle/simple3" qsCatId="simple" csTypeId="urn:microsoft.com/office/officeart/2005/8/colors/accent1_3" csCatId="accent1" phldr="1"/>
      <dgm:spPr/>
      <dgm:t>
        <a:bodyPr/>
        <a:lstStyle/>
        <a:p>
          <a:endParaRPr lang="es-ES"/>
        </a:p>
      </dgm:t>
    </dgm:pt>
    <dgm:pt modelId="{68A7C5FB-95A9-4A15-A1D3-D6855AB1FD1B}">
      <dgm:prSet phldrT="[Texto]"/>
      <dgm:spPr/>
      <dgm:t>
        <a:bodyPr/>
        <a:lstStyle/>
        <a:p>
          <a:r>
            <a:rPr lang="en-US" b="1" dirty="0" smtClean="0"/>
            <a:t>CLASIFICACION DE LOS BALASTROS</a:t>
          </a:r>
          <a:endParaRPr lang="es-ES" dirty="0"/>
        </a:p>
      </dgm:t>
    </dgm:pt>
    <dgm:pt modelId="{1F37FA38-6B28-49A0-920C-B767804BE560}" type="parTrans" cxnId="{40C86CD7-6774-4551-B794-36940F38FA26}">
      <dgm:prSet/>
      <dgm:spPr/>
      <dgm:t>
        <a:bodyPr/>
        <a:lstStyle/>
        <a:p>
          <a:endParaRPr lang="es-ES"/>
        </a:p>
      </dgm:t>
    </dgm:pt>
    <dgm:pt modelId="{A1CB2124-3BC3-4303-B3AF-91D533901725}" type="sibTrans" cxnId="{40C86CD7-6774-4551-B794-36940F38FA26}">
      <dgm:prSet/>
      <dgm:spPr/>
      <dgm:t>
        <a:bodyPr/>
        <a:lstStyle/>
        <a:p>
          <a:endParaRPr lang="es-ES"/>
        </a:p>
      </dgm:t>
    </dgm:pt>
    <dgm:pt modelId="{35481853-96E4-49D6-9B7B-C7507A242B8E}">
      <dgm:prSet phldrT="[Texto]"/>
      <dgm:spPr/>
      <dgm:t>
        <a:bodyPr/>
        <a:lstStyle/>
        <a:p>
          <a:r>
            <a:rPr lang="es-EC" b="1" dirty="0" smtClean="0"/>
            <a:t>Balastro Electromagnético</a:t>
          </a:r>
          <a:endParaRPr lang="es-ES" dirty="0"/>
        </a:p>
      </dgm:t>
    </dgm:pt>
    <dgm:pt modelId="{144BDBF0-72EF-4D5A-BD64-90DC22B1A1AD}" type="parTrans" cxnId="{C79B0390-F1AF-4A78-ABBA-3D5981226189}">
      <dgm:prSet/>
      <dgm:spPr/>
      <dgm:t>
        <a:bodyPr/>
        <a:lstStyle/>
        <a:p>
          <a:endParaRPr lang="es-ES"/>
        </a:p>
      </dgm:t>
    </dgm:pt>
    <dgm:pt modelId="{8923D3E1-6A21-40E5-8458-116CC54930B0}" type="sibTrans" cxnId="{C79B0390-F1AF-4A78-ABBA-3D5981226189}">
      <dgm:prSet/>
      <dgm:spPr/>
      <dgm:t>
        <a:bodyPr/>
        <a:lstStyle/>
        <a:p>
          <a:endParaRPr lang="es-ES"/>
        </a:p>
      </dgm:t>
    </dgm:pt>
    <dgm:pt modelId="{0DB01FC1-DB50-4B37-9D87-037E345C7320}">
      <dgm:prSet phldrT="[Texto]"/>
      <dgm:spPr/>
      <dgm:t>
        <a:bodyPr/>
        <a:lstStyle/>
        <a:p>
          <a:r>
            <a:rPr lang="es-EC" dirty="0" smtClean="0"/>
            <a:t>Formado por un núcleo de láminas de acero rodeadas por dos bobinas de cobre o aluminio y un capacitor. Con estos componente se arranca y regula  la corriente en la lámpara HID.</a:t>
          </a:r>
          <a:endParaRPr lang="es-ES" dirty="0"/>
        </a:p>
      </dgm:t>
    </dgm:pt>
    <dgm:pt modelId="{42258F02-91A4-4CF0-B1FB-174A29790BA7}" type="parTrans" cxnId="{C59CA353-8EC0-4B1A-8F7A-9BA322EA080C}">
      <dgm:prSet/>
      <dgm:spPr/>
      <dgm:t>
        <a:bodyPr/>
        <a:lstStyle/>
        <a:p>
          <a:endParaRPr lang="es-ES"/>
        </a:p>
      </dgm:t>
    </dgm:pt>
    <dgm:pt modelId="{4331DD18-01DD-47F9-A6AD-4A2FA7A6F81F}" type="sibTrans" cxnId="{C59CA353-8EC0-4B1A-8F7A-9BA322EA080C}">
      <dgm:prSet/>
      <dgm:spPr/>
      <dgm:t>
        <a:bodyPr/>
        <a:lstStyle/>
        <a:p>
          <a:endParaRPr lang="es-ES"/>
        </a:p>
      </dgm:t>
    </dgm:pt>
    <dgm:pt modelId="{6F61D396-9E24-4C4B-8981-EC07B4483485}">
      <dgm:prSet/>
      <dgm:spPr/>
      <dgm:t>
        <a:bodyPr/>
        <a:lstStyle/>
        <a:p>
          <a:r>
            <a:rPr lang="es-EC" dirty="0" smtClean="0"/>
            <a:t>Económicos, simples,  confiables </a:t>
          </a:r>
          <a:endParaRPr lang="es-ES" dirty="0"/>
        </a:p>
      </dgm:t>
    </dgm:pt>
    <dgm:pt modelId="{770D961E-2BBF-4EFE-898E-24CCA296542E}" type="parTrans" cxnId="{A6AB486C-7507-49BD-9BEC-B0648A02B6C3}">
      <dgm:prSet/>
      <dgm:spPr/>
      <dgm:t>
        <a:bodyPr/>
        <a:lstStyle/>
        <a:p>
          <a:endParaRPr lang="es-ES"/>
        </a:p>
      </dgm:t>
    </dgm:pt>
    <dgm:pt modelId="{0DA5DC48-B2BB-4DB3-B030-669755047270}" type="sibTrans" cxnId="{A6AB486C-7507-49BD-9BEC-B0648A02B6C3}">
      <dgm:prSet/>
      <dgm:spPr/>
      <dgm:t>
        <a:bodyPr/>
        <a:lstStyle/>
        <a:p>
          <a:endParaRPr lang="es-ES"/>
        </a:p>
      </dgm:t>
    </dgm:pt>
    <dgm:pt modelId="{C17E80CF-2D7B-42BC-9510-A0D973E7059F}">
      <dgm:prSet/>
      <dgm:spPr/>
      <dgm:t>
        <a:bodyPr/>
        <a:lstStyle/>
        <a:p>
          <a:r>
            <a:rPr lang="en-US" b="1" dirty="0" err="1" smtClean="0"/>
            <a:t>Balastro</a:t>
          </a:r>
          <a:r>
            <a:rPr lang="en-US" b="1" dirty="0" smtClean="0"/>
            <a:t> </a:t>
          </a:r>
          <a:r>
            <a:rPr lang="es-ES" b="1" noProof="0" dirty="0" smtClean="0"/>
            <a:t>Electrónico</a:t>
          </a:r>
          <a:endParaRPr lang="es-ES" b="1" noProof="0" dirty="0"/>
        </a:p>
      </dgm:t>
    </dgm:pt>
    <dgm:pt modelId="{3D222F95-DE6C-416F-AA2E-CA107440C5A8}" type="parTrans" cxnId="{F57AEC8E-A3CE-461F-B6CC-C182E02F0431}">
      <dgm:prSet/>
      <dgm:spPr/>
      <dgm:t>
        <a:bodyPr/>
        <a:lstStyle/>
        <a:p>
          <a:endParaRPr lang="es-ES"/>
        </a:p>
      </dgm:t>
    </dgm:pt>
    <dgm:pt modelId="{0E328A00-E393-4A35-8B9A-8C4C202D20B5}" type="sibTrans" cxnId="{F57AEC8E-A3CE-461F-B6CC-C182E02F0431}">
      <dgm:prSet/>
      <dgm:spPr/>
      <dgm:t>
        <a:bodyPr/>
        <a:lstStyle/>
        <a:p>
          <a:endParaRPr lang="es-ES"/>
        </a:p>
      </dgm:t>
    </dgm:pt>
    <dgm:pt modelId="{F5B7A113-4BB2-4966-9988-CB5077E041F5}">
      <dgm:prSet/>
      <dgm:spPr/>
      <dgm:t>
        <a:bodyPr/>
        <a:lstStyle/>
        <a:p>
          <a:r>
            <a:rPr lang="es-EC" dirty="0" smtClean="0"/>
            <a:t>Enciende y regula las lámparas HID en altas frecuencias mayores a 10KHz usando componentes electrónicos en lugar de un transformador.</a:t>
          </a:r>
          <a:endParaRPr lang="es-ES" dirty="0"/>
        </a:p>
      </dgm:t>
    </dgm:pt>
    <dgm:pt modelId="{58D79076-327F-445C-A90B-3D58BAC231D8}" type="parTrans" cxnId="{90ABE81C-D00D-4F54-BD30-8D0F4B1099A5}">
      <dgm:prSet/>
      <dgm:spPr/>
      <dgm:t>
        <a:bodyPr/>
        <a:lstStyle/>
        <a:p>
          <a:endParaRPr lang="es-ES"/>
        </a:p>
      </dgm:t>
    </dgm:pt>
    <dgm:pt modelId="{325DAD89-DE4D-4644-A262-D42A045B7D38}" type="sibTrans" cxnId="{90ABE81C-D00D-4F54-BD30-8D0F4B1099A5}">
      <dgm:prSet/>
      <dgm:spPr/>
      <dgm:t>
        <a:bodyPr/>
        <a:lstStyle/>
        <a:p>
          <a:endParaRPr lang="es-ES"/>
        </a:p>
      </dgm:t>
    </dgm:pt>
    <dgm:pt modelId="{AD17008B-5F9E-4B0E-964B-CAC30FE0F052}">
      <dgm:prSet/>
      <dgm:spPr/>
      <dgm:t>
        <a:bodyPr/>
        <a:lstStyle/>
        <a:p>
          <a:r>
            <a:rPr lang="es-EC" dirty="0" smtClean="0"/>
            <a:t>Ventajas</a:t>
          </a:r>
          <a:endParaRPr lang="es-ES" dirty="0"/>
        </a:p>
      </dgm:t>
    </dgm:pt>
    <dgm:pt modelId="{C078D90A-C14F-4353-B22B-705F305BE9CB}" type="parTrans" cxnId="{6E6F1F2A-41C1-428F-B84F-8817D153F995}">
      <dgm:prSet/>
      <dgm:spPr/>
      <dgm:t>
        <a:bodyPr/>
        <a:lstStyle/>
        <a:p>
          <a:endParaRPr lang="es-ES"/>
        </a:p>
      </dgm:t>
    </dgm:pt>
    <dgm:pt modelId="{AF14B1AA-A736-4781-BC87-2C61713E724C}" type="sibTrans" cxnId="{6E6F1F2A-41C1-428F-B84F-8817D153F995}">
      <dgm:prSet/>
      <dgm:spPr/>
      <dgm:t>
        <a:bodyPr/>
        <a:lstStyle/>
        <a:p>
          <a:endParaRPr lang="es-ES"/>
        </a:p>
      </dgm:t>
    </dgm:pt>
    <dgm:pt modelId="{F33AE4B7-64D8-4CA5-B8FB-8EF43E34D290}">
      <dgm:prSet/>
      <dgm:spPr/>
      <dgm:t>
        <a:bodyPr/>
        <a:lstStyle/>
        <a:p>
          <a:r>
            <a:rPr lang="es-ES" noProof="0" dirty="0" smtClean="0"/>
            <a:t>Ventajas</a:t>
          </a:r>
          <a:endParaRPr lang="es-ES" noProof="0" dirty="0"/>
        </a:p>
      </dgm:t>
    </dgm:pt>
    <dgm:pt modelId="{7AAE9B94-0D26-4407-BF88-A5F82607B546}" type="parTrans" cxnId="{36873589-B798-4EE6-A340-12A13581076F}">
      <dgm:prSet/>
      <dgm:spPr/>
      <dgm:t>
        <a:bodyPr/>
        <a:lstStyle/>
        <a:p>
          <a:endParaRPr lang="es-ES"/>
        </a:p>
      </dgm:t>
    </dgm:pt>
    <dgm:pt modelId="{75CFD697-8796-410B-B82C-74AC06EAFA1E}" type="sibTrans" cxnId="{36873589-B798-4EE6-A340-12A13581076F}">
      <dgm:prSet/>
      <dgm:spPr/>
      <dgm:t>
        <a:bodyPr/>
        <a:lstStyle/>
        <a:p>
          <a:endParaRPr lang="es-ES"/>
        </a:p>
      </dgm:t>
    </dgm:pt>
    <dgm:pt modelId="{25FC6FCE-C0D5-496A-A2C5-6AF7D3B9422D}">
      <dgm:prSet/>
      <dgm:spPr/>
      <dgm:t>
        <a:bodyPr/>
        <a:lstStyle/>
        <a:p>
          <a:r>
            <a:rPr lang="en-US" dirty="0" err="1" smtClean="0"/>
            <a:t>Desventajas</a:t>
          </a:r>
          <a:endParaRPr lang="es-ES" dirty="0"/>
        </a:p>
      </dgm:t>
    </dgm:pt>
    <dgm:pt modelId="{62615085-04C6-4C82-86FA-9AC39C1ECEE8}" type="parTrans" cxnId="{E343F5B3-E908-4F3E-B82F-6E2B95010F60}">
      <dgm:prSet/>
      <dgm:spPr/>
      <dgm:t>
        <a:bodyPr/>
        <a:lstStyle/>
        <a:p>
          <a:endParaRPr lang="es-ES"/>
        </a:p>
      </dgm:t>
    </dgm:pt>
    <dgm:pt modelId="{C0B046EC-AB19-40C8-B4F8-D07ADF23D388}" type="sibTrans" cxnId="{E343F5B3-E908-4F3E-B82F-6E2B95010F60}">
      <dgm:prSet/>
      <dgm:spPr/>
      <dgm:t>
        <a:bodyPr/>
        <a:lstStyle/>
        <a:p>
          <a:endParaRPr lang="es-ES"/>
        </a:p>
      </dgm:t>
    </dgm:pt>
    <dgm:pt modelId="{6BE59FC6-E04E-4CB2-AEE2-6B50D293DCB9}">
      <dgm:prSet/>
      <dgm:spPr/>
      <dgm:t>
        <a:bodyPr/>
        <a:lstStyle/>
        <a:p>
          <a:r>
            <a:rPr lang="es-EC" dirty="0" smtClean="0"/>
            <a:t>Gran Tamaño y peso, baja eficiencia, sensibles a variaciones en el voltaje de alimentación</a:t>
          </a:r>
          <a:endParaRPr lang="es-ES" dirty="0"/>
        </a:p>
      </dgm:t>
    </dgm:pt>
    <dgm:pt modelId="{CB4075B5-230F-47E3-A74D-79FA309AFC61}" type="parTrans" cxnId="{F11CBE8C-F8B4-465A-B237-3AA360E9D7D0}">
      <dgm:prSet/>
      <dgm:spPr/>
      <dgm:t>
        <a:bodyPr/>
        <a:lstStyle/>
        <a:p>
          <a:endParaRPr lang="es-ES"/>
        </a:p>
      </dgm:t>
    </dgm:pt>
    <dgm:pt modelId="{41028CC4-6066-421A-9408-2F2009DBF6AE}" type="sibTrans" cxnId="{F11CBE8C-F8B4-465A-B237-3AA360E9D7D0}">
      <dgm:prSet/>
      <dgm:spPr/>
      <dgm:t>
        <a:bodyPr/>
        <a:lstStyle/>
        <a:p>
          <a:endParaRPr lang="es-ES"/>
        </a:p>
      </dgm:t>
    </dgm:pt>
    <dgm:pt modelId="{74BB56FB-4A70-4CE1-BCDD-1A444C554487}">
      <dgm:prSet/>
      <dgm:spPr/>
      <dgm:t>
        <a:bodyPr/>
        <a:lstStyle/>
        <a:p>
          <a:r>
            <a:rPr lang="es-EC" dirty="0" smtClean="0"/>
            <a:t>Elimina el parpadeo de la lámpara en el encendido, eliminación del ruido audible,  habilidad para </a:t>
          </a:r>
          <a:r>
            <a:rPr lang="es-EC" dirty="0" err="1" smtClean="0"/>
            <a:t>dimerizar</a:t>
          </a:r>
          <a:r>
            <a:rPr lang="es-EC" dirty="0" smtClean="0"/>
            <a:t> la </a:t>
          </a:r>
          <a:r>
            <a:rPr lang="es-EC" dirty="0" err="1" smtClean="0"/>
            <a:t>lámpara,tamaño</a:t>
          </a:r>
          <a:r>
            <a:rPr lang="es-EC" dirty="0" smtClean="0"/>
            <a:t> y peso reducidos.</a:t>
          </a:r>
          <a:endParaRPr lang="es-ES" dirty="0"/>
        </a:p>
      </dgm:t>
    </dgm:pt>
    <dgm:pt modelId="{CD9768BA-0650-44F7-B13D-F067E9BD3C0F}" type="parTrans" cxnId="{031B2BDF-AE8D-4589-83B4-F7DEE1BB488D}">
      <dgm:prSet/>
      <dgm:spPr/>
      <dgm:t>
        <a:bodyPr/>
        <a:lstStyle/>
        <a:p>
          <a:endParaRPr lang="es-ES"/>
        </a:p>
      </dgm:t>
    </dgm:pt>
    <dgm:pt modelId="{B8D146B0-41E3-4121-988D-23B171C5B978}" type="sibTrans" cxnId="{031B2BDF-AE8D-4589-83B4-F7DEE1BB488D}">
      <dgm:prSet/>
      <dgm:spPr/>
      <dgm:t>
        <a:bodyPr/>
        <a:lstStyle/>
        <a:p>
          <a:endParaRPr lang="es-ES"/>
        </a:p>
      </dgm:t>
    </dgm:pt>
    <dgm:pt modelId="{429B5F22-F5D8-4051-91D7-9345511318C8}" type="pres">
      <dgm:prSet presAssocID="{120B3281-B862-49D5-A70E-EA79B4D0F9C2}" presName="hierChild1" presStyleCnt="0">
        <dgm:presLayoutVars>
          <dgm:orgChart val="1"/>
          <dgm:chPref val="1"/>
          <dgm:dir/>
          <dgm:animOne val="branch"/>
          <dgm:animLvl val="lvl"/>
          <dgm:resizeHandles/>
        </dgm:presLayoutVars>
      </dgm:prSet>
      <dgm:spPr/>
      <dgm:t>
        <a:bodyPr/>
        <a:lstStyle/>
        <a:p>
          <a:endParaRPr lang="es-ES"/>
        </a:p>
      </dgm:t>
    </dgm:pt>
    <dgm:pt modelId="{312C3D5E-4340-4CD4-889E-FB685E9BBDCC}" type="pres">
      <dgm:prSet presAssocID="{68A7C5FB-95A9-4A15-A1D3-D6855AB1FD1B}" presName="hierRoot1" presStyleCnt="0">
        <dgm:presLayoutVars>
          <dgm:hierBranch val="init"/>
        </dgm:presLayoutVars>
      </dgm:prSet>
      <dgm:spPr/>
      <dgm:t>
        <a:bodyPr/>
        <a:lstStyle/>
        <a:p>
          <a:endParaRPr lang="es-ES"/>
        </a:p>
      </dgm:t>
    </dgm:pt>
    <dgm:pt modelId="{471CAA2C-158C-418E-BAA7-72264E1AD085}" type="pres">
      <dgm:prSet presAssocID="{68A7C5FB-95A9-4A15-A1D3-D6855AB1FD1B}" presName="rootComposite1" presStyleCnt="0"/>
      <dgm:spPr/>
      <dgm:t>
        <a:bodyPr/>
        <a:lstStyle/>
        <a:p>
          <a:endParaRPr lang="es-ES"/>
        </a:p>
      </dgm:t>
    </dgm:pt>
    <dgm:pt modelId="{A21C3C6A-DEE5-499A-97D4-79BD4D522572}" type="pres">
      <dgm:prSet presAssocID="{68A7C5FB-95A9-4A15-A1D3-D6855AB1FD1B}" presName="rootText1" presStyleLbl="node0" presStyleIdx="0" presStyleCnt="1" custScaleY="186203">
        <dgm:presLayoutVars>
          <dgm:chPref val="3"/>
        </dgm:presLayoutVars>
      </dgm:prSet>
      <dgm:spPr/>
      <dgm:t>
        <a:bodyPr/>
        <a:lstStyle/>
        <a:p>
          <a:endParaRPr lang="es-ES"/>
        </a:p>
      </dgm:t>
    </dgm:pt>
    <dgm:pt modelId="{66E988B8-4EBA-4D1B-97A3-D96A78A259B7}" type="pres">
      <dgm:prSet presAssocID="{68A7C5FB-95A9-4A15-A1D3-D6855AB1FD1B}" presName="rootConnector1" presStyleLbl="node1" presStyleIdx="0" presStyleCnt="0"/>
      <dgm:spPr/>
      <dgm:t>
        <a:bodyPr/>
        <a:lstStyle/>
        <a:p>
          <a:endParaRPr lang="es-ES"/>
        </a:p>
      </dgm:t>
    </dgm:pt>
    <dgm:pt modelId="{221F66B1-9365-4B1C-878B-4322CBD04B61}" type="pres">
      <dgm:prSet presAssocID="{68A7C5FB-95A9-4A15-A1D3-D6855AB1FD1B}" presName="hierChild2" presStyleCnt="0"/>
      <dgm:spPr/>
      <dgm:t>
        <a:bodyPr/>
        <a:lstStyle/>
        <a:p>
          <a:endParaRPr lang="es-ES"/>
        </a:p>
      </dgm:t>
    </dgm:pt>
    <dgm:pt modelId="{112702E9-2658-422D-A1A6-84294AA5D7E8}" type="pres">
      <dgm:prSet presAssocID="{144BDBF0-72EF-4D5A-BD64-90DC22B1A1AD}" presName="Name64" presStyleLbl="parChTrans1D2" presStyleIdx="0" presStyleCnt="2"/>
      <dgm:spPr/>
      <dgm:t>
        <a:bodyPr/>
        <a:lstStyle/>
        <a:p>
          <a:endParaRPr lang="es-ES"/>
        </a:p>
      </dgm:t>
    </dgm:pt>
    <dgm:pt modelId="{1DD93AAD-676C-46AC-B8D4-ABECC291C6CF}" type="pres">
      <dgm:prSet presAssocID="{35481853-96E4-49D6-9B7B-C7507A242B8E}" presName="hierRoot2" presStyleCnt="0">
        <dgm:presLayoutVars>
          <dgm:hierBranch val="init"/>
        </dgm:presLayoutVars>
      </dgm:prSet>
      <dgm:spPr/>
      <dgm:t>
        <a:bodyPr/>
        <a:lstStyle/>
        <a:p>
          <a:endParaRPr lang="es-ES"/>
        </a:p>
      </dgm:t>
    </dgm:pt>
    <dgm:pt modelId="{028F7F45-0D81-47ED-9B63-82C0BF264BFC}" type="pres">
      <dgm:prSet presAssocID="{35481853-96E4-49D6-9B7B-C7507A242B8E}" presName="rootComposite" presStyleCnt="0"/>
      <dgm:spPr/>
      <dgm:t>
        <a:bodyPr/>
        <a:lstStyle/>
        <a:p>
          <a:endParaRPr lang="es-ES"/>
        </a:p>
      </dgm:t>
    </dgm:pt>
    <dgm:pt modelId="{0AE19A1E-565A-456D-93FC-8F7AC9E43115}" type="pres">
      <dgm:prSet presAssocID="{35481853-96E4-49D6-9B7B-C7507A242B8E}" presName="rootText" presStyleLbl="node2" presStyleIdx="0" presStyleCnt="2" custScaleX="63308" custScaleY="174260">
        <dgm:presLayoutVars>
          <dgm:chPref val="3"/>
        </dgm:presLayoutVars>
      </dgm:prSet>
      <dgm:spPr/>
      <dgm:t>
        <a:bodyPr/>
        <a:lstStyle/>
        <a:p>
          <a:endParaRPr lang="es-ES"/>
        </a:p>
      </dgm:t>
    </dgm:pt>
    <dgm:pt modelId="{F2F7ED74-2EBD-4A7F-803D-7C7D1B52EE08}" type="pres">
      <dgm:prSet presAssocID="{35481853-96E4-49D6-9B7B-C7507A242B8E}" presName="rootConnector" presStyleLbl="node2" presStyleIdx="0" presStyleCnt="2"/>
      <dgm:spPr/>
      <dgm:t>
        <a:bodyPr/>
        <a:lstStyle/>
        <a:p>
          <a:endParaRPr lang="es-ES"/>
        </a:p>
      </dgm:t>
    </dgm:pt>
    <dgm:pt modelId="{93A53544-E248-4DFC-B848-C13EF0F0F19A}" type="pres">
      <dgm:prSet presAssocID="{35481853-96E4-49D6-9B7B-C7507A242B8E}" presName="hierChild4" presStyleCnt="0"/>
      <dgm:spPr/>
      <dgm:t>
        <a:bodyPr/>
        <a:lstStyle/>
        <a:p>
          <a:endParaRPr lang="es-ES"/>
        </a:p>
      </dgm:t>
    </dgm:pt>
    <dgm:pt modelId="{DE9E9A4B-5AEE-48A9-99DF-7E703F0A69C7}" type="pres">
      <dgm:prSet presAssocID="{42258F02-91A4-4CF0-B1FB-174A29790BA7}" presName="Name64" presStyleLbl="parChTrans1D3" presStyleIdx="0" presStyleCnt="2"/>
      <dgm:spPr/>
      <dgm:t>
        <a:bodyPr/>
        <a:lstStyle/>
        <a:p>
          <a:endParaRPr lang="es-ES"/>
        </a:p>
      </dgm:t>
    </dgm:pt>
    <dgm:pt modelId="{D32B1BC6-796D-4216-A8A9-BF9B866D81A6}" type="pres">
      <dgm:prSet presAssocID="{0DB01FC1-DB50-4B37-9D87-037E345C7320}" presName="hierRoot2" presStyleCnt="0">
        <dgm:presLayoutVars>
          <dgm:hierBranch val="init"/>
        </dgm:presLayoutVars>
      </dgm:prSet>
      <dgm:spPr/>
      <dgm:t>
        <a:bodyPr/>
        <a:lstStyle/>
        <a:p>
          <a:endParaRPr lang="es-ES"/>
        </a:p>
      </dgm:t>
    </dgm:pt>
    <dgm:pt modelId="{F93DCF5E-3C13-4527-AE76-A07ADB180A34}" type="pres">
      <dgm:prSet presAssocID="{0DB01FC1-DB50-4B37-9D87-037E345C7320}" presName="rootComposite" presStyleCnt="0"/>
      <dgm:spPr/>
      <dgm:t>
        <a:bodyPr/>
        <a:lstStyle/>
        <a:p>
          <a:endParaRPr lang="es-ES"/>
        </a:p>
      </dgm:t>
    </dgm:pt>
    <dgm:pt modelId="{D1BEA398-68D2-4E8E-8954-9A494C4A1D96}" type="pres">
      <dgm:prSet presAssocID="{0DB01FC1-DB50-4B37-9D87-037E345C7320}" presName="rootText" presStyleLbl="node3" presStyleIdx="0" presStyleCnt="2" custScaleY="242850">
        <dgm:presLayoutVars>
          <dgm:chPref val="3"/>
        </dgm:presLayoutVars>
      </dgm:prSet>
      <dgm:spPr/>
      <dgm:t>
        <a:bodyPr/>
        <a:lstStyle/>
        <a:p>
          <a:endParaRPr lang="es-ES"/>
        </a:p>
      </dgm:t>
    </dgm:pt>
    <dgm:pt modelId="{5E91BA9A-3FF2-4298-8E83-0DF3B2BAE109}" type="pres">
      <dgm:prSet presAssocID="{0DB01FC1-DB50-4B37-9D87-037E345C7320}" presName="rootConnector" presStyleLbl="node3" presStyleIdx="0" presStyleCnt="2"/>
      <dgm:spPr/>
      <dgm:t>
        <a:bodyPr/>
        <a:lstStyle/>
        <a:p>
          <a:endParaRPr lang="es-ES"/>
        </a:p>
      </dgm:t>
    </dgm:pt>
    <dgm:pt modelId="{01EADF52-2016-4AAC-8C04-40A35F786F62}" type="pres">
      <dgm:prSet presAssocID="{0DB01FC1-DB50-4B37-9D87-037E345C7320}" presName="hierChild4" presStyleCnt="0"/>
      <dgm:spPr/>
      <dgm:t>
        <a:bodyPr/>
        <a:lstStyle/>
        <a:p>
          <a:endParaRPr lang="es-ES"/>
        </a:p>
      </dgm:t>
    </dgm:pt>
    <dgm:pt modelId="{5FCCDD4E-3014-4D97-8028-76E34EC0C476}" type="pres">
      <dgm:prSet presAssocID="{7AAE9B94-0D26-4407-BF88-A5F82607B546}" presName="Name64" presStyleLbl="parChTrans1D4" presStyleIdx="0" presStyleCnt="6"/>
      <dgm:spPr/>
      <dgm:t>
        <a:bodyPr/>
        <a:lstStyle/>
        <a:p>
          <a:endParaRPr lang="es-ES"/>
        </a:p>
      </dgm:t>
    </dgm:pt>
    <dgm:pt modelId="{02358C8F-E044-4C0F-8DCE-157D91EC30F0}" type="pres">
      <dgm:prSet presAssocID="{F33AE4B7-64D8-4CA5-B8FB-8EF43E34D290}" presName="hierRoot2" presStyleCnt="0">
        <dgm:presLayoutVars>
          <dgm:hierBranch val="init"/>
        </dgm:presLayoutVars>
      </dgm:prSet>
      <dgm:spPr/>
      <dgm:t>
        <a:bodyPr/>
        <a:lstStyle/>
        <a:p>
          <a:endParaRPr lang="es-ES"/>
        </a:p>
      </dgm:t>
    </dgm:pt>
    <dgm:pt modelId="{ECD091E7-BBAF-494B-B7B7-78763EAA7B70}" type="pres">
      <dgm:prSet presAssocID="{F33AE4B7-64D8-4CA5-B8FB-8EF43E34D290}" presName="rootComposite" presStyleCnt="0"/>
      <dgm:spPr/>
      <dgm:t>
        <a:bodyPr/>
        <a:lstStyle/>
        <a:p>
          <a:endParaRPr lang="es-ES"/>
        </a:p>
      </dgm:t>
    </dgm:pt>
    <dgm:pt modelId="{F1848AF9-0009-4DD1-8D53-97141F0DEFFC}" type="pres">
      <dgm:prSet presAssocID="{F33AE4B7-64D8-4CA5-B8FB-8EF43E34D290}" presName="rootText" presStyleLbl="node4" presStyleIdx="0" presStyleCnt="6" custScaleX="76885">
        <dgm:presLayoutVars>
          <dgm:chPref val="3"/>
        </dgm:presLayoutVars>
      </dgm:prSet>
      <dgm:spPr/>
      <dgm:t>
        <a:bodyPr/>
        <a:lstStyle/>
        <a:p>
          <a:endParaRPr lang="es-ES"/>
        </a:p>
      </dgm:t>
    </dgm:pt>
    <dgm:pt modelId="{A97C4094-50DB-40F1-9B7F-0F35723DB856}" type="pres">
      <dgm:prSet presAssocID="{F33AE4B7-64D8-4CA5-B8FB-8EF43E34D290}" presName="rootConnector" presStyleLbl="node4" presStyleIdx="0" presStyleCnt="6"/>
      <dgm:spPr/>
      <dgm:t>
        <a:bodyPr/>
        <a:lstStyle/>
        <a:p>
          <a:endParaRPr lang="es-ES"/>
        </a:p>
      </dgm:t>
    </dgm:pt>
    <dgm:pt modelId="{B0854047-2D61-4629-8598-2F68111BDF04}" type="pres">
      <dgm:prSet presAssocID="{F33AE4B7-64D8-4CA5-B8FB-8EF43E34D290}" presName="hierChild4" presStyleCnt="0"/>
      <dgm:spPr/>
      <dgm:t>
        <a:bodyPr/>
        <a:lstStyle/>
        <a:p>
          <a:endParaRPr lang="es-ES"/>
        </a:p>
      </dgm:t>
    </dgm:pt>
    <dgm:pt modelId="{D0630C20-9747-473B-AB17-14EF4C0CCB4D}" type="pres">
      <dgm:prSet presAssocID="{770D961E-2BBF-4EFE-898E-24CCA296542E}" presName="Name64" presStyleLbl="parChTrans1D4" presStyleIdx="1" presStyleCnt="6"/>
      <dgm:spPr/>
      <dgm:t>
        <a:bodyPr/>
        <a:lstStyle/>
        <a:p>
          <a:endParaRPr lang="es-ES"/>
        </a:p>
      </dgm:t>
    </dgm:pt>
    <dgm:pt modelId="{1F985F2F-49A3-43BA-AE66-14FB2B2993BA}" type="pres">
      <dgm:prSet presAssocID="{6F61D396-9E24-4C4B-8981-EC07B4483485}" presName="hierRoot2" presStyleCnt="0">
        <dgm:presLayoutVars>
          <dgm:hierBranch val="init"/>
        </dgm:presLayoutVars>
      </dgm:prSet>
      <dgm:spPr/>
      <dgm:t>
        <a:bodyPr/>
        <a:lstStyle/>
        <a:p>
          <a:endParaRPr lang="es-ES"/>
        </a:p>
      </dgm:t>
    </dgm:pt>
    <dgm:pt modelId="{CE528A80-6A47-4DF1-A4B0-9669C2029B55}" type="pres">
      <dgm:prSet presAssocID="{6F61D396-9E24-4C4B-8981-EC07B4483485}" presName="rootComposite" presStyleCnt="0"/>
      <dgm:spPr/>
      <dgm:t>
        <a:bodyPr/>
        <a:lstStyle/>
        <a:p>
          <a:endParaRPr lang="es-ES"/>
        </a:p>
      </dgm:t>
    </dgm:pt>
    <dgm:pt modelId="{CACE9321-E20B-494D-89CE-A1DF4A8AB966}" type="pres">
      <dgm:prSet presAssocID="{6F61D396-9E24-4C4B-8981-EC07B4483485}" presName="rootText" presStyleLbl="node4" presStyleIdx="1" presStyleCnt="6" custScaleY="179525">
        <dgm:presLayoutVars>
          <dgm:chPref val="3"/>
        </dgm:presLayoutVars>
      </dgm:prSet>
      <dgm:spPr/>
      <dgm:t>
        <a:bodyPr/>
        <a:lstStyle/>
        <a:p>
          <a:endParaRPr lang="es-ES"/>
        </a:p>
      </dgm:t>
    </dgm:pt>
    <dgm:pt modelId="{577F8716-5C8A-4C35-9B22-C6A949A18B96}" type="pres">
      <dgm:prSet presAssocID="{6F61D396-9E24-4C4B-8981-EC07B4483485}" presName="rootConnector" presStyleLbl="node4" presStyleIdx="1" presStyleCnt="6"/>
      <dgm:spPr/>
      <dgm:t>
        <a:bodyPr/>
        <a:lstStyle/>
        <a:p>
          <a:endParaRPr lang="es-ES"/>
        </a:p>
      </dgm:t>
    </dgm:pt>
    <dgm:pt modelId="{1352C28B-7CD2-4F0E-9EF5-CFB00E211F2A}" type="pres">
      <dgm:prSet presAssocID="{6F61D396-9E24-4C4B-8981-EC07B4483485}" presName="hierChild4" presStyleCnt="0"/>
      <dgm:spPr/>
      <dgm:t>
        <a:bodyPr/>
        <a:lstStyle/>
        <a:p>
          <a:endParaRPr lang="es-ES"/>
        </a:p>
      </dgm:t>
    </dgm:pt>
    <dgm:pt modelId="{66C8230B-9B97-44F7-A910-A807141D7AD5}" type="pres">
      <dgm:prSet presAssocID="{6F61D396-9E24-4C4B-8981-EC07B4483485}" presName="hierChild5" presStyleCnt="0"/>
      <dgm:spPr/>
      <dgm:t>
        <a:bodyPr/>
        <a:lstStyle/>
        <a:p>
          <a:endParaRPr lang="es-ES"/>
        </a:p>
      </dgm:t>
    </dgm:pt>
    <dgm:pt modelId="{C21BDEE7-0E7C-45B4-A990-BCE6A9357262}" type="pres">
      <dgm:prSet presAssocID="{F33AE4B7-64D8-4CA5-B8FB-8EF43E34D290}" presName="hierChild5" presStyleCnt="0"/>
      <dgm:spPr/>
      <dgm:t>
        <a:bodyPr/>
        <a:lstStyle/>
        <a:p>
          <a:endParaRPr lang="es-ES"/>
        </a:p>
      </dgm:t>
    </dgm:pt>
    <dgm:pt modelId="{BB9C7452-E731-413B-BED4-D035759C1BB1}" type="pres">
      <dgm:prSet presAssocID="{62615085-04C6-4C82-86FA-9AC39C1ECEE8}" presName="Name64" presStyleLbl="parChTrans1D4" presStyleIdx="2" presStyleCnt="6"/>
      <dgm:spPr/>
      <dgm:t>
        <a:bodyPr/>
        <a:lstStyle/>
        <a:p>
          <a:endParaRPr lang="es-ES"/>
        </a:p>
      </dgm:t>
    </dgm:pt>
    <dgm:pt modelId="{42FD57DA-2AF9-41A3-82D6-E559FFC4896C}" type="pres">
      <dgm:prSet presAssocID="{25FC6FCE-C0D5-496A-A2C5-6AF7D3B9422D}" presName="hierRoot2" presStyleCnt="0">
        <dgm:presLayoutVars>
          <dgm:hierBranch val="init"/>
        </dgm:presLayoutVars>
      </dgm:prSet>
      <dgm:spPr/>
      <dgm:t>
        <a:bodyPr/>
        <a:lstStyle/>
        <a:p>
          <a:endParaRPr lang="es-ES"/>
        </a:p>
      </dgm:t>
    </dgm:pt>
    <dgm:pt modelId="{AD83C05B-62D6-434E-B98C-FFC4EA43753F}" type="pres">
      <dgm:prSet presAssocID="{25FC6FCE-C0D5-496A-A2C5-6AF7D3B9422D}" presName="rootComposite" presStyleCnt="0"/>
      <dgm:spPr/>
      <dgm:t>
        <a:bodyPr/>
        <a:lstStyle/>
        <a:p>
          <a:endParaRPr lang="es-ES"/>
        </a:p>
      </dgm:t>
    </dgm:pt>
    <dgm:pt modelId="{1E4C1067-97F0-4FF0-AC1C-461F42006738}" type="pres">
      <dgm:prSet presAssocID="{25FC6FCE-C0D5-496A-A2C5-6AF7D3B9422D}" presName="rootText" presStyleLbl="node4" presStyleIdx="2" presStyleCnt="6" custScaleX="75549">
        <dgm:presLayoutVars>
          <dgm:chPref val="3"/>
        </dgm:presLayoutVars>
      </dgm:prSet>
      <dgm:spPr/>
      <dgm:t>
        <a:bodyPr/>
        <a:lstStyle/>
        <a:p>
          <a:endParaRPr lang="es-ES"/>
        </a:p>
      </dgm:t>
    </dgm:pt>
    <dgm:pt modelId="{D52AE265-7745-4CDA-9F29-A483B870DF00}" type="pres">
      <dgm:prSet presAssocID="{25FC6FCE-C0D5-496A-A2C5-6AF7D3B9422D}" presName="rootConnector" presStyleLbl="node4" presStyleIdx="2" presStyleCnt="6"/>
      <dgm:spPr/>
      <dgm:t>
        <a:bodyPr/>
        <a:lstStyle/>
        <a:p>
          <a:endParaRPr lang="es-ES"/>
        </a:p>
      </dgm:t>
    </dgm:pt>
    <dgm:pt modelId="{33329E15-D59C-4EA7-A29D-50E3CAAA2D49}" type="pres">
      <dgm:prSet presAssocID="{25FC6FCE-C0D5-496A-A2C5-6AF7D3B9422D}" presName="hierChild4" presStyleCnt="0"/>
      <dgm:spPr/>
      <dgm:t>
        <a:bodyPr/>
        <a:lstStyle/>
        <a:p>
          <a:endParaRPr lang="es-ES"/>
        </a:p>
      </dgm:t>
    </dgm:pt>
    <dgm:pt modelId="{E512B294-D02E-42CC-9873-DC8DED85D6F1}" type="pres">
      <dgm:prSet presAssocID="{CB4075B5-230F-47E3-A74D-79FA309AFC61}" presName="Name64" presStyleLbl="parChTrans1D4" presStyleIdx="3" presStyleCnt="6"/>
      <dgm:spPr/>
      <dgm:t>
        <a:bodyPr/>
        <a:lstStyle/>
        <a:p>
          <a:endParaRPr lang="es-ES"/>
        </a:p>
      </dgm:t>
    </dgm:pt>
    <dgm:pt modelId="{70BB8977-161C-44C2-98F2-036A2B86510C}" type="pres">
      <dgm:prSet presAssocID="{6BE59FC6-E04E-4CB2-AEE2-6B50D293DCB9}" presName="hierRoot2" presStyleCnt="0">
        <dgm:presLayoutVars>
          <dgm:hierBranch val="init"/>
        </dgm:presLayoutVars>
      </dgm:prSet>
      <dgm:spPr/>
      <dgm:t>
        <a:bodyPr/>
        <a:lstStyle/>
        <a:p>
          <a:endParaRPr lang="es-ES"/>
        </a:p>
      </dgm:t>
    </dgm:pt>
    <dgm:pt modelId="{57D8BAA0-69D9-40FE-AE71-2B051698E742}" type="pres">
      <dgm:prSet presAssocID="{6BE59FC6-E04E-4CB2-AEE2-6B50D293DCB9}" presName="rootComposite" presStyleCnt="0"/>
      <dgm:spPr/>
      <dgm:t>
        <a:bodyPr/>
        <a:lstStyle/>
        <a:p>
          <a:endParaRPr lang="es-ES"/>
        </a:p>
      </dgm:t>
    </dgm:pt>
    <dgm:pt modelId="{455D8548-31AC-4CCA-A669-5FBFAB1F460D}" type="pres">
      <dgm:prSet presAssocID="{6BE59FC6-E04E-4CB2-AEE2-6B50D293DCB9}" presName="rootText" presStyleLbl="node4" presStyleIdx="3" presStyleCnt="6" custScaleY="182770">
        <dgm:presLayoutVars>
          <dgm:chPref val="3"/>
        </dgm:presLayoutVars>
      </dgm:prSet>
      <dgm:spPr/>
      <dgm:t>
        <a:bodyPr/>
        <a:lstStyle/>
        <a:p>
          <a:endParaRPr lang="es-ES"/>
        </a:p>
      </dgm:t>
    </dgm:pt>
    <dgm:pt modelId="{1954D129-64BB-4386-BF68-B8C756D87712}" type="pres">
      <dgm:prSet presAssocID="{6BE59FC6-E04E-4CB2-AEE2-6B50D293DCB9}" presName="rootConnector" presStyleLbl="node4" presStyleIdx="3" presStyleCnt="6"/>
      <dgm:spPr/>
      <dgm:t>
        <a:bodyPr/>
        <a:lstStyle/>
        <a:p>
          <a:endParaRPr lang="es-ES"/>
        </a:p>
      </dgm:t>
    </dgm:pt>
    <dgm:pt modelId="{CC90EBC2-8740-4737-B628-77E510033935}" type="pres">
      <dgm:prSet presAssocID="{6BE59FC6-E04E-4CB2-AEE2-6B50D293DCB9}" presName="hierChild4" presStyleCnt="0"/>
      <dgm:spPr/>
      <dgm:t>
        <a:bodyPr/>
        <a:lstStyle/>
        <a:p>
          <a:endParaRPr lang="es-ES"/>
        </a:p>
      </dgm:t>
    </dgm:pt>
    <dgm:pt modelId="{2632592E-75EF-4F21-9D4E-6EC7EC712F73}" type="pres">
      <dgm:prSet presAssocID="{6BE59FC6-E04E-4CB2-AEE2-6B50D293DCB9}" presName="hierChild5" presStyleCnt="0"/>
      <dgm:spPr/>
      <dgm:t>
        <a:bodyPr/>
        <a:lstStyle/>
        <a:p>
          <a:endParaRPr lang="es-ES"/>
        </a:p>
      </dgm:t>
    </dgm:pt>
    <dgm:pt modelId="{4EE69568-98C7-4D3B-B141-35DBF22ED478}" type="pres">
      <dgm:prSet presAssocID="{25FC6FCE-C0D5-496A-A2C5-6AF7D3B9422D}" presName="hierChild5" presStyleCnt="0"/>
      <dgm:spPr/>
      <dgm:t>
        <a:bodyPr/>
        <a:lstStyle/>
        <a:p>
          <a:endParaRPr lang="es-ES"/>
        </a:p>
      </dgm:t>
    </dgm:pt>
    <dgm:pt modelId="{51CA7804-97BF-4516-AE01-B19BFF3E6222}" type="pres">
      <dgm:prSet presAssocID="{0DB01FC1-DB50-4B37-9D87-037E345C7320}" presName="hierChild5" presStyleCnt="0"/>
      <dgm:spPr/>
      <dgm:t>
        <a:bodyPr/>
        <a:lstStyle/>
        <a:p>
          <a:endParaRPr lang="es-ES"/>
        </a:p>
      </dgm:t>
    </dgm:pt>
    <dgm:pt modelId="{4D952EA2-FD33-4BC9-A0D7-2025FD97B19F}" type="pres">
      <dgm:prSet presAssocID="{35481853-96E4-49D6-9B7B-C7507A242B8E}" presName="hierChild5" presStyleCnt="0"/>
      <dgm:spPr/>
      <dgm:t>
        <a:bodyPr/>
        <a:lstStyle/>
        <a:p>
          <a:endParaRPr lang="es-ES"/>
        </a:p>
      </dgm:t>
    </dgm:pt>
    <dgm:pt modelId="{55AB8218-E07F-477F-B097-A236EF0A01F4}" type="pres">
      <dgm:prSet presAssocID="{3D222F95-DE6C-416F-AA2E-CA107440C5A8}" presName="Name64" presStyleLbl="parChTrans1D2" presStyleIdx="1" presStyleCnt="2"/>
      <dgm:spPr/>
      <dgm:t>
        <a:bodyPr/>
        <a:lstStyle/>
        <a:p>
          <a:endParaRPr lang="es-ES"/>
        </a:p>
      </dgm:t>
    </dgm:pt>
    <dgm:pt modelId="{0E08A059-E656-4DB9-86B1-CB3EF94A9845}" type="pres">
      <dgm:prSet presAssocID="{C17E80CF-2D7B-42BC-9510-A0D973E7059F}" presName="hierRoot2" presStyleCnt="0">
        <dgm:presLayoutVars>
          <dgm:hierBranch val="init"/>
        </dgm:presLayoutVars>
      </dgm:prSet>
      <dgm:spPr/>
      <dgm:t>
        <a:bodyPr/>
        <a:lstStyle/>
        <a:p>
          <a:endParaRPr lang="es-ES"/>
        </a:p>
      </dgm:t>
    </dgm:pt>
    <dgm:pt modelId="{28356804-CB24-46D5-9C34-DA981263D413}" type="pres">
      <dgm:prSet presAssocID="{C17E80CF-2D7B-42BC-9510-A0D973E7059F}" presName="rootComposite" presStyleCnt="0"/>
      <dgm:spPr/>
      <dgm:t>
        <a:bodyPr/>
        <a:lstStyle/>
        <a:p>
          <a:endParaRPr lang="es-ES"/>
        </a:p>
      </dgm:t>
    </dgm:pt>
    <dgm:pt modelId="{83206A87-C9C6-455A-9DD6-005C69107FE9}" type="pres">
      <dgm:prSet presAssocID="{C17E80CF-2D7B-42BC-9510-A0D973E7059F}" presName="rootText" presStyleLbl="node2" presStyleIdx="1" presStyleCnt="2" custScaleX="68207" custScaleY="167481">
        <dgm:presLayoutVars>
          <dgm:chPref val="3"/>
        </dgm:presLayoutVars>
      </dgm:prSet>
      <dgm:spPr/>
      <dgm:t>
        <a:bodyPr/>
        <a:lstStyle/>
        <a:p>
          <a:endParaRPr lang="es-ES"/>
        </a:p>
      </dgm:t>
    </dgm:pt>
    <dgm:pt modelId="{BE75FA57-1EA3-4DDD-8264-5CAC621F4700}" type="pres">
      <dgm:prSet presAssocID="{C17E80CF-2D7B-42BC-9510-A0D973E7059F}" presName="rootConnector" presStyleLbl="node2" presStyleIdx="1" presStyleCnt="2"/>
      <dgm:spPr/>
      <dgm:t>
        <a:bodyPr/>
        <a:lstStyle/>
        <a:p>
          <a:endParaRPr lang="es-ES"/>
        </a:p>
      </dgm:t>
    </dgm:pt>
    <dgm:pt modelId="{8D3DBE4E-3F16-4F70-AD94-DF4A726CC3A8}" type="pres">
      <dgm:prSet presAssocID="{C17E80CF-2D7B-42BC-9510-A0D973E7059F}" presName="hierChild4" presStyleCnt="0"/>
      <dgm:spPr/>
      <dgm:t>
        <a:bodyPr/>
        <a:lstStyle/>
        <a:p>
          <a:endParaRPr lang="es-ES"/>
        </a:p>
      </dgm:t>
    </dgm:pt>
    <dgm:pt modelId="{BC576720-2491-4C18-B2F9-59E5C9818D17}" type="pres">
      <dgm:prSet presAssocID="{58D79076-327F-445C-A90B-3D58BAC231D8}" presName="Name64" presStyleLbl="parChTrans1D3" presStyleIdx="1" presStyleCnt="2"/>
      <dgm:spPr/>
      <dgm:t>
        <a:bodyPr/>
        <a:lstStyle/>
        <a:p>
          <a:endParaRPr lang="es-ES"/>
        </a:p>
      </dgm:t>
    </dgm:pt>
    <dgm:pt modelId="{6E0642A5-8852-40B7-8998-2DDE04BE8D4D}" type="pres">
      <dgm:prSet presAssocID="{F5B7A113-4BB2-4966-9988-CB5077E041F5}" presName="hierRoot2" presStyleCnt="0">
        <dgm:presLayoutVars>
          <dgm:hierBranch val="init"/>
        </dgm:presLayoutVars>
      </dgm:prSet>
      <dgm:spPr/>
      <dgm:t>
        <a:bodyPr/>
        <a:lstStyle/>
        <a:p>
          <a:endParaRPr lang="es-ES"/>
        </a:p>
      </dgm:t>
    </dgm:pt>
    <dgm:pt modelId="{C0B00EE8-960F-46ED-AD8E-87B327034B26}" type="pres">
      <dgm:prSet presAssocID="{F5B7A113-4BB2-4966-9988-CB5077E041F5}" presName="rootComposite" presStyleCnt="0"/>
      <dgm:spPr/>
      <dgm:t>
        <a:bodyPr/>
        <a:lstStyle/>
        <a:p>
          <a:endParaRPr lang="es-ES"/>
        </a:p>
      </dgm:t>
    </dgm:pt>
    <dgm:pt modelId="{D8FB6E65-EBF4-41B6-A801-D0186141142F}" type="pres">
      <dgm:prSet presAssocID="{F5B7A113-4BB2-4966-9988-CB5077E041F5}" presName="rootText" presStyleLbl="node3" presStyleIdx="1" presStyleCnt="2" custScaleY="214316">
        <dgm:presLayoutVars>
          <dgm:chPref val="3"/>
        </dgm:presLayoutVars>
      </dgm:prSet>
      <dgm:spPr/>
      <dgm:t>
        <a:bodyPr/>
        <a:lstStyle/>
        <a:p>
          <a:endParaRPr lang="es-ES"/>
        </a:p>
      </dgm:t>
    </dgm:pt>
    <dgm:pt modelId="{2F668C91-4DC5-49BB-9458-2EB75C59B9F4}" type="pres">
      <dgm:prSet presAssocID="{F5B7A113-4BB2-4966-9988-CB5077E041F5}" presName="rootConnector" presStyleLbl="node3" presStyleIdx="1" presStyleCnt="2"/>
      <dgm:spPr/>
      <dgm:t>
        <a:bodyPr/>
        <a:lstStyle/>
        <a:p>
          <a:endParaRPr lang="es-ES"/>
        </a:p>
      </dgm:t>
    </dgm:pt>
    <dgm:pt modelId="{2105F3D0-D6DA-40CF-BDAF-C39BC0E8873E}" type="pres">
      <dgm:prSet presAssocID="{F5B7A113-4BB2-4966-9988-CB5077E041F5}" presName="hierChild4" presStyleCnt="0"/>
      <dgm:spPr/>
      <dgm:t>
        <a:bodyPr/>
        <a:lstStyle/>
        <a:p>
          <a:endParaRPr lang="es-ES"/>
        </a:p>
      </dgm:t>
    </dgm:pt>
    <dgm:pt modelId="{C44D1A3A-698F-4A3D-A58B-52E48425DA9D}" type="pres">
      <dgm:prSet presAssocID="{C078D90A-C14F-4353-B22B-705F305BE9CB}" presName="Name64" presStyleLbl="parChTrans1D4" presStyleIdx="4" presStyleCnt="6"/>
      <dgm:spPr/>
      <dgm:t>
        <a:bodyPr/>
        <a:lstStyle/>
        <a:p>
          <a:endParaRPr lang="es-ES"/>
        </a:p>
      </dgm:t>
    </dgm:pt>
    <dgm:pt modelId="{B5515B01-0480-45DA-A133-7ABD0D063CE4}" type="pres">
      <dgm:prSet presAssocID="{AD17008B-5F9E-4B0E-964B-CAC30FE0F052}" presName="hierRoot2" presStyleCnt="0">
        <dgm:presLayoutVars>
          <dgm:hierBranch val="init"/>
        </dgm:presLayoutVars>
      </dgm:prSet>
      <dgm:spPr/>
      <dgm:t>
        <a:bodyPr/>
        <a:lstStyle/>
        <a:p>
          <a:endParaRPr lang="es-ES"/>
        </a:p>
      </dgm:t>
    </dgm:pt>
    <dgm:pt modelId="{8798D416-BF38-4E9E-8B43-256FD6E12718}" type="pres">
      <dgm:prSet presAssocID="{AD17008B-5F9E-4B0E-964B-CAC30FE0F052}" presName="rootComposite" presStyleCnt="0"/>
      <dgm:spPr/>
      <dgm:t>
        <a:bodyPr/>
        <a:lstStyle/>
        <a:p>
          <a:endParaRPr lang="es-ES"/>
        </a:p>
      </dgm:t>
    </dgm:pt>
    <dgm:pt modelId="{9DEA7DB3-1AD4-43A4-8F12-F9B72627168C}" type="pres">
      <dgm:prSet presAssocID="{AD17008B-5F9E-4B0E-964B-CAC30FE0F052}" presName="rootText" presStyleLbl="node4" presStyleIdx="4" presStyleCnt="6" custScaleX="67487">
        <dgm:presLayoutVars>
          <dgm:chPref val="3"/>
        </dgm:presLayoutVars>
      </dgm:prSet>
      <dgm:spPr/>
      <dgm:t>
        <a:bodyPr/>
        <a:lstStyle/>
        <a:p>
          <a:endParaRPr lang="es-ES"/>
        </a:p>
      </dgm:t>
    </dgm:pt>
    <dgm:pt modelId="{3A8A30DC-B4DB-4746-A8EA-57BB31503810}" type="pres">
      <dgm:prSet presAssocID="{AD17008B-5F9E-4B0E-964B-CAC30FE0F052}" presName="rootConnector" presStyleLbl="node4" presStyleIdx="4" presStyleCnt="6"/>
      <dgm:spPr/>
      <dgm:t>
        <a:bodyPr/>
        <a:lstStyle/>
        <a:p>
          <a:endParaRPr lang="es-ES"/>
        </a:p>
      </dgm:t>
    </dgm:pt>
    <dgm:pt modelId="{6434E02D-3874-4362-BFD0-D357702ED680}" type="pres">
      <dgm:prSet presAssocID="{AD17008B-5F9E-4B0E-964B-CAC30FE0F052}" presName="hierChild4" presStyleCnt="0"/>
      <dgm:spPr/>
      <dgm:t>
        <a:bodyPr/>
        <a:lstStyle/>
        <a:p>
          <a:endParaRPr lang="es-ES"/>
        </a:p>
      </dgm:t>
    </dgm:pt>
    <dgm:pt modelId="{31C3375B-DDEC-4025-ADA8-F6C34A3CD1C3}" type="pres">
      <dgm:prSet presAssocID="{CD9768BA-0650-44F7-B13D-F067E9BD3C0F}" presName="Name64" presStyleLbl="parChTrans1D4" presStyleIdx="5" presStyleCnt="6"/>
      <dgm:spPr/>
      <dgm:t>
        <a:bodyPr/>
        <a:lstStyle/>
        <a:p>
          <a:endParaRPr lang="es-ES"/>
        </a:p>
      </dgm:t>
    </dgm:pt>
    <dgm:pt modelId="{13FEB04E-554B-480B-8732-2E36531386E2}" type="pres">
      <dgm:prSet presAssocID="{74BB56FB-4A70-4CE1-BCDD-1A444C554487}" presName="hierRoot2" presStyleCnt="0">
        <dgm:presLayoutVars>
          <dgm:hierBranch val="init"/>
        </dgm:presLayoutVars>
      </dgm:prSet>
      <dgm:spPr/>
      <dgm:t>
        <a:bodyPr/>
        <a:lstStyle/>
        <a:p>
          <a:endParaRPr lang="es-ES"/>
        </a:p>
      </dgm:t>
    </dgm:pt>
    <dgm:pt modelId="{E29454C7-EEC8-4DE9-952D-1C74A758D2C6}" type="pres">
      <dgm:prSet presAssocID="{74BB56FB-4A70-4CE1-BCDD-1A444C554487}" presName="rootComposite" presStyleCnt="0"/>
      <dgm:spPr/>
      <dgm:t>
        <a:bodyPr/>
        <a:lstStyle/>
        <a:p>
          <a:endParaRPr lang="es-ES"/>
        </a:p>
      </dgm:t>
    </dgm:pt>
    <dgm:pt modelId="{3B6E01DC-67DC-4356-B4C5-89ADB08BFCB6}" type="pres">
      <dgm:prSet presAssocID="{74BB56FB-4A70-4CE1-BCDD-1A444C554487}" presName="rootText" presStyleLbl="node4" presStyleIdx="5" presStyleCnt="6" custScaleX="95838" custScaleY="262636" custLinFactNeighborX="4942" custLinFactNeighborY="4193">
        <dgm:presLayoutVars>
          <dgm:chPref val="3"/>
        </dgm:presLayoutVars>
      </dgm:prSet>
      <dgm:spPr/>
      <dgm:t>
        <a:bodyPr/>
        <a:lstStyle/>
        <a:p>
          <a:endParaRPr lang="es-ES"/>
        </a:p>
      </dgm:t>
    </dgm:pt>
    <dgm:pt modelId="{7A882330-4C3E-4DD4-9E92-8C9A9314158E}" type="pres">
      <dgm:prSet presAssocID="{74BB56FB-4A70-4CE1-BCDD-1A444C554487}" presName="rootConnector" presStyleLbl="node4" presStyleIdx="5" presStyleCnt="6"/>
      <dgm:spPr/>
      <dgm:t>
        <a:bodyPr/>
        <a:lstStyle/>
        <a:p>
          <a:endParaRPr lang="es-ES"/>
        </a:p>
      </dgm:t>
    </dgm:pt>
    <dgm:pt modelId="{7DE4AF83-333B-416B-BDB2-73ECD88A30AC}" type="pres">
      <dgm:prSet presAssocID="{74BB56FB-4A70-4CE1-BCDD-1A444C554487}" presName="hierChild4" presStyleCnt="0"/>
      <dgm:spPr/>
      <dgm:t>
        <a:bodyPr/>
        <a:lstStyle/>
        <a:p>
          <a:endParaRPr lang="es-ES"/>
        </a:p>
      </dgm:t>
    </dgm:pt>
    <dgm:pt modelId="{7769B403-18A8-4E6C-A08E-005D410CA13F}" type="pres">
      <dgm:prSet presAssocID="{74BB56FB-4A70-4CE1-BCDD-1A444C554487}" presName="hierChild5" presStyleCnt="0"/>
      <dgm:spPr/>
      <dgm:t>
        <a:bodyPr/>
        <a:lstStyle/>
        <a:p>
          <a:endParaRPr lang="es-ES"/>
        </a:p>
      </dgm:t>
    </dgm:pt>
    <dgm:pt modelId="{471FDF5C-0686-42CD-92EA-78557697C4CA}" type="pres">
      <dgm:prSet presAssocID="{AD17008B-5F9E-4B0E-964B-CAC30FE0F052}" presName="hierChild5" presStyleCnt="0"/>
      <dgm:spPr/>
      <dgm:t>
        <a:bodyPr/>
        <a:lstStyle/>
        <a:p>
          <a:endParaRPr lang="es-ES"/>
        </a:p>
      </dgm:t>
    </dgm:pt>
    <dgm:pt modelId="{8CC5CF09-30EB-4C9B-85A2-C07FDA42BA13}" type="pres">
      <dgm:prSet presAssocID="{F5B7A113-4BB2-4966-9988-CB5077E041F5}" presName="hierChild5" presStyleCnt="0"/>
      <dgm:spPr/>
      <dgm:t>
        <a:bodyPr/>
        <a:lstStyle/>
        <a:p>
          <a:endParaRPr lang="es-ES"/>
        </a:p>
      </dgm:t>
    </dgm:pt>
    <dgm:pt modelId="{DDF41418-9D24-4D44-8BB4-7E1A570F34CE}" type="pres">
      <dgm:prSet presAssocID="{C17E80CF-2D7B-42BC-9510-A0D973E7059F}" presName="hierChild5" presStyleCnt="0"/>
      <dgm:spPr/>
      <dgm:t>
        <a:bodyPr/>
        <a:lstStyle/>
        <a:p>
          <a:endParaRPr lang="es-ES"/>
        </a:p>
      </dgm:t>
    </dgm:pt>
    <dgm:pt modelId="{8AFBA71F-2313-4286-B91C-EC646B377E54}" type="pres">
      <dgm:prSet presAssocID="{68A7C5FB-95A9-4A15-A1D3-D6855AB1FD1B}" presName="hierChild3" presStyleCnt="0"/>
      <dgm:spPr/>
      <dgm:t>
        <a:bodyPr/>
        <a:lstStyle/>
        <a:p>
          <a:endParaRPr lang="es-ES"/>
        </a:p>
      </dgm:t>
    </dgm:pt>
  </dgm:ptLst>
  <dgm:cxnLst>
    <dgm:cxn modelId="{7619E5FE-BF61-44CD-BFDE-53FECA61D08B}" type="presOf" srcId="{0DB01FC1-DB50-4B37-9D87-037E345C7320}" destId="{D1BEA398-68D2-4E8E-8954-9A494C4A1D96}" srcOrd="0" destOrd="0" presId="urn:microsoft.com/office/officeart/2009/3/layout/HorizontalOrganizationChart"/>
    <dgm:cxn modelId="{FFD49654-6B55-490F-BB47-78AC61E253D9}" type="presOf" srcId="{35481853-96E4-49D6-9B7B-C7507A242B8E}" destId="{F2F7ED74-2EBD-4A7F-803D-7C7D1B52EE08}" srcOrd="1" destOrd="0" presId="urn:microsoft.com/office/officeart/2009/3/layout/HorizontalOrganizationChart"/>
    <dgm:cxn modelId="{F11CBE8C-F8B4-465A-B237-3AA360E9D7D0}" srcId="{25FC6FCE-C0D5-496A-A2C5-6AF7D3B9422D}" destId="{6BE59FC6-E04E-4CB2-AEE2-6B50D293DCB9}" srcOrd="0" destOrd="0" parTransId="{CB4075B5-230F-47E3-A74D-79FA309AFC61}" sibTransId="{41028CC4-6066-421A-9408-2F2009DBF6AE}"/>
    <dgm:cxn modelId="{DD599565-9E5C-4EC4-8137-3182AE66E51C}" type="presOf" srcId="{6BE59FC6-E04E-4CB2-AEE2-6B50D293DCB9}" destId="{1954D129-64BB-4386-BF68-B8C756D87712}" srcOrd="1" destOrd="0" presId="urn:microsoft.com/office/officeart/2009/3/layout/HorizontalOrganizationChart"/>
    <dgm:cxn modelId="{44A546A1-E59B-48F2-BA21-01EB0C404FDB}" type="presOf" srcId="{770D961E-2BBF-4EFE-898E-24CCA296542E}" destId="{D0630C20-9747-473B-AB17-14EF4C0CCB4D}" srcOrd="0" destOrd="0" presId="urn:microsoft.com/office/officeart/2009/3/layout/HorizontalOrganizationChart"/>
    <dgm:cxn modelId="{15EDF6D7-094A-4FD0-99BE-B2BAC8872836}" type="presOf" srcId="{68A7C5FB-95A9-4A15-A1D3-D6855AB1FD1B}" destId="{66E988B8-4EBA-4D1B-97A3-D96A78A259B7}" srcOrd="1" destOrd="0" presId="urn:microsoft.com/office/officeart/2009/3/layout/HorizontalOrganizationChart"/>
    <dgm:cxn modelId="{C59CA353-8EC0-4B1A-8F7A-9BA322EA080C}" srcId="{35481853-96E4-49D6-9B7B-C7507A242B8E}" destId="{0DB01FC1-DB50-4B37-9D87-037E345C7320}" srcOrd="0" destOrd="0" parTransId="{42258F02-91A4-4CF0-B1FB-174A29790BA7}" sibTransId="{4331DD18-01DD-47F9-A6AD-4A2FA7A6F81F}"/>
    <dgm:cxn modelId="{EAF457E5-8C01-4053-B4CD-BF7A1614A6FE}" type="presOf" srcId="{C17E80CF-2D7B-42BC-9510-A0D973E7059F}" destId="{BE75FA57-1EA3-4DDD-8264-5CAC621F4700}" srcOrd="1" destOrd="0" presId="urn:microsoft.com/office/officeart/2009/3/layout/HorizontalOrganizationChart"/>
    <dgm:cxn modelId="{47A03FCE-6006-43AA-AEC0-F3BB31CE5070}" type="presOf" srcId="{58D79076-327F-445C-A90B-3D58BAC231D8}" destId="{BC576720-2491-4C18-B2F9-59E5C9818D17}" srcOrd="0" destOrd="0" presId="urn:microsoft.com/office/officeart/2009/3/layout/HorizontalOrganizationChart"/>
    <dgm:cxn modelId="{E343F5B3-E908-4F3E-B82F-6E2B95010F60}" srcId="{0DB01FC1-DB50-4B37-9D87-037E345C7320}" destId="{25FC6FCE-C0D5-496A-A2C5-6AF7D3B9422D}" srcOrd="1" destOrd="0" parTransId="{62615085-04C6-4C82-86FA-9AC39C1ECEE8}" sibTransId="{C0B046EC-AB19-40C8-B4F8-D07ADF23D388}"/>
    <dgm:cxn modelId="{705D413C-2C2E-423D-88CA-449FE8EC0256}" type="presOf" srcId="{CB4075B5-230F-47E3-A74D-79FA309AFC61}" destId="{E512B294-D02E-42CC-9873-DC8DED85D6F1}" srcOrd="0" destOrd="0" presId="urn:microsoft.com/office/officeart/2009/3/layout/HorizontalOrganizationChart"/>
    <dgm:cxn modelId="{663162DB-41C2-4E50-8222-F5EC9B5121DF}" type="presOf" srcId="{CD9768BA-0650-44F7-B13D-F067E9BD3C0F}" destId="{31C3375B-DDEC-4025-ADA8-F6C34A3CD1C3}" srcOrd="0" destOrd="0" presId="urn:microsoft.com/office/officeart/2009/3/layout/HorizontalOrganizationChart"/>
    <dgm:cxn modelId="{0ADF4AD3-DD7F-4EB7-9E5E-B20B0925697A}" type="presOf" srcId="{F5B7A113-4BB2-4966-9988-CB5077E041F5}" destId="{D8FB6E65-EBF4-41B6-A801-D0186141142F}" srcOrd="0" destOrd="0" presId="urn:microsoft.com/office/officeart/2009/3/layout/HorizontalOrganizationChart"/>
    <dgm:cxn modelId="{23677E39-D66A-432B-91FA-B012DC3C1DC5}" type="presOf" srcId="{25FC6FCE-C0D5-496A-A2C5-6AF7D3B9422D}" destId="{1E4C1067-97F0-4FF0-AC1C-461F42006738}" srcOrd="0" destOrd="0" presId="urn:microsoft.com/office/officeart/2009/3/layout/HorizontalOrganizationChart"/>
    <dgm:cxn modelId="{70F3379B-661D-4A56-ABB0-8CB0BA317C17}" type="presOf" srcId="{35481853-96E4-49D6-9B7B-C7507A242B8E}" destId="{0AE19A1E-565A-456D-93FC-8F7AC9E43115}" srcOrd="0" destOrd="0" presId="urn:microsoft.com/office/officeart/2009/3/layout/HorizontalOrganizationChart"/>
    <dgm:cxn modelId="{627A0251-A272-4AB3-B41D-DC45EEE9F452}" type="presOf" srcId="{144BDBF0-72EF-4D5A-BD64-90DC22B1A1AD}" destId="{112702E9-2658-422D-A1A6-84294AA5D7E8}" srcOrd="0" destOrd="0" presId="urn:microsoft.com/office/officeart/2009/3/layout/HorizontalOrganizationChart"/>
    <dgm:cxn modelId="{0923962B-E8C5-4C92-8780-1F136D97E9D2}" type="presOf" srcId="{6F61D396-9E24-4C4B-8981-EC07B4483485}" destId="{CACE9321-E20B-494D-89CE-A1DF4A8AB966}" srcOrd="0" destOrd="0" presId="urn:microsoft.com/office/officeart/2009/3/layout/HorizontalOrganizationChart"/>
    <dgm:cxn modelId="{1B438904-424B-4FF5-A7E0-65EF984D8B71}" type="presOf" srcId="{6F61D396-9E24-4C4B-8981-EC07B4483485}" destId="{577F8716-5C8A-4C35-9B22-C6A949A18B96}" srcOrd="1" destOrd="0" presId="urn:microsoft.com/office/officeart/2009/3/layout/HorizontalOrganizationChart"/>
    <dgm:cxn modelId="{A6AB486C-7507-49BD-9BEC-B0648A02B6C3}" srcId="{F33AE4B7-64D8-4CA5-B8FB-8EF43E34D290}" destId="{6F61D396-9E24-4C4B-8981-EC07B4483485}" srcOrd="0" destOrd="0" parTransId="{770D961E-2BBF-4EFE-898E-24CCA296542E}" sibTransId="{0DA5DC48-B2BB-4DB3-B030-669755047270}"/>
    <dgm:cxn modelId="{31D111CE-25C7-4DD8-A032-F9F864D51788}" type="presOf" srcId="{62615085-04C6-4C82-86FA-9AC39C1ECEE8}" destId="{BB9C7452-E731-413B-BED4-D035759C1BB1}" srcOrd="0" destOrd="0" presId="urn:microsoft.com/office/officeart/2009/3/layout/HorizontalOrganizationChart"/>
    <dgm:cxn modelId="{6E6F1F2A-41C1-428F-B84F-8817D153F995}" srcId="{F5B7A113-4BB2-4966-9988-CB5077E041F5}" destId="{AD17008B-5F9E-4B0E-964B-CAC30FE0F052}" srcOrd="0" destOrd="0" parTransId="{C078D90A-C14F-4353-B22B-705F305BE9CB}" sibTransId="{AF14B1AA-A736-4781-BC87-2C61713E724C}"/>
    <dgm:cxn modelId="{40C86CD7-6774-4551-B794-36940F38FA26}" srcId="{120B3281-B862-49D5-A70E-EA79B4D0F9C2}" destId="{68A7C5FB-95A9-4A15-A1D3-D6855AB1FD1B}" srcOrd="0" destOrd="0" parTransId="{1F37FA38-6B28-49A0-920C-B767804BE560}" sibTransId="{A1CB2124-3BC3-4303-B3AF-91D533901725}"/>
    <dgm:cxn modelId="{AA3A81DC-F2ED-42E1-84E5-51C40BACC5BD}" type="presOf" srcId="{F33AE4B7-64D8-4CA5-B8FB-8EF43E34D290}" destId="{A97C4094-50DB-40F1-9B7F-0F35723DB856}" srcOrd="1" destOrd="0" presId="urn:microsoft.com/office/officeart/2009/3/layout/HorizontalOrganizationChart"/>
    <dgm:cxn modelId="{36873589-B798-4EE6-A340-12A13581076F}" srcId="{0DB01FC1-DB50-4B37-9D87-037E345C7320}" destId="{F33AE4B7-64D8-4CA5-B8FB-8EF43E34D290}" srcOrd="0" destOrd="0" parTransId="{7AAE9B94-0D26-4407-BF88-A5F82607B546}" sibTransId="{75CFD697-8796-410B-B82C-74AC06EAFA1E}"/>
    <dgm:cxn modelId="{17BFE448-19BD-4646-8548-2E06F1F9522F}" type="presOf" srcId="{42258F02-91A4-4CF0-B1FB-174A29790BA7}" destId="{DE9E9A4B-5AEE-48A9-99DF-7E703F0A69C7}" srcOrd="0" destOrd="0" presId="urn:microsoft.com/office/officeart/2009/3/layout/HorizontalOrganizationChart"/>
    <dgm:cxn modelId="{C79B0390-F1AF-4A78-ABBA-3D5981226189}" srcId="{68A7C5FB-95A9-4A15-A1D3-D6855AB1FD1B}" destId="{35481853-96E4-49D6-9B7B-C7507A242B8E}" srcOrd="0" destOrd="0" parTransId="{144BDBF0-72EF-4D5A-BD64-90DC22B1A1AD}" sibTransId="{8923D3E1-6A21-40E5-8458-116CC54930B0}"/>
    <dgm:cxn modelId="{F46DB9BA-1595-4BAE-9068-7FF258DA0AD7}" type="presOf" srcId="{0DB01FC1-DB50-4B37-9D87-037E345C7320}" destId="{5E91BA9A-3FF2-4298-8E83-0DF3B2BAE109}" srcOrd="1" destOrd="0" presId="urn:microsoft.com/office/officeart/2009/3/layout/HorizontalOrganizationChart"/>
    <dgm:cxn modelId="{0A421BAC-662B-4DB4-8F5B-4111D370ED57}" type="presOf" srcId="{C17E80CF-2D7B-42BC-9510-A0D973E7059F}" destId="{83206A87-C9C6-455A-9DD6-005C69107FE9}" srcOrd="0" destOrd="0" presId="urn:microsoft.com/office/officeart/2009/3/layout/HorizontalOrganizationChart"/>
    <dgm:cxn modelId="{77BAE746-8EA7-4167-8523-CF95A59C5CAE}" type="presOf" srcId="{120B3281-B862-49D5-A70E-EA79B4D0F9C2}" destId="{429B5F22-F5D8-4051-91D7-9345511318C8}" srcOrd="0" destOrd="0" presId="urn:microsoft.com/office/officeart/2009/3/layout/HorizontalOrganizationChart"/>
    <dgm:cxn modelId="{52A1EB82-23F9-4613-9661-213D7581C511}" type="presOf" srcId="{3D222F95-DE6C-416F-AA2E-CA107440C5A8}" destId="{55AB8218-E07F-477F-B097-A236EF0A01F4}" srcOrd="0" destOrd="0" presId="urn:microsoft.com/office/officeart/2009/3/layout/HorizontalOrganizationChart"/>
    <dgm:cxn modelId="{90ABE81C-D00D-4F54-BD30-8D0F4B1099A5}" srcId="{C17E80CF-2D7B-42BC-9510-A0D973E7059F}" destId="{F5B7A113-4BB2-4966-9988-CB5077E041F5}" srcOrd="0" destOrd="0" parTransId="{58D79076-327F-445C-A90B-3D58BAC231D8}" sibTransId="{325DAD89-DE4D-4644-A262-D42A045B7D38}"/>
    <dgm:cxn modelId="{6274FD04-8780-4452-AFAE-EDF791C99D80}" type="presOf" srcId="{68A7C5FB-95A9-4A15-A1D3-D6855AB1FD1B}" destId="{A21C3C6A-DEE5-499A-97D4-79BD4D522572}" srcOrd="0" destOrd="0" presId="urn:microsoft.com/office/officeart/2009/3/layout/HorizontalOrganizationChart"/>
    <dgm:cxn modelId="{84A3A3F5-ADE7-4BC8-80A4-7B49A0EC3E4A}" type="presOf" srcId="{F33AE4B7-64D8-4CA5-B8FB-8EF43E34D290}" destId="{F1848AF9-0009-4DD1-8D53-97141F0DEFFC}" srcOrd="0" destOrd="0" presId="urn:microsoft.com/office/officeart/2009/3/layout/HorizontalOrganizationChart"/>
    <dgm:cxn modelId="{031B2BDF-AE8D-4589-83B4-F7DEE1BB488D}" srcId="{AD17008B-5F9E-4B0E-964B-CAC30FE0F052}" destId="{74BB56FB-4A70-4CE1-BCDD-1A444C554487}" srcOrd="0" destOrd="0" parTransId="{CD9768BA-0650-44F7-B13D-F067E9BD3C0F}" sibTransId="{B8D146B0-41E3-4121-988D-23B171C5B978}"/>
    <dgm:cxn modelId="{00A7D968-DBE2-4419-BAA4-DB51164DA8A3}" type="presOf" srcId="{25FC6FCE-C0D5-496A-A2C5-6AF7D3B9422D}" destId="{D52AE265-7745-4CDA-9F29-A483B870DF00}" srcOrd="1" destOrd="0" presId="urn:microsoft.com/office/officeart/2009/3/layout/HorizontalOrganizationChart"/>
    <dgm:cxn modelId="{0D451C35-C171-4A1F-A271-3382B0AF7118}" type="presOf" srcId="{C078D90A-C14F-4353-B22B-705F305BE9CB}" destId="{C44D1A3A-698F-4A3D-A58B-52E48425DA9D}" srcOrd="0" destOrd="0" presId="urn:microsoft.com/office/officeart/2009/3/layout/HorizontalOrganizationChart"/>
    <dgm:cxn modelId="{D22CC9C7-1DA0-4F72-8C24-0626A788ACEF}" type="presOf" srcId="{F5B7A113-4BB2-4966-9988-CB5077E041F5}" destId="{2F668C91-4DC5-49BB-9458-2EB75C59B9F4}" srcOrd="1" destOrd="0" presId="urn:microsoft.com/office/officeart/2009/3/layout/HorizontalOrganizationChart"/>
    <dgm:cxn modelId="{93C94D82-5B53-4ABC-9BE8-51AB7F19FE96}" type="presOf" srcId="{7AAE9B94-0D26-4407-BF88-A5F82607B546}" destId="{5FCCDD4E-3014-4D97-8028-76E34EC0C476}" srcOrd="0" destOrd="0" presId="urn:microsoft.com/office/officeart/2009/3/layout/HorizontalOrganizationChart"/>
    <dgm:cxn modelId="{60C9E510-8412-45AC-A429-6EE5099FB938}" type="presOf" srcId="{AD17008B-5F9E-4B0E-964B-CAC30FE0F052}" destId="{3A8A30DC-B4DB-4746-A8EA-57BB31503810}" srcOrd="1" destOrd="0" presId="urn:microsoft.com/office/officeart/2009/3/layout/HorizontalOrganizationChart"/>
    <dgm:cxn modelId="{92D9D971-E5B3-4C32-97CE-99E92A5D67CD}" type="presOf" srcId="{6BE59FC6-E04E-4CB2-AEE2-6B50D293DCB9}" destId="{455D8548-31AC-4CCA-A669-5FBFAB1F460D}" srcOrd="0" destOrd="0" presId="urn:microsoft.com/office/officeart/2009/3/layout/HorizontalOrganizationChart"/>
    <dgm:cxn modelId="{88E3A9FA-9F1F-4A1B-A511-52421D9F3987}" type="presOf" srcId="{74BB56FB-4A70-4CE1-BCDD-1A444C554487}" destId="{7A882330-4C3E-4DD4-9E92-8C9A9314158E}" srcOrd="1" destOrd="0" presId="urn:microsoft.com/office/officeart/2009/3/layout/HorizontalOrganizationChart"/>
    <dgm:cxn modelId="{F57AEC8E-A3CE-461F-B6CC-C182E02F0431}" srcId="{68A7C5FB-95A9-4A15-A1D3-D6855AB1FD1B}" destId="{C17E80CF-2D7B-42BC-9510-A0D973E7059F}" srcOrd="1" destOrd="0" parTransId="{3D222F95-DE6C-416F-AA2E-CA107440C5A8}" sibTransId="{0E328A00-E393-4A35-8B9A-8C4C202D20B5}"/>
    <dgm:cxn modelId="{8A2873ED-0A82-4BF9-99BC-904C49FE0106}" type="presOf" srcId="{AD17008B-5F9E-4B0E-964B-CAC30FE0F052}" destId="{9DEA7DB3-1AD4-43A4-8F12-F9B72627168C}" srcOrd="0" destOrd="0" presId="urn:microsoft.com/office/officeart/2009/3/layout/HorizontalOrganizationChart"/>
    <dgm:cxn modelId="{F61850CE-202A-4506-9072-435E4EAD81CD}" type="presOf" srcId="{74BB56FB-4A70-4CE1-BCDD-1A444C554487}" destId="{3B6E01DC-67DC-4356-B4C5-89ADB08BFCB6}" srcOrd="0" destOrd="0" presId="urn:microsoft.com/office/officeart/2009/3/layout/HorizontalOrganizationChart"/>
    <dgm:cxn modelId="{F1A39C4C-E5B2-4998-8A41-5B5E5ECBC64E}" type="presParOf" srcId="{429B5F22-F5D8-4051-91D7-9345511318C8}" destId="{312C3D5E-4340-4CD4-889E-FB685E9BBDCC}" srcOrd="0" destOrd="0" presId="urn:microsoft.com/office/officeart/2009/3/layout/HorizontalOrganizationChart"/>
    <dgm:cxn modelId="{4508413F-DCBD-4D99-92A1-60DD1B19042E}" type="presParOf" srcId="{312C3D5E-4340-4CD4-889E-FB685E9BBDCC}" destId="{471CAA2C-158C-418E-BAA7-72264E1AD085}" srcOrd="0" destOrd="0" presId="urn:microsoft.com/office/officeart/2009/3/layout/HorizontalOrganizationChart"/>
    <dgm:cxn modelId="{E9FA5D9A-675A-4247-B36E-60436A633D98}" type="presParOf" srcId="{471CAA2C-158C-418E-BAA7-72264E1AD085}" destId="{A21C3C6A-DEE5-499A-97D4-79BD4D522572}" srcOrd="0" destOrd="0" presId="urn:microsoft.com/office/officeart/2009/3/layout/HorizontalOrganizationChart"/>
    <dgm:cxn modelId="{75406B61-2839-4085-9A0F-C3476EE79AF6}" type="presParOf" srcId="{471CAA2C-158C-418E-BAA7-72264E1AD085}" destId="{66E988B8-4EBA-4D1B-97A3-D96A78A259B7}" srcOrd="1" destOrd="0" presId="urn:microsoft.com/office/officeart/2009/3/layout/HorizontalOrganizationChart"/>
    <dgm:cxn modelId="{0D80FE9E-B999-46B1-A091-53E8D243775A}" type="presParOf" srcId="{312C3D5E-4340-4CD4-889E-FB685E9BBDCC}" destId="{221F66B1-9365-4B1C-878B-4322CBD04B61}" srcOrd="1" destOrd="0" presId="urn:microsoft.com/office/officeart/2009/3/layout/HorizontalOrganizationChart"/>
    <dgm:cxn modelId="{A87B5105-B29C-4AD9-B8AC-34B6FD655271}" type="presParOf" srcId="{221F66B1-9365-4B1C-878B-4322CBD04B61}" destId="{112702E9-2658-422D-A1A6-84294AA5D7E8}" srcOrd="0" destOrd="0" presId="urn:microsoft.com/office/officeart/2009/3/layout/HorizontalOrganizationChart"/>
    <dgm:cxn modelId="{790B2DE7-2C51-457D-80A9-21B8884F019F}" type="presParOf" srcId="{221F66B1-9365-4B1C-878B-4322CBD04B61}" destId="{1DD93AAD-676C-46AC-B8D4-ABECC291C6CF}" srcOrd="1" destOrd="0" presId="urn:microsoft.com/office/officeart/2009/3/layout/HorizontalOrganizationChart"/>
    <dgm:cxn modelId="{31E1F59C-54A5-47EE-9838-0403E7A1D2C7}" type="presParOf" srcId="{1DD93AAD-676C-46AC-B8D4-ABECC291C6CF}" destId="{028F7F45-0D81-47ED-9B63-82C0BF264BFC}" srcOrd="0" destOrd="0" presId="urn:microsoft.com/office/officeart/2009/3/layout/HorizontalOrganizationChart"/>
    <dgm:cxn modelId="{1E016848-31F2-4CD4-8CEE-D36B6282F964}" type="presParOf" srcId="{028F7F45-0D81-47ED-9B63-82C0BF264BFC}" destId="{0AE19A1E-565A-456D-93FC-8F7AC9E43115}" srcOrd="0" destOrd="0" presId="urn:microsoft.com/office/officeart/2009/3/layout/HorizontalOrganizationChart"/>
    <dgm:cxn modelId="{B7DF4942-E673-4DC4-A3EF-41909AD366AD}" type="presParOf" srcId="{028F7F45-0D81-47ED-9B63-82C0BF264BFC}" destId="{F2F7ED74-2EBD-4A7F-803D-7C7D1B52EE08}" srcOrd="1" destOrd="0" presId="urn:microsoft.com/office/officeart/2009/3/layout/HorizontalOrganizationChart"/>
    <dgm:cxn modelId="{8C42ACC2-668C-4E64-98FB-6DE7A0BC0E6C}" type="presParOf" srcId="{1DD93AAD-676C-46AC-B8D4-ABECC291C6CF}" destId="{93A53544-E248-4DFC-B848-C13EF0F0F19A}" srcOrd="1" destOrd="0" presId="urn:microsoft.com/office/officeart/2009/3/layout/HorizontalOrganizationChart"/>
    <dgm:cxn modelId="{63E0901E-D0F3-48FB-85BA-555874AB48A5}" type="presParOf" srcId="{93A53544-E248-4DFC-B848-C13EF0F0F19A}" destId="{DE9E9A4B-5AEE-48A9-99DF-7E703F0A69C7}" srcOrd="0" destOrd="0" presId="urn:microsoft.com/office/officeart/2009/3/layout/HorizontalOrganizationChart"/>
    <dgm:cxn modelId="{3D079F7B-CDA7-4307-933F-DF7AB7522B3F}" type="presParOf" srcId="{93A53544-E248-4DFC-B848-C13EF0F0F19A}" destId="{D32B1BC6-796D-4216-A8A9-BF9B866D81A6}" srcOrd="1" destOrd="0" presId="urn:microsoft.com/office/officeart/2009/3/layout/HorizontalOrganizationChart"/>
    <dgm:cxn modelId="{50B458BF-0F34-4168-8EBF-8556F9F27AE6}" type="presParOf" srcId="{D32B1BC6-796D-4216-A8A9-BF9B866D81A6}" destId="{F93DCF5E-3C13-4527-AE76-A07ADB180A34}" srcOrd="0" destOrd="0" presId="urn:microsoft.com/office/officeart/2009/3/layout/HorizontalOrganizationChart"/>
    <dgm:cxn modelId="{96CF7F5F-0F06-4183-B2FE-1A6B9AF9721E}" type="presParOf" srcId="{F93DCF5E-3C13-4527-AE76-A07ADB180A34}" destId="{D1BEA398-68D2-4E8E-8954-9A494C4A1D96}" srcOrd="0" destOrd="0" presId="urn:microsoft.com/office/officeart/2009/3/layout/HorizontalOrganizationChart"/>
    <dgm:cxn modelId="{CDD52739-4F91-4C06-9EA4-3D9A363DA8C4}" type="presParOf" srcId="{F93DCF5E-3C13-4527-AE76-A07ADB180A34}" destId="{5E91BA9A-3FF2-4298-8E83-0DF3B2BAE109}" srcOrd="1" destOrd="0" presId="urn:microsoft.com/office/officeart/2009/3/layout/HorizontalOrganizationChart"/>
    <dgm:cxn modelId="{5EC8BD37-59E6-460D-8762-9076C04FCD12}" type="presParOf" srcId="{D32B1BC6-796D-4216-A8A9-BF9B866D81A6}" destId="{01EADF52-2016-4AAC-8C04-40A35F786F62}" srcOrd="1" destOrd="0" presId="urn:microsoft.com/office/officeart/2009/3/layout/HorizontalOrganizationChart"/>
    <dgm:cxn modelId="{5918AA94-CD24-4EE4-91B3-0EE6B2EF6DEA}" type="presParOf" srcId="{01EADF52-2016-4AAC-8C04-40A35F786F62}" destId="{5FCCDD4E-3014-4D97-8028-76E34EC0C476}" srcOrd="0" destOrd="0" presId="urn:microsoft.com/office/officeart/2009/3/layout/HorizontalOrganizationChart"/>
    <dgm:cxn modelId="{FC76708F-925D-4305-BF53-FB55FD15760D}" type="presParOf" srcId="{01EADF52-2016-4AAC-8C04-40A35F786F62}" destId="{02358C8F-E044-4C0F-8DCE-157D91EC30F0}" srcOrd="1" destOrd="0" presId="urn:microsoft.com/office/officeart/2009/3/layout/HorizontalOrganizationChart"/>
    <dgm:cxn modelId="{DD54D4E3-5BCB-43DF-A030-AE568EB9673E}" type="presParOf" srcId="{02358C8F-E044-4C0F-8DCE-157D91EC30F0}" destId="{ECD091E7-BBAF-494B-B7B7-78763EAA7B70}" srcOrd="0" destOrd="0" presId="urn:microsoft.com/office/officeart/2009/3/layout/HorizontalOrganizationChart"/>
    <dgm:cxn modelId="{46BE7DB1-54DC-4AC5-B57E-1844D6FB7ED6}" type="presParOf" srcId="{ECD091E7-BBAF-494B-B7B7-78763EAA7B70}" destId="{F1848AF9-0009-4DD1-8D53-97141F0DEFFC}" srcOrd="0" destOrd="0" presId="urn:microsoft.com/office/officeart/2009/3/layout/HorizontalOrganizationChart"/>
    <dgm:cxn modelId="{8C42F41B-3814-4B6D-B6EA-15E04AB5B405}" type="presParOf" srcId="{ECD091E7-BBAF-494B-B7B7-78763EAA7B70}" destId="{A97C4094-50DB-40F1-9B7F-0F35723DB856}" srcOrd="1" destOrd="0" presId="urn:microsoft.com/office/officeart/2009/3/layout/HorizontalOrganizationChart"/>
    <dgm:cxn modelId="{AFA519B1-C91A-4E05-8F0A-BD457C8C94FF}" type="presParOf" srcId="{02358C8F-E044-4C0F-8DCE-157D91EC30F0}" destId="{B0854047-2D61-4629-8598-2F68111BDF04}" srcOrd="1" destOrd="0" presId="urn:microsoft.com/office/officeart/2009/3/layout/HorizontalOrganizationChart"/>
    <dgm:cxn modelId="{4BE40481-D7D1-4F31-8DAB-B69933D8684C}" type="presParOf" srcId="{B0854047-2D61-4629-8598-2F68111BDF04}" destId="{D0630C20-9747-473B-AB17-14EF4C0CCB4D}" srcOrd="0" destOrd="0" presId="urn:microsoft.com/office/officeart/2009/3/layout/HorizontalOrganizationChart"/>
    <dgm:cxn modelId="{17959378-656F-48FB-8D42-26E52335D407}" type="presParOf" srcId="{B0854047-2D61-4629-8598-2F68111BDF04}" destId="{1F985F2F-49A3-43BA-AE66-14FB2B2993BA}" srcOrd="1" destOrd="0" presId="urn:microsoft.com/office/officeart/2009/3/layout/HorizontalOrganizationChart"/>
    <dgm:cxn modelId="{792E9998-5F94-4DC4-AC6A-F9D97A1A3A2F}" type="presParOf" srcId="{1F985F2F-49A3-43BA-AE66-14FB2B2993BA}" destId="{CE528A80-6A47-4DF1-A4B0-9669C2029B55}" srcOrd="0" destOrd="0" presId="urn:microsoft.com/office/officeart/2009/3/layout/HorizontalOrganizationChart"/>
    <dgm:cxn modelId="{D2D4EF88-25CF-46D7-9A42-85D9D1D7AE62}" type="presParOf" srcId="{CE528A80-6A47-4DF1-A4B0-9669C2029B55}" destId="{CACE9321-E20B-494D-89CE-A1DF4A8AB966}" srcOrd="0" destOrd="0" presId="urn:microsoft.com/office/officeart/2009/3/layout/HorizontalOrganizationChart"/>
    <dgm:cxn modelId="{EF198626-3EC6-4D6E-8276-0A82F54467B6}" type="presParOf" srcId="{CE528A80-6A47-4DF1-A4B0-9669C2029B55}" destId="{577F8716-5C8A-4C35-9B22-C6A949A18B96}" srcOrd="1" destOrd="0" presId="urn:microsoft.com/office/officeart/2009/3/layout/HorizontalOrganizationChart"/>
    <dgm:cxn modelId="{B2875FD3-6A56-49A7-B9CE-FEE84C309AA5}" type="presParOf" srcId="{1F985F2F-49A3-43BA-AE66-14FB2B2993BA}" destId="{1352C28B-7CD2-4F0E-9EF5-CFB00E211F2A}" srcOrd="1" destOrd="0" presId="urn:microsoft.com/office/officeart/2009/3/layout/HorizontalOrganizationChart"/>
    <dgm:cxn modelId="{58A21498-1DA4-41B9-9B87-A31196233AC8}" type="presParOf" srcId="{1F985F2F-49A3-43BA-AE66-14FB2B2993BA}" destId="{66C8230B-9B97-44F7-A910-A807141D7AD5}" srcOrd="2" destOrd="0" presId="urn:microsoft.com/office/officeart/2009/3/layout/HorizontalOrganizationChart"/>
    <dgm:cxn modelId="{BDA83A88-C366-4925-BF59-67187E6359FC}" type="presParOf" srcId="{02358C8F-E044-4C0F-8DCE-157D91EC30F0}" destId="{C21BDEE7-0E7C-45B4-A990-BCE6A9357262}" srcOrd="2" destOrd="0" presId="urn:microsoft.com/office/officeart/2009/3/layout/HorizontalOrganizationChart"/>
    <dgm:cxn modelId="{25B8C78C-9489-4BE6-B920-6833D7A4F40D}" type="presParOf" srcId="{01EADF52-2016-4AAC-8C04-40A35F786F62}" destId="{BB9C7452-E731-413B-BED4-D035759C1BB1}" srcOrd="2" destOrd="0" presId="urn:microsoft.com/office/officeart/2009/3/layout/HorizontalOrganizationChart"/>
    <dgm:cxn modelId="{F6D8A598-D676-4984-9D17-EFAC46573D51}" type="presParOf" srcId="{01EADF52-2016-4AAC-8C04-40A35F786F62}" destId="{42FD57DA-2AF9-41A3-82D6-E559FFC4896C}" srcOrd="3" destOrd="0" presId="urn:microsoft.com/office/officeart/2009/3/layout/HorizontalOrganizationChart"/>
    <dgm:cxn modelId="{2A5DD223-6A29-4500-A9D4-C36CCC3ABCEB}" type="presParOf" srcId="{42FD57DA-2AF9-41A3-82D6-E559FFC4896C}" destId="{AD83C05B-62D6-434E-B98C-FFC4EA43753F}" srcOrd="0" destOrd="0" presId="urn:microsoft.com/office/officeart/2009/3/layout/HorizontalOrganizationChart"/>
    <dgm:cxn modelId="{E380018C-E227-4FA0-BB54-C221A84D7466}" type="presParOf" srcId="{AD83C05B-62D6-434E-B98C-FFC4EA43753F}" destId="{1E4C1067-97F0-4FF0-AC1C-461F42006738}" srcOrd="0" destOrd="0" presId="urn:microsoft.com/office/officeart/2009/3/layout/HorizontalOrganizationChart"/>
    <dgm:cxn modelId="{E5B38B69-0F1C-4EC2-821E-9B8064A196F4}" type="presParOf" srcId="{AD83C05B-62D6-434E-B98C-FFC4EA43753F}" destId="{D52AE265-7745-4CDA-9F29-A483B870DF00}" srcOrd="1" destOrd="0" presId="urn:microsoft.com/office/officeart/2009/3/layout/HorizontalOrganizationChart"/>
    <dgm:cxn modelId="{B8559AB3-016E-4758-AC6A-963FCB19EC97}" type="presParOf" srcId="{42FD57DA-2AF9-41A3-82D6-E559FFC4896C}" destId="{33329E15-D59C-4EA7-A29D-50E3CAAA2D49}" srcOrd="1" destOrd="0" presId="urn:microsoft.com/office/officeart/2009/3/layout/HorizontalOrganizationChart"/>
    <dgm:cxn modelId="{11CD288C-F1B3-4AD6-914C-32F62C3083B5}" type="presParOf" srcId="{33329E15-D59C-4EA7-A29D-50E3CAAA2D49}" destId="{E512B294-D02E-42CC-9873-DC8DED85D6F1}" srcOrd="0" destOrd="0" presId="urn:microsoft.com/office/officeart/2009/3/layout/HorizontalOrganizationChart"/>
    <dgm:cxn modelId="{595E0D63-8D99-4CCC-802E-1CB5009030DE}" type="presParOf" srcId="{33329E15-D59C-4EA7-A29D-50E3CAAA2D49}" destId="{70BB8977-161C-44C2-98F2-036A2B86510C}" srcOrd="1" destOrd="0" presId="urn:microsoft.com/office/officeart/2009/3/layout/HorizontalOrganizationChart"/>
    <dgm:cxn modelId="{ECD311DB-7B99-4CED-906E-4FED3095C3BE}" type="presParOf" srcId="{70BB8977-161C-44C2-98F2-036A2B86510C}" destId="{57D8BAA0-69D9-40FE-AE71-2B051698E742}" srcOrd="0" destOrd="0" presId="urn:microsoft.com/office/officeart/2009/3/layout/HorizontalOrganizationChart"/>
    <dgm:cxn modelId="{297E990B-0306-4AF8-A542-81E7E834FA53}" type="presParOf" srcId="{57D8BAA0-69D9-40FE-AE71-2B051698E742}" destId="{455D8548-31AC-4CCA-A669-5FBFAB1F460D}" srcOrd="0" destOrd="0" presId="urn:microsoft.com/office/officeart/2009/3/layout/HorizontalOrganizationChart"/>
    <dgm:cxn modelId="{1A65F848-7A77-4F0B-9F4F-C40F7779D2BE}" type="presParOf" srcId="{57D8BAA0-69D9-40FE-AE71-2B051698E742}" destId="{1954D129-64BB-4386-BF68-B8C756D87712}" srcOrd="1" destOrd="0" presId="urn:microsoft.com/office/officeart/2009/3/layout/HorizontalOrganizationChart"/>
    <dgm:cxn modelId="{B7F02759-9BF4-4CE9-BEED-DD95C7DD073B}" type="presParOf" srcId="{70BB8977-161C-44C2-98F2-036A2B86510C}" destId="{CC90EBC2-8740-4737-B628-77E510033935}" srcOrd="1" destOrd="0" presId="urn:microsoft.com/office/officeart/2009/3/layout/HorizontalOrganizationChart"/>
    <dgm:cxn modelId="{18161E20-25F7-4691-A8C2-A1990B3D3832}" type="presParOf" srcId="{70BB8977-161C-44C2-98F2-036A2B86510C}" destId="{2632592E-75EF-4F21-9D4E-6EC7EC712F73}" srcOrd="2" destOrd="0" presId="urn:microsoft.com/office/officeart/2009/3/layout/HorizontalOrganizationChart"/>
    <dgm:cxn modelId="{FEC63B2F-489E-4474-9A7A-558DC997F038}" type="presParOf" srcId="{42FD57DA-2AF9-41A3-82D6-E559FFC4896C}" destId="{4EE69568-98C7-4D3B-B141-35DBF22ED478}" srcOrd="2" destOrd="0" presId="urn:microsoft.com/office/officeart/2009/3/layout/HorizontalOrganizationChart"/>
    <dgm:cxn modelId="{EDF42972-1109-4A3D-B8B3-9E1580F65907}" type="presParOf" srcId="{D32B1BC6-796D-4216-A8A9-BF9B866D81A6}" destId="{51CA7804-97BF-4516-AE01-B19BFF3E6222}" srcOrd="2" destOrd="0" presId="urn:microsoft.com/office/officeart/2009/3/layout/HorizontalOrganizationChart"/>
    <dgm:cxn modelId="{22650F22-6044-40A4-AD9C-9FC847730E06}" type="presParOf" srcId="{1DD93AAD-676C-46AC-B8D4-ABECC291C6CF}" destId="{4D952EA2-FD33-4BC9-A0D7-2025FD97B19F}" srcOrd="2" destOrd="0" presId="urn:microsoft.com/office/officeart/2009/3/layout/HorizontalOrganizationChart"/>
    <dgm:cxn modelId="{FD031A68-D523-4B29-8A0F-C996AC83859A}" type="presParOf" srcId="{221F66B1-9365-4B1C-878B-4322CBD04B61}" destId="{55AB8218-E07F-477F-B097-A236EF0A01F4}" srcOrd="2" destOrd="0" presId="urn:microsoft.com/office/officeart/2009/3/layout/HorizontalOrganizationChart"/>
    <dgm:cxn modelId="{1BB15C95-35E8-4A6A-A41A-0050037A0D8F}" type="presParOf" srcId="{221F66B1-9365-4B1C-878B-4322CBD04B61}" destId="{0E08A059-E656-4DB9-86B1-CB3EF94A9845}" srcOrd="3" destOrd="0" presId="urn:microsoft.com/office/officeart/2009/3/layout/HorizontalOrganizationChart"/>
    <dgm:cxn modelId="{8A2C8346-C3AF-4D32-A73F-8E7F5BCE1DE3}" type="presParOf" srcId="{0E08A059-E656-4DB9-86B1-CB3EF94A9845}" destId="{28356804-CB24-46D5-9C34-DA981263D413}" srcOrd="0" destOrd="0" presId="urn:microsoft.com/office/officeart/2009/3/layout/HorizontalOrganizationChart"/>
    <dgm:cxn modelId="{FEDDB191-5629-4473-8A8A-E437EF0FD0C4}" type="presParOf" srcId="{28356804-CB24-46D5-9C34-DA981263D413}" destId="{83206A87-C9C6-455A-9DD6-005C69107FE9}" srcOrd="0" destOrd="0" presId="urn:microsoft.com/office/officeart/2009/3/layout/HorizontalOrganizationChart"/>
    <dgm:cxn modelId="{3F447062-EB57-49D6-BFEC-408A1819BD7B}" type="presParOf" srcId="{28356804-CB24-46D5-9C34-DA981263D413}" destId="{BE75FA57-1EA3-4DDD-8264-5CAC621F4700}" srcOrd="1" destOrd="0" presId="urn:microsoft.com/office/officeart/2009/3/layout/HorizontalOrganizationChart"/>
    <dgm:cxn modelId="{8471A1BB-3656-466A-AD3C-C9DC68F4E66D}" type="presParOf" srcId="{0E08A059-E656-4DB9-86B1-CB3EF94A9845}" destId="{8D3DBE4E-3F16-4F70-AD94-DF4A726CC3A8}" srcOrd="1" destOrd="0" presId="urn:microsoft.com/office/officeart/2009/3/layout/HorizontalOrganizationChart"/>
    <dgm:cxn modelId="{F19182C1-5F43-4863-8400-9FD121FE5FF6}" type="presParOf" srcId="{8D3DBE4E-3F16-4F70-AD94-DF4A726CC3A8}" destId="{BC576720-2491-4C18-B2F9-59E5C9818D17}" srcOrd="0" destOrd="0" presId="urn:microsoft.com/office/officeart/2009/3/layout/HorizontalOrganizationChart"/>
    <dgm:cxn modelId="{A08C86DB-5D5F-4A4F-9E8C-D35FA822B92C}" type="presParOf" srcId="{8D3DBE4E-3F16-4F70-AD94-DF4A726CC3A8}" destId="{6E0642A5-8852-40B7-8998-2DDE04BE8D4D}" srcOrd="1" destOrd="0" presId="urn:microsoft.com/office/officeart/2009/3/layout/HorizontalOrganizationChart"/>
    <dgm:cxn modelId="{6AB3C141-4100-4646-B1C8-65C47D7F7066}" type="presParOf" srcId="{6E0642A5-8852-40B7-8998-2DDE04BE8D4D}" destId="{C0B00EE8-960F-46ED-AD8E-87B327034B26}" srcOrd="0" destOrd="0" presId="urn:microsoft.com/office/officeart/2009/3/layout/HorizontalOrganizationChart"/>
    <dgm:cxn modelId="{5E44258D-F937-4C5B-A237-7A101AF6BE3E}" type="presParOf" srcId="{C0B00EE8-960F-46ED-AD8E-87B327034B26}" destId="{D8FB6E65-EBF4-41B6-A801-D0186141142F}" srcOrd="0" destOrd="0" presId="urn:microsoft.com/office/officeart/2009/3/layout/HorizontalOrganizationChart"/>
    <dgm:cxn modelId="{313F5CDC-2E59-4990-A99A-5C329B8A1246}" type="presParOf" srcId="{C0B00EE8-960F-46ED-AD8E-87B327034B26}" destId="{2F668C91-4DC5-49BB-9458-2EB75C59B9F4}" srcOrd="1" destOrd="0" presId="urn:microsoft.com/office/officeart/2009/3/layout/HorizontalOrganizationChart"/>
    <dgm:cxn modelId="{2BEBEB33-19D4-4D69-8485-A9C680D30BCE}" type="presParOf" srcId="{6E0642A5-8852-40B7-8998-2DDE04BE8D4D}" destId="{2105F3D0-D6DA-40CF-BDAF-C39BC0E8873E}" srcOrd="1" destOrd="0" presId="urn:microsoft.com/office/officeart/2009/3/layout/HorizontalOrganizationChart"/>
    <dgm:cxn modelId="{A99CEDBF-2C47-4970-9859-37B7EB3CFC6E}" type="presParOf" srcId="{2105F3D0-D6DA-40CF-BDAF-C39BC0E8873E}" destId="{C44D1A3A-698F-4A3D-A58B-52E48425DA9D}" srcOrd="0" destOrd="0" presId="urn:microsoft.com/office/officeart/2009/3/layout/HorizontalOrganizationChart"/>
    <dgm:cxn modelId="{778155D8-151A-487E-8BCE-B22277AB0519}" type="presParOf" srcId="{2105F3D0-D6DA-40CF-BDAF-C39BC0E8873E}" destId="{B5515B01-0480-45DA-A133-7ABD0D063CE4}" srcOrd="1" destOrd="0" presId="urn:microsoft.com/office/officeart/2009/3/layout/HorizontalOrganizationChart"/>
    <dgm:cxn modelId="{1C872BF9-D24E-4FC8-8A9C-09E279915C9A}" type="presParOf" srcId="{B5515B01-0480-45DA-A133-7ABD0D063CE4}" destId="{8798D416-BF38-4E9E-8B43-256FD6E12718}" srcOrd="0" destOrd="0" presId="urn:microsoft.com/office/officeart/2009/3/layout/HorizontalOrganizationChart"/>
    <dgm:cxn modelId="{B32860CC-AE84-41A8-BC7E-7F0AE81932D7}" type="presParOf" srcId="{8798D416-BF38-4E9E-8B43-256FD6E12718}" destId="{9DEA7DB3-1AD4-43A4-8F12-F9B72627168C}" srcOrd="0" destOrd="0" presId="urn:microsoft.com/office/officeart/2009/3/layout/HorizontalOrganizationChart"/>
    <dgm:cxn modelId="{605747DD-8A34-40B8-92CE-F7A311A5D993}" type="presParOf" srcId="{8798D416-BF38-4E9E-8B43-256FD6E12718}" destId="{3A8A30DC-B4DB-4746-A8EA-57BB31503810}" srcOrd="1" destOrd="0" presId="urn:microsoft.com/office/officeart/2009/3/layout/HorizontalOrganizationChart"/>
    <dgm:cxn modelId="{EB7AE0DE-3AC4-4F85-84CF-0CACB68555FB}" type="presParOf" srcId="{B5515B01-0480-45DA-A133-7ABD0D063CE4}" destId="{6434E02D-3874-4362-BFD0-D357702ED680}" srcOrd="1" destOrd="0" presId="urn:microsoft.com/office/officeart/2009/3/layout/HorizontalOrganizationChart"/>
    <dgm:cxn modelId="{80EB5FC4-EC75-4E5F-BD88-27CA4869582C}" type="presParOf" srcId="{6434E02D-3874-4362-BFD0-D357702ED680}" destId="{31C3375B-DDEC-4025-ADA8-F6C34A3CD1C3}" srcOrd="0" destOrd="0" presId="urn:microsoft.com/office/officeart/2009/3/layout/HorizontalOrganizationChart"/>
    <dgm:cxn modelId="{E53A15A4-B242-4714-8D20-F12BFB6C179D}" type="presParOf" srcId="{6434E02D-3874-4362-BFD0-D357702ED680}" destId="{13FEB04E-554B-480B-8732-2E36531386E2}" srcOrd="1" destOrd="0" presId="urn:microsoft.com/office/officeart/2009/3/layout/HorizontalOrganizationChart"/>
    <dgm:cxn modelId="{687B6136-111E-4EAE-852E-3AD291371292}" type="presParOf" srcId="{13FEB04E-554B-480B-8732-2E36531386E2}" destId="{E29454C7-EEC8-4DE9-952D-1C74A758D2C6}" srcOrd="0" destOrd="0" presId="urn:microsoft.com/office/officeart/2009/3/layout/HorizontalOrganizationChart"/>
    <dgm:cxn modelId="{FC88F867-4BF2-44BC-ABAC-E9395462E3F2}" type="presParOf" srcId="{E29454C7-EEC8-4DE9-952D-1C74A758D2C6}" destId="{3B6E01DC-67DC-4356-B4C5-89ADB08BFCB6}" srcOrd="0" destOrd="0" presId="urn:microsoft.com/office/officeart/2009/3/layout/HorizontalOrganizationChart"/>
    <dgm:cxn modelId="{9646E1FE-339E-4FFA-A99E-0D7389C4A24A}" type="presParOf" srcId="{E29454C7-EEC8-4DE9-952D-1C74A758D2C6}" destId="{7A882330-4C3E-4DD4-9E92-8C9A9314158E}" srcOrd="1" destOrd="0" presId="urn:microsoft.com/office/officeart/2009/3/layout/HorizontalOrganizationChart"/>
    <dgm:cxn modelId="{6DFDE893-9F2A-4535-B100-61CE6BC01EF2}" type="presParOf" srcId="{13FEB04E-554B-480B-8732-2E36531386E2}" destId="{7DE4AF83-333B-416B-BDB2-73ECD88A30AC}" srcOrd="1" destOrd="0" presId="urn:microsoft.com/office/officeart/2009/3/layout/HorizontalOrganizationChart"/>
    <dgm:cxn modelId="{87CFD967-8E07-4607-A54B-07B726881182}" type="presParOf" srcId="{13FEB04E-554B-480B-8732-2E36531386E2}" destId="{7769B403-18A8-4E6C-A08E-005D410CA13F}" srcOrd="2" destOrd="0" presId="urn:microsoft.com/office/officeart/2009/3/layout/HorizontalOrganizationChart"/>
    <dgm:cxn modelId="{EFC4E264-4A74-4F4A-8FDE-C308FCFF3553}" type="presParOf" srcId="{B5515B01-0480-45DA-A133-7ABD0D063CE4}" destId="{471FDF5C-0686-42CD-92EA-78557697C4CA}" srcOrd="2" destOrd="0" presId="urn:microsoft.com/office/officeart/2009/3/layout/HorizontalOrganizationChart"/>
    <dgm:cxn modelId="{C2C16CA0-F2C6-420E-96FB-7194FEA86B5F}" type="presParOf" srcId="{6E0642A5-8852-40B7-8998-2DDE04BE8D4D}" destId="{8CC5CF09-30EB-4C9B-85A2-C07FDA42BA13}" srcOrd="2" destOrd="0" presId="urn:microsoft.com/office/officeart/2009/3/layout/HorizontalOrganizationChart"/>
    <dgm:cxn modelId="{2EF34CFE-07B9-4E09-8E11-E93F0CC2B24B}" type="presParOf" srcId="{0E08A059-E656-4DB9-86B1-CB3EF94A9845}" destId="{DDF41418-9D24-4D44-8BB4-7E1A570F34CE}" srcOrd="2" destOrd="0" presId="urn:microsoft.com/office/officeart/2009/3/layout/HorizontalOrganizationChart"/>
    <dgm:cxn modelId="{D4A1784A-40D4-4044-9385-220FE12C4C83}" type="presParOf" srcId="{312C3D5E-4340-4CD4-889E-FB685E9BBDCC}" destId="{8AFBA71F-2313-4286-B91C-EC646B377E54}"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89A78B-14AC-4B74-B276-26CFC89F4E6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816CB9EE-5EB2-4964-A14D-5942795D193B}">
      <dgm:prSet phldrT="[Texto]"/>
      <dgm:spPr/>
      <dgm:t>
        <a:bodyPr/>
        <a:lstStyle/>
        <a:p>
          <a:r>
            <a:rPr lang="es-EC" dirty="0" smtClean="0"/>
            <a:t>   </a:t>
          </a:r>
          <a:endParaRPr lang="es-EC" dirty="0"/>
        </a:p>
      </dgm:t>
    </dgm:pt>
    <dgm:pt modelId="{C5CDA614-F75A-4CA1-9668-41A8BA7A2B1A}" type="parTrans" cxnId="{0AB30E51-C3B8-4839-9C3F-3A5311CE90F4}">
      <dgm:prSet/>
      <dgm:spPr/>
      <dgm:t>
        <a:bodyPr/>
        <a:lstStyle/>
        <a:p>
          <a:endParaRPr lang="es-EC"/>
        </a:p>
      </dgm:t>
    </dgm:pt>
    <dgm:pt modelId="{F6AA4264-E7C4-49A9-9D7D-A1310A1BF6CC}" type="sibTrans" cxnId="{0AB30E51-C3B8-4839-9C3F-3A5311CE90F4}">
      <dgm:prSet/>
      <dgm:spPr/>
      <dgm:t>
        <a:bodyPr/>
        <a:lstStyle/>
        <a:p>
          <a:endParaRPr lang="es-EC"/>
        </a:p>
      </dgm:t>
    </dgm:pt>
    <dgm:pt modelId="{037516D3-1B6C-4225-8C0B-9732BC68E585}">
      <dgm:prSet phldrT="[Texto]"/>
      <dgm:spPr/>
      <dgm:t>
        <a:bodyPr/>
        <a:lstStyle/>
        <a:p>
          <a:r>
            <a:rPr lang="es-EC" dirty="0" smtClean="0"/>
            <a:t>Se presenta cuando existen modulaciones en la potencia de la lámpara con una determinada frecuencia a la cual se le conoce como frecuencia característica. </a:t>
          </a:r>
          <a:endParaRPr lang="es-EC" dirty="0"/>
        </a:p>
      </dgm:t>
    </dgm:pt>
    <dgm:pt modelId="{81DD555E-4ED1-43BA-B0B0-6560D1DD3ABB}" type="parTrans" cxnId="{1096A273-4EAB-4414-BF7B-7153EEF71993}">
      <dgm:prSet/>
      <dgm:spPr/>
      <dgm:t>
        <a:bodyPr/>
        <a:lstStyle/>
        <a:p>
          <a:endParaRPr lang="es-EC"/>
        </a:p>
      </dgm:t>
    </dgm:pt>
    <dgm:pt modelId="{F4B02333-DA1A-469E-8743-784E6CFB7DF7}" type="sibTrans" cxnId="{1096A273-4EAB-4414-BF7B-7153EEF71993}">
      <dgm:prSet/>
      <dgm:spPr/>
      <dgm:t>
        <a:bodyPr/>
        <a:lstStyle/>
        <a:p>
          <a:endParaRPr lang="es-EC"/>
        </a:p>
      </dgm:t>
    </dgm:pt>
    <dgm:pt modelId="{292BBE4B-EF4A-452B-A99E-DB9C3D78B0BD}">
      <dgm:prSet phldrT="[Texto]"/>
      <dgm:spPr/>
      <dgm:t>
        <a:bodyPr/>
        <a:lstStyle/>
        <a:p>
          <a:r>
            <a:rPr lang="es-EC" dirty="0" smtClean="0"/>
            <a:t>Esto da lugar a un  sobre voltaje en la lámpara así como también a un movimiento del plasma el cual puede ser violento. Esto produce fuertes fluctuaciones en la luz.	</a:t>
          </a:r>
          <a:endParaRPr lang="es-EC" dirty="0"/>
        </a:p>
      </dgm:t>
    </dgm:pt>
    <dgm:pt modelId="{0BF97350-3CEC-49B4-B062-6A872D9CE207}" type="parTrans" cxnId="{C63F7150-2659-46CB-8F8D-4075042571FF}">
      <dgm:prSet/>
      <dgm:spPr/>
      <dgm:t>
        <a:bodyPr/>
        <a:lstStyle/>
        <a:p>
          <a:endParaRPr lang="es-EC"/>
        </a:p>
      </dgm:t>
    </dgm:pt>
    <dgm:pt modelId="{03D170B2-6EC1-4450-88D3-D1E7D9113CC4}" type="sibTrans" cxnId="{C63F7150-2659-46CB-8F8D-4075042571FF}">
      <dgm:prSet/>
      <dgm:spPr/>
      <dgm:t>
        <a:bodyPr/>
        <a:lstStyle/>
        <a:p>
          <a:endParaRPr lang="es-EC"/>
        </a:p>
      </dgm:t>
    </dgm:pt>
    <dgm:pt modelId="{E9EA5F41-D87F-4700-BE7D-661A48415529}">
      <dgm:prSet phldrT="[Texto]"/>
      <dgm:spPr/>
      <dgm:t>
        <a:bodyPr/>
        <a:lstStyle/>
        <a:p>
          <a:endParaRPr lang="es-EC" dirty="0"/>
        </a:p>
      </dgm:t>
    </dgm:pt>
    <dgm:pt modelId="{EDFB2BC2-50FB-4B08-AB24-CA47B781DC7B}" type="parTrans" cxnId="{EDE6A3BE-9D0F-42E6-963E-9A5BBA68BA0D}">
      <dgm:prSet/>
      <dgm:spPr/>
      <dgm:t>
        <a:bodyPr/>
        <a:lstStyle/>
        <a:p>
          <a:endParaRPr lang="es-EC"/>
        </a:p>
      </dgm:t>
    </dgm:pt>
    <dgm:pt modelId="{59F2347C-692D-4107-8F0C-81296FA86604}" type="sibTrans" cxnId="{EDE6A3BE-9D0F-42E6-963E-9A5BBA68BA0D}">
      <dgm:prSet/>
      <dgm:spPr/>
      <dgm:t>
        <a:bodyPr/>
        <a:lstStyle/>
        <a:p>
          <a:endParaRPr lang="es-EC"/>
        </a:p>
      </dgm:t>
    </dgm:pt>
    <dgm:pt modelId="{4BEF4527-6934-48C5-8338-C775B0B5CFBF}">
      <dgm:prSet phldrT="[Texto]"/>
      <dgm:spPr/>
      <dgm:t>
        <a:bodyPr/>
        <a:lstStyle/>
        <a:p>
          <a:r>
            <a:rPr lang="es-EC" dirty="0" smtClean="0"/>
            <a:t>También puede producir que  el plasma toque la pared del tubo de descarga, provocando la extinción del arco, e incluso, la ruptura de la lámpara</a:t>
          </a:r>
          <a:endParaRPr lang="es-EC" dirty="0"/>
        </a:p>
      </dgm:t>
    </dgm:pt>
    <dgm:pt modelId="{E9F84F91-64BC-491D-8B6C-8AD968F1F941}" type="parTrans" cxnId="{C09237D2-F7CA-44EE-9A3F-F5B03D2B21A8}">
      <dgm:prSet/>
      <dgm:spPr/>
      <dgm:t>
        <a:bodyPr/>
        <a:lstStyle/>
        <a:p>
          <a:endParaRPr lang="es-EC"/>
        </a:p>
      </dgm:t>
    </dgm:pt>
    <dgm:pt modelId="{8A6BF68B-20E9-4A6E-9A0A-AEEDAA247152}" type="sibTrans" cxnId="{C09237D2-F7CA-44EE-9A3F-F5B03D2B21A8}">
      <dgm:prSet/>
      <dgm:spPr/>
      <dgm:t>
        <a:bodyPr/>
        <a:lstStyle/>
        <a:p>
          <a:endParaRPr lang="es-EC"/>
        </a:p>
      </dgm:t>
    </dgm:pt>
    <dgm:pt modelId="{E0D4C033-3AF0-40F5-9BFB-8411DF0ED19E}">
      <dgm:prSet phldrT="[Texto]"/>
      <dgm:spPr/>
      <dgm:t>
        <a:bodyPr/>
        <a:lstStyle/>
        <a:p>
          <a:r>
            <a:rPr lang="es-EC" dirty="0" smtClean="0"/>
            <a:t>  </a:t>
          </a:r>
          <a:endParaRPr lang="es-EC" dirty="0"/>
        </a:p>
      </dgm:t>
    </dgm:pt>
    <dgm:pt modelId="{51BA5777-DE79-450B-A6E3-867E19B56DFB}" type="sibTrans" cxnId="{10593407-1E62-42E8-8E83-A55041E514AE}">
      <dgm:prSet/>
      <dgm:spPr/>
      <dgm:t>
        <a:bodyPr/>
        <a:lstStyle/>
        <a:p>
          <a:endParaRPr lang="es-EC"/>
        </a:p>
      </dgm:t>
    </dgm:pt>
    <dgm:pt modelId="{744ECF58-566D-4340-AD9A-4FFBE98C35E2}" type="parTrans" cxnId="{10593407-1E62-42E8-8E83-A55041E514AE}">
      <dgm:prSet/>
      <dgm:spPr/>
      <dgm:t>
        <a:bodyPr/>
        <a:lstStyle/>
        <a:p>
          <a:endParaRPr lang="es-EC"/>
        </a:p>
      </dgm:t>
    </dgm:pt>
    <dgm:pt modelId="{2658C620-4E95-46E3-9853-BDA1F11907B8}" type="pres">
      <dgm:prSet presAssocID="{3089A78B-14AC-4B74-B276-26CFC89F4E67}" presName="linearFlow" presStyleCnt="0">
        <dgm:presLayoutVars>
          <dgm:dir/>
          <dgm:animLvl val="lvl"/>
          <dgm:resizeHandles val="exact"/>
        </dgm:presLayoutVars>
      </dgm:prSet>
      <dgm:spPr/>
      <dgm:t>
        <a:bodyPr/>
        <a:lstStyle/>
        <a:p>
          <a:endParaRPr lang="es-EC"/>
        </a:p>
      </dgm:t>
    </dgm:pt>
    <dgm:pt modelId="{149055FE-2FA3-493C-8446-1576274D4774}" type="pres">
      <dgm:prSet presAssocID="{816CB9EE-5EB2-4964-A14D-5942795D193B}" presName="composite" presStyleCnt="0"/>
      <dgm:spPr/>
    </dgm:pt>
    <dgm:pt modelId="{A6FBA6D7-184F-4E20-A3D3-F3A87719FB5C}" type="pres">
      <dgm:prSet presAssocID="{816CB9EE-5EB2-4964-A14D-5942795D193B}" presName="parentText" presStyleLbl="alignNode1" presStyleIdx="0" presStyleCnt="3">
        <dgm:presLayoutVars>
          <dgm:chMax val="1"/>
          <dgm:bulletEnabled val="1"/>
        </dgm:presLayoutVars>
      </dgm:prSet>
      <dgm:spPr/>
      <dgm:t>
        <a:bodyPr/>
        <a:lstStyle/>
        <a:p>
          <a:endParaRPr lang="es-EC"/>
        </a:p>
      </dgm:t>
    </dgm:pt>
    <dgm:pt modelId="{22A9B1F8-2BB6-4144-9AC9-EA7804557DDF}" type="pres">
      <dgm:prSet presAssocID="{816CB9EE-5EB2-4964-A14D-5942795D193B}" presName="descendantText" presStyleLbl="alignAcc1" presStyleIdx="0" presStyleCnt="3">
        <dgm:presLayoutVars>
          <dgm:bulletEnabled val="1"/>
        </dgm:presLayoutVars>
      </dgm:prSet>
      <dgm:spPr/>
      <dgm:t>
        <a:bodyPr/>
        <a:lstStyle/>
        <a:p>
          <a:endParaRPr lang="es-EC"/>
        </a:p>
      </dgm:t>
    </dgm:pt>
    <dgm:pt modelId="{184E2201-E93F-485A-B617-1BD4538D646C}" type="pres">
      <dgm:prSet presAssocID="{F6AA4264-E7C4-49A9-9D7D-A1310A1BF6CC}" presName="sp" presStyleCnt="0"/>
      <dgm:spPr/>
    </dgm:pt>
    <dgm:pt modelId="{8AF43617-42E6-40FF-908D-3A0CC2355D8F}" type="pres">
      <dgm:prSet presAssocID="{E0D4C033-3AF0-40F5-9BFB-8411DF0ED19E}" presName="composite" presStyleCnt="0"/>
      <dgm:spPr/>
    </dgm:pt>
    <dgm:pt modelId="{8C916DA0-FF09-41E6-A8CD-1E3B2D514FF5}" type="pres">
      <dgm:prSet presAssocID="{E0D4C033-3AF0-40F5-9BFB-8411DF0ED19E}" presName="parentText" presStyleLbl="alignNode1" presStyleIdx="1" presStyleCnt="3">
        <dgm:presLayoutVars>
          <dgm:chMax val="1"/>
          <dgm:bulletEnabled val="1"/>
        </dgm:presLayoutVars>
      </dgm:prSet>
      <dgm:spPr/>
      <dgm:t>
        <a:bodyPr/>
        <a:lstStyle/>
        <a:p>
          <a:endParaRPr lang="es-EC"/>
        </a:p>
      </dgm:t>
    </dgm:pt>
    <dgm:pt modelId="{5865B9EE-5DC7-4375-B5D6-9A70BE43F6DC}" type="pres">
      <dgm:prSet presAssocID="{E0D4C033-3AF0-40F5-9BFB-8411DF0ED19E}" presName="descendantText" presStyleLbl="alignAcc1" presStyleIdx="1" presStyleCnt="3">
        <dgm:presLayoutVars>
          <dgm:bulletEnabled val="1"/>
        </dgm:presLayoutVars>
      </dgm:prSet>
      <dgm:spPr/>
      <dgm:t>
        <a:bodyPr/>
        <a:lstStyle/>
        <a:p>
          <a:endParaRPr lang="es-EC"/>
        </a:p>
      </dgm:t>
    </dgm:pt>
    <dgm:pt modelId="{59112213-3352-4834-9412-CCB65ABC7DD4}" type="pres">
      <dgm:prSet presAssocID="{51BA5777-DE79-450B-A6E3-867E19B56DFB}" presName="sp" presStyleCnt="0"/>
      <dgm:spPr/>
    </dgm:pt>
    <dgm:pt modelId="{09BEF5FE-A696-4CE2-B931-706B13F8E1CF}" type="pres">
      <dgm:prSet presAssocID="{E9EA5F41-D87F-4700-BE7D-661A48415529}" presName="composite" presStyleCnt="0"/>
      <dgm:spPr/>
    </dgm:pt>
    <dgm:pt modelId="{F15627A0-B922-44EB-BC60-9C7B318A3C28}" type="pres">
      <dgm:prSet presAssocID="{E9EA5F41-D87F-4700-BE7D-661A48415529}" presName="parentText" presStyleLbl="alignNode1" presStyleIdx="2" presStyleCnt="3">
        <dgm:presLayoutVars>
          <dgm:chMax val="1"/>
          <dgm:bulletEnabled val="1"/>
        </dgm:presLayoutVars>
      </dgm:prSet>
      <dgm:spPr/>
      <dgm:t>
        <a:bodyPr/>
        <a:lstStyle/>
        <a:p>
          <a:endParaRPr lang="es-EC"/>
        </a:p>
      </dgm:t>
    </dgm:pt>
    <dgm:pt modelId="{B931D2A6-41CD-44FC-878A-188B91345701}" type="pres">
      <dgm:prSet presAssocID="{E9EA5F41-D87F-4700-BE7D-661A48415529}" presName="descendantText" presStyleLbl="alignAcc1" presStyleIdx="2" presStyleCnt="3" custLinFactNeighborX="-93" custLinFactNeighborY="6320">
        <dgm:presLayoutVars>
          <dgm:bulletEnabled val="1"/>
        </dgm:presLayoutVars>
      </dgm:prSet>
      <dgm:spPr/>
      <dgm:t>
        <a:bodyPr/>
        <a:lstStyle/>
        <a:p>
          <a:endParaRPr lang="es-EC"/>
        </a:p>
      </dgm:t>
    </dgm:pt>
  </dgm:ptLst>
  <dgm:cxnLst>
    <dgm:cxn modelId="{FAD4A1A0-F874-4087-A631-CAEE4443DC26}" type="presOf" srcId="{816CB9EE-5EB2-4964-A14D-5942795D193B}" destId="{A6FBA6D7-184F-4E20-A3D3-F3A87719FB5C}" srcOrd="0" destOrd="0" presId="urn:microsoft.com/office/officeart/2005/8/layout/chevron2"/>
    <dgm:cxn modelId="{02F3C62A-2554-4FCA-B2F3-61E531922F29}" type="presOf" srcId="{E0D4C033-3AF0-40F5-9BFB-8411DF0ED19E}" destId="{8C916DA0-FF09-41E6-A8CD-1E3B2D514FF5}" srcOrd="0" destOrd="0" presId="urn:microsoft.com/office/officeart/2005/8/layout/chevron2"/>
    <dgm:cxn modelId="{C63F7150-2659-46CB-8F8D-4075042571FF}" srcId="{E0D4C033-3AF0-40F5-9BFB-8411DF0ED19E}" destId="{292BBE4B-EF4A-452B-A99E-DB9C3D78B0BD}" srcOrd="0" destOrd="0" parTransId="{0BF97350-3CEC-49B4-B062-6A872D9CE207}" sibTransId="{03D170B2-6EC1-4450-88D3-D1E7D9113CC4}"/>
    <dgm:cxn modelId="{0AB30E51-C3B8-4839-9C3F-3A5311CE90F4}" srcId="{3089A78B-14AC-4B74-B276-26CFC89F4E67}" destId="{816CB9EE-5EB2-4964-A14D-5942795D193B}" srcOrd="0" destOrd="0" parTransId="{C5CDA614-F75A-4CA1-9668-41A8BA7A2B1A}" sibTransId="{F6AA4264-E7C4-49A9-9D7D-A1310A1BF6CC}"/>
    <dgm:cxn modelId="{10593407-1E62-42E8-8E83-A55041E514AE}" srcId="{3089A78B-14AC-4B74-B276-26CFC89F4E67}" destId="{E0D4C033-3AF0-40F5-9BFB-8411DF0ED19E}" srcOrd="1" destOrd="0" parTransId="{744ECF58-566D-4340-AD9A-4FFBE98C35E2}" sibTransId="{51BA5777-DE79-450B-A6E3-867E19B56DFB}"/>
    <dgm:cxn modelId="{86A64B4B-CE6F-4416-A5EE-F0B634145FFF}" type="presOf" srcId="{3089A78B-14AC-4B74-B276-26CFC89F4E67}" destId="{2658C620-4E95-46E3-9853-BDA1F11907B8}" srcOrd="0" destOrd="0" presId="urn:microsoft.com/office/officeart/2005/8/layout/chevron2"/>
    <dgm:cxn modelId="{75215871-79C5-4046-9BD3-C9C8E81BCE57}" type="presOf" srcId="{E9EA5F41-D87F-4700-BE7D-661A48415529}" destId="{F15627A0-B922-44EB-BC60-9C7B318A3C28}" srcOrd="0" destOrd="0" presId="urn:microsoft.com/office/officeart/2005/8/layout/chevron2"/>
    <dgm:cxn modelId="{7505AF94-70CD-493C-AD80-C6D84AE8326E}" type="presOf" srcId="{4BEF4527-6934-48C5-8338-C775B0B5CFBF}" destId="{B931D2A6-41CD-44FC-878A-188B91345701}" srcOrd="0" destOrd="0" presId="urn:microsoft.com/office/officeart/2005/8/layout/chevron2"/>
    <dgm:cxn modelId="{EDE6A3BE-9D0F-42E6-963E-9A5BBA68BA0D}" srcId="{3089A78B-14AC-4B74-B276-26CFC89F4E67}" destId="{E9EA5F41-D87F-4700-BE7D-661A48415529}" srcOrd="2" destOrd="0" parTransId="{EDFB2BC2-50FB-4B08-AB24-CA47B781DC7B}" sibTransId="{59F2347C-692D-4107-8F0C-81296FA86604}"/>
    <dgm:cxn modelId="{50A5DDEE-5CB2-4D89-97E0-CE95B4A907F5}" type="presOf" srcId="{292BBE4B-EF4A-452B-A99E-DB9C3D78B0BD}" destId="{5865B9EE-5DC7-4375-B5D6-9A70BE43F6DC}" srcOrd="0" destOrd="0" presId="urn:microsoft.com/office/officeart/2005/8/layout/chevron2"/>
    <dgm:cxn modelId="{1096A273-4EAB-4414-BF7B-7153EEF71993}" srcId="{816CB9EE-5EB2-4964-A14D-5942795D193B}" destId="{037516D3-1B6C-4225-8C0B-9732BC68E585}" srcOrd="0" destOrd="0" parTransId="{81DD555E-4ED1-43BA-B0B0-6560D1DD3ABB}" sibTransId="{F4B02333-DA1A-469E-8743-784E6CFB7DF7}"/>
    <dgm:cxn modelId="{C09237D2-F7CA-44EE-9A3F-F5B03D2B21A8}" srcId="{E9EA5F41-D87F-4700-BE7D-661A48415529}" destId="{4BEF4527-6934-48C5-8338-C775B0B5CFBF}" srcOrd="0" destOrd="0" parTransId="{E9F84F91-64BC-491D-8B6C-8AD968F1F941}" sibTransId="{8A6BF68B-20E9-4A6E-9A0A-AEEDAA247152}"/>
    <dgm:cxn modelId="{6E15E739-2098-4B4E-99FA-D198F4AA04E6}" type="presOf" srcId="{037516D3-1B6C-4225-8C0B-9732BC68E585}" destId="{22A9B1F8-2BB6-4144-9AC9-EA7804557DDF}" srcOrd="0" destOrd="0" presId="urn:microsoft.com/office/officeart/2005/8/layout/chevron2"/>
    <dgm:cxn modelId="{76C81DDC-732E-4F82-94FF-DFD51CC7BE16}" type="presParOf" srcId="{2658C620-4E95-46E3-9853-BDA1F11907B8}" destId="{149055FE-2FA3-493C-8446-1576274D4774}" srcOrd="0" destOrd="0" presId="urn:microsoft.com/office/officeart/2005/8/layout/chevron2"/>
    <dgm:cxn modelId="{6B9BDA50-D50E-43D9-8F13-B093ADAAC34D}" type="presParOf" srcId="{149055FE-2FA3-493C-8446-1576274D4774}" destId="{A6FBA6D7-184F-4E20-A3D3-F3A87719FB5C}" srcOrd="0" destOrd="0" presId="urn:microsoft.com/office/officeart/2005/8/layout/chevron2"/>
    <dgm:cxn modelId="{C77D5A23-12CF-4760-A263-72E6F28C5BD6}" type="presParOf" srcId="{149055FE-2FA3-493C-8446-1576274D4774}" destId="{22A9B1F8-2BB6-4144-9AC9-EA7804557DDF}" srcOrd="1" destOrd="0" presId="urn:microsoft.com/office/officeart/2005/8/layout/chevron2"/>
    <dgm:cxn modelId="{6B7F1F40-AE9D-40AD-A6DD-C1CDB2C2EB11}" type="presParOf" srcId="{2658C620-4E95-46E3-9853-BDA1F11907B8}" destId="{184E2201-E93F-485A-B617-1BD4538D646C}" srcOrd="1" destOrd="0" presId="urn:microsoft.com/office/officeart/2005/8/layout/chevron2"/>
    <dgm:cxn modelId="{24B34DCA-F6E7-4AC0-8A95-DED5BDDEFEC8}" type="presParOf" srcId="{2658C620-4E95-46E3-9853-BDA1F11907B8}" destId="{8AF43617-42E6-40FF-908D-3A0CC2355D8F}" srcOrd="2" destOrd="0" presId="urn:microsoft.com/office/officeart/2005/8/layout/chevron2"/>
    <dgm:cxn modelId="{98B8C3D7-64ED-4B7F-9A40-613D280858C7}" type="presParOf" srcId="{8AF43617-42E6-40FF-908D-3A0CC2355D8F}" destId="{8C916DA0-FF09-41E6-A8CD-1E3B2D514FF5}" srcOrd="0" destOrd="0" presId="urn:microsoft.com/office/officeart/2005/8/layout/chevron2"/>
    <dgm:cxn modelId="{114F036D-A1BE-45F0-BE84-73EB5E875C3E}" type="presParOf" srcId="{8AF43617-42E6-40FF-908D-3A0CC2355D8F}" destId="{5865B9EE-5DC7-4375-B5D6-9A70BE43F6DC}" srcOrd="1" destOrd="0" presId="urn:microsoft.com/office/officeart/2005/8/layout/chevron2"/>
    <dgm:cxn modelId="{4708F03C-2BB8-424A-982B-D7C582D10681}" type="presParOf" srcId="{2658C620-4E95-46E3-9853-BDA1F11907B8}" destId="{59112213-3352-4834-9412-CCB65ABC7DD4}" srcOrd="3" destOrd="0" presId="urn:microsoft.com/office/officeart/2005/8/layout/chevron2"/>
    <dgm:cxn modelId="{65B7B892-54B6-45AB-A4EA-F76E1850D8BB}" type="presParOf" srcId="{2658C620-4E95-46E3-9853-BDA1F11907B8}" destId="{09BEF5FE-A696-4CE2-B931-706B13F8E1CF}" srcOrd="4" destOrd="0" presId="urn:microsoft.com/office/officeart/2005/8/layout/chevron2"/>
    <dgm:cxn modelId="{D4A0E162-E716-4C45-B27D-F49737131BF1}" type="presParOf" srcId="{09BEF5FE-A696-4CE2-B931-706B13F8E1CF}" destId="{F15627A0-B922-44EB-BC60-9C7B318A3C28}" srcOrd="0" destOrd="0" presId="urn:microsoft.com/office/officeart/2005/8/layout/chevron2"/>
    <dgm:cxn modelId="{C3ABC157-CAA8-4AAC-881C-8EEABEAB2F12}" type="presParOf" srcId="{09BEF5FE-A696-4CE2-B931-706B13F8E1CF}" destId="{B931D2A6-41CD-44FC-878A-188B913457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A6D7-184F-4E20-A3D3-F3A87719FB5C}">
      <dsp:nvSpPr>
        <dsp:cNvPr id="0" name=""/>
        <dsp:cNvSpPr/>
      </dsp:nvSpPr>
      <dsp:spPr>
        <a:xfrm rot="5400000">
          <a:off x="-164049" y="166934"/>
          <a:ext cx="1093663" cy="765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   </a:t>
          </a:r>
          <a:endParaRPr lang="es-EC" sz="2200" kern="1200" dirty="0"/>
        </a:p>
      </dsp:txBody>
      <dsp:txXfrm rot="-5400000">
        <a:off x="1" y="385666"/>
        <a:ext cx="765564" cy="328099"/>
      </dsp:txXfrm>
    </dsp:sp>
    <dsp:sp modelId="{22A9B1F8-2BB6-4144-9AC9-EA7804557DDF}">
      <dsp:nvSpPr>
        <dsp:cNvPr id="0" name=""/>
        <dsp:cNvSpPr/>
      </dsp:nvSpPr>
      <dsp:spPr>
        <a:xfrm rot="5400000">
          <a:off x="5094774" y="-4329209"/>
          <a:ext cx="710881" cy="93693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Introducción</a:t>
          </a:r>
          <a:endParaRPr lang="es-EC" sz="3600" kern="1200" dirty="0"/>
        </a:p>
      </dsp:txBody>
      <dsp:txXfrm rot="-5400000">
        <a:off x="765565" y="34702"/>
        <a:ext cx="9334598" cy="641477"/>
      </dsp:txXfrm>
    </dsp:sp>
    <dsp:sp modelId="{8C916DA0-FF09-41E6-A8CD-1E3B2D514FF5}">
      <dsp:nvSpPr>
        <dsp:cNvPr id="0" name=""/>
        <dsp:cNvSpPr/>
      </dsp:nvSpPr>
      <dsp:spPr>
        <a:xfrm rot="5400000">
          <a:off x="-164049" y="1164342"/>
          <a:ext cx="1093663" cy="765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  </a:t>
          </a:r>
          <a:endParaRPr lang="es-EC" sz="2200" kern="1200" dirty="0"/>
        </a:p>
      </dsp:txBody>
      <dsp:txXfrm rot="-5400000">
        <a:off x="1" y="1383074"/>
        <a:ext cx="765564" cy="328099"/>
      </dsp:txXfrm>
    </dsp:sp>
    <dsp:sp modelId="{5865B9EE-5DC7-4375-B5D6-9A70BE43F6DC}">
      <dsp:nvSpPr>
        <dsp:cNvPr id="0" name=""/>
        <dsp:cNvSpPr/>
      </dsp:nvSpPr>
      <dsp:spPr>
        <a:xfrm rot="5400000">
          <a:off x="5094774" y="-3328916"/>
          <a:ext cx="710881" cy="93693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Marco Teórico</a:t>
          </a:r>
          <a:endParaRPr lang="es-EC" sz="3600" kern="1200" dirty="0"/>
        </a:p>
      </dsp:txBody>
      <dsp:txXfrm rot="-5400000">
        <a:off x="765565" y="1034995"/>
        <a:ext cx="9334598" cy="641477"/>
      </dsp:txXfrm>
    </dsp:sp>
    <dsp:sp modelId="{F15627A0-B922-44EB-BC60-9C7B318A3C28}">
      <dsp:nvSpPr>
        <dsp:cNvPr id="0" name=""/>
        <dsp:cNvSpPr/>
      </dsp:nvSpPr>
      <dsp:spPr>
        <a:xfrm rot="5400000">
          <a:off x="-164049" y="2161751"/>
          <a:ext cx="1093663" cy="765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 y="2380483"/>
        <a:ext cx="765564" cy="328099"/>
      </dsp:txXfrm>
    </dsp:sp>
    <dsp:sp modelId="{B931D2A6-41CD-44FC-878A-188B91345701}">
      <dsp:nvSpPr>
        <dsp:cNvPr id="0" name=""/>
        <dsp:cNvSpPr/>
      </dsp:nvSpPr>
      <dsp:spPr>
        <a:xfrm rot="5400000">
          <a:off x="5094774" y="-2331508"/>
          <a:ext cx="710881" cy="93693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Implementación Del Balastro Electrónico</a:t>
          </a:r>
          <a:endParaRPr lang="es-EC" sz="3600" kern="1200" dirty="0"/>
        </a:p>
      </dsp:txBody>
      <dsp:txXfrm rot="-5400000">
        <a:off x="765565" y="2032403"/>
        <a:ext cx="9334598" cy="641477"/>
      </dsp:txXfrm>
    </dsp:sp>
    <dsp:sp modelId="{F9D95FFA-39FA-4D63-9D81-4BF902C9445F}">
      <dsp:nvSpPr>
        <dsp:cNvPr id="0" name=""/>
        <dsp:cNvSpPr/>
      </dsp:nvSpPr>
      <dsp:spPr>
        <a:xfrm rot="5400000">
          <a:off x="-164049" y="3159159"/>
          <a:ext cx="1093663" cy="765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 y="3377891"/>
        <a:ext cx="765564" cy="328099"/>
      </dsp:txXfrm>
    </dsp:sp>
    <dsp:sp modelId="{0BFF3DB6-C45E-453F-9A8B-57397B024F98}">
      <dsp:nvSpPr>
        <dsp:cNvPr id="0" name=""/>
        <dsp:cNvSpPr/>
      </dsp:nvSpPr>
      <dsp:spPr>
        <a:xfrm rot="5400000">
          <a:off x="5094774" y="-1334099"/>
          <a:ext cx="710881" cy="93693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Diseño e Implementación de control Fuzzy</a:t>
          </a:r>
          <a:endParaRPr lang="es-EC" sz="3600" kern="1200" dirty="0"/>
        </a:p>
      </dsp:txBody>
      <dsp:txXfrm rot="-5400000">
        <a:off x="765565" y="3029812"/>
        <a:ext cx="9334598" cy="641477"/>
      </dsp:txXfrm>
    </dsp:sp>
    <dsp:sp modelId="{A1F2BBF3-D2D4-422B-BCA0-7E9880E9C89C}">
      <dsp:nvSpPr>
        <dsp:cNvPr id="0" name=""/>
        <dsp:cNvSpPr/>
      </dsp:nvSpPr>
      <dsp:spPr>
        <a:xfrm rot="5400000">
          <a:off x="-164049" y="4156567"/>
          <a:ext cx="1093663" cy="765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 y="4375299"/>
        <a:ext cx="765564" cy="328099"/>
      </dsp:txXfrm>
    </dsp:sp>
    <dsp:sp modelId="{0592FB5E-B6C3-4A92-872E-70D20D186601}">
      <dsp:nvSpPr>
        <dsp:cNvPr id="0" name=""/>
        <dsp:cNvSpPr/>
      </dsp:nvSpPr>
      <dsp:spPr>
        <a:xfrm rot="5400000">
          <a:off x="5094774" y="-336691"/>
          <a:ext cx="710881" cy="93693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Análisis de Resultados</a:t>
          </a:r>
          <a:endParaRPr lang="es-EC" sz="3600" kern="1200" dirty="0"/>
        </a:p>
      </dsp:txBody>
      <dsp:txXfrm rot="-5400000">
        <a:off x="765565" y="4027220"/>
        <a:ext cx="9334598" cy="641477"/>
      </dsp:txXfrm>
    </dsp:sp>
    <dsp:sp modelId="{41C7B162-6E3C-4079-9166-7F3E63361DB5}">
      <dsp:nvSpPr>
        <dsp:cNvPr id="0" name=""/>
        <dsp:cNvSpPr/>
      </dsp:nvSpPr>
      <dsp:spPr>
        <a:xfrm rot="5400000">
          <a:off x="-164049" y="5153976"/>
          <a:ext cx="1093663" cy="765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C" sz="2200" kern="1200" dirty="0"/>
        </a:p>
      </dsp:txBody>
      <dsp:txXfrm rot="-5400000">
        <a:off x="1" y="5372708"/>
        <a:ext cx="765564" cy="328099"/>
      </dsp:txXfrm>
    </dsp:sp>
    <dsp:sp modelId="{2798F3AF-9110-4F32-BC70-2E843195351E}">
      <dsp:nvSpPr>
        <dsp:cNvPr id="0" name=""/>
        <dsp:cNvSpPr/>
      </dsp:nvSpPr>
      <dsp:spPr>
        <a:xfrm rot="5400000">
          <a:off x="5094774" y="660717"/>
          <a:ext cx="710881" cy="93693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C" sz="3600" kern="1200" dirty="0" smtClean="0"/>
            <a:t>Conclusiones y Recomendaciones</a:t>
          </a:r>
          <a:endParaRPr lang="es-EC" sz="3600" kern="1200" dirty="0"/>
        </a:p>
      </dsp:txBody>
      <dsp:txXfrm rot="-5400000">
        <a:off x="765565" y="5024628"/>
        <a:ext cx="9334598" cy="6414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81004" y="0"/>
          <a:ext cx="6918138" cy="654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lvl="0" algn="ctr" defTabSz="2400300">
            <a:lnSpc>
              <a:spcPct val="90000"/>
            </a:lnSpc>
            <a:spcBef>
              <a:spcPct val="0"/>
            </a:spcBef>
            <a:spcAft>
              <a:spcPct val="35000"/>
            </a:spcAft>
          </a:pPr>
          <a:r>
            <a:rPr lang="es-ES" sz="5400" kern="1200" dirty="0" smtClean="0"/>
            <a:t>Definiciones</a:t>
          </a:r>
          <a:endParaRPr lang="es-ES" sz="5400" kern="1200" dirty="0"/>
        </a:p>
      </dsp:txBody>
      <dsp:txXfrm>
        <a:off x="400166" y="19162"/>
        <a:ext cx="6879814" cy="615905"/>
      </dsp:txXfrm>
    </dsp:sp>
    <dsp:sp modelId="{6453487C-0FAF-4B32-BD10-ECD1ABD7E947}">
      <dsp:nvSpPr>
        <dsp:cNvPr id="0" name=""/>
        <dsp:cNvSpPr/>
      </dsp:nvSpPr>
      <dsp:spPr>
        <a:xfrm>
          <a:off x="1072818" y="654229"/>
          <a:ext cx="318515" cy="607405"/>
        </a:xfrm>
        <a:custGeom>
          <a:avLst/>
          <a:gdLst/>
          <a:ahLst/>
          <a:cxnLst/>
          <a:rect l="0" t="0" r="0" b="0"/>
          <a:pathLst>
            <a:path>
              <a:moveTo>
                <a:pt x="0" y="0"/>
              </a:moveTo>
              <a:lnTo>
                <a:pt x="0" y="607405"/>
              </a:lnTo>
              <a:lnTo>
                <a:pt x="318515" y="607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391334" y="762001"/>
          <a:ext cx="6685865" cy="9992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S" sz="1800" kern="1200" dirty="0" smtClean="0"/>
            <a:t>La lógica difusa como su nombre indica, es una lógica alternativa a la lógica clásica que pretende introducir un grado de vaguedad en las cosas que califica. </a:t>
          </a:r>
          <a:endParaRPr lang="es-ES" sz="1800" kern="1200" dirty="0"/>
        </a:p>
      </dsp:txBody>
      <dsp:txXfrm>
        <a:off x="1420602" y="791269"/>
        <a:ext cx="6627329" cy="940732"/>
      </dsp:txXfrm>
    </dsp:sp>
    <dsp:sp modelId="{2A81AC24-19E8-4B05-BE18-7F7DC22883F5}">
      <dsp:nvSpPr>
        <dsp:cNvPr id="0" name=""/>
        <dsp:cNvSpPr/>
      </dsp:nvSpPr>
      <dsp:spPr>
        <a:xfrm>
          <a:off x="1072818" y="654229"/>
          <a:ext cx="298779" cy="1674202"/>
        </a:xfrm>
        <a:custGeom>
          <a:avLst/>
          <a:gdLst/>
          <a:ahLst/>
          <a:cxnLst/>
          <a:rect l="0" t="0" r="0" b="0"/>
          <a:pathLst>
            <a:path>
              <a:moveTo>
                <a:pt x="0" y="0"/>
              </a:moveTo>
              <a:lnTo>
                <a:pt x="0" y="1674202"/>
              </a:lnTo>
              <a:lnTo>
                <a:pt x="298779" y="1674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371598" y="1904998"/>
          <a:ext cx="6685865" cy="8468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S" sz="1800" b="0" i="0" kern="1200" dirty="0" smtClean="0"/>
            <a:t>La flexibilidad, la tolerancia con la imprecisión, la capacidad para moldear problemas no-lineales y su fundamento en el lenguaje de sentido común.</a:t>
          </a:r>
          <a:endParaRPr lang="es-ES" sz="1800" kern="1200" dirty="0"/>
        </a:p>
      </dsp:txBody>
      <dsp:txXfrm>
        <a:off x="1396402" y="1929802"/>
        <a:ext cx="6636257" cy="797259"/>
      </dsp:txXfrm>
    </dsp:sp>
    <dsp:sp modelId="{F27B7295-80E4-4410-9A4D-672618C6243E}">
      <dsp:nvSpPr>
        <dsp:cNvPr id="0" name=""/>
        <dsp:cNvSpPr/>
      </dsp:nvSpPr>
      <dsp:spPr>
        <a:xfrm>
          <a:off x="1072818" y="654229"/>
          <a:ext cx="298779" cy="3090435"/>
        </a:xfrm>
        <a:custGeom>
          <a:avLst/>
          <a:gdLst/>
          <a:ahLst/>
          <a:cxnLst/>
          <a:rect l="0" t="0" r="0" b="0"/>
          <a:pathLst>
            <a:path>
              <a:moveTo>
                <a:pt x="0" y="0"/>
              </a:moveTo>
              <a:lnTo>
                <a:pt x="0" y="3090435"/>
              </a:lnTo>
              <a:lnTo>
                <a:pt x="298779" y="30904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371598" y="3048000"/>
          <a:ext cx="6685865" cy="13933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S" sz="1800" kern="1200" dirty="0" smtClean="0"/>
            <a:t>El razonamiento y pensamiento humano frecuentemente conlleva información de este tipo, probablemente originada de la inexactitud inherente de los conceptos humanos y del razonamiento basado en experiencias similares pero no idénticas a experiencias anteriores</a:t>
          </a:r>
          <a:endParaRPr lang="es-ES" sz="1800" kern="1200" dirty="0"/>
        </a:p>
      </dsp:txBody>
      <dsp:txXfrm>
        <a:off x="1412407" y="3088809"/>
        <a:ext cx="6604247" cy="13117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232A5-30FD-48F0-8955-E323B6041068}">
      <dsp:nvSpPr>
        <dsp:cNvPr id="0" name=""/>
        <dsp:cNvSpPr/>
      </dsp:nvSpPr>
      <dsp:spPr>
        <a:xfrm rot="16200000">
          <a:off x="-1061011" y="1061011"/>
          <a:ext cx="4800600" cy="267857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ES" sz="2000" kern="1200" dirty="0" smtClean="0"/>
            <a:t>Un conjunto es una colección de objetos. Puede ser definido enumerando a sus</a:t>
          </a:r>
          <a:endParaRPr lang="es-EC" sz="2000" kern="1200" dirty="0" smtClean="0"/>
        </a:p>
        <a:p>
          <a:pPr lvl="0" algn="ctr" defTabSz="889000">
            <a:lnSpc>
              <a:spcPct val="90000"/>
            </a:lnSpc>
            <a:spcBef>
              <a:spcPct val="0"/>
            </a:spcBef>
            <a:spcAft>
              <a:spcPct val="35000"/>
            </a:spcAft>
          </a:pPr>
          <a:r>
            <a:rPr lang="es-ES" sz="2000" kern="1200" dirty="0" smtClean="0"/>
            <a:t>miembros, o describiendo las características distintivas que cumplen todos sus</a:t>
          </a:r>
          <a:endParaRPr lang="es-EC" sz="2000" kern="1200" dirty="0" smtClean="0"/>
        </a:p>
        <a:p>
          <a:pPr lvl="0" algn="ctr" defTabSz="889000">
            <a:lnSpc>
              <a:spcPct val="90000"/>
            </a:lnSpc>
            <a:spcBef>
              <a:spcPct val="0"/>
            </a:spcBef>
            <a:spcAft>
              <a:spcPct val="35000"/>
            </a:spcAft>
          </a:pPr>
          <a:r>
            <a:rPr lang="es-EC" sz="2000" kern="1200" dirty="0" smtClean="0"/>
            <a:t>elementos.</a:t>
          </a:r>
          <a:endParaRPr lang="es-EC" sz="2000" kern="1200" dirty="0"/>
        </a:p>
      </dsp:txBody>
      <dsp:txXfrm rot="5400000">
        <a:off x="1" y="960119"/>
        <a:ext cx="2678576" cy="2880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3399" y="0"/>
          <a:ext cx="6918138" cy="654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lvl="0" algn="ctr" defTabSz="2400300">
            <a:lnSpc>
              <a:spcPct val="90000"/>
            </a:lnSpc>
            <a:spcBef>
              <a:spcPct val="0"/>
            </a:spcBef>
            <a:spcAft>
              <a:spcPct val="35000"/>
            </a:spcAft>
          </a:pPr>
          <a:r>
            <a:rPr lang="es-ES" sz="5400" kern="1200" dirty="0" smtClean="0"/>
            <a:t>Características</a:t>
          </a:r>
          <a:endParaRPr lang="es-ES" sz="5400" kern="1200" dirty="0"/>
        </a:p>
      </dsp:txBody>
      <dsp:txXfrm>
        <a:off x="552561" y="19162"/>
        <a:ext cx="6879814" cy="615905"/>
      </dsp:txXfrm>
    </dsp:sp>
    <dsp:sp modelId="{6453487C-0FAF-4B32-BD10-ECD1ABD7E947}">
      <dsp:nvSpPr>
        <dsp:cNvPr id="0" name=""/>
        <dsp:cNvSpPr/>
      </dsp:nvSpPr>
      <dsp:spPr>
        <a:xfrm>
          <a:off x="1225213" y="654229"/>
          <a:ext cx="146384" cy="796939"/>
        </a:xfrm>
        <a:custGeom>
          <a:avLst/>
          <a:gdLst/>
          <a:ahLst/>
          <a:cxnLst/>
          <a:rect l="0" t="0" r="0" b="0"/>
          <a:pathLst>
            <a:path>
              <a:moveTo>
                <a:pt x="0" y="0"/>
              </a:moveTo>
              <a:lnTo>
                <a:pt x="0" y="796939"/>
              </a:lnTo>
              <a:lnTo>
                <a:pt x="146384" y="796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371598" y="838198"/>
          <a:ext cx="6685865" cy="12259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El control difuso es lógico. El denominador de lógico significa que el algoritmo de control utiliza expresiones IF-THEN, con las que se pueden mencionar muchas condiciones, combinando expresiones lógicas con IF y AND.</a:t>
          </a:r>
          <a:endParaRPr lang="es-ES" sz="1800" kern="1200" dirty="0"/>
        </a:p>
      </dsp:txBody>
      <dsp:txXfrm>
        <a:off x="1407505" y="874105"/>
        <a:ext cx="6614051" cy="1154126"/>
      </dsp:txXfrm>
    </dsp:sp>
    <dsp:sp modelId="{2A81AC24-19E8-4B05-BE18-7F7DC22883F5}">
      <dsp:nvSpPr>
        <dsp:cNvPr id="0" name=""/>
        <dsp:cNvSpPr/>
      </dsp:nvSpPr>
      <dsp:spPr>
        <a:xfrm>
          <a:off x="1225213" y="654229"/>
          <a:ext cx="146384" cy="2145638"/>
        </a:xfrm>
        <a:custGeom>
          <a:avLst/>
          <a:gdLst/>
          <a:ahLst/>
          <a:cxnLst/>
          <a:rect l="0" t="0" r="0" b="0"/>
          <a:pathLst>
            <a:path>
              <a:moveTo>
                <a:pt x="0" y="0"/>
              </a:moveTo>
              <a:lnTo>
                <a:pt x="0" y="2145638"/>
              </a:lnTo>
              <a:lnTo>
                <a:pt x="146384" y="2145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371598" y="2209799"/>
          <a:ext cx="6685865" cy="11801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El control difuso es disperso. Esta característica, que diferencia básicamente los sistemas de control difuso de los sistemas de control basados en una sola ecuación, admite la coexistencia de controladores con lógicas distintas y su actuación en paralelo.</a:t>
          </a:r>
          <a:endParaRPr lang="es-ES" sz="1800" kern="1200" dirty="0"/>
        </a:p>
      </dsp:txBody>
      <dsp:txXfrm>
        <a:off x="1406163" y="2244364"/>
        <a:ext cx="6616735" cy="1111007"/>
      </dsp:txXfrm>
    </dsp:sp>
    <dsp:sp modelId="{F27B7295-80E4-4410-9A4D-672618C6243E}">
      <dsp:nvSpPr>
        <dsp:cNvPr id="0" name=""/>
        <dsp:cNvSpPr/>
      </dsp:nvSpPr>
      <dsp:spPr>
        <a:xfrm>
          <a:off x="1225213" y="654229"/>
          <a:ext cx="146384" cy="3370406"/>
        </a:xfrm>
        <a:custGeom>
          <a:avLst/>
          <a:gdLst/>
          <a:ahLst/>
          <a:cxnLst/>
          <a:rect l="0" t="0" r="0" b="0"/>
          <a:pathLst>
            <a:path>
              <a:moveTo>
                <a:pt x="0" y="0"/>
              </a:moveTo>
              <a:lnTo>
                <a:pt x="0" y="3370406"/>
              </a:lnTo>
              <a:lnTo>
                <a:pt x="146384" y="33704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371598" y="3533671"/>
          <a:ext cx="6685865" cy="9819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El control difuso es lingüístico. Permite el uso de variables lingüísticas imprecisas, en particular en los antecedentes de las reglas. </a:t>
          </a:r>
          <a:endParaRPr lang="es-ES" sz="1800" kern="1200" dirty="0"/>
        </a:p>
      </dsp:txBody>
      <dsp:txXfrm>
        <a:off x="1400358" y="3562431"/>
        <a:ext cx="6628345" cy="9244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1BAB8-F584-4E4F-B127-49986DE49BD3}">
      <dsp:nvSpPr>
        <dsp:cNvPr id="0" name=""/>
        <dsp:cNvSpPr/>
      </dsp:nvSpPr>
      <dsp:spPr>
        <a:xfrm>
          <a:off x="0" y="113818"/>
          <a:ext cx="4489528" cy="1423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s-EC" sz="4700" kern="1200" dirty="0" smtClean="0"/>
            <a:t>Takagi-Sugeno: </a:t>
          </a:r>
          <a:endParaRPr lang="es-EC" sz="4700" kern="1200" dirty="0"/>
        </a:p>
      </dsp:txBody>
      <dsp:txXfrm>
        <a:off x="41683" y="155501"/>
        <a:ext cx="4406162" cy="1339802"/>
      </dsp:txXfrm>
    </dsp:sp>
    <dsp:sp modelId="{B48A0025-8F41-452C-9CA5-87BE94366933}">
      <dsp:nvSpPr>
        <dsp:cNvPr id="0" name=""/>
        <dsp:cNvSpPr/>
      </dsp:nvSpPr>
      <dsp:spPr>
        <a:xfrm>
          <a:off x="448952" y="1536987"/>
          <a:ext cx="366103" cy="1128893"/>
        </a:xfrm>
        <a:custGeom>
          <a:avLst/>
          <a:gdLst/>
          <a:ahLst/>
          <a:cxnLst/>
          <a:rect l="0" t="0" r="0" b="0"/>
          <a:pathLst>
            <a:path>
              <a:moveTo>
                <a:pt x="0" y="0"/>
              </a:moveTo>
              <a:lnTo>
                <a:pt x="0" y="1128893"/>
              </a:lnTo>
              <a:lnTo>
                <a:pt x="366103" y="11288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B0E5E-BC81-40DA-9B31-05A369E7E7A2}">
      <dsp:nvSpPr>
        <dsp:cNvPr id="0" name=""/>
        <dsp:cNvSpPr/>
      </dsp:nvSpPr>
      <dsp:spPr>
        <a:xfrm>
          <a:off x="815056" y="1903581"/>
          <a:ext cx="3462057" cy="15245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just" defTabSz="1155700">
            <a:lnSpc>
              <a:spcPct val="90000"/>
            </a:lnSpc>
            <a:spcBef>
              <a:spcPct val="0"/>
            </a:spcBef>
            <a:spcAft>
              <a:spcPct val="35000"/>
            </a:spcAft>
          </a:pPr>
          <a:r>
            <a:rPr lang="es-EC" sz="2600" kern="1200" dirty="0" smtClean="0"/>
            <a:t>Sus entradas y salidas son variables con valores reales.</a:t>
          </a:r>
          <a:endParaRPr lang="es-EC" sz="2600" kern="1200" dirty="0"/>
        </a:p>
      </dsp:txBody>
      <dsp:txXfrm>
        <a:off x="859710" y="1948235"/>
        <a:ext cx="3372749" cy="1435290"/>
      </dsp:txXfrm>
    </dsp:sp>
    <dsp:sp modelId="{0AC80FA7-A182-4899-A676-D4E467EEEADC}">
      <dsp:nvSpPr>
        <dsp:cNvPr id="0" name=""/>
        <dsp:cNvSpPr/>
      </dsp:nvSpPr>
      <dsp:spPr>
        <a:xfrm>
          <a:off x="5181600" y="152400"/>
          <a:ext cx="2846337" cy="14231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s-EC" sz="4700" kern="1200" dirty="0" smtClean="0"/>
            <a:t>Mamdani</a:t>
          </a:r>
          <a:endParaRPr lang="es-EC" sz="4700" kern="1200" dirty="0"/>
        </a:p>
      </dsp:txBody>
      <dsp:txXfrm>
        <a:off x="5223283" y="194083"/>
        <a:ext cx="2762971" cy="1339802"/>
      </dsp:txXfrm>
    </dsp:sp>
    <dsp:sp modelId="{66D5A318-CB7C-4186-9B5E-CBEE67F58A67}">
      <dsp:nvSpPr>
        <dsp:cNvPr id="0" name=""/>
        <dsp:cNvSpPr/>
      </dsp:nvSpPr>
      <dsp:spPr>
        <a:xfrm>
          <a:off x="5466234" y="1575569"/>
          <a:ext cx="317835" cy="1110214"/>
        </a:xfrm>
        <a:custGeom>
          <a:avLst/>
          <a:gdLst/>
          <a:ahLst/>
          <a:cxnLst/>
          <a:rect l="0" t="0" r="0" b="0"/>
          <a:pathLst>
            <a:path>
              <a:moveTo>
                <a:pt x="0" y="0"/>
              </a:moveTo>
              <a:lnTo>
                <a:pt x="0" y="1110214"/>
              </a:lnTo>
              <a:lnTo>
                <a:pt x="317835" y="111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1F386-3617-45CC-AF53-8C2D57D7808B}">
      <dsp:nvSpPr>
        <dsp:cNvPr id="0" name=""/>
        <dsp:cNvSpPr/>
      </dsp:nvSpPr>
      <dsp:spPr>
        <a:xfrm>
          <a:off x="5784069" y="1827285"/>
          <a:ext cx="3740930" cy="1716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just" defTabSz="1155700">
            <a:lnSpc>
              <a:spcPct val="90000"/>
            </a:lnSpc>
            <a:spcBef>
              <a:spcPct val="0"/>
            </a:spcBef>
            <a:spcAft>
              <a:spcPct val="35000"/>
            </a:spcAft>
          </a:pPr>
          <a:r>
            <a:rPr lang="es-EC" sz="2600" kern="1200" dirty="0" smtClean="0"/>
            <a:t>Interpone un </a:t>
          </a:r>
          <a:r>
            <a:rPr lang="es-EC" sz="2600" kern="1200" dirty="0" err="1" smtClean="0"/>
            <a:t>fusificador</a:t>
          </a:r>
          <a:r>
            <a:rPr lang="es-EC" sz="2600" kern="1200" dirty="0" smtClean="0"/>
            <a:t> en la entrada y un </a:t>
          </a:r>
          <a:r>
            <a:rPr lang="es-EC" sz="2600" kern="1200" dirty="0" err="1" smtClean="0"/>
            <a:t>defusificador</a:t>
          </a:r>
          <a:r>
            <a:rPr lang="es-EC" sz="2600" kern="1200" dirty="0" smtClean="0"/>
            <a:t> en la salida</a:t>
          </a:r>
          <a:endParaRPr lang="es-EC" sz="2600" kern="1200" dirty="0"/>
        </a:p>
      </dsp:txBody>
      <dsp:txXfrm>
        <a:off x="5834358" y="1877574"/>
        <a:ext cx="3640352" cy="16164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D280-9099-4D5B-9203-97076C9892DB}">
      <dsp:nvSpPr>
        <dsp:cNvPr id="0" name=""/>
        <dsp:cNvSpPr/>
      </dsp:nvSpPr>
      <dsp:spPr>
        <a:xfrm rot="5400000">
          <a:off x="3117406" y="131610"/>
          <a:ext cx="2002664" cy="1742317"/>
        </a:xfrm>
        <a:prstGeom prst="hexagon">
          <a:avLst>
            <a:gd name="adj" fmla="val 25000"/>
            <a:gd name="vf" fmla="val 1154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3519090" y="313519"/>
        <a:ext cx="1199295" cy="1378500"/>
      </dsp:txXfrm>
    </dsp:sp>
    <dsp:sp modelId="{6C839B8F-E27E-44C1-81F0-EADFAC8B6345}">
      <dsp:nvSpPr>
        <dsp:cNvPr id="0" name=""/>
        <dsp:cNvSpPr/>
      </dsp:nvSpPr>
      <dsp:spPr>
        <a:xfrm>
          <a:off x="5042768" y="401969"/>
          <a:ext cx="2234973" cy="1201598"/>
        </a:xfrm>
        <a:prstGeom prst="rect">
          <a:avLst/>
        </a:prstGeom>
        <a:noFill/>
        <a:ln>
          <a:noFill/>
        </a:ln>
        <a:effectLst/>
      </dsp:spPr>
      <dsp:style>
        <a:lnRef idx="0">
          <a:scrgbClr r="0" g="0" b="0"/>
        </a:lnRef>
        <a:fillRef idx="0">
          <a:scrgbClr r="0" g="0" b="0"/>
        </a:fillRef>
        <a:effectRef idx="0">
          <a:scrgbClr r="0" g="0" b="0"/>
        </a:effectRef>
        <a:fontRef idx="minor"/>
      </dsp:style>
    </dsp:sp>
    <dsp:sp modelId="{8FC3F006-EEB3-4D92-AAAE-F3DDD38DC50B}">
      <dsp:nvSpPr>
        <dsp:cNvPr id="0" name=""/>
        <dsp:cNvSpPr/>
      </dsp:nvSpPr>
      <dsp:spPr>
        <a:xfrm rot="5400000">
          <a:off x="1235703" y="131610"/>
          <a:ext cx="2002664" cy="1742317"/>
        </a:xfrm>
        <a:prstGeom prst="hexagon">
          <a:avLst>
            <a:gd name="adj" fmla="val 25000"/>
            <a:gd name="vf" fmla="val 11547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637387" y="313519"/>
        <a:ext cx="1199295" cy="1378500"/>
      </dsp:txXfrm>
    </dsp:sp>
    <dsp:sp modelId="{DC22E9B8-ED45-45D8-960E-38B6ED10DD25}">
      <dsp:nvSpPr>
        <dsp:cNvPr id="0" name=""/>
        <dsp:cNvSpPr/>
      </dsp:nvSpPr>
      <dsp:spPr>
        <a:xfrm rot="5400000">
          <a:off x="2172950" y="1831471"/>
          <a:ext cx="2002664" cy="1742317"/>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2574634" y="2013380"/>
        <a:ext cx="1199295" cy="1378500"/>
      </dsp:txXfrm>
    </dsp:sp>
    <dsp:sp modelId="{5C60B335-337A-430A-A1F2-28BDAC57C439}">
      <dsp:nvSpPr>
        <dsp:cNvPr id="0" name=""/>
        <dsp:cNvSpPr/>
      </dsp:nvSpPr>
      <dsp:spPr>
        <a:xfrm>
          <a:off x="68150" y="2101831"/>
          <a:ext cx="2162877" cy="120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C" sz="3600" kern="1200" dirty="0"/>
        </a:p>
      </dsp:txBody>
      <dsp:txXfrm>
        <a:off x="68150" y="2101831"/>
        <a:ext cx="2162877" cy="1201598"/>
      </dsp:txXfrm>
    </dsp:sp>
    <dsp:sp modelId="{235FCB1F-EE13-4581-9285-00476D3C3845}">
      <dsp:nvSpPr>
        <dsp:cNvPr id="0" name=""/>
        <dsp:cNvSpPr/>
      </dsp:nvSpPr>
      <dsp:spPr>
        <a:xfrm rot="5400000">
          <a:off x="4054653" y="1831471"/>
          <a:ext cx="2002664" cy="1742317"/>
        </a:xfrm>
        <a:prstGeom prst="hexagon">
          <a:avLst>
            <a:gd name="adj" fmla="val 25000"/>
            <a:gd name="vf" fmla="val 1154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456337" y="2013380"/>
        <a:ext cx="1199295" cy="1378500"/>
      </dsp:txXfrm>
    </dsp:sp>
    <dsp:sp modelId="{66FA157B-2237-4E34-9A06-E2855408358A}">
      <dsp:nvSpPr>
        <dsp:cNvPr id="0" name=""/>
        <dsp:cNvSpPr/>
      </dsp:nvSpPr>
      <dsp:spPr>
        <a:xfrm rot="5400000">
          <a:off x="3117406" y="3531332"/>
          <a:ext cx="2002664" cy="1742317"/>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dirty="0"/>
        </a:p>
      </dsp:txBody>
      <dsp:txXfrm rot="-5400000">
        <a:off x="3519090" y="3713241"/>
        <a:ext cx="1199295" cy="1378500"/>
      </dsp:txXfrm>
    </dsp:sp>
    <dsp:sp modelId="{3AE1F991-0136-4421-8145-1378D747B6C0}">
      <dsp:nvSpPr>
        <dsp:cNvPr id="0" name=""/>
        <dsp:cNvSpPr/>
      </dsp:nvSpPr>
      <dsp:spPr>
        <a:xfrm>
          <a:off x="5042768" y="3801692"/>
          <a:ext cx="2234973" cy="120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dirty="0"/>
        </a:p>
      </dsp:txBody>
      <dsp:txXfrm>
        <a:off x="5042768" y="3801692"/>
        <a:ext cx="2234973" cy="1201598"/>
      </dsp:txXfrm>
    </dsp:sp>
    <dsp:sp modelId="{25B3F401-7D13-4471-996E-6915AD00A6DD}">
      <dsp:nvSpPr>
        <dsp:cNvPr id="0" name=""/>
        <dsp:cNvSpPr/>
      </dsp:nvSpPr>
      <dsp:spPr>
        <a:xfrm rot="5400000">
          <a:off x="1235703" y="3531332"/>
          <a:ext cx="2002664" cy="1742317"/>
        </a:xfrm>
        <a:prstGeom prst="hexagon">
          <a:avLst>
            <a:gd name="adj" fmla="val 25000"/>
            <a:gd name="vf" fmla="val 1154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637387" y="3713241"/>
        <a:ext cx="1199295" cy="1378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18" y="146461"/>
          <a:ext cx="9548586" cy="779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ES" sz="4600" kern="1200" dirty="0" smtClean="0"/>
            <a:t>Convertidor DC/DC </a:t>
          </a:r>
          <a:r>
            <a:rPr lang="es-ES" sz="4600" kern="1200" dirty="0" err="1" smtClean="0"/>
            <a:t>Buck</a:t>
          </a:r>
          <a:r>
            <a:rPr lang="es-ES" sz="4600" kern="1200" dirty="0" smtClean="0"/>
            <a:t> </a:t>
          </a:r>
          <a:r>
            <a:rPr lang="es-ES" sz="4600" kern="1200" dirty="0" err="1" smtClean="0"/>
            <a:t>Boost</a:t>
          </a:r>
          <a:endParaRPr lang="es-ES" sz="4600" kern="1200" dirty="0"/>
        </a:p>
      </dsp:txBody>
      <dsp:txXfrm>
        <a:off x="28157" y="169300"/>
        <a:ext cx="9502908" cy="734107"/>
      </dsp:txXfrm>
    </dsp:sp>
    <dsp:sp modelId="{6453487C-0FAF-4B32-BD10-ECD1ABD7E947}">
      <dsp:nvSpPr>
        <dsp:cNvPr id="0" name=""/>
        <dsp:cNvSpPr/>
      </dsp:nvSpPr>
      <dsp:spPr>
        <a:xfrm>
          <a:off x="960176" y="926247"/>
          <a:ext cx="954858" cy="569033"/>
        </a:xfrm>
        <a:custGeom>
          <a:avLst/>
          <a:gdLst/>
          <a:ahLst/>
          <a:cxnLst/>
          <a:rect l="0" t="0" r="0" b="0"/>
          <a:pathLst>
            <a:path>
              <a:moveTo>
                <a:pt x="0" y="0"/>
              </a:moveTo>
              <a:lnTo>
                <a:pt x="0" y="569033"/>
              </a:lnTo>
              <a:lnTo>
                <a:pt x="954858" y="569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15035" y="1121193"/>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ES" sz="4400" kern="1200" dirty="0" smtClean="0"/>
            <a:t>Definición del </a:t>
          </a:r>
          <a:r>
            <a:rPr lang="es-ES" sz="4400" kern="1200" dirty="0" err="1" smtClean="0"/>
            <a:t>Buck</a:t>
          </a:r>
          <a:r>
            <a:rPr lang="es-ES" sz="4400" kern="1200" dirty="0" smtClean="0"/>
            <a:t> </a:t>
          </a:r>
          <a:r>
            <a:rPr lang="es-ES" sz="4400" kern="1200" dirty="0" err="1" smtClean="0"/>
            <a:t>Boost</a:t>
          </a:r>
          <a:r>
            <a:rPr lang="es-ES" sz="4400" kern="1200" dirty="0" smtClean="0"/>
            <a:t>.</a:t>
          </a:r>
          <a:endParaRPr lang="es-ES" sz="4400" kern="1200" dirty="0"/>
        </a:p>
      </dsp:txBody>
      <dsp:txXfrm>
        <a:off x="1936948" y="1143106"/>
        <a:ext cx="9184172" cy="704347"/>
      </dsp:txXfrm>
    </dsp:sp>
    <dsp:sp modelId="{2A81AC24-19E8-4B05-BE18-7F7DC22883F5}">
      <dsp:nvSpPr>
        <dsp:cNvPr id="0" name=""/>
        <dsp:cNvSpPr/>
      </dsp:nvSpPr>
      <dsp:spPr>
        <a:xfrm>
          <a:off x="960176" y="926247"/>
          <a:ext cx="954858" cy="1512152"/>
        </a:xfrm>
        <a:custGeom>
          <a:avLst/>
          <a:gdLst/>
          <a:ahLst/>
          <a:cxnLst/>
          <a:rect l="0" t="0" r="0" b="0"/>
          <a:pathLst>
            <a:path>
              <a:moveTo>
                <a:pt x="0" y="0"/>
              </a:moveTo>
              <a:lnTo>
                <a:pt x="0" y="1512152"/>
              </a:lnTo>
              <a:lnTo>
                <a:pt x="954858" y="1512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915035" y="2064313"/>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ES" sz="4400" kern="1200" dirty="0" smtClean="0"/>
            <a:t>Calculo de la Bobina.</a:t>
          </a:r>
          <a:endParaRPr lang="es-ES" sz="4400" kern="1200" dirty="0"/>
        </a:p>
      </dsp:txBody>
      <dsp:txXfrm>
        <a:off x="1936948" y="2086226"/>
        <a:ext cx="9184172" cy="704347"/>
      </dsp:txXfrm>
    </dsp:sp>
    <dsp:sp modelId="{F27B7295-80E4-4410-9A4D-672618C6243E}">
      <dsp:nvSpPr>
        <dsp:cNvPr id="0" name=""/>
        <dsp:cNvSpPr/>
      </dsp:nvSpPr>
      <dsp:spPr>
        <a:xfrm>
          <a:off x="960176" y="926247"/>
          <a:ext cx="954858" cy="2455272"/>
        </a:xfrm>
        <a:custGeom>
          <a:avLst/>
          <a:gdLst/>
          <a:ahLst/>
          <a:cxnLst/>
          <a:rect l="0" t="0" r="0" b="0"/>
          <a:pathLst>
            <a:path>
              <a:moveTo>
                <a:pt x="0" y="0"/>
              </a:moveTo>
              <a:lnTo>
                <a:pt x="0" y="2455272"/>
              </a:lnTo>
              <a:lnTo>
                <a:pt x="954858" y="2455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915035" y="3007433"/>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ES" sz="4400" kern="1200" baseline="0" dirty="0" smtClean="0"/>
            <a:t>Construcción del Toroide. </a:t>
          </a:r>
          <a:endParaRPr lang="es-ES" sz="4400" kern="1200" dirty="0"/>
        </a:p>
      </dsp:txBody>
      <dsp:txXfrm>
        <a:off x="1936948" y="3029346"/>
        <a:ext cx="9184172" cy="704347"/>
      </dsp:txXfrm>
    </dsp:sp>
    <dsp:sp modelId="{E49BFF3E-E592-4363-9216-A8972FEFA3FF}">
      <dsp:nvSpPr>
        <dsp:cNvPr id="0" name=""/>
        <dsp:cNvSpPr/>
      </dsp:nvSpPr>
      <dsp:spPr>
        <a:xfrm>
          <a:off x="960176" y="926247"/>
          <a:ext cx="954858" cy="3414198"/>
        </a:xfrm>
        <a:custGeom>
          <a:avLst/>
          <a:gdLst/>
          <a:ahLst/>
          <a:cxnLst/>
          <a:rect l="0" t="0" r="0" b="0"/>
          <a:pathLst>
            <a:path>
              <a:moveTo>
                <a:pt x="0" y="0"/>
              </a:moveTo>
              <a:lnTo>
                <a:pt x="0" y="3414198"/>
              </a:lnTo>
              <a:lnTo>
                <a:pt x="954858" y="34141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056C0A-EDDB-45FD-8546-47C38E7CF10A}">
      <dsp:nvSpPr>
        <dsp:cNvPr id="0" name=""/>
        <dsp:cNvSpPr/>
      </dsp:nvSpPr>
      <dsp:spPr>
        <a:xfrm>
          <a:off x="1915035" y="3950552"/>
          <a:ext cx="9199376" cy="779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ES" sz="4400" kern="1200" dirty="0" smtClean="0"/>
            <a:t>Calculo</a:t>
          </a:r>
          <a:r>
            <a:rPr lang="es-ES" sz="4400" kern="1200" baseline="0" dirty="0" smtClean="0"/>
            <a:t> del capacitor</a:t>
          </a:r>
          <a:endParaRPr lang="es-ES" sz="4400" kern="1200" dirty="0"/>
        </a:p>
      </dsp:txBody>
      <dsp:txXfrm>
        <a:off x="1937874" y="3973391"/>
        <a:ext cx="9153698" cy="7341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21469" cy="1944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kern="1200" dirty="0" smtClean="0"/>
            <a:t>Parámetros</a:t>
          </a:r>
          <a:r>
            <a:rPr lang="es-EC" sz="3800" kern="1200" baseline="0" dirty="0" smtClean="0"/>
            <a:t> de diseño</a:t>
          </a:r>
          <a:endParaRPr lang="es-EC" sz="3800" kern="1200" dirty="0"/>
        </a:p>
      </dsp:txBody>
      <dsp:txXfrm>
        <a:off x="0" y="0"/>
        <a:ext cx="9321469" cy="1049876"/>
      </dsp:txXfrm>
    </dsp:sp>
    <dsp:sp modelId="{1C86AC8F-7F34-441F-8343-2CF19A980705}">
      <dsp:nvSpPr>
        <dsp:cNvPr id="0" name=""/>
        <dsp:cNvSpPr/>
      </dsp:nvSpPr>
      <dsp:spPr>
        <a:xfrm>
          <a:off x="0" y="1041489"/>
          <a:ext cx="2330367"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C" sz="1800" kern="1200" dirty="0" smtClean="0"/>
            <a:t>VIN </a:t>
          </a:r>
        </a:p>
        <a:p>
          <a:pPr lvl="0" algn="ctr" defTabSz="800100">
            <a:lnSpc>
              <a:spcPct val="90000"/>
            </a:lnSpc>
            <a:spcBef>
              <a:spcPct val="0"/>
            </a:spcBef>
            <a:spcAft>
              <a:spcPct val="35000"/>
            </a:spcAft>
          </a:pPr>
          <a:r>
            <a:rPr lang="es-EC" sz="1800" kern="1200" dirty="0" smtClean="0"/>
            <a:t>164 [V]</a:t>
          </a:r>
          <a:endParaRPr lang="es-EC" sz="1800" kern="1200" dirty="0"/>
        </a:p>
      </dsp:txBody>
      <dsp:txXfrm>
        <a:off x="0" y="1041489"/>
        <a:ext cx="2330367" cy="894339"/>
      </dsp:txXfrm>
    </dsp:sp>
    <dsp:sp modelId="{3D274FF9-C50C-4062-B522-60DA8F95B54A}">
      <dsp:nvSpPr>
        <dsp:cNvPr id="0" name=""/>
        <dsp:cNvSpPr/>
      </dsp:nvSpPr>
      <dsp:spPr>
        <a:xfrm>
          <a:off x="2330367" y="1041489"/>
          <a:ext cx="2330367"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err="1" smtClean="0"/>
            <a:t>Vout</a:t>
          </a:r>
          <a:endParaRPr lang="es-ES" sz="1800" kern="1200" dirty="0" smtClean="0"/>
        </a:p>
        <a:p>
          <a:pPr lvl="0" algn="ctr" defTabSz="800100">
            <a:lnSpc>
              <a:spcPct val="90000"/>
            </a:lnSpc>
            <a:spcBef>
              <a:spcPct val="0"/>
            </a:spcBef>
            <a:spcAft>
              <a:spcPct val="35000"/>
            </a:spcAft>
          </a:pPr>
          <a:r>
            <a:rPr lang="es-ES" sz="1800" kern="1200" dirty="0" smtClean="0"/>
            <a:t>250[V]</a:t>
          </a:r>
        </a:p>
      </dsp:txBody>
      <dsp:txXfrm>
        <a:off x="2330367" y="1041489"/>
        <a:ext cx="2330367" cy="894339"/>
      </dsp:txXfrm>
    </dsp:sp>
    <dsp:sp modelId="{4A15DA51-EFE7-4F8A-B949-6ACD8A7957BD}">
      <dsp:nvSpPr>
        <dsp:cNvPr id="0" name=""/>
        <dsp:cNvSpPr/>
      </dsp:nvSpPr>
      <dsp:spPr>
        <a:xfrm>
          <a:off x="4660734" y="1041489"/>
          <a:ext cx="2330367"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err="1" smtClean="0"/>
            <a:t>Iout</a:t>
          </a:r>
          <a:endParaRPr lang="es-ES" sz="1800" kern="1200" dirty="0" smtClean="0"/>
        </a:p>
        <a:p>
          <a:pPr lvl="0" algn="ctr" defTabSz="800100">
            <a:lnSpc>
              <a:spcPct val="90000"/>
            </a:lnSpc>
            <a:spcBef>
              <a:spcPct val="0"/>
            </a:spcBef>
            <a:spcAft>
              <a:spcPct val="35000"/>
            </a:spcAft>
          </a:pPr>
          <a:r>
            <a:rPr lang="es-ES" sz="1800" kern="1200" dirty="0" smtClean="0"/>
            <a:t>1[A].</a:t>
          </a:r>
          <a:endParaRPr lang="es-ES" sz="1800" kern="1200" dirty="0"/>
        </a:p>
      </dsp:txBody>
      <dsp:txXfrm>
        <a:off x="4660734" y="1041489"/>
        <a:ext cx="2330367" cy="894339"/>
      </dsp:txXfrm>
    </dsp:sp>
    <dsp:sp modelId="{97E2B2D7-2EE0-438B-BAF7-AD001EEEA3D6}">
      <dsp:nvSpPr>
        <dsp:cNvPr id="0" name=""/>
        <dsp:cNvSpPr/>
      </dsp:nvSpPr>
      <dsp:spPr>
        <a:xfrm>
          <a:off x="6991101" y="1041489"/>
          <a:ext cx="2330367"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s-ES" sz="1800" kern="1200" dirty="0" smtClean="0"/>
            <a:t>Frecuencia de Conmutación</a:t>
          </a:r>
        </a:p>
        <a:p>
          <a:pPr lvl="0" algn="ctr" defTabSz="800100">
            <a:lnSpc>
              <a:spcPct val="90000"/>
            </a:lnSpc>
            <a:spcBef>
              <a:spcPct val="0"/>
            </a:spcBef>
            <a:spcAft>
              <a:spcPct val="35000"/>
            </a:spcAft>
          </a:pPr>
          <a:r>
            <a:rPr lang="es-ES" sz="1800" kern="1200" dirty="0" smtClean="0"/>
            <a:t>32 [</a:t>
          </a:r>
          <a:r>
            <a:rPr lang="es-ES" sz="1800" kern="1200" dirty="0" err="1" smtClean="0"/>
            <a:t>Khz</a:t>
          </a:r>
          <a:r>
            <a:rPr lang="es-ES" sz="1800" kern="1200" dirty="0" smtClean="0"/>
            <a:t>].</a:t>
          </a:r>
          <a:endParaRPr lang="es-ES" sz="1800" kern="1200" dirty="0"/>
        </a:p>
      </dsp:txBody>
      <dsp:txXfrm>
        <a:off x="6991101" y="1041489"/>
        <a:ext cx="2330367" cy="8943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85768" cy="22322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s-EC" sz="3700" kern="1200" dirty="0" smtClean="0"/>
            <a:t>Relación</a:t>
          </a:r>
          <a:r>
            <a:rPr lang="es-EC" sz="3700" kern="1200" baseline="0" dirty="0" smtClean="0"/>
            <a:t> entre voltaje de entrada y salida.</a:t>
          </a:r>
          <a:endParaRPr lang="es-EC" sz="3700" kern="1200" dirty="0"/>
        </a:p>
      </dsp:txBody>
      <dsp:txXfrm>
        <a:off x="0" y="0"/>
        <a:ext cx="9385768" cy="1205413"/>
      </dsp:txXfrm>
    </dsp:sp>
    <dsp:sp modelId="{1C86AC8F-7F34-441F-8343-2CF19A980705}">
      <dsp:nvSpPr>
        <dsp:cNvPr id="0" name=""/>
        <dsp:cNvSpPr/>
      </dsp:nvSpPr>
      <dsp:spPr>
        <a:xfrm>
          <a:off x="6438" y="1160768"/>
          <a:ext cx="2749736"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C" sz="2300" i="1" kern="1200" smtClean="0">
                        <a:latin typeface="Cambria Math"/>
                      </a:rPr>
                    </m:ctrlPr>
                  </m:sSubPr>
                  <m:e>
                    <m:r>
                      <a:rPr lang="es-ES" sz="2300" b="0" i="1" kern="1200" smtClean="0">
                        <a:latin typeface="Cambria Math"/>
                      </a:rPr>
                      <m:t>𝑉</m:t>
                    </m:r>
                  </m:e>
                  <m:sub>
                    <m:r>
                      <a:rPr lang="es-ES" sz="2300" b="0" i="1" kern="1200" smtClean="0">
                        <a:latin typeface="Cambria Math"/>
                      </a:rPr>
                      <m:t>𝑜𝑢𝑡</m:t>
                    </m:r>
                  </m:sub>
                </m:sSub>
                <m:r>
                  <a:rPr lang="es-ES" sz="2300" b="0" i="1" kern="1200" smtClean="0">
                    <a:latin typeface="Cambria Math"/>
                  </a:rPr>
                  <m:t>=</m:t>
                </m:r>
                <m:sSub>
                  <m:sSubPr>
                    <m:ctrlPr>
                      <a:rPr lang="es-ES" sz="2300" b="0" i="1" kern="1200" smtClean="0">
                        <a:latin typeface="Cambria Math"/>
                      </a:rPr>
                    </m:ctrlPr>
                  </m:sSubPr>
                  <m:e>
                    <m:r>
                      <a:rPr lang="es-ES" sz="2300" b="0" i="1" kern="1200" smtClean="0">
                        <a:latin typeface="Cambria Math"/>
                      </a:rPr>
                      <m:t>𝑉</m:t>
                    </m:r>
                  </m:e>
                  <m:sub>
                    <m:r>
                      <a:rPr lang="es-ES" sz="2300" b="0" i="1" kern="1200" smtClean="0">
                        <a:latin typeface="Cambria Math"/>
                      </a:rPr>
                      <m:t>𝑖𝑛</m:t>
                    </m:r>
                  </m:sub>
                </m:sSub>
                <m:f>
                  <m:fPr>
                    <m:ctrlPr>
                      <a:rPr lang="es-ES" sz="2300" b="0" i="1" kern="1200" smtClean="0">
                        <a:latin typeface="Cambria Math"/>
                      </a:rPr>
                    </m:ctrlPr>
                  </m:fPr>
                  <m:num>
                    <m:r>
                      <a:rPr lang="es-ES" sz="2300" b="0" i="1" kern="1200" smtClean="0">
                        <a:latin typeface="Cambria Math"/>
                      </a:rPr>
                      <m:t>𝐷</m:t>
                    </m:r>
                  </m:num>
                  <m:den>
                    <m:r>
                      <a:rPr lang="es-ES" sz="2300" b="0" i="1" kern="1200" smtClean="0">
                        <a:latin typeface="Cambria Math"/>
                      </a:rPr>
                      <m:t>(1−</m:t>
                    </m:r>
                    <m:r>
                      <a:rPr lang="es-ES" sz="2300" b="0" i="1" kern="1200" smtClean="0">
                        <a:latin typeface="Cambria Math"/>
                      </a:rPr>
                      <m:t>𝐷</m:t>
                    </m:r>
                    <m:r>
                      <a:rPr lang="es-ES" sz="2300" b="0" i="1" kern="1200" smtClean="0">
                        <a:latin typeface="Cambria Math"/>
                      </a:rPr>
                      <m:t>)</m:t>
                    </m:r>
                  </m:den>
                </m:f>
              </m:oMath>
            </m:oMathPara>
          </a14:m>
          <a:endParaRPr lang="es-EC" sz="2300" kern="1200" dirty="0"/>
        </a:p>
      </dsp:txBody>
      <dsp:txXfrm>
        <a:off x="6438" y="1160768"/>
        <a:ext cx="2749736" cy="1026834"/>
      </dsp:txXfrm>
    </dsp:sp>
    <dsp:sp modelId="{E87F41F5-3201-4026-8B64-63EECBC7D0D8}">
      <dsp:nvSpPr>
        <dsp:cNvPr id="0" name=""/>
        <dsp:cNvSpPr/>
      </dsp:nvSpPr>
      <dsp:spPr>
        <a:xfrm>
          <a:off x="2756175" y="1160768"/>
          <a:ext cx="2749736"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es-EC" sz="2300" i="1" kern="1200" smtClean="0">
                        <a:latin typeface="Cambria Math"/>
                      </a:rPr>
                    </m:ctrlPr>
                  </m:fPr>
                  <m:num>
                    <m:sSub>
                      <m:sSubPr>
                        <m:ctrlPr>
                          <a:rPr lang="es-EC" sz="2300" i="1" kern="1200" smtClean="0">
                            <a:latin typeface="Cambria Math"/>
                          </a:rPr>
                        </m:ctrlPr>
                      </m:sSubPr>
                      <m:e>
                        <m:r>
                          <a:rPr lang="es-ES" sz="2300" b="0" i="1" kern="1200" smtClean="0">
                            <a:latin typeface="Cambria Math"/>
                          </a:rPr>
                          <m:t>𝑉</m:t>
                        </m:r>
                      </m:e>
                      <m:sub>
                        <m:r>
                          <a:rPr lang="es-ES" sz="2300" b="0" i="1" kern="1200" smtClean="0">
                            <a:latin typeface="Cambria Math"/>
                          </a:rPr>
                          <m:t>𝑜𝑢𝑡</m:t>
                        </m:r>
                      </m:sub>
                    </m:sSub>
                  </m:num>
                  <m:den>
                    <m:sSub>
                      <m:sSubPr>
                        <m:ctrlPr>
                          <a:rPr lang="es-ES" sz="2300" b="0" i="1" kern="1200" smtClean="0">
                            <a:latin typeface="Cambria Math"/>
                          </a:rPr>
                        </m:ctrlPr>
                      </m:sSubPr>
                      <m:e>
                        <m:r>
                          <a:rPr lang="es-ES" sz="2300" b="0" i="1" kern="1200" smtClean="0">
                            <a:latin typeface="Cambria Math"/>
                          </a:rPr>
                          <m:t>𝑉</m:t>
                        </m:r>
                      </m:e>
                      <m:sub>
                        <m:r>
                          <a:rPr lang="es-ES" sz="2300" b="0" i="1" kern="1200" smtClean="0">
                            <a:latin typeface="Cambria Math"/>
                          </a:rPr>
                          <m:t>𝑖𝑛</m:t>
                        </m:r>
                      </m:sub>
                    </m:sSub>
                  </m:den>
                </m:f>
                <m:r>
                  <a:rPr lang="es-ES" sz="2300" b="0" i="1" kern="1200" smtClean="0">
                    <a:latin typeface="Cambria Math"/>
                  </a:rPr>
                  <m:t>=</m:t>
                </m:r>
                <m:f>
                  <m:fPr>
                    <m:ctrlPr>
                      <a:rPr lang="es-ES" sz="2300" b="0" i="1" kern="1200" smtClean="0">
                        <a:latin typeface="Cambria Math"/>
                      </a:rPr>
                    </m:ctrlPr>
                  </m:fPr>
                  <m:num>
                    <m:r>
                      <a:rPr lang="es-ES" sz="2300" b="0" i="1" kern="1200" smtClean="0">
                        <a:latin typeface="Cambria Math"/>
                      </a:rPr>
                      <m:t>𝐷</m:t>
                    </m:r>
                  </m:num>
                  <m:den>
                    <m:r>
                      <a:rPr lang="es-ES" sz="2300" b="0" i="1" kern="1200" smtClean="0">
                        <a:latin typeface="Cambria Math"/>
                      </a:rPr>
                      <m:t>(1−</m:t>
                    </m:r>
                    <m:r>
                      <a:rPr lang="es-ES" sz="2300" b="0" i="1" kern="1200" smtClean="0">
                        <a:latin typeface="Cambria Math"/>
                      </a:rPr>
                      <m:t>𝐷</m:t>
                    </m:r>
                    <m:r>
                      <a:rPr lang="es-ES" sz="2300" b="0" i="1" kern="1200" smtClean="0">
                        <a:latin typeface="Cambria Math"/>
                      </a:rPr>
                      <m:t>)</m:t>
                    </m:r>
                  </m:den>
                </m:f>
              </m:oMath>
            </m:oMathPara>
          </a14:m>
          <a:endParaRPr lang="es-EC" sz="2300" kern="1200" dirty="0"/>
        </a:p>
      </dsp:txBody>
      <dsp:txXfrm>
        <a:off x="2756175" y="1160768"/>
        <a:ext cx="2749736" cy="1026834"/>
      </dsp:txXfrm>
    </dsp:sp>
    <dsp:sp modelId="{A6E3621C-D90D-4E88-98CE-FF0862FFA319}">
      <dsp:nvSpPr>
        <dsp:cNvPr id="0" name=""/>
        <dsp:cNvSpPr/>
      </dsp:nvSpPr>
      <dsp:spPr>
        <a:xfrm>
          <a:off x="5505912" y="1160768"/>
          <a:ext cx="2749736"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es-EC" sz="2300" i="1" kern="1200" smtClean="0">
                        <a:latin typeface="Cambria Math"/>
                      </a:rPr>
                    </m:ctrlPr>
                  </m:fPr>
                  <m:num>
                    <m:r>
                      <a:rPr lang="es-ES" sz="2300" i="1" kern="1200" smtClean="0">
                        <a:latin typeface="Cambria Math"/>
                      </a:rPr>
                      <m:t>2</m:t>
                    </m:r>
                    <m:r>
                      <a:rPr lang="es-ES" sz="2300" b="0" i="1" kern="1200" smtClean="0">
                        <a:latin typeface="Cambria Math"/>
                      </a:rPr>
                      <m:t>50</m:t>
                    </m:r>
                  </m:num>
                  <m:den>
                    <m:r>
                      <a:rPr lang="es-ES" sz="2300" b="0" i="1" kern="1200" smtClean="0">
                        <a:latin typeface="Cambria Math"/>
                      </a:rPr>
                      <m:t>164</m:t>
                    </m:r>
                  </m:den>
                </m:f>
                <m:r>
                  <a:rPr lang="es-ES" sz="2300" b="0" i="1" kern="1200" smtClean="0">
                    <a:latin typeface="Cambria Math"/>
                  </a:rPr>
                  <m:t>=</m:t>
                </m:r>
                <m:f>
                  <m:fPr>
                    <m:ctrlPr>
                      <a:rPr lang="es-ES" sz="2300" b="0" i="1" kern="1200" smtClean="0">
                        <a:latin typeface="Cambria Math"/>
                      </a:rPr>
                    </m:ctrlPr>
                  </m:fPr>
                  <m:num>
                    <m:r>
                      <a:rPr lang="es-ES" sz="2300" b="0" i="1" kern="1200" smtClean="0">
                        <a:latin typeface="Cambria Math"/>
                      </a:rPr>
                      <m:t>𝐷</m:t>
                    </m:r>
                  </m:num>
                  <m:den>
                    <m:r>
                      <a:rPr lang="es-ES" sz="2300" b="0" i="1" kern="1200" smtClean="0">
                        <a:latin typeface="Cambria Math"/>
                      </a:rPr>
                      <m:t>(1−</m:t>
                    </m:r>
                    <m:r>
                      <a:rPr lang="es-ES" sz="2300" b="0" i="1" kern="1200" smtClean="0">
                        <a:latin typeface="Cambria Math"/>
                      </a:rPr>
                      <m:t>𝐷</m:t>
                    </m:r>
                    <m:r>
                      <a:rPr lang="es-ES" sz="2300" b="0" i="1" kern="1200" smtClean="0">
                        <a:latin typeface="Cambria Math"/>
                      </a:rPr>
                      <m:t>)</m:t>
                    </m:r>
                  </m:den>
                </m:f>
              </m:oMath>
            </m:oMathPara>
          </a14:m>
          <a:endParaRPr lang="es-ES" sz="2300" kern="1200" dirty="0"/>
        </a:p>
      </dsp:txBody>
      <dsp:txXfrm>
        <a:off x="5505912" y="1160768"/>
        <a:ext cx="2749736" cy="1026834"/>
      </dsp:txXfrm>
    </dsp:sp>
    <dsp:sp modelId="{32C05744-6A3D-4671-A26D-E244C958F3D2}">
      <dsp:nvSpPr>
        <dsp:cNvPr id="0" name=""/>
        <dsp:cNvSpPr/>
      </dsp:nvSpPr>
      <dsp:spPr>
        <a:xfrm>
          <a:off x="8255649" y="1160768"/>
          <a:ext cx="1123679"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D=0.6</a:t>
          </a:r>
          <a:endParaRPr lang="es-EC" sz="2300" kern="1200" dirty="0"/>
        </a:p>
      </dsp:txBody>
      <dsp:txXfrm>
        <a:off x="8255649" y="1160768"/>
        <a:ext cx="1123679" cy="10268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21469" cy="1944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kern="1200" dirty="0" smtClean="0"/>
            <a:t>Encontrando</a:t>
          </a:r>
          <a:r>
            <a:rPr lang="es-EC" sz="3800" kern="1200" baseline="0" dirty="0" smtClean="0"/>
            <a:t> inductancia.</a:t>
          </a:r>
          <a:endParaRPr lang="es-EC" sz="3800" kern="1200" dirty="0"/>
        </a:p>
      </dsp:txBody>
      <dsp:txXfrm>
        <a:off x="0" y="0"/>
        <a:ext cx="9321469" cy="1049876"/>
      </dsp:txXfrm>
    </dsp:sp>
    <dsp:sp modelId="{1C86AC8F-7F34-441F-8343-2CF19A980705}">
      <dsp:nvSpPr>
        <dsp:cNvPr id="0" name=""/>
        <dsp:cNvSpPr/>
      </dsp:nvSpPr>
      <dsp:spPr>
        <a:xfrm>
          <a:off x="3934" y="1041489"/>
          <a:ext cx="2585251"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C" sz="2000" i="1" kern="1200" smtClean="0">
                        <a:latin typeface="Cambria Math"/>
                      </a:rPr>
                    </m:ctrlPr>
                  </m:sSubPr>
                  <m:e>
                    <m:r>
                      <a:rPr lang="es-ES" sz="2000" b="0" i="1" kern="1200" smtClean="0">
                        <a:latin typeface="Cambria Math"/>
                      </a:rPr>
                      <m:t>𝐿</m:t>
                    </m:r>
                  </m:e>
                  <m:sub>
                    <m:r>
                      <a:rPr lang="es-ES" sz="2000" b="0" i="1" kern="1200" smtClean="0">
                        <a:latin typeface="Cambria Math"/>
                      </a:rPr>
                      <m:t>𝑚𝑖𝑛</m:t>
                    </m:r>
                    <m:r>
                      <a:rPr lang="es-ES" sz="2000" b="0" i="1" kern="1200" smtClean="0">
                        <a:latin typeface="Cambria Math"/>
                        <a:ea typeface="Cambria Math"/>
                      </a:rPr>
                      <m:t>≥</m:t>
                    </m:r>
                  </m:sub>
                </m:sSub>
                <m:f>
                  <m:fPr>
                    <m:ctrlPr>
                      <a:rPr lang="es-EC" sz="2000" i="1" kern="1200" smtClean="0">
                        <a:latin typeface="Cambria Math"/>
                      </a:rPr>
                    </m:ctrlPr>
                  </m:fPr>
                  <m:num>
                    <m:r>
                      <a:rPr lang="es-ES" sz="2000" b="0" i="1" kern="1200" smtClean="0">
                        <a:latin typeface="Cambria Math"/>
                      </a:rPr>
                      <m:t>𝑉𝑜𝑢𝑡</m:t>
                    </m:r>
                    <m:r>
                      <a:rPr lang="es-ES" sz="2000" b="0" i="1" kern="1200" smtClean="0">
                        <a:latin typeface="Cambria Math"/>
                      </a:rPr>
                      <m:t>∗</m:t>
                    </m:r>
                    <m:sSup>
                      <m:sSupPr>
                        <m:ctrlPr>
                          <a:rPr lang="es-ES" sz="2000" b="0" i="1" kern="1200" smtClean="0">
                            <a:latin typeface="Cambria Math"/>
                          </a:rPr>
                        </m:ctrlPr>
                      </m:sSupPr>
                      <m:e>
                        <m:r>
                          <a:rPr lang="es-ES" sz="2000" b="0" i="1" kern="1200" smtClean="0">
                            <a:latin typeface="Cambria Math"/>
                          </a:rPr>
                          <m:t>(1−</m:t>
                        </m:r>
                        <m:r>
                          <a:rPr lang="es-ES" sz="2000" b="0" i="1" kern="1200" smtClean="0">
                            <a:latin typeface="Cambria Math"/>
                          </a:rPr>
                          <m:t>𝐷</m:t>
                        </m:r>
                        <m:r>
                          <a:rPr lang="es-ES" sz="2000" b="0" i="1" kern="1200" smtClean="0">
                            <a:latin typeface="Cambria Math"/>
                          </a:rPr>
                          <m:t>)</m:t>
                        </m:r>
                      </m:e>
                      <m:sup>
                        <m:r>
                          <a:rPr lang="es-ES" sz="2000" b="0" i="1" kern="1200" smtClean="0">
                            <a:latin typeface="Cambria Math"/>
                          </a:rPr>
                          <m:t>2</m:t>
                        </m:r>
                      </m:sup>
                    </m:sSup>
                  </m:num>
                  <m:den>
                    <m:r>
                      <a:rPr lang="es-ES" sz="2000" b="0" i="1" kern="1200" smtClean="0">
                        <a:latin typeface="Cambria Math"/>
                      </a:rPr>
                      <m:t>2∗</m:t>
                    </m:r>
                    <m:r>
                      <a:rPr lang="es-ES" sz="2000" b="0" i="1" kern="1200" smtClean="0">
                        <a:latin typeface="Cambria Math"/>
                      </a:rPr>
                      <m:t>𝐼𝑜𝑢𝑡</m:t>
                    </m:r>
                    <m:r>
                      <a:rPr lang="es-ES" sz="2000" b="0" i="1" kern="1200" smtClean="0">
                        <a:latin typeface="Cambria Math"/>
                      </a:rPr>
                      <m:t>∗</m:t>
                    </m:r>
                    <m:r>
                      <a:rPr lang="es-ES" sz="2000" b="0" i="1" kern="1200" smtClean="0">
                        <a:latin typeface="Cambria Math"/>
                      </a:rPr>
                      <m:t>𝑓</m:t>
                    </m:r>
                  </m:den>
                </m:f>
              </m:oMath>
            </m:oMathPara>
          </a14:m>
          <a:endParaRPr lang="es-EC" sz="2000" kern="1200" dirty="0"/>
        </a:p>
      </dsp:txBody>
      <dsp:txXfrm>
        <a:off x="3934" y="1041489"/>
        <a:ext cx="2585251" cy="894339"/>
      </dsp:txXfrm>
    </dsp:sp>
    <dsp:sp modelId="{3D274FF9-C50C-4062-B522-60DA8F95B54A}">
      <dsp:nvSpPr>
        <dsp:cNvPr id="0" name=""/>
        <dsp:cNvSpPr/>
      </dsp:nvSpPr>
      <dsp:spPr>
        <a:xfrm>
          <a:off x="2589185" y="1041489"/>
          <a:ext cx="2585251"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C" sz="2000" i="1" kern="1200" smtClean="0">
                        <a:latin typeface="Cambria Math"/>
                      </a:rPr>
                    </m:ctrlPr>
                  </m:sSubPr>
                  <m:e>
                    <m:r>
                      <a:rPr lang="es-ES" sz="2000" b="0" i="1" kern="1200" smtClean="0">
                        <a:latin typeface="Cambria Math"/>
                      </a:rPr>
                      <m:t>𝐿</m:t>
                    </m:r>
                  </m:e>
                  <m:sub>
                    <m:r>
                      <a:rPr lang="es-ES" sz="2000" b="0" i="1" kern="1200" smtClean="0">
                        <a:latin typeface="Cambria Math"/>
                      </a:rPr>
                      <m:t>𝑚𝑖𝑛</m:t>
                    </m:r>
                    <m:r>
                      <a:rPr lang="es-ES" sz="2000" b="0" i="1" kern="1200" smtClean="0">
                        <a:latin typeface="Cambria Math"/>
                        <a:ea typeface="Cambria Math"/>
                      </a:rPr>
                      <m:t>≥</m:t>
                    </m:r>
                  </m:sub>
                </m:sSub>
                <m:f>
                  <m:fPr>
                    <m:ctrlPr>
                      <a:rPr lang="es-EC" sz="2000" i="1" kern="1200" smtClean="0">
                        <a:latin typeface="Cambria Math"/>
                      </a:rPr>
                    </m:ctrlPr>
                  </m:fPr>
                  <m:num>
                    <m:r>
                      <a:rPr lang="es-ES" sz="2000" b="0" i="1" kern="1200" smtClean="0">
                        <a:latin typeface="Cambria Math"/>
                      </a:rPr>
                      <m:t>250∗</m:t>
                    </m:r>
                    <m:sSup>
                      <m:sSupPr>
                        <m:ctrlPr>
                          <a:rPr lang="es-ES" sz="2000" b="0" i="1" kern="1200" smtClean="0">
                            <a:latin typeface="Cambria Math"/>
                          </a:rPr>
                        </m:ctrlPr>
                      </m:sSupPr>
                      <m:e>
                        <m:r>
                          <a:rPr lang="es-ES" sz="2000" b="0" i="1" kern="1200" smtClean="0">
                            <a:latin typeface="Cambria Math"/>
                          </a:rPr>
                          <m:t>(1−0.6)</m:t>
                        </m:r>
                      </m:e>
                      <m:sup>
                        <m:r>
                          <a:rPr lang="es-ES" sz="2000" b="0" i="1" kern="1200" smtClean="0">
                            <a:latin typeface="Cambria Math"/>
                          </a:rPr>
                          <m:t>2</m:t>
                        </m:r>
                      </m:sup>
                    </m:sSup>
                  </m:num>
                  <m:den>
                    <m:r>
                      <a:rPr lang="es-ES" sz="2000" b="0" i="1" kern="1200" smtClean="0">
                        <a:latin typeface="Cambria Math"/>
                      </a:rPr>
                      <m:t>2∗1∗32000</m:t>
                    </m:r>
                  </m:den>
                </m:f>
              </m:oMath>
            </m:oMathPara>
          </a14:m>
          <a:endParaRPr lang="es-ES" sz="2000" kern="1200" dirty="0" smtClean="0"/>
        </a:p>
      </dsp:txBody>
      <dsp:txXfrm>
        <a:off x="2589185" y="1041489"/>
        <a:ext cx="2585251" cy="894339"/>
      </dsp:txXfrm>
    </dsp:sp>
    <dsp:sp modelId="{4A15DA51-EFE7-4F8A-B949-6ACD8A7957BD}">
      <dsp:nvSpPr>
        <dsp:cNvPr id="0" name=""/>
        <dsp:cNvSpPr/>
      </dsp:nvSpPr>
      <dsp:spPr>
        <a:xfrm>
          <a:off x="5174436" y="1041489"/>
          <a:ext cx="2585251"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C" sz="2000" i="1" kern="1200" smtClean="0">
                        <a:latin typeface="Cambria Math"/>
                      </a:rPr>
                    </m:ctrlPr>
                  </m:sSubPr>
                  <m:e>
                    <m:r>
                      <a:rPr lang="es-ES" sz="2000" b="0" i="1" kern="1200" smtClean="0">
                        <a:latin typeface="Cambria Math"/>
                      </a:rPr>
                      <m:t>𝐿</m:t>
                    </m:r>
                  </m:e>
                  <m:sub>
                    <m:r>
                      <a:rPr lang="es-ES" sz="2000" b="0" i="1" kern="1200" smtClean="0">
                        <a:latin typeface="Cambria Math"/>
                      </a:rPr>
                      <m:t>𝑚𝑖𝑛</m:t>
                    </m:r>
                    <m:r>
                      <a:rPr lang="es-ES" sz="2000" b="0" i="1" kern="1200" smtClean="0">
                        <a:latin typeface="Cambria Math"/>
                        <a:ea typeface="Cambria Math"/>
                      </a:rPr>
                      <m:t>≥625 [</m:t>
                    </m:r>
                    <m:r>
                      <a:rPr lang="es-ES" sz="2000" b="0" i="1" kern="1200" smtClean="0">
                        <a:latin typeface="Cambria Math"/>
                        <a:ea typeface="Cambria Math"/>
                      </a:rPr>
                      <m:t>𝑚h</m:t>
                    </m:r>
                    <m:r>
                      <a:rPr lang="es-ES" sz="2000" b="0" i="1" kern="1200" smtClean="0">
                        <a:latin typeface="Cambria Math"/>
                        <a:ea typeface="Cambria Math"/>
                      </a:rPr>
                      <m:t>]</m:t>
                    </m:r>
                  </m:sub>
                </m:sSub>
              </m:oMath>
            </m:oMathPara>
          </a14:m>
          <a:endParaRPr lang="es-ES" sz="2000" kern="1200" dirty="0"/>
        </a:p>
      </dsp:txBody>
      <dsp:txXfrm>
        <a:off x="5174436" y="1041489"/>
        <a:ext cx="2585251" cy="894339"/>
      </dsp:txXfrm>
    </dsp:sp>
    <dsp:sp modelId="{97E2B2D7-2EE0-438B-BAF7-AD001EEEA3D6}">
      <dsp:nvSpPr>
        <dsp:cNvPr id="0" name=""/>
        <dsp:cNvSpPr/>
      </dsp:nvSpPr>
      <dsp:spPr>
        <a:xfrm>
          <a:off x="7759688" y="1041489"/>
          <a:ext cx="1557846"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S" sz="2000" kern="1200" dirty="0" smtClean="0"/>
            <a:t>L=</a:t>
          </a:r>
          <a:r>
            <a:rPr lang="es-ES" sz="2000" kern="1200" baseline="0" dirty="0" smtClean="0"/>
            <a:t> 1[</a:t>
          </a:r>
          <a:r>
            <a:rPr lang="es-ES" sz="2000" kern="1200" baseline="0" dirty="0" err="1" smtClean="0"/>
            <a:t>mH</a:t>
          </a:r>
          <a:r>
            <a:rPr lang="es-ES" sz="2000" kern="1200" baseline="0" dirty="0" smtClean="0"/>
            <a:t>]</a:t>
          </a:r>
          <a:endParaRPr lang="es-ES" sz="2000" kern="1200" dirty="0"/>
        </a:p>
      </dsp:txBody>
      <dsp:txXfrm>
        <a:off x="7759688" y="1041489"/>
        <a:ext cx="1557846" cy="8943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93820" y="2023"/>
          <a:ext cx="7682196" cy="627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S" sz="3700" kern="1200" dirty="0" smtClean="0"/>
            <a:t>Núcleos Toroidales</a:t>
          </a:r>
          <a:endParaRPr lang="es-ES" sz="3700" kern="1200" dirty="0"/>
        </a:p>
      </dsp:txBody>
      <dsp:txXfrm>
        <a:off x="1112195" y="20398"/>
        <a:ext cx="7645446" cy="590616"/>
      </dsp:txXfrm>
    </dsp:sp>
    <dsp:sp modelId="{6453487C-0FAF-4B32-BD10-ECD1ABD7E947}">
      <dsp:nvSpPr>
        <dsp:cNvPr id="0" name=""/>
        <dsp:cNvSpPr/>
      </dsp:nvSpPr>
      <dsp:spPr>
        <a:xfrm>
          <a:off x="1862040" y="629390"/>
          <a:ext cx="768219" cy="457808"/>
        </a:xfrm>
        <a:custGeom>
          <a:avLst/>
          <a:gdLst/>
          <a:ahLst/>
          <a:cxnLst/>
          <a:rect l="0" t="0" r="0" b="0"/>
          <a:pathLst>
            <a:path>
              <a:moveTo>
                <a:pt x="0" y="0"/>
              </a:moveTo>
              <a:lnTo>
                <a:pt x="0" y="457808"/>
              </a:lnTo>
              <a:lnTo>
                <a:pt x="768219" y="457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630260" y="786232"/>
          <a:ext cx="7424270" cy="6019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Son</a:t>
          </a:r>
          <a:r>
            <a:rPr lang="es-ES" sz="1700" kern="1200" baseline="0" dirty="0" smtClean="0"/>
            <a:t> elementos  de materiales como ferrita y hierro pulverizado  que se utilizan en el diseño de bobinas.</a:t>
          </a:r>
          <a:endParaRPr lang="es-ES" sz="1700" kern="1200" dirty="0"/>
        </a:p>
      </dsp:txBody>
      <dsp:txXfrm>
        <a:off x="2647890" y="803862"/>
        <a:ext cx="7389010" cy="566673"/>
      </dsp:txXfrm>
    </dsp:sp>
    <dsp:sp modelId="{2A81AC24-19E8-4B05-BE18-7F7DC22883F5}">
      <dsp:nvSpPr>
        <dsp:cNvPr id="0" name=""/>
        <dsp:cNvSpPr/>
      </dsp:nvSpPr>
      <dsp:spPr>
        <a:xfrm>
          <a:off x="1862040" y="629390"/>
          <a:ext cx="814825" cy="1362032"/>
        </a:xfrm>
        <a:custGeom>
          <a:avLst/>
          <a:gdLst/>
          <a:ahLst/>
          <a:cxnLst/>
          <a:rect l="0" t="0" r="0" b="0"/>
          <a:pathLst>
            <a:path>
              <a:moveTo>
                <a:pt x="0" y="0"/>
              </a:moveTo>
              <a:lnTo>
                <a:pt x="0" y="1362032"/>
              </a:lnTo>
              <a:lnTo>
                <a:pt x="814825" y="1362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676866" y="1527974"/>
          <a:ext cx="7424270" cy="9268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t>La principal característica en este tipo de bobinas es que el flujo generado no se dispersa hacia el exterior ,ya que por su forma se crea un flujo magnético cerrado, dotándolas de un gran rendimiento y precisión.</a:t>
          </a:r>
          <a:endParaRPr lang="es-ES" sz="1700" kern="1200" dirty="0"/>
        </a:p>
      </dsp:txBody>
      <dsp:txXfrm>
        <a:off x="2704014" y="1555122"/>
        <a:ext cx="7369974" cy="872601"/>
      </dsp:txXfrm>
    </dsp:sp>
    <dsp:sp modelId="{F27B7295-80E4-4410-9A4D-672618C6243E}">
      <dsp:nvSpPr>
        <dsp:cNvPr id="0" name=""/>
        <dsp:cNvSpPr/>
      </dsp:nvSpPr>
      <dsp:spPr>
        <a:xfrm>
          <a:off x="1862040" y="629390"/>
          <a:ext cx="768219" cy="2300322"/>
        </a:xfrm>
        <a:custGeom>
          <a:avLst/>
          <a:gdLst/>
          <a:ahLst/>
          <a:cxnLst/>
          <a:rect l="0" t="0" r="0" b="0"/>
          <a:pathLst>
            <a:path>
              <a:moveTo>
                <a:pt x="0" y="0"/>
              </a:moveTo>
              <a:lnTo>
                <a:pt x="0" y="2300322"/>
              </a:lnTo>
              <a:lnTo>
                <a:pt x="768219" y="2300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630260" y="2628746"/>
          <a:ext cx="7424270" cy="6019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baseline="0" dirty="0" smtClean="0"/>
            <a:t>Se debe considerar  tres aspectos al seleccionar el núcleo toroidal. </a:t>
          </a:r>
          <a:endParaRPr lang="es-ES" sz="1700" kern="1200" dirty="0"/>
        </a:p>
      </dsp:txBody>
      <dsp:txXfrm>
        <a:off x="2647890" y="2646376"/>
        <a:ext cx="7389010" cy="566673"/>
      </dsp:txXfrm>
    </dsp:sp>
    <dsp:sp modelId="{E49BFF3E-E592-4363-9216-A8972FEFA3FF}">
      <dsp:nvSpPr>
        <dsp:cNvPr id="0" name=""/>
        <dsp:cNvSpPr/>
      </dsp:nvSpPr>
      <dsp:spPr>
        <a:xfrm>
          <a:off x="1862040" y="629390"/>
          <a:ext cx="768219" cy="3071814"/>
        </a:xfrm>
        <a:custGeom>
          <a:avLst/>
          <a:gdLst/>
          <a:ahLst/>
          <a:cxnLst/>
          <a:rect l="0" t="0" r="0" b="0"/>
          <a:pathLst>
            <a:path>
              <a:moveTo>
                <a:pt x="0" y="0"/>
              </a:moveTo>
              <a:lnTo>
                <a:pt x="0" y="3071814"/>
              </a:lnTo>
              <a:lnTo>
                <a:pt x="768219" y="30718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056C0A-EDDB-45FD-8546-47C38E7CF10A}">
      <dsp:nvSpPr>
        <dsp:cNvPr id="0" name=""/>
        <dsp:cNvSpPr/>
      </dsp:nvSpPr>
      <dsp:spPr>
        <a:xfrm>
          <a:off x="2630260" y="3387521"/>
          <a:ext cx="7401243" cy="627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La</a:t>
          </a:r>
          <a:r>
            <a:rPr lang="es-ES" sz="1700" kern="1200" baseline="0" dirty="0" smtClean="0"/>
            <a:t> frecuencia de trabajo.</a:t>
          </a:r>
          <a:endParaRPr lang="es-ES" sz="1700" kern="1200" dirty="0"/>
        </a:p>
      </dsp:txBody>
      <dsp:txXfrm>
        <a:off x="2648635" y="3405896"/>
        <a:ext cx="7364493" cy="590616"/>
      </dsp:txXfrm>
    </dsp:sp>
    <dsp:sp modelId="{32661728-A5B1-4976-8D37-D91BB94D0BC1}">
      <dsp:nvSpPr>
        <dsp:cNvPr id="0" name=""/>
        <dsp:cNvSpPr/>
      </dsp:nvSpPr>
      <dsp:spPr>
        <a:xfrm>
          <a:off x="1862040" y="629390"/>
          <a:ext cx="758382" cy="3872592"/>
        </a:xfrm>
        <a:custGeom>
          <a:avLst/>
          <a:gdLst/>
          <a:ahLst/>
          <a:cxnLst/>
          <a:rect l="0" t="0" r="0" b="0"/>
          <a:pathLst>
            <a:path>
              <a:moveTo>
                <a:pt x="0" y="0"/>
              </a:moveTo>
              <a:lnTo>
                <a:pt x="0" y="3872592"/>
              </a:lnTo>
              <a:lnTo>
                <a:pt x="758382" y="38725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D0C11-25E0-4A97-B243-9532D3E2DE87}">
      <dsp:nvSpPr>
        <dsp:cNvPr id="0" name=""/>
        <dsp:cNvSpPr/>
      </dsp:nvSpPr>
      <dsp:spPr>
        <a:xfrm>
          <a:off x="2620423" y="4188299"/>
          <a:ext cx="7369273" cy="627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Material de fabricación (ferrita o hierro pulverizado).</a:t>
          </a:r>
          <a:endParaRPr lang="es-ES" sz="1700" kern="1200" dirty="0"/>
        </a:p>
      </dsp:txBody>
      <dsp:txXfrm>
        <a:off x="2638798" y="4206674"/>
        <a:ext cx="7332523" cy="590616"/>
      </dsp:txXfrm>
    </dsp:sp>
    <dsp:sp modelId="{672A5E56-DE7C-423B-8AF4-B37E93A0E788}">
      <dsp:nvSpPr>
        <dsp:cNvPr id="0" name=""/>
        <dsp:cNvSpPr/>
      </dsp:nvSpPr>
      <dsp:spPr>
        <a:xfrm>
          <a:off x="1862040" y="629390"/>
          <a:ext cx="768219" cy="4627515"/>
        </a:xfrm>
        <a:custGeom>
          <a:avLst/>
          <a:gdLst/>
          <a:ahLst/>
          <a:cxnLst/>
          <a:rect l="0" t="0" r="0" b="0"/>
          <a:pathLst>
            <a:path>
              <a:moveTo>
                <a:pt x="0" y="0"/>
              </a:moveTo>
              <a:lnTo>
                <a:pt x="0" y="4627515"/>
              </a:lnTo>
              <a:lnTo>
                <a:pt x="768219" y="4627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630260" y="4955938"/>
          <a:ext cx="7424270" cy="6019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t>Coeficiente de inductividad  relación de micro henrios o nano henrios por 100 vueltas .</a:t>
          </a:r>
          <a:endParaRPr lang="es-ES" sz="1700" kern="1200" dirty="0"/>
        </a:p>
      </dsp:txBody>
      <dsp:txXfrm>
        <a:off x="2647890" y="4973568"/>
        <a:ext cx="7389010" cy="566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D280-9099-4D5B-9203-97076C9892DB}">
      <dsp:nvSpPr>
        <dsp:cNvPr id="0" name=""/>
        <dsp:cNvSpPr/>
      </dsp:nvSpPr>
      <dsp:spPr>
        <a:xfrm rot="5400000">
          <a:off x="3498130" y="130332"/>
          <a:ext cx="2003659" cy="1743183"/>
        </a:xfrm>
        <a:prstGeom prst="hexagon">
          <a:avLst>
            <a:gd name="adj" fmla="val 25000"/>
            <a:gd name="vf" fmla="val 1154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3900014" y="312331"/>
        <a:ext cx="1199891" cy="1379185"/>
      </dsp:txXfrm>
    </dsp:sp>
    <dsp:sp modelId="{6C839B8F-E27E-44C1-81F0-EADFAC8B6345}">
      <dsp:nvSpPr>
        <dsp:cNvPr id="0" name=""/>
        <dsp:cNvSpPr/>
      </dsp:nvSpPr>
      <dsp:spPr>
        <a:xfrm>
          <a:off x="5424448" y="400826"/>
          <a:ext cx="2236083" cy="120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424448" y="400826"/>
        <a:ext cx="2236083" cy="1202195"/>
      </dsp:txXfrm>
    </dsp:sp>
    <dsp:sp modelId="{8FC3F006-EEB3-4D92-AAAE-F3DDD38DC50B}">
      <dsp:nvSpPr>
        <dsp:cNvPr id="0" name=""/>
        <dsp:cNvSpPr/>
      </dsp:nvSpPr>
      <dsp:spPr>
        <a:xfrm rot="5400000">
          <a:off x="1615492" y="130332"/>
          <a:ext cx="2003659" cy="1743183"/>
        </a:xfrm>
        <a:prstGeom prst="hexagon">
          <a:avLst>
            <a:gd name="adj" fmla="val 25000"/>
            <a:gd name="vf" fmla="val 11547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017376" y="312331"/>
        <a:ext cx="1199891" cy="1379185"/>
      </dsp:txXfrm>
    </dsp:sp>
    <dsp:sp modelId="{DC22E9B8-ED45-45D8-960E-38B6ED10DD25}">
      <dsp:nvSpPr>
        <dsp:cNvPr id="0" name=""/>
        <dsp:cNvSpPr/>
      </dsp:nvSpPr>
      <dsp:spPr>
        <a:xfrm rot="5400000">
          <a:off x="2553205" y="1831038"/>
          <a:ext cx="2003659" cy="1743183"/>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2955089" y="2013037"/>
        <a:ext cx="1199891" cy="1379185"/>
      </dsp:txXfrm>
    </dsp:sp>
    <dsp:sp modelId="{5C60B335-337A-430A-A1F2-28BDAC57C439}">
      <dsp:nvSpPr>
        <dsp:cNvPr id="0" name=""/>
        <dsp:cNvSpPr/>
      </dsp:nvSpPr>
      <dsp:spPr>
        <a:xfrm>
          <a:off x="447359" y="2101532"/>
          <a:ext cx="2163952" cy="120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C" sz="3600" kern="1200" dirty="0"/>
        </a:p>
      </dsp:txBody>
      <dsp:txXfrm>
        <a:off x="447359" y="2101532"/>
        <a:ext cx="2163952" cy="1202195"/>
      </dsp:txXfrm>
    </dsp:sp>
    <dsp:sp modelId="{235FCB1F-EE13-4581-9285-00476D3C3845}">
      <dsp:nvSpPr>
        <dsp:cNvPr id="0" name=""/>
        <dsp:cNvSpPr/>
      </dsp:nvSpPr>
      <dsp:spPr>
        <a:xfrm rot="5400000">
          <a:off x="4435843" y="1831038"/>
          <a:ext cx="2003659" cy="1743183"/>
        </a:xfrm>
        <a:prstGeom prst="hexagon">
          <a:avLst>
            <a:gd name="adj" fmla="val 25000"/>
            <a:gd name="vf" fmla="val 1154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837727" y="2013037"/>
        <a:ext cx="1199891" cy="1379185"/>
      </dsp:txXfrm>
    </dsp:sp>
    <dsp:sp modelId="{66FA157B-2237-4E34-9A06-E2855408358A}">
      <dsp:nvSpPr>
        <dsp:cNvPr id="0" name=""/>
        <dsp:cNvSpPr/>
      </dsp:nvSpPr>
      <dsp:spPr>
        <a:xfrm rot="5400000">
          <a:off x="3498130" y="3531744"/>
          <a:ext cx="2003659" cy="1743183"/>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dirty="0"/>
        </a:p>
      </dsp:txBody>
      <dsp:txXfrm rot="-5400000">
        <a:off x="3900014" y="3713743"/>
        <a:ext cx="1199891" cy="1379185"/>
      </dsp:txXfrm>
    </dsp:sp>
    <dsp:sp modelId="{3AE1F991-0136-4421-8145-1378D747B6C0}">
      <dsp:nvSpPr>
        <dsp:cNvPr id="0" name=""/>
        <dsp:cNvSpPr/>
      </dsp:nvSpPr>
      <dsp:spPr>
        <a:xfrm>
          <a:off x="5424448" y="3802238"/>
          <a:ext cx="2236083" cy="120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424448" y="3802238"/>
        <a:ext cx="2236083" cy="1202195"/>
      </dsp:txXfrm>
    </dsp:sp>
    <dsp:sp modelId="{25B3F401-7D13-4471-996E-6915AD00A6DD}">
      <dsp:nvSpPr>
        <dsp:cNvPr id="0" name=""/>
        <dsp:cNvSpPr/>
      </dsp:nvSpPr>
      <dsp:spPr>
        <a:xfrm rot="5400000">
          <a:off x="1615492" y="3531744"/>
          <a:ext cx="2003659" cy="1743183"/>
        </a:xfrm>
        <a:prstGeom prst="hexagon">
          <a:avLst>
            <a:gd name="adj" fmla="val 25000"/>
            <a:gd name="vf" fmla="val 1154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017376" y="3713743"/>
        <a:ext cx="1199891" cy="13791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21469" cy="1944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kern="1200" baseline="0" dirty="0" smtClean="0"/>
            <a:t>Ecuación para el espiras.</a:t>
          </a:r>
          <a:endParaRPr lang="es-EC" sz="3800" kern="1200" dirty="0"/>
        </a:p>
      </dsp:txBody>
      <dsp:txXfrm>
        <a:off x="0" y="0"/>
        <a:ext cx="9321469" cy="1049876"/>
      </dsp:txXfrm>
    </dsp:sp>
    <dsp:sp modelId="{1C86AC8F-7F34-441F-8343-2CF19A980705}">
      <dsp:nvSpPr>
        <dsp:cNvPr id="0" name=""/>
        <dsp:cNvSpPr/>
      </dsp:nvSpPr>
      <dsp:spPr>
        <a:xfrm>
          <a:off x="1249" y="1041489"/>
          <a:ext cx="1979026"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300" b="0" i="1" kern="1200" smtClean="0">
                    <a:latin typeface="Cambria Math"/>
                  </a:rPr>
                  <m:t>𝐿</m:t>
                </m:r>
                <m:r>
                  <a:rPr lang="es-ES" sz="1300" b="0" i="1" kern="1200" smtClean="0">
                    <a:latin typeface="Cambria Math"/>
                  </a:rPr>
                  <m:t>=</m:t>
                </m:r>
                <m:r>
                  <a:rPr lang="es-ES" sz="1300" b="0" i="1" kern="1200" smtClean="0">
                    <a:latin typeface="Cambria Math"/>
                  </a:rPr>
                  <m:t>𝐴𝐿</m:t>
                </m:r>
                <m:r>
                  <a:rPr lang="es-ES" sz="1300" b="0" i="1" kern="1200" smtClean="0">
                    <a:latin typeface="Cambria Math"/>
                  </a:rPr>
                  <m:t>∗</m:t>
                </m:r>
                <m:sSup>
                  <m:sSupPr>
                    <m:ctrlPr>
                      <a:rPr lang="es-ES" sz="1300" b="0" i="1" kern="1200" smtClean="0">
                        <a:latin typeface="Cambria Math"/>
                      </a:rPr>
                    </m:ctrlPr>
                  </m:sSupPr>
                  <m:e>
                    <m:r>
                      <a:rPr lang="es-ES" sz="1300" b="0" i="1" kern="1200" smtClean="0">
                        <a:latin typeface="Cambria Math"/>
                      </a:rPr>
                      <m:t>𝑁</m:t>
                    </m:r>
                  </m:e>
                  <m:sup>
                    <m:r>
                      <a:rPr lang="es-ES" sz="1300" b="0" i="1" kern="1200" smtClean="0">
                        <a:latin typeface="Cambria Math"/>
                      </a:rPr>
                      <m:t>2</m:t>
                    </m:r>
                  </m:sup>
                </m:sSup>
              </m:oMath>
            </m:oMathPara>
          </a14:m>
          <a:endParaRPr lang="es-EC" sz="1300" kern="1200" dirty="0"/>
        </a:p>
      </dsp:txBody>
      <dsp:txXfrm>
        <a:off x="1249" y="1041489"/>
        <a:ext cx="1979026" cy="894339"/>
      </dsp:txXfrm>
    </dsp:sp>
    <dsp:sp modelId="{3D274FF9-C50C-4062-B522-60DA8F95B54A}">
      <dsp:nvSpPr>
        <dsp:cNvPr id="0" name=""/>
        <dsp:cNvSpPr/>
      </dsp:nvSpPr>
      <dsp:spPr>
        <a:xfrm>
          <a:off x="1980276" y="1041489"/>
          <a:ext cx="3563823"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L inductancia</a:t>
          </a:r>
        </a:p>
        <a:p>
          <a:pPr lvl="0" algn="ctr" defTabSz="577850">
            <a:lnSpc>
              <a:spcPct val="90000"/>
            </a:lnSpc>
            <a:spcBef>
              <a:spcPct val="0"/>
            </a:spcBef>
            <a:spcAft>
              <a:spcPct val="35000"/>
            </a:spcAft>
          </a:pPr>
          <a:r>
            <a:rPr lang="es-ES" sz="1300" kern="1200" dirty="0" smtClean="0"/>
            <a:t>[1 </a:t>
          </a:r>
          <a:r>
            <a:rPr lang="es-ES" sz="1300" kern="1200" dirty="0" err="1" smtClean="0"/>
            <a:t>mH</a:t>
          </a:r>
          <a:r>
            <a:rPr lang="es-ES" sz="1300" kern="1200" dirty="0" smtClean="0"/>
            <a:t>]</a:t>
          </a:r>
        </a:p>
      </dsp:txBody>
      <dsp:txXfrm>
        <a:off x="1980276" y="1041489"/>
        <a:ext cx="3563823" cy="894339"/>
      </dsp:txXfrm>
    </dsp:sp>
    <dsp:sp modelId="{4A15DA51-EFE7-4F8A-B949-6ACD8A7957BD}">
      <dsp:nvSpPr>
        <dsp:cNvPr id="0" name=""/>
        <dsp:cNvSpPr/>
      </dsp:nvSpPr>
      <dsp:spPr>
        <a:xfrm>
          <a:off x="5544099" y="1041489"/>
          <a:ext cx="1628595"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N</a:t>
          </a:r>
          <a:r>
            <a:rPr lang="es-ES" sz="1300" kern="1200" baseline="0" dirty="0" smtClean="0"/>
            <a:t> numero de espiras.</a:t>
          </a:r>
          <a:endParaRPr lang="es-ES" sz="1300" kern="1200" dirty="0"/>
        </a:p>
      </dsp:txBody>
      <dsp:txXfrm>
        <a:off x="5544099" y="1041489"/>
        <a:ext cx="1628595" cy="894339"/>
      </dsp:txXfrm>
    </dsp:sp>
    <dsp:sp modelId="{97E2B2D7-2EE0-438B-BAF7-AD001EEEA3D6}">
      <dsp:nvSpPr>
        <dsp:cNvPr id="0" name=""/>
        <dsp:cNvSpPr/>
      </dsp:nvSpPr>
      <dsp:spPr>
        <a:xfrm>
          <a:off x="7172695" y="1041489"/>
          <a:ext cx="2147524"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Al</a:t>
          </a:r>
          <a:r>
            <a:rPr lang="es-ES" sz="1300" kern="1200" baseline="0" dirty="0" smtClean="0"/>
            <a:t> </a:t>
          </a:r>
        </a:p>
        <a:p>
          <a:pPr lvl="0" algn="ctr" defTabSz="577850">
            <a:lnSpc>
              <a:spcPct val="90000"/>
            </a:lnSpc>
            <a:spcBef>
              <a:spcPct val="0"/>
            </a:spcBef>
            <a:spcAft>
              <a:spcPct val="35000"/>
            </a:spcAft>
          </a:pPr>
          <a:r>
            <a:rPr lang="es-ES" sz="1300" kern="1200" baseline="0" dirty="0" smtClean="0"/>
            <a:t>Coeficiente de inductividad</a:t>
          </a:r>
        </a:p>
        <a:p>
          <a:pPr lvl="0" algn="ctr" defTabSz="577850">
            <a:lnSpc>
              <a:spcPct val="90000"/>
            </a:lnSpc>
            <a:spcBef>
              <a:spcPct val="0"/>
            </a:spcBef>
            <a:spcAft>
              <a:spcPct val="35000"/>
            </a:spcAft>
          </a:pPr>
          <a:r>
            <a:rPr lang="es-ES" sz="1300" kern="1200" baseline="0" dirty="0" smtClean="0"/>
            <a:t>138 [</a:t>
          </a:r>
          <a:r>
            <a:rPr lang="es-ES" sz="1300" kern="1200" baseline="0" dirty="0" err="1" smtClean="0"/>
            <a:t>nH</a:t>
          </a:r>
          <a:r>
            <a:rPr lang="es-ES" sz="1300" kern="1200" baseline="0" dirty="0" smtClean="0"/>
            <a:t>]</a:t>
          </a:r>
          <a:endParaRPr lang="es-ES" sz="1300" kern="1200" dirty="0"/>
        </a:p>
      </dsp:txBody>
      <dsp:txXfrm>
        <a:off x="7172695" y="1041489"/>
        <a:ext cx="2147524" cy="8943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21469" cy="1944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kern="1200" baseline="0" dirty="0" smtClean="0"/>
            <a:t>Calculando numero de espiras.</a:t>
          </a:r>
          <a:endParaRPr lang="es-EC" sz="3800" kern="1200" dirty="0"/>
        </a:p>
      </dsp:txBody>
      <dsp:txXfrm>
        <a:off x="0" y="0"/>
        <a:ext cx="9321469" cy="1049876"/>
      </dsp:txXfrm>
    </dsp:sp>
    <dsp:sp modelId="{1C86AC8F-7F34-441F-8343-2CF19A980705}">
      <dsp:nvSpPr>
        <dsp:cNvPr id="0" name=""/>
        <dsp:cNvSpPr/>
      </dsp:nvSpPr>
      <dsp:spPr>
        <a:xfrm>
          <a:off x="3416" y="1041489"/>
          <a:ext cx="2570460"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500" b="0" i="1" kern="1200" smtClean="0">
                    <a:latin typeface="Cambria Math"/>
                  </a:rPr>
                  <m:t>𝑁</m:t>
                </m:r>
                <m:r>
                  <a:rPr lang="es-ES" sz="1500" b="0" i="1" kern="1200" smtClean="0">
                    <a:latin typeface="Cambria Math"/>
                  </a:rPr>
                  <m:t>=</m:t>
                </m:r>
                <m:rad>
                  <m:radPr>
                    <m:degHide m:val="on"/>
                    <m:ctrlPr>
                      <a:rPr lang="es-ES" sz="1500" b="0" i="1" kern="1200" smtClean="0">
                        <a:latin typeface="Cambria Math"/>
                      </a:rPr>
                    </m:ctrlPr>
                  </m:radPr>
                  <m:deg/>
                  <m:e>
                    <m:f>
                      <m:fPr>
                        <m:ctrlPr>
                          <a:rPr lang="es-ES" sz="1500" b="0" i="1" kern="1200" smtClean="0">
                            <a:latin typeface="Cambria Math"/>
                          </a:rPr>
                        </m:ctrlPr>
                      </m:fPr>
                      <m:num>
                        <m:r>
                          <a:rPr lang="es-ES" sz="1500" b="0" i="1" kern="1200" smtClean="0">
                            <a:latin typeface="Cambria Math"/>
                          </a:rPr>
                          <m:t>𝐿</m:t>
                        </m:r>
                      </m:num>
                      <m:den>
                        <m:r>
                          <a:rPr lang="es-ES" sz="1500" b="0" i="1" kern="1200" smtClean="0">
                            <a:latin typeface="Cambria Math"/>
                          </a:rPr>
                          <m:t>𝐴𝐿</m:t>
                        </m:r>
                      </m:den>
                    </m:f>
                  </m:e>
                </m:rad>
              </m:oMath>
            </m:oMathPara>
          </a14:m>
          <a:endParaRPr lang="es-EC" sz="1500" kern="1200" dirty="0"/>
        </a:p>
      </dsp:txBody>
      <dsp:txXfrm>
        <a:off x="3416" y="1041489"/>
        <a:ext cx="2570460" cy="894339"/>
      </dsp:txXfrm>
    </dsp:sp>
    <dsp:sp modelId="{3D274FF9-C50C-4062-B522-60DA8F95B54A}">
      <dsp:nvSpPr>
        <dsp:cNvPr id="0" name=""/>
        <dsp:cNvSpPr/>
      </dsp:nvSpPr>
      <dsp:spPr>
        <a:xfrm>
          <a:off x="2573876" y="1041489"/>
          <a:ext cx="4628874"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500" b="0" i="1" kern="1200" smtClean="0">
                    <a:latin typeface="Cambria Math"/>
                  </a:rPr>
                  <m:t>𝑁</m:t>
                </m:r>
                <m:r>
                  <a:rPr lang="es-ES" sz="1500" b="0" i="1" kern="1200" smtClean="0">
                    <a:latin typeface="Cambria Math"/>
                  </a:rPr>
                  <m:t>=</m:t>
                </m:r>
                <m:rad>
                  <m:radPr>
                    <m:degHide m:val="on"/>
                    <m:ctrlPr>
                      <a:rPr lang="es-ES" sz="1500" b="0" i="1" kern="1200" smtClean="0">
                        <a:latin typeface="Cambria Math"/>
                      </a:rPr>
                    </m:ctrlPr>
                  </m:radPr>
                  <m:deg/>
                  <m:e>
                    <m:f>
                      <m:fPr>
                        <m:ctrlPr>
                          <a:rPr lang="es-ES" sz="1500" b="0" i="1" kern="1200" smtClean="0">
                            <a:latin typeface="Cambria Math"/>
                          </a:rPr>
                        </m:ctrlPr>
                      </m:fPr>
                      <m:num>
                        <m:r>
                          <a:rPr lang="es-ES" sz="1500" b="0" i="1" kern="1200" smtClean="0">
                            <a:latin typeface="Cambria Math"/>
                          </a:rPr>
                          <m:t>1000000 [</m:t>
                        </m:r>
                        <m:r>
                          <a:rPr lang="es-ES" sz="1500" b="0" i="1" kern="1200" smtClean="0">
                            <a:latin typeface="Cambria Math"/>
                          </a:rPr>
                          <m:t>𝑛𝐻</m:t>
                        </m:r>
                        <m:r>
                          <a:rPr lang="es-ES" sz="1500" b="0" i="1" kern="1200" smtClean="0">
                            <a:latin typeface="Cambria Math"/>
                          </a:rPr>
                          <m:t>]</m:t>
                        </m:r>
                      </m:num>
                      <m:den>
                        <m:r>
                          <a:rPr lang="es-ES" sz="1500" b="0" i="1" kern="1200" smtClean="0">
                            <a:latin typeface="Cambria Math"/>
                          </a:rPr>
                          <m:t>138[</m:t>
                        </m:r>
                        <m:r>
                          <a:rPr lang="es-ES" sz="1500" b="0" i="1" kern="1200" smtClean="0">
                            <a:latin typeface="Cambria Math"/>
                          </a:rPr>
                          <m:t>𝑛𝐻</m:t>
                        </m:r>
                        <m:r>
                          <a:rPr lang="es-ES" sz="1500" b="0" i="1" kern="1200" smtClean="0">
                            <a:latin typeface="Cambria Math"/>
                          </a:rPr>
                          <m:t>]</m:t>
                        </m:r>
                      </m:den>
                    </m:f>
                  </m:e>
                </m:rad>
              </m:oMath>
            </m:oMathPara>
          </a14:m>
          <a:endParaRPr lang="es-ES" sz="1500" kern="1200" dirty="0" smtClean="0"/>
        </a:p>
      </dsp:txBody>
      <dsp:txXfrm>
        <a:off x="2573876" y="1041489"/>
        <a:ext cx="4628874" cy="894339"/>
      </dsp:txXfrm>
    </dsp:sp>
    <dsp:sp modelId="{4A15DA51-EFE7-4F8A-B949-6ACD8A7957BD}">
      <dsp:nvSpPr>
        <dsp:cNvPr id="0" name=""/>
        <dsp:cNvSpPr/>
      </dsp:nvSpPr>
      <dsp:spPr>
        <a:xfrm>
          <a:off x="7202750" y="1041489"/>
          <a:ext cx="2115302"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S" sz="1500" kern="1200" dirty="0" smtClean="0"/>
            <a:t>N=</a:t>
          </a:r>
          <a:r>
            <a:rPr lang="es-ES" sz="1500" kern="1200" baseline="0" dirty="0" smtClean="0"/>
            <a:t> 85 vueltas</a:t>
          </a:r>
          <a:endParaRPr lang="es-ES" sz="1500" kern="1200" dirty="0"/>
        </a:p>
      </dsp:txBody>
      <dsp:txXfrm>
        <a:off x="7202750" y="1041489"/>
        <a:ext cx="2115302" cy="8943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85768" cy="1717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C" sz="3300" kern="1200" baseline="0" dirty="0" smtClean="0"/>
            <a:t>Formulas del capacitor.</a:t>
          </a:r>
          <a:endParaRPr lang="es-EC" sz="3300" kern="1200" dirty="0"/>
        </a:p>
      </dsp:txBody>
      <dsp:txXfrm>
        <a:off x="0" y="0"/>
        <a:ext cx="9385768" cy="927278"/>
      </dsp:txXfrm>
    </dsp:sp>
    <dsp:sp modelId="{1C86AC8F-7F34-441F-8343-2CF19A980705}">
      <dsp:nvSpPr>
        <dsp:cNvPr id="0" name=""/>
        <dsp:cNvSpPr/>
      </dsp:nvSpPr>
      <dsp:spPr>
        <a:xfrm>
          <a:off x="338" y="892935"/>
          <a:ext cx="2404879" cy="7899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900" i="1" kern="1200" smtClean="0">
                    <a:latin typeface="Cambria Math"/>
                  </a:rPr>
                  <m:t>𝐶</m:t>
                </m:r>
                <m:r>
                  <a:rPr lang="es-ES" sz="1900" i="1" kern="1200" smtClean="0">
                    <a:latin typeface="Cambria Math"/>
                    <a:ea typeface="Cambria Math"/>
                  </a:rPr>
                  <m:t>≥</m:t>
                </m:r>
                <m:f>
                  <m:fPr>
                    <m:ctrlPr>
                      <a:rPr lang="es-ES" sz="1900" b="0" i="1" kern="1200" smtClean="0">
                        <a:latin typeface="Cambria Math"/>
                      </a:rPr>
                    </m:ctrlPr>
                  </m:fPr>
                  <m:num>
                    <m:sSub>
                      <m:sSubPr>
                        <m:ctrlPr>
                          <a:rPr lang="es-ES" sz="1900" b="0" i="1" kern="1200" smtClean="0">
                            <a:latin typeface="Cambria Math"/>
                          </a:rPr>
                        </m:ctrlPr>
                      </m:sSubPr>
                      <m:e>
                        <m:r>
                          <a:rPr lang="es-ES" sz="1900" b="0" i="1" kern="1200" smtClean="0">
                            <a:latin typeface="Cambria Math"/>
                          </a:rPr>
                          <m:t>𝐼</m:t>
                        </m:r>
                      </m:e>
                      <m:sub>
                        <m:r>
                          <a:rPr lang="es-ES" sz="1900" b="0" i="1" kern="1200" smtClean="0">
                            <a:latin typeface="Cambria Math"/>
                          </a:rPr>
                          <m:t>𝑜𝑢𝑡</m:t>
                        </m:r>
                      </m:sub>
                    </m:sSub>
                    <m:r>
                      <a:rPr lang="es-ES" sz="1900" b="0" i="1" kern="1200" smtClean="0">
                        <a:latin typeface="Cambria Math"/>
                      </a:rPr>
                      <m:t>∗</m:t>
                    </m:r>
                    <m:r>
                      <a:rPr lang="es-ES" sz="1900" b="0" i="1" kern="1200" smtClean="0">
                        <a:latin typeface="Cambria Math"/>
                      </a:rPr>
                      <m:t>𝐷</m:t>
                    </m:r>
                  </m:num>
                  <m:den>
                    <m:r>
                      <a:rPr lang="es-ES" sz="1900" b="0" i="1" kern="1200" smtClean="0">
                        <a:latin typeface="Cambria Math"/>
                        <a:ea typeface="Cambria Math"/>
                      </a:rPr>
                      <m:t>∆</m:t>
                    </m:r>
                    <m:sSub>
                      <m:sSubPr>
                        <m:ctrlPr>
                          <a:rPr lang="es-ES" sz="1900" b="0" i="1" kern="1200" smtClean="0">
                            <a:latin typeface="Cambria Math"/>
                            <a:ea typeface="Cambria Math"/>
                          </a:rPr>
                        </m:ctrlPr>
                      </m:sSubPr>
                      <m:e>
                        <m:r>
                          <a:rPr lang="es-ES" sz="1900" b="0" i="1" kern="1200" smtClean="0">
                            <a:latin typeface="Cambria Math"/>
                            <a:ea typeface="Cambria Math"/>
                          </a:rPr>
                          <m:t>𝑉</m:t>
                        </m:r>
                      </m:e>
                      <m:sub>
                        <m:r>
                          <a:rPr lang="es-ES" sz="1900" b="0" i="1" kern="1200" smtClean="0">
                            <a:latin typeface="Cambria Math"/>
                            <a:ea typeface="Cambria Math"/>
                          </a:rPr>
                          <m:t>𝑜𝑢𝑡</m:t>
                        </m:r>
                      </m:sub>
                    </m:sSub>
                    <m:r>
                      <a:rPr lang="es-ES" sz="1900" b="0" i="1" kern="1200" smtClean="0">
                        <a:latin typeface="Cambria Math"/>
                        <a:ea typeface="Cambria Math"/>
                      </a:rPr>
                      <m:t>∗</m:t>
                    </m:r>
                    <m:r>
                      <a:rPr lang="es-ES" sz="1900" b="0" i="1" kern="1200" smtClean="0">
                        <a:latin typeface="Cambria Math"/>
                        <a:ea typeface="Cambria Math"/>
                      </a:rPr>
                      <m:t>𝐹</m:t>
                    </m:r>
                  </m:den>
                </m:f>
              </m:oMath>
            </m:oMathPara>
          </a14:m>
          <a:endParaRPr lang="es-EC" sz="1900" kern="1200" dirty="0"/>
        </a:p>
      </dsp:txBody>
      <dsp:txXfrm>
        <a:off x="338" y="892935"/>
        <a:ext cx="2404879" cy="789904"/>
      </dsp:txXfrm>
    </dsp:sp>
    <dsp:sp modelId="{E87F41F5-3201-4026-8B64-63EECBC7D0D8}">
      <dsp:nvSpPr>
        <dsp:cNvPr id="0" name=""/>
        <dsp:cNvSpPr/>
      </dsp:nvSpPr>
      <dsp:spPr>
        <a:xfrm>
          <a:off x="2405218" y="892935"/>
          <a:ext cx="3488044" cy="7899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1900" i="1" kern="1200" smtClean="0">
                    <a:latin typeface="Cambria Math"/>
                    <a:ea typeface="Cambria Math"/>
                  </a:rPr>
                  <m:t>∆</m:t>
                </m:r>
                <m:sSub>
                  <m:sSubPr>
                    <m:ctrlPr>
                      <a:rPr lang="es-EC" sz="1900" i="1" kern="1200" smtClean="0">
                        <a:latin typeface="Cambria Math"/>
                        <a:ea typeface="Cambria Math"/>
                      </a:rPr>
                    </m:ctrlPr>
                  </m:sSubPr>
                  <m:e>
                    <m:r>
                      <a:rPr lang="es-ES" sz="1900" b="0" i="1" kern="1200" smtClean="0">
                        <a:latin typeface="Cambria Math"/>
                        <a:ea typeface="Cambria Math"/>
                      </a:rPr>
                      <m:t>𝑉</m:t>
                    </m:r>
                  </m:e>
                  <m:sub>
                    <m:r>
                      <a:rPr lang="es-ES" sz="1900" b="0" i="1" kern="1200" smtClean="0">
                        <a:latin typeface="Cambria Math"/>
                        <a:ea typeface="Cambria Math"/>
                      </a:rPr>
                      <m:t>𝑜𝑢𝑡</m:t>
                    </m:r>
                  </m:sub>
                </m:sSub>
                <m:r>
                  <a:rPr lang="es-ES" sz="1900" b="0" i="1" kern="1200" smtClean="0">
                    <a:latin typeface="Cambria Math"/>
                    <a:ea typeface="Cambria Math"/>
                  </a:rPr>
                  <m:t>=%</m:t>
                </m:r>
                <m:r>
                  <a:rPr lang="es-ES" sz="1900" b="0" i="1" kern="1200" smtClean="0">
                    <a:latin typeface="Cambria Math"/>
                    <a:ea typeface="Cambria Math"/>
                  </a:rPr>
                  <m:t>𝑅𝑖𝑧𝑜</m:t>
                </m:r>
                <m:r>
                  <a:rPr lang="es-ES" sz="1900" b="0" i="1" kern="1200" smtClean="0">
                    <a:latin typeface="Cambria Math"/>
                    <a:ea typeface="Cambria Math"/>
                  </a:rPr>
                  <m:t>∗</m:t>
                </m:r>
                <m:sSub>
                  <m:sSubPr>
                    <m:ctrlPr>
                      <a:rPr lang="es-ES" sz="1900" b="0" i="1" kern="1200" smtClean="0">
                        <a:latin typeface="Cambria Math"/>
                        <a:ea typeface="Cambria Math"/>
                      </a:rPr>
                    </m:ctrlPr>
                  </m:sSubPr>
                  <m:e>
                    <m:r>
                      <a:rPr lang="es-ES" sz="1900" b="0" i="1" kern="1200" smtClean="0">
                        <a:latin typeface="Cambria Math"/>
                        <a:ea typeface="Cambria Math"/>
                      </a:rPr>
                      <m:t>𝑉</m:t>
                    </m:r>
                  </m:e>
                  <m:sub>
                    <m:r>
                      <a:rPr lang="es-ES" sz="1900" b="0" i="1" kern="1200" smtClean="0">
                        <a:latin typeface="Cambria Math"/>
                        <a:ea typeface="Cambria Math"/>
                      </a:rPr>
                      <m:t>𝑝𝑖𝑐𝑜</m:t>
                    </m:r>
                  </m:sub>
                </m:sSub>
              </m:oMath>
            </m:oMathPara>
          </a14:m>
          <a:endParaRPr lang="es-EC" sz="1900" kern="1200" dirty="0"/>
        </a:p>
      </dsp:txBody>
      <dsp:txXfrm>
        <a:off x="2405218" y="892935"/>
        <a:ext cx="3488044" cy="789904"/>
      </dsp:txXfrm>
    </dsp:sp>
    <dsp:sp modelId="{A6E3621C-D90D-4E88-98CE-FF0862FFA319}">
      <dsp:nvSpPr>
        <dsp:cNvPr id="0" name=""/>
        <dsp:cNvSpPr/>
      </dsp:nvSpPr>
      <dsp:spPr>
        <a:xfrm>
          <a:off x="5893263" y="892935"/>
          <a:ext cx="3492165" cy="7899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14:m xmlns:a14="http://schemas.microsoft.com/office/drawing/2010/main">
            <m:oMath xmlns:m="http://schemas.openxmlformats.org/officeDocument/2006/math">
              <m:r>
                <a:rPr lang="es-EC" sz="1900" i="1" kern="1200" smtClean="0">
                  <a:latin typeface="Cambria Math"/>
                  <a:ea typeface="Cambria Math"/>
                </a:rPr>
                <m:t>∆</m:t>
              </m:r>
              <m:sSub>
                <m:sSubPr>
                  <m:ctrlPr>
                    <a:rPr lang="es-EC" sz="1900" i="1" kern="1200" smtClean="0">
                      <a:latin typeface="Cambria Math"/>
                      <a:ea typeface="Cambria Math"/>
                    </a:rPr>
                  </m:ctrlPr>
                </m:sSubPr>
                <m:e>
                  <m:r>
                    <a:rPr lang="es-ES" sz="1900" b="0" i="1" kern="1200" smtClean="0">
                      <a:latin typeface="Cambria Math"/>
                      <a:ea typeface="Cambria Math"/>
                    </a:rPr>
                    <m:t>𝑉</m:t>
                  </m:r>
                </m:e>
                <m:sub>
                  <m:r>
                    <a:rPr lang="es-ES" sz="1900" b="0" i="1" kern="1200" smtClean="0">
                      <a:latin typeface="Cambria Math"/>
                      <a:ea typeface="Cambria Math"/>
                    </a:rPr>
                    <m:t>𝑜𝑢𝑡</m:t>
                  </m:r>
                </m:sub>
              </m:sSub>
            </m:oMath>
          </a14:m>
          <a:r>
            <a:rPr lang="es-ES" sz="1900" kern="1200" dirty="0" smtClean="0"/>
            <a:t>=.03*250=5</a:t>
          </a:r>
          <a:endParaRPr lang="es-ES" sz="1900" kern="1200" dirty="0"/>
        </a:p>
      </dsp:txBody>
      <dsp:txXfrm>
        <a:off x="5893263" y="892935"/>
        <a:ext cx="3492165" cy="78990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85768" cy="1717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EC" sz="3300" kern="1200" dirty="0" smtClean="0"/>
            <a:t>Calculando la capacitancia.</a:t>
          </a:r>
          <a:endParaRPr lang="es-EC" sz="3300" kern="1200" dirty="0"/>
        </a:p>
      </dsp:txBody>
      <dsp:txXfrm>
        <a:off x="0" y="0"/>
        <a:ext cx="9385768" cy="927278"/>
      </dsp:txXfrm>
    </dsp:sp>
    <dsp:sp modelId="{1C86AC8F-7F34-441F-8343-2CF19A980705}">
      <dsp:nvSpPr>
        <dsp:cNvPr id="0" name=""/>
        <dsp:cNvSpPr/>
      </dsp:nvSpPr>
      <dsp:spPr>
        <a:xfrm>
          <a:off x="3817" y="892935"/>
          <a:ext cx="2204142" cy="7899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900" i="1" kern="1200" smtClean="0">
                    <a:latin typeface="Cambria Math"/>
                  </a:rPr>
                  <m:t>𝐶</m:t>
                </m:r>
                <m:r>
                  <a:rPr lang="es-ES" sz="1900" i="1" kern="1200" smtClean="0">
                    <a:latin typeface="Cambria Math"/>
                    <a:ea typeface="Cambria Math"/>
                  </a:rPr>
                  <m:t>≥</m:t>
                </m:r>
                <m:f>
                  <m:fPr>
                    <m:ctrlPr>
                      <a:rPr lang="es-ES" sz="1900" b="0" i="1" kern="1200" smtClean="0">
                        <a:latin typeface="Cambria Math"/>
                      </a:rPr>
                    </m:ctrlPr>
                  </m:fPr>
                  <m:num>
                    <m:sSub>
                      <m:sSubPr>
                        <m:ctrlPr>
                          <a:rPr lang="es-ES" sz="1900" b="0" i="1" kern="1200" smtClean="0">
                            <a:latin typeface="Cambria Math"/>
                          </a:rPr>
                        </m:ctrlPr>
                      </m:sSubPr>
                      <m:e>
                        <m:r>
                          <a:rPr lang="es-ES" sz="1900" b="0" i="1" kern="1200" smtClean="0">
                            <a:latin typeface="Cambria Math"/>
                          </a:rPr>
                          <m:t>𝐼</m:t>
                        </m:r>
                      </m:e>
                      <m:sub>
                        <m:r>
                          <a:rPr lang="es-ES" sz="1900" b="0" i="1" kern="1200" smtClean="0">
                            <a:latin typeface="Cambria Math"/>
                          </a:rPr>
                          <m:t>𝑜𝑢𝑡</m:t>
                        </m:r>
                      </m:sub>
                    </m:sSub>
                    <m:r>
                      <a:rPr lang="es-ES" sz="1900" b="0" i="1" kern="1200" smtClean="0">
                        <a:latin typeface="Cambria Math"/>
                      </a:rPr>
                      <m:t>∗</m:t>
                    </m:r>
                    <m:r>
                      <a:rPr lang="es-ES" sz="1900" b="0" i="1" kern="1200" smtClean="0">
                        <a:latin typeface="Cambria Math"/>
                      </a:rPr>
                      <m:t>𝐷</m:t>
                    </m:r>
                  </m:num>
                  <m:den>
                    <m:r>
                      <a:rPr lang="es-ES" sz="1900" b="0" i="1" kern="1200" smtClean="0">
                        <a:latin typeface="Cambria Math"/>
                        <a:ea typeface="Cambria Math"/>
                      </a:rPr>
                      <m:t>∆</m:t>
                    </m:r>
                    <m:sSub>
                      <m:sSubPr>
                        <m:ctrlPr>
                          <a:rPr lang="es-ES" sz="1900" b="0" i="1" kern="1200" smtClean="0">
                            <a:latin typeface="Cambria Math"/>
                            <a:ea typeface="Cambria Math"/>
                          </a:rPr>
                        </m:ctrlPr>
                      </m:sSubPr>
                      <m:e>
                        <m:r>
                          <a:rPr lang="es-ES" sz="1900" b="0" i="1" kern="1200" smtClean="0">
                            <a:latin typeface="Cambria Math"/>
                            <a:ea typeface="Cambria Math"/>
                          </a:rPr>
                          <m:t>𝑉</m:t>
                        </m:r>
                      </m:e>
                      <m:sub>
                        <m:r>
                          <a:rPr lang="es-ES" sz="1900" b="0" i="1" kern="1200" smtClean="0">
                            <a:latin typeface="Cambria Math"/>
                            <a:ea typeface="Cambria Math"/>
                          </a:rPr>
                          <m:t>𝑜𝑢𝑡</m:t>
                        </m:r>
                      </m:sub>
                    </m:sSub>
                    <m:r>
                      <a:rPr lang="es-ES" sz="1900" b="0" i="1" kern="1200" smtClean="0">
                        <a:latin typeface="Cambria Math"/>
                        <a:ea typeface="Cambria Math"/>
                      </a:rPr>
                      <m:t>∗</m:t>
                    </m:r>
                    <m:r>
                      <a:rPr lang="es-ES" sz="1900" b="0" i="1" kern="1200" smtClean="0">
                        <a:latin typeface="Cambria Math"/>
                        <a:ea typeface="Cambria Math"/>
                      </a:rPr>
                      <m:t>𝐹</m:t>
                    </m:r>
                  </m:den>
                </m:f>
              </m:oMath>
            </m:oMathPara>
          </a14:m>
          <a:endParaRPr lang="es-EC" sz="1900" kern="1200" dirty="0"/>
        </a:p>
      </dsp:txBody>
      <dsp:txXfrm>
        <a:off x="3817" y="892935"/>
        <a:ext cx="2204142" cy="789904"/>
      </dsp:txXfrm>
    </dsp:sp>
    <dsp:sp modelId="{E87F41F5-3201-4026-8B64-63EECBC7D0D8}">
      <dsp:nvSpPr>
        <dsp:cNvPr id="0" name=""/>
        <dsp:cNvSpPr/>
      </dsp:nvSpPr>
      <dsp:spPr>
        <a:xfrm>
          <a:off x="2207960" y="892935"/>
          <a:ext cx="2389448" cy="7899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1900" i="1" kern="1200" smtClean="0">
                    <a:latin typeface="Cambria Math"/>
                  </a:rPr>
                  <m:t>𝐶</m:t>
                </m:r>
                <m:r>
                  <a:rPr lang="es-ES" sz="1900" i="1" kern="1200" smtClean="0">
                    <a:latin typeface="Cambria Math"/>
                    <a:ea typeface="Cambria Math"/>
                  </a:rPr>
                  <m:t>≥</m:t>
                </m:r>
                <m:f>
                  <m:fPr>
                    <m:ctrlPr>
                      <a:rPr lang="es-ES" sz="1900" b="0" i="1" kern="1200" smtClean="0">
                        <a:latin typeface="Cambria Math"/>
                      </a:rPr>
                    </m:ctrlPr>
                  </m:fPr>
                  <m:num>
                    <m:r>
                      <a:rPr lang="es-ES" sz="1900" b="0" i="1" kern="1200" smtClean="0">
                        <a:latin typeface="Cambria Math"/>
                      </a:rPr>
                      <m:t>1∗0.6</m:t>
                    </m:r>
                  </m:num>
                  <m:den>
                    <m:r>
                      <a:rPr lang="es-ES" sz="1900" b="0" i="1" kern="1200" smtClean="0">
                        <a:latin typeface="Cambria Math"/>
                        <a:ea typeface="Cambria Math"/>
                      </a:rPr>
                      <m:t>5∗32000</m:t>
                    </m:r>
                  </m:den>
                </m:f>
              </m:oMath>
            </m:oMathPara>
          </a14:m>
          <a:endParaRPr lang="es-EC" sz="1900" kern="1200" dirty="0"/>
        </a:p>
      </dsp:txBody>
      <dsp:txXfrm>
        <a:off x="2207960" y="892935"/>
        <a:ext cx="2389448" cy="789904"/>
      </dsp:txXfrm>
    </dsp:sp>
    <dsp:sp modelId="{B1BDF329-63E7-4549-90E2-AAE44AB4103A}">
      <dsp:nvSpPr>
        <dsp:cNvPr id="0" name=""/>
        <dsp:cNvSpPr/>
      </dsp:nvSpPr>
      <dsp:spPr>
        <a:xfrm>
          <a:off x="4597408" y="892935"/>
          <a:ext cx="2392270" cy="7899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kern="1200" dirty="0" smtClean="0"/>
            <a:t>C</a:t>
          </a:r>
          <a14:m xmlns:a14="http://schemas.microsoft.com/office/drawing/2010/main">
            <m:oMath xmlns:m="http://schemas.openxmlformats.org/officeDocument/2006/math">
              <m:r>
                <a:rPr lang="es-ES" sz="1900" i="1" kern="1200" smtClean="0">
                  <a:latin typeface="Cambria Math"/>
                  <a:ea typeface="Cambria Math"/>
                </a:rPr>
                <m:t>≥</m:t>
              </m:r>
              <m:r>
                <a:rPr lang="es-ES" sz="1900" b="0" i="1" kern="1200" smtClean="0">
                  <a:latin typeface="Cambria Math"/>
                  <a:ea typeface="Cambria Math"/>
                </a:rPr>
                <m:t>4[</m:t>
              </m:r>
              <m:r>
                <a:rPr lang="es-ES" sz="1900" b="0" i="1" kern="1200" smtClean="0">
                  <a:latin typeface="Cambria Math"/>
                  <a:ea typeface="Cambria Math"/>
                </a:rPr>
                <m:t>𝑢𝑓</m:t>
              </m:r>
              <m:r>
                <a:rPr lang="es-ES" sz="1900" b="0" i="1" kern="1200" smtClean="0">
                  <a:latin typeface="Cambria Math"/>
                  <a:ea typeface="Cambria Math"/>
                </a:rPr>
                <m:t>]</m:t>
              </m:r>
            </m:oMath>
          </a14:m>
          <a:endParaRPr lang="es-ES" sz="1900" kern="1200" dirty="0"/>
        </a:p>
      </dsp:txBody>
      <dsp:txXfrm>
        <a:off x="4597408" y="892935"/>
        <a:ext cx="2392270" cy="789904"/>
      </dsp:txXfrm>
    </dsp:sp>
    <dsp:sp modelId="{A6E3621C-D90D-4E88-98CE-FF0862FFA319}">
      <dsp:nvSpPr>
        <dsp:cNvPr id="0" name=""/>
        <dsp:cNvSpPr/>
      </dsp:nvSpPr>
      <dsp:spPr>
        <a:xfrm>
          <a:off x="6989679" y="892935"/>
          <a:ext cx="2392270" cy="7899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kern="1200" dirty="0" smtClean="0"/>
            <a:t>C=</a:t>
          </a:r>
          <a:r>
            <a:rPr lang="es-ES" sz="1900" kern="1200" baseline="0" dirty="0" smtClean="0"/>
            <a:t> 47 [uf]</a:t>
          </a:r>
          <a:endParaRPr lang="es-ES" sz="1900" kern="1200" dirty="0"/>
        </a:p>
      </dsp:txBody>
      <dsp:txXfrm>
        <a:off x="6989679" y="892935"/>
        <a:ext cx="2392270" cy="78990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245269" cy="1563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smtClean="0"/>
            <a:t>Parámetros</a:t>
          </a:r>
          <a:r>
            <a:rPr lang="es-EC" sz="3000" kern="1200" baseline="0" dirty="0" smtClean="0"/>
            <a:t> de diseño</a:t>
          </a:r>
          <a:endParaRPr lang="es-EC" sz="3000" kern="1200" dirty="0"/>
        </a:p>
      </dsp:txBody>
      <dsp:txXfrm>
        <a:off x="0" y="0"/>
        <a:ext cx="9245269" cy="844136"/>
      </dsp:txXfrm>
    </dsp:sp>
    <dsp:sp modelId="{1C86AC8F-7F34-441F-8343-2CF19A980705}">
      <dsp:nvSpPr>
        <dsp:cNvPr id="0" name=""/>
        <dsp:cNvSpPr/>
      </dsp:nvSpPr>
      <dsp:spPr>
        <a:xfrm>
          <a:off x="7392635" y="837392"/>
          <a:ext cx="1848602" cy="7190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C" sz="1500" kern="1200" dirty="0" smtClean="0"/>
            <a:t>%</a:t>
          </a:r>
          <a:r>
            <a:rPr lang="es-EC" sz="1500" kern="1200" baseline="0" dirty="0" smtClean="0"/>
            <a:t> de Rizado</a:t>
          </a:r>
        </a:p>
        <a:p>
          <a:pPr lvl="0" algn="ctr" defTabSz="666750">
            <a:lnSpc>
              <a:spcPct val="90000"/>
            </a:lnSpc>
            <a:spcBef>
              <a:spcPct val="0"/>
            </a:spcBef>
            <a:spcAft>
              <a:spcPct val="35000"/>
            </a:spcAft>
          </a:pPr>
          <a:r>
            <a:rPr lang="es-EC" sz="1500" kern="1200" baseline="0" dirty="0" smtClean="0"/>
            <a:t>2 %</a:t>
          </a:r>
          <a:endParaRPr lang="es-EC" sz="1500" kern="1200" dirty="0"/>
        </a:p>
      </dsp:txBody>
      <dsp:txXfrm>
        <a:off x="7392635" y="837392"/>
        <a:ext cx="1848602" cy="719079"/>
      </dsp:txXfrm>
    </dsp:sp>
    <dsp:sp modelId="{3D274FF9-C50C-4062-B522-60DA8F95B54A}">
      <dsp:nvSpPr>
        <dsp:cNvPr id="0" name=""/>
        <dsp:cNvSpPr/>
      </dsp:nvSpPr>
      <dsp:spPr>
        <a:xfrm>
          <a:off x="0" y="837392"/>
          <a:ext cx="1848602" cy="7190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S" sz="1500" kern="1200" dirty="0" err="1" smtClean="0"/>
            <a:t>Vout</a:t>
          </a:r>
          <a:endParaRPr lang="es-ES" sz="1500" kern="1200" dirty="0" smtClean="0"/>
        </a:p>
        <a:p>
          <a:pPr lvl="0" algn="ctr" defTabSz="666750">
            <a:lnSpc>
              <a:spcPct val="90000"/>
            </a:lnSpc>
            <a:spcBef>
              <a:spcPct val="0"/>
            </a:spcBef>
            <a:spcAft>
              <a:spcPct val="35000"/>
            </a:spcAft>
          </a:pPr>
          <a:r>
            <a:rPr lang="es-ES" sz="1500" kern="1200" dirty="0" smtClean="0"/>
            <a:t>250[V]</a:t>
          </a:r>
        </a:p>
      </dsp:txBody>
      <dsp:txXfrm>
        <a:off x="0" y="837392"/>
        <a:ext cx="1848602" cy="719079"/>
      </dsp:txXfrm>
    </dsp:sp>
    <dsp:sp modelId="{4A15DA51-EFE7-4F8A-B949-6ACD8A7957BD}">
      <dsp:nvSpPr>
        <dsp:cNvPr id="0" name=""/>
        <dsp:cNvSpPr/>
      </dsp:nvSpPr>
      <dsp:spPr>
        <a:xfrm>
          <a:off x="1875500" y="837392"/>
          <a:ext cx="1848602" cy="7190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S" sz="1500" kern="1200" dirty="0" err="1" smtClean="0"/>
            <a:t>Iout</a:t>
          </a:r>
          <a:endParaRPr lang="es-ES" sz="1500" kern="1200" dirty="0" smtClean="0"/>
        </a:p>
        <a:p>
          <a:pPr lvl="0" algn="ctr" defTabSz="666750">
            <a:lnSpc>
              <a:spcPct val="90000"/>
            </a:lnSpc>
            <a:spcBef>
              <a:spcPct val="0"/>
            </a:spcBef>
            <a:spcAft>
              <a:spcPct val="35000"/>
            </a:spcAft>
          </a:pPr>
          <a:r>
            <a:rPr lang="es-ES" sz="1500" kern="1200" dirty="0" smtClean="0"/>
            <a:t>1[A].</a:t>
          </a:r>
          <a:endParaRPr lang="es-ES" sz="1500" kern="1200" dirty="0"/>
        </a:p>
      </dsp:txBody>
      <dsp:txXfrm>
        <a:off x="1875500" y="837392"/>
        <a:ext cx="1848602" cy="719079"/>
      </dsp:txXfrm>
    </dsp:sp>
    <dsp:sp modelId="{D8F47947-8424-4C62-A05C-47B758844E86}">
      <dsp:nvSpPr>
        <dsp:cNvPr id="0" name=""/>
        <dsp:cNvSpPr/>
      </dsp:nvSpPr>
      <dsp:spPr>
        <a:xfrm>
          <a:off x="3730184" y="837392"/>
          <a:ext cx="1848602" cy="7190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S" sz="1500" kern="1200" dirty="0" smtClean="0"/>
            <a:t>D=0.6</a:t>
          </a:r>
          <a:endParaRPr lang="es-ES" sz="1500" kern="1200" dirty="0"/>
        </a:p>
      </dsp:txBody>
      <dsp:txXfrm>
        <a:off x="3730184" y="837392"/>
        <a:ext cx="1848602" cy="719079"/>
      </dsp:txXfrm>
    </dsp:sp>
    <dsp:sp modelId="{97E2B2D7-2EE0-438B-BAF7-AD001EEEA3D6}">
      <dsp:nvSpPr>
        <dsp:cNvPr id="0" name=""/>
        <dsp:cNvSpPr/>
      </dsp:nvSpPr>
      <dsp:spPr>
        <a:xfrm>
          <a:off x="5578787" y="844136"/>
          <a:ext cx="1848602" cy="7190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ES" sz="1500" kern="1200" dirty="0" smtClean="0"/>
            <a:t>Frecuencia de Conmutación</a:t>
          </a:r>
        </a:p>
        <a:p>
          <a:pPr lvl="0" algn="ctr" defTabSz="666750">
            <a:lnSpc>
              <a:spcPct val="90000"/>
            </a:lnSpc>
            <a:spcBef>
              <a:spcPct val="0"/>
            </a:spcBef>
            <a:spcAft>
              <a:spcPct val="35000"/>
            </a:spcAft>
          </a:pPr>
          <a:r>
            <a:rPr lang="es-ES" sz="1500" kern="1200" dirty="0" smtClean="0"/>
            <a:t>32 [</a:t>
          </a:r>
          <a:r>
            <a:rPr lang="es-ES" sz="1500" kern="1200" dirty="0" err="1" smtClean="0"/>
            <a:t>Khz</a:t>
          </a:r>
          <a:r>
            <a:rPr lang="es-ES" sz="1500" kern="1200" dirty="0" smtClean="0"/>
            <a:t>].</a:t>
          </a:r>
          <a:endParaRPr lang="es-ES" sz="1500" kern="1200" dirty="0"/>
        </a:p>
      </dsp:txBody>
      <dsp:txXfrm>
        <a:off x="5578787" y="844136"/>
        <a:ext cx="1848602" cy="71907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DB6C3-585C-4818-AF49-F1FAFA316876}">
      <dsp:nvSpPr>
        <dsp:cNvPr id="0" name=""/>
        <dsp:cNvSpPr/>
      </dsp:nvSpPr>
      <dsp:spPr>
        <a:xfrm>
          <a:off x="0" y="4312535"/>
          <a:ext cx="5943600" cy="943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dirty="0" smtClean="0"/>
            <a:t>Esto sucede cuando un </a:t>
          </a:r>
          <a:r>
            <a:rPr lang="es-ES" sz="1700" kern="1200" dirty="0" err="1" smtClean="0"/>
            <a:t>Mosfet</a:t>
          </a:r>
          <a:r>
            <a:rPr lang="es-ES" sz="1700" kern="1200" dirty="0" smtClean="0"/>
            <a:t> no se encuentra referenciado a tierra.</a:t>
          </a:r>
          <a:endParaRPr lang="es-ES" sz="1700" kern="1200" dirty="0"/>
        </a:p>
      </dsp:txBody>
      <dsp:txXfrm>
        <a:off x="0" y="4312535"/>
        <a:ext cx="5943600" cy="943477"/>
      </dsp:txXfrm>
    </dsp:sp>
    <dsp:sp modelId="{AF746A14-34AA-408D-A960-1AD16BA4CA79}">
      <dsp:nvSpPr>
        <dsp:cNvPr id="0" name=""/>
        <dsp:cNvSpPr/>
      </dsp:nvSpPr>
      <dsp:spPr>
        <a:xfrm rot="10800000">
          <a:off x="0" y="2875619"/>
          <a:ext cx="5943600" cy="145106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dirty="0" smtClean="0"/>
            <a:t>Esta técnica  es necesaria cuando se requiere que el circuito sea flotante respecto a la tierra del circuito , es decir, permite una tierra virtual.</a:t>
          </a:r>
          <a:endParaRPr lang="es-ES" sz="1700" kern="1200" dirty="0"/>
        </a:p>
      </dsp:txBody>
      <dsp:txXfrm rot="10800000">
        <a:off x="0" y="2875619"/>
        <a:ext cx="5943600" cy="942860"/>
      </dsp:txXfrm>
    </dsp:sp>
    <dsp:sp modelId="{597BDAD3-A4CA-406A-9FFA-D3070B8FAC31}">
      <dsp:nvSpPr>
        <dsp:cNvPr id="0" name=""/>
        <dsp:cNvSpPr/>
      </dsp:nvSpPr>
      <dsp:spPr>
        <a:xfrm rot="10800000">
          <a:off x="0" y="1438703"/>
          <a:ext cx="5943600" cy="145106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dirty="0" smtClean="0"/>
            <a:t>Esta etapa cuenta con un circuito de alimentación </a:t>
          </a:r>
          <a:r>
            <a:rPr lang="es-ES" sz="1700" kern="1200" dirty="0" err="1" smtClean="0"/>
            <a:t>Bootstap</a:t>
          </a:r>
          <a:r>
            <a:rPr lang="es-ES" sz="1700" kern="1200" dirty="0" smtClean="0"/>
            <a:t> el cual esta formado por un diodo (DBS ) y un capacitor </a:t>
          </a:r>
          <a:r>
            <a:rPr lang="es-ES" sz="1700" kern="1200" dirty="0" err="1" smtClean="0"/>
            <a:t>bootsrap</a:t>
          </a:r>
          <a:r>
            <a:rPr lang="es-ES" sz="1700" kern="1200" dirty="0" smtClean="0"/>
            <a:t>(CBS).</a:t>
          </a:r>
          <a:endParaRPr lang="es-ES" sz="1700" kern="1200" dirty="0"/>
        </a:p>
      </dsp:txBody>
      <dsp:txXfrm rot="10800000">
        <a:off x="0" y="1438703"/>
        <a:ext cx="5943600" cy="942860"/>
      </dsp:txXfrm>
    </dsp:sp>
    <dsp:sp modelId="{466D4DD6-AA3D-4C55-9289-19E5DC64D053}">
      <dsp:nvSpPr>
        <dsp:cNvPr id="0" name=""/>
        <dsp:cNvSpPr/>
      </dsp:nvSpPr>
      <dsp:spPr>
        <a:xfrm rot="10800000">
          <a:off x="0" y="2"/>
          <a:ext cx="5943600" cy="145106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dirty="0" smtClean="0"/>
            <a:t>El componente más importante de este circuito es el driver TLP250 este es el responsable de la activación de los </a:t>
          </a:r>
          <a:r>
            <a:rPr lang="es-ES" sz="1700" kern="1200" dirty="0" err="1" smtClean="0"/>
            <a:t>mosfet</a:t>
          </a:r>
          <a:r>
            <a:rPr lang="es-ES" sz="1700" kern="1200" dirty="0" smtClean="0"/>
            <a:t>.</a:t>
          </a:r>
          <a:endParaRPr lang="es-ES" sz="1700" kern="1200" dirty="0"/>
        </a:p>
      </dsp:txBody>
      <dsp:txXfrm rot="10800000">
        <a:off x="0" y="2"/>
        <a:ext cx="5943600" cy="9428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E111A-144B-447F-A925-C8ACAAC346B7}">
      <dsp:nvSpPr>
        <dsp:cNvPr id="0" name=""/>
        <dsp:cNvSpPr/>
      </dsp:nvSpPr>
      <dsp:spPr>
        <a:xfrm>
          <a:off x="0" y="3957824"/>
          <a:ext cx="5943600" cy="12990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La lámpara debida a sus características esta tiende a variar su impedancia en base a los cambios de frecuencia en donde la mayor impedancia se obtiene en altas frecuencias y la menor impedancia en bajas frecuencias.</a:t>
          </a:r>
          <a:endParaRPr lang="es-ES" sz="1700" kern="1200" dirty="0"/>
        </a:p>
      </dsp:txBody>
      <dsp:txXfrm>
        <a:off x="0" y="3957824"/>
        <a:ext cx="5943600" cy="1299046"/>
      </dsp:txXfrm>
    </dsp:sp>
    <dsp:sp modelId="{597BDAD3-A4CA-406A-9FFA-D3070B8FAC31}">
      <dsp:nvSpPr>
        <dsp:cNvPr id="0" name=""/>
        <dsp:cNvSpPr/>
      </dsp:nvSpPr>
      <dsp:spPr>
        <a:xfrm rot="10800000">
          <a:off x="0" y="1941575"/>
          <a:ext cx="5943600" cy="19979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Se buscó reemplazar la bobina que limitaba la corriente en la lámpara HID por una resistencia fija de potencia de 20 ohmios entre el Buck-Boost y el puente H de tal forma, que en el puente H solo se conectara la lámpara HID-MH</a:t>
          </a:r>
          <a:endParaRPr lang="es-ES" sz="1700" kern="1200" dirty="0"/>
        </a:p>
      </dsp:txBody>
      <dsp:txXfrm rot="10800000">
        <a:off x="0" y="1941575"/>
        <a:ext cx="5943600" cy="1298197"/>
      </dsp:txXfrm>
    </dsp:sp>
    <dsp:sp modelId="{466D4DD6-AA3D-4C55-9289-19E5DC64D053}">
      <dsp:nvSpPr>
        <dsp:cNvPr id="0" name=""/>
        <dsp:cNvSpPr/>
      </dsp:nvSpPr>
      <dsp:spPr>
        <a:xfrm rot="10800000">
          <a:off x="0" y="0"/>
          <a:ext cx="5943600" cy="19979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Para la etapa de potencia, se emplean 4 Mosfets IRF740 en disposición puente H que se alimentan de un bus de 250 VDC</a:t>
          </a:r>
          <a:endParaRPr lang="es-ES" sz="1700" kern="1200" dirty="0"/>
        </a:p>
      </dsp:txBody>
      <dsp:txXfrm rot="10800000">
        <a:off x="0" y="0"/>
        <a:ext cx="5943600" cy="129819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DB6C3-585C-4818-AF49-F1FAFA316876}">
      <dsp:nvSpPr>
        <dsp:cNvPr id="0" name=""/>
        <dsp:cNvSpPr/>
      </dsp:nvSpPr>
      <dsp:spPr>
        <a:xfrm>
          <a:off x="0" y="4312535"/>
          <a:ext cx="5943600" cy="9434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El integrado cuenta con tiempo muertos con </a:t>
          </a:r>
          <a:r>
            <a:rPr lang="es-ES" sz="1500" kern="1200" dirty="0" err="1" smtClean="0"/>
            <a:t>lel</a:t>
          </a:r>
          <a:r>
            <a:rPr lang="es-ES" sz="1500" kern="1200" dirty="0" smtClean="0"/>
            <a:t> fin de </a:t>
          </a:r>
          <a:r>
            <a:rPr lang="es-ES" sz="1500" kern="1200" dirty="0" err="1" smtClean="0"/>
            <a:t>de</a:t>
          </a:r>
          <a:r>
            <a:rPr lang="es-ES" sz="1500" kern="1200" dirty="0" smtClean="0"/>
            <a:t> asegurarse la desactivación de los </a:t>
          </a:r>
          <a:r>
            <a:rPr lang="es-ES" sz="1500" kern="1200" dirty="0" err="1" smtClean="0"/>
            <a:t>mosfet</a:t>
          </a:r>
          <a:r>
            <a:rPr lang="es-ES" sz="1500" kern="1200" dirty="0" smtClean="0"/>
            <a:t>.</a:t>
          </a:r>
          <a:endParaRPr lang="es-ES" sz="1500" kern="1200" dirty="0"/>
        </a:p>
      </dsp:txBody>
      <dsp:txXfrm>
        <a:off x="0" y="4312535"/>
        <a:ext cx="5943600" cy="943477"/>
      </dsp:txXfrm>
    </dsp:sp>
    <dsp:sp modelId="{AF746A14-34AA-408D-A960-1AD16BA4CA79}">
      <dsp:nvSpPr>
        <dsp:cNvPr id="0" name=""/>
        <dsp:cNvSpPr/>
      </dsp:nvSpPr>
      <dsp:spPr>
        <a:xfrm rot="10800000">
          <a:off x="0" y="2875619"/>
          <a:ext cx="5943600" cy="145106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Esta etapa cuenta con un aislamiento de las señales de entrada  para esto cuenta con el integrado 6N137.</a:t>
          </a:r>
          <a:endParaRPr lang="es-ES" sz="1500" kern="1200" dirty="0"/>
        </a:p>
      </dsp:txBody>
      <dsp:txXfrm rot="10800000">
        <a:off x="0" y="2875619"/>
        <a:ext cx="5943600" cy="942860"/>
      </dsp:txXfrm>
    </dsp:sp>
    <dsp:sp modelId="{597BDAD3-A4CA-406A-9FFA-D3070B8FAC31}">
      <dsp:nvSpPr>
        <dsp:cNvPr id="0" name=""/>
        <dsp:cNvSpPr/>
      </dsp:nvSpPr>
      <dsp:spPr>
        <a:xfrm rot="10800000">
          <a:off x="0" y="1438703"/>
          <a:ext cx="5943600" cy="145106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Posee señales de entrada TLL, y usa señal para activación de compuerta en este caso de 15 V.</a:t>
          </a:r>
          <a:endParaRPr lang="es-ES" sz="1500" kern="1200" dirty="0"/>
        </a:p>
      </dsp:txBody>
      <dsp:txXfrm rot="10800000">
        <a:off x="0" y="1438703"/>
        <a:ext cx="5943600" cy="942860"/>
      </dsp:txXfrm>
    </dsp:sp>
    <dsp:sp modelId="{466D4DD6-AA3D-4C55-9289-19E5DC64D053}">
      <dsp:nvSpPr>
        <dsp:cNvPr id="0" name=""/>
        <dsp:cNvSpPr/>
      </dsp:nvSpPr>
      <dsp:spPr>
        <a:xfrm rot="10800000">
          <a:off x="0" y="0"/>
          <a:ext cx="5943600" cy="145106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El componente más importante es el driver IR2130 es un driver de alta velocidad y alto voltaje usado para </a:t>
          </a:r>
          <a:r>
            <a:rPr lang="es-ES" sz="1500" kern="1200" dirty="0" err="1" smtClean="0"/>
            <a:t>mosfet</a:t>
          </a:r>
          <a:r>
            <a:rPr lang="es-ES" sz="1500" kern="1200" dirty="0" smtClean="0"/>
            <a:t> e IGBT, con tres canales independientes de salida tanto en alto como en bajo.</a:t>
          </a:r>
          <a:endParaRPr lang="es-ES" sz="1500" kern="1200" dirty="0"/>
        </a:p>
      </dsp:txBody>
      <dsp:txXfrm rot="10800000">
        <a:off x="0" y="0"/>
        <a:ext cx="5943600" cy="9428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D280-9099-4D5B-9203-97076C9892DB}">
      <dsp:nvSpPr>
        <dsp:cNvPr id="0" name=""/>
        <dsp:cNvSpPr/>
      </dsp:nvSpPr>
      <dsp:spPr>
        <a:xfrm rot="5400000">
          <a:off x="3102180" y="132162"/>
          <a:ext cx="2002234" cy="1741943"/>
        </a:xfrm>
        <a:prstGeom prst="hexagon">
          <a:avLst>
            <a:gd name="adj" fmla="val 25000"/>
            <a:gd name="vf" fmla="val 1154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3503778" y="314032"/>
        <a:ext cx="1199037" cy="1378204"/>
      </dsp:txXfrm>
    </dsp:sp>
    <dsp:sp modelId="{6C839B8F-E27E-44C1-81F0-EADFAC8B6345}">
      <dsp:nvSpPr>
        <dsp:cNvPr id="0" name=""/>
        <dsp:cNvSpPr/>
      </dsp:nvSpPr>
      <dsp:spPr>
        <a:xfrm>
          <a:off x="5027128" y="402463"/>
          <a:ext cx="2234493" cy="12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027128" y="402463"/>
        <a:ext cx="2234493" cy="1201340"/>
      </dsp:txXfrm>
    </dsp:sp>
    <dsp:sp modelId="{8FC3F006-EEB3-4D92-AAAE-F3DDD38DC50B}">
      <dsp:nvSpPr>
        <dsp:cNvPr id="0" name=""/>
        <dsp:cNvSpPr/>
      </dsp:nvSpPr>
      <dsp:spPr>
        <a:xfrm rot="5400000">
          <a:off x="1220880" y="132162"/>
          <a:ext cx="2002234" cy="1741943"/>
        </a:xfrm>
        <a:prstGeom prst="hexagon">
          <a:avLst>
            <a:gd name="adj" fmla="val 25000"/>
            <a:gd name="vf" fmla="val 11547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622478" y="314032"/>
        <a:ext cx="1199037" cy="1378204"/>
      </dsp:txXfrm>
    </dsp:sp>
    <dsp:sp modelId="{DC22E9B8-ED45-45D8-960E-38B6ED10DD25}">
      <dsp:nvSpPr>
        <dsp:cNvPr id="0" name=""/>
        <dsp:cNvSpPr/>
      </dsp:nvSpPr>
      <dsp:spPr>
        <a:xfrm rot="5400000">
          <a:off x="2157926" y="1831658"/>
          <a:ext cx="2002234" cy="1741943"/>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2559524" y="2013528"/>
        <a:ext cx="1199037" cy="1378204"/>
      </dsp:txXfrm>
    </dsp:sp>
    <dsp:sp modelId="{5C60B335-337A-430A-A1F2-28BDAC57C439}">
      <dsp:nvSpPr>
        <dsp:cNvPr id="0" name=""/>
        <dsp:cNvSpPr/>
      </dsp:nvSpPr>
      <dsp:spPr>
        <a:xfrm>
          <a:off x="53578" y="2101960"/>
          <a:ext cx="2162413" cy="12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C" sz="3600" kern="1200" dirty="0"/>
        </a:p>
      </dsp:txBody>
      <dsp:txXfrm>
        <a:off x="53578" y="2101960"/>
        <a:ext cx="2162413" cy="1201340"/>
      </dsp:txXfrm>
    </dsp:sp>
    <dsp:sp modelId="{235FCB1F-EE13-4581-9285-00476D3C3845}">
      <dsp:nvSpPr>
        <dsp:cNvPr id="0" name=""/>
        <dsp:cNvSpPr/>
      </dsp:nvSpPr>
      <dsp:spPr>
        <a:xfrm rot="5400000">
          <a:off x="4039225" y="1831658"/>
          <a:ext cx="2002234" cy="1741943"/>
        </a:xfrm>
        <a:prstGeom prst="hexagon">
          <a:avLst>
            <a:gd name="adj" fmla="val 25000"/>
            <a:gd name="vf" fmla="val 1154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440823" y="2013528"/>
        <a:ext cx="1199037" cy="1378204"/>
      </dsp:txXfrm>
    </dsp:sp>
    <dsp:sp modelId="{66FA157B-2237-4E34-9A06-E2855408358A}">
      <dsp:nvSpPr>
        <dsp:cNvPr id="0" name=""/>
        <dsp:cNvSpPr/>
      </dsp:nvSpPr>
      <dsp:spPr>
        <a:xfrm rot="5400000">
          <a:off x="3102180" y="3531155"/>
          <a:ext cx="2002234" cy="1741943"/>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dirty="0"/>
        </a:p>
      </dsp:txBody>
      <dsp:txXfrm rot="-5400000">
        <a:off x="3503778" y="3713025"/>
        <a:ext cx="1199037" cy="1378204"/>
      </dsp:txXfrm>
    </dsp:sp>
    <dsp:sp modelId="{3AE1F991-0136-4421-8145-1378D747B6C0}">
      <dsp:nvSpPr>
        <dsp:cNvPr id="0" name=""/>
        <dsp:cNvSpPr/>
      </dsp:nvSpPr>
      <dsp:spPr>
        <a:xfrm>
          <a:off x="5027128" y="3801456"/>
          <a:ext cx="2234493" cy="12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027128" y="3801456"/>
        <a:ext cx="2234493" cy="1201340"/>
      </dsp:txXfrm>
    </dsp:sp>
    <dsp:sp modelId="{25B3F401-7D13-4471-996E-6915AD00A6DD}">
      <dsp:nvSpPr>
        <dsp:cNvPr id="0" name=""/>
        <dsp:cNvSpPr/>
      </dsp:nvSpPr>
      <dsp:spPr>
        <a:xfrm rot="5400000">
          <a:off x="1220880" y="3531155"/>
          <a:ext cx="2002234" cy="1741943"/>
        </a:xfrm>
        <a:prstGeom prst="hexagon">
          <a:avLst>
            <a:gd name="adj" fmla="val 25000"/>
            <a:gd name="vf" fmla="val 1154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622478" y="3713025"/>
        <a:ext cx="1199037" cy="137820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18" y="459903"/>
          <a:ext cx="9548586" cy="779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El</a:t>
          </a:r>
          <a:r>
            <a:rPr lang="es-ES" sz="3900" kern="1200" baseline="0" dirty="0" smtClean="0"/>
            <a:t> control </a:t>
          </a:r>
          <a:r>
            <a:rPr lang="es-ES" sz="3900" kern="1200" baseline="0" dirty="0" err="1" smtClean="0"/>
            <a:t>Fuzzy</a:t>
          </a:r>
          <a:r>
            <a:rPr lang="es-ES" sz="3900" kern="1200" baseline="0" dirty="0" smtClean="0"/>
            <a:t> en el balastro electrónico</a:t>
          </a:r>
          <a:endParaRPr lang="es-ES" sz="3900" kern="1200" dirty="0"/>
        </a:p>
      </dsp:txBody>
      <dsp:txXfrm>
        <a:off x="28157" y="482742"/>
        <a:ext cx="9502908" cy="734107"/>
      </dsp:txXfrm>
    </dsp:sp>
    <dsp:sp modelId="{6453487C-0FAF-4B32-BD10-ECD1ABD7E947}">
      <dsp:nvSpPr>
        <dsp:cNvPr id="0" name=""/>
        <dsp:cNvSpPr/>
      </dsp:nvSpPr>
      <dsp:spPr>
        <a:xfrm>
          <a:off x="960176" y="1239689"/>
          <a:ext cx="954858" cy="862236"/>
        </a:xfrm>
        <a:custGeom>
          <a:avLst/>
          <a:gdLst/>
          <a:ahLst/>
          <a:cxnLst/>
          <a:rect l="0" t="0" r="0" b="0"/>
          <a:pathLst>
            <a:path>
              <a:moveTo>
                <a:pt x="0" y="0"/>
              </a:moveTo>
              <a:lnTo>
                <a:pt x="0" y="862236"/>
              </a:lnTo>
              <a:lnTo>
                <a:pt x="954858" y="862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15035" y="1434636"/>
          <a:ext cx="9227998" cy="13345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El control del balastro electrónico tiene como objetivo realizar un calenta­miento rápido y apropiado en la lámpara, mantener la potencia y luminosidad nominal ante perturbaciones de la red de alimentación y extender su vida útil</a:t>
          </a:r>
          <a:r>
            <a:rPr lang="es-ES" sz="2200" kern="1200" dirty="0" smtClean="0"/>
            <a:t>.</a:t>
          </a:r>
          <a:endParaRPr lang="es-ES" sz="2200" kern="1200" dirty="0"/>
        </a:p>
      </dsp:txBody>
      <dsp:txXfrm>
        <a:off x="1954124" y="1473725"/>
        <a:ext cx="9149820" cy="1256402"/>
      </dsp:txXfrm>
    </dsp:sp>
    <dsp:sp modelId="{2A81AC24-19E8-4B05-BE18-7F7DC22883F5}">
      <dsp:nvSpPr>
        <dsp:cNvPr id="0" name=""/>
        <dsp:cNvSpPr/>
      </dsp:nvSpPr>
      <dsp:spPr>
        <a:xfrm>
          <a:off x="960176" y="1239689"/>
          <a:ext cx="954858" cy="2450839"/>
        </a:xfrm>
        <a:custGeom>
          <a:avLst/>
          <a:gdLst/>
          <a:ahLst/>
          <a:cxnLst/>
          <a:rect l="0" t="0" r="0" b="0"/>
          <a:pathLst>
            <a:path>
              <a:moveTo>
                <a:pt x="0" y="0"/>
              </a:moveTo>
              <a:lnTo>
                <a:pt x="0" y="2450839"/>
              </a:lnTo>
              <a:lnTo>
                <a:pt x="954858" y="24508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915035" y="2964162"/>
          <a:ext cx="9227998" cy="14527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kern="1200" dirty="0" smtClean="0"/>
            <a:t>Para lograr esto es necesario controlar la corriente en la lámpara, el control en la corriente permite que el arco de descarga no choque contra las paredes de la ampolleta evitando así el efecto de parpadeo y la destrucción de la misma</a:t>
          </a:r>
          <a:r>
            <a:rPr lang="es-ES" sz="2200" kern="1200" dirty="0" smtClean="0"/>
            <a:t>.</a:t>
          </a:r>
          <a:endParaRPr lang="es-ES" sz="2200" kern="1200" dirty="0"/>
        </a:p>
      </dsp:txBody>
      <dsp:txXfrm>
        <a:off x="1957584" y="3006711"/>
        <a:ext cx="9142900" cy="1367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D280-9099-4D5B-9203-97076C9892DB}">
      <dsp:nvSpPr>
        <dsp:cNvPr id="0" name=""/>
        <dsp:cNvSpPr/>
      </dsp:nvSpPr>
      <dsp:spPr>
        <a:xfrm rot="5400000">
          <a:off x="3498130" y="130332"/>
          <a:ext cx="2003659" cy="1743183"/>
        </a:xfrm>
        <a:prstGeom prst="hexagon">
          <a:avLst>
            <a:gd name="adj" fmla="val 25000"/>
            <a:gd name="vf" fmla="val 1154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3900014" y="312331"/>
        <a:ext cx="1199891" cy="1379185"/>
      </dsp:txXfrm>
    </dsp:sp>
    <dsp:sp modelId="{6C839B8F-E27E-44C1-81F0-EADFAC8B6345}">
      <dsp:nvSpPr>
        <dsp:cNvPr id="0" name=""/>
        <dsp:cNvSpPr/>
      </dsp:nvSpPr>
      <dsp:spPr>
        <a:xfrm>
          <a:off x="5424448" y="400826"/>
          <a:ext cx="2236083" cy="120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424448" y="400826"/>
        <a:ext cx="2236083" cy="1202195"/>
      </dsp:txXfrm>
    </dsp:sp>
    <dsp:sp modelId="{8FC3F006-EEB3-4D92-AAAE-F3DDD38DC50B}">
      <dsp:nvSpPr>
        <dsp:cNvPr id="0" name=""/>
        <dsp:cNvSpPr/>
      </dsp:nvSpPr>
      <dsp:spPr>
        <a:xfrm rot="5400000">
          <a:off x="1615492" y="130332"/>
          <a:ext cx="2003659" cy="1743183"/>
        </a:xfrm>
        <a:prstGeom prst="hexagon">
          <a:avLst>
            <a:gd name="adj" fmla="val 25000"/>
            <a:gd name="vf" fmla="val 11547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017376" y="312331"/>
        <a:ext cx="1199891" cy="1379185"/>
      </dsp:txXfrm>
    </dsp:sp>
    <dsp:sp modelId="{DC22E9B8-ED45-45D8-960E-38B6ED10DD25}">
      <dsp:nvSpPr>
        <dsp:cNvPr id="0" name=""/>
        <dsp:cNvSpPr/>
      </dsp:nvSpPr>
      <dsp:spPr>
        <a:xfrm rot="5400000">
          <a:off x="2553205" y="1831038"/>
          <a:ext cx="2003659" cy="1743183"/>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2955089" y="2013037"/>
        <a:ext cx="1199891" cy="1379185"/>
      </dsp:txXfrm>
    </dsp:sp>
    <dsp:sp modelId="{5C60B335-337A-430A-A1F2-28BDAC57C439}">
      <dsp:nvSpPr>
        <dsp:cNvPr id="0" name=""/>
        <dsp:cNvSpPr/>
      </dsp:nvSpPr>
      <dsp:spPr>
        <a:xfrm>
          <a:off x="447359" y="2101532"/>
          <a:ext cx="2163952" cy="120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C" sz="3600" kern="1200" dirty="0"/>
        </a:p>
      </dsp:txBody>
      <dsp:txXfrm>
        <a:off x="447359" y="2101532"/>
        <a:ext cx="2163952" cy="1202195"/>
      </dsp:txXfrm>
    </dsp:sp>
    <dsp:sp modelId="{235FCB1F-EE13-4581-9285-00476D3C3845}">
      <dsp:nvSpPr>
        <dsp:cNvPr id="0" name=""/>
        <dsp:cNvSpPr/>
      </dsp:nvSpPr>
      <dsp:spPr>
        <a:xfrm rot="5400000">
          <a:off x="4435843" y="1831038"/>
          <a:ext cx="2003659" cy="1743183"/>
        </a:xfrm>
        <a:prstGeom prst="hexagon">
          <a:avLst>
            <a:gd name="adj" fmla="val 25000"/>
            <a:gd name="vf" fmla="val 1154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837727" y="2013037"/>
        <a:ext cx="1199891" cy="1379185"/>
      </dsp:txXfrm>
    </dsp:sp>
    <dsp:sp modelId="{66FA157B-2237-4E34-9A06-E2855408358A}">
      <dsp:nvSpPr>
        <dsp:cNvPr id="0" name=""/>
        <dsp:cNvSpPr/>
      </dsp:nvSpPr>
      <dsp:spPr>
        <a:xfrm rot="5400000">
          <a:off x="3498130" y="3531744"/>
          <a:ext cx="2003659" cy="1743183"/>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dirty="0"/>
        </a:p>
      </dsp:txBody>
      <dsp:txXfrm rot="-5400000">
        <a:off x="3900014" y="3713743"/>
        <a:ext cx="1199891" cy="1379185"/>
      </dsp:txXfrm>
    </dsp:sp>
    <dsp:sp modelId="{3AE1F991-0136-4421-8145-1378D747B6C0}">
      <dsp:nvSpPr>
        <dsp:cNvPr id="0" name=""/>
        <dsp:cNvSpPr/>
      </dsp:nvSpPr>
      <dsp:spPr>
        <a:xfrm>
          <a:off x="5424448" y="3802238"/>
          <a:ext cx="2236083" cy="120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424448" y="3802238"/>
        <a:ext cx="2236083" cy="1202195"/>
      </dsp:txXfrm>
    </dsp:sp>
    <dsp:sp modelId="{25B3F401-7D13-4471-996E-6915AD00A6DD}">
      <dsp:nvSpPr>
        <dsp:cNvPr id="0" name=""/>
        <dsp:cNvSpPr/>
      </dsp:nvSpPr>
      <dsp:spPr>
        <a:xfrm rot="5400000">
          <a:off x="1615492" y="3531744"/>
          <a:ext cx="2003659" cy="1743183"/>
        </a:xfrm>
        <a:prstGeom prst="hexagon">
          <a:avLst>
            <a:gd name="adj" fmla="val 25000"/>
            <a:gd name="vf" fmla="val 1154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017376" y="3713743"/>
        <a:ext cx="1199891" cy="137918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61335" y="444"/>
          <a:ext cx="8423753" cy="687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S" sz="4100" kern="1200" dirty="0" smtClean="0"/>
            <a:t>Diseño</a:t>
          </a:r>
          <a:r>
            <a:rPr lang="es-ES" sz="4100" kern="1200" baseline="0" dirty="0" smtClean="0"/>
            <a:t> del control</a:t>
          </a:r>
          <a:endParaRPr lang="es-ES" sz="4100" kern="1200" dirty="0"/>
        </a:p>
      </dsp:txBody>
      <dsp:txXfrm>
        <a:off x="681484" y="20593"/>
        <a:ext cx="8383455" cy="647628"/>
      </dsp:txXfrm>
    </dsp:sp>
    <dsp:sp modelId="{6453487C-0FAF-4B32-BD10-ECD1ABD7E947}">
      <dsp:nvSpPr>
        <dsp:cNvPr id="0" name=""/>
        <dsp:cNvSpPr/>
      </dsp:nvSpPr>
      <dsp:spPr>
        <a:xfrm>
          <a:off x="1503710" y="688370"/>
          <a:ext cx="842375" cy="502000"/>
        </a:xfrm>
        <a:custGeom>
          <a:avLst/>
          <a:gdLst/>
          <a:ahLst/>
          <a:cxnLst/>
          <a:rect l="0" t="0" r="0" b="0"/>
          <a:pathLst>
            <a:path>
              <a:moveTo>
                <a:pt x="0" y="0"/>
              </a:moveTo>
              <a:lnTo>
                <a:pt x="0" y="502000"/>
              </a:lnTo>
              <a:lnTo>
                <a:pt x="842375" y="502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346086" y="860352"/>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Selección</a:t>
          </a:r>
          <a:r>
            <a:rPr lang="es-ES" sz="3900" kern="1200" baseline="0" dirty="0" smtClean="0"/>
            <a:t> de entrada y salida.</a:t>
          </a:r>
          <a:endParaRPr lang="es-ES" sz="3900" kern="1200" dirty="0"/>
        </a:p>
      </dsp:txBody>
      <dsp:txXfrm>
        <a:off x="2365418" y="879684"/>
        <a:ext cx="8102266" cy="621373"/>
      </dsp:txXfrm>
    </dsp:sp>
    <dsp:sp modelId="{2A81AC24-19E8-4B05-BE18-7F7DC22883F5}">
      <dsp:nvSpPr>
        <dsp:cNvPr id="0" name=""/>
        <dsp:cNvSpPr/>
      </dsp:nvSpPr>
      <dsp:spPr>
        <a:xfrm>
          <a:off x="1503710" y="688370"/>
          <a:ext cx="842375" cy="1334019"/>
        </a:xfrm>
        <a:custGeom>
          <a:avLst/>
          <a:gdLst/>
          <a:ahLst/>
          <a:cxnLst/>
          <a:rect l="0" t="0" r="0" b="0"/>
          <a:pathLst>
            <a:path>
              <a:moveTo>
                <a:pt x="0" y="0"/>
              </a:moveTo>
              <a:lnTo>
                <a:pt x="0" y="1334019"/>
              </a:lnTo>
              <a:lnTo>
                <a:pt x="842375" y="1334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346086" y="1692371"/>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Fusificación .</a:t>
          </a:r>
          <a:endParaRPr lang="es-ES" sz="3900" kern="1200" dirty="0"/>
        </a:p>
      </dsp:txBody>
      <dsp:txXfrm>
        <a:off x="2365418" y="1711703"/>
        <a:ext cx="8102266" cy="621373"/>
      </dsp:txXfrm>
    </dsp:sp>
    <dsp:sp modelId="{F27B7295-80E4-4410-9A4D-672618C6243E}">
      <dsp:nvSpPr>
        <dsp:cNvPr id="0" name=""/>
        <dsp:cNvSpPr/>
      </dsp:nvSpPr>
      <dsp:spPr>
        <a:xfrm>
          <a:off x="1503710" y="688370"/>
          <a:ext cx="842375" cy="2166039"/>
        </a:xfrm>
        <a:custGeom>
          <a:avLst/>
          <a:gdLst/>
          <a:ahLst/>
          <a:cxnLst/>
          <a:rect l="0" t="0" r="0" b="0"/>
          <a:pathLst>
            <a:path>
              <a:moveTo>
                <a:pt x="0" y="0"/>
              </a:moveTo>
              <a:lnTo>
                <a:pt x="0" y="2166039"/>
              </a:lnTo>
              <a:lnTo>
                <a:pt x="842375" y="2166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346086" y="2524390"/>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baseline="0" dirty="0" smtClean="0"/>
            <a:t>Mecanismo de inferencia. </a:t>
          </a:r>
          <a:endParaRPr lang="es-ES" sz="3900" kern="1200" dirty="0"/>
        </a:p>
      </dsp:txBody>
      <dsp:txXfrm>
        <a:off x="2365418" y="2543722"/>
        <a:ext cx="8102266" cy="621373"/>
      </dsp:txXfrm>
    </dsp:sp>
    <dsp:sp modelId="{672A5E56-DE7C-423B-8AF4-B37E93A0E788}">
      <dsp:nvSpPr>
        <dsp:cNvPr id="0" name=""/>
        <dsp:cNvSpPr/>
      </dsp:nvSpPr>
      <dsp:spPr>
        <a:xfrm>
          <a:off x="1503710" y="688370"/>
          <a:ext cx="842375" cy="2998058"/>
        </a:xfrm>
        <a:custGeom>
          <a:avLst/>
          <a:gdLst/>
          <a:ahLst/>
          <a:cxnLst/>
          <a:rect l="0" t="0" r="0" b="0"/>
          <a:pathLst>
            <a:path>
              <a:moveTo>
                <a:pt x="0" y="0"/>
              </a:moveTo>
              <a:lnTo>
                <a:pt x="0" y="2998058"/>
              </a:lnTo>
              <a:lnTo>
                <a:pt x="842375" y="2998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346086" y="3356410"/>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Desfusificación.</a:t>
          </a:r>
          <a:endParaRPr lang="es-ES" sz="3900" kern="1200" dirty="0"/>
        </a:p>
      </dsp:txBody>
      <dsp:txXfrm>
        <a:off x="2365418" y="3375742"/>
        <a:ext cx="8102266" cy="621373"/>
      </dsp:txXfrm>
    </dsp:sp>
    <dsp:sp modelId="{A9BB6CBB-6ACB-414B-B390-852DFD911240}">
      <dsp:nvSpPr>
        <dsp:cNvPr id="0" name=""/>
        <dsp:cNvSpPr/>
      </dsp:nvSpPr>
      <dsp:spPr>
        <a:xfrm>
          <a:off x="1503710" y="688370"/>
          <a:ext cx="842375" cy="3844021"/>
        </a:xfrm>
        <a:custGeom>
          <a:avLst/>
          <a:gdLst/>
          <a:ahLst/>
          <a:cxnLst/>
          <a:rect l="0" t="0" r="0" b="0"/>
          <a:pathLst>
            <a:path>
              <a:moveTo>
                <a:pt x="0" y="0"/>
              </a:moveTo>
              <a:lnTo>
                <a:pt x="0" y="3844021"/>
              </a:lnTo>
              <a:lnTo>
                <a:pt x="842375" y="3844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26C4F9-F03E-4EF0-ACCE-2318E7E64571}">
      <dsp:nvSpPr>
        <dsp:cNvPr id="0" name=""/>
        <dsp:cNvSpPr/>
      </dsp:nvSpPr>
      <dsp:spPr>
        <a:xfrm>
          <a:off x="2346086" y="4188429"/>
          <a:ext cx="8115680" cy="6879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Simulación del controlador.</a:t>
          </a:r>
          <a:endParaRPr lang="es-ES" sz="3900" kern="1200" dirty="0"/>
        </a:p>
      </dsp:txBody>
      <dsp:txXfrm>
        <a:off x="2366235" y="4208578"/>
        <a:ext cx="8075382" cy="6476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07209-2417-4721-8EEA-5B7100AEC6ED}">
      <dsp:nvSpPr>
        <dsp:cNvPr id="0" name=""/>
        <dsp:cNvSpPr/>
      </dsp:nvSpPr>
      <dsp:spPr>
        <a:xfrm>
          <a:off x="-28617" y="-139985"/>
          <a:ext cx="4286279" cy="428627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61418-0EF6-4398-B74A-FF0171C50EBD}">
      <dsp:nvSpPr>
        <dsp:cNvPr id="0" name=""/>
        <dsp:cNvSpPr/>
      </dsp:nvSpPr>
      <dsp:spPr>
        <a:xfrm>
          <a:off x="1961507" y="-139985"/>
          <a:ext cx="6883287" cy="42862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ES" sz="5600" kern="1200" dirty="0" smtClean="0"/>
            <a:t>Entrada.</a:t>
          </a:r>
          <a:endParaRPr lang="es-ES" sz="5600" kern="1200" dirty="0"/>
        </a:p>
      </dsp:txBody>
      <dsp:txXfrm>
        <a:off x="1961507" y="-139985"/>
        <a:ext cx="3441643" cy="2035982"/>
      </dsp:txXfrm>
    </dsp:sp>
    <dsp:sp modelId="{47B860EC-A546-4A51-B780-C4CAD7CC3C6D}">
      <dsp:nvSpPr>
        <dsp:cNvPr id="0" name=""/>
        <dsp:cNvSpPr/>
      </dsp:nvSpPr>
      <dsp:spPr>
        <a:xfrm>
          <a:off x="1096531" y="1895997"/>
          <a:ext cx="2035982" cy="203598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C3213-CBC7-4C7C-A698-A0FC893E68C2}">
      <dsp:nvSpPr>
        <dsp:cNvPr id="0" name=""/>
        <dsp:cNvSpPr/>
      </dsp:nvSpPr>
      <dsp:spPr>
        <a:xfrm>
          <a:off x="2114522" y="1401711"/>
          <a:ext cx="6883287" cy="30245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Donde:</a:t>
          </a:r>
          <a:r>
            <a:rPr lang="es-ES" sz="5600" kern="1200" dirty="0" smtClean="0"/>
            <a:t> </a:t>
          </a:r>
          <a:endParaRPr lang="es-ES" sz="5600" kern="1200" dirty="0"/>
        </a:p>
      </dsp:txBody>
      <dsp:txXfrm>
        <a:off x="2114522" y="1401711"/>
        <a:ext cx="3441643" cy="3024554"/>
      </dsp:txXfrm>
    </dsp:sp>
    <dsp:sp modelId="{AD131A3D-D860-4A11-9CF2-DC67C5C77A99}">
      <dsp:nvSpPr>
        <dsp:cNvPr id="0" name=""/>
        <dsp:cNvSpPr/>
      </dsp:nvSpPr>
      <dsp:spPr>
        <a:xfrm>
          <a:off x="5584783" y="-139985"/>
          <a:ext cx="3441643" cy="20359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just" defTabSz="933450">
            <a:lnSpc>
              <a:spcPct val="90000"/>
            </a:lnSpc>
            <a:spcBef>
              <a:spcPct val="0"/>
            </a:spcBef>
            <a:spcAft>
              <a:spcPct val="15000"/>
            </a:spcAft>
            <a:buChar char="••"/>
          </a:pPr>
          <a:endParaRPr lang="es-ES" sz="2100" kern="1200" dirty="0"/>
        </a:p>
        <a:p>
          <a:pPr marL="228600" lvl="1" indent="-228600" algn="just" defTabSz="933450">
            <a:lnSpc>
              <a:spcPct val="90000"/>
            </a:lnSpc>
            <a:spcBef>
              <a:spcPct val="0"/>
            </a:spcBef>
            <a:spcAft>
              <a:spcPct val="15000"/>
            </a:spcAft>
            <a:buChar char="••"/>
          </a:pPr>
          <a14:m xmlns:a14="http://schemas.microsoft.com/office/drawing/2010/main">
            <m:oMath xmlns:m="http://schemas.openxmlformats.org/officeDocument/2006/math">
              <m:r>
                <a:rPr lang="es-ES" sz="2100" b="0" i="1" kern="1200" smtClean="0">
                  <a:latin typeface="Cambria Math"/>
                </a:rPr>
                <m:t>𝑒</m:t>
              </m:r>
              <m:r>
                <a:rPr lang="es-ES" sz="2100" b="0" i="1" kern="1200" smtClean="0">
                  <a:latin typeface="Cambria Math"/>
                </a:rPr>
                <m:t>=</m:t>
              </m:r>
              <m:sSub>
                <m:sSubPr>
                  <m:ctrlPr>
                    <a:rPr lang="es-ES" sz="2100" b="0" i="1" kern="1200" smtClean="0">
                      <a:latin typeface="Cambria Math"/>
                    </a:rPr>
                  </m:ctrlPr>
                </m:sSubPr>
                <m:e>
                  <m:r>
                    <a:rPr lang="es-ES" sz="2100" b="0" i="1" kern="1200" smtClean="0">
                      <a:latin typeface="Cambria Math"/>
                    </a:rPr>
                    <m:t>𝐼</m:t>
                  </m:r>
                </m:e>
                <m:sub>
                  <m:r>
                    <a:rPr lang="es-ES" sz="2100" b="0" i="1" kern="1200" smtClean="0">
                      <a:latin typeface="Cambria Math"/>
                    </a:rPr>
                    <m:t>𝑚𝑒𝑑</m:t>
                  </m:r>
                </m:sub>
              </m:sSub>
              <m:r>
                <a:rPr lang="es-ES" sz="2100" b="0" i="1" kern="1200" smtClean="0">
                  <a:latin typeface="Cambria Math"/>
                </a:rPr>
                <m:t>−</m:t>
              </m:r>
              <m:r>
                <a:rPr lang="es-ES" sz="2100" b="0" i="1" kern="1200" smtClean="0">
                  <a:latin typeface="Cambria Math"/>
                </a:rPr>
                <m:t>𝑆𝑃</m:t>
              </m:r>
            </m:oMath>
          </a14:m>
          <a:r>
            <a:rPr lang="es-ES" sz="2100" kern="1200" dirty="0" smtClean="0"/>
            <a:t>.</a:t>
          </a:r>
          <a:endParaRPr lang="es-ES" sz="2100" kern="1200" dirty="0"/>
        </a:p>
        <a:p>
          <a:pPr marL="228600" lvl="1" indent="-228600" algn="just" defTabSz="933450">
            <a:lnSpc>
              <a:spcPct val="90000"/>
            </a:lnSpc>
            <a:spcBef>
              <a:spcPct val="0"/>
            </a:spcBef>
            <a:spcAft>
              <a:spcPct val="15000"/>
            </a:spcAft>
            <a:buChar char="••"/>
          </a:pPr>
          <a:endParaRPr lang="es-ES" sz="2100" kern="1200" dirty="0"/>
        </a:p>
      </dsp:txBody>
      <dsp:txXfrm>
        <a:off x="5584783" y="-139985"/>
        <a:ext cx="3441643" cy="2035982"/>
      </dsp:txXfrm>
    </dsp:sp>
    <dsp:sp modelId="{B85FC722-A55D-4436-8E3C-3E3AA70BACDF}">
      <dsp:nvSpPr>
        <dsp:cNvPr id="0" name=""/>
        <dsp:cNvSpPr/>
      </dsp:nvSpPr>
      <dsp:spPr>
        <a:xfrm>
          <a:off x="4551068" y="1614502"/>
          <a:ext cx="3556112" cy="2645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just" defTabSz="933450">
            <a:lnSpc>
              <a:spcPct val="90000"/>
            </a:lnSpc>
            <a:spcBef>
              <a:spcPct val="0"/>
            </a:spcBef>
            <a:spcAft>
              <a:spcPct val="15000"/>
            </a:spcAft>
            <a:buChar char="••"/>
          </a:pPr>
          <a:r>
            <a:rPr lang="es-ES" sz="2100" b="1" kern="1200" baseline="0" dirty="0" smtClean="0"/>
            <a:t>e: </a:t>
          </a:r>
          <a:r>
            <a:rPr lang="es-EC" sz="2100" b="0" kern="1200" dirty="0" smtClean="0"/>
            <a:t>Error de la corriente en el balastro.</a:t>
          </a:r>
          <a:endParaRPr lang="es-ES" sz="2100" b="0" kern="1200" dirty="0"/>
        </a:p>
        <a:p>
          <a:pPr marL="228600" lvl="1" indent="-228600" algn="l" defTabSz="933450">
            <a:lnSpc>
              <a:spcPct val="90000"/>
            </a:lnSpc>
            <a:spcBef>
              <a:spcPct val="0"/>
            </a:spcBef>
            <a:spcAft>
              <a:spcPct val="15000"/>
            </a:spcAft>
            <a:buChar char="••"/>
          </a:pPr>
          <a:r>
            <a:rPr lang="es-EC" sz="2100" b="1" kern="1200" dirty="0" err="1" smtClean="0"/>
            <a:t>Imed</a:t>
          </a:r>
          <a:r>
            <a:rPr lang="es-EC" sz="2100" b="1" kern="1200" dirty="0" smtClean="0"/>
            <a:t>: </a:t>
          </a:r>
          <a:r>
            <a:rPr lang="es-EC" sz="2100" b="0" kern="1200" dirty="0" smtClean="0"/>
            <a:t>Corriente medida en el balastro.</a:t>
          </a:r>
          <a:endParaRPr lang="es-ES" sz="2100" b="0" kern="1200" dirty="0"/>
        </a:p>
        <a:p>
          <a:pPr marL="228600" lvl="1" indent="-228600" algn="l" defTabSz="933450">
            <a:lnSpc>
              <a:spcPct val="90000"/>
            </a:lnSpc>
            <a:spcBef>
              <a:spcPct val="0"/>
            </a:spcBef>
            <a:spcAft>
              <a:spcPct val="15000"/>
            </a:spcAft>
            <a:buChar char="••"/>
          </a:pPr>
          <a:r>
            <a:rPr lang="es-EC" sz="2100" b="1" kern="1200" dirty="0" smtClean="0"/>
            <a:t>SP: </a:t>
          </a:r>
          <a:r>
            <a:rPr lang="es-EC" sz="2100" b="0" kern="1200" dirty="0" smtClean="0"/>
            <a:t>Valor de corriente deseado en el balastro</a:t>
          </a:r>
          <a:r>
            <a:rPr lang="es-ES" sz="2100" b="0" kern="1200" baseline="0" dirty="0" smtClean="0"/>
            <a:t>.</a:t>
          </a:r>
          <a:endParaRPr lang="es-ES" sz="2100" b="0" kern="1200" dirty="0"/>
        </a:p>
        <a:p>
          <a:pPr marL="228600" lvl="1" indent="-228600" algn="just" defTabSz="933450">
            <a:lnSpc>
              <a:spcPct val="90000"/>
            </a:lnSpc>
            <a:spcBef>
              <a:spcPct val="0"/>
            </a:spcBef>
            <a:spcAft>
              <a:spcPct val="15000"/>
            </a:spcAft>
            <a:buChar char="••"/>
          </a:pPr>
          <a:endParaRPr lang="es-ES" sz="2100" kern="1200" dirty="0"/>
        </a:p>
      </dsp:txBody>
      <dsp:txXfrm>
        <a:off x="4551068" y="1614502"/>
        <a:ext cx="3556112" cy="264559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07209-2417-4721-8EEA-5B7100AEC6ED}">
      <dsp:nvSpPr>
        <dsp:cNvPr id="0" name=""/>
        <dsp:cNvSpPr/>
      </dsp:nvSpPr>
      <dsp:spPr>
        <a:xfrm>
          <a:off x="-28617" y="-139985"/>
          <a:ext cx="4286279" cy="428627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61418-0EF6-4398-B74A-FF0171C50EBD}">
      <dsp:nvSpPr>
        <dsp:cNvPr id="0" name=""/>
        <dsp:cNvSpPr/>
      </dsp:nvSpPr>
      <dsp:spPr>
        <a:xfrm>
          <a:off x="1961507" y="-139985"/>
          <a:ext cx="6883287" cy="42862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t>Salida.</a:t>
          </a:r>
          <a:endParaRPr lang="es-ES" sz="6500" kern="1200" dirty="0"/>
        </a:p>
      </dsp:txBody>
      <dsp:txXfrm>
        <a:off x="1961507" y="-139985"/>
        <a:ext cx="3441643" cy="2035982"/>
      </dsp:txXfrm>
    </dsp:sp>
    <dsp:sp modelId="{47B860EC-A546-4A51-B780-C4CAD7CC3C6D}">
      <dsp:nvSpPr>
        <dsp:cNvPr id="0" name=""/>
        <dsp:cNvSpPr/>
      </dsp:nvSpPr>
      <dsp:spPr>
        <a:xfrm>
          <a:off x="1096531" y="1895997"/>
          <a:ext cx="2035982" cy="203598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C3213-CBC7-4C7C-A698-A0FC893E68C2}">
      <dsp:nvSpPr>
        <dsp:cNvPr id="0" name=""/>
        <dsp:cNvSpPr/>
      </dsp:nvSpPr>
      <dsp:spPr>
        <a:xfrm>
          <a:off x="2114522" y="1401711"/>
          <a:ext cx="6883287" cy="30245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Donde:</a:t>
          </a:r>
          <a:r>
            <a:rPr lang="es-ES" sz="5600" kern="1200" dirty="0" smtClean="0"/>
            <a:t> </a:t>
          </a:r>
          <a:endParaRPr lang="es-ES" sz="5600" kern="1200" dirty="0"/>
        </a:p>
      </dsp:txBody>
      <dsp:txXfrm>
        <a:off x="2114522" y="1401711"/>
        <a:ext cx="3441643" cy="3024554"/>
      </dsp:txXfrm>
    </dsp:sp>
    <dsp:sp modelId="{AD131A3D-D860-4A11-9CF2-DC67C5C77A99}">
      <dsp:nvSpPr>
        <dsp:cNvPr id="0" name=""/>
        <dsp:cNvSpPr/>
      </dsp:nvSpPr>
      <dsp:spPr>
        <a:xfrm>
          <a:off x="5584783" y="-139985"/>
          <a:ext cx="3441643" cy="203598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85750" lvl="1" indent="-285750" algn="just" defTabSz="1289050">
            <a:lnSpc>
              <a:spcPct val="90000"/>
            </a:lnSpc>
            <a:spcBef>
              <a:spcPct val="0"/>
            </a:spcBef>
            <a:spcAft>
              <a:spcPct val="15000"/>
            </a:spcAft>
            <a:buChar char="••"/>
          </a:pPr>
          <a:endParaRPr lang="es-ES" sz="2900" kern="1200" dirty="0"/>
        </a:p>
        <a:p>
          <a:pPr marL="285750" lvl="1" indent="-285750" algn="just" defTabSz="1289050">
            <a:lnSpc>
              <a:spcPct val="90000"/>
            </a:lnSpc>
            <a:spcBef>
              <a:spcPct val="0"/>
            </a:spcBef>
            <a:spcAft>
              <a:spcPct val="15000"/>
            </a:spcAft>
            <a:buChar char="••"/>
          </a:pPr>
          <a:r>
            <a:rPr lang="es-ES" sz="2900" b="0" kern="1200" dirty="0" smtClean="0"/>
            <a:t>D</a:t>
          </a:r>
          <a14:m xmlns:a14="http://schemas.microsoft.com/office/drawing/2010/main">
            <m:oMath xmlns:m="http://schemas.openxmlformats.org/officeDocument/2006/math">
              <m:r>
                <a:rPr lang="es-ES" sz="2900" b="0" i="1" kern="1200" smtClean="0">
                  <a:latin typeface="Cambria Math"/>
                </a:rPr>
                <m:t>=</m:t>
              </m:r>
              <m:f>
                <m:fPr>
                  <m:ctrlPr>
                    <a:rPr lang="es-ES" sz="2900" b="0" i="1" kern="1200" smtClean="0">
                      <a:latin typeface="Cambria Math"/>
                    </a:rPr>
                  </m:ctrlPr>
                </m:fPr>
                <m:num>
                  <m:r>
                    <a:rPr lang="es-ES" sz="2900" b="0" i="1" kern="1200" smtClean="0">
                      <a:latin typeface="Cambria Math"/>
                    </a:rPr>
                    <m:t>𝑡</m:t>
                  </m:r>
                </m:num>
                <m:den>
                  <m:r>
                    <a:rPr lang="es-ES" sz="2900" b="0" i="1" kern="1200" smtClean="0">
                      <a:latin typeface="Cambria Math"/>
                    </a:rPr>
                    <m:t>𝑇</m:t>
                  </m:r>
                </m:den>
              </m:f>
            </m:oMath>
          </a14:m>
          <a:r>
            <a:rPr lang="es-ES" sz="2900" kern="1200" dirty="0" smtClean="0"/>
            <a:t>.</a:t>
          </a:r>
          <a:endParaRPr lang="es-ES" sz="2900" kern="1200" dirty="0"/>
        </a:p>
        <a:p>
          <a:pPr marL="285750" lvl="1" indent="-285750" algn="just" defTabSz="1289050">
            <a:lnSpc>
              <a:spcPct val="90000"/>
            </a:lnSpc>
            <a:spcBef>
              <a:spcPct val="0"/>
            </a:spcBef>
            <a:spcAft>
              <a:spcPct val="15000"/>
            </a:spcAft>
            <a:buChar char="••"/>
          </a:pPr>
          <a:endParaRPr lang="es-ES" sz="2900" kern="1200" dirty="0"/>
        </a:p>
      </dsp:txBody>
      <dsp:txXfrm>
        <a:off x="5584783" y="-139985"/>
        <a:ext cx="3441643" cy="2035982"/>
      </dsp:txXfrm>
    </dsp:sp>
    <dsp:sp modelId="{B85FC722-A55D-4436-8E3C-3E3AA70BACDF}">
      <dsp:nvSpPr>
        <dsp:cNvPr id="0" name=""/>
        <dsp:cNvSpPr/>
      </dsp:nvSpPr>
      <dsp:spPr>
        <a:xfrm>
          <a:off x="4551068" y="1614502"/>
          <a:ext cx="3556112" cy="2645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85750" lvl="1" indent="-285750" algn="just" defTabSz="1289050">
            <a:lnSpc>
              <a:spcPct val="90000"/>
            </a:lnSpc>
            <a:spcBef>
              <a:spcPct val="0"/>
            </a:spcBef>
            <a:spcAft>
              <a:spcPct val="15000"/>
            </a:spcAft>
            <a:buChar char="••"/>
          </a:pPr>
          <a:r>
            <a:rPr lang="es-ES" sz="2900" b="1" kern="1200" baseline="0" dirty="0" smtClean="0"/>
            <a:t>D:</a:t>
          </a:r>
          <a:r>
            <a:rPr lang="es-ES" sz="2900" b="0" kern="1200" baseline="0" dirty="0" smtClean="0"/>
            <a:t>Ciclo de trabajo</a:t>
          </a:r>
          <a:endParaRPr lang="es-ES" sz="2900" b="0" kern="1200" dirty="0"/>
        </a:p>
        <a:p>
          <a:pPr marL="285750" lvl="1" indent="-285750" algn="just" defTabSz="1289050">
            <a:lnSpc>
              <a:spcPct val="90000"/>
            </a:lnSpc>
            <a:spcBef>
              <a:spcPct val="0"/>
            </a:spcBef>
            <a:spcAft>
              <a:spcPct val="15000"/>
            </a:spcAft>
            <a:buChar char="••"/>
          </a:pPr>
          <a:r>
            <a:rPr lang="es-EC" sz="2900" b="1" kern="1200" dirty="0" smtClean="0"/>
            <a:t>t: </a:t>
          </a:r>
          <a:r>
            <a:rPr lang="es-EC" sz="2900" b="0" kern="1200" dirty="0" smtClean="0"/>
            <a:t>tiempo en alto.</a:t>
          </a:r>
          <a:endParaRPr lang="es-ES" sz="2900" b="0" kern="1200" dirty="0"/>
        </a:p>
        <a:p>
          <a:pPr marL="285750" lvl="1" indent="-285750" algn="l" defTabSz="1289050">
            <a:lnSpc>
              <a:spcPct val="90000"/>
            </a:lnSpc>
            <a:spcBef>
              <a:spcPct val="0"/>
            </a:spcBef>
            <a:spcAft>
              <a:spcPct val="15000"/>
            </a:spcAft>
            <a:buChar char="••"/>
          </a:pPr>
          <a:r>
            <a:rPr lang="es-EC" sz="2900" b="1" kern="1200" dirty="0" smtClean="0"/>
            <a:t>T: </a:t>
          </a:r>
          <a:r>
            <a:rPr lang="es-EC" sz="2900" b="0" kern="1200" dirty="0" smtClean="0"/>
            <a:t>Periodo de la onda cuadrada</a:t>
          </a:r>
          <a:r>
            <a:rPr lang="es-ES" sz="2900" b="0" kern="1200" baseline="0" dirty="0" smtClean="0"/>
            <a:t>.</a:t>
          </a:r>
          <a:endParaRPr lang="es-ES" sz="2900" b="0" kern="1200" dirty="0"/>
        </a:p>
        <a:p>
          <a:pPr marL="285750" lvl="1" indent="-285750" algn="just" defTabSz="1289050">
            <a:lnSpc>
              <a:spcPct val="90000"/>
            </a:lnSpc>
            <a:spcBef>
              <a:spcPct val="0"/>
            </a:spcBef>
            <a:spcAft>
              <a:spcPct val="15000"/>
            </a:spcAft>
            <a:buChar char="••"/>
          </a:pPr>
          <a:endParaRPr lang="es-ES" sz="2900" kern="1200" dirty="0"/>
        </a:p>
      </dsp:txBody>
      <dsp:txXfrm>
        <a:off x="4551068" y="1614502"/>
        <a:ext cx="3556112" cy="264559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18" y="162267"/>
          <a:ext cx="9548586" cy="779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ES" sz="4600" kern="1200" dirty="0" smtClean="0"/>
            <a:t>Fusificación</a:t>
          </a:r>
          <a:endParaRPr lang="es-ES" sz="4600" kern="1200" dirty="0"/>
        </a:p>
      </dsp:txBody>
      <dsp:txXfrm>
        <a:off x="28157" y="185106"/>
        <a:ext cx="9502908" cy="734107"/>
      </dsp:txXfrm>
    </dsp:sp>
    <dsp:sp modelId="{6453487C-0FAF-4B32-BD10-ECD1ABD7E947}">
      <dsp:nvSpPr>
        <dsp:cNvPr id="0" name=""/>
        <dsp:cNvSpPr/>
      </dsp:nvSpPr>
      <dsp:spPr>
        <a:xfrm>
          <a:off x="960176" y="942053"/>
          <a:ext cx="954858" cy="569033"/>
        </a:xfrm>
        <a:custGeom>
          <a:avLst/>
          <a:gdLst/>
          <a:ahLst/>
          <a:cxnLst/>
          <a:rect l="0" t="0" r="0" b="0"/>
          <a:pathLst>
            <a:path>
              <a:moveTo>
                <a:pt x="0" y="0"/>
              </a:moveTo>
              <a:lnTo>
                <a:pt x="0" y="569033"/>
              </a:lnTo>
              <a:lnTo>
                <a:pt x="954858" y="569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15035" y="113699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Se definen las variables lingüísticas para la entrada y salida.</a:t>
          </a:r>
          <a:endParaRPr lang="es-ES" sz="2500" kern="1200" dirty="0"/>
        </a:p>
      </dsp:txBody>
      <dsp:txXfrm>
        <a:off x="1936948" y="1158912"/>
        <a:ext cx="9184172" cy="704347"/>
      </dsp:txXfrm>
    </dsp:sp>
    <dsp:sp modelId="{2A81AC24-19E8-4B05-BE18-7F7DC22883F5}">
      <dsp:nvSpPr>
        <dsp:cNvPr id="0" name=""/>
        <dsp:cNvSpPr/>
      </dsp:nvSpPr>
      <dsp:spPr>
        <a:xfrm>
          <a:off x="960176" y="942053"/>
          <a:ext cx="954858" cy="1512152"/>
        </a:xfrm>
        <a:custGeom>
          <a:avLst/>
          <a:gdLst/>
          <a:ahLst/>
          <a:cxnLst/>
          <a:rect l="0" t="0" r="0" b="0"/>
          <a:pathLst>
            <a:path>
              <a:moveTo>
                <a:pt x="0" y="0"/>
              </a:moveTo>
              <a:lnTo>
                <a:pt x="0" y="1512152"/>
              </a:lnTo>
              <a:lnTo>
                <a:pt x="954858" y="1512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915035" y="208011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Establecer la función de pertenencia para los conjuntos difusos.</a:t>
          </a:r>
          <a:endParaRPr lang="es-ES" sz="2500" kern="1200" dirty="0"/>
        </a:p>
      </dsp:txBody>
      <dsp:txXfrm>
        <a:off x="1936948" y="2102032"/>
        <a:ext cx="9184172" cy="704347"/>
      </dsp:txXfrm>
    </dsp:sp>
    <dsp:sp modelId="{F27B7295-80E4-4410-9A4D-672618C6243E}">
      <dsp:nvSpPr>
        <dsp:cNvPr id="0" name=""/>
        <dsp:cNvSpPr/>
      </dsp:nvSpPr>
      <dsp:spPr>
        <a:xfrm>
          <a:off x="960176" y="942053"/>
          <a:ext cx="954858" cy="2455272"/>
        </a:xfrm>
        <a:custGeom>
          <a:avLst/>
          <a:gdLst/>
          <a:ahLst/>
          <a:cxnLst/>
          <a:rect l="0" t="0" r="0" b="0"/>
          <a:pathLst>
            <a:path>
              <a:moveTo>
                <a:pt x="0" y="0"/>
              </a:moveTo>
              <a:lnTo>
                <a:pt x="0" y="2455272"/>
              </a:lnTo>
              <a:lnTo>
                <a:pt x="954858" y="2455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915035" y="302323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baseline="0" dirty="0" smtClean="0"/>
            <a:t>Establecer los bordes para las funciones </a:t>
          </a:r>
          <a:r>
            <a:rPr lang="es-ES" sz="2500" kern="1200" baseline="0" smtClean="0"/>
            <a:t>de pertenencia. </a:t>
          </a:r>
          <a:endParaRPr lang="es-ES" sz="2500" kern="1200" dirty="0"/>
        </a:p>
      </dsp:txBody>
      <dsp:txXfrm>
        <a:off x="1936948" y="3045152"/>
        <a:ext cx="9184172" cy="704347"/>
      </dsp:txXfrm>
    </dsp:sp>
    <dsp:sp modelId="{672A5E56-DE7C-423B-8AF4-B37E93A0E788}">
      <dsp:nvSpPr>
        <dsp:cNvPr id="0" name=""/>
        <dsp:cNvSpPr/>
      </dsp:nvSpPr>
      <dsp:spPr>
        <a:xfrm>
          <a:off x="960176" y="942053"/>
          <a:ext cx="954858" cy="3398392"/>
        </a:xfrm>
        <a:custGeom>
          <a:avLst/>
          <a:gdLst/>
          <a:ahLst/>
          <a:cxnLst/>
          <a:rect l="0" t="0" r="0" b="0"/>
          <a:pathLst>
            <a:path>
              <a:moveTo>
                <a:pt x="0" y="0"/>
              </a:moveTo>
              <a:lnTo>
                <a:pt x="0" y="3398392"/>
              </a:lnTo>
              <a:lnTo>
                <a:pt x="954858" y="3398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915035" y="396635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Definir la función matemática para cada función de pertenencia</a:t>
          </a:r>
          <a:endParaRPr lang="es-ES" sz="2500" kern="1200" dirty="0"/>
        </a:p>
      </dsp:txBody>
      <dsp:txXfrm>
        <a:off x="1936948" y="3988272"/>
        <a:ext cx="9184172" cy="70434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21469" cy="1944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kern="1200" dirty="0" smtClean="0"/>
            <a:t>Error</a:t>
          </a:r>
          <a:endParaRPr lang="es-EC" sz="3800" kern="1200" dirty="0"/>
        </a:p>
      </dsp:txBody>
      <dsp:txXfrm>
        <a:off x="0" y="0"/>
        <a:ext cx="9321469" cy="1049876"/>
      </dsp:txXfrm>
    </dsp:sp>
    <dsp:sp modelId="{1C86AC8F-7F34-441F-8343-2CF19A980705}">
      <dsp:nvSpPr>
        <dsp:cNvPr id="0" name=""/>
        <dsp:cNvSpPr/>
      </dsp:nvSpPr>
      <dsp:spPr>
        <a:xfrm>
          <a:off x="1137" y="1041489"/>
          <a:ext cx="1863838"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C" sz="1700" kern="1200" dirty="0" smtClean="0"/>
            <a:t>GN</a:t>
          </a:r>
        </a:p>
        <a:p>
          <a:pPr lvl="0" algn="ctr" defTabSz="755650">
            <a:lnSpc>
              <a:spcPct val="90000"/>
            </a:lnSpc>
            <a:spcBef>
              <a:spcPct val="0"/>
            </a:spcBef>
            <a:spcAft>
              <a:spcPct val="35000"/>
            </a:spcAft>
          </a:pPr>
          <a:r>
            <a:rPr lang="es-EC" sz="1700" kern="1200" dirty="0" smtClean="0"/>
            <a:t>Grande Positivo.</a:t>
          </a:r>
          <a:endParaRPr lang="es-EC" sz="1700" kern="1200" dirty="0"/>
        </a:p>
      </dsp:txBody>
      <dsp:txXfrm>
        <a:off x="1137" y="1041489"/>
        <a:ext cx="1863838" cy="894339"/>
      </dsp:txXfrm>
    </dsp:sp>
    <dsp:sp modelId="{3D274FF9-C50C-4062-B522-60DA8F95B54A}">
      <dsp:nvSpPr>
        <dsp:cNvPr id="0" name=""/>
        <dsp:cNvSpPr/>
      </dsp:nvSpPr>
      <dsp:spPr>
        <a:xfrm>
          <a:off x="1864976" y="1041489"/>
          <a:ext cx="1863838"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PN</a:t>
          </a:r>
        </a:p>
        <a:p>
          <a:pPr lvl="0" algn="ctr" defTabSz="755650">
            <a:lnSpc>
              <a:spcPct val="90000"/>
            </a:lnSpc>
            <a:spcBef>
              <a:spcPct val="0"/>
            </a:spcBef>
            <a:spcAft>
              <a:spcPct val="35000"/>
            </a:spcAft>
          </a:pPr>
          <a:r>
            <a:rPr lang="es-ES" sz="1700" kern="1200" dirty="0" smtClean="0"/>
            <a:t>Pequeño</a:t>
          </a:r>
        </a:p>
        <a:p>
          <a:pPr lvl="0" algn="ctr" defTabSz="755650">
            <a:lnSpc>
              <a:spcPct val="90000"/>
            </a:lnSpc>
            <a:spcBef>
              <a:spcPct val="0"/>
            </a:spcBef>
            <a:spcAft>
              <a:spcPct val="35000"/>
            </a:spcAft>
          </a:pPr>
          <a:r>
            <a:rPr lang="es-ES" sz="1700" kern="1200" dirty="0" smtClean="0"/>
            <a:t>Negativo.</a:t>
          </a:r>
          <a:endParaRPr lang="es-ES" sz="1700" kern="1200" dirty="0"/>
        </a:p>
      </dsp:txBody>
      <dsp:txXfrm>
        <a:off x="1864976" y="1041489"/>
        <a:ext cx="1863838" cy="894339"/>
      </dsp:txXfrm>
    </dsp:sp>
    <dsp:sp modelId="{4A15DA51-EFE7-4F8A-B949-6ACD8A7957BD}">
      <dsp:nvSpPr>
        <dsp:cNvPr id="0" name=""/>
        <dsp:cNvSpPr/>
      </dsp:nvSpPr>
      <dsp:spPr>
        <a:xfrm>
          <a:off x="3728815" y="1041489"/>
          <a:ext cx="1863838"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Z</a:t>
          </a:r>
        </a:p>
        <a:p>
          <a:pPr lvl="0" algn="ctr" defTabSz="755650">
            <a:lnSpc>
              <a:spcPct val="90000"/>
            </a:lnSpc>
            <a:spcBef>
              <a:spcPct val="0"/>
            </a:spcBef>
            <a:spcAft>
              <a:spcPct val="35000"/>
            </a:spcAft>
          </a:pPr>
          <a:r>
            <a:rPr lang="es-ES" sz="1700" kern="1200" dirty="0" smtClean="0"/>
            <a:t>Zero.</a:t>
          </a:r>
          <a:endParaRPr lang="es-ES" sz="1700" kern="1200" dirty="0"/>
        </a:p>
      </dsp:txBody>
      <dsp:txXfrm>
        <a:off x="3728815" y="1041489"/>
        <a:ext cx="1863838" cy="894339"/>
      </dsp:txXfrm>
    </dsp:sp>
    <dsp:sp modelId="{97E2B2D7-2EE0-438B-BAF7-AD001EEEA3D6}">
      <dsp:nvSpPr>
        <dsp:cNvPr id="0" name=""/>
        <dsp:cNvSpPr/>
      </dsp:nvSpPr>
      <dsp:spPr>
        <a:xfrm>
          <a:off x="5592653" y="1041489"/>
          <a:ext cx="1863838"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PP</a:t>
          </a:r>
        </a:p>
        <a:p>
          <a:pPr lvl="0" algn="ctr" defTabSz="755650">
            <a:lnSpc>
              <a:spcPct val="90000"/>
            </a:lnSpc>
            <a:spcBef>
              <a:spcPct val="0"/>
            </a:spcBef>
            <a:spcAft>
              <a:spcPct val="35000"/>
            </a:spcAft>
          </a:pPr>
          <a:r>
            <a:rPr lang="es-ES" sz="1700" kern="1200" dirty="0" smtClean="0"/>
            <a:t>Pequeño</a:t>
          </a:r>
        </a:p>
        <a:p>
          <a:pPr lvl="0" algn="ctr" defTabSz="755650">
            <a:lnSpc>
              <a:spcPct val="90000"/>
            </a:lnSpc>
            <a:spcBef>
              <a:spcPct val="0"/>
            </a:spcBef>
            <a:spcAft>
              <a:spcPct val="35000"/>
            </a:spcAft>
          </a:pPr>
          <a:r>
            <a:rPr lang="es-ES" sz="1700" kern="1200" dirty="0" smtClean="0"/>
            <a:t>Positivo.</a:t>
          </a:r>
          <a:endParaRPr lang="es-ES" sz="1700" kern="1200" dirty="0"/>
        </a:p>
      </dsp:txBody>
      <dsp:txXfrm>
        <a:off x="5592653" y="1041489"/>
        <a:ext cx="1863838" cy="894339"/>
      </dsp:txXfrm>
    </dsp:sp>
    <dsp:sp modelId="{E87F41F5-3201-4026-8B64-63EECBC7D0D8}">
      <dsp:nvSpPr>
        <dsp:cNvPr id="0" name=""/>
        <dsp:cNvSpPr/>
      </dsp:nvSpPr>
      <dsp:spPr>
        <a:xfrm>
          <a:off x="7453566" y="1041489"/>
          <a:ext cx="1863838" cy="894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C" sz="1700" kern="1200" dirty="0" smtClean="0"/>
            <a:t>GP</a:t>
          </a:r>
        </a:p>
        <a:p>
          <a:pPr lvl="0" algn="ctr" defTabSz="755650">
            <a:lnSpc>
              <a:spcPct val="90000"/>
            </a:lnSpc>
            <a:spcBef>
              <a:spcPct val="0"/>
            </a:spcBef>
            <a:spcAft>
              <a:spcPct val="35000"/>
            </a:spcAft>
          </a:pPr>
          <a:r>
            <a:rPr lang="es-EC" sz="1700" kern="1200" dirty="0" smtClean="0"/>
            <a:t>Grande </a:t>
          </a:r>
        </a:p>
        <a:p>
          <a:pPr lvl="0" algn="ctr" defTabSz="755650">
            <a:lnSpc>
              <a:spcPct val="90000"/>
            </a:lnSpc>
            <a:spcBef>
              <a:spcPct val="0"/>
            </a:spcBef>
            <a:spcAft>
              <a:spcPct val="35000"/>
            </a:spcAft>
          </a:pPr>
          <a:r>
            <a:rPr lang="es-EC" sz="1700" kern="1200" dirty="0" smtClean="0"/>
            <a:t>Positivo.</a:t>
          </a:r>
          <a:endParaRPr lang="es-EC" sz="1700" kern="1200" dirty="0"/>
        </a:p>
      </dsp:txBody>
      <dsp:txXfrm>
        <a:off x="7453566" y="1041489"/>
        <a:ext cx="1863838" cy="89433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D71D-25A4-42D0-9B2B-FD85C1C82A6B}">
      <dsp:nvSpPr>
        <dsp:cNvPr id="0" name=""/>
        <dsp:cNvSpPr/>
      </dsp:nvSpPr>
      <dsp:spPr>
        <a:xfrm>
          <a:off x="0" y="0"/>
          <a:ext cx="9385768" cy="223224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kern="1200" dirty="0" smtClean="0"/>
            <a:t>Ciclo de Trabajo</a:t>
          </a:r>
          <a:endParaRPr lang="es-EC" sz="3800" kern="1200" dirty="0"/>
        </a:p>
      </dsp:txBody>
      <dsp:txXfrm>
        <a:off x="0" y="0"/>
        <a:ext cx="9385768" cy="1205413"/>
      </dsp:txXfrm>
    </dsp:sp>
    <dsp:sp modelId="{1C86AC8F-7F34-441F-8343-2CF19A980705}">
      <dsp:nvSpPr>
        <dsp:cNvPr id="0" name=""/>
        <dsp:cNvSpPr/>
      </dsp:nvSpPr>
      <dsp:spPr>
        <a:xfrm>
          <a:off x="1145" y="1160768"/>
          <a:ext cx="1876695"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C" sz="1900" kern="1200" dirty="0" smtClean="0"/>
            <a:t>GN</a:t>
          </a:r>
        </a:p>
        <a:p>
          <a:pPr lvl="0" algn="ctr" defTabSz="844550">
            <a:lnSpc>
              <a:spcPct val="90000"/>
            </a:lnSpc>
            <a:spcBef>
              <a:spcPct val="0"/>
            </a:spcBef>
            <a:spcAft>
              <a:spcPct val="35000"/>
            </a:spcAft>
          </a:pPr>
          <a:r>
            <a:rPr lang="es-EC" sz="1900" kern="1200" dirty="0" smtClean="0"/>
            <a:t>Grande Positivo.</a:t>
          </a:r>
          <a:endParaRPr lang="es-EC" sz="1900" kern="1200" dirty="0"/>
        </a:p>
      </dsp:txBody>
      <dsp:txXfrm>
        <a:off x="1145" y="1160768"/>
        <a:ext cx="1876695" cy="1026834"/>
      </dsp:txXfrm>
    </dsp:sp>
    <dsp:sp modelId="{605DBD52-B40D-41E6-BC64-102E1E765BBD}">
      <dsp:nvSpPr>
        <dsp:cNvPr id="0" name=""/>
        <dsp:cNvSpPr/>
      </dsp:nvSpPr>
      <dsp:spPr>
        <a:xfrm>
          <a:off x="1877841" y="1160768"/>
          <a:ext cx="1876695"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kern="1200" dirty="0" smtClean="0"/>
            <a:t>PN</a:t>
          </a:r>
        </a:p>
        <a:p>
          <a:pPr lvl="0" algn="ctr" defTabSz="844550">
            <a:lnSpc>
              <a:spcPct val="90000"/>
            </a:lnSpc>
            <a:spcBef>
              <a:spcPct val="0"/>
            </a:spcBef>
            <a:spcAft>
              <a:spcPct val="35000"/>
            </a:spcAft>
          </a:pPr>
          <a:r>
            <a:rPr lang="es-ES" sz="1900" kern="1200" dirty="0" smtClean="0"/>
            <a:t>Pequeño</a:t>
          </a:r>
        </a:p>
        <a:p>
          <a:pPr lvl="0" algn="ctr" defTabSz="844550">
            <a:lnSpc>
              <a:spcPct val="90000"/>
            </a:lnSpc>
            <a:spcBef>
              <a:spcPct val="0"/>
            </a:spcBef>
            <a:spcAft>
              <a:spcPct val="35000"/>
            </a:spcAft>
          </a:pPr>
          <a:r>
            <a:rPr lang="es-ES" sz="1900" kern="1200" dirty="0" smtClean="0"/>
            <a:t>Negativo.</a:t>
          </a:r>
          <a:endParaRPr lang="es-ES" sz="1900" kern="1200" dirty="0"/>
        </a:p>
      </dsp:txBody>
      <dsp:txXfrm>
        <a:off x="1877841" y="1160768"/>
        <a:ext cx="1876695" cy="1026834"/>
      </dsp:txXfrm>
    </dsp:sp>
    <dsp:sp modelId="{E87F41F5-3201-4026-8B64-63EECBC7D0D8}">
      <dsp:nvSpPr>
        <dsp:cNvPr id="0" name=""/>
        <dsp:cNvSpPr/>
      </dsp:nvSpPr>
      <dsp:spPr>
        <a:xfrm>
          <a:off x="3754536" y="1160768"/>
          <a:ext cx="1876695"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kern="1200" dirty="0" smtClean="0"/>
            <a:t>Z</a:t>
          </a:r>
        </a:p>
        <a:p>
          <a:pPr lvl="0" algn="ctr" defTabSz="844550">
            <a:lnSpc>
              <a:spcPct val="90000"/>
            </a:lnSpc>
            <a:spcBef>
              <a:spcPct val="0"/>
            </a:spcBef>
            <a:spcAft>
              <a:spcPct val="35000"/>
            </a:spcAft>
          </a:pPr>
          <a:r>
            <a:rPr lang="es-ES" sz="1900" kern="1200" dirty="0" smtClean="0"/>
            <a:t>Zero.</a:t>
          </a:r>
          <a:endParaRPr lang="es-EC" sz="1900" kern="1200" dirty="0"/>
        </a:p>
      </dsp:txBody>
      <dsp:txXfrm>
        <a:off x="3754536" y="1160768"/>
        <a:ext cx="1876695" cy="1026834"/>
      </dsp:txXfrm>
    </dsp:sp>
    <dsp:sp modelId="{A6E3621C-D90D-4E88-98CE-FF0862FFA319}">
      <dsp:nvSpPr>
        <dsp:cNvPr id="0" name=""/>
        <dsp:cNvSpPr/>
      </dsp:nvSpPr>
      <dsp:spPr>
        <a:xfrm>
          <a:off x="5631231" y="1160768"/>
          <a:ext cx="1876695"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S" sz="1900" kern="1200" dirty="0" smtClean="0"/>
            <a:t>PP</a:t>
          </a:r>
        </a:p>
        <a:p>
          <a:pPr lvl="0" algn="ctr" defTabSz="844550">
            <a:lnSpc>
              <a:spcPct val="90000"/>
            </a:lnSpc>
            <a:spcBef>
              <a:spcPct val="0"/>
            </a:spcBef>
            <a:spcAft>
              <a:spcPct val="35000"/>
            </a:spcAft>
          </a:pPr>
          <a:r>
            <a:rPr lang="es-ES" sz="1900" kern="1200" dirty="0" smtClean="0"/>
            <a:t>Pequeño</a:t>
          </a:r>
        </a:p>
        <a:p>
          <a:pPr lvl="0" algn="ctr" defTabSz="844550">
            <a:lnSpc>
              <a:spcPct val="90000"/>
            </a:lnSpc>
            <a:spcBef>
              <a:spcPct val="0"/>
            </a:spcBef>
            <a:spcAft>
              <a:spcPct val="35000"/>
            </a:spcAft>
          </a:pPr>
          <a:r>
            <a:rPr lang="es-ES" sz="1900" kern="1200" dirty="0" smtClean="0"/>
            <a:t>Positivo.</a:t>
          </a:r>
          <a:endParaRPr lang="es-ES" sz="1900" kern="1200" dirty="0"/>
        </a:p>
      </dsp:txBody>
      <dsp:txXfrm>
        <a:off x="5631231" y="1160768"/>
        <a:ext cx="1876695" cy="1026834"/>
      </dsp:txXfrm>
    </dsp:sp>
    <dsp:sp modelId="{32C05744-6A3D-4671-A26D-E244C958F3D2}">
      <dsp:nvSpPr>
        <dsp:cNvPr id="0" name=""/>
        <dsp:cNvSpPr/>
      </dsp:nvSpPr>
      <dsp:spPr>
        <a:xfrm>
          <a:off x="7507926" y="1160768"/>
          <a:ext cx="1876695" cy="1026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s-EC" sz="1900" kern="1200" dirty="0" smtClean="0"/>
            <a:t>GP</a:t>
          </a:r>
        </a:p>
        <a:p>
          <a:pPr lvl="0" algn="ctr" defTabSz="844550">
            <a:lnSpc>
              <a:spcPct val="90000"/>
            </a:lnSpc>
            <a:spcBef>
              <a:spcPct val="0"/>
            </a:spcBef>
            <a:spcAft>
              <a:spcPct val="35000"/>
            </a:spcAft>
          </a:pPr>
          <a:r>
            <a:rPr lang="es-EC" sz="1900" kern="1200" dirty="0" smtClean="0"/>
            <a:t>Grande </a:t>
          </a:r>
        </a:p>
        <a:p>
          <a:pPr lvl="0" algn="ctr" defTabSz="844550">
            <a:lnSpc>
              <a:spcPct val="90000"/>
            </a:lnSpc>
            <a:spcBef>
              <a:spcPct val="0"/>
            </a:spcBef>
            <a:spcAft>
              <a:spcPct val="35000"/>
            </a:spcAft>
          </a:pPr>
          <a:r>
            <a:rPr lang="es-EC" sz="1900" kern="1200" dirty="0" smtClean="0"/>
            <a:t>Positivo.</a:t>
          </a:r>
          <a:endParaRPr lang="es-EC" sz="1900" kern="1200" dirty="0"/>
        </a:p>
      </dsp:txBody>
      <dsp:txXfrm>
        <a:off x="7507926" y="1160768"/>
        <a:ext cx="1876695" cy="102683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25590" y="0"/>
          <a:ext cx="7732189" cy="631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S" sz="3700" kern="1200" dirty="0" smtClean="0"/>
            <a:t>Función de Pertenencia</a:t>
          </a:r>
          <a:endParaRPr lang="es-ES" sz="3700" kern="1200" dirty="0"/>
        </a:p>
      </dsp:txBody>
      <dsp:txXfrm>
        <a:off x="1044085" y="18495"/>
        <a:ext cx="7695199" cy="594459"/>
      </dsp:txXfrm>
    </dsp:sp>
    <dsp:sp modelId="{6453487C-0FAF-4B32-BD10-ECD1ABD7E947}">
      <dsp:nvSpPr>
        <dsp:cNvPr id="0" name=""/>
        <dsp:cNvSpPr/>
      </dsp:nvSpPr>
      <dsp:spPr>
        <a:xfrm>
          <a:off x="1798809" y="631449"/>
          <a:ext cx="812293" cy="460860"/>
        </a:xfrm>
        <a:custGeom>
          <a:avLst/>
          <a:gdLst/>
          <a:ahLst/>
          <a:cxnLst/>
          <a:rect l="0" t="0" r="0" b="0"/>
          <a:pathLst>
            <a:path>
              <a:moveTo>
                <a:pt x="0" y="0"/>
              </a:moveTo>
              <a:lnTo>
                <a:pt x="0" y="460860"/>
              </a:lnTo>
              <a:lnTo>
                <a:pt x="812293" y="460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611102" y="789385"/>
          <a:ext cx="7472584" cy="605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son modelos matemáticos para los términos lingüísticos que permite representar un con­junto difuso de forma gráfica.</a:t>
          </a:r>
          <a:endParaRPr lang="es-ES" sz="1900" kern="1200" dirty="0"/>
        </a:p>
      </dsp:txBody>
      <dsp:txXfrm>
        <a:off x="2628847" y="807130"/>
        <a:ext cx="7437094" cy="570360"/>
      </dsp:txXfrm>
    </dsp:sp>
    <dsp:sp modelId="{2A81AC24-19E8-4B05-BE18-7F7DC22883F5}">
      <dsp:nvSpPr>
        <dsp:cNvPr id="0" name=""/>
        <dsp:cNvSpPr/>
      </dsp:nvSpPr>
      <dsp:spPr>
        <a:xfrm>
          <a:off x="1798809" y="631449"/>
          <a:ext cx="812293" cy="1224573"/>
        </a:xfrm>
        <a:custGeom>
          <a:avLst/>
          <a:gdLst/>
          <a:ahLst/>
          <a:cxnLst/>
          <a:rect l="0" t="0" r="0" b="0"/>
          <a:pathLst>
            <a:path>
              <a:moveTo>
                <a:pt x="0" y="0"/>
              </a:moveTo>
              <a:lnTo>
                <a:pt x="0" y="1224573"/>
              </a:lnTo>
              <a:lnTo>
                <a:pt x="812293" y="1224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611102" y="1553098"/>
          <a:ext cx="7472584" cy="605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Se seleccionó una función de pertenencia tipo triangular.</a:t>
          </a:r>
          <a:endParaRPr lang="es-ES" sz="1900" kern="1200" dirty="0"/>
        </a:p>
      </dsp:txBody>
      <dsp:txXfrm>
        <a:off x="2628847" y="1570843"/>
        <a:ext cx="7437094" cy="570360"/>
      </dsp:txXfrm>
    </dsp:sp>
    <dsp:sp modelId="{672A5E56-DE7C-423B-8AF4-B37E93A0E788}">
      <dsp:nvSpPr>
        <dsp:cNvPr id="0" name=""/>
        <dsp:cNvSpPr/>
      </dsp:nvSpPr>
      <dsp:spPr>
        <a:xfrm>
          <a:off x="1798809" y="631449"/>
          <a:ext cx="812293" cy="2965319"/>
        </a:xfrm>
        <a:custGeom>
          <a:avLst/>
          <a:gdLst/>
          <a:ahLst/>
          <a:cxnLst/>
          <a:rect l="0" t="0" r="0" b="0"/>
          <a:pathLst>
            <a:path>
              <a:moveTo>
                <a:pt x="0" y="0"/>
              </a:moveTo>
              <a:lnTo>
                <a:pt x="0" y="2965319"/>
              </a:lnTo>
              <a:lnTo>
                <a:pt x="812293" y="29653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611102" y="2316811"/>
          <a:ext cx="7472584" cy="255991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endParaRPr lang="es-ES" sz="1900" kern="1200" dirty="0"/>
        </a:p>
      </dsp:txBody>
      <dsp:txXfrm>
        <a:off x="2686079" y="2391788"/>
        <a:ext cx="7322630" cy="240996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18" y="1105387"/>
          <a:ext cx="9548586" cy="779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ES" sz="4600" kern="1200" dirty="0" smtClean="0"/>
            <a:t>Mecanismo</a:t>
          </a:r>
          <a:r>
            <a:rPr lang="es-ES" sz="4600" kern="1200" baseline="0" dirty="0" smtClean="0"/>
            <a:t> de Inferencia.</a:t>
          </a:r>
          <a:endParaRPr lang="es-ES" sz="4600" kern="1200" dirty="0"/>
        </a:p>
      </dsp:txBody>
      <dsp:txXfrm>
        <a:off x="28157" y="1128226"/>
        <a:ext cx="9502908" cy="734107"/>
      </dsp:txXfrm>
    </dsp:sp>
    <dsp:sp modelId="{6453487C-0FAF-4B32-BD10-ECD1ABD7E947}">
      <dsp:nvSpPr>
        <dsp:cNvPr id="0" name=""/>
        <dsp:cNvSpPr/>
      </dsp:nvSpPr>
      <dsp:spPr>
        <a:xfrm>
          <a:off x="960176" y="1885173"/>
          <a:ext cx="954858" cy="569033"/>
        </a:xfrm>
        <a:custGeom>
          <a:avLst/>
          <a:gdLst/>
          <a:ahLst/>
          <a:cxnLst/>
          <a:rect l="0" t="0" r="0" b="0"/>
          <a:pathLst>
            <a:path>
              <a:moveTo>
                <a:pt x="0" y="0"/>
              </a:moveTo>
              <a:lnTo>
                <a:pt x="0" y="569033"/>
              </a:lnTo>
              <a:lnTo>
                <a:pt x="954858" y="569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15035" y="208011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El mecanismo de inferencia relaciona los conjuntos difusos de entradas y salidas para representar las reglas que definirán el sistema.</a:t>
          </a:r>
          <a:endParaRPr lang="es-ES" sz="2200" kern="1200" dirty="0"/>
        </a:p>
      </dsp:txBody>
      <dsp:txXfrm>
        <a:off x="1936948" y="2102032"/>
        <a:ext cx="9184172" cy="704347"/>
      </dsp:txXfrm>
    </dsp:sp>
    <dsp:sp modelId="{2A81AC24-19E8-4B05-BE18-7F7DC22883F5}">
      <dsp:nvSpPr>
        <dsp:cNvPr id="0" name=""/>
        <dsp:cNvSpPr/>
      </dsp:nvSpPr>
      <dsp:spPr>
        <a:xfrm>
          <a:off x="960176" y="1885173"/>
          <a:ext cx="954858" cy="1512152"/>
        </a:xfrm>
        <a:custGeom>
          <a:avLst/>
          <a:gdLst/>
          <a:ahLst/>
          <a:cxnLst/>
          <a:rect l="0" t="0" r="0" b="0"/>
          <a:pathLst>
            <a:path>
              <a:moveTo>
                <a:pt x="0" y="0"/>
              </a:moveTo>
              <a:lnTo>
                <a:pt x="0" y="1512152"/>
              </a:lnTo>
              <a:lnTo>
                <a:pt x="954858" y="1512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915035" y="302323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Se definen bases de reglas.</a:t>
          </a:r>
          <a:endParaRPr lang="es-ES" sz="2200" kern="1200" dirty="0"/>
        </a:p>
      </dsp:txBody>
      <dsp:txXfrm>
        <a:off x="1936948" y="3045152"/>
        <a:ext cx="9184172" cy="70434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61335" y="444"/>
          <a:ext cx="8423753" cy="687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S" sz="4100" kern="1200" dirty="0" smtClean="0"/>
            <a:t>Base de Reglas</a:t>
          </a:r>
          <a:endParaRPr lang="es-ES" sz="4100" kern="1200" dirty="0"/>
        </a:p>
      </dsp:txBody>
      <dsp:txXfrm>
        <a:off x="681484" y="20593"/>
        <a:ext cx="8383455" cy="647628"/>
      </dsp:txXfrm>
    </dsp:sp>
    <dsp:sp modelId="{6453487C-0FAF-4B32-BD10-ECD1ABD7E947}">
      <dsp:nvSpPr>
        <dsp:cNvPr id="0" name=""/>
        <dsp:cNvSpPr/>
      </dsp:nvSpPr>
      <dsp:spPr>
        <a:xfrm>
          <a:off x="1503710" y="688370"/>
          <a:ext cx="842375" cy="502000"/>
        </a:xfrm>
        <a:custGeom>
          <a:avLst/>
          <a:gdLst/>
          <a:ahLst/>
          <a:cxnLst/>
          <a:rect l="0" t="0" r="0" b="0"/>
          <a:pathLst>
            <a:path>
              <a:moveTo>
                <a:pt x="0" y="0"/>
              </a:moveTo>
              <a:lnTo>
                <a:pt x="0" y="502000"/>
              </a:lnTo>
              <a:lnTo>
                <a:pt x="842375" y="502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346086" y="860352"/>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Si el error es GN entonces </a:t>
          </a:r>
          <a:r>
            <a:rPr lang="es-EC" sz="3600" kern="1200" dirty="0" err="1" smtClean="0"/>
            <a:t>duty</a:t>
          </a:r>
          <a:r>
            <a:rPr lang="es-EC" sz="3600" kern="1200" dirty="0" smtClean="0"/>
            <a:t> es GP</a:t>
          </a:r>
          <a:r>
            <a:rPr lang="es-ES" sz="3600" kern="1200" dirty="0" smtClean="0"/>
            <a:t>.</a:t>
          </a:r>
          <a:endParaRPr lang="es-ES" sz="3600" kern="1200" dirty="0"/>
        </a:p>
      </dsp:txBody>
      <dsp:txXfrm>
        <a:off x="2365418" y="879684"/>
        <a:ext cx="8102266" cy="621373"/>
      </dsp:txXfrm>
    </dsp:sp>
    <dsp:sp modelId="{2A81AC24-19E8-4B05-BE18-7F7DC22883F5}">
      <dsp:nvSpPr>
        <dsp:cNvPr id="0" name=""/>
        <dsp:cNvSpPr/>
      </dsp:nvSpPr>
      <dsp:spPr>
        <a:xfrm>
          <a:off x="1503710" y="688370"/>
          <a:ext cx="842375" cy="1334019"/>
        </a:xfrm>
        <a:custGeom>
          <a:avLst/>
          <a:gdLst/>
          <a:ahLst/>
          <a:cxnLst/>
          <a:rect l="0" t="0" r="0" b="0"/>
          <a:pathLst>
            <a:path>
              <a:moveTo>
                <a:pt x="0" y="0"/>
              </a:moveTo>
              <a:lnTo>
                <a:pt x="0" y="1334019"/>
              </a:lnTo>
              <a:lnTo>
                <a:pt x="842375" y="1334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346086" y="1692371"/>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Si el error es PN entonces </a:t>
          </a:r>
          <a:r>
            <a:rPr lang="es-EC" sz="3600" kern="1200" dirty="0" err="1" smtClean="0"/>
            <a:t>duty</a:t>
          </a:r>
          <a:r>
            <a:rPr lang="es-EC" sz="3600" kern="1200" dirty="0" smtClean="0"/>
            <a:t> es PP</a:t>
          </a:r>
          <a:r>
            <a:rPr lang="es-ES" sz="3600" kern="1200" dirty="0" smtClean="0"/>
            <a:t>.</a:t>
          </a:r>
          <a:endParaRPr lang="es-ES" sz="3600" kern="1200" dirty="0"/>
        </a:p>
      </dsp:txBody>
      <dsp:txXfrm>
        <a:off x="2365418" y="1711703"/>
        <a:ext cx="8102266" cy="621373"/>
      </dsp:txXfrm>
    </dsp:sp>
    <dsp:sp modelId="{F27B7295-80E4-4410-9A4D-672618C6243E}">
      <dsp:nvSpPr>
        <dsp:cNvPr id="0" name=""/>
        <dsp:cNvSpPr/>
      </dsp:nvSpPr>
      <dsp:spPr>
        <a:xfrm>
          <a:off x="1503710" y="688370"/>
          <a:ext cx="842375" cy="2166039"/>
        </a:xfrm>
        <a:custGeom>
          <a:avLst/>
          <a:gdLst/>
          <a:ahLst/>
          <a:cxnLst/>
          <a:rect l="0" t="0" r="0" b="0"/>
          <a:pathLst>
            <a:path>
              <a:moveTo>
                <a:pt x="0" y="0"/>
              </a:moveTo>
              <a:lnTo>
                <a:pt x="0" y="2166039"/>
              </a:lnTo>
              <a:lnTo>
                <a:pt x="842375" y="2166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346086" y="2524390"/>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Si el error es Z entonces </a:t>
          </a:r>
          <a:r>
            <a:rPr lang="es-EC" sz="3600" kern="1200" dirty="0" err="1" smtClean="0"/>
            <a:t>duty</a:t>
          </a:r>
          <a:r>
            <a:rPr lang="es-EC" sz="3600" kern="1200" dirty="0" smtClean="0"/>
            <a:t> es Z</a:t>
          </a:r>
          <a:r>
            <a:rPr lang="es-ES" sz="3600" kern="1200" baseline="0" dirty="0" smtClean="0"/>
            <a:t>. </a:t>
          </a:r>
          <a:endParaRPr lang="es-ES" sz="3600" kern="1200" dirty="0"/>
        </a:p>
      </dsp:txBody>
      <dsp:txXfrm>
        <a:off x="2365418" y="2543722"/>
        <a:ext cx="8102266" cy="621373"/>
      </dsp:txXfrm>
    </dsp:sp>
    <dsp:sp modelId="{1558E34F-1FF3-43E8-9319-53C1BFC19175}">
      <dsp:nvSpPr>
        <dsp:cNvPr id="0" name=""/>
        <dsp:cNvSpPr/>
      </dsp:nvSpPr>
      <dsp:spPr>
        <a:xfrm>
          <a:off x="1503710" y="688370"/>
          <a:ext cx="842375" cy="3012002"/>
        </a:xfrm>
        <a:custGeom>
          <a:avLst/>
          <a:gdLst/>
          <a:ahLst/>
          <a:cxnLst/>
          <a:rect l="0" t="0" r="0" b="0"/>
          <a:pathLst>
            <a:path>
              <a:moveTo>
                <a:pt x="0" y="0"/>
              </a:moveTo>
              <a:lnTo>
                <a:pt x="0" y="3012002"/>
              </a:lnTo>
              <a:lnTo>
                <a:pt x="842375" y="3012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B3385-F536-4644-B358-8CD38BDD3DB1}">
      <dsp:nvSpPr>
        <dsp:cNvPr id="0" name=""/>
        <dsp:cNvSpPr/>
      </dsp:nvSpPr>
      <dsp:spPr>
        <a:xfrm>
          <a:off x="2346086" y="3356410"/>
          <a:ext cx="8140930" cy="6879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Si el error es PP entonces </a:t>
          </a:r>
          <a:r>
            <a:rPr lang="es-EC" sz="3600" kern="1200" dirty="0" err="1" smtClean="0"/>
            <a:t>duty</a:t>
          </a:r>
          <a:r>
            <a:rPr lang="es-EC" sz="3600" kern="1200" dirty="0" smtClean="0"/>
            <a:t> es PN</a:t>
          </a:r>
          <a:endParaRPr lang="es-ES" sz="3600" kern="1200" dirty="0"/>
        </a:p>
      </dsp:txBody>
      <dsp:txXfrm>
        <a:off x="2366235" y="3376559"/>
        <a:ext cx="8100632" cy="647628"/>
      </dsp:txXfrm>
    </dsp:sp>
    <dsp:sp modelId="{672A5E56-DE7C-423B-8AF4-B37E93A0E788}">
      <dsp:nvSpPr>
        <dsp:cNvPr id="0" name=""/>
        <dsp:cNvSpPr/>
      </dsp:nvSpPr>
      <dsp:spPr>
        <a:xfrm>
          <a:off x="1503710" y="688370"/>
          <a:ext cx="842375" cy="3857966"/>
        </a:xfrm>
        <a:custGeom>
          <a:avLst/>
          <a:gdLst/>
          <a:ahLst/>
          <a:cxnLst/>
          <a:rect l="0" t="0" r="0" b="0"/>
          <a:pathLst>
            <a:path>
              <a:moveTo>
                <a:pt x="0" y="0"/>
              </a:moveTo>
              <a:lnTo>
                <a:pt x="0" y="3857966"/>
              </a:lnTo>
              <a:lnTo>
                <a:pt x="842375" y="3857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346086" y="4216317"/>
          <a:ext cx="8140930" cy="66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kern="1200" dirty="0" smtClean="0"/>
            <a:t>Si el error es GP entonces </a:t>
          </a:r>
          <a:r>
            <a:rPr lang="es-EC" sz="3600" kern="1200" dirty="0" err="1" smtClean="0"/>
            <a:t>duty</a:t>
          </a:r>
          <a:r>
            <a:rPr lang="es-EC" sz="3600" kern="1200" dirty="0" smtClean="0"/>
            <a:t> es GN.</a:t>
          </a:r>
          <a:endParaRPr lang="es-ES" sz="3600" kern="1200" dirty="0"/>
        </a:p>
      </dsp:txBody>
      <dsp:txXfrm>
        <a:off x="2365418" y="4235649"/>
        <a:ext cx="8102266" cy="62137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18" y="1105387"/>
          <a:ext cx="9548586" cy="779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ES" sz="4600" kern="1200" dirty="0" smtClean="0"/>
            <a:t>Desfusificación</a:t>
          </a:r>
          <a:endParaRPr lang="es-ES" sz="4600" kern="1200" dirty="0"/>
        </a:p>
      </dsp:txBody>
      <dsp:txXfrm>
        <a:off x="28157" y="1128226"/>
        <a:ext cx="9502908" cy="734107"/>
      </dsp:txXfrm>
    </dsp:sp>
    <dsp:sp modelId="{6453487C-0FAF-4B32-BD10-ECD1ABD7E947}">
      <dsp:nvSpPr>
        <dsp:cNvPr id="0" name=""/>
        <dsp:cNvSpPr/>
      </dsp:nvSpPr>
      <dsp:spPr>
        <a:xfrm>
          <a:off x="960176" y="1885173"/>
          <a:ext cx="954858" cy="569033"/>
        </a:xfrm>
        <a:custGeom>
          <a:avLst/>
          <a:gdLst/>
          <a:ahLst/>
          <a:cxnLst/>
          <a:rect l="0" t="0" r="0" b="0"/>
          <a:pathLst>
            <a:path>
              <a:moveTo>
                <a:pt x="0" y="0"/>
              </a:moveTo>
              <a:lnTo>
                <a:pt x="0" y="569033"/>
              </a:lnTo>
              <a:lnTo>
                <a:pt x="954858" y="569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15035" y="208011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La desfusificación es un proceso de adecuar los valores difusos generados por la inferencia difusa para convertir un conjunto difuso en un numero real.</a:t>
          </a:r>
          <a:endParaRPr lang="es-ES" sz="2100" kern="1200" dirty="0"/>
        </a:p>
      </dsp:txBody>
      <dsp:txXfrm>
        <a:off x="1936948" y="2102032"/>
        <a:ext cx="9184172" cy="704347"/>
      </dsp:txXfrm>
    </dsp:sp>
    <dsp:sp modelId="{2A81AC24-19E8-4B05-BE18-7F7DC22883F5}">
      <dsp:nvSpPr>
        <dsp:cNvPr id="0" name=""/>
        <dsp:cNvSpPr/>
      </dsp:nvSpPr>
      <dsp:spPr>
        <a:xfrm>
          <a:off x="960176" y="1885173"/>
          <a:ext cx="954858" cy="1512152"/>
        </a:xfrm>
        <a:custGeom>
          <a:avLst/>
          <a:gdLst/>
          <a:ahLst/>
          <a:cxnLst/>
          <a:rect l="0" t="0" r="0" b="0"/>
          <a:pathLst>
            <a:path>
              <a:moveTo>
                <a:pt x="0" y="0"/>
              </a:moveTo>
              <a:lnTo>
                <a:pt x="0" y="1512152"/>
              </a:lnTo>
              <a:lnTo>
                <a:pt x="954858" y="1512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915035" y="302323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Para realizar la desfusificación se utiliza el método matemático denominado centro de gravedad.</a:t>
          </a:r>
          <a:endParaRPr lang="es-ES" sz="2100" kern="1200" dirty="0"/>
        </a:p>
      </dsp:txBody>
      <dsp:txXfrm>
        <a:off x="1936948" y="3045152"/>
        <a:ext cx="9184172" cy="704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A6D7-184F-4E20-A3D3-F3A87719FB5C}">
      <dsp:nvSpPr>
        <dsp:cNvPr id="0" name=""/>
        <dsp:cNvSpPr/>
      </dsp:nvSpPr>
      <dsp:spPr>
        <a:xfrm rot="5400000">
          <a:off x="-244291" y="245317"/>
          <a:ext cx="1628607" cy="11400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t>   </a:t>
          </a:r>
          <a:endParaRPr lang="es-EC" sz="3300" kern="1200" dirty="0"/>
        </a:p>
      </dsp:txBody>
      <dsp:txXfrm rot="-5400000">
        <a:off x="1" y="571039"/>
        <a:ext cx="1140025" cy="488582"/>
      </dsp:txXfrm>
    </dsp:sp>
    <dsp:sp modelId="{22A9B1F8-2BB6-4144-9AC9-EA7804557DDF}">
      <dsp:nvSpPr>
        <dsp:cNvPr id="0" name=""/>
        <dsp:cNvSpPr/>
      </dsp:nvSpPr>
      <dsp:spPr>
        <a:xfrm rot="5400000">
          <a:off x="5108147" y="-3967095"/>
          <a:ext cx="1058594" cy="89948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168" tIns="40640" rIns="40640" bIns="40640" numCol="1" spcCol="1270" anchor="ctr" anchorCtr="0">
          <a:noAutofit/>
        </a:bodyPr>
        <a:lstStyle/>
        <a:p>
          <a:pPr marL="285750" lvl="1" indent="-285750" algn="l" defTabSz="2844800">
            <a:lnSpc>
              <a:spcPct val="90000"/>
            </a:lnSpc>
            <a:spcBef>
              <a:spcPct val="0"/>
            </a:spcBef>
            <a:spcAft>
              <a:spcPct val="15000"/>
            </a:spcAft>
            <a:buChar char="••"/>
          </a:pPr>
          <a:r>
            <a:rPr lang="es-EC" sz="6400" kern="1200" dirty="0" smtClean="0"/>
            <a:t>Lámparas</a:t>
          </a:r>
          <a:endParaRPr lang="es-EC" sz="6400" kern="1200" dirty="0"/>
        </a:p>
      </dsp:txBody>
      <dsp:txXfrm rot="-5400000">
        <a:off x="1140025" y="52703"/>
        <a:ext cx="8943163" cy="955242"/>
      </dsp:txXfrm>
    </dsp:sp>
    <dsp:sp modelId="{8C916DA0-FF09-41E6-A8CD-1E3B2D514FF5}">
      <dsp:nvSpPr>
        <dsp:cNvPr id="0" name=""/>
        <dsp:cNvSpPr/>
      </dsp:nvSpPr>
      <dsp:spPr>
        <a:xfrm rot="5400000">
          <a:off x="-244291" y="1730589"/>
          <a:ext cx="1628607" cy="11400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t>  </a:t>
          </a:r>
          <a:endParaRPr lang="es-EC" sz="3300" kern="1200" dirty="0"/>
        </a:p>
      </dsp:txBody>
      <dsp:txXfrm rot="-5400000">
        <a:off x="1" y="2056311"/>
        <a:ext cx="1140025" cy="488582"/>
      </dsp:txXfrm>
    </dsp:sp>
    <dsp:sp modelId="{5865B9EE-5DC7-4375-B5D6-9A70BE43F6DC}">
      <dsp:nvSpPr>
        <dsp:cNvPr id="0" name=""/>
        <dsp:cNvSpPr/>
      </dsp:nvSpPr>
      <dsp:spPr>
        <a:xfrm rot="5400000">
          <a:off x="5108147" y="-2481824"/>
          <a:ext cx="1058594" cy="89948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168" tIns="40640" rIns="40640" bIns="40640" numCol="1" spcCol="1270" anchor="ctr" anchorCtr="0">
          <a:noAutofit/>
        </a:bodyPr>
        <a:lstStyle/>
        <a:p>
          <a:pPr marL="285750" lvl="1" indent="-285750" algn="l" defTabSz="2844800">
            <a:lnSpc>
              <a:spcPct val="90000"/>
            </a:lnSpc>
            <a:spcBef>
              <a:spcPct val="0"/>
            </a:spcBef>
            <a:spcAft>
              <a:spcPct val="15000"/>
            </a:spcAft>
            <a:buChar char="••"/>
          </a:pPr>
          <a:r>
            <a:rPr lang="es-EC" sz="6400" kern="1200" dirty="0" smtClean="0"/>
            <a:t>Balastro	</a:t>
          </a:r>
          <a:endParaRPr lang="es-EC" sz="6400" kern="1200" dirty="0"/>
        </a:p>
      </dsp:txBody>
      <dsp:txXfrm rot="-5400000">
        <a:off x="1140025" y="1537974"/>
        <a:ext cx="8943163" cy="955242"/>
      </dsp:txXfrm>
    </dsp:sp>
    <dsp:sp modelId="{F15627A0-B922-44EB-BC60-9C7B318A3C28}">
      <dsp:nvSpPr>
        <dsp:cNvPr id="0" name=""/>
        <dsp:cNvSpPr/>
      </dsp:nvSpPr>
      <dsp:spPr>
        <a:xfrm rot="5400000">
          <a:off x="-244291" y="3215860"/>
          <a:ext cx="1628607" cy="11400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s-EC" sz="3300" kern="1200" dirty="0"/>
        </a:p>
      </dsp:txBody>
      <dsp:txXfrm rot="-5400000">
        <a:off x="1" y="3541582"/>
        <a:ext cx="1140025" cy="488582"/>
      </dsp:txXfrm>
    </dsp:sp>
    <dsp:sp modelId="{B931D2A6-41CD-44FC-878A-188B91345701}">
      <dsp:nvSpPr>
        <dsp:cNvPr id="0" name=""/>
        <dsp:cNvSpPr/>
      </dsp:nvSpPr>
      <dsp:spPr>
        <a:xfrm rot="5400000">
          <a:off x="5099782" y="-929649"/>
          <a:ext cx="1058594" cy="89948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168" tIns="40640" rIns="40640" bIns="40640" numCol="1" spcCol="1270" anchor="ctr" anchorCtr="0">
          <a:noAutofit/>
        </a:bodyPr>
        <a:lstStyle/>
        <a:p>
          <a:pPr marL="285750" lvl="1" indent="-285750" algn="l" defTabSz="2844800">
            <a:lnSpc>
              <a:spcPct val="90000"/>
            </a:lnSpc>
            <a:spcBef>
              <a:spcPct val="0"/>
            </a:spcBef>
            <a:spcAft>
              <a:spcPct val="15000"/>
            </a:spcAft>
            <a:buChar char="••"/>
          </a:pPr>
          <a:r>
            <a:rPr lang="es-EC" sz="6400" kern="1200" dirty="0" smtClean="0"/>
            <a:t>Lógica Fuzzy</a:t>
          </a:r>
          <a:endParaRPr lang="es-EC" sz="6400" kern="1200" dirty="0"/>
        </a:p>
      </dsp:txBody>
      <dsp:txXfrm rot="-5400000">
        <a:off x="1131660" y="3090149"/>
        <a:ext cx="8943163" cy="955242"/>
      </dsp:txXfrm>
    </dsp:sp>
    <dsp:sp modelId="{F9D95FFA-39FA-4D63-9D81-4BF902C9445F}">
      <dsp:nvSpPr>
        <dsp:cNvPr id="0" name=""/>
        <dsp:cNvSpPr/>
      </dsp:nvSpPr>
      <dsp:spPr>
        <a:xfrm rot="5400000">
          <a:off x="-244291" y="4701131"/>
          <a:ext cx="1628607" cy="11400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s-EC" sz="3300" kern="1200" dirty="0"/>
        </a:p>
      </dsp:txBody>
      <dsp:txXfrm rot="-5400000">
        <a:off x="1" y="5026853"/>
        <a:ext cx="1140025" cy="488582"/>
      </dsp:txXfrm>
    </dsp:sp>
    <dsp:sp modelId="{0BFF3DB6-C45E-453F-9A8B-57397B024F98}">
      <dsp:nvSpPr>
        <dsp:cNvPr id="0" name=""/>
        <dsp:cNvSpPr/>
      </dsp:nvSpPr>
      <dsp:spPr>
        <a:xfrm rot="5400000">
          <a:off x="5108147" y="594355"/>
          <a:ext cx="1058594" cy="89948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5168" tIns="40640" rIns="40640" bIns="40640" numCol="1" spcCol="1270" anchor="ctr" anchorCtr="0">
          <a:noAutofit/>
        </a:bodyPr>
        <a:lstStyle/>
        <a:p>
          <a:pPr marL="285750" lvl="1" indent="-285750" algn="l" defTabSz="2844800">
            <a:lnSpc>
              <a:spcPct val="90000"/>
            </a:lnSpc>
            <a:spcBef>
              <a:spcPct val="0"/>
            </a:spcBef>
            <a:spcAft>
              <a:spcPct val="15000"/>
            </a:spcAft>
            <a:buChar char="••"/>
          </a:pPr>
          <a:r>
            <a:rPr lang="es-EC" sz="6400" kern="1200" dirty="0" smtClean="0"/>
            <a:t>Convertidores </a:t>
          </a:r>
          <a:endParaRPr lang="es-EC" sz="6400" kern="1200" dirty="0"/>
        </a:p>
      </dsp:txBody>
      <dsp:txXfrm rot="-5400000">
        <a:off x="1140025" y="4614153"/>
        <a:ext cx="8943163" cy="95524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96" y="274280"/>
          <a:ext cx="9689258" cy="791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s-ES" sz="4700" kern="1200" dirty="0" smtClean="0"/>
            <a:t>Centro de gravedad</a:t>
          </a:r>
          <a:endParaRPr lang="es-ES" sz="4700" kern="1200" dirty="0"/>
        </a:p>
      </dsp:txBody>
      <dsp:txXfrm>
        <a:off x="28572" y="297456"/>
        <a:ext cx="9642906" cy="744921"/>
      </dsp:txXfrm>
    </dsp:sp>
    <dsp:sp modelId="{6453487C-0FAF-4B32-BD10-ECD1ABD7E947}">
      <dsp:nvSpPr>
        <dsp:cNvPr id="0" name=""/>
        <dsp:cNvSpPr/>
      </dsp:nvSpPr>
      <dsp:spPr>
        <a:xfrm>
          <a:off x="974322" y="1065554"/>
          <a:ext cx="968925" cy="844265"/>
        </a:xfrm>
        <a:custGeom>
          <a:avLst/>
          <a:gdLst/>
          <a:ahLst/>
          <a:cxnLst/>
          <a:rect l="0" t="0" r="0" b="0"/>
          <a:pathLst>
            <a:path>
              <a:moveTo>
                <a:pt x="0" y="0"/>
              </a:moveTo>
              <a:lnTo>
                <a:pt x="0" y="844265"/>
              </a:lnTo>
              <a:lnTo>
                <a:pt x="968925" y="84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43248" y="1263372"/>
          <a:ext cx="9363947" cy="12928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Consiste en determinar el centro de gravedad de todas las áreas generadas por el mecanismo de inferencia difusa, y con ello, la manipulación en forma cuan­titativa que debe ser llevada a cabo de acuerdo al mecanismo de inferencia difusa </a:t>
          </a:r>
          <a:r>
            <a:rPr lang="es-ES" sz="2000" kern="1200" dirty="0" smtClean="0"/>
            <a:t>.</a:t>
          </a:r>
          <a:endParaRPr lang="es-ES" sz="2000" kern="1200" dirty="0"/>
        </a:p>
      </dsp:txBody>
      <dsp:txXfrm>
        <a:off x="1981116" y="1301240"/>
        <a:ext cx="9288211" cy="1217157"/>
      </dsp:txXfrm>
    </dsp:sp>
    <dsp:sp modelId="{E56EFA26-6933-41DC-AF32-4CB86F546EE6}">
      <dsp:nvSpPr>
        <dsp:cNvPr id="0" name=""/>
        <dsp:cNvSpPr/>
      </dsp:nvSpPr>
      <dsp:spPr>
        <a:xfrm>
          <a:off x="974322" y="1065554"/>
          <a:ext cx="968925" cy="2084167"/>
        </a:xfrm>
        <a:custGeom>
          <a:avLst/>
          <a:gdLst/>
          <a:ahLst/>
          <a:cxnLst/>
          <a:rect l="0" t="0" r="0" b="0"/>
          <a:pathLst>
            <a:path>
              <a:moveTo>
                <a:pt x="0" y="0"/>
              </a:moveTo>
              <a:lnTo>
                <a:pt x="0" y="2084167"/>
              </a:lnTo>
              <a:lnTo>
                <a:pt x="968925" y="2084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21BB7-1F53-4673-8295-95FBAF910EF0}">
      <dsp:nvSpPr>
        <dsp:cNvPr id="0" name=""/>
        <dsp:cNvSpPr/>
      </dsp:nvSpPr>
      <dsp:spPr>
        <a:xfrm>
          <a:off x="1943248" y="2754085"/>
          <a:ext cx="1266038" cy="79127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endParaRPr lang="es-ES" sz="4700" kern="1200"/>
        </a:p>
      </dsp:txBody>
      <dsp:txXfrm>
        <a:off x="1966424" y="2777261"/>
        <a:ext cx="1219686" cy="744921"/>
      </dsp:txXfrm>
    </dsp:sp>
    <dsp:sp modelId="{59C6FE31-7164-4D5E-9607-5F47895EC271}">
      <dsp:nvSpPr>
        <dsp:cNvPr id="0" name=""/>
        <dsp:cNvSpPr/>
      </dsp:nvSpPr>
      <dsp:spPr>
        <a:xfrm>
          <a:off x="974322" y="1065554"/>
          <a:ext cx="968925" cy="3486941"/>
        </a:xfrm>
        <a:custGeom>
          <a:avLst/>
          <a:gdLst/>
          <a:ahLst/>
          <a:cxnLst/>
          <a:rect l="0" t="0" r="0" b="0"/>
          <a:pathLst>
            <a:path>
              <a:moveTo>
                <a:pt x="0" y="0"/>
              </a:moveTo>
              <a:lnTo>
                <a:pt x="0" y="3486941"/>
              </a:lnTo>
              <a:lnTo>
                <a:pt x="968925" y="348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5D5345-DAC2-4CBA-933C-57CE8F471C0A}">
      <dsp:nvSpPr>
        <dsp:cNvPr id="0" name=""/>
        <dsp:cNvSpPr/>
      </dsp:nvSpPr>
      <dsp:spPr>
        <a:xfrm>
          <a:off x="1943248" y="3743177"/>
          <a:ext cx="7444747" cy="161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es-ES" sz="2100" kern="1200" dirty="0" smtClean="0"/>
            <a:t>Donde </a:t>
          </a:r>
        </a:p>
        <a:p>
          <a:pPr lvl="0" algn="l" defTabSz="933450">
            <a:lnSpc>
              <a:spcPct val="90000"/>
            </a:lnSpc>
            <a:spcBef>
              <a:spcPct val="0"/>
            </a:spcBef>
            <a:spcAft>
              <a:spcPct val="35000"/>
            </a:spcAft>
          </a:pPr>
          <a:r>
            <a:rPr lang="es-ES" sz="2100" kern="1200" dirty="0" smtClean="0"/>
            <a:t>Bi: centro de la función de pertenencia del conjunto difuso.</a:t>
          </a:r>
        </a:p>
        <a:p>
          <a:pPr lvl="0" algn="l" defTabSz="933450">
            <a:lnSpc>
              <a:spcPct val="90000"/>
            </a:lnSpc>
            <a:spcBef>
              <a:spcPct val="0"/>
            </a:spcBef>
            <a:spcAft>
              <a:spcPct val="35000"/>
            </a:spcAft>
          </a:pPr>
          <a:r>
            <a:rPr lang="es-ES" sz="2100" kern="1200" dirty="0" smtClean="0"/>
            <a:t>r: numero de reglas.</a:t>
          </a:r>
        </a:p>
        <a:p>
          <a:pPr lvl="0" algn="l" defTabSz="933450">
            <a:lnSpc>
              <a:spcPct val="90000"/>
            </a:lnSpc>
            <a:spcBef>
              <a:spcPct val="0"/>
            </a:spcBef>
            <a:spcAft>
              <a:spcPct val="35000"/>
            </a:spcAft>
          </a:pPr>
          <a14:m xmlns:a14="http://schemas.microsoft.com/office/drawing/2010/main">
            <m:oMath xmlns:m="http://schemas.openxmlformats.org/officeDocument/2006/math">
              <m:nary>
                <m:naryPr>
                  <m:chr m:val="∑"/>
                  <m:limLoc m:val="subSup"/>
                  <m:ctrlPr>
                    <a:rPr lang="es-ES" sz="2100" i="1" kern="1200" smtClean="0">
                      <a:latin typeface="Cambria Math"/>
                    </a:rPr>
                  </m:ctrlPr>
                </m:naryPr>
                <m:sub>
                  <m:r>
                    <m:rPr>
                      <m:brk m:alnAt="25"/>
                    </m:rPr>
                    <a:rPr lang="es-ES" sz="2100" b="0" i="1" kern="1200" smtClean="0">
                      <a:latin typeface="Cambria Math"/>
                    </a:rPr>
                    <m:t>𝑖</m:t>
                  </m:r>
                  <m:r>
                    <a:rPr lang="es-ES" sz="2100" b="0" i="1" kern="1200" smtClean="0">
                      <a:latin typeface="Cambria Math"/>
                    </a:rPr>
                    <m:t>=1</m:t>
                  </m:r>
                </m:sub>
                <m:sup>
                  <m:r>
                    <a:rPr lang="es-ES" sz="2100" b="0" i="1" kern="1200" smtClean="0">
                      <a:latin typeface="Cambria Math"/>
                    </a:rPr>
                    <m:t>𝑟</m:t>
                  </m:r>
                </m:sup>
                <m:e>
                  <m:sSub>
                    <m:sSubPr>
                      <m:ctrlPr>
                        <a:rPr lang="es-ES" sz="2100" i="1" kern="1200" smtClean="0">
                          <a:latin typeface="Cambria Math"/>
                        </a:rPr>
                      </m:ctrlPr>
                    </m:sSubPr>
                    <m:e>
                      <m:r>
                        <a:rPr lang="es-ES" sz="2100" b="0" i="1" kern="1200" smtClean="0">
                          <a:latin typeface="Cambria Math"/>
                        </a:rPr>
                        <m:t>𝑈</m:t>
                      </m:r>
                    </m:e>
                    <m:sub>
                      <m:r>
                        <a:rPr lang="es-ES" sz="2100" b="0" i="1" kern="1200" smtClean="0">
                          <a:latin typeface="Cambria Math"/>
                        </a:rPr>
                        <m:t>𝑖</m:t>
                      </m:r>
                    </m:sub>
                  </m:sSub>
                </m:e>
              </m:nary>
            </m:oMath>
          </a14:m>
          <a:r>
            <a:rPr lang="es-ES" sz="2100" kern="1200" dirty="0" smtClean="0"/>
            <a:t>Sumatoria de las áreas de los conjuntos difusos.</a:t>
          </a:r>
        </a:p>
        <a:p>
          <a:pPr lvl="0" algn="l" defTabSz="933450">
            <a:lnSpc>
              <a:spcPct val="90000"/>
            </a:lnSpc>
            <a:spcBef>
              <a:spcPct val="0"/>
            </a:spcBef>
            <a:spcAft>
              <a:spcPct val="35000"/>
            </a:spcAft>
          </a:pPr>
          <a:r>
            <a:rPr lang="es-ES" sz="1000" kern="1200" dirty="0" smtClean="0"/>
            <a:t> </a:t>
          </a:r>
          <a:endParaRPr lang="es-ES" sz="1000" kern="1200" dirty="0"/>
        </a:p>
      </dsp:txBody>
      <dsp:txXfrm>
        <a:off x="1990656" y="3790585"/>
        <a:ext cx="7349931" cy="152382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7443" y="4087"/>
          <a:ext cx="9081989" cy="741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ES" sz="4400" kern="1200" dirty="0" smtClean="0"/>
            <a:t>Áreas</a:t>
          </a:r>
          <a:r>
            <a:rPr lang="es-ES" sz="4400" kern="1200" baseline="0" dirty="0" smtClean="0"/>
            <a:t> de activación de reglas</a:t>
          </a:r>
          <a:endParaRPr lang="es-ES" sz="4400" kern="1200" dirty="0"/>
        </a:p>
      </dsp:txBody>
      <dsp:txXfrm>
        <a:off x="299166" y="25810"/>
        <a:ext cx="9038543" cy="698235"/>
      </dsp:txXfrm>
    </dsp:sp>
    <dsp:sp modelId="{6453487C-0FAF-4B32-BD10-ECD1ABD7E947}">
      <dsp:nvSpPr>
        <dsp:cNvPr id="0" name=""/>
        <dsp:cNvSpPr/>
      </dsp:nvSpPr>
      <dsp:spPr>
        <a:xfrm>
          <a:off x="1185642" y="745768"/>
          <a:ext cx="908198" cy="541226"/>
        </a:xfrm>
        <a:custGeom>
          <a:avLst/>
          <a:gdLst/>
          <a:ahLst/>
          <a:cxnLst/>
          <a:rect l="0" t="0" r="0" b="0"/>
          <a:pathLst>
            <a:path>
              <a:moveTo>
                <a:pt x="0" y="0"/>
              </a:moveTo>
              <a:lnTo>
                <a:pt x="0" y="541226"/>
              </a:lnTo>
              <a:lnTo>
                <a:pt x="908198" y="5412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093841" y="931188"/>
          <a:ext cx="8777066" cy="7116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14:m xmlns:a14="http://schemas.microsoft.com/office/drawing/2010/main">
            <m:oMath xmlns:m="http://schemas.openxmlformats.org/officeDocument/2006/math">
              <m:nary>
                <m:naryPr>
                  <m:chr m:val="∑"/>
                  <m:limLoc m:val="subSup"/>
                  <m:ctrlPr>
                    <a:rPr lang="es-ES" sz="2400" i="1" kern="1200" smtClean="0">
                      <a:latin typeface="Cambria Math"/>
                    </a:rPr>
                  </m:ctrlPr>
                </m:naryPr>
                <m:sub>
                  <m:r>
                    <m:rPr>
                      <m:brk m:alnAt="25"/>
                    </m:rPr>
                    <a:rPr lang="es-ES" sz="2400" b="0" i="1" kern="1200" smtClean="0">
                      <a:latin typeface="Cambria Math"/>
                    </a:rPr>
                    <m:t>𝑖</m:t>
                  </m:r>
                  <m:r>
                    <a:rPr lang="es-ES" sz="2400" b="0" i="1" kern="1200" smtClean="0">
                      <a:latin typeface="Cambria Math"/>
                    </a:rPr>
                    <m:t>=1</m:t>
                  </m:r>
                </m:sub>
                <m:sup>
                  <m:r>
                    <a:rPr lang="es-ES" sz="2400" b="0" i="1" kern="1200" smtClean="0">
                      <a:latin typeface="Cambria Math"/>
                    </a:rPr>
                    <m:t>𝑟</m:t>
                  </m:r>
                </m:sup>
                <m:e>
                  <m:sSub>
                    <m:sSubPr>
                      <m:ctrlPr>
                        <a:rPr lang="es-ES" sz="2400" i="1" kern="1200" smtClean="0">
                          <a:latin typeface="Cambria Math"/>
                        </a:rPr>
                      </m:ctrlPr>
                    </m:sSubPr>
                    <m:e>
                      <m:r>
                        <a:rPr lang="es-ES" sz="2400" b="0" i="1" kern="1200" smtClean="0">
                          <a:latin typeface="Cambria Math"/>
                        </a:rPr>
                        <m:t>𝑈</m:t>
                      </m:r>
                    </m:e>
                    <m:sub>
                      <m:r>
                        <a:rPr lang="es-ES" sz="2400" b="0" i="1" kern="1200" smtClean="0">
                          <a:latin typeface="Cambria Math"/>
                        </a:rPr>
                        <m:t>𝑖</m:t>
                      </m:r>
                    </m:sub>
                  </m:sSub>
                </m:e>
              </m:nary>
            </m:oMath>
          </a14:m>
          <a:r>
            <a:rPr lang="es-ES" sz="2400" kern="1200" dirty="0" smtClean="0"/>
            <a:t> Sumatoria de las áreas de los conjuntos difusos</a:t>
          </a:r>
          <a:r>
            <a:rPr lang="es-ES" sz="1600" kern="1200" dirty="0" smtClean="0"/>
            <a:t>.</a:t>
          </a:r>
          <a:endParaRPr lang="es-ES" sz="1600" kern="1200" dirty="0"/>
        </a:p>
      </dsp:txBody>
      <dsp:txXfrm>
        <a:off x="2114683" y="952030"/>
        <a:ext cx="8735382" cy="669929"/>
      </dsp:txXfrm>
    </dsp:sp>
    <dsp:sp modelId="{2A81AC24-19E8-4B05-BE18-7F7DC22883F5}">
      <dsp:nvSpPr>
        <dsp:cNvPr id="0" name=""/>
        <dsp:cNvSpPr/>
      </dsp:nvSpPr>
      <dsp:spPr>
        <a:xfrm>
          <a:off x="1185642" y="745768"/>
          <a:ext cx="908198" cy="1748639"/>
        </a:xfrm>
        <a:custGeom>
          <a:avLst/>
          <a:gdLst/>
          <a:ahLst/>
          <a:cxnLst/>
          <a:rect l="0" t="0" r="0" b="0"/>
          <a:pathLst>
            <a:path>
              <a:moveTo>
                <a:pt x="0" y="0"/>
              </a:moveTo>
              <a:lnTo>
                <a:pt x="0" y="1748639"/>
              </a:lnTo>
              <a:lnTo>
                <a:pt x="908198" y="1748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093841" y="1828222"/>
          <a:ext cx="8777066" cy="1332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nary>
                  <m:naryPr>
                    <m:limLoc m:val="undOvr"/>
                    <m:subHide m:val="on"/>
                    <m:supHide m:val="on"/>
                    <m:ctrlPr>
                      <a:rPr lang="es-ES" sz="2400" i="1" kern="1200" smtClean="0">
                        <a:latin typeface="Cambria Math"/>
                      </a:rPr>
                    </m:ctrlPr>
                  </m:naryPr>
                  <m:sub/>
                  <m:sup/>
                  <m:e>
                    <m:sSub>
                      <m:sSubPr>
                        <m:ctrlPr>
                          <a:rPr lang="es-ES" sz="2400" i="1" kern="1200" smtClean="0">
                            <a:latin typeface="Cambria Math"/>
                          </a:rPr>
                        </m:ctrlPr>
                      </m:sSubPr>
                      <m:e>
                        <m:r>
                          <a:rPr lang="es-ES" sz="2400" b="0" i="1" kern="1200" smtClean="0">
                            <a:latin typeface="Cambria Math"/>
                          </a:rPr>
                          <m:t>𝑈</m:t>
                        </m:r>
                      </m:e>
                      <m:sub>
                        <m:r>
                          <a:rPr lang="es-ES" sz="2400" b="0" i="1" kern="1200" smtClean="0">
                            <a:latin typeface="Cambria Math"/>
                          </a:rPr>
                          <m:t>𝑖</m:t>
                        </m:r>
                      </m:sub>
                    </m:sSub>
                  </m:e>
                </m:nary>
                <m:r>
                  <a:rPr lang="es-ES" sz="2400" b="0" i="1" kern="1200" smtClean="0">
                    <a:latin typeface="Cambria Math"/>
                  </a:rPr>
                  <m:t>=</m:t>
                </m:r>
                <m:r>
                  <a:rPr lang="es-ES" sz="2400" b="0" i="1" kern="1200" smtClean="0">
                    <a:latin typeface="Cambria Math"/>
                  </a:rPr>
                  <m:t>𝑊</m:t>
                </m:r>
                <m:d>
                  <m:dPr>
                    <m:ctrlPr>
                      <a:rPr lang="es-ES" sz="2400" b="0" i="1" kern="1200" smtClean="0">
                        <a:latin typeface="Cambria Math"/>
                      </a:rPr>
                    </m:ctrlPr>
                  </m:dPr>
                  <m:e>
                    <m:r>
                      <a:rPr lang="es-ES" sz="2400" b="0" i="1" kern="1200" smtClean="0">
                        <a:latin typeface="Cambria Math"/>
                      </a:rPr>
                      <m:t>h</m:t>
                    </m:r>
                    <m:r>
                      <a:rPr lang="es-ES" sz="2400" b="0" i="1" kern="1200" smtClean="0">
                        <a:latin typeface="Cambria Math"/>
                      </a:rPr>
                      <m:t>−</m:t>
                    </m:r>
                    <m:f>
                      <m:fPr>
                        <m:ctrlPr>
                          <a:rPr lang="es-ES" sz="2400" b="0" i="1" kern="1200" smtClean="0">
                            <a:latin typeface="Cambria Math"/>
                          </a:rPr>
                        </m:ctrlPr>
                      </m:fPr>
                      <m:num>
                        <m:sSup>
                          <m:sSupPr>
                            <m:ctrlPr>
                              <a:rPr lang="es-ES" sz="2400" b="0" i="1" kern="1200" smtClean="0">
                                <a:latin typeface="Cambria Math"/>
                              </a:rPr>
                            </m:ctrlPr>
                          </m:sSupPr>
                          <m:e>
                            <m:r>
                              <a:rPr lang="es-ES" sz="2400" b="0" i="1" kern="1200" smtClean="0">
                                <a:latin typeface="Cambria Math"/>
                              </a:rPr>
                              <m:t>h</m:t>
                            </m:r>
                          </m:e>
                          <m:sup>
                            <m:r>
                              <a:rPr lang="es-ES" sz="2400" b="0" i="1" kern="1200" smtClean="0">
                                <a:latin typeface="Cambria Math"/>
                              </a:rPr>
                              <m:t>2</m:t>
                            </m:r>
                          </m:sup>
                        </m:sSup>
                      </m:num>
                      <m:den>
                        <m:r>
                          <a:rPr lang="es-ES" sz="2400" b="0" i="1" kern="1200" smtClean="0">
                            <a:latin typeface="Cambria Math"/>
                          </a:rPr>
                          <m:t>2</m:t>
                        </m:r>
                      </m:den>
                    </m:f>
                  </m:e>
                </m:d>
              </m:oMath>
            </m:oMathPara>
          </a14:m>
          <a:endParaRPr lang="es-ES" sz="2400" kern="1200" dirty="0"/>
        </a:p>
      </dsp:txBody>
      <dsp:txXfrm>
        <a:off x="2132865" y="1867246"/>
        <a:ext cx="8699018" cy="1254322"/>
      </dsp:txXfrm>
    </dsp:sp>
    <dsp:sp modelId="{F27B7295-80E4-4410-9A4D-672618C6243E}">
      <dsp:nvSpPr>
        <dsp:cNvPr id="0" name=""/>
        <dsp:cNvSpPr/>
      </dsp:nvSpPr>
      <dsp:spPr>
        <a:xfrm>
          <a:off x="1185642" y="745768"/>
          <a:ext cx="908198" cy="3363594"/>
        </a:xfrm>
        <a:custGeom>
          <a:avLst/>
          <a:gdLst/>
          <a:ahLst/>
          <a:cxnLst/>
          <a:rect l="0" t="0" r="0" b="0"/>
          <a:pathLst>
            <a:path>
              <a:moveTo>
                <a:pt x="0" y="0"/>
              </a:moveTo>
              <a:lnTo>
                <a:pt x="0" y="3363594"/>
              </a:lnTo>
              <a:lnTo>
                <a:pt x="908198" y="3363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093841" y="3346013"/>
          <a:ext cx="2399142" cy="15266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138556" y="3390728"/>
        <a:ext cx="2309712" cy="143726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18" y="433947"/>
          <a:ext cx="9548586" cy="779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ES" sz="4600" kern="1200" dirty="0" smtClean="0"/>
            <a:t>Simulación sin control </a:t>
          </a:r>
          <a:r>
            <a:rPr lang="es-ES" sz="4600" kern="1200" dirty="0" err="1" smtClean="0"/>
            <a:t>Fuzzy</a:t>
          </a:r>
          <a:endParaRPr lang="es-ES" sz="4600" kern="1200" dirty="0"/>
        </a:p>
      </dsp:txBody>
      <dsp:txXfrm>
        <a:off x="28157" y="456786"/>
        <a:ext cx="9502908" cy="734107"/>
      </dsp:txXfrm>
    </dsp:sp>
    <dsp:sp modelId="{6453487C-0FAF-4B32-BD10-ECD1ABD7E947}">
      <dsp:nvSpPr>
        <dsp:cNvPr id="0" name=""/>
        <dsp:cNvSpPr/>
      </dsp:nvSpPr>
      <dsp:spPr>
        <a:xfrm>
          <a:off x="960176" y="1213733"/>
          <a:ext cx="954858" cy="569033"/>
        </a:xfrm>
        <a:custGeom>
          <a:avLst/>
          <a:gdLst/>
          <a:ahLst/>
          <a:cxnLst/>
          <a:rect l="0" t="0" r="0" b="0"/>
          <a:pathLst>
            <a:path>
              <a:moveTo>
                <a:pt x="0" y="0"/>
              </a:moveTo>
              <a:lnTo>
                <a:pt x="0" y="569033"/>
              </a:lnTo>
              <a:lnTo>
                <a:pt x="954858" y="569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15035" y="140867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baseline="0" dirty="0" smtClean="0"/>
            <a:t> Ser realiza la simulación con un ciclo den trabajo constante al 50%. </a:t>
          </a:r>
          <a:endParaRPr lang="es-ES" sz="2400" kern="1200" dirty="0"/>
        </a:p>
      </dsp:txBody>
      <dsp:txXfrm>
        <a:off x="1936948" y="1430592"/>
        <a:ext cx="9184172" cy="70434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18" y="433947"/>
          <a:ext cx="9548586" cy="779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ES" sz="4600" kern="1200" dirty="0" smtClean="0"/>
            <a:t>Simulación con control </a:t>
          </a:r>
          <a:r>
            <a:rPr lang="es-ES" sz="4600" kern="1200" dirty="0" err="1" smtClean="0"/>
            <a:t>Fuzzy</a:t>
          </a:r>
          <a:endParaRPr lang="es-ES" sz="4600" kern="1200" dirty="0"/>
        </a:p>
      </dsp:txBody>
      <dsp:txXfrm>
        <a:off x="28157" y="456786"/>
        <a:ext cx="9502908" cy="734107"/>
      </dsp:txXfrm>
    </dsp:sp>
    <dsp:sp modelId="{6453487C-0FAF-4B32-BD10-ECD1ABD7E947}">
      <dsp:nvSpPr>
        <dsp:cNvPr id="0" name=""/>
        <dsp:cNvSpPr/>
      </dsp:nvSpPr>
      <dsp:spPr>
        <a:xfrm>
          <a:off x="960176" y="1213733"/>
          <a:ext cx="954858" cy="569033"/>
        </a:xfrm>
        <a:custGeom>
          <a:avLst/>
          <a:gdLst/>
          <a:ahLst/>
          <a:cxnLst/>
          <a:rect l="0" t="0" r="0" b="0"/>
          <a:pathLst>
            <a:path>
              <a:moveTo>
                <a:pt x="0" y="0"/>
              </a:moveTo>
              <a:lnTo>
                <a:pt x="0" y="569033"/>
              </a:lnTo>
              <a:lnTo>
                <a:pt x="954858" y="569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915035" y="1408679"/>
          <a:ext cx="9227998" cy="74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baseline="0" dirty="0" smtClean="0"/>
            <a:t> Ser realiza la simulación teniendo en cuenta que el control se activa después de 1 segundo con una condición inicial del ciclo de trabajo del 50 % y un set </a:t>
          </a:r>
          <a:r>
            <a:rPr lang="es-ES" sz="1900" kern="1200" baseline="0" dirty="0" err="1" smtClean="0"/>
            <a:t>point</a:t>
          </a:r>
          <a:r>
            <a:rPr lang="es-ES" sz="1900" kern="1200" baseline="0" dirty="0" smtClean="0"/>
            <a:t> de 1[A].</a:t>
          </a:r>
          <a:endParaRPr lang="es-ES" sz="1900" kern="1200" dirty="0"/>
        </a:p>
      </dsp:txBody>
      <dsp:txXfrm>
        <a:off x="1936948" y="1430592"/>
        <a:ext cx="9184172" cy="70434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D280-9099-4D5B-9203-97076C9892DB}">
      <dsp:nvSpPr>
        <dsp:cNvPr id="0" name=""/>
        <dsp:cNvSpPr/>
      </dsp:nvSpPr>
      <dsp:spPr>
        <a:xfrm rot="5400000">
          <a:off x="3231518" y="130736"/>
          <a:ext cx="2003344" cy="1742909"/>
        </a:xfrm>
        <a:prstGeom prst="hexagon">
          <a:avLst>
            <a:gd name="adj" fmla="val 25000"/>
            <a:gd name="vf" fmla="val 1154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3633338" y="312707"/>
        <a:ext cx="1199703" cy="1378968"/>
      </dsp:txXfrm>
    </dsp:sp>
    <dsp:sp modelId="{6C839B8F-E27E-44C1-81F0-EADFAC8B6345}">
      <dsp:nvSpPr>
        <dsp:cNvPr id="0" name=""/>
        <dsp:cNvSpPr/>
      </dsp:nvSpPr>
      <dsp:spPr>
        <a:xfrm>
          <a:off x="5157533" y="401188"/>
          <a:ext cx="2235732" cy="120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157533" y="401188"/>
        <a:ext cx="2235732" cy="1202006"/>
      </dsp:txXfrm>
    </dsp:sp>
    <dsp:sp modelId="{8FC3F006-EEB3-4D92-AAAE-F3DDD38DC50B}">
      <dsp:nvSpPr>
        <dsp:cNvPr id="0" name=""/>
        <dsp:cNvSpPr/>
      </dsp:nvSpPr>
      <dsp:spPr>
        <a:xfrm rot="5400000">
          <a:off x="1349175" y="130736"/>
          <a:ext cx="2003344" cy="1742909"/>
        </a:xfrm>
        <a:prstGeom prst="hexagon">
          <a:avLst>
            <a:gd name="adj" fmla="val 25000"/>
            <a:gd name="vf" fmla="val 11547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750995" y="312707"/>
        <a:ext cx="1199703" cy="1378968"/>
      </dsp:txXfrm>
    </dsp:sp>
    <dsp:sp modelId="{DC22E9B8-ED45-45D8-960E-38B6ED10DD25}">
      <dsp:nvSpPr>
        <dsp:cNvPr id="0" name=""/>
        <dsp:cNvSpPr/>
      </dsp:nvSpPr>
      <dsp:spPr>
        <a:xfrm rot="5400000">
          <a:off x="2286740" y="1831175"/>
          <a:ext cx="2003344" cy="1742909"/>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2688560" y="2013146"/>
        <a:ext cx="1199703" cy="1378968"/>
      </dsp:txXfrm>
    </dsp:sp>
    <dsp:sp modelId="{5C60B335-337A-430A-A1F2-28BDAC57C439}">
      <dsp:nvSpPr>
        <dsp:cNvPr id="0" name=""/>
        <dsp:cNvSpPr/>
      </dsp:nvSpPr>
      <dsp:spPr>
        <a:xfrm>
          <a:off x="181225" y="2101627"/>
          <a:ext cx="2163612" cy="120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C" sz="3600" kern="1200" dirty="0"/>
        </a:p>
      </dsp:txBody>
      <dsp:txXfrm>
        <a:off x="181225" y="2101627"/>
        <a:ext cx="2163612" cy="1202006"/>
      </dsp:txXfrm>
    </dsp:sp>
    <dsp:sp modelId="{235FCB1F-EE13-4581-9285-00476D3C3845}">
      <dsp:nvSpPr>
        <dsp:cNvPr id="0" name=""/>
        <dsp:cNvSpPr/>
      </dsp:nvSpPr>
      <dsp:spPr>
        <a:xfrm rot="5400000">
          <a:off x="4169083" y="1831175"/>
          <a:ext cx="2003344" cy="1742909"/>
        </a:xfrm>
        <a:prstGeom prst="hexagon">
          <a:avLst>
            <a:gd name="adj" fmla="val 25000"/>
            <a:gd name="vf" fmla="val 1154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570903" y="2013146"/>
        <a:ext cx="1199703" cy="1378968"/>
      </dsp:txXfrm>
    </dsp:sp>
    <dsp:sp modelId="{66FA157B-2237-4E34-9A06-E2855408358A}">
      <dsp:nvSpPr>
        <dsp:cNvPr id="0" name=""/>
        <dsp:cNvSpPr/>
      </dsp:nvSpPr>
      <dsp:spPr>
        <a:xfrm rot="5400000">
          <a:off x="3231518" y="3531614"/>
          <a:ext cx="2003344" cy="1742909"/>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dirty="0"/>
        </a:p>
      </dsp:txBody>
      <dsp:txXfrm rot="-5400000">
        <a:off x="3633338" y="3713585"/>
        <a:ext cx="1199703" cy="1378968"/>
      </dsp:txXfrm>
    </dsp:sp>
    <dsp:sp modelId="{3AE1F991-0136-4421-8145-1378D747B6C0}">
      <dsp:nvSpPr>
        <dsp:cNvPr id="0" name=""/>
        <dsp:cNvSpPr/>
      </dsp:nvSpPr>
      <dsp:spPr>
        <a:xfrm>
          <a:off x="5157533" y="3802066"/>
          <a:ext cx="2235732" cy="120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dirty="0"/>
        </a:p>
      </dsp:txBody>
      <dsp:txXfrm>
        <a:off x="5157533" y="3802066"/>
        <a:ext cx="2235732" cy="1202006"/>
      </dsp:txXfrm>
    </dsp:sp>
    <dsp:sp modelId="{25B3F401-7D13-4471-996E-6915AD00A6DD}">
      <dsp:nvSpPr>
        <dsp:cNvPr id="0" name=""/>
        <dsp:cNvSpPr/>
      </dsp:nvSpPr>
      <dsp:spPr>
        <a:xfrm rot="5400000">
          <a:off x="1349175" y="3531614"/>
          <a:ext cx="2003344" cy="1742909"/>
        </a:xfrm>
        <a:prstGeom prst="hexagon">
          <a:avLst>
            <a:gd name="adj" fmla="val 25000"/>
            <a:gd name="vf" fmla="val 1154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750995" y="3713585"/>
        <a:ext cx="1199703" cy="137896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A6D7-184F-4E20-A3D3-F3A87719FB5C}">
      <dsp:nvSpPr>
        <dsp:cNvPr id="0" name=""/>
        <dsp:cNvSpPr/>
      </dsp:nvSpPr>
      <dsp:spPr>
        <a:xfrm rot="5400000">
          <a:off x="52051" y="291056"/>
          <a:ext cx="1917594" cy="13423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s-EC" sz="3900" kern="1200" dirty="0"/>
        </a:p>
      </dsp:txBody>
      <dsp:txXfrm rot="-5400000">
        <a:off x="339690" y="674575"/>
        <a:ext cx="1342316" cy="575278"/>
      </dsp:txXfrm>
    </dsp:sp>
    <dsp:sp modelId="{22A9B1F8-2BB6-4144-9AC9-EA7804557DDF}">
      <dsp:nvSpPr>
        <dsp:cNvPr id="0" name=""/>
        <dsp:cNvSpPr/>
      </dsp:nvSpPr>
      <dsp:spPr>
        <a:xfrm rot="5400000">
          <a:off x="4819446" y="-3155748"/>
          <a:ext cx="1246436" cy="75579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s-EC" sz="4000" kern="1200" dirty="0" smtClean="0"/>
            <a:t>Buck Boost</a:t>
          </a:r>
          <a:endParaRPr lang="es-EC" sz="4000" kern="1200" dirty="0"/>
        </a:p>
      </dsp:txBody>
      <dsp:txXfrm rot="-5400000">
        <a:off x="1663698" y="60846"/>
        <a:ext cx="7497087" cy="1124744"/>
      </dsp:txXfrm>
    </dsp:sp>
    <dsp:sp modelId="{8C916DA0-FF09-41E6-A8CD-1E3B2D514FF5}">
      <dsp:nvSpPr>
        <dsp:cNvPr id="0" name=""/>
        <dsp:cNvSpPr/>
      </dsp:nvSpPr>
      <dsp:spPr>
        <a:xfrm rot="5400000">
          <a:off x="52051" y="2028610"/>
          <a:ext cx="1917594" cy="13423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s-EC" sz="3900" kern="1200" dirty="0"/>
        </a:p>
      </dsp:txBody>
      <dsp:txXfrm rot="-5400000">
        <a:off x="339690" y="2412129"/>
        <a:ext cx="1342316" cy="575278"/>
      </dsp:txXfrm>
    </dsp:sp>
    <dsp:sp modelId="{5865B9EE-5DC7-4375-B5D6-9A70BE43F6DC}">
      <dsp:nvSpPr>
        <dsp:cNvPr id="0" name=""/>
        <dsp:cNvSpPr/>
      </dsp:nvSpPr>
      <dsp:spPr>
        <a:xfrm rot="5400000">
          <a:off x="4855453" y="-1413128"/>
          <a:ext cx="1246436" cy="75340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s-EC" sz="4000" kern="1200" dirty="0" smtClean="0"/>
            <a:t>Inversor Puente H	</a:t>
          </a:r>
          <a:endParaRPr lang="es-EC" sz="4000" kern="1200" dirty="0"/>
        </a:p>
      </dsp:txBody>
      <dsp:txXfrm rot="-5400000">
        <a:off x="1711636" y="1791535"/>
        <a:ext cx="7473224" cy="1124744"/>
      </dsp:txXfrm>
    </dsp:sp>
    <dsp:sp modelId="{E67BB6FF-A2CA-4770-94A4-21E7313FE5AF}">
      <dsp:nvSpPr>
        <dsp:cNvPr id="0" name=""/>
        <dsp:cNvSpPr/>
      </dsp:nvSpPr>
      <dsp:spPr>
        <a:xfrm rot="5400000">
          <a:off x="52051" y="4072102"/>
          <a:ext cx="1917594" cy="13423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s-EC" sz="3900" kern="1200" dirty="0"/>
        </a:p>
      </dsp:txBody>
      <dsp:txXfrm rot="-5400000">
        <a:off x="339690" y="4455621"/>
        <a:ext cx="1342316" cy="575278"/>
      </dsp:txXfrm>
    </dsp:sp>
    <dsp:sp modelId="{402721CC-6B49-4AA0-919D-F06127BB9533}">
      <dsp:nvSpPr>
        <dsp:cNvPr id="0" name=""/>
        <dsp:cNvSpPr/>
      </dsp:nvSpPr>
      <dsp:spPr>
        <a:xfrm rot="5400000">
          <a:off x="4642597" y="570234"/>
          <a:ext cx="1858312" cy="77204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C" sz="4000" kern="1200" dirty="0" smtClean="0"/>
            <a:t>Ondas Del Balastro Implementado</a:t>
          </a:r>
        </a:p>
        <a:p>
          <a:pPr marL="285750" lvl="1" indent="0" algn="l" defTabSz="2667000">
            <a:lnSpc>
              <a:spcPct val="90000"/>
            </a:lnSpc>
            <a:spcBef>
              <a:spcPct val="0"/>
            </a:spcBef>
            <a:spcAft>
              <a:spcPct val="15000"/>
            </a:spcAft>
            <a:buChar char="••"/>
          </a:pPr>
          <a:endParaRPr lang="es-EC" sz="4000" kern="1200" dirty="0"/>
        </a:p>
      </dsp:txBody>
      <dsp:txXfrm rot="-5400000">
        <a:off x="1711509" y="3592038"/>
        <a:ext cx="7629775" cy="167688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D280-9099-4D5B-9203-97076C9892DB}">
      <dsp:nvSpPr>
        <dsp:cNvPr id="0" name=""/>
        <dsp:cNvSpPr/>
      </dsp:nvSpPr>
      <dsp:spPr>
        <a:xfrm rot="5400000">
          <a:off x="3193366" y="130497"/>
          <a:ext cx="2003531" cy="1743072"/>
        </a:xfrm>
        <a:prstGeom prst="hexagon">
          <a:avLst>
            <a:gd name="adj" fmla="val 25000"/>
            <a:gd name="vf" fmla="val 1154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dirty="0"/>
        </a:p>
      </dsp:txBody>
      <dsp:txXfrm rot="-5400000">
        <a:off x="3595224" y="312485"/>
        <a:ext cx="1199814" cy="1379097"/>
      </dsp:txXfrm>
    </dsp:sp>
    <dsp:sp modelId="{6C839B8F-E27E-44C1-81F0-EADFAC8B6345}">
      <dsp:nvSpPr>
        <dsp:cNvPr id="0" name=""/>
        <dsp:cNvSpPr/>
      </dsp:nvSpPr>
      <dsp:spPr>
        <a:xfrm>
          <a:off x="5119561" y="400973"/>
          <a:ext cx="2235940" cy="120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119561" y="400973"/>
        <a:ext cx="2235940" cy="1202118"/>
      </dsp:txXfrm>
    </dsp:sp>
    <dsp:sp modelId="{8FC3F006-EEB3-4D92-AAAE-F3DDD38DC50B}">
      <dsp:nvSpPr>
        <dsp:cNvPr id="0" name=""/>
        <dsp:cNvSpPr/>
      </dsp:nvSpPr>
      <dsp:spPr>
        <a:xfrm rot="5400000">
          <a:off x="1310848" y="130497"/>
          <a:ext cx="2003531" cy="1743072"/>
        </a:xfrm>
        <a:prstGeom prst="hexagon">
          <a:avLst>
            <a:gd name="adj" fmla="val 25000"/>
            <a:gd name="vf" fmla="val 11547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712706" y="312485"/>
        <a:ext cx="1199814" cy="1379097"/>
      </dsp:txXfrm>
    </dsp:sp>
    <dsp:sp modelId="{DC22E9B8-ED45-45D8-960E-38B6ED10DD25}">
      <dsp:nvSpPr>
        <dsp:cNvPr id="0" name=""/>
        <dsp:cNvSpPr/>
      </dsp:nvSpPr>
      <dsp:spPr>
        <a:xfrm rot="5400000">
          <a:off x="2248501" y="1831094"/>
          <a:ext cx="2003531" cy="1743072"/>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a:p>
      </dsp:txBody>
      <dsp:txXfrm rot="-5400000">
        <a:off x="2650359" y="2013082"/>
        <a:ext cx="1199814" cy="1379097"/>
      </dsp:txXfrm>
    </dsp:sp>
    <dsp:sp modelId="{5C60B335-337A-430A-A1F2-28BDAC57C439}">
      <dsp:nvSpPr>
        <dsp:cNvPr id="0" name=""/>
        <dsp:cNvSpPr/>
      </dsp:nvSpPr>
      <dsp:spPr>
        <a:xfrm>
          <a:off x="142789" y="2101571"/>
          <a:ext cx="2163813" cy="120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s-EC" sz="3600" kern="1200" dirty="0"/>
        </a:p>
      </dsp:txBody>
      <dsp:txXfrm>
        <a:off x="142789" y="2101571"/>
        <a:ext cx="2163813" cy="1202118"/>
      </dsp:txXfrm>
    </dsp:sp>
    <dsp:sp modelId="{235FCB1F-EE13-4581-9285-00476D3C3845}">
      <dsp:nvSpPr>
        <dsp:cNvPr id="0" name=""/>
        <dsp:cNvSpPr/>
      </dsp:nvSpPr>
      <dsp:spPr>
        <a:xfrm rot="5400000">
          <a:off x="4131019" y="1831094"/>
          <a:ext cx="2003531" cy="1743072"/>
        </a:xfrm>
        <a:prstGeom prst="hexagon">
          <a:avLst>
            <a:gd name="adj" fmla="val 25000"/>
            <a:gd name="vf" fmla="val 11547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532877" y="2013082"/>
        <a:ext cx="1199814" cy="1379097"/>
      </dsp:txXfrm>
    </dsp:sp>
    <dsp:sp modelId="{66FA157B-2237-4E34-9A06-E2855408358A}">
      <dsp:nvSpPr>
        <dsp:cNvPr id="0" name=""/>
        <dsp:cNvSpPr/>
      </dsp:nvSpPr>
      <dsp:spPr>
        <a:xfrm rot="5400000">
          <a:off x="3193366" y="3531691"/>
          <a:ext cx="2003531" cy="1743072"/>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2600" kern="1200" dirty="0"/>
        </a:p>
      </dsp:txBody>
      <dsp:txXfrm rot="-5400000">
        <a:off x="3595224" y="3713679"/>
        <a:ext cx="1199814" cy="1379097"/>
      </dsp:txXfrm>
    </dsp:sp>
    <dsp:sp modelId="{3AE1F991-0136-4421-8145-1378D747B6C0}">
      <dsp:nvSpPr>
        <dsp:cNvPr id="0" name=""/>
        <dsp:cNvSpPr/>
      </dsp:nvSpPr>
      <dsp:spPr>
        <a:xfrm>
          <a:off x="5119561" y="3802168"/>
          <a:ext cx="2235940" cy="1202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s-EC" sz="3600" kern="1200"/>
        </a:p>
      </dsp:txBody>
      <dsp:txXfrm>
        <a:off x="5119561" y="3802168"/>
        <a:ext cx="2235940" cy="1202118"/>
      </dsp:txXfrm>
    </dsp:sp>
    <dsp:sp modelId="{25B3F401-7D13-4471-996E-6915AD00A6DD}">
      <dsp:nvSpPr>
        <dsp:cNvPr id="0" name=""/>
        <dsp:cNvSpPr/>
      </dsp:nvSpPr>
      <dsp:spPr>
        <a:xfrm rot="5400000">
          <a:off x="1310848" y="3531691"/>
          <a:ext cx="2003531" cy="1743072"/>
        </a:xfrm>
        <a:prstGeom prst="hexagon">
          <a:avLst>
            <a:gd name="adj" fmla="val 25000"/>
            <a:gd name="vf" fmla="val 1154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712706" y="3713679"/>
        <a:ext cx="1199814" cy="1379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E3B4F-A7B7-4746-8341-5B20A80275E6}">
      <dsp:nvSpPr>
        <dsp:cNvPr id="0" name=""/>
        <dsp:cNvSpPr/>
      </dsp:nvSpPr>
      <dsp:spPr>
        <a:xfrm>
          <a:off x="97686" y="1196"/>
          <a:ext cx="4568012" cy="2740807"/>
        </a:xfrm>
        <a:prstGeom prst="rect">
          <a:avLst/>
        </a:prstGeom>
        <a:gradFill rotWithShape="0">
          <a:gsLst>
            <a:gs pos="0">
              <a:schemeClr val="accent1">
                <a:shade val="80000"/>
                <a:hueOff val="0"/>
                <a:satOff val="0"/>
                <a:lumOff val="0"/>
                <a:alphaOff val="0"/>
                <a:tint val="35000"/>
                <a:satMod val="253000"/>
              </a:schemeClr>
            </a:gs>
            <a:gs pos="50000">
              <a:schemeClr val="accent1">
                <a:shade val="80000"/>
                <a:hueOff val="0"/>
                <a:satOff val="0"/>
                <a:lumOff val="0"/>
                <a:alphaOff val="0"/>
                <a:tint val="42000"/>
                <a:satMod val="255000"/>
              </a:schemeClr>
            </a:gs>
            <a:gs pos="97000">
              <a:schemeClr val="accent1">
                <a:shade val="80000"/>
                <a:hueOff val="0"/>
                <a:satOff val="0"/>
                <a:lumOff val="0"/>
                <a:alphaOff val="0"/>
                <a:tint val="53000"/>
                <a:satMod val="260000"/>
              </a:schemeClr>
            </a:gs>
            <a:gs pos="100000">
              <a:schemeClr val="accent1">
                <a:shade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Producen luz aplicando una descarga eléctrica dentro de un gas, por lo que basan su funcionamiento en la electroluminiscencia.</a:t>
          </a:r>
          <a:endParaRPr lang="es-ES" sz="2000" kern="1200" dirty="0"/>
        </a:p>
      </dsp:txBody>
      <dsp:txXfrm>
        <a:off x="97686" y="1196"/>
        <a:ext cx="4568012" cy="27408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62495-A880-4002-B4D0-C0EA9ED2DC97}">
      <dsp:nvSpPr>
        <dsp:cNvPr id="0" name=""/>
        <dsp:cNvSpPr/>
      </dsp:nvSpPr>
      <dsp:spPr>
        <a:xfrm>
          <a:off x="318506" y="0"/>
          <a:ext cx="3247922" cy="811980"/>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ENCENDIDO</a:t>
          </a:r>
          <a:endParaRPr lang="es-ES" sz="1400" kern="1200" dirty="0"/>
        </a:p>
      </dsp:txBody>
      <dsp:txXfrm>
        <a:off x="342288" y="23782"/>
        <a:ext cx="3200358" cy="764416"/>
      </dsp:txXfrm>
    </dsp:sp>
    <dsp:sp modelId="{008FB9D6-86DF-41D5-95FB-8238C6B1E405}">
      <dsp:nvSpPr>
        <dsp:cNvPr id="0" name=""/>
        <dsp:cNvSpPr/>
      </dsp:nvSpPr>
      <dsp:spPr>
        <a:xfrm rot="5073819">
          <a:off x="1966606" y="776547"/>
          <a:ext cx="35775" cy="142096"/>
        </a:xfrm>
        <a:prstGeom prst="rightArrow">
          <a:avLst>
            <a:gd name="adj1" fmla="val 667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17163AB2-2A56-46A0-8D57-37DA63E0EEA8}">
      <dsp:nvSpPr>
        <dsp:cNvPr id="0" name=""/>
        <dsp:cNvSpPr/>
      </dsp:nvSpPr>
      <dsp:spPr>
        <a:xfrm>
          <a:off x="180956" y="883210"/>
          <a:ext cx="3795457" cy="190824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Se inicia el proceso de descarga aplicándose una tensión elevada a los electrodos de la lámpara con el fin de emitir electrones, los cuales se aceleran por efecto del campo eléctrico aplicado, produciendo colisiones  con los átomos y las moléculas del gas. </a:t>
          </a:r>
          <a:endParaRPr lang="es-ES" sz="1600" kern="1200" dirty="0"/>
        </a:p>
      </dsp:txBody>
      <dsp:txXfrm>
        <a:off x="236847" y="939101"/>
        <a:ext cx="3683675" cy="1796461"/>
      </dsp:txXfrm>
    </dsp:sp>
    <dsp:sp modelId="{87145002-5995-4E38-B763-7E97ADD33D29}">
      <dsp:nvSpPr>
        <dsp:cNvPr id="0" name=""/>
        <dsp:cNvSpPr/>
      </dsp:nvSpPr>
      <dsp:spPr>
        <a:xfrm rot="5400000">
          <a:off x="2062324" y="2807815"/>
          <a:ext cx="32722" cy="142096"/>
        </a:xfrm>
        <a:prstGeom prst="rightArrow">
          <a:avLst>
            <a:gd name="adj1" fmla="val 667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EF436A7F-D5B4-4073-A396-771510C51E2D}">
      <dsp:nvSpPr>
        <dsp:cNvPr id="0" name=""/>
        <dsp:cNvSpPr/>
      </dsp:nvSpPr>
      <dsp:spPr>
        <a:xfrm>
          <a:off x="194971" y="2966273"/>
          <a:ext cx="3767427" cy="151142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En las colisiones  entre electrones y átomos se transfiere energía incrementando así la temperatura del gas formándose una ionización de los átomos  y generando así radiación electromagnética y luz visible.</a:t>
          </a:r>
          <a:endParaRPr lang="es-ES" sz="1600" kern="1200" dirty="0"/>
        </a:p>
      </dsp:txBody>
      <dsp:txXfrm>
        <a:off x="239239" y="3010541"/>
        <a:ext cx="3678891" cy="1422884"/>
      </dsp:txXfrm>
    </dsp:sp>
    <dsp:sp modelId="{6E6A6C73-F158-4360-948E-089C7CBDB646}">
      <dsp:nvSpPr>
        <dsp:cNvPr id="0" name=""/>
        <dsp:cNvSpPr/>
      </dsp:nvSpPr>
      <dsp:spPr>
        <a:xfrm rot="5664711">
          <a:off x="2015356" y="4471742"/>
          <a:ext cx="0" cy="142096"/>
        </a:xfrm>
        <a:prstGeom prst="rightArrow">
          <a:avLst>
            <a:gd name="adj1" fmla="val 667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2A4CAE83-8519-4C0A-9F0C-16D1FEB13E54}">
      <dsp:nvSpPr>
        <dsp:cNvPr id="0" name=""/>
        <dsp:cNvSpPr/>
      </dsp:nvSpPr>
      <dsp:spPr>
        <a:xfrm>
          <a:off x="230227" y="4607887"/>
          <a:ext cx="3477745" cy="106887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El voltaje de la lámpara es elevado , la corriente es baja y se emite una pequeña cantidad de luz</a:t>
          </a:r>
          <a:endParaRPr lang="es-ES" sz="1600" kern="1200" dirty="0"/>
        </a:p>
      </dsp:txBody>
      <dsp:txXfrm>
        <a:off x="261533" y="4639193"/>
        <a:ext cx="3415133" cy="1006263"/>
      </dsp:txXfrm>
    </dsp:sp>
    <dsp:sp modelId="{E19B623D-DCC1-48F2-ADE4-26864DF034E9}">
      <dsp:nvSpPr>
        <dsp:cNvPr id="0" name=""/>
        <dsp:cNvSpPr/>
      </dsp:nvSpPr>
      <dsp:spPr>
        <a:xfrm>
          <a:off x="4232252" y="0"/>
          <a:ext cx="3247922" cy="811980"/>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CALENTAMIENTO</a:t>
          </a:r>
          <a:endParaRPr lang="es-ES" sz="1400" kern="1200" dirty="0"/>
        </a:p>
      </dsp:txBody>
      <dsp:txXfrm>
        <a:off x="4256034" y="23782"/>
        <a:ext cx="3200358" cy="764416"/>
      </dsp:txXfrm>
    </dsp:sp>
    <dsp:sp modelId="{72AD7BCA-5174-4F23-BACF-80F62B24121B}">
      <dsp:nvSpPr>
        <dsp:cNvPr id="0" name=""/>
        <dsp:cNvSpPr/>
      </dsp:nvSpPr>
      <dsp:spPr>
        <a:xfrm rot="5400000">
          <a:off x="5806826" y="839707"/>
          <a:ext cx="98774" cy="142096"/>
        </a:xfrm>
        <a:prstGeom prst="rightArrow">
          <a:avLst>
            <a:gd name="adj1" fmla="val 667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F31E4649-CC3F-4E10-9000-ABFCA69ACD43}">
      <dsp:nvSpPr>
        <dsp:cNvPr id="0" name=""/>
        <dsp:cNvSpPr/>
      </dsp:nvSpPr>
      <dsp:spPr>
        <a:xfrm>
          <a:off x="4232252" y="1009530"/>
          <a:ext cx="3247922" cy="158643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 Se produce un cambio en las formas de onda de corriente y voltaje; el voltaje y la impedancia de la lámpara disminuyen y la corriente a través de la lámpara se incrementa</a:t>
          </a:r>
          <a:r>
            <a:rPr lang="es-EC" sz="1100" kern="1200" dirty="0" smtClean="0"/>
            <a:t>. </a:t>
          </a:r>
          <a:endParaRPr lang="es-ES" sz="1100" kern="1200" dirty="0"/>
        </a:p>
      </dsp:txBody>
      <dsp:txXfrm>
        <a:off x="4278717" y="1055995"/>
        <a:ext cx="3154992" cy="1493509"/>
      </dsp:txXfrm>
    </dsp:sp>
    <dsp:sp modelId="{3E81FC94-1A4F-4AF5-ADA1-D8FD359F2D1E}">
      <dsp:nvSpPr>
        <dsp:cNvPr id="0" name=""/>
        <dsp:cNvSpPr/>
      </dsp:nvSpPr>
      <dsp:spPr>
        <a:xfrm rot="5225484">
          <a:off x="5899498" y="2583615"/>
          <a:ext cx="0" cy="142096"/>
        </a:xfrm>
        <a:prstGeom prst="rightArrow">
          <a:avLst>
            <a:gd name="adj1" fmla="val 667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3F9CC63C-64F2-4904-B0A2-80504431CF84}">
      <dsp:nvSpPr>
        <dsp:cNvPr id="0" name=""/>
        <dsp:cNvSpPr/>
      </dsp:nvSpPr>
      <dsp:spPr>
        <a:xfrm>
          <a:off x="4319427" y="2713358"/>
          <a:ext cx="3247922" cy="1610279"/>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Durante esta fase, que puede durar algunos segundos, se observa un incremento considerable en la emisión de luz. </a:t>
          </a:r>
          <a:endParaRPr lang="es-ES" sz="1600" kern="1200" dirty="0"/>
        </a:p>
      </dsp:txBody>
      <dsp:txXfrm>
        <a:off x="4366590" y="2760521"/>
        <a:ext cx="3153596" cy="1515953"/>
      </dsp:txXfrm>
    </dsp:sp>
    <dsp:sp modelId="{B09D372D-62A1-45BA-BC5A-D3794F25A11F}">
      <dsp:nvSpPr>
        <dsp:cNvPr id="0" name=""/>
        <dsp:cNvSpPr/>
      </dsp:nvSpPr>
      <dsp:spPr>
        <a:xfrm>
          <a:off x="7949662" y="0"/>
          <a:ext cx="3247922" cy="811980"/>
        </a:xfrm>
        <a:prstGeom prst="roundRect">
          <a:avLst>
            <a:gd name="adj" fmla="val 10000"/>
          </a:avLst>
        </a:prstGeom>
        <a:gradFill rotWithShape="0">
          <a:gsLst>
            <a:gs pos="0">
              <a:schemeClr val="accent1">
                <a:hueOff val="0"/>
                <a:satOff val="0"/>
                <a:lumOff val="0"/>
                <a:alphaOff val="0"/>
                <a:tint val="35000"/>
                <a:satMod val="253000"/>
              </a:schemeClr>
            </a:gs>
            <a:gs pos="50000">
              <a:schemeClr val="accent1">
                <a:hueOff val="0"/>
                <a:satOff val="0"/>
                <a:lumOff val="0"/>
                <a:alphaOff val="0"/>
                <a:tint val="42000"/>
                <a:satMod val="255000"/>
              </a:schemeClr>
            </a:gs>
            <a:gs pos="97000">
              <a:schemeClr val="accent1">
                <a:hueOff val="0"/>
                <a:satOff val="0"/>
                <a:lumOff val="0"/>
                <a:alphaOff val="0"/>
                <a:tint val="53000"/>
                <a:satMod val="260000"/>
              </a:schemeClr>
            </a:gs>
            <a:gs pos="100000">
              <a:schemeClr val="accen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REGIMEN PERMANENTE</a:t>
          </a:r>
          <a:endParaRPr lang="es-ES" sz="1400" kern="1200" dirty="0"/>
        </a:p>
      </dsp:txBody>
      <dsp:txXfrm>
        <a:off x="7973444" y="23782"/>
        <a:ext cx="3200358" cy="764416"/>
      </dsp:txXfrm>
    </dsp:sp>
    <dsp:sp modelId="{DCA1D348-AFC5-4379-983B-C4331E11E31E}">
      <dsp:nvSpPr>
        <dsp:cNvPr id="0" name=""/>
        <dsp:cNvSpPr/>
      </dsp:nvSpPr>
      <dsp:spPr>
        <a:xfrm rot="5393973">
          <a:off x="9419306" y="1052080"/>
          <a:ext cx="311148" cy="142096"/>
        </a:xfrm>
        <a:prstGeom prst="rightArrow">
          <a:avLst>
            <a:gd name="adj1" fmla="val 667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2889B672-1592-4282-909B-BC444F5BA291}">
      <dsp:nvSpPr>
        <dsp:cNvPr id="0" name=""/>
        <dsp:cNvSpPr/>
      </dsp:nvSpPr>
      <dsp:spPr>
        <a:xfrm>
          <a:off x="7953137" y="1434277"/>
          <a:ext cx="3247922" cy="190823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La lámpara comienza a aumentar la emisión de luz y se presenta el fenómeno llamado </a:t>
          </a:r>
          <a:r>
            <a:rPr lang="es-EC" sz="1600" b="1" kern="1200" dirty="0" smtClean="0"/>
            <a:t>impedancia negativa</a:t>
          </a:r>
          <a:r>
            <a:rPr lang="es-EC" sz="1600" kern="1200" dirty="0" smtClean="0"/>
            <a:t>, esto se presenta porque al incrementar la corriente a través de la lámpara también aumentará la temperatura en el arco de descarga, lo que hace que el arco sea más conductivo.</a:t>
          </a:r>
          <a:endParaRPr lang="es-ES" sz="1600" kern="1200" dirty="0"/>
        </a:p>
      </dsp:txBody>
      <dsp:txXfrm>
        <a:off x="8009027" y="1490167"/>
        <a:ext cx="3136142" cy="1796455"/>
      </dsp:txXfrm>
    </dsp:sp>
    <dsp:sp modelId="{8F165909-5BEC-475F-97CA-B5DFA40FB969}">
      <dsp:nvSpPr>
        <dsp:cNvPr id="0" name=""/>
        <dsp:cNvSpPr/>
      </dsp:nvSpPr>
      <dsp:spPr>
        <a:xfrm rot="5400000">
          <a:off x="9506050" y="3413561"/>
          <a:ext cx="142096" cy="142096"/>
        </a:xfrm>
        <a:prstGeom prst="rightArrow">
          <a:avLst>
            <a:gd name="adj1" fmla="val 66700"/>
            <a:gd name="adj2" fmla="val 50000"/>
          </a:avLst>
        </a:prstGeom>
        <a:gradFill rotWithShape="0">
          <a:gsLst>
            <a:gs pos="0">
              <a:schemeClr val="accent1">
                <a:tint val="60000"/>
                <a:hueOff val="0"/>
                <a:satOff val="0"/>
                <a:lumOff val="0"/>
                <a:alphaOff val="0"/>
                <a:tint val="35000"/>
                <a:satMod val="253000"/>
              </a:schemeClr>
            </a:gs>
            <a:gs pos="50000">
              <a:schemeClr val="accent1">
                <a:tint val="60000"/>
                <a:hueOff val="0"/>
                <a:satOff val="0"/>
                <a:lumOff val="0"/>
                <a:alphaOff val="0"/>
                <a:tint val="42000"/>
                <a:satMod val="255000"/>
              </a:schemeClr>
            </a:gs>
            <a:gs pos="97000">
              <a:schemeClr val="accent1">
                <a:tint val="60000"/>
                <a:hueOff val="0"/>
                <a:satOff val="0"/>
                <a:lumOff val="0"/>
                <a:alphaOff val="0"/>
                <a:tint val="53000"/>
                <a:satMod val="260000"/>
              </a:schemeClr>
            </a:gs>
            <a:gs pos="100000">
              <a:schemeClr val="accent1">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FE8ED5B7-B301-4DD0-B422-76CBAE07E290}">
      <dsp:nvSpPr>
        <dsp:cNvPr id="0" name=""/>
        <dsp:cNvSpPr/>
      </dsp:nvSpPr>
      <dsp:spPr>
        <a:xfrm>
          <a:off x="7953137" y="3626706"/>
          <a:ext cx="3247922" cy="126178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Debido a este fenómeno la lámpara debe  tener un circuito que limite la corriente que pasa a través de ella.</a:t>
          </a:r>
          <a:endParaRPr lang="es-ES" sz="1600" kern="1200" dirty="0"/>
        </a:p>
      </dsp:txBody>
      <dsp:txXfrm>
        <a:off x="7990093" y="3663662"/>
        <a:ext cx="3174010" cy="11878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BCE1-A261-4467-A3C3-1144832678B1}">
      <dsp:nvSpPr>
        <dsp:cNvPr id="0" name=""/>
        <dsp:cNvSpPr/>
      </dsp:nvSpPr>
      <dsp:spPr>
        <a:xfrm rot="5400676">
          <a:off x="200552" y="1461155"/>
          <a:ext cx="1931519" cy="2045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AB82F9-F367-47C2-933B-E9D5694BCC07}">
      <dsp:nvSpPr>
        <dsp:cNvPr id="0" name=""/>
        <dsp:cNvSpPr/>
      </dsp:nvSpPr>
      <dsp:spPr>
        <a:xfrm>
          <a:off x="634835" y="1622"/>
          <a:ext cx="2413758" cy="1857216"/>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kumimoji="0" lang="es-EC" altLang="es-ES" sz="1400" b="0" i="0" u="none" strike="noStrike" kern="1200" cap="none" normalizeH="0" baseline="0" dirty="0" smtClean="0">
              <a:ln>
                <a:noFill/>
              </a:ln>
              <a:solidFill>
                <a:srgbClr val="000000"/>
              </a:solidFill>
              <a:effectLst/>
              <a:latin typeface="Times New Roman" pitchFamily="18" charset="0"/>
              <a:ea typeface="Arial" pitchFamily="34" charset="0"/>
              <a:cs typeface="Times New Roman" pitchFamily="18" charset="0"/>
            </a:rPr>
            <a:t>Es el circuito que tiene por objetivo controlar la corriente a través de la lámpara, y proporcionar la estabilización de la misma</a:t>
          </a:r>
          <a:endParaRPr lang="es-EC" sz="1400" kern="1200" dirty="0"/>
        </a:p>
      </dsp:txBody>
      <dsp:txXfrm>
        <a:off x="689231" y="56018"/>
        <a:ext cx="2304966" cy="1748424"/>
      </dsp:txXfrm>
    </dsp:sp>
    <dsp:sp modelId="{3765C958-959E-445A-B175-02D1693FC5C8}">
      <dsp:nvSpPr>
        <dsp:cNvPr id="0" name=""/>
        <dsp:cNvSpPr/>
      </dsp:nvSpPr>
      <dsp:spPr>
        <a:xfrm rot="5400000">
          <a:off x="286327" y="3318910"/>
          <a:ext cx="1759590" cy="2045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6AA10D-B270-4793-B018-552FDB74B323}">
      <dsp:nvSpPr>
        <dsp:cNvPr id="0" name=""/>
        <dsp:cNvSpPr/>
      </dsp:nvSpPr>
      <dsp:spPr>
        <a:xfrm>
          <a:off x="705561" y="2199684"/>
          <a:ext cx="2272307" cy="136338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kumimoji="0" lang="es-EC" altLang="es-ES" sz="1400" b="0" i="0" u="none" strike="noStrike" kern="1200" cap="none" normalizeH="0" baseline="0" smtClean="0">
              <a:ln>
                <a:noFill/>
              </a:ln>
              <a:solidFill>
                <a:srgbClr val="000000"/>
              </a:solidFill>
              <a:effectLst/>
              <a:latin typeface="Times New Roman" pitchFamily="18" charset="0"/>
              <a:ea typeface="Arial" pitchFamily="34" charset="0"/>
              <a:cs typeface="Times New Roman" pitchFamily="18" charset="0"/>
            </a:rPr>
            <a:t>Proporcionar las condiciones apropiadas para el calentamiento, la ignición y la estabilización de la lámpara durante su vida útil.</a:t>
          </a:r>
          <a:endParaRPr kumimoji="0" lang="es-ES" altLang="es-ES" sz="1400" b="0" i="0" u="none" strike="noStrike" kern="1200" cap="none" normalizeH="0" baseline="0" dirty="0" smtClean="0">
            <a:ln>
              <a:noFill/>
            </a:ln>
            <a:solidFill>
              <a:schemeClr val="tx1"/>
            </a:solidFill>
            <a:effectLst/>
          </a:endParaRPr>
        </a:p>
      </dsp:txBody>
      <dsp:txXfrm>
        <a:off x="745493" y="2239616"/>
        <a:ext cx="2192443" cy="1283520"/>
      </dsp:txXfrm>
    </dsp:sp>
    <dsp:sp modelId="{4CDF2D7B-BF86-4828-AC69-D650A33C1588}">
      <dsp:nvSpPr>
        <dsp:cNvPr id="0" name=""/>
        <dsp:cNvSpPr/>
      </dsp:nvSpPr>
      <dsp:spPr>
        <a:xfrm rot="68438">
          <a:off x="1165816" y="4242854"/>
          <a:ext cx="3087407" cy="2045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D8B0D3-5FD9-452D-94D1-946F96110F3D}">
      <dsp:nvSpPr>
        <dsp:cNvPr id="0" name=""/>
        <dsp:cNvSpPr/>
      </dsp:nvSpPr>
      <dsp:spPr>
        <a:xfrm>
          <a:off x="705561" y="3903915"/>
          <a:ext cx="2272307" cy="1499723"/>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kumimoji="0" lang="es-EC" altLang="es-ES" sz="1400" b="0" i="0" u="none" strike="noStrike" kern="1200" cap="none" normalizeH="0" baseline="0" dirty="0" smtClean="0">
              <a:ln>
                <a:noFill/>
              </a:ln>
              <a:solidFill>
                <a:srgbClr val="000000"/>
              </a:solidFill>
              <a:effectLst/>
              <a:latin typeface="Times New Roman" pitchFamily="18" charset="0"/>
              <a:ea typeface="Arial" pitchFamily="34" charset="0"/>
              <a:cs typeface="Times New Roman" pitchFamily="18" charset="0"/>
            </a:rPr>
            <a:t>Incorporar protecciones </a:t>
          </a:r>
          <a:endParaRPr lang="es-EC" sz="1400" kern="1200" dirty="0"/>
        </a:p>
      </dsp:txBody>
      <dsp:txXfrm>
        <a:off x="749486" y="3947840"/>
        <a:ext cx="2184457" cy="1411873"/>
      </dsp:txXfrm>
    </dsp:sp>
    <dsp:sp modelId="{2C5BF88B-DF56-4862-9404-54B3D26B33DA}">
      <dsp:nvSpPr>
        <dsp:cNvPr id="0" name=""/>
        <dsp:cNvSpPr/>
      </dsp:nvSpPr>
      <dsp:spPr>
        <a:xfrm rot="16200000">
          <a:off x="3413001" y="3421468"/>
          <a:ext cx="1692031" cy="2045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8AE0BE-262A-4D2F-B56A-C1C7E33362DE}">
      <dsp:nvSpPr>
        <dsp:cNvPr id="0" name=""/>
        <dsp:cNvSpPr/>
      </dsp:nvSpPr>
      <dsp:spPr>
        <a:xfrm>
          <a:off x="3798456" y="4040254"/>
          <a:ext cx="2272307" cy="136338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kumimoji="0" lang="es-EC" altLang="es-ES" sz="1400" b="0" i="0" u="none" strike="noStrike" kern="1200" cap="none" normalizeH="0" baseline="0" smtClean="0">
              <a:ln>
                <a:noFill/>
              </a:ln>
              <a:solidFill>
                <a:srgbClr val="000000"/>
              </a:solidFill>
              <a:effectLst/>
              <a:latin typeface="Times New Roman" pitchFamily="18" charset="0"/>
              <a:ea typeface="Arial" pitchFamily="34" charset="0"/>
              <a:cs typeface="Times New Roman" pitchFamily="18" charset="0"/>
            </a:rPr>
            <a:t>Mantener la potencia de lámpara </a:t>
          </a:r>
          <a:endParaRPr lang="es-EC" sz="1400" kern="1200"/>
        </a:p>
      </dsp:txBody>
      <dsp:txXfrm>
        <a:off x="3838388" y="4080186"/>
        <a:ext cx="2192443" cy="1283520"/>
      </dsp:txXfrm>
    </dsp:sp>
    <dsp:sp modelId="{25ABBED2-FA93-44EB-84A2-FCE5A555DD0F}">
      <dsp:nvSpPr>
        <dsp:cNvPr id="0" name=""/>
        <dsp:cNvSpPr/>
      </dsp:nvSpPr>
      <dsp:spPr>
        <a:xfrm rot="16200000">
          <a:off x="3413001" y="1717238"/>
          <a:ext cx="1692031" cy="2045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0C51E8-5878-49D3-A430-B8401CD934B6}">
      <dsp:nvSpPr>
        <dsp:cNvPr id="0" name=""/>
        <dsp:cNvSpPr/>
      </dsp:nvSpPr>
      <dsp:spPr>
        <a:xfrm>
          <a:off x="3798456" y="2336023"/>
          <a:ext cx="2272307" cy="136338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kumimoji="0" lang="es-EC" altLang="es-ES" sz="1400" b="0" i="0" u="none" strike="noStrike" kern="1200" cap="none" normalizeH="0" baseline="0" smtClean="0">
              <a:ln>
                <a:noFill/>
              </a:ln>
              <a:solidFill>
                <a:srgbClr val="000000"/>
              </a:solidFill>
              <a:effectLst/>
              <a:latin typeface="Times New Roman" pitchFamily="18" charset="0"/>
              <a:ea typeface="Arial" pitchFamily="34" charset="0"/>
              <a:cs typeface="Times New Roman" pitchFamily="18" charset="0"/>
            </a:rPr>
            <a:t>Mantener la distorsión de la corriente de alimentación dentro de los límites especificados</a:t>
          </a:r>
          <a:endParaRPr lang="es-EC" sz="1400" kern="1200"/>
        </a:p>
      </dsp:txBody>
      <dsp:txXfrm>
        <a:off x="3838388" y="2375955"/>
        <a:ext cx="2192443" cy="1283520"/>
      </dsp:txXfrm>
    </dsp:sp>
    <dsp:sp modelId="{4219E340-C0AD-427C-8E57-16AA65902B92}">
      <dsp:nvSpPr>
        <dsp:cNvPr id="0" name=""/>
        <dsp:cNvSpPr/>
      </dsp:nvSpPr>
      <dsp:spPr>
        <a:xfrm>
          <a:off x="3798456" y="631792"/>
          <a:ext cx="2272307" cy="136338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kumimoji="0" lang="es-EC" altLang="es-ES" sz="1400" b="0" i="0" u="none" strike="noStrike" kern="1200" cap="none" normalizeH="0" baseline="0" dirty="0" smtClean="0">
              <a:ln>
                <a:noFill/>
              </a:ln>
              <a:solidFill>
                <a:srgbClr val="000000"/>
              </a:solidFill>
              <a:effectLst/>
              <a:latin typeface="Times New Roman" pitchFamily="18" charset="0"/>
              <a:ea typeface="Arial" pitchFamily="34" charset="0"/>
              <a:cs typeface="Times New Roman" pitchFamily="18" charset="0"/>
            </a:rPr>
            <a:t>Cumplir con los requerimientos establecidos por las diferentes normas con respecto a los niveles de factor de potencia y distorsión armónica</a:t>
          </a:r>
          <a:endParaRPr lang="es-EC" sz="1400" kern="1200" dirty="0"/>
        </a:p>
      </dsp:txBody>
      <dsp:txXfrm>
        <a:off x="3838388" y="671724"/>
        <a:ext cx="2192443" cy="1283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375B-DDEC-4025-ADA8-F6C34A3CD1C3}">
      <dsp:nvSpPr>
        <dsp:cNvPr id="0" name=""/>
        <dsp:cNvSpPr/>
      </dsp:nvSpPr>
      <dsp:spPr>
        <a:xfrm>
          <a:off x="8427400" y="3615483"/>
          <a:ext cx="520046" cy="91440"/>
        </a:xfrm>
        <a:custGeom>
          <a:avLst/>
          <a:gdLst/>
          <a:ahLst/>
          <a:cxnLst/>
          <a:rect l="0" t="0" r="0" b="0"/>
          <a:pathLst>
            <a:path>
              <a:moveTo>
                <a:pt x="0" y="45720"/>
              </a:moveTo>
              <a:lnTo>
                <a:pt x="311543" y="45720"/>
              </a:lnTo>
              <a:lnTo>
                <a:pt x="311543" y="46626"/>
              </a:lnTo>
              <a:lnTo>
                <a:pt x="520046" y="4662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D1A3A-698F-4A3D-A58B-52E48425DA9D}">
      <dsp:nvSpPr>
        <dsp:cNvPr id="0" name=""/>
        <dsp:cNvSpPr/>
      </dsp:nvSpPr>
      <dsp:spPr>
        <a:xfrm>
          <a:off x="6603277" y="3615483"/>
          <a:ext cx="417004" cy="91440"/>
        </a:xfrm>
        <a:custGeom>
          <a:avLst/>
          <a:gdLst/>
          <a:ahLst/>
          <a:cxnLst/>
          <a:rect l="0" t="0" r="0" b="0"/>
          <a:pathLst>
            <a:path>
              <a:moveTo>
                <a:pt x="0" y="45720"/>
              </a:moveTo>
              <a:lnTo>
                <a:pt x="417004"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76720-2491-4C18-B2F9-59E5C9818D17}">
      <dsp:nvSpPr>
        <dsp:cNvPr id="0" name=""/>
        <dsp:cNvSpPr/>
      </dsp:nvSpPr>
      <dsp:spPr>
        <a:xfrm>
          <a:off x="4101251" y="3615483"/>
          <a:ext cx="417004" cy="91440"/>
        </a:xfrm>
        <a:custGeom>
          <a:avLst/>
          <a:gdLst/>
          <a:ahLst/>
          <a:cxnLst/>
          <a:rect l="0" t="0" r="0" b="0"/>
          <a:pathLst>
            <a:path>
              <a:moveTo>
                <a:pt x="0" y="45720"/>
              </a:moveTo>
              <a:lnTo>
                <a:pt x="417004" y="45720"/>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B8218-E07F-477F-B097-A236EF0A01F4}">
      <dsp:nvSpPr>
        <dsp:cNvPr id="0" name=""/>
        <dsp:cNvSpPr/>
      </dsp:nvSpPr>
      <dsp:spPr>
        <a:xfrm>
          <a:off x="2262116" y="2458841"/>
          <a:ext cx="417004" cy="1202361"/>
        </a:xfrm>
        <a:custGeom>
          <a:avLst/>
          <a:gdLst/>
          <a:ahLst/>
          <a:cxnLst/>
          <a:rect l="0" t="0" r="0" b="0"/>
          <a:pathLst>
            <a:path>
              <a:moveTo>
                <a:pt x="0" y="0"/>
              </a:moveTo>
              <a:lnTo>
                <a:pt x="208502" y="0"/>
              </a:lnTo>
              <a:lnTo>
                <a:pt x="208502" y="1202361"/>
              </a:lnTo>
              <a:lnTo>
                <a:pt x="417004" y="120236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2B294-D02E-42CC-9873-DC8DED85D6F1}">
      <dsp:nvSpPr>
        <dsp:cNvPr id="0" name=""/>
        <dsp:cNvSpPr/>
      </dsp:nvSpPr>
      <dsp:spPr>
        <a:xfrm>
          <a:off x="8493350" y="1938616"/>
          <a:ext cx="417004" cy="91440"/>
        </a:xfrm>
        <a:custGeom>
          <a:avLst/>
          <a:gdLst/>
          <a:ahLst/>
          <a:cxnLst/>
          <a:rect l="0" t="0" r="0" b="0"/>
          <a:pathLst>
            <a:path>
              <a:moveTo>
                <a:pt x="0" y="45720"/>
              </a:moveTo>
              <a:lnTo>
                <a:pt x="417004"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C7452-E731-413B-BED4-D035759C1BB1}">
      <dsp:nvSpPr>
        <dsp:cNvPr id="0" name=""/>
        <dsp:cNvSpPr/>
      </dsp:nvSpPr>
      <dsp:spPr>
        <a:xfrm>
          <a:off x="6501132" y="1278035"/>
          <a:ext cx="417004" cy="706301"/>
        </a:xfrm>
        <a:custGeom>
          <a:avLst/>
          <a:gdLst/>
          <a:ahLst/>
          <a:cxnLst/>
          <a:rect l="0" t="0" r="0" b="0"/>
          <a:pathLst>
            <a:path>
              <a:moveTo>
                <a:pt x="0" y="0"/>
              </a:moveTo>
              <a:lnTo>
                <a:pt x="208502" y="0"/>
              </a:lnTo>
              <a:lnTo>
                <a:pt x="208502" y="706301"/>
              </a:lnTo>
              <a:lnTo>
                <a:pt x="417004" y="70630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30C20-9747-473B-AB17-14EF4C0CCB4D}">
      <dsp:nvSpPr>
        <dsp:cNvPr id="0" name=""/>
        <dsp:cNvSpPr/>
      </dsp:nvSpPr>
      <dsp:spPr>
        <a:xfrm>
          <a:off x="8521206" y="526014"/>
          <a:ext cx="417004" cy="91440"/>
        </a:xfrm>
        <a:custGeom>
          <a:avLst/>
          <a:gdLst/>
          <a:ahLst/>
          <a:cxnLst/>
          <a:rect l="0" t="0" r="0" b="0"/>
          <a:pathLst>
            <a:path>
              <a:moveTo>
                <a:pt x="0" y="45720"/>
              </a:moveTo>
              <a:lnTo>
                <a:pt x="417004" y="4572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CCDD4E-3014-4D97-8028-76E34EC0C476}">
      <dsp:nvSpPr>
        <dsp:cNvPr id="0" name=""/>
        <dsp:cNvSpPr/>
      </dsp:nvSpPr>
      <dsp:spPr>
        <a:xfrm>
          <a:off x="6501132" y="571734"/>
          <a:ext cx="417004" cy="706301"/>
        </a:xfrm>
        <a:custGeom>
          <a:avLst/>
          <a:gdLst/>
          <a:ahLst/>
          <a:cxnLst/>
          <a:rect l="0" t="0" r="0" b="0"/>
          <a:pathLst>
            <a:path>
              <a:moveTo>
                <a:pt x="0" y="706301"/>
              </a:moveTo>
              <a:lnTo>
                <a:pt x="208502" y="706301"/>
              </a:lnTo>
              <a:lnTo>
                <a:pt x="208502" y="0"/>
              </a:lnTo>
              <a:lnTo>
                <a:pt x="417004" y="0"/>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E9A4B-5AEE-48A9-99DF-7E703F0A69C7}">
      <dsp:nvSpPr>
        <dsp:cNvPr id="0" name=""/>
        <dsp:cNvSpPr/>
      </dsp:nvSpPr>
      <dsp:spPr>
        <a:xfrm>
          <a:off x="3999106" y="1232315"/>
          <a:ext cx="417004" cy="91440"/>
        </a:xfrm>
        <a:custGeom>
          <a:avLst/>
          <a:gdLst/>
          <a:ahLst/>
          <a:cxnLst/>
          <a:rect l="0" t="0" r="0" b="0"/>
          <a:pathLst>
            <a:path>
              <a:moveTo>
                <a:pt x="0" y="45720"/>
              </a:moveTo>
              <a:lnTo>
                <a:pt x="417004" y="45720"/>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702E9-2658-422D-A1A6-84294AA5D7E8}">
      <dsp:nvSpPr>
        <dsp:cNvPr id="0" name=""/>
        <dsp:cNvSpPr/>
      </dsp:nvSpPr>
      <dsp:spPr>
        <a:xfrm>
          <a:off x="2262116" y="1278035"/>
          <a:ext cx="417004" cy="1180806"/>
        </a:xfrm>
        <a:custGeom>
          <a:avLst/>
          <a:gdLst/>
          <a:ahLst/>
          <a:cxnLst/>
          <a:rect l="0" t="0" r="0" b="0"/>
          <a:pathLst>
            <a:path>
              <a:moveTo>
                <a:pt x="0" y="1180806"/>
              </a:moveTo>
              <a:lnTo>
                <a:pt x="208502" y="1180806"/>
              </a:lnTo>
              <a:lnTo>
                <a:pt x="208502" y="0"/>
              </a:lnTo>
              <a:lnTo>
                <a:pt x="417004"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1C3C6A-DEE5-499A-97D4-79BD4D522572}">
      <dsp:nvSpPr>
        <dsp:cNvPr id="0" name=""/>
        <dsp:cNvSpPr/>
      </dsp:nvSpPr>
      <dsp:spPr>
        <a:xfrm>
          <a:off x="177094" y="1866779"/>
          <a:ext cx="2085021" cy="1184123"/>
        </a:xfrm>
        <a:prstGeom prst="rect">
          <a:avLst/>
        </a:prstGeom>
        <a:gradFill rotWithShape="0">
          <a:gsLst>
            <a:gs pos="0">
              <a:schemeClr val="accent1">
                <a:shade val="80000"/>
                <a:hueOff val="0"/>
                <a:satOff val="0"/>
                <a:lumOff val="0"/>
                <a:alphaOff val="0"/>
                <a:tint val="35000"/>
                <a:satMod val="253000"/>
              </a:schemeClr>
            </a:gs>
            <a:gs pos="50000">
              <a:schemeClr val="accent1">
                <a:shade val="80000"/>
                <a:hueOff val="0"/>
                <a:satOff val="0"/>
                <a:lumOff val="0"/>
                <a:alphaOff val="0"/>
                <a:tint val="42000"/>
                <a:satMod val="255000"/>
              </a:schemeClr>
            </a:gs>
            <a:gs pos="97000">
              <a:schemeClr val="accent1">
                <a:shade val="80000"/>
                <a:hueOff val="0"/>
                <a:satOff val="0"/>
                <a:lumOff val="0"/>
                <a:alphaOff val="0"/>
                <a:tint val="53000"/>
                <a:satMod val="260000"/>
              </a:schemeClr>
            </a:gs>
            <a:gs pos="100000">
              <a:schemeClr val="accent1">
                <a:shade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CLASIFICACION DE LOS BALASTROS</a:t>
          </a:r>
          <a:endParaRPr lang="es-ES" sz="1200" kern="1200" dirty="0"/>
        </a:p>
      </dsp:txBody>
      <dsp:txXfrm>
        <a:off x="177094" y="1866779"/>
        <a:ext cx="2085021" cy="1184123"/>
      </dsp:txXfrm>
    </dsp:sp>
    <dsp:sp modelId="{0AE19A1E-565A-456D-93FC-8F7AC9E43115}">
      <dsp:nvSpPr>
        <dsp:cNvPr id="0" name=""/>
        <dsp:cNvSpPr/>
      </dsp:nvSpPr>
      <dsp:spPr>
        <a:xfrm>
          <a:off x="2679120" y="723948"/>
          <a:ext cx="1319985" cy="1108174"/>
        </a:xfrm>
        <a:prstGeom prst="rect">
          <a:avLst/>
        </a:prstGeom>
        <a:gradFill rotWithShape="0">
          <a:gsLst>
            <a:gs pos="0">
              <a:schemeClr val="accent1">
                <a:tint val="99000"/>
                <a:hueOff val="0"/>
                <a:satOff val="0"/>
                <a:lumOff val="0"/>
                <a:alphaOff val="0"/>
                <a:tint val="35000"/>
                <a:satMod val="253000"/>
              </a:schemeClr>
            </a:gs>
            <a:gs pos="50000">
              <a:schemeClr val="accent1">
                <a:tint val="99000"/>
                <a:hueOff val="0"/>
                <a:satOff val="0"/>
                <a:lumOff val="0"/>
                <a:alphaOff val="0"/>
                <a:tint val="42000"/>
                <a:satMod val="255000"/>
              </a:schemeClr>
            </a:gs>
            <a:gs pos="97000">
              <a:schemeClr val="accent1">
                <a:tint val="99000"/>
                <a:hueOff val="0"/>
                <a:satOff val="0"/>
                <a:lumOff val="0"/>
                <a:alphaOff val="0"/>
                <a:tint val="53000"/>
                <a:satMod val="260000"/>
              </a:schemeClr>
            </a:gs>
            <a:gs pos="100000">
              <a:schemeClr val="accent1">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Balastro Electromagnético</a:t>
          </a:r>
          <a:endParaRPr lang="es-ES" sz="1200" kern="1200" dirty="0"/>
        </a:p>
      </dsp:txBody>
      <dsp:txXfrm>
        <a:off x="2679120" y="723948"/>
        <a:ext cx="1319985" cy="1108174"/>
      </dsp:txXfrm>
    </dsp:sp>
    <dsp:sp modelId="{D1BEA398-68D2-4E8E-8954-9A494C4A1D96}">
      <dsp:nvSpPr>
        <dsp:cNvPr id="0" name=""/>
        <dsp:cNvSpPr/>
      </dsp:nvSpPr>
      <dsp:spPr>
        <a:xfrm>
          <a:off x="4416110" y="505855"/>
          <a:ext cx="2085021" cy="1544360"/>
        </a:xfrm>
        <a:prstGeom prst="rect">
          <a:avLst/>
        </a:prstGeom>
        <a:gradFill rotWithShape="0">
          <a:gsLst>
            <a:gs pos="0">
              <a:schemeClr val="accent1">
                <a:tint val="80000"/>
                <a:hueOff val="0"/>
                <a:satOff val="0"/>
                <a:lumOff val="0"/>
                <a:alphaOff val="0"/>
                <a:tint val="35000"/>
                <a:satMod val="253000"/>
              </a:schemeClr>
            </a:gs>
            <a:gs pos="50000">
              <a:schemeClr val="accent1">
                <a:tint val="80000"/>
                <a:hueOff val="0"/>
                <a:satOff val="0"/>
                <a:lumOff val="0"/>
                <a:alphaOff val="0"/>
                <a:tint val="42000"/>
                <a:satMod val="255000"/>
              </a:schemeClr>
            </a:gs>
            <a:gs pos="97000">
              <a:schemeClr val="accent1">
                <a:tint val="80000"/>
                <a:hueOff val="0"/>
                <a:satOff val="0"/>
                <a:lumOff val="0"/>
                <a:alphaOff val="0"/>
                <a:tint val="53000"/>
                <a:satMod val="260000"/>
              </a:schemeClr>
            </a:gs>
            <a:gs pos="100000">
              <a:schemeClr val="accent1">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Formado por un núcleo de láminas de acero rodeadas por dos bobinas de cobre o aluminio y un capacitor. Con estos componente se arranca y regula  la corriente en la lámpara HID.</a:t>
          </a:r>
          <a:endParaRPr lang="es-ES" sz="1200" kern="1200" dirty="0"/>
        </a:p>
      </dsp:txBody>
      <dsp:txXfrm>
        <a:off x="4416110" y="505855"/>
        <a:ext cx="2085021" cy="1544360"/>
      </dsp:txXfrm>
    </dsp:sp>
    <dsp:sp modelId="{F1848AF9-0009-4DD1-8D53-97141F0DEFFC}">
      <dsp:nvSpPr>
        <dsp:cNvPr id="0" name=""/>
        <dsp:cNvSpPr/>
      </dsp:nvSpPr>
      <dsp:spPr>
        <a:xfrm>
          <a:off x="6918137" y="253768"/>
          <a:ext cx="1603069" cy="635931"/>
        </a:xfrm>
        <a:prstGeom prst="rect">
          <a:avLst/>
        </a:prstGeom>
        <a:gradFill rotWithShape="0">
          <a:gsLst>
            <a:gs pos="0">
              <a:schemeClr val="accent1">
                <a:tint val="70000"/>
                <a:hueOff val="0"/>
                <a:satOff val="0"/>
                <a:lumOff val="0"/>
                <a:alphaOff val="0"/>
                <a:tint val="35000"/>
                <a:satMod val="253000"/>
              </a:schemeClr>
            </a:gs>
            <a:gs pos="50000">
              <a:schemeClr val="accent1">
                <a:tint val="70000"/>
                <a:hueOff val="0"/>
                <a:satOff val="0"/>
                <a:lumOff val="0"/>
                <a:alphaOff val="0"/>
                <a:tint val="42000"/>
                <a:satMod val="255000"/>
              </a:schemeClr>
            </a:gs>
            <a:gs pos="97000">
              <a:schemeClr val="accent1">
                <a:tint val="70000"/>
                <a:hueOff val="0"/>
                <a:satOff val="0"/>
                <a:lumOff val="0"/>
                <a:alphaOff val="0"/>
                <a:tint val="53000"/>
                <a:satMod val="260000"/>
              </a:schemeClr>
            </a:gs>
            <a:gs pos="100000">
              <a:schemeClr val="accent1">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noProof="0" dirty="0" smtClean="0"/>
            <a:t>Ventajas</a:t>
          </a:r>
          <a:endParaRPr lang="es-ES" sz="1200" kern="1200" noProof="0" dirty="0"/>
        </a:p>
      </dsp:txBody>
      <dsp:txXfrm>
        <a:off x="6918137" y="253768"/>
        <a:ext cx="1603069" cy="635931"/>
      </dsp:txXfrm>
    </dsp:sp>
    <dsp:sp modelId="{CACE9321-E20B-494D-89CE-A1DF4A8AB966}">
      <dsp:nvSpPr>
        <dsp:cNvPr id="0" name=""/>
        <dsp:cNvSpPr/>
      </dsp:nvSpPr>
      <dsp:spPr>
        <a:xfrm>
          <a:off x="8938210" y="906"/>
          <a:ext cx="2085021" cy="1141656"/>
        </a:xfrm>
        <a:prstGeom prst="rect">
          <a:avLst/>
        </a:prstGeom>
        <a:gradFill rotWithShape="0">
          <a:gsLst>
            <a:gs pos="0">
              <a:schemeClr val="accent1">
                <a:tint val="70000"/>
                <a:hueOff val="0"/>
                <a:satOff val="0"/>
                <a:lumOff val="0"/>
                <a:alphaOff val="0"/>
                <a:tint val="35000"/>
                <a:satMod val="253000"/>
              </a:schemeClr>
            </a:gs>
            <a:gs pos="50000">
              <a:schemeClr val="accent1">
                <a:tint val="70000"/>
                <a:hueOff val="0"/>
                <a:satOff val="0"/>
                <a:lumOff val="0"/>
                <a:alphaOff val="0"/>
                <a:tint val="42000"/>
                <a:satMod val="255000"/>
              </a:schemeClr>
            </a:gs>
            <a:gs pos="97000">
              <a:schemeClr val="accent1">
                <a:tint val="70000"/>
                <a:hueOff val="0"/>
                <a:satOff val="0"/>
                <a:lumOff val="0"/>
                <a:alphaOff val="0"/>
                <a:tint val="53000"/>
                <a:satMod val="260000"/>
              </a:schemeClr>
            </a:gs>
            <a:gs pos="100000">
              <a:schemeClr val="accent1">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Económicos, simples,  confiables </a:t>
          </a:r>
          <a:endParaRPr lang="es-ES" sz="1200" kern="1200" dirty="0"/>
        </a:p>
      </dsp:txBody>
      <dsp:txXfrm>
        <a:off x="8938210" y="906"/>
        <a:ext cx="2085021" cy="1141656"/>
      </dsp:txXfrm>
    </dsp:sp>
    <dsp:sp modelId="{1E4C1067-97F0-4FF0-AC1C-461F42006738}">
      <dsp:nvSpPr>
        <dsp:cNvPr id="0" name=""/>
        <dsp:cNvSpPr/>
      </dsp:nvSpPr>
      <dsp:spPr>
        <a:xfrm>
          <a:off x="6918137" y="1666370"/>
          <a:ext cx="1575213" cy="635931"/>
        </a:xfrm>
        <a:prstGeom prst="rect">
          <a:avLst/>
        </a:prstGeom>
        <a:gradFill rotWithShape="0">
          <a:gsLst>
            <a:gs pos="0">
              <a:schemeClr val="accent1">
                <a:tint val="70000"/>
                <a:hueOff val="0"/>
                <a:satOff val="0"/>
                <a:lumOff val="0"/>
                <a:alphaOff val="0"/>
                <a:tint val="35000"/>
                <a:satMod val="253000"/>
              </a:schemeClr>
            </a:gs>
            <a:gs pos="50000">
              <a:schemeClr val="accent1">
                <a:tint val="70000"/>
                <a:hueOff val="0"/>
                <a:satOff val="0"/>
                <a:lumOff val="0"/>
                <a:alphaOff val="0"/>
                <a:tint val="42000"/>
                <a:satMod val="255000"/>
              </a:schemeClr>
            </a:gs>
            <a:gs pos="97000">
              <a:schemeClr val="accent1">
                <a:tint val="70000"/>
                <a:hueOff val="0"/>
                <a:satOff val="0"/>
                <a:lumOff val="0"/>
                <a:alphaOff val="0"/>
                <a:tint val="53000"/>
                <a:satMod val="260000"/>
              </a:schemeClr>
            </a:gs>
            <a:gs pos="100000">
              <a:schemeClr val="accent1">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Desventajas</a:t>
          </a:r>
          <a:endParaRPr lang="es-ES" sz="1200" kern="1200" dirty="0"/>
        </a:p>
      </dsp:txBody>
      <dsp:txXfrm>
        <a:off x="6918137" y="1666370"/>
        <a:ext cx="1575213" cy="635931"/>
      </dsp:txXfrm>
    </dsp:sp>
    <dsp:sp modelId="{455D8548-31AC-4CCA-A669-5FBFAB1F460D}">
      <dsp:nvSpPr>
        <dsp:cNvPr id="0" name=""/>
        <dsp:cNvSpPr/>
      </dsp:nvSpPr>
      <dsp:spPr>
        <a:xfrm>
          <a:off x="8910354" y="1403190"/>
          <a:ext cx="2085021" cy="1162292"/>
        </a:xfrm>
        <a:prstGeom prst="rect">
          <a:avLst/>
        </a:prstGeom>
        <a:gradFill rotWithShape="0">
          <a:gsLst>
            <a:gs pos="0">
              <a:schemeClr val="accent1">
                <a:tint val="70000"/>
                <a:hueOff val="0"/>
                <a:satOff val="0"/>
                <a:lumOff val="0"/>
                <a:alphaOff val="0"/>
                <a:tint val="35000"/>
                <a:satMod val="253000"/>
              </a:schemeClr>
            </a:gs>
            <a:gs pos="50000">
              <a:schemeClr val="accent1">
                <a:tint val="70000"/>
                <a:hueOff val="0"/>
                <a:satOff val="0"/>
                <a:lumOff val="0"/>
                <a:alphaOff val="0"/>
                <a:tint val="42000"/>
                <a:satMod val="255000"/>
              </a:schemeClr>
            </a:gs>
            <a:gs pos="97000">
              <a:schemeClr val="accent1">
                <a:tint val="70000"/>
                <a:hueOff val="0"/>
                <a:satOff val="0"/>
                <a:lumOff val="0"/>
                <a:alphaOff val="0"/>
                <a:tint val="53000"/>
                <a:satMod val="260000"/>
              </a:schemeClr>
            </a:gs>
            <a:gs pos="100000">
              <a:schemeClr val="accent1">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Gran Tamaño y peso, baja eficiencia, sensibles a variaciones en el voltaje de alimentación</a:t>
          </a:r>
          <a:endParaRPr lang="es-ES" sz="1200" kern="1200" dirty="0"/>
        </a:p>
      </dsp:txBody>
      <dsp:txXfrm>
        <a:off x="8910354" y="1403190"/>
        <a:ext cx="2085021" cy="1162292"/>
      </dsp:txXfrm>
    </dsp:sp>
    <dsp:sp modelId="{83206A87-C9C6-455A-9DD6-005C69107FE9}">
      <dsp:nvSpPr>
        <dsp:cNvPr id="0" name=""/>
        <dsp:cNvSpPr/>
      </dsp:nvSpPr>
      <dsp:spPr>
        <a:xfrm>
          <a:off x="2679120" y="3128670"/>
          <a:ext cx="1422130" cy="1065064"/>
        </a:xfrm>
        <a:prstGeom prst="rect">
          <a:avLst/>
        </a:prstGeom>
        <a:gradFill rotWithShape="0">
          <a:gsLst>
            <a:gs pos="0">
              <a:schemeClr val="accent1">
                <a:tint val="99000"/>
                <a:hueOff val="0"/>
                <a:satOff val="0"/>
                <a:lumOff val="0"/>
                <a:alphaOff val="0"/>
                <a:tint val="35000"/>
                <a:satMod val="253000"/>
              </a:schemeClr>
            </a:gs>
            <a:gs pos="50000">
              <a:schemeClr val="accent1">
                <a:tint val="99000"/>
                <a:hueOff val="0"/>
                <a:satOff val="0"/>
                <a:lumOff val="0"/>
                <a:alphaOff val="0"/>
                <a:tint val="42000"/>
                <a:satMod val="255000"/>
              </a:schemeClr>
            </a:gs>
            <a:gs pos="97000">
              <a:schemeClr val="accent1">
                <a:tint val="99000"/>
                <a:hueOff val="0"/>
                <a:satOff val="0"/>
                <a:lumOff val="0"/>
                <a:alphaOff val="0"/>
                <a:tint val="53000"/>
                <a:satMod val="260000"/>
              </a:schemeClr>
            </a:gs>
            <a:gs pos="100000">
              <a:schemeClr val="accent1">
                <a:tint val="99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Balastro</a:t>
          </a:r>
          <a:r>
            <a:rPr lang="en-US" sz="1200" b="1" kern="1200" dirty="0" smtClean="0"/>
            <a:t> </a:t>
          </a:r>
          <a:r>
            <a:rPr lang="es-ES" sz="1200" b="1" kern="1200" noProof="0" dirty="0" smtClean="0"/>
            <a:t>Electrónico</a:t>
          </a:r>
          <a:endParaRPr lang="es-ES" sz="1200" b="1" kern="1200" noProof="0" dirty="0"/>
        </a:p>
      </dsp:txBody>
      <dsp:txXfrm>
        <a:off x="2679120" y="3128670"/>
        <a:ext cx="1422130" cy="1065064"/>
      </dsp:txXfrm>
    </dsp:sp>
    <dsp:sp modelId="{D8FB6E65-EBF4-41B6-A801-D0186141142F}">
      <dsp:nvSpPr>
        <dsp:cNvPr id="0" name=""/>
        <dsp:cNvSpPr/>
      </dsp:nvSpPr>
      <dsp:spPr>
        <a:xfrm>
          <a:off x="4518256" y="2979751"/>
          <a:ext cx="2085021" cy="1362903"/>
        </a:xfrm>
        <a:prstGeom prst="rect">
          <a:avLst/>
        </a:prstGeom>
        <a:gradFill rotWithShape="0">
          <a:gsLst>
            <a:gs pos="0">
              <a:schemeClr val="accent1">
                <a:tint val="80000"/>
                <a:hueOff val="0"/>
                <a:satOff val="0"/>
                <a:lumOff val="0"/>
                <a:alphaOff val="0"/>
                <a:tint val="35000"/>
                <a:satMod val="253000"/>
              </a:schemeClr>
            </a:gs>
            <a:gs pos="50000">
              <a:schemeClr val="accent1">
                <a:tint val="80000"/>
                <a:hueOff val="0"/>
                <a:satOff val="0"/>
                <a:lumOff val="0"/>
                <a:alphaOff val="0"/>
                <a:tint val="42000"/>
                <a:satMod val="255000"/>
              </a:schemeClr>
            </a:gs>
            <a:gs pos="97000">
              <a:schemeClr val="accent1">
                <a:tint val="80000"/>
                <a:hueOff val="0"/>
                <a:satOff val="0"/>
                <a:lumOff val="0"/>
                <a:alphaOff val="0"/>
                <a:tint val="53000"/>
                <a:satMod val="260000"/>
              </a:schemeClr>
            </a:gs>
            <a:gs pos="100000">
              <a:schemeClr val="accent1">
                <a:tint val="8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Enciende y regula las lámparas HID en altas frecuencias mayores a 10KHz usando componentes electrónicos en lugar de un transformador.</a:t>
          </a:r>
          <a:endParaRPr lang="es-ES" sz="1200" kern="1200" dirty="0"/>
        </a:p>
      </dsp:txBody>
      <dsp:txXfrm>
        <a:off x="4518256" y="2979751"/>
        <a:ext cx="2085021" cy="1362903"/>
      </dsp:txXfrm>
    </dsp:sp>
    <dsp:sp modelId="{9DEA7DB3-1AD4-43A4-8F12-F9B72627168C}">
      <dsp:nvSpPr>
        <dsp:cNvPr id="0" name=""/>
        <dsp:cNvSpPr/>
      </dsp:nvSpPr>
      <dsp:spPr>
        <a:xfrm>
          <a:off x="7020282" y="3343237"/>
          <a:ext cx="1407118" cy="635931"/>
        </a:xfrm>
        <a:prstGeom prst="rect">
          <a:avLst/>
        </a:prstGeom>
        <a:gradFill rotWithShape="0">
          <a:gsLst>
            <a:gs pos="0">
              <a:schemeClr val="accent1">
                <a:tint val="70000"/>
                <a:hueOff val="0"/>
                <a:satOff val="0"/>
                <a:lumOff val="0"/>
                <a:alphaOff val="0"/>
                <a:tint val="35000"/>
                <a:satMod val="253000"/>
              </a:schemeClr>
            </a:gs>
            <a:gs pos="50000">
              <a:schemeClr val="accent1">
                <a:tint val="70000"/>
                <a:hueOff val="0"/>
                <a:satOff val="0"/>
                <a:lumOff val="0"/>
                <a:alphaOff val="0"/>
                <a:tint val="42000"/>
                <a:satMod val="255000"/>
              </a:schemeClr>
            </a:gs>
            <a:gs pos="97000">
              <a:schemeClr val="accent1">
                <a:tint val="70000"/>
                <a:hueOff val="0"/>
                <a:satOff val="0"/>
                <a:lumOff val="0"/>
                <a:alphaOff val="0"/>
                <a:tint val="53000"/>
                <a:satMod val="260000"/>
              </a:schemeClr>
            </a:gs>
            <a:gs pos="100000">
              <a:schemeClr val="accent1">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Ventajas</a:t>
          </a:r>
          <a:endParaRPr lang="es-ES" sz="1200" kern="1200" dirty="0"/>
        </a:p>
      </dsp:txBody>
      <dsp:txXfrm>
        <a:off x="7020282" y="3343237"/>
        <a:ext cx="1407118" cy="635931"/>
      </dsp:txXfrm>
    </dsp:sp>
    <dsp:sp modelId="{3B6E01DC-67DC-4356-B4C5-89ADB08BFCB6}">
      <dsp:nvSpPr>
        <dsp:cNvPr id="0" name=""/>
        <dsp:cNvSpPr/>
      </dsp:nvSpPr>
      <dsp:spPr>
        <a:xfrm>
          <a:off x="8947447" y="2827016"/>
          <a:ext cx="1998243" cy="1670185"/>
        </a:xfrm>
        <a:prstGeom prst="rect">
          <a:avLst/>
        </a:prstGeom>
        <a:gradFill rotWithShape="0">
          <a:gsLst>
            <a:gs pos="0">
              <a:schemeClr val="accent1">
                <a:tint val="70000"/>
                <a:hueOff val="0"/>
                <a:satOff val="0"/>
                <a:lumOff val="0"/>
                <a:alphaOff val="0"/>
                <a:tint val="35000"/>
                <a:satMod val="253000"/>
              </a:schemeClr>
            </a:gs>
            <a:gs pos="50000">
              <a:schemeClr val="accent1">
                <a:tint val="70000"/>
                <a:hueOff val="0"/>
                <a:satOff val="0"/>
                <a:lumOff val="0"/>
                <a:alphaOff val="0"/>
                <a:tint val="42000"/>
                <a:satMod val="255000"/>
              </a:schemeClr>
            </a:gs>
            <a:gs pos="97000">
              <a:schemeClr val="accent1">
                <a:tint val="70000"/>
                <a:hueOff val="0"/>
                <a:satOff val="0"/>
                <a:lumOff val="0"/>
                <a:alphaOff val="0"/>
                <a:tint val="53000"/>
                <a:satMod val="260000"/>
              </a:schemeClr>
            </a:gs>
            <a:gs pos="100000">
              <a:schemeClr val="accent1">
                <a:tint val="7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Elimina el parpadeo de la lámpara en el encendido, eliminación del ruido audible,  habilidad para </a:t>
          </a:r>
          <a:r>
            <a:rPr lang="es-EC" sz="1200" kern="1200" dirty="0" err="1" smtClean="0"/>
            <a:t>dimerizar</a:t>
          </a:r>
          <a:r>
            <a:rPr lang="es-EC" sz="1200" kern="1200" dirty="0" smtClean="0"/>
            <a:t> la </a:t>
          </a:r>
          <a:r>
            <a:rPr lang="es-EC" sz="1200" kern="1200" dirty="0" err="1" smtClean="0"/>
            <a:t>lámpara,tamaño</a:t>
          </a:r>
          <a:r>
            <a:rPr lang="es-EC" sz="1200" kern="1200" dirty="0" smtClean="0"/>
            <a:t> y peso reducidos.</a:t>
          </a:r>
          <a:endParaRPr lang="es-ES" sz="1200" kern="1200" dirty="0"/>
        </a:p>
      </dsp:txBody>
      <dsp:txXfrm>
        <a:off x="8947447" y="2827016"/>
        <a:ext cx="1998243" cy="16701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A6D7-184F-4E20-A3D3-F3A87719FB5C}">
      <dsp:nvSpPr>
        <dsp:cNvPr id="0" name=""/>
        <dsp:cNvSpPr/>
      </dsp:nvSpPr>
      <dsp:spPr>
        <a:xfrm rot="5400000">
          <a:off x="-285582" y="287959"/>
          <a:ext cx="1903883" cy="13327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C" sz="3900" kern="1200" dirty="0" smtClean="0"/>
            <a:t>   </a:t>
          </a:r>
          <a:endParaRPr lang="es-EC" sz="3900" kern="1200" dirty="0"/>
        </a:p>
      </dsp:txBody>
      <dsp:txXfrm rot="-5400000">
        <a:off x="1" y="668735"/>
        <a:ext cx="1332718" cy="571165"/>
      </dsp:txXfrm>
    </dsp:sp>
    <dsp:sp modelId="{22A9B1F8-2BB6-4144-9AC9-EA7804557DDF}">
      <dsp:nvSpPr>
        <dsp:cNvPr id="0" name=""/>
        <dsp:cNvSpPr/>
      </dsp:nvSpPr>
      <dsp:spPr>
        <a:xfrm rot="5400000">
          <a:off x="3139485" y="-1804390"/>
          <a:ext cx="1237524" cy="48510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Se presenta cuando existen modulaciones en la potencia de la lámpara con una determinada frecuencia a la cual se le conoce como frecuencia característica. </a:t>
          </a:r>
          <a:endParaRPr lang="es-EC" sz="1700" kern="1200" dirty="0"/>
        </a:p>
      </dsp:txBody>
      <dsp:txXfrm rot="-5400000">
        <a:off x="1332719" y="62787"/>
        <a:ext cx="4790646" cy="1116702"/>
      </dsp:txXfrm>
    </dsp:sp>
    <dsp:sp modelId="{8C916DA0-FF09-41E6-A8CD-1E3B2D514FF5}">
      <dsp:nvSpPr>
        <dsp:cNvPr id="0" name=""/>
        <dsp:cNvSpPr/>
      </dsp:nvSpPr>
      <dsp:spPr>
        <a:xfrm rot="5400000">
          <a:off x="-285582" y="2000640"/>
          <a:ext cx="1903883" cy="13327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C" sz="3900" kern="1200" dirty="0" smtClean="0"/>
            <a:t>  </a:t>
          </a:r>
          <a:endParaRPr lang="es-EC" sz="3900" kern="1200" dirty="0"/>
        </a:p>
      </dsp:txBody>
      <dsp:txXfrm rot="-5400000">
        <a:off x="1" y="2381416"/>
        <a:ext cx="1332718" cy="571165"/>
      </dsp:txXfrm>
    </dsp:sp>
    <dsp:sp modelId="{5865B9EE-5DC7-4375-B5D6-9A70BE43F6DC}">
      <dsp:nvSpPr>
        <dsp:cNvPr id="0" name=""/>
        <dsp:cNvSpPr/>
      </dsp:nvSpPr>
      <dsp:spPr>
        <a:xfrm rot="5400000">
          <a:off x="3139485" y="-91708"/>
          <a:ext cx="1237524" cy="48510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Esto da lugar a un  sobre voltaje en la lámpara así como también a un movimiento del plasma el cual puede ser violento. Esto produce fuertes fluctuaciones en la luz.	</a:t>
          </a:r>
          <a:endParaRPr lang="es-EC" sz="1700" kern="1200" dirty="0"/>
        </a:p>
      </dsp:txBody>
      <dsp:txXfrm rot="-5400000">
        <a:off x="1332719" y="1775469"/>
        <a:ext cx="4790646" cy="1116702"/>
      </dsp:txXfrm>
    </dsp:sp>
    <dsp:sp modelId="{F15627A0-B922-44EB-BC60-9C7B318A3C28}">
      <dsp:nvSpPr>
        <dsp:cNvPr id="0" name=""/>
        <dsp:cNvSpPr/>
      </dsp:nvSpPr>
      <dsp:spPr>
        <a:xfrm rot="5400000">
          <a:off x="-285582" y="3713321"/>
          <a:ext cx="1903883" cy="13327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endParaRPr lang="es-EC" sz="3900" kern="1200" dirty="0"/>
        </a:p>
      </dsp:txBody>
      <dsp:txXfrm rot="-5400000">
        <a:off x="1" y="4094097"/>
        <a:ext cx="1332718" cy="571165"/>
      </dsp:txXfrm>
    </dsp:sp>
    <dsp:sp modelId="{B931D2A6-41CD-44FC-878A-188B91345701}">
      <dsp:nvSpPr>
        <dsp:cNvPr id="0" name=""/>
        <dsp:cNvSpPr/>
      </dsp:nvSpPr>
      <dsp:spPr>
        <a:xfrm rot="5400000">
          <a:off x="3134973" y="1699183"/>
          <a:ext cx="1237524" cy="48510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También puede producir que  el plasma toque la pared del tubo de descarga, provocando la extinción del arco, e incluso, la ruptura de la lámpara</a:t>
          </a:r>
          <a:endParaRPr lang="es-EC" sz="1700" kern="1200" dirty="0"/>
        </a:p>
      </dsp:txBody>
      <dsp:txXfrm rot="-5400000">
        <a:off x="1328207" y="3566361"/>
        <a:ext cx="4790646" cy="11167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087B2-147F-4BAF-9BA4-F51CEE2097DA}" type="datetimeFigureOut">
              <a:rPr lang="es-EC" smtClean="0"/>
              <a:t>04/04/2014</a:t>
            </a:fld>
            <a:endParaRPr lang="es-EC"/>
          </a:p>
        </p:txBody>
      </p:sp>
      <p:sp>
        <p:nvSpPr>
          <p:cNvPr id="4" name="3 Marcador de imagen de diapositiva"/>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77C97-FC62-400E-A3AF-B3DA57363313}" type="slidenum">
              <a:rPr lang="es-EC" smtClean="0"/>
              <a:t>‹Nº›</a:t>
            </a:fld>
            <a:endParaRPr lang="es-EC"/>
          </a:p>
        </p:txBody>
      </p:sp>
    </p:spTree>
    <p:extLst>
      <p:ext uri="{BB962C8B-B14F-4D97-AF65-F5344CB8AC3E}">
        <p14:creationId xmlns:p14="http://schemas.microsoft.com/office/powerpoint/2010/main" val="72992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f</a:t>
            </a:r>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4</a:t>
            </a:fld>
            <a:endParaRPr lang="es-EC"/>
          </a:p>
        </p:txBody>
      </p:sp>
    </p:spTree>
    <p:extLst>
      <p:ext uri="{BB962C8B-B14F-4D97-AF65-F5344CB8AC3E}">
        <p14:creationId xmlns:p14="http://schemas.microsoft.com/office/powerpoint/2010/main" val="399689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33</a:t>
            </a:fld>
            <a:endParaRPr lang="es-EC"/>
          </a:p>
        </p:txBody>
      </p:sp>
    </p:spTree>
    <p:extLst>
      <p:ext uri="{BB962C8B-B14F-4D97-AF65-F5344CB8AC3E}">
        <p14:creationId xmlns:p14="http://schemas.microsoft.com/office/powerpoint/2010/main" val="398354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34</a:t>
            </a:fld>
            <a:endParaRPr lang="es-EC"/>
          </a:p>
        </p:txBody>
      </p:sp>
    </p:spTree>
    <p:extLst>
      <p:ext uri="{BB962C8B-B14F-4D97-AF65-F5344CB8AC3E}">
        <p14:creationId xmlns:p14="http://schemas.microsoft.com/office/powerpoint/2010/main" val="78638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35</a:t>
            </a:fld>
            <a:endParaRPr lang="es-EC"/>
          </a:p>
        </p:txBody>
      </p:sp>
    </p:spTree>
    <p:extLst>
      <p:ext uri="{BB962C8B-B14F-4D97-AF65-F5344CB8AC3E}">
        <p14:creationId xmlns:p14="http://schemas.microsoft.com/office/powerpoint/2010/main" val="78638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36</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38</a:t>
            </a:fld>
            <a:endParaRPr lang="es-EC"/>
          </a:p>
        </p:txBody>
      </p:sp>
    </p:spTree>
    <p:extLst>
      <p:ext uri="{BB962C8B-B14F-4D97-AF65-F5344CB8AC3E}">
        <p14:creationId xmlns:p14="http://schemas.microsoft.com/office/powerpoint/2010/main" val="78638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39</a:t>
            </a:fld>
            <a:endParaRPr lang="es-EC"/>
          </a:p>
        </p:txBody>
      </p:sp>
    </p:spTree>
    <p:extLst>
      <p:ext uri="{BB962C8B-B14F-4D97-AF65-F5344CB8AC3E}">
        <p14:creationId xmlns:p14="http://schemas.microsoft.com/office/powerpoint/2010/main" val="78638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41</a:t>
            </a:fld>
            <a:endParaRPr lang="es-EC"/>
          </a:p>
        </p:txBody>
      </p:sp>
    </p:spTree>
    <p:extLst>
      <p:ext uri="{BB962C8B-B14F-4D97-AF65-F5344CB8AC3E}">
        <p14:creationId xmlns:p14="http://schemas.microsoft.com/office/powerpoint/2010/main" val="3983549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44</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45</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46</a:t>
            </a:fld>
            <a:endParaRPr lang="es-EC" dirty="0"/>
          </a:p>
        </p:txBody>
      </p:sp>
    </p:spTree>
    <p:extLst>
      <p:ext uri="{BB962C8B-B14F-4D97-AF65-F5344CB8AC3E}">
        <p14:creationId xmlns:p14="http://schemas.microsoft.com/office/powerpoint/2010/main" val="18911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f</a:t>
            </a:r>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5</a:t>
            </a:fld>
            <a:endParaRPr lang="es-EC"/>
          </a:p>
        </p:txBody>
      </p:sp>
    </p:spTree>
    <p:extLst>
      <p:ext uri="{BB962C8B-B14F-4D97-AF65-F5344CB8AC3E}">
        <p14:creationId xmlns:p14="http://schemas.microsoft.com/office/powerpoint/2010/main" val="3996896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47</a:t>
            </a:fld>
            <a:endParaRPr lang="es-EC" dirty="0"/>
          </a:p>
        </p:txBody>
      </p:sp>
    </p:spTree>
    <p:extLst>
      <p:ext uri="{BB962C8B-B14F-4D97-AF65-F5344CB8AC3E}">
        <p14:creationId xmlns:p14="http://schemas.microsoft.com/office/powerpoint/2010/main" val="1891182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49</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50</a:t>
            </a:fld>
            <a:endParaRPr lang="es-EC"/>
          </a:p>
        </p:txBody>
      </p:sp>
    </p:spTree>
    <p:extLst>
      <p:ext uri="{BB962C8B-B14F-4D97-AF65-F5344CB8AC3E}">
        <p14:creationId xmlns:p14="http://schemas.microsoft.com/office/powerpoint/2010/main" val="78638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51</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53</a:t>
            </a:fld>
            <a:endParaRPr lang="es-EC"/>
          </a:p>
        </p:txBody>
      </p:sp>
    </p:spTree>
    <p:extLst>
      <p:ext uri="{BB962C8B-B14F-4D97-AF65-F5344CB8AC3E}">
        <p14:creationId xmlns:p14="http://schemas.microsoft.com/office/powerpoint/2010/main" val="786380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54</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55</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56</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57</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58</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10</a:t>
            </a:fld>
            <a:endParaRPr lang="es-EC"/>
          </a:p>
        </p:txBody>
      </p:sp>
    </p:spTree>
    <p:extLst>
      <p:ext uri="{BB962C8B-B14F-4D97-AF65-F5344CB8AC3E}">
        <p14:creationId xmlns:p14="http://schemas.microsoft.com/office/powerpoint/2010/main" val="3983549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60</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61</a:t>
            </a:fld>
            <a:endParaRPr lang="es-EC"/>
          </a:p>
        </p:txBody>
      </p:sp>
    </p:spTree>
    <p:extLst>
      <p:ext uri="{BB962C8B-B14F-4D97-AF65-F5344CB8AC3E}">
        <p14:creationId xmlns:p14="http://schemas.microsoft.com/office/powerpoint/2010/main" val="312664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11</a:t>
            </a:fld>
            <a:endParaRPr lang="es-EC"/>
          </a:p>
        </p:txBody>
      </p:sp>
    </p:spTree>
    <p:extLst>
      <p:ext uri="{BB962C8B-B14F-4D97-AF65-F5344CB8AC3E}">
        <p14:creationId xmlns:p14="http://schemas.microsoft.com/office/powerpoint/2010/main" val="398354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12</a:t>
            </a:fld>
            <a:endParaRPr lang="es-EC"/>
          </a:p>
        </p:txBody>
      </p:sp>
    </p:spTree>
    <p:extLst>
      <p:ext uri="{BB962C8B-B14F-4D97-AF65-F5344CB8AC3E}">
        <p14:creationId xmlns:p14="http://schemas.microsoft.com/office/powerpoint/2010/main" val="398354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Las lámparas HID – MH son eficientes tienen una larga vida útil proveen una luz de buena calidad y son de tamaño reducido sin embargo tienen la desventajas de ser susceptibles al fenómeno de las resonancias acústicas.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47C4967C-BBAB-4F3C-B786-3C6E3D7098D2}" type="slidenum">
              <a:rPr lang="es-ES" smtClean="0"/>
              <a:t>13</a:t>
            </a:fld>
            <a:endParaRPr lang="es-ES"/>
          </a:p>
        </p:txBody>
      </p:sp>
    </p:spTree>
    <p:extLst>
      <p:ext uri="{BB962C8B-B14F-4D97-AF65-F5344CB8AC3E}">
        <p14:creationId xmlns:p14="http://schemas.microsoft.com/office/powerpoint/2010/main" val="210630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15</a:t>
            </a:fld>
            <a:endParaRPr lang="es-EC"/>
          </a:p>
        </p:txBody>
      </p:sp>
    </p:spTree>
    <p:extLst>
      <p:ext uri="{BB962C8B-B14F-4D97-AF65-F5344CB8AC3E}">
        <p14:creationId xmlns:p14="http://schemas.microsoft.com/office/powerpoint/2010/main" val="398354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B477C97-FC62-400E-A3AF-B3DA57363313}" type="slidenum">
              <a:rPr lang="es-EC" smtClean="0"/>
              <a:t>16</a:t>
            </a:fld>
            <a:endParaRPr lang="es-EC"/>
          </a:p>
        </p:txBody>
      </p:sp>
    </p:spTree>
    <p:extLst>
      <p:ext uri="{BB962C8B-B14F-4D97-AF65-F5344CB8AC3E}">
        <p14:creationId xmlns:p14="http://schemas.microsoft.com/office/powerpoint/2010/main" val="398354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F0488E-68F3-43EC-A125-F2495D372066}" type="slidenum">
              <a:rPr lang="es-EC" smtClean="0"/>
              <a:pPr/>
              <a:t>32</a:t>
            </a:fld>
            <a:endParaRPr lang="es-EC"/>
          </a:p>
        </p:txBody>
      </p:sp>
    </p:spTree>
    <p:extLst>
      <p:ext uri="{BB962C8B-B14F-4D97-AF65-F5344CB8AC3E}">
        <p14:creationId xmlns:p14="http://schemas.microsoft.com/office/powerpoint/2010/main" val="312664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905355" y="359898"/>
            <a:ext cx="9851089"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905355" y="1850064"/>
            <a:ext cx="9851089"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
        <p:nvSpPr>
          <p:cNvPr id="8" name="7 Elipse"/>
          <p:cNvSpPr/>
          <p:nvPr/>
        </p:nvSpPr>
        <p:spPr>
          <a:xfrm>
            <a:off x="1225538" y="1413802"/>
            <a:ext cx="27972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539084" y="1345016"/>
            <a:ext cx="851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1378" y="274640"/>
            <a:ext cx="2432368"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520230" y="274641"/>
            <a:ext cx="7398451"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3036323" y="-54"/>
            <a:ext cx="912137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3429351" y="2600325"/>
            <a:ext cx="8513287"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429351" y="1066800"/>
            <a:ext cx="8513287"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
        <p:nvSpPr>
          <p:cNvPr id="10" name="9 Rectángulo"/>
          <p:cNvSpPr/>
          <p:nvPr/>
        </p:nvSpPr>
        <p:spPr bwMode="invGray">
          <a:xfrm>
            <a:off x="3040459" y="0"/>
            <a:ext cx="101349"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889263" y="2814656"/>
            <a:ext cx="27972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3202809" y="2745870"/>
            <a:ext cx="8513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09409" y="274320"/>
            <a:ext cx="9972707"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909409" y="1524000"/>
            <a:ext cx="486473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7017381" y="1524000"/>
            <a:ext cx="486473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8092" y="5160336"/>
            <a:ext cx="10945654"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8092" y="328278"/>
            <a:ext cx="5351209"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202537" y="328278"/>
            <a:ext cx="5351209"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8092" y="969336"/>
            <a:ext cx="5351209"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202537" y="969336"/>
            <a:ext cx="5351209"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09409" y="274320"/>
            <a:ext cx="9972707"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349964" y="0"/>
            <a:ext cx="1081187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
        <p:nvSpPr>
          <p:cNvPr id="6" name="5 Rectángulo"/>
          <p:cNvSpPr/>
          <p:nvPr/>
        </p:nvSpPr>
        <p:spPr bwMode="invGray">
          <a:xfrm>
            <a:off x="1349964" y="-54"/>
            <a:ext cx="97295"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8092" y="216778"/>
            <a:ext cx="5067433"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08092" y="1406964"/>
            <a:ext cx="5067433"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608092" y="2133601"/>
            <a:ext cx="10844306"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829777" y="1066800"/>
            <a:ext cx="3648551"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2A17D688-74ED-40B0-8102-2A6C4F594C5E}" type="datetimeFigureOut">
              <a:rPr lang="es-EC" smtClean="0"/>
              <a:t>04/04/2014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089BB938-7109-4AFA-95F7-55785F973B19}" type="slidenum">
              <a:rPr lang="es-EC" smtClean="0"/>
              <a:t>‹Nº›</a:t>
            </a:fld>
            <a:endParaRPr lang="es-EC"/>
          </a:p>
        </p:txBody>
      </p:sp>
      <p:sp>
        <p:nvSpPr>
          <p:cNvPr id="8" name="7 Rectángulo"/>
          <p:cNvSpPr/>
          <p:nvPr/>
        </p:nvSpPr>
        <p:spPr>
          <a:xfrm>
            <a:off x="1013487" y="1066800"/>
            <a:ext cx="6080919"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1114835" y="1143004"/>
            <a:ext cx="5878222"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527658" y="954341"/>
            <a:ext cx="912138"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6655051" y="936786"/>
            <a:ext cx="86349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1114835" y="4800600"/>
            <a:ext cx="5878222"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1085211" y="-815922"/>
            <a:ext cx="217977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24532" y="21103"/>
            <a:ext cx="2263973"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243239" y="1055077"/>
            <a:ext cx="1497243"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347157" y="-54"/>
            <a:ext cx="10814682"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909409" y="274638"/>
            <a:ext cx="9972707"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909409" y="1447800"/>
            <a:ext cx="9972707"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4763387" y="6305550"/>
            <a:ext cx="2837762"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A17D688-74ED-40B0-8102-2A6C4F594C5E}" type="datetimeFigureOut">
              <a:rPr lang="es-EC" smtClean="0"/>
              <a:t>04/04/2014</a:t>
            </a:fld>
            <a:endParaRPr lang="es-EC"/>
          </a:p>
        </p:txBody>
      </p:sp>
      <p:sp>
        <p:nvSpPr>
          <p:cNvPr id="10" name="9 Marcador de pie de página"/>
          <p:cNvSpPr>
            <a:spLocks noGrp="1"/>
          </p:cNvSpPr>
          <p:nvPr>
            <p:ph type="ftr" sz="quarter" idx="3"/>
          </p:nvPr>
        </p:nvSpPr>
        <p:spPr>
          <a:xfrm>
            <a:off x="7601149" y="6305550"/>
            <a:ext cx="3851249"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11456451" y="6305550"/>
            <a:ext cx="608092"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89BB938-7109-4AFA-95F7-55785F973B19}" type="slidenum">
              <a:rPr lang="es-EC" smtClean="0"/>
              <a:t>‹Nº›</a:t>
            </a:fld>
            <a:endParaRPr lang="es-EC"/>
          </a:p>
        </p:txBody>
      </p:sp>
      <p:sp>
        <p:nvSpPr>
          <p:cNvPr id="15" name="14 Rectángulo"/>
          <p:cNvSpPr/>
          <p:nvPr/>
        </p:nvSpPr>
        <p:spPr bwMode="invGray">
          <a:xfrm>
            <a:off x="1349964" y="-54"/>
            <a:ext cx="97295"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emf"/><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40.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290.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1.xml"/><Relationship Id="rId16" Type="http://schemas.openxmlformats.org/officeDocument/2006/relationships/diagramColors" Target="../diagrams/colors170.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70.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70.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8.xml"/><Relationship Id="rId11" Type="http://schemas.openxmlformats.org/officeDocument/2006/relationships/diagramColors" Target="../diagrams/colors180.xml"/><Relationship Id="rId5" Type="http://schemas.openxmlformats.org/officeDocument/2006/relationships/diagramQuickStyle" Target="../diagrams/quickStyle18.xml"/><Relationship Id="rId10" Type="http://schemas.openxmlformats.org/officeDocument/2006/relationships/diagramQuickStyle" Target="../diagrams/quickStyle180.xml"/><Relationship Id="rId4" Type="http://schemas.openxmlformats.org/officeDocument/2006/relationships/diagramLayout" Target="../diagrams/layout18.xml"/><Relationship Id="rId9" Type="http://schemas.openxmlformats.org/officeDocument/2006/relationships/diagramLayout" Target="../diagrams/layout18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Layout" Target="../diagrams/layout21.xml"/><Relationship Id="rId18" Type="http://schemas.openxmlformats.org/officeDocument/2006/relationships/diagramLayout" Target="../diagrams/layout210.xml"/><Relationship Id="rId3" Type="http://schemas.openxmlformats.org/officeDocument/2006/relationships/diagramData" Target="../diagrams/data22.xml"/><Relationship Id="rId7" Type="http://schemas.microsoft.com/office/2007/relationships/diagramDrawing" Target="../diagrams/drawing20.xml"/><Relationship Id="rId12" Type="http://schemas.openxmlformats.org/officeDocument/2006/relationships/diagramData" Target="../diagrams/data24.xml"/><Relationship Id="rId17" Type="http://schemas.openxmlformats.org/officeDocument/2006/relationships/diagramData" Target="../diagrams/data25.xml"/><Relationship Id="rId2" Type="http://schemas.openxmlformats.org/officeDocument/2006/relationships/notesSlide" Target="../notesSlides/notesSlide14.xml"/><Relationship Id="rId16" Type="http://schemas.microsoft.com/office/2007/relationships/diagramDrawing" Target="../diagrams/drawing21.xml"/><Relationship Id="rId20" Type="http://schemas.openxmlformats.org/officeDocument/2006/relationships/diagramColors" Target="../diagrams/colors210.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diagramColors" Target="../diagrams/colors200.xml"/><Relationship Id="rId5" Type="http://schemas.openxmlformats.org/officeDocument/2006/relationships/diagramQuickStyle" Target="../diagrams/quickStyle20.xml"/><Relationship Id="rId15" Type="http://schemas.openxmlformats.org/officeDocument/2006/relationships/diagramColors" Target="../diagrams/colors21.xml"/><Relationship Id="rId10" Type="http://schemas.openxmlformats.org/officeDocument/2006/relationships/diagramQuickStyle" Target="../diagrams/quickStyle200.xml"/><Relationship Id="rId19" Type="http://schemas.openxmlformats.org/officeDocument/2006/relationships/diagramQuickStyle" Target="../diagrams/quickStyle210.xml"/><Relationship Id="rId4" Type="http://schemas.openxmlformats.org/officeDocument/2006/relationships/diagramLayout" Target="../diagrams/layout20.xml"/><Relationship Id="rId9" Type="http://schemas.openxmlformats.org/officeDocument/2006/relationships/diagramLayout" Target="../diagrams/layout200.xml"/><Relationship Id="rId1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diagramLayout" Target="../diagrams/layout23.xml"/><Relationship Id="rId18" Type="http://schemas.openxmlformats.org/officeDocument/2006/relationships/diagramLayout" Target="../diagrams/layout23.xml"/><Relationship Id="rId26" Type="http://schemas.openxmlformats.org/officeDocument/2006/relationships/slide" Target="slide29.xml"/><Relationship Id="rId3" Type="http://schemas.openxmlformats.org/officeDocument/2006/relationships/diagramData" Target="../diagrams/data26.xml"/><Relationship Id="rId21" Type="http://schemas.openxmlformats.org/officeDocument/2006/relationships/diagramData" Target="../diagrams/data30.xml"/><Relationship Id="rId7" Type="http://schemas.microsoft.com/office/2007/relationships/diagramDrawing" Target="../diagrams/drawing22.xml"/><Relationship Id="rId12" Type="http://schemas.openxmlformats.org/officeDocument/2006/relationships/diagramData" Target="../diagrams/data28.xml"/><Relationship Id="rId17" Type="http://schemas.openxmlformats.org/officeDocument/2006/relationships/diagramData" Target="../diagrams/data29.xml"/><Relationship Id="rId25" Type="http://schemas.microsoft.com/office/2007/relationships/diagramDrawing" Target="../diagrams/drawing24.xml"/><Relationship Id="rId2" Type="http://schemas.openxmlformats.org/officeDocument/2006/relationships/notesSlide" Target="../notesSlides/notesSlide15.xml"/><Relationship Id="rId16" Type="http://schemas.microsoft.com/office/2007/relationships/diagramDrawing" Target="../diagrams/drawing23.xml"/><Relationship Id="rId20" Type="http://schemas.openxmlformats.org/officeDocument/2006/relationships/diagramColors" Target="../diagrams/colors23.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20.xml"/><Relationship Id="rId24" Type="http://schemas.openxmlformats.org/officeDocument/2006/relationships/diagramColors" Target="../diagrams/colors24.xml"/><Relationship Id="rId5" Type="http://schemas.openxmlformats.org/officeDocument/2006/relationships/diagramQuickStyle" Target="../diagrams/quickStyle22.xml"/><Relationship Id="rId15" Type="http://schemas.openxmlformats.org/officeDocument/2006/relationships/diagramColors" Target="../diagrams/colors23.xml"/><Relationship Id="rId23" Type="http://schemas.openxmlformats.org/officeDocument/2006/relationships/diagramQuickStyle" Target="../diagrams/quickStyle24.xml"/><Relationship Id="rId10" Type="http://schemas.openxmlformats.org/officeDocument/2006/relationships/diagramQuickStyle" Target="../diagrams/quickStyle220.xml"/><Relationship Id="rId19"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20.xml"/><Relationship Id="rId14" Type="http://schemas.openxmlformats.org/officeDocument/2006/relationships/diagramQuickStyle" Target="../diagrams/quickStyle23.xml"/><Relationship Id="rId22" Type="http://schemas.openxmlformats.org/officeDocument/2006/relationships/diagramLayout" Target="../diagrams/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diagramData" Target="../diagrams/data31.xml"/><Relationship Id="rId7" Type="http://schemas.microsoft.com/office/2007/relationships/diagramDrawing" Target="../diagrams/drawing2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8.png"/><Relationship Id="rId7" Type="http://schemas.openxmlformats.org/officeDocument/2006/relationships/diagramColors" Target="../diagrams/colors2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32.xml"/><Relationship Id="rId9" Type="http://schemas.openxmlformats.org/officeDocument/2006/relationships/slide" Target="slid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9.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2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370.xml"/><Relationship Id="rId3" Type="http://schemas.openxmlformats.org/officeDocument/2006/relationships/diagramData" Target="../diagrams/data37.xml"/><Relationship Id="rId7" Type="http://schemas.microsoft.com/office/2007/relationships/diagramDrawing" Target="../diagrams/drawing3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00.xml"/><Relationship Id="rId5" Type="http://schemas.openxmlformats.org/officeDocument/2006/relationships/diagramQuickStyle" Target="../diagrams/quickStyle31.xml"/><Relationship Id="rId10" Type="http://schemas.openxmlformats.org/officeDocument/2006/relationships/diagramQuickStyle" Target="../diagrams/quickStyle300.xml"/><Relationship Id="rId4" Type="http://schemas.openxmlformats.org/officeDocument/2006/relationships/diagramLayout" Target="../diagrams/layout31.xml"/><Relationship Id="rId9" Type="http://schemas.openxmlformats.org/officeDocument/2006/relationships/diagramLayout" Target="../diagrams/layout300.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39.xml"/><Relationship Id="rId3" Type="http://schemas.openxmlformats.org/officeDocument/2006/relationships/diagramData" Target="../diagrams/data38.xml"/><Relationship Id="rId7" Type="http://schemas.microsoft.com/office/2007/relationships/diagramDrawing" Target="../diagrams/drawing3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10.xml"/><Relationship Id="rId5" Type="http://schemas.openxmlformats.org/officeDocument/2006/relationships/diagramQuickStyle" Target="../diagrams/quickStyle32.xml"/><Relationship Id="rId10" Type="http://schemas.openxmlformats.org/officeDocument/2006/relationships/diagramQuickStyle" Target="../diagrams/quickStyle310.xml"/><Relationship Id="rId4" Type="http://schemas.openxmlformats.org/officeDocument/2006/relationships/diagramLayout" Target="../diagrams/layout32.xml"/><Relationship Id="rId9" Type="http://schemas.openxmlformats.org/officeDocument/2006/relationships/diagramLayout" Target="../diagrams/layout310.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3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42.xml"/><Relationship Id="rId3" Type="http://schemas.openxmlformats.org/officeDocument/2006/relationships/diagramData" Target="../diagrams/data41.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3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2.xml.rels><?xml version="1.0" encoding="UTF-8" standalone="yes"?>
<Relationships xmlns="http://schemas.openxmlformats.org/package/2006/relationships"><Relationship Id="rId3" Type="http://schemas.openxmlformats.org/officeDocument/2006/relationships/hyperlink" Target="F_I_V.xlsx"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3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3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3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48.xml"/><Relationship Id="rId3" Type="http://schemas.openxmlformats.org/officeDocument/2006/relationships/diagramData" Target="../diagrams/data47.xml"/><Relationship Id="rId7" Type="http://schemas.microsoft.com/office/2007/relationships/diagramDrawing" Target="../diagrams/drawing4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390.xml"/><Relationship Id="rId5" Type="http://schemas.openxmlformats.org/officeDocument/2006/relationships/diagramQuickStyle" Target="../diagrams/quickStyle40.xml"/><Relationship Id="rId10" Type="http://schemas.openxmlformats.org/officeDocument/2006/relationships/diagramQuickStyle" Target="../diagrams/quickStyle390.xml"/><Relationship Id="rId4" Type="http://schemas.openxmlformats.org/officeDocument/2006/relationships/diagramLayout" Target="../diagrams/layout40.xml"/><Relationship Id="rId9" Type="http://schemas.openxmlformats.org/officeDocument/2006/relationships/diagramLayout" Target="../diagrams/layout390.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52.xml"/><Relationship Id="rId3" Type="http://schemas.openxmlformats.org/officeDocument/2006/relationships/diagramData" Target="../diagrams/data49.xml"/><Relationship Id="rId7" Type="http://schemas.microsoft.com/office/2007/relationships/diagramDrawing" Target="../diagrams/drawing4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1.xml"/><Relationship Id="rId11" Type="http://schemas.openxmlformats.org/officeDocument/2006/relationships/diagramColors" Target="../diagrams/colors410.xml"/><Relationship Id="rId5" Type="http://schemas.openxmlformats.org/officeDocument/2006/relationships/diagramQuickStyle" Target="../diagrams/quickStyle41.xml"/><Relationship Id="rId10" Type="http://schemas.openxmlformats.org/officeDocument/2006/relationships/diagramQuickStyle" Target="../diagrams/quickStyle410.xml"/><Relationship Id="rId4" Type="http://schemas.openxmlformats.org/officeDocument/2006/relationships/diagramLayout" Target="../diagrams/layout41.xml"/><Relationship Id="rId9" Type="http://schemas.openxmlformats.org/officeDocument/2006/relationships/diagramLayout" Target="../diagrams/layout410.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50.xml"/><Relationship Id="rId7" Type="http://schemas.microsoft.com/office/2007/relationships/diagramDrawing" Target="../diagrams/drawing4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51.xml"/><Relationship Id="rId7" Type="http://schemas.microsoft.com/office/2007/relationships/diagramDrawing" Target="../diagrams/drawing4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53.xml"/><Relationship Id="rId1" Type="http://schemas.openxmlformats.org/officeDocument/2006/relationships/slideLayout" Target="../slideLayouts/slideLayout1.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54.xml"/><Relationship Id="rId1" Type="http://schemas.openxmlformats.org/officeDocument/2006/relationships/slideLayout" Target="../slideLayouts/slideLayout1.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4.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55.xml"/><Relationship Id="rId1" Type="http://schemas.openxmlformats.org/officeDocument/2006/relationships/slideLayout" Target="../slideLayouts/slideLayout1.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025" name="Imagen 9"/>
          <p:cNvPicPr>
            <a:picLocks noChangeAspect="1" noChangeArrowheads="1"/>
          </p:cNvPicPr>
          <p:nvPr/>
        </p:nvPicPr>
        <p:blipFill rotWithShape="1">
          <a:blip r:embed="rId2">
            <a:extLst>
              <a:ext uri="{28A0092B-C50C-407E-A947-70E740481C1C}">
                <a14:useLocalDpi xmlns:a14="http://schemas.microsoft.com/office/drawing/2010/main" val="0"/>
              </a:ext>
            </a:extLst>
          </a:blip>
          <a:srcRect l="3683"/>
          <a:stretch/>
        </p:blipFill>
        <p:spPr bwMode="auto">
          <a:xfrm>
            <a:off x="1588851" y="52388"/>
            <a:ext cx="6625668" cy="14792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18881" y="1734741"/>
            <a:ext cx="10438911"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1" algn="ctr" defTabSz="914400" fontAlgn="base">
              <a:lnSpc>
                <a:spcPct val="80000"/>
              </a:lnSpc>
              <a:spcBef>
                <a:spcPts val="550"/>
              </a:spcBef>
              <a:spcAft>
                <a:spcPct val="0"/>
              </a:spcAft>
              <a:buClr>
                <a:schemeClr val="accent1"/>
              </a:buClr>
              <a:buSzTx/>
              <a:tabLst/>
            </a:pPr>
            <a:r>
              <a:rPr lang="es-EC" altLang="es-ES" sz="2600" dirty="0">
                <a:solidFill>
                  <a:schemeClr val="accent1">
                    <a:lumMod val="75000"/>
                  </a:schemeClr>
                </a:solidFill>
                <a:latin typeface="+mn-lt"/>
                <a:cs typeface="+mn-cs"/>
              </a:rPr>
              <a:t>DEPARTAMENTO DE ELECTRICA Y ELECTRÓNICA</a:t>
            </a:r>
          </a:p>
          <a:p>
            <a:pPr marR="0" lvl="1" algn="ctr" defTabSz="914400" fontAlgn="base">
              <a:lnSpc>
                <a:spcPct val="80000"/>
              </a:lnSpc>
              <a:spcBef>
                <a:spcPts val="550"/>
              </a:spcBef>
              <a:spcAft>
                <a:spcPct val="0"/>
              </a:spcAft>
              <a:buClr>
                <a:schemeClr val="accent1"/>
              </a:buClr>
              <a:buSzTx/>
              <a:tabLst/>
            </a:pPr>
            <a:endParaRPr lang="es-ES" altLang="es-ES" sz="2600" dirty="0">
              <a:latin typeface="+mn-lt"/>
              <a:cs typeface="+mn-cs"/>
            </a:endParaRPr>
          </a:p>
          <a:p>
            <a:pPr marR="0" lvl="1" algn="ctr" defTabSz="914400" fontAlgn="base">
              <a:lnSpc>
                <a:spcPct val="80000"/>
              </a:lnSpc>
              <a:spcBef>
                <a:spcPts val="550"/>
              </a:spcBef>
              <a:spcAft>
                <a:spcPct val="0"/>
              </a:spcAft>
              <a:buClr>
                <a:schemeClr val="accent1"/>
              </a:buClr>
              <a:buSzTx/>
              <a:tabLst/>
            </a:pPr>
            <a:r>
              <a:rPr lang="es-EC" altLang="es-ES" sz="2600" b="1" dirty="0" smtClean="0">
                <a:solidFill>
                  <a:schemeClr val="accent1">
                    <a:lumMod val="50000"/>
                  </a:schemeClr>
                </a:solidFill>
                <a:latin typeface="+mn-lt"/>
                <a:cs typeface="+mn-cs"/>
              </a:rPr>
              <a:t>DISEÑO </a:t>
            </a:r>
            <a:r>
              <a:rPr lang="es-EC" altLang="es-ES" sz="2600" b="1" dirty="0">
                <a:solidFill>
                  <a:schemeClr val="accent1">
                    <a:lumMod val="50000"/>
                  </a:schemeClr>
                </a:solidFill>
                <a:latin typeface="+mn-lt"/>
                <a:cs typeface="+mn-cs"/>
              </a:rPr>
              <a:t>E IMPLEMENTACION DE UN CONTROL  FUZZY PARA UN BALASTRO ELECTRONICO DE UNA LÁMPARA HID-MH </a:t>
            </a:r>
          </a:p>
        </p:txBody>
      </p:sp>
      <p:sp>
        <p:nvSpPr>
          <p:cNvPr id="7" name="Subtítulo 2"/>
          <p:cNvSpPr>
            <a:spLocks noGrp="1"/>
          </p:cNvSpPr>
          <p:nvPr>
            <p:ph type="subTitle" idx="1"/>
          </p:nvPr>
        </p:nvSpPr>
        <p:spPr>
          <a:xfrm>
            <a:off x="4155296" y="3733800"/>
            <a:ext cx="5430824" cy="2442633"/>
          </a:xfrm>
        </p:spPr>
        <p:txBody>
          <a:bodyPr>
            <a:normAutofit fontScale="85000" lnSpcReduction="10000"/>
          </a:bodyPr>
          <a:lstStyle/>
          <a:p>
            <a:pPr algn="just"/>
            <a:r>
              <a:rPr lang="es-EC" b="1" dirty="0" smtClean="0"/>
              <a:t>Autores</a:t>
            </a:r>
            <a:r>
              <a:rPr lang="en-US" b="1" dirty="0" smtClean="0"/>
              <a:t>:</a:t>
            </a:r>
          </a:p>
          <a:p>
            <a:pPr marL="800100" lvl="1" indent="-342900" algn="just">
              <a:buFont typeface="Arial" panose="020B0604020202020204" pitchFamily="34" charset="0"/>
              <a:buChar char="•"/>
            </a:pPr>
            <a:r>
              <a:rPr lang="es-EC" altLang="es-ES" dirty="0" smtClean="0"/>
              <a:t>Giovanny Regalado </a:t>
            </a:r>
            <a:endParaRPr lang="es-EC" altLang="es-ES" dirty="0"/>
          </a:p>
          <a:p>
            <a:pPr marL="800100" lvl="1" indent="-342900" algn="just">
              <a:buFont typeface="Arial" panose="020B0604020202020204" pitchFamily="34" charset="0"/>
              <a:buChar char="•"/>
            </a:pPr>
            <a:r>
              <a:rPr lang="es-EC" altLang="es-ES" dirty="0" smtClean="0"/>
              <a:t>Néstor Villacis</a:t>
            </a:r>
            <a:endParaRPr lang="en-US" dirty="0"/>
          </a:p>
          <a:p>
            <a:pPr algn="just"/>
            <a:r>
              <a:rPr lang="es-ES" b="1" dirty="0" smtClean="0"/>
              <a:t>Directores:</a:t>
            </a:r>
            <a:endParaRPr lang="es-ES" b="1" dirty="0"/>
          </a:p>
          <a:p>
            <a:pPr marL="800100" lvl="1" indent="-342900" algn="just">
              <a:buFont typeface="Arial" panose="020B0604020202020204" pitchFamily="34" charset="0"/>
              <a:buChar char="•"/>
            </a:pPr>
            <a:r>
              <a:rPr lang="es-ES" dirty="0"/>
              <a:t> </a:t>
            </a:r>
            <a:r>
              <a:rPr lang="es-ES" dirty="0">
                <a:solidFill>
                  <a:schemeClr val="tx1"/>
                </a:solidFill>
              </a:rPr>
              <a:t>Ing. Paúl Ayala (Director).</a:t>
            </a:r>
          </a:p>
          <a:p>
            <a:pPr marL="800100" lvl="1" indent="-342900" algn="just">
              <a:buFont typeface="Arial" panose="020B0604020202020204" pitchFamily="34" charset="0"/>
              <a:buChar char="•"/>
            </a:pPr>
            <a:r>
              <a:rPr lang="es-ES" dirty="0">
                <a:solidFill>
                  <a:schemeClr val="tx1"/>
                </a:solidFill>
              </a:rPr>
              <a:t>  </a:t>
            </a:r>
            <a:r>
              <a:rPr lang="es-ES" dirty="0" smtClean="0">
                <a:solidFill>
                  <a:schemeClr val="tx1"/>
                </a:solidFill>
              </a:rPr>
              <a:t>Ing. </a:t>
            </a:r>
            <a:r>
              <a:rPr lang="es-EC" dirty="0" smtClean="0"/>
              <a:t>Víctor </a:t>
            </a:r>
            <a:r>
              <a:rPr lang="es-EC" dirty="0"/>
              <a:t>P</a:t>
            </a:r>
            <a:r>
              <a:rPr lang="es-EC" dirty="0" smtClean="0"/>
              <a:t>roaño</a:t>
            </a:r>
            <a:r>
              <a:rPr lang="es-ES" dirty="0" smtClean="0"/>
              <a:t>(Co-director).</a:t>
            </a:r>
          </a:p>
          <a:p>
            <a:pPr algn="just"/>
            <a:endParaRPr lang="es-ES" dirty="0"/>
          </a:p>
        </p:txBody>
      </p:sp>
    </p:spTree>
    <p:extLst>
      <p:ext uri="{BB962C8B-B14F-4D97-AF65-F5344CB8AC3E}">
        <p14:creationId xmlns:p14="http://schemas.microsoft.com/office/powerpoint/2010/main" val="19864910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5"/>
          <p:cNvGraphicFramePr/>
          <p:nvPr>
            <p:extLst>
              <p:ext uri="{D42A27DB-BD31-4B8C-83A1-F6EECF244321}">
                <p14:modId xmlns:p14="http://schemas.microsoft.com/office/powerpoint/2010/main" val="2710426667"/>
              </p:ext>
            </p:extLst>
          </p:nvPr>
        </p:nvGraphicFramePr>
        <p:xfrm>
          <a:off x="823120" y="304800"/>
          <a:ext cx="11201400" cy="6829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5 Marcador de contenido" descr="Imagen_12.bmp"/>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contrast="-20000"/>
                    </a14:imgEffect>
                  </a14:imgLayer>
                </a14:imgProps>
              </a:ext>
            </a:extLst>
          </a:blip>
          <a:srcRect l="3844" t="3550" r="36994" b="79855"/>
          <a:stretch/>
        </p:blipFill>
        <p:spPr>
          <a:xfrm>
            <a:off x="1813718" y="6140965"/>
            <a:ext cx="2262981" cy="717035"/>
          </a:xfrm>
          <a:prstGeom prst="rect">
            <a:avLst/>
          </a:prstGeom>
        </p:spPr>
      </p:pic>
      <p:pic>
        <p:nvPicPr>
          <p:cNvPr id="11" name="5 Marcador de contenido" descr="Imagen_12.bmp"/>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contrast="-20000"/>
                    </a14:imgEffect>
                  </a14:imgLayer>
                </a14:imgProps>
              </a:ext>
            </a:extLst>
          </a:blip>
          <a:srcRect l="4119" t="41517" r="34506" b="41809"/>
          <a:stretch/>
        </p:blipFill>
        <p:spPr>
          <a:xfrm>
            <a:off x="5623719" y="5233202"/>
            <a:ext cx="2452780" cy="720487"/>
          </a:xfrm>
          <a:prstGeom prst="rect">
            <a:avLst/>
          </a:prstGeom>
        </p:spPr>
      </p:pic>
      <p:pic>
        <p:nvPicPr>
          <p:cNvPr id="12" name="5 Marcador de contenido" descr="Imagen_12.bmp"/>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contrast="-20000"/>
                    </a14:imgEffect>
                  </a14:imgLayer>
                </a14:imgProps>
              </a:ext>
            </a:extLst>
          </a:blip>
          <a:srcRect l="4617" t="80818" r="36052" b="2553"/>
          <a:stretch/>
        </p:blipFill>
        <p:spPr>
          <a:xfrm>
            <a:off x="8976519" y="5227585"/>
            <a:ext cx="2360969" cy="718457"/>
          </a:xfrm>
          <a:prstGeom prst="rect">
            <a:avLst/>
          </a:prstGeom>
        </p:spPr>
      </p:pic>
    </p:spTree>
    <p:extLst>
      <p:ext uri="{BB962C8B-B14F-4D97-AF65-F5344CB8AC3E}">
        <p14:creationId xmlns:p14="http://schemas.microsoft.com/office/powerpoint/2010/main" val="37911010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graphicEl>
                                              <a:dgm id="{D4B62495-A880-4002-B4D0-C0EA9ED2DC9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graphicEl>
                                              <a:dgm id="{008FB9D6-86DF-41D5-95FB-8238C6B1E40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graphicEl>
                                              <a:dgm id="{17163AB2-2A56-46A0-8D57-37DA63E0EEA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graphicEl>
                                              <a:dgm id="{87145002-5995-4E38-B763-7E97ADD33D2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
                                            <p:graphicEl>
                                              <a:dgm id="{EF436A7F-D5B4-4073-A396-771510C51E2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
                                            <p:graphicEl>
                                              <a:dgm id="{6E6A6C73-F158-4360-948E-089C7CBDB64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
                                            <p:graphicEl>
                                              <a:dgm id="{2A4CAE83-8519-4C0A-9F0C-16D1FEB13E5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
                                            <p:graphicEl>
                                              <a:dgm id="{E19B623D-DCC1-48F2-ADE4-26864DF034E9}"/>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
                                            <p:graphicEl>
                                              <a:dgm id="{72AD7BCA-5174-4F23-BACF-80F62B24121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8">
                                            <p:graphicEl>
                                              <a:dgm id="{F31E4649-CC3F-4E10-9000-ABFCA69ACD4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
                                            <p:graphicEl>
                                              <a:dgm id="{3E81FC94-1A4F-4AF5-ADA1-D8FD359F2D1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8">
                                            <p:graphicEl>
                                              <a:dgm id="{3F9CC63C-64F2-4904-B0A2-80504431CF8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
                                            <p:graphicEl>
                                              <a:dgm id="{B09D372D-62A1-45BA-BC5A-D3794F25A11F}"/>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8">
                                            <p:graphicEl>
                                              <a:dgm id="{DCA1D348-AFC5-4379-983B-C4331E11E31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8">
                                            <p:graphicEl>
                                              <a:dgm id="{2889B672-1592-4282-909B-BC444F5BA29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8">
                                            <p:graphicEl>
                                              <a:dgm id="{8F165909-5BEC-475F-97CA-B5DFA40FB969}"/>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499"/>
                                          </p:stCondLst>
                                        </p:cTn>
                                        <p:tgtEl>
                                          <p:spTgt spid="8">
                                            <p:graphicEl>
                                              <a:dgm id="{FE8ED5B7-B301-4DD0-B422-76CBAE07E29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35755" y="405703"/>
            <a:ext cx="10570358" cy="633484"/>
          </a:xfrm>
          <a:prstGeom prst="rect">
            <a:avLst/>
          </a:prstGeom>
        </p:spPr>
        <p:txBody>
          <a:bodyPr anchor="b">
            <a:normAutofit fontScale="900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b="1" dirty="0" smtClean="0"/>
              <a:t>Balastro</a:t>
            </a:r>
            <a:endParaRPr lang="es-ES" dirty="0"/>
          </a:p>
        </p:txBody>
      </p:sp>
      <p:pic>
        <p:nvPicPr>
          <p:cNvPr id="2049" name="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318" y="2209800"/>
            <a:ext cx="4205205" cy="228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1246876800"/>
              </p:ext>
            </p:extLst>
          </p:nvPr>
        </p:nvGraphicFramePr>
        <p:xfrm>
          <a:off x="1356519" y="1004394"/>
          <a:ext cx="6705600" cy="5405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5765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graphicEl>
                                              <a:dgm id="{3EAB82F9-F367-47C2-933B-E9D5694BCC0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graphicEl>
                                              <a:dgm id="{78D2BCE1-A261-4467-A3C3-1144832678B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graphicEl>
                                              <a:dgm id="{896AA10D-B270-4793-B018-552FDB74B32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
                                            <p:graphicEl>
                                              <a:dgm id="{3765C958-959E-445A-B175-02D1693FC5C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graphicEl>
                                              <a:dgm id="{E2D8B0D3-5FD9-452D-94D1-946F96110F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graphicEl>
                                              <a:dgm id="{4CDF2D7B-BF86-4828-AC69-D650A33C15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graphicEl>
                                              <a:dgm id="{088AE0BE-262A-4D2F-B56A-C1C7E33362D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
                                            <p:graphicEl>
                                              <a:dgm id="{2C5BF88B-DF56-4862-9404-54B3D26B33D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graphicEl>
                                              <a:dgm id="{670C51E8-5878-49D3-A430-B8401CD934B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
                                            <p:graphicEl>
                                              <a:dgm id="{25ABBED2-FA93-44EB-84A2-FCE5A555DD0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4">
                                            <p:graphicEl>
                                              <a:dgm id="{4219E340-C0AD-427C-8E57-16AA65902B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p:cNvPicPr/>
          <p:nvPr/>
        </p:nvPicPr>
        <p:blipFill>
          <a:blip r:embed="rId3" cstate="print"/>
          <a:srcRect/>
          <a:stretch>
            <a:fillRect/>
          </a:stretch>
        </p:blipFill>
        <p:spPr bwMode="auto">
          <a:xfrm>
            <a:off x="2602523" y="417677"/>
            <a:ext cx="2517660" cy="1358721"/>
          </a:xfrm>
          <a:prstGeom prst="rect">
            <a:avLst/>
          </a:prstGeom>
          <a:noFill/>
          <a:ln w="9525">
            <a:noFill/>
            <a:miter lim="800000"/>
            <a:headEnd/>
            <a:tailEnd/>
          </a:ln>
        </p:spPr>
      </p:pic>
      <p:graphicFrame>
        <p:nvGraphicFramePr>
          <p:cNvPr id="9" name="Diagrama 1"/>
          <p:cNvGraphicFramePr/>
          <p:nvPr>
            <p:extLst>
              <p:ext uri="{D42A27DB-BD31-4B8C-83A1-F6EECF244321}">
                <p14:modId xmlns:p14="http://schemas.microsoft.com/office/powerpoint/2010/main" val="264271898"/>
              </p:ext>
            </p:extLst>
          </p:nvPr>
        </p:nvGraphicFramePr>
        <p:xfrm>
          <a:off x="792881" y="1127962"/>
          <a:ext cx="11200327" cy="4497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6"/>
          <p:cNvPicPr/>
          <p:nvPr/>
        </p:nvPicPr>
        <p:blipFill>
          <a:blip r:embed="rId9" cstate="print"/>
          <a:srcRect l="15339" t="19555" r="16589" b="22534"/>
          <a:stretch>
            <a:fillRect/>
          </a:stretch>
        </p:blipFill>
        <p:spPr bwMode="auto">
          <a:xfrm>
            <a:off x="2602523" y="5480229"/>
            <a:ext cx="2517660" cy="1358721"/>
          </a:xfrm>
          <a:prstGeom prst="rect">
            <a:avLst/>
          </a:prstGeom>
          <a:noFill/>
          <a:ln w="9525">
            <a:noFill/>
            <a:miter lim="800000"/>
            <a:headEnd/>
            <a:tailEnd/>
          </a:ln>
        </p:spPr>
      </p:pic>
    </p:spTree>
    <p:extLst>
      <p:ext uri="{BB962C8B-B14F-4D97-AF65-F5344CB8AC3E}">
        <p14:creationId xmlns:p14="http://schemas.microsoft.com/office/powerpoint/2010/main" val="19233987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A21C3C6A-DEE5-499A-97D4-79BD4D52257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graphicEl>
                                              <a:dgm id="{112702E9-2658-422D-A1A6-84294AA5D7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graphicEl>
                                              <a:dgm id="{0AE19A1E-565A-456D-93FC-8F7AC9E4311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graphicEl>
                                              <a:dgm id="{DE9E9A4B-5AEE-48A9-99DF-7E703F0A69C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graphicEl>
                                              <a:dgm id="{D1BEA398-68D2-4E8E-8954-9A494C4A1D9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graphicEl>
                                              <a:dgm id="{5FCCDD4E-3014-4D97-8028-76E34EC0C47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
                                            <p:graphicEl>
                                              <a:dgm id="{F1848AF9-0009-4DD1-8D53-97141F0DEFF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
                                            <p:graphicEl>
                                              <a:dgm id="{D0630C20-9747-473B-AB17-14EF4C0CCB4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
                                            <p:graphicEl>
                                              <a:dgm id="{CACE9321-E20B-494D-89CE-A1DF4A8AB96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graphicEl>
                                              <a:dgm id="{BB9C7452-E731-413B-BED4-D035759C1BB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9">
                                            <p:graphicEl>
                                              <a:dgm id="{1E4C1067-97F0-4FF0-AC1C-461F4200673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9">
                                            <p:graphicEl>
                                              <a:dgm id="{E512B294-D02E-42CC-9873-DC8DED85D6F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9">
                                            <p:graphicEl>
                                              <a:dgm id="{455D8548-31AC-4CCA-A669-5FBFAB1F460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
                                            <p:graphicEl>
                                              <a:dgm id="{55AB8218-E07F-477F-B097-A236EF0A01F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9">
                                            <p:graphicEl>
                                              <a:dgm id="{83206A87-C9C6-455A-9DD6-005C69107FE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
                                            <p:graphicEl>
                                              <a:dgm id="{BC576720-2491-4C18-B2F9-59E5C9818D1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9">
                                            <p:graphicEl>
                                              <a:dgm id="{D8FB6E65-EBF4-41B6-A801-D0186141142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9">
                                            <p:graphicEl>
                                              <a:dgm id="{C44D1A3A-698F-4A3D-A58B-52E48425DA9D}"/>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9">
                                            <p:graphicEl>
                                              <a:dgm id="{9DEA7DB3-1AD4-43A4-8F12-F9B72627168C}"/>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9">
                                            <p:graphicEl>
                                              <a:dgm id="{31C3375B-DDEC-4025-ADA8-F6C34A3CD1C3}"/>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499"/>
                                          </p:stCondLst>
                                        </p:cTn>
                                        <p:tgtEl>
                                          <p:spTgt spid="9">
                                            <p:graphicEl>
                                              <a:dgm id="{3B6E01DC-67DC-4356-B4C5-89ADB08BFCB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35755" y="152400"/>
            <a:ext cx="10570358" cy="633484"/>
          </a:xfrm>
          <a:prstGeom prst="rect">
            <a:avLst/>
          </a:prstGeom>
        </p:spPr>
        <p:txBody>
          <a:bodyPr anchor="b">
            <a:normAutofit fontScale="8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lvl="0"/>
            <a:r>
              <a:rPr lang="es-EC" b="1" dirty="0"/>
              <a:t>EL FENÓMENO DE LA RESONANCIA ACÚSTICA</a:t>
            </a:r>
            <a:endParaRPr lang="es-ES" dirty="0"/>
          </a:p>
        </p:txBody>
      </p:sp>
      <p:graphicFrame>
        <p:nvGraphicFramePr>
          <p:cNvPr id="5" name="4 Diagrama"/>
          <p:cNvGraphicFramePr/>
          <p:nvPr>
            <p:extLst>
              <p:ext uri="{D42A27DB-BD31-4B8C-83A1-F6EECF244321}">
                <p14:modId xmlns:p14="http://schemas.microsoft.com/office/powerpoint/2010/main" val="3386101493"/>
              </p:ext>
            </p:extLst>
          </p:nvPr>
        </p:nvGraphicFramePr>
        <p:xfrm>
          <a:off x="5471319" y="1066800"/>
          <a:ext cx="6183776"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1966119" y="1371599"/>
            <a:ext cx="2657562" cy="4369193"/>
          </a:xfrm>
          <a:prstGeom prst="rect">
            <a:avLst/>
          </a:prstGeom>
          <a:blipFill rotWithShape="1">
            <a:blip r:embed="rId8"/>
            <a:stretch>
              <a:fillRect/>
            </a:stretch>
          </a:blipFill>
          <a:scene3d>
            <a:camera prst="orthographicFront"/>
            <a:lightRig rig="flat" dir="t"/>
          </a:scene3d>
          <a:sp3d prstMaterial="dkEdge">
            <a:bevelT w="8200" h="38100"/>
          </a:sp3d>
        </p:spPr>
        <p:style>
          <a:lnRef idx="1">
            <a:schemeClr val="lt1">
              <a:hueOff val="0"/>
              <a:satOff val="0"/>
              <a:lumOff val="0"/>
              <a:alphaOff val="0"/>
            </a:schemeClr>
          </a:lnRef>
          <a:fillRef idx="2">
            <a:scrgbClr r="0" g="0" b="0"/>
          </a:fillRef>
          <a:effectRef idx="0">
            <a:schemeClr val="accent1">
              <a:shade val="80000"/>
              <a:hueOff val="0"/>
              <a:satOff val="0"/>
              <a:lumOff val="0"/>
              <a:alphaOff val="0"/>
            </a:schemeClr>
          </a:effectRef>
          <a:fontRef idx="minor">
            <a:schemeClr val="dk1"/>
          </a:fontRef>
        </p:style>
      </p:sp>
    </p:spTree>
    <p:extLst>
      <p:ext uri="{BB962C8B-B14F-4D97-AF65-F5344CB8AC3E}">
        <p14:creationId xmlns:p14="http://schemas.microsoft.com/office/powerpoint/2010/main" val="993635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graphicEl>
                                              <a:dgm id="{A6FBA6D7-184F-4E20-A3D3-F3A87719FB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graphicEl>
                                              <a:dgm id="{22A9B1F8-2BB6-4144-9AC9-EA7804557D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graphicEl>
                                              <a:dgm id="{8C916DA0-FF09-41E6-A8CD-1E3B2D514FF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graphicEl>
                                              <a:dgm id="{5865B9EE-5DC7-4375-B5D6-9A70BE43F6D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graphicEl>
                                              <a:dgm id="{F15627A0-B922-44EB-BC60-9C7B318A3C2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graphicEl>
                                              <a:dgm id="{B931D2A6-41CD-44FC-878A-188B913457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2" cstate="print"/>
          <a:srcRect l="23728" t="4435" r="19563" b="27714"/>
          <a:stretch/>
        </p:blipFill>
        <p:spPr bwMode="auto">
          <a:xfrm>
            <a:off x="3059463" y="774401"/>
            <a:ext cx="7099669" cy="2493973"/>
          </a:xfrm>
          <a:prstGeom prst="rect">
            <a:avLst/>
          </a:prstGeom>
          <a:noFill/>
          <a:ln w="9525">
            <a:noFill/>
            <a:miter lim="800000"/>
            <a:headEnd/>
            <a:tailEnd/>
          </a:ln>
        </p:spPr>
      </p:pic>
      <p:pic>
        <p:nvPicPr>
          <p:cNvPr id="9" name="Imagen 8"/>
          <p:cNvPicPr/>
          <p:nvPr/>
        </p:nvPicPr>
        <p:blipFill>
          <a:blip r:embed="rId3" cstate="print"/>
          <a:srcRect l="17395" t="4144" r="22051" b="19890"/>
          <a:stretch>
            <a:fillRect/>
          </a:stretch>
        </p:blipFill>
        <p:spPr bwMode="auto">
          <a:xfrm>
            <a:off x="2926443" y="3801773"/>
            <a:ext cx="7232690" cy="2493973"/>
          </a:xfrm>
          <a:prstGeom prst="rect">
            <a:avLst/>
          </a:prstGeom>
          <a:noFill/>
          <a:ln w="9525">
            <a:noFill/>
            <a:miter lim="800000"/>
            <a:headEnd/>
            <a:tailEnd/>
          </a:ln>
        </p:spPr>
      </p:pic>
    </p:spTree>
    <p:extLst>
      <p:ext uri="{BB962C8B-B14F-4D97-AF65-F5344CB8AC3E}">
        <p14:creationId xmlns:p14="http://schemas.microsoft.com/office/powerpoint/2010/main" val="31006320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35755" y="405703"/>
            <a:ext cx="10570358" cy="633484"/>
          </a:xfrm>
          <a:prstGeom prst="rect">
            <a:avLst/>
          </a:prstGeom>
        </p:spPr>
        <p:txBody>
          <a:bodyPr anchor="b">
            <a:normAutofit fontScale="900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b="1" dirty="0" smtClean="0"/>
              <a:t>Convertidores</a:t>
            </a:r>
            <a:endParaRPr lang="es-ES" dirty="0"/>
          </a:p>
        </p:txBody>
      </p:sp>
      <p:sp>
        <p:nvSpPr>
          <p:cNvPr id="3" name="2 CuadroTexto"/>
          <p:cNvSpPr txBox="1"/>
          <p:nvPr/>
        </p:nvSpPr>
        <p:spPr>
          <a:xfrm>
            <a:off x="2575719" y="1066800"/>
            <a:ext cx="1979324" cy="369332"/>
          </a:xfrm>
          <a:prstGeom prst="rect">
            <a:avLst/>
          </a:prstGeom>
          <a:solidFill>
            <a:schemeClr val="accent1">
              <a:lumMod val="60000"/>
              <a:lumOff val="40000"/>
            </a:schemeClr>
          </a:solidFill>
        </p:spPr>
        <p:txBody>
          <a:bodyPr wrap="none" rtlCol="0">
            <a:spAutoFit/>
          </a:bodyPr>
          <a:lstStyle/>
          <a:p>
            <a:r>
              <a:rPr lang="es-EC" dirty="0" smtClean="0"/>
              <a:t>Conversor CA/CD</a:t>
            </a:r>
            <a:endParaRPr lang="es-EC" dirty="0"/>
          </a:p>
        </p:txBody>
      </p:sp>
      <p:sp>
        <p:nvSpPr>
          <p:cNvPr id="7" name="6 CuadroTexto"/>
          <p:cNvSpPr txBox="1"/>
          <p:nvPr/>
        </p:nvSpPr>
        <p:spPr>
          <a:xfrm>
            <a:off x="8519319" y="1066800"/>
            <a:ext cx="1746888" cy="369332"/>
          </a:xfrm>
          <a:prstGeom prst="rect">
            <a:avLst/>
          </a:prstGeom>
          <a:solidFill>
            <a:schemeClr val="accent1">
              <a:lumMod val="60000"/>
              <a:lumOff val="40000"/>
            </a:schemeClr>
          </a:solidFill>
        </p:spPr>
        <p:txBody>
          <a:bodyPr wrap="none" rtlCol="0">
            <a:spAutoFit/>
          </a:bodyPr>
          <a:lstStyle/>
          <a:p>
            <a:r>
              <a:rPr lang="es-EC" dirty="0" smtClean="0"/>
              <a:t>Inversor CD/CA</a:t>
            </a:r>
            <a:endParaRPr lang="es-EC" dirty="0"/>
          </a:p>
        </p:txBody>
      </p:sp>
      <p:sp>
        <p:nvSpPr>
          <p:cNvPr id="5" name="4 Rectángulo"/>
          <p:cNvSpPr/>
          <p:nvPr/>
        </p:nvSpPr>
        <p:spPr>
          <a:xfrm>
            <a:off x="1463536" y="1600200"/>
            <a:ext cx="5257397" cy="1631216"/>
          </a:xfrm>
          <a:prstGeom prst="rect">
            <a:avLst/>
          </a:prstGeom>
          <a:solidFill>
            <a:schemeClr val="accent1">
              <a:lumMod val="20000"/>
              <a:lumOff val="80000"/>
            </a:schemeClr>
          </a:solidFill>
        </p:spPr>
        <p:txBody>
          <a:bodyPr wrap="square">
            <a:spAutoFit/>
          </a:bodyPr>
          <a:lstStyle/>
          <a:p>
            <a:pPr algn="just"/>
            <a:r>
              <a:rPr lang="es-ES" sz="2000" dirty="0" smtClean="0"/>
              <a:t>Los convertidores </a:t>
            </a:r>
            <a:r>
              <a:rPr lang="es-ES" sz="2000" dirty="0" err="1" smtClean="0"/>
              <a:t>ca</a:t>
            </a:r>
            <a:r>
              <a:rPr lang="es-ES" sz="2000" dirty="0" smtClean="0"/>
              <a:t>/cd, denominados también rectificadores, son aquellos equipos o sistemas electrónicos dedicados a convertir una tensión alterna sinusoidal de frecuencia y amplitud constante en una tensión continua de salida. </a:t>
            </a:r>
            <a:endParaRPr lang="es-EC" sz="2000"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832" t="44320" r="32504" b="40820"/>
          <a:stretch/>
        </p:blipFill>
        <p:spPr bwMode="auto">
          <a:xfrm>
            <a:off x="1436688" y="3276600"/>
            <a:ext cx="4900613" cy="108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7223919" y="1600200"/>
            <a:ext cx="4705993" cy="1323439"/>
          </a:xfrm>
          <a:prstGeom prst="rect">
            <a:avLst/>
          </a:prstGeom>
          <a:solidFill>
            <a:schemeClr val="accent1">
              <a:lumMod val="20000"/>
              <a:lumOff val="80000"/>
            </a:schemeClr>
          </a:solidFill>
        </p:spPr>
        <p:txBody>
          <a:bodyPr wrap="square">
            <a:spAutoFit/>
          </a:bodyPr>
          <a:lstStyle/>
          <a:p>
            <a:r>
              <a:rPr lang="es-EC" sz="2000" dirty="0" smtClean="0"/>
              <a:t>Se entiende por convertidor cc/ca o inversor a que el circuito que es capaz de transformar una corriente continua en alterna</a:t>
            </a:r>
            <a:endParaRPr lang="es-EC" sz="2000"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576" y="3377000"/>
            <a:ext cx="4700591" cy="96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2575719" y="4343400"/>
            <a:ext cx="2044149" cy="369332"/>
          </a:xfrm>
          <a:prstGeom prst="rect">
            <a:avLst/>
          </a:prstGeom>
          <a:solidFill>
            <a:schemeClr val="accent1">
              <a:lumMod val="60000"/>
              <a:lumOff val="40000"/>
            </a:schemeClr>
          </a:solidFill>
        </p:spPr>
        <p:txBody>
          <a:bodyPr wrap="none" rtlCol="0">
            <a:spAutoFit/>
          </a:bodyPr>
          <a:lstStyle/>
          <a:p>
            <a:r>
              <a:rPr lang="es-EC" dirty="0" smtClean="0"/>
              <a:t>Conversor CD/CD</a:t>
            </a:r>
            <a:endParaRPr lang="es-EC" dirty="0"/>
          </a:p>
        </p:txBody>
      </p:sp>
      <p:sp>
        <p:nvSpPr>
          <p:cNvPr id="10" name="9 Rectángulo"/>
          <p:cNvSpPr/>
          <p:nvPr/>
        </p:nvSpPr>
        <p:spPr>
          <a:xfrm>
            <a:off x="1450112" y="4876800"/>
            <a:ext cx="5767464" cy="1631216"/>
          </a:xfrm>
          <a:prstGeom prst="rect">
            <a:avLst/>
          </a:prstGeom>
          <a:solidFill>
            <a:schemeClr val="accent1">
              <a:lumMod val="20000"/>
              <a:lumOff val="80000"/>
            </a:schemeClr>
          </a:solidFill>
        </p:spPr>
        <p:txBody>
          <a:bodyPr wrap="square">
            <a:spAutoFit/>
          </a:bodyPr>
          <a:lstStyle/>
          <a:p>
            <a:pPr algn="just"/>
            <a:r>
              <a:rPr lang="es-ES" sz="2000" dirty="0"/>
              <a:t>Un convertidor </a:t>
            </a:r>
            <a:r>
              <a:rPr lang="es-ES" sz="2000" dirty="0" smtClean="0"/>
              <a:t>cd/cd </a:t>
            </a:r>
            <a:r>
              <a:rPr lang="es-ES" sz="2000" dirty="0"/>
              <a:t>se pueden dividir en tres grupos: los que disminuyen la tensión a su salida (reductor), los que aumentan su tensión a su salida (elevador), y los que son capaces de realizar ambas funciones</a:t>
            </a:r>
            <a:r>
              <a:rPr lang="es-ES" sz="2000" dirty="0" smtClean="0"/>
              <a:t>.</a:t>
            </a:r>
            <a:endParaRPr lang="es-ES" sz="2000" dirty="0"/>
          </a:p>
        </p:txBody>
      </p:sp>
    </p:spTree>
    <p:extLst>
      <p:ext uri="{BB962C8B-B14F-4D97-AF65-F5344CB8AC3E}">
        <p14:creationId xmlns:p14="http://schemas.microsoft.com/office/powerpoint/2010/main" val="243055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35755" y="405703"/>
            <a:ext cx="10570358" cy="633484"/>
          </a:xfrm>
          <a:prstGeom prst="rect">
            <a:avLst/>
          </a:prstGeom>
        </p:spPr>
        <p:txBody>
          <a:bodyPr anchor="b">
            <a:normAutofit fontScale="900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dirty="0" smtClean="0"/>
              <a:t>Lógica Fuzzy</a:t>
            </a:r>
            <a:endParaRPr lang="es-EC" dirty="0"/>
          </a:p>
        </p:txBody>
      </p:sp>
      <p:graphicFrame>
        <p:nvGraphicFramePr>
          <p:cNvPr id="10" name="9 Diagrama"/>
          <p:cNvGraphicFramePr/>
          <p:nvPr>
            <p:extLst>
              <p:ext uri="{D42A27DB-BD31-4B8C-83A1-F6EECF244321}">
                <p14:modId xmlns:p14="http://schemas.microsoft.com/office/powerpoint/2010/main" val="4053314922"/>
              </p:ext>
            </p:extLst>
          </p:nvPr>
        </p:nvGraphicFramePr>
        <p:xfrm>
          <a:off x="1966119" y="1219200"/>
          <a:ext cx="8077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2726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011988562"/>
              </p:ext>
            </p:extLst>
          </p:nvPr>
        </p:nvGraphicFramePr>
        <p:xfrm>
          <a:off x="1508919" y="1206163"/>
          <a:ext cx="267857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356519" y="381000"/>
            <a:ext cx="9663073" cy="692497"/>
          </a:xfrm>
          <a:prstGeom prst="rect">
            <a:avLst/>
          </a:prstGeom>
        </p:spPr>
        <p:txBody>
          <a:bodyPr wrap="square">
            <a:spAutoFit/>
          </a:bodyPr>
          <a:lstStyle/>
          <a:p>
            <a:pPr lvl="0"/>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Conjuntos difusos</a:t>
            </a:r>
          </a:p>
        </p:txBody>
      </p:sp>
      <p:sp>
        <p:nvSpPr>
          <p:cNvPr id="5" name="4 Rectángulo"/>
          <p:cNvSpPr/>
          <p:nvPr/>
        </p:nvSpPr>
        <p:spPr>
          <a:xfrm>
            <a:off x="4347170" y="2590801"/>
            <a:ext cx="7601149" cy="2031325"/>
          </a:xfrm>
          <a:prstGeom prst="rect">
            <a:avLst/>
          </a:prstGeom>
        </p:spPr>
        <p:txBody>
          <a:bodyPr wrap="square">
            <a:spAutoFit/>
          </a:bodyPr>
          <a:lstStyle/>
          <a:p>
            <a:pPr marL="457200" indent="-457200" algn="just">
              <a:buFont typeface="+mj-lt"/>
              <a:buAutoNum type="arabicPeriod"/>
            </a:pPr>
            <a:r>
              <a:rPr lang="es-EC" dirty="0"/>
              <a:t>U</a:t>
            </a:r>
            <a:r>
              <a:rPr lang="es-EC" dirty="0" smtClean="0"/>
              <a:t>n </a:t>
            </a:r>
            <a:r>
              <a:rPr lang="es-EC" dirty="0"/>
              <a:t>conjunto difuso permite </a:t>
            </a:r>
            <a:r>
              <a:rPr lang="es-EC" dirty="0" smtClean="0"/>
              <a:t>valores intermedios </a:t>
            </a:r>
            <a:r>
              <a:rPr lang="es-EC" dirty="0"/>
              <a:t>de </a:t>
            </a:r>
            <a:r>
              <a:rPr lang="es-EC" dirty="0" smtClean="0"/>
              <a:t>pertenencia</a:t>
            </a:r>
          </a:p>
          <a:p>
            <a:pPr marL="457200" indent="-457200" algn="just">
              <a:buFont typeface="+mj-lt"/>
              <a:buAutoNum type="arabicPeriod"/>
            </a:pPr>
            <a:r>
              <a:rPr lang="es-EC" dirty="0" smtClean="0"/>
              <a:t>Permiten </a:t>
            </a:r>
            <a:r>
              <a:rPr lang="es-EC" dirty="0"/>
              <a:t>formalizar expresiones lingüísticas </a:t>
            </a:r>
            <a:r>
              <a:rPr lang="es-EC" dirty="0" smtClean="0"/>
              <a:t>que </a:t>
            </a:r>
            <a:r>
              <a:rPr lang="es-ES" dirty="0" smtClean="0"/>
              <a:t>típicamente </a:t>
            </a:r>
            <a:r>
              <a:rPr lang="es-ES" dirty="0"/>
              <a:t>contienen algún grado de ambigüedad, es decir, proveen </a:t>
            </a:r>
            <a:r>
              <a:rPr lang="es-ES" dirty="0" smtClean="0"/>
              <a:t>un </a:t>
            </a:r>
            <a:r>
              <a:rPr lang="es-EC" dirty="0" smtClean="0"/>
              <a:t>método </a:t>
            </a:r>
            <a:r>
              <a:rPr lang="es-EC" dirty="0"/>
              <a:t>para expresar matemáticamente conceptos tales como "alto", "frío</a:t>
            </a:r>
            <a:r>
              <a:rPr lang="es-EC" dirty="0" smtClean="0"/>
              <a:t>", "rápido“</a:t>
            </a:r>
          </a:p>
          <a:p>
            <a:pPr marL="457200" indent="-457200" algn="just">
              <a:buFont typeface="+mj-lt"/>
              <a:buAutoNum type="arabicPeriod"/>
            </a:pPr>
            <a:r>
              <a:rPr lang="es-ES" dirty="0"/>
              <a:t>Los conjuntos difusos permiten manejar la </a:t>
            </a:r>
            <a:r>
              <a:rPr lang="es-ES" dirty="0" smtClean="0"/>
              <a:t>imprecisión</a:t>
            </a:r>
          </a:p>
          <a:p>
            <a:pPr marL="457200" indent="-457200" algn="just">
              <a:buFont typeface="+mj-lt"/>
              <a:buAutoNum type="arabicPeriod"/>
            </a:pPr>
            <a:r>
              <a:rPr lang="es-ES" dirty="0"/>
              <a:t>L</a:t>
            </a:r>
            <a:r>
              <a:rPr lang="es-ES" dirty="0" smtClean="0"/>
              <a:t>a </a:t>
            </a:r>
            <a:r>
              <a:rPr lang="es-ES" dirty="0"/>
              <a:t>traducción de pensamiento humano a operaciones de </a:t>
            </a:r>
            <a:r>
              <a:rPr lang="es-ES" dirty="0" smtClean="0"/>
              <a:t>computadores digitales</a:t>
            </a:r>
            <a:r>
              <a:rPr lang="es-ES" dirty="0"/>
              <a:t>, en otras palabras, transferir al computador el “sentido común”.</a:t>
            </a:r>
            <a:endParaRPr lang="es-EC" dirty="0" smtClean="0"/>
          </a:p>
        </p:txBody>
      </p:sp>
    </p:spTree>
    <p:extLst>
      <p:ext uri="{BB962C8B-B14F-4D97-AF65-F5344CB8AC3E}">
        <p14:creationId xmlns:p14="http://schemas.microsoft.com/office/powerpoint/2010/main" val="39423680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18881" y="419102"/>
            <a:ext cx="9081638" cy="830997"/>
          </a:xfrm>
          <a:prstGeom prst="rect">
            <a:avLst/>
          </a:prstGeom>
        </p:spPr>
        <p:txBody>
          <a:bodyPr wrap="square">
            <a:spAutoFit/>
          </a:bodyPr>
          <a:lstStyle/>
          <a:p>
            <a:pPr lvl="0"/>
            <a:r>
              <a:rPr lang="es-EC" sz="4800" dirty="0">
                <a:solidFill>
                  <a:schemeClr val="tx2">
                    <a:satMod val="130000"/>
                  </a:schemeClr>
                </a:solidFill>
                <a:effectLst>
                  <a:outerShdw blurRad="50000" dist="30000" dir="5400000" algn="tl" rotWithShape="0">
                    <a:srgbClr val="000000">
                      <a:alpha val="30000"/>
                    </a:srgbClr>
                  </a:outerShdw>
                </a:effectLst>
              </a:rPr>
              <a:t>Funciones </a:t>
            </a:r>
            <a:r>
              <a:rPr lang="es-EC" sz="4800" dirty="0" smtClean="0">
                <a:solidFill>
                  <a:schemeClr val="tx2">
                    <a:satMod val="130000"/>
                  </a:schemeClr>
                </a:solidFill>
                <a:effectLst>
                  <a:outerShdw blurRad="50000" dist="30000" dir="5400000" algn="tl" rotWithShape="0">
                    <a:srgbClr val="000000">
                      <a:alpha val="30000"/>
                    </a:srgbClr>
                  </a:outerShdw>
                </a:effectLst>
              </a:rPr>
              <a:t>de pertenencia </a:t>
            </a:r>
            <a:endParaRPr lang="es-EC" sz="4800" dirty="0">
              <a:solidFill>
                <a:schemeClr val="tx2">
                  <a:satMod val="130000"/>
                </a:schemeClr>
              </a:solidFill>
              <a:effectLst>
                <a:outerShdw blurRad="50000" dist="30000" dir="5400000" algn="tl" rotWithShape="0">
                  <a:srgbClr val="000000">
                    <a:alpha val="30000"/>
                  </a:srgbClr>
                </a:outerShdw>
              </a:effectLst>
            </a:endParaRPr>
          </a:p>
        </p:txBody>
      </p:sp>
      <p:grpSp>
        <p:nvGrpSpPr>
          <p:cNvPr id="2" name="1 Grupo"/>
          <p:cNvGrpSpPr/>
          <p:nvPr/>
        </p:nvGrpSpPr>
        <p:grpSpPr>
          <a:xfrm>
            <a:off x="2347119" y="1193767"/>
            <a:ext cx="8319638" cy="5493603"/>
            <a:chOff x="1947862" y="1600201"/>
            <a:chExt cx="3779429" cy="3124199"/>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05" t="73643" r="38903" b="9073"/>
            <a:stretch/>
          </p:blipFill>
          <p:spPr bwMode="auto">
            <a:xfrm>
              <a:off x="1947862" y="3460032"/>
              <a:ext cx="3746091" cy="126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05" t="14919" r="38903" b="60667"/>
            <a:stretch/>
          </p:blipFill>
          <p:spPr bwMode="auto">
            <a:xfrm>
              <a:off x="1981200" y="1600201"/>
              <a:ext cx="3746091" cy="178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380407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8610600" cy="692497"/>
          </a:xfrm>
          <a:prstGeom prst="rect">
            <a:avLst/>
          </a:prstGeom>
        </p:spPr>
        <p:txBody>
          <a:bodyPr wrap="square">
            <a:spAutoFit/>
          </a:bodyPr>
          <a:lstStyle/>
          <a:p>
            <a:pPr lvl="0"/>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Funciones de Pertenencia</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64" t="50000" r="34596" b="4637"/>
          <a:stretch/>
        </p:blipFill>
        <p:spPr bwMode="auto">
          <a:xfrm>
            <a:off x="1661319" y="1211997"/>
            <a:ext cx="995468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276540" y="3244334"/>
            <a:ext cx="1607171" cy="369332"/>
          </a:xfrm>
          <a:prstGeom prst="rect">
            <a:avLst/>
          </a:prstGeom>
        </p:spPr>
        <p:txBody>
          <a:bodyPr wrap="none">
            <a:spAutoFit/>
          </a:bodyPr>
          <a:lstStyle/>
          <a:p>
            <a:r>
              <a:rPr lang="es-EC" dirty="0"/>
              <a:t>Control Difuso</a:t>
            </a:r>
          </a:p>
        </p:txBody>
      </p:sp>
    </p:spTree>
    <p:extLst>
      <p:ext uri="{BB962C8B-B14F-4D97-AF65-F5344CB8AC3E}">
        <p14:creationId xmlns:p14="http://schemas.microsoft.com/office/powerpoint/2010/main" val="13752493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1 Diagrama"/>
          <p:cNvGraphicFramePr/>
          <p:nvPr>
            <p:extLst>
              <p:ext uri="{D42A27DB-BD31-4B8C-83A1-F6EECF244321}">
                <p14:modId xmlns:p14="http://schemas.microsoft.com/office/powerpoint/2010/main" val="3290440764"/>
              </p:ext>
            </p:extLst>
          </p:nvPr>
        </p:nvGraphicFramePr>
        <p:xfrm>
          <a:off x="1508919" y="228600"/>
          <a:ext cx="10134865" cy="60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2126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graphicEl>
                                              <a:dgm id="{A6FBA6D7-184F-4E20-A3D3-F3A87719FB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graphicEl>
                                              <a:dgm id="{22A9B1F8-2BB6-4144-9AC9-EA7804557D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graphicEl>
                                              <a:dgm id="{8C916DA0-FF09-41E6-A8CD-1E3B2D514FF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graphicEl>
                                              <a:dgm id="{5865B9EE-5DC7-4375-B5D6-9A70BE43F6D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graphicEl>
                                              <a:dgm id="{F15627A0-B922-44EB-BC60-9C7B318A3C2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
                                            <p:graphicEl>
                                              <a:dgm id="{B931D2A6-41CD-44FC-878A-188B9134570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
                                            <p:graphicEl>
                                              <a:dgm id="{F9D95FFA-39FA-4D63-9D81-4BF902C9445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
                                            <p:graphicEl>
                                              <a:dgm id="{0BFF3DB6-C45E-453F-9A8B-57397B024F9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
                                            <p:graphicEl>
                                              <a:dgm id="{A1F2BBF3-D2D4-422B-BCA0-7E9880E9C89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
                                            <p:graphicEl>
                                              <a:dgm id="{0592FB5E-B6C3-4A92-872E-70D20D18660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
                                            <p:graphicEl>
                                              <a:dgm id="{41C7B162-6E3C-4079-9166-7F3E63361DB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
                                            <p:graphicEl>
                                              <a:dgm id="{2798F3AF-9110-4F32-BC70-2E84319535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6615073" cy="707886"/>
          </a:xfrm>
          <a:prstGeom prst="rect">
            <a:avLst/>
          </a:prstGeom>
        </p:spPr>
        <p:txBody>
          <a:bodyPr wrap="square">
            <a:spAutoFit/>
          </a:bodyPr>
          <a:lstStyle/>
          <a:p>
            <a:r>
              <a:rPr lang="es-EC" sz="4000" dirty="0" smtClean="0"/>
              <a:t>Control Difuso</a:t>
            </a:r>
            <a:endParaRPr lang="es-EC" sz="4000" dirty="0"/>
          </a:p>
        </p:txBody>
      </p:sp>
      <p:graphicFrame>
        <p:nvGraphicFramePr>
          <p:cNvPr id="6" name="5 Diagrama"/>
          <p:cNvGraphicFramePr/>
          <p:nvPr>
            <p:extLst>
              <p:ext uri="{D42A27DB-BD31-4B8C-83A1-F6EECF244321}">
                <p14:modId xmlns:p14="http://schemas.microsoft.com/office/powerpoint/2010/main" val="1223155513"/>
              </p:ext>
            </p:extLst>
          </p:nvPr>
        </p:nvGraphicFramePr>
        <p:xfrm>
          <a:off x="2118519" y="1295400"/>
          <a:ext cx="8077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4741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9372600" cy="707886"/>
          </a:xfrm>
          <a:prstGeom prst="rect">
            <a:avLst/>
          </a:prstGeom>
        </p:spPr>
        <p:txBody>
          <a:bodyPr wrap="square">
            <a:spAutoFit/>
          </a:bodyPr>
          <a:lstStyle/>
          <a:p>
            <a:pPr fontAlgn="base"/>
            <a:r>
              <a:rPr lang="es-EC" sz="39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Sistemas Difusos</a:t>
            </a:r>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3" name="2 Diagrama"/>
          <p:cNvGraphicFramePr/>
          <p:nvPr>
            <p:extLst>
              <p:ext uri="{D42A27DB-BD31-4B8C-83A1-F6EECF244321}">
                <p14:modId xmlns:p14="http://schemas.microsoft.com/office/powerpoint/2010/main" val="1485297645"/>
              </p:ext>
            </p:extLst>
          </p:nvPr>
        </p:nvGraphicFramePr>
        <p:xfrm>
          <a:off x="1889919" y="1219200"/>
          <a:ext cx="9525000" cy="3728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1230192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9372600" cy="692497"/>
          </a:xfrm>
          <a:prstGeom prst="rect">
            <a:avLst/>
          </a:prstGeom>
        </p:spPr>
        <p:txBody>
          <a:bodyPr wrap="square">
            <a:spAutoFit/>
          </a:bodyPr>
          <a:lstStyle/>
          <a:p>
            <a:pPr lvl="0" fontAlgn="base"/>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Sistema difuso: </a:t>
            </a:r>
            <a:r>
              <a:rPr lang="es-EC" sz="39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Mandami</a:t>
            </a:r>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Rectángulo"/>
          <p:cNvSpPr/>
          <p:nvPr/>
        </p:nvSpPr>
        <p:spPr>
          <a:xfrm>
            <a:off x="2050275" y="3352800"/>
            <a:ext cx="9440844" cy="2862322"/>
          </a:xfrm>
          <a:prstGeom prst="rect">
            <a:avLst/>
          </a:prstGeom>
          <a:solidFill>
            <a:schemeClr val="accent1">
              <a:lumMod val="20000"/>
              <a:lumOff val="80000"/>
            </a:schemeClr>
          </a:solidFill>
        </p:spPr>
        <p:txBody>
          <a:bodyPr wrap="square">
            <a:spAutoFit/>
          </a:bodyPr>
          <a:lstStyle/>
          <a:p>
            <a:pPr marL="285750" indent="-285750" algn="just">
              <a:buFont typeface="Arial" panose="020B0604020202020204" pitchFamily="34" charset="0"/>
              <a:buChar char="•"/>
            </a:pPr>
            <a:r>
              <a:rPr lang="es-ES" sz="2000" b="1" i="1" dirty="0"/>
              <a:t>Fuzzificador </a:t>
            </a:r>
            <a:r>
              <a:rPr lang="es-ES" sz="2000" b="1" i="1" dirty="0" smtClean="0"/>
              <a:t>:</a:t>
            </a:r>
            <a:r>
              <a:rPr lang="es-ES" sz="2000" dirty="0" smtClean="0"/>
              <a:t>Este elemento transforma las variables de entrada del modelo (y) en variables difusas. Para esta interfaz se deben tener definidos los rangos de variación de las variables de entrada y los conjuntos difusos asociados con sus respectivas funciones de pertenencia</a:t>
            </a:r>
          </a:p>
          <a:p>
            <a:pPr marL="285750" indent="-285750" algn="just">
              <a:buFont typeface="Arial" panose="020B0604020202020204" pitchFamily="34" charset="0"/>
              <a:buChar char="•"/>
            </a:pPr>
            <a:r>
              <a:rPr lang="es-ES" sz="2000" b="1" i="1" dirty="0" smtClean="0"/>
              <a:t>Mecanismo </a:t>
            </a:r>
            <a:r>
              <a:rPr lang="es-ES" sz="2000" b="1" i="1" dirty="0"/>
              <a:t>de inferencia difusa </a:t>
            </a:r>
            <a:r>
              <a:rPr lang="es-ES" sz="2000" b="1" i="1" dirty="0" smtClean="0"/>
              <a:t>:</a:t>
            </a:r>
            <a:r>
              <a:rPr lang="es-ES" sz="2000" dirty="0" smtClean="0"/>
              <a:t> Realiza la tarea de calcular las variables de salida a partir de las variables de entrada, mediante las reglas del controlador y la inferencia difusa, entregando conjuntos difusos de salida</a:t>
            </a:r>
          </a:p>
          <a:p>
            <a:pPr marL="285750" indent="-285750" algn="just">
              <a:buFont typeface="Arial" panose="020B0604020202020204" pitchFamily="34" charset="0"/>
              <a:buChar char="•"/>
            </a:pPr>
            <a:r>
              <a:rPr lang="es-ES" sz="2000" b="1" i="1" dirty="0" smtClean="0"/>
              <a:t>Defusificación. </a:t>
            </a:r>
            <a:r>
              <a:rPr lang="es-ES" sz="2000" dirty="0"/>
              <a:t>Este elemento provee salidas discretas y </a:t>
            </a:r>
            <a:r>
              <a:rPr lang="es-ES" sz="2000" dirty="0" smtClean="0"/>
              <a:t>determinísticas </a:t>
            </a:r>
            <a:r>
              <a:rPr lang="es-ES" sz="2000" dirty="0"/>
              <a:t>a partir de los conjuntos difusos C' obtenidos como </a:t>
            </a:r>
            <a:r>
              <a:rPr lang="es-ES" sz="2000" dirty="0" smtClean="0"/>
              <a:t>resultado </a:t>
            </a:r>
            <a:r>
              <a:rPr lang="es-ES" sz="2000" dirty="0"/>
              <a:t>de la inferencia. </a:t>
            </a:r>
          </a:p>
        </p:txBody>
      </p:sp>
      <p:pic>
        <p:nvPicPr>
          <p:cNvPr id="7" name="pic"/>
          <p:cNvPicPr/>
          <p:nvPr/>
        </p:nvPicPr>
        <p:blipFill rotWithShape="1">
          <a:blip r:embed="rId2" cstate="print">
            <a:extLst>
              <a:ext uri="{28A0092B-C50C-407E-A947-70E740481C1C}">
                <a14:useLocalDpi xmlns:a14="http://schemas.microsoft.com/office/drawing/2010/main" val="0"/>
              </a:ext>
            </a:extLst>
          </a:blip>
          <a:srcRect r="1863"/>
          <a:stretch/>
        </p:blipFill>
        <p:spPr bwMode="auto">
          <a:xfrm>
            <a:off x="7300119" y="692360"/>
            <a:ext cx="4343400" cy="2500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49193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9372600" cy="692497"/>
          </a:xfrm>
          <a:prstGeom prst="rect">
            <a:avLst/>
          </a:prstGeom>
        </p:spPr>
        <p:txBody>
          <a:bodyPr wrap="square">
            <a:spAutoFit/>
          </a:bodyPr>
          <a:lstStyle/>
          <a:p>
            <a:pPr lvl="0" fontAlgn="base"/>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Sistema </a:t>
            </a:r>
            <a:r>
              <a:rPr lang="es-EC" sz="39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difuso: Mandami</a:t>
            </a:r>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2" t="25615" r="14975" b="10451"/>
          <a:stretch/>
        </p:blipFill>
        <p:spPr bwMode="auto">
          <a:xfrm>
            <a:off x="1966119" y="1684288"/>
            <a:ext cx="9473784" cy="467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2704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9372600" cy="692497"/>
          </a:xfrm>
          <a:prstGeom prst="rect">
            <a:avLst/>
          </a:prstGeom>
        </p:spPr>
        <p:txBody>
          <a:bodyPr wrap="square">
            <a:spAutoFit/>
          </a:bodyPr>
          <a:lstStyle/>
          <a:p>
            <a:pPr fontAlgn="base"/>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Sistema </a:t>
            </a:r>
            <a:r>
              <a:rPr lang="es-EC" sz="39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difuso: </a:t>
            </a:r>
            <a:r>
              <a:rPr lang="es-EC" sz="3900" dirty="0" err="1" smtClean="0">
                <a:solidFill>
                  <a:schemeClr val="tx2">
                    <a:satMod val="130000"/>
                  </a:schemeClr>
                </a:solidFill>
                <a:effectLst>
                  <a:outerShdw blurRad="50000" dist="30000" dir="5400000" algn="tl" rotWithShape="0">
                    <a:srgbClr val="000000">
                      <a:alpha val="30000"/>
                    </a:srgbClr>
                  </a:outerShdw>
                </a:effectLst>
              </a:rPr>
              <a:t>Mandami</a:t>
            </a:r>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919" y="1163078"/>
            <a:ext cx="69723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2641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9372600" cy="692497"/>
          </a:xfrm>
          <a:prstGeom prst="rect">
            <a:avLst/>
          </a:prstGeom>
        </p:spPr>
        <p:txBody>
          <a:bodyPr wrap="square">
            <a:spAutoFit/>
          </a:bodyPr>
          <a:lstStyle/>
          <a:p>
            <a:pPr lvl="0" fontAlgn="base"/>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Sistema difuso: </a:t>
            </a:r>
            <a:r>
              <a:rPr lang="es-EC" sz="39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Takagi-Sugeno</a:t>
            </a:r>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600" t="40726" r="28929" b="26209"/>
          <a:stretch/>
        </p:blipFill>
        <p:spPr bwMode="auto">
          <a:xfrm>
            <a:off x="4125528" y="1058837"/>
            <a:ext cx="4555636" cy="287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118519" y="3932392"/>
            <a:ext cx="9359106" cy="1477328"/>
          </a:xfrm>
          <a:prstGeom prst="rect">
            <a:avLst/>
          </a:prstGeom>
          <a:solidFill>
            <a:schemeClr val="accent1">
              <a:lumMod val="20000"/>
              <a:lumOff val="80000"/>
            </a:schemeClr>
          </a:solidFill>
        </p:spPr>
        <p:txBody>
          <a:bodyPr wrap="square">
            <a:spAutoFit/>
          </a:bodyPr>
          <a:lstStyle/>
          <a:p>
            <a:pPr marL="285750" indent="-285750" algn="just">
              <a:buFont typeface="Arial" panose="020B0604020202020204" pitchFamily="34" charset="0"/>
              <a:buChar char="•"/>
            </a:pPr>
            <a:r>
              <a:rPr lang="es-ES" b="1" i="1" dirty="0"/>
              <a:t>Fuzzificador </a:t>
            </a:r>
            <a:r>
              <a:rPr lang="es-ES" b="1" i="1" dirty="0" smtClean="0"/>
              <a:t>:</a:t>
            </a:r>
            <a:r>
              <a:rPr lang="es-ES" dirty="0" smtClean="0"/>
              <a:t>Mamdani</a:t>
            </a:r>
          </a:p>
          <a:p>
            <a:pPr marL="285750" indent="-285750" algn="just">
              <a:buFont typeface="Arial" panose="020B0604020202020204" pitchFamily="34" charset="0"/>
              <a:buChar char="•"/>
            </a:pPr>
            <a:r>
              <a:rPr lang="es-ES" b="1" i="1" dirty="0" smtClean="0"/>
              <a:t>Mecanismo </a:t>
            </a:r>
            <a:r>
              <a:rPr lang="es-ES" b="1" i="1" dirty="0"/>
              <a:t>de inferencia difusa </a:t>
            </a:r>
            <a:r>
              <a:rPr lang="es-ES" b="1" i="1" dirty="0" smtClean="0"/>
              <a:t>:</a:t>
            </a:r>
            <a:r>
              <a:rPr lang="es-ES" dirty="0" smtClean="0"/>
              <a:t> </a:t>
            </a:r>
            <a:r>
              <a:rPr lang="es-ES" dirty="0"/>
              <a:t>Mamdani </a:t>
            </a:r>
            <a:endParaRPr lang="es-ES" dirty="0" smtClean="0"/>
          </a:p>
          <a:p>
            <a:pPr marL="285750" indent="-285750" algn="just">
              <a:buFont typeface="Arial" panose="020B0604020202020204" pitchFamily="34" charset="0"/>
              <a:buChar char="•"/>
            </a:pPr>
            <a:r>
              <a:rPr lang="es-ES" b="1" i="1" dirty="0" smtClean="0"/>
              <a:t>Base </a:t>
            </a:r>
            <a:r>
              <a:rPr lang="es-ES" b="1" i="1" dirty="0"/>
              <a:t>de Reglas </a:t>
            </a:r>
            <a:r>
              <a:rPr lang="es-ES" b="1" i="1" dirty="0" smtClean="0"/>
              <a:t>Difusas: </a:t>
            </a:r>
            <a:r>
              <a:rPr lang="es-ES" dirty="0" smtClean="0"/>
              <a:t>Las </a:t>
            </a:r>
            <a:r>
              <a:rPr lang="es-ES" dirty="0"/>
              <a:t>reglas de la base de conocimiento de un sistema </a:t>
            </a:r>
            <a:r>
              <a:rPr lang="es-ES" dirty="0" err="1" smtClean="0"/>
              <a:t>Sugeno</a:t>
            </a:r>
            <a:r>
              <a:rPr lang="es-ES" dirty="0" smtClean="0"/>
              <a:t> no </a:t>
            </a:r>
            <a:r>
              <a:rPr lang="es-ES" dirty="0"/>
              <a:t>es </a:t>
            </a:r>
            <a:r>
              <a:rPr lang="es-ES" dirty="0" smtClean="0"/>
              <a:t>una </a:t>
            </a:r>
            <a:r>
              <a:rPr lang="es-ES" dirty="0"/>
              <a:t>etiqueta </a:t>
            </a:r>
            <a:r>
              <a:rPr lang="es-ES" dirty="0" smtClean="0"/>
              <a:t>lingüística </a:t>
            </a:r>
            <a:r>
              <a:rPr lang="es-ES" dirty="0"/>
              <a:t>sino que es una </a:t>
            </a:r>
            <a:r>
              <a:rPr lang="es-ES" i="1" dirty="0"/>
              <a:t>función de la entrada</a:t>
            </a:r>
            <a:r>
              <a:rPr lang="es-ES" dirty="0"/>
              <a:t> que tenga el sistema en un momento </a:t>
            </a:r>
            <a:r>
              <a:rPr lang="es-ES" dirty="0" smtClean="0"/>
              <a:t>dado</a:t>
            </a:r>
            <a:endParaRPr lang="es-EC" dirty="0"/>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837" t="56250" r="29722" b="29883"/>
          <a:stretch/>
        </p:blipFill>
        <p:spPr bwMode="auto">
          <a:xfrm>
            <a:off x="4785519" y="5538787"/>
            <a:ext cx="3700462" cy="101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31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9372600" cy="1308050"/>
          </a:xfrm>
          <a:prstGeom prst="rect">
            <a:avLst/>
          </a:prstGeom>
        </p:spPr>
        <p:txBody>
          <a:bodyPr wrap="square">
            <a:spAutoFit/>
          </a:bodyPr>
          <a:lstStyle/>
          <a:p>
            <a:pPr lvl="0" fontAlgn="base"/>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Sistema </a:t>
            </a:r>
            <a:r>
              <a:rPr lang="es-EC" sz="39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difuso: </a:t>
            </a:r>
            <a:r>
              <a:rPr lang="es-EC"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Takagi-Sugeno</a:t>
            </a:r>
          </a:p>
          <a:p>
            <a:pPr fontAlgn="base"/>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94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435" t="28515" r="36362" b="23150"/>
          <a:stretch/>
        </p:blipFill>
        <p:spPr bwMode="auto">
          <a:xfrm>
            <a:off x="1813719" y="1295400"/>
            <a:ext cx="918894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0886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07556890"/>
              </p:ext>
            </p:extLst>
          </p:nvPr>
        </p:nvGraphicFramePr>
        <p:xfrm>
          <a:off x="4907227" y="368131"/>
          <a:ext cx="7345892" cy="540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1 Rectángulo"/>
          <p:cNvSpPr/>
          <p:nvPr/>
        </p:nvSpPr>
        <p:spPr>
          <a:xfrm>
            <a:off x="1247510" y="2743200"/>
            <a:ext cx="7857985" cy="646331"/>
          </a:xfrm>
          <a:prstGeom prst="rect">
            <a:avLst/>
          </a:prstGeom>
        </p:spPr>
        <p:txBody>
          <a:bodyPr wrap="none">
            <a:spAutoFit/>
          </a:bodyPr>
          <a:lstStyle/>
          <a:p>
            <a:pPr lvl="0"/>
            <a:r>
              <a:rPr lang="es-EC" sz="3600" dirty="0" smtClean="0">
                <a:solidFill>
                  <a:schemeClr val="accent1"/>
                </a:solidFill>
              </a:rPr>
              <a:t>Implementación Del Balastro Electrónico</a:t>
            </a:r>
            <a:endParaRPr lang="es-EC" sz="3600" dirty="0">
              <a:solidFill>
                <a:schemeClr val="accent1"/>
              </a:solidFill>
            </a:endParaRPr>
          </a:p>
        </p:txBody>
      </p:sp>
    </p:spTree>
    <p:extLst>
      <p:ext uri="{BB962C8B-B14F-4D97-AF65-F5344CB8AC3E}">
        <p14:creationId xmlns:p14="http://schemas.microsoft.com/office/powerpoint/2010/main" val="10604928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Balastro Electrónico</a:t>
            </a:r>
            <a:endParaRPr lang="es-ES"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9919" y="1295400"/>
            <a:ext cx="9972675" cy="3442777"/>
          </a:xfrm>
        </p:spPr>
      </p:pic>
      <p:sp>
        <p:nvSpPr>
          <p:cNvPr id="6" name="5 CuadroTexto"/>
          <p:cNvSpPr txBox="1"/>
          <p:nvPr/>
        </p:nvSpPr>
        <p:spPr>
          <a:xfrm>
            <a:off x="2019321" y="4724400"/>
            <a:ext cx="2031325" cy="646331"/>
          </a:xfrm>
          <a:prstGeom prst="rect">
            <a:avLst/>
          </a:prstGeom>
          <a:noFill/>
        </p:spPr>
        <p:txBody>
          <a:bodyPr wrap="none" rtlCol="0">
            <a:spAutoFit/>
          </a:bodyPr>
          <a:lstStyle/>
          <a:p>
            <a:r>
              <a:rPr lang="es-ES" dirty="0" smtClean="0"/>
              <a:t>Conversor CA/CD</a:t>
            </a:r>
          </a:p>
          <a:p>
            <a:endParaRPr lang="es-ES" dirty="0"/>
          </a:p>
        </p:txBody>
      </p:sp>
      <p:sp>
        <p:nvSpPr>
          <p:cNvPr id="10" name="9 CuadroTexto"/>
          <p:cNvSpPr txBox="1"/>
          <p:nvPr/>
        </p:nvSpPr>
        <p:spPr>
          <a:xfrm>
            <a:off x="5014119" y="4686933"/>
            <a:ext cx="2044149" cy="369332"/>
          </a:xfrm>
          <a:prstGeom prst="rect">
            <a:avLst/>
          </a:prstGeom>
          <a:noFill/>
        </p:spPr>
        <p:txBody>
          <a:bodyPr wrap="none" rtlCol="0">
            <a:spAutoFit/>
          </a:bodyPr>
          <a:lstStyle/>
          <a:p>
            <a:r>
              <a:rPr lang="es-ES" dirty="0" smtClean="0"/>
              <a:t>Conversor CD/CD</a:t>
            </a:r>
            <a:endParaRPr lang="es-ES" dirty="0"/>
          </a:p>
        </p:txBody>
      </p:sp>
      <p:sp>
        <p:nvSpPr>
          <p:cNvPr id="11" name="10 CuadroTexto"/>
          <p:cNvSpPr txBox="1"/>
          <p:nvPr/>
        </p:nvSpPr>
        <p:spPr>
          <a:xfrm>
            <a:off x="7739269" y="4770705"/>
            <a:ext cx="2031325" cy="369332"/>
          </a:xfrm>
          <a:prstGeom prst="rect">
            <a:avLst/>
          </a:prstGeom>
          <a:noFill/>
        </p:spPr>
        <p:txBody>
          <a:bodyPr wrap="none" rtlCol="0">
            <a:spAutoFit/>
          </a:bodyPr>
          <a:lstStyle/>
          <a:p>
            <a:r>
              <a:rPr lang="es-ES" dirty="0" smtClean="0"/>
              <a:t>Conversor CD/CA</a:t>
            </a:r>
            <a:endParaRPr lang="es-ES" dirty="0"/>
          </a:p>
        </p:txBody>
      </p:sp>
      <p:sp>
        <p:nvSpPr>
          <p:cNvPr id="7" name="6 CuadroTexto"/>
          <p:cNvSpPr txBox="1"/>
          <p:nvPr/>
        </p:nvSpPr>
        <p:spPr>
          <a:xfrm>
            <a:off x="1813719" y="5257800"/>
            <a:ext cx="2557110" cy="646331"/>
          </a:xfrm>
          <a:prstGeom prst="rect">
            <a:avLst/>
          </a:prstGeom>
          <a:noFill/>
        </p:spPr>
        <p:txBody>
          <a:bodyPr wrap="none" rtlCol="0">
            <a:spAutoFit/>
          </a:bodyPr>
          <a:lstStyle/>
          <a:p>
            <a:r>
              <a:rPr lang="es-ES" dirty="0" smtClean="0"/>
              <a:t>Rectificador en puente </a:t>
            </a:r>
          </a:p>
          <a:p>
            <a:r>
              <a:rPr lang="es-ES" dirty="0" smtClean="0"/>
              <a:t>Completo</a:t>
            </a:r>
            <a:endParaRPr lang="es-ES" dirty="0"/>
          </a:p>
        </p:txBody>
      </p:sp>
      <p:sp>
        <p:nvSpPr>
          <p:cNvPr id="13" name="12 CuadroTexto"/>
          <p:cNvSpPr txBox="1"/>
          <p:nvPr/>
        </p:nvSpPr>
        <p:spPr>
          <a:xfrm>
            <a:off x="5014119" y="5257799"/>
            <a:ext cx="1364476" cy="369332"/>
          </a:xfrm>
          <a:prstGeom prst="rect">
            <a:avLst/>
          </a:prstGeom>
          <a:noFill/>
        </p:spPr>
        <p:txBody>
          <a:bodyPr wrap="none" rtlCol="0">
            <a:spAutoFit/>
          </a:bodyPr>
          <a:lstStyle/>
          <a:p>
            <a:r>
              <a:rPr lang="es-ES" dirty="0" err="1" smtClean="0"/>
              <a:t>Buck-Boost</a:t>
            </a:r>
            <a:endParaRPr lang="es-ES" dirty="0"/>
          </a:p>
        </p:txBody>
      </p:sp>
      <p:sp>
        <p:nvSpPr>
          <p:cNvPr id="14" name="13 CuadroTexto"/>
          <p:cNvSpPr txBox="1"/>
          <p:nvPr/>
        </p:nvSpPr>
        <p:spPr>
          <a:xfrm>
            <a:off x="7787480" y="5257799"/>
            <a:ext cx="3185487" cy="369332"/>
          </a:xfrm>
          <a:prstGeom prst="rect">
            <a:avLst/>
          </a:prstGeom>
          <a:noFill/>
        </p:spPr>
        <p:txBody>
          <a:bodyPr wrap="none" rtlCol="0">
            <a:spAutoFit/>
          </a:bodyPr>
          <a:lstStyle/>
          <a:p>
            <a:r>
              <a:rPr lang="es-ES" dirty="0" smtClean="0"/>
              <a:t>Inversor en Puente Completo</a:t>
            </a:r>
            <a:endParaRPr lang="es-ES" dirty="0"/>
          </a:p>
        </p:txBody>
      </p:sp>
      <p:sp>
        <p:nvSpPr>
          <p:cNvPr id="9" name="8 Elipse">
            <a:hlinkClick r:id="rId3" action="ppaction://hlinksldjump"/>
          </p:cNvPr>
          <p:cNvSpPr/>
          <p:nvPr/>
        </p:nvSpPr>
        <p:spPr>
          <a:xfrm>
            <a:off x="4050646" y="596537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a:hlinkClick r:id="rId4" action="ppaction://hlinksldjump"/>
          </p:cNvPr>
          <p:cNvSpPr/>
          <p:nvPr/>
        </p:nvSpPr>
        <p:spPr>
          <a:xfrm>
            <a:off x="8754931" y="596537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34479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Rectificador de puente completo </a:t>
            </a:r>
            <a:br>
              <a:rPr lang="es-ES" dirty="0" smtClean="0"/>
            </a:br>
            <a:r>
              <a:rPr lang="es-ES" dirty="0" smtClean="0"/>
              <a:t>y </a:t>
            </a:r>
            <a:r>
              <a:rPr lang="es-ES" dirty="0" err="1" smtClean="0"/>
              <a:t>Buck-Boost</a:t>
            </a:r>
            <a:r>
              <a:rPr lang="es-ES" dirty="0" smtClean="0"/>
              <a:t>.</a:t>
            </a:r>
            <a:endParaRPr lang="es-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119" y="1828800"/>
            <a:ext cx="6480109" cy="4800600"/>
          </a:xfrm>
        </p:spPr>
      </p:pic>
      <p:sp>
        <p:nvSpPr>
          <p:cNvPr id="7" name="6 CuadroTexto"/>
          <p:cNvSpPr txBox="1"/>
          <p:nvPr/>
        </p:nvSpPr>
        <p:spPr>
          <a:xfrm>
            <a:off x="8769528" y="1481919"/>
            <a:ext cx="2667000" cy="646331"/>
          </a:xfrm>
          <a:prstGeom prst="rect">
            <a:avLst/>
          </a:prstGeom>
          <a:noFill/>
        </p:spPr>
        <p:txBody>
          <a:bodyPr wrap="square" rtlCol="0">
            <a:spAutoFit/>
          </a:bodyPr>
          <a:lstStyle/>
          <a:p>
            <a:r>
              <a:rPr lang="es-ES" dirty="0" smtClean="0"/>
              <a:t>Rectificador de  puente completo.</a:t>
            </a:r>
            <a:endParaRPr lang="es-ES" dirty="0"/>
          </a:p>
        </p:txBody>
      </p:sp>
      <p:sp>
        <p:nvSpPr>
          <p:cNvPr id="9" name="8 CuadroTexto"/>
          <p:cNvSpPr txBox="1"/>
          <p:nvPr/>
        </p:nvSpPr>
        <p:spPr>
          <a:xfrm>
            <a:off x="8900319" y="2895600"/>
            <a:ext cx="2667000" cy="369332"/>
          </a:xfrm>
          <a:prstGeom prst="rect">
            <a:avLst/>
          </a:prstGeom>
          <a:noFill/>
        </p:spPr>
        <p:txBody>
          <a:bodyPr wrap="square" rtlCol="0">
            <a:spAutoFit/>
          </a:bodyPr>
          <a:lstStyle/>
          <a:p>
            <a:r>
              <a:rPr lang="es-ES" dirty="0" err="1" smtClean="0"/>
              <a:t>Buck</a:t>
            </a:r>
            <a:r>
              <a:rPr lang="es-ES" dirty="0" smtClean="0"/>
              <a:t> </a:t>
            </a:r>
            <a:r>
              <a:rPr lang="es-ES" dirty="0" err="1" smtClean="0"/>
              <a:t>Boost</a:t>
            </a:r>
            <a:r>
              <a:rPr lang="es-ES" dirty="0" smtClean="0"/>
              <a:t>.</a:t>
            </a:r>
            <a:endParaRPr lang="es-ES" dirty="0"/>
          </a:p>
        </p:txBody>
      </p:sp>
      <p:sp>
        <p:nvSpPr>
          <p:cNvPr id="8" name="7 Rectángulo"/>
          <p:cNvSpPr/>
          <p:nvPr/>
        </p:nvSpPr>
        <p:spPr>
          <a:xfrm>
            <a:off x="8975086" y="4267200"/>
            <a:ext cx="2214645" cy="646331"/>
          </a:xfrm>
          <a:prstGeom prst="rect">
            <a:avLst/>
          </a:prstGeom>
        </p:spPr>
        <p:txBody>
          <a:bodyPr wrap="square">
            <a:spAutoFit/>
          </a:bodyPr>
          <a:lstStyle/>
          <a:p>
            <a:r>
              <a:rPr lang="es-ES" dirty="0" smtClean="0"/>
              <a:t>Etapa de Disparo de </a:t>
            </a:r>
            <a:r>
              <a:rPr lang="es-ES" dirty="0" err="1" smtClean="0"/>
              <a:t>Mosfet</a:t>
            </a:r>
            <a:endParaRPr lang="es-ES" dirty="0"/>
          </a:p>
        </p:txBody>
      </p:sp>
      <p:sp>
        <p:nvSpPr>
          <p:cNvPr id="10" name="9 Flecha derecha">
            <a:hlinkClick r:id="rId3" action="ppaction://hlinksldjump"/>
          </p:cNvPr>
          <p:cNvSpPr/>
          <p:nvPr/>
        </p:nvSpPr>
        <p:spPr>
          <a:xfrm>
            <a:off x="8975086" y="2319551"/>
            <a:ext cx="611033"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a:hlinkClick r:id="rId4" action="ppaction://hlinksldjump"/>
          </p:cNvPr>
          <p:cNvSpPr/>
          <p:nvPr/>
        </p:nvSpPr>
        <p:spPr>
          <a:xfrm>
            <a:off x="8975086" y="3581400"/>
            <a:ext cx="61103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a:hlinkClick r:id="rId5" action="ppaction://hlinksldjump"/>
          </p:cNvPr>
          <p:cNvSpPr/>
          <p:nvPr/>
        </p:nvSpPr>
        <p:spPr>
          <a:xfrm>
            <a:off x="8976519" y="5029200"/>
            <a:ext cx="611033" cy="381000"/>
          </a:xfrm>
          <a:prstGeom prst="righ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2" name="11 Flecha izquierda">
            <a:hlinkClick r:id="rId6" action="ppaction://hlinksldjump"/>
          </p:cNvPr>
          <p:cNvSpPr/>
          <p:nvPr/>
        </p:nvSpPr>
        <p:spPr>
          <a:xfrm>
            <a:off x="10795352" y="6172769"/>
            <a:ext cx="456484" cy="381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89619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agrama"/>
          <p:cNvGraphicFramePr/>
          <p:nvPr>
            <p:extLst>
              <p:ext uri="{D42A27DB-BD31-4B8C-83A1-F6EECF244321}">
                <p14:modId xmlns:p14="http://schemas.microsoft.com/office/powerpoint/2010/main" val="3198257592"/>
              </p:ext>
            </p:extLst>
          </p:nvPr>
        </p:nvGraphicFramePr>
        <p:xfrm>
          <a:off x="3109119" y="762000"/>
          <a:ext cx="8107892" cy="540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2 Rectángulo"/>
          <p:cNvSpPr/>
          <p:nvPr/>
        </p:nvSpPr>
        <p:spPr>
          <a:xfrm>
            <a:off x="2880519" y="2854404"/>
            <a:ext cx="4552593" cy="1107996"/>
          </a:xfrm>
          <a:prstGeom prst="rect">
            <a:avLst/>
          </a:prstGeom>
        </p:spPr>
        <p:txBody>
          <a:bodyPr wrap="none">
            <a:spAutoFit/>
          </a:bodyPr>
          <a:lstStyle/>
          <a:p>
            <a:pPr lvl="0"/>
            <a:r>
              <a:rPr lang="es-EC" sz="6600" dirty="0" smtClean="0">
                <a:solidFill>
                  <a:schemeClr val="accent1"/>
                </a:solidFill>
              </a:rPr>
              <a:t>Introducción</a:t>
            </a:r>
            <a:endParaRPr lang="es-EC" sz="6600" dirty="0">
              <a:solidFill>
                <a:schemeClr val="accent1"/>
              </a:solidFill>
            </a:endParaRPr>
          </a:p>
        </p:txBody>
      </p:sp>
    </p:spTree>
    <p:extLst>
      <p:ext uri="{BB962C8B-B14F-4D97-AF65-F5344CB8AC3E}">
        <p14:creationId xmlns:p14="http://schemas.microsoft.com/office/powerpoint/2010/main" val="42495535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Inversor en puente completo</a:t>
            </a:r>
            <a:endParaRPr lang="es-ES" dirty="0"/>
          </a:p>
        </p:txBody>
      </p:sp>
      <p:sp>
        <p:nvSpPr>
          <p:cNvPr id="9" name="8 CuadroTexto"/>
          <p:cNvSpPr txBox="1"/>
          <p:nvPr/>
        </p:nvSpPr>
        <p:spPr>
          <a:xfrm>
            <a:off x="8994598" y="2521803"/>
            <a:ext cx="2667000" cy="646331"/>
          </a:xfrm>
          <a:prstGeom prst="rect">
            <a:avLst/>
          </a:prstGeom>
          <a:noFill/>
        </p:spPr>
        <p:txBody>
          <a:bodyPr wrap="square" rtlCol="0">
            <a:spAutoFit/>
          </a:bodyPr>
          <a:lstStyle/>
          <a:p>
            <a:r>
              <a:rPr lang="es-ES" dirty="0" smtClean="0"/>
              <a:t>Inversor en Puente completo.</a:t>
            </a:r>
            <a:endParaRPr lang="es-ES" dirty="0"/>
          </a:p>
        </p:txBody>
      </p:sp>
      <p:sp>
        <p:nvSpPr>
          <p:cNvPr id="8" name="7 Rectángulo"/>
          <p:cNvSpPr/>
          <p:nvPr/>
        </p:nvSpPr>
        <p:spPr>
          <a:xfrm>
            <a:off x="8995635" y="3873500"/>
            <a:ext cx="2592233" cy="923330"/>
          </a:xfrm>
          <a:prstGeom prst="rect">
            <a:avLst/>
          </a:prstGeom>
        </p:spPr>
        <p:txBody>
          <a:bodyPr wrap="square">
            <a:spAutoFit/>
          </a:bodyPr>
          <a:lstStyle/>
          <a:p>
            <a:r>
              <a:rPr lang="es-ES" dirty="0" smtClean="0"/>
              <a:t>Etapa de Disparo de </a:t>
            </a:r>
            <a:r>
              <a:rPr lang="es-ES" dirty="0" err="1" smtClean="0"/>
              <a:t>Mosfet</a:t>
            </a:r>
            <a:r>
              <a:rPr lang="es-ES" dirty="0" smtClean="0"/>
              <a:t> para el inversor en puente completo</a:t>
            </a:r>
            <a:endParaRPr lang="es-ES" dirty="0"/>
          </a:p>
        </p:txBody>
      </p:sp>
      <p:sp>
        <p:nvSpPr>
          <p:cNvPr id="10" name="9 Flecha derecha">
            <a:hlinkClick r:id="rId2" action="ppaction://hlinksldjump"/>
          </p:cNvPr>
          <p:cNvSpPr/>
          <p:nvPr/>
        </p:nvSpPr>
        <p:spPr>
          <a:xfrm>
            <a:off x="9071959" y="4985961"/>
            <a:ext cx="611033"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a:hlinkClick r:id="rId3" action="ppaction://hlinksldjump"/>
          </p:cNvPr>
          <p:cNvSpPr/>
          <p:nvPr/>
        </p:nvSpPr>
        <p:spPr>
          <a:xfrm>
            <a:off x="9045185" y="3247072"/>
            <a:ext cx="61103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izquierda">
            <a:hlinkClick r:id="rId4" action="ppaction://hlinksldjump"/>
          </p:cNvPr>
          <p:cNvSpPr/>
          <p:nvPr/>
        </p:nvSpPr>
        <p:spPr>
          <a:xfrm>
            <a:off x="10757255" y="6172769"/>
            <a:ext cx="456484" cy="381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4" name="3 Marcador de contenido"/>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85119" y="2006667"/>
            <a:ext cx="6859764" cy="3911465"/>
          </a:xfrm>
        </p:spPr>
      </p:pic>
    </p:spTree>
    <p:extLst>
      <p:ext uri="{BB962C8B-B14F-4D97-AF65-F5344CB8AC3E}">
        <p14:creationId xmlns:p14="http://schemas.microsoft.com/office/powerpoint/2010/main" val="1399450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1319" y="304800"/>
            <a:ext cx="9972707" cy="1143000"/>
          </a:xfrm>
        </p:spPr>
        <p:txBody>
          <a:bodyPr/>
          <a:lstStyle/>
          <a:p>
            <a:r>
              <a:rPr lang="es-ES" dirty="0" smtClean="0"/>
              <a:t>Rectificador en Puente Completo</a:t>
            </a:r>
            <a:endParaRPr lang="es-ES" dirty="0"/>
          </a:p>
        </p:txBody>
      </p:sp>
      <p:pic>
        <p:nvPicPr>
          <p:cNvPr id="4" name="pic"/>
          <p:cNvPicPr>
            <a:picLocks noGrp="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585119" y="1752600"/>
            <a:ext cx="4495800" cy="32004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5 CuadroTexto"/>
              <p:cNvSpPr txBox="1"/>
              <p:nvPr/>
            </p:nvSpPr>
            <p:spPr>
              <a:xfrm>
                <a:off x="6385719" y="1371600"/>
                <a:ext cx="5410200" cy="5954387"/>
              </a:xfrm>
              <a:prstGeom prst="rect">
                <a:avLst/>
              </a:prstGeom>
              <a:noFill/>
            </p:spPr>
            <p:txBody>
              <a:bodyPr wrap="square" rtlCol="0">
                <a:spAutoFit/>
              </a:bodyPr>
              <a:lstStyle/>
              <a:p>
                <a:pPr marL="285750" indent="-285750">
                  <a:buFont typeface="Arial" pitchFamily="34" charset="0"/>
                  <a:buChar char="•"/>
                </a:pPr>
                <a:r>
                  <a:rPr lang="es-ES" i="1" dirty="0" smtClean="0"/>
                  <a:t>Voltaje Pico</a:t>
                </a:r>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𝑝</m:t>
                          </m:r>
                        </m:sub>
                      </m:sSub>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𝑟𝑚𝑠</m:t>
                          </m:r>
                        </m:sub>
                      </m:sSub>
                      <m:r>
                        <a:rPr lang="es-EC" i="1">
                          <a:latin typeface="Cambria Math"/>
                        </a:rPr>
                        <m:t>𝑅𝑒𝑑</m:t>
                      </m:r>
                      <m:r>
                        <a:rPr lang="es-EC" i="1">
                          <a:latin typeface="Cambria Math"/>
                        </a:rPr>
                        <m:t>∗</m:t>
                      </m:r>
                      <m:rad>
                        <m:radPr>
                          <m:degHide m:val="on"/>
                          <m:ctrlPr>
                            <a:rPr lang="es-ES" i="1">
                              <a:latin typeface="Cambria Math"/>
                            </a:rPr>
                          </m:ctrlPr>
                        </m:radPr>
                        <m:deg/>
                        <m:e>
                          <m:r>
                            <a:rPr lang="es-EC" i="1">
                              <a:latin typeface="Cambria Math"/>
                            </a:rPr>
                            <m:t>2</m:t>
                          </m:r>
                        </m:e>
                      </m:rad>
                      <m:r>
                        <a:rPr lang="es-EC" i="1">
                          <a:latin typeface="Cambria Math"/>
                        </a:rPr>
                        <m:t>−2∗0.7=168.306</m:t>
                      </m:r>
                    </m:oMath>
                  </m:oMathPara>
                </a14:m>
                <a:endParaRPr lang="es-ES" dirty="0" smtClean="0"/>
              </a:p>
              <a:p>
                <a:endParaRPr lang="es-ES" dirty="0" smtClean="0"/>
              </a:p>
              <a:p>
                <a:pPr marL="285750" indent="-285750">
                  <a:buFont typeface="Arial" pitchFamily="34" charset="0"/>
                  <a:buChar char="•"/>
                </a:pPr>
                <a:r>
                  <a:rPr lang="es-ES" dirty="0" smtClean="0"/>
                  <a:t>Voltaje Rizo se propone del 5 %</a:t>
                </a:r>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𝑟𝑖𝑧𝑜</m:t>
                          </m:r>
                          <m:r>
                            <a:rPr lang="es-EC" i="1">
                              <a:latin typeface="Cambria Math"/>
                            </a:rPr>
                            <m:t> </m:t>
                          </m:r>
                          <m:r>
                            <a:rPr lang="es-EC" i="1">
                              <a:latin typeface="Cambria Math"/>
                            </a:rPr>
                            <m:t>𝑝</m:t>
                          </m:r>
                          <m:r>
                            <a:rPr lang="es-EC" i="1">
                              <a:latin typeface="Cambria Math"/>
                            </a:rPr>
                            <m:t>−</m:t>
                          </m:r>
                          <m:r>
                            <a:rPr lang="es-EC" i="1">
                              <a:latin typeface="Cambria Math"/>
                            </a:rPr>
                            <m:t>𝑝</m:t>
                          </m:r>
                        </m:sub>
                      </m:sSub>
                      <m:r>
                        <a:rPr lang="es-EC" i="1">
                          <a:latin typeface="Cambria Math"/>
                        </a:rPr>
                        <m:t>=%</m:t>
                      </m:r>
                      <m:r>
                        <a:rPr lang="es-EC" i="1">
                          <a:latin typeface="Cambria Math"/>
                        </a:rPr>
                        <m:t>𝑟𝑖𝑧𝑜</m:t>
                      </m:r>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𝑝</m:t>
                          </m:r>
                        </m:sub>
                      </m:sSub>
                      <m:r>
                        <a:rPr lang="es-EC" i="1">
                          <a:latin typeface="Cambria Math"/>
                        </a:rPr>
                        <m:t>=0.05∗168.306=8.415</m:t>
                      </m:r>
                    </m:oMath>
                  </m:oMathPara>
                </a14:m>
                <a:endParaRPr lang="es-ES" dirty="0" smtClean="0"/>
              </a:p>
              <a:p>
                <a:endParaRPr lang="es-ES" dirty="0"/>
              </a:p>
              <a:p>
                <a:pPr marL="285750" indent="-285750">
                  <a:buFont typeface="Arial" pitchFamily="34" charset="0"/>
                  <a:buChar char="•"/>
                </a:pPr>
                <a:r>
                  <a:rPr lang="es-ES" dirty="0" smtClean="0"/>
                  <a:t>Voltaje DC</a:t>
                </a:r>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𝐷𝐶</m:t>
                          </m:r>
                        </m:sub>
                      </m:sSub>
                      <m:r>
                        <a:rPr lang="es-EC" i="1">
                          <a:latin typeface="Cambria Math"/>
                        </a:rPr>
                        <m:t>=</m:t>
                      </m:r>
                      <m:r>
                        <a:rPr lang="es-EC" i="1">
                          <a:latin typeface="Cambria Math"/>
                        </a:rPr>
                        <m:t>𝑉𝑝</m:t>
                      </m:r>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𝑉</m:t>
                              </m:r>
                            </m:e>
                            <m:sub>
                              <m:r>
                                <a:rPr lang="es-EC" i="1">
                                  <a:latin typeface="Cambria Math"/>
                                </a:rPr>
                                <m:t>𝑟𝑖𝑧𝑜</m:t>
                              </m:r>
                              <m:r>
                                <a:rPr lang="es-EC" i="1">
                                  <a:latin typeface="Cambria Math"/>
                                </a:rPr>
                                <m:t> </m:t>
                              </m:r>
                              <m:r>
                                <a:rPr lang="es-EC" i="1">
                                  <a:latin typeface="Cambria Math"/>
                                </a:rPr>
                                <m:t>𝑝</m:t>
                              </m:r>
                              <m:r>
                                <a:rPr lang="es-EC" i="1">
                                  <a:latin typeface="Cambria Math"/>
                                </a:rPr>
                                <m:t>−</m:t>
                              </m:r>
                              <m:r>
                                <a:rPr lang="es-EC" i="1">
                                  <a:latin typeface="Cambria Math"/>
                                </a:rPr>
                                <m:t>𝑝</m:t>
                              </m:r>
                            </m:sub>
                          </m:sSub>
                        </m:num>
                        <m:den>
                          <m:r>
                            <a:rPr lang="es-EC" i="1">
                              <a:latin typeface="Cambria Math"/>
                            </a:rPr>
                            <m:t>2</m:t>
                          </m:r>
                        </m:den>
                      </m:f>
                    </m:oMath>
                  </m:oMathPara>
                </a14:m>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𝐷𝐶</m:t>
                          </m:r>
                        </m:sub>
                      </m:sSub>
                      <m:r>
                        <a:rPr lang="es-EC" i="1">
                          <a:latin typeface="Cambria Math"/>
                        </a:rPr>
                        <m:t>=168.306−</m:t>
                      </m:r>
                      <m:f>
                        <m:fPr>
                          <m:ctrlPr>
                            <a:rPr lang="es-ES" i="1">
                              <a:latin typeface="Cambria Math"/>
                            </a:rPr>
                          </m:ctrlPr>
                        </m:fPr>
                        <m:num>
                          <m:r>
                            <a:rPr lang="es-EC" i="1">
                              <a:latin typeface="Cambria Math"/>
                            </a:rPr>
                            <m:t>8.415</m:t>
                          </m:r>
                        </m:num>
                        <m:den>
                          <m:r>
                            <a:rPr lang="es-EC" i="1">
                              <a:latin typeface="Cambria Math"/>
                            </a:rPr>
                            <m:t>2</m:t>
                          </m:r>
                        </m:den>
                      </m:f>
                      <m:r>
                        <a:rPr lang="es-EC" i="1">
                          <a:latin typeface="Cambria Math"/>
                        </a:rPr>
                        <m:t>=164.099</m:t>
                      </m:r>
                    </m:oMath>
                  </m:oMathPara>
                </a14:m>
                <a:endParaRPr lang="es-ES" dirty="0"/>
              </a:p>
              <a:p>
                <a:pPr marL="285750" indent="-285750">
                  <a:buFont typeface="Arial" pitchFamily="34" charset="0"/>
                  <a:buChar char="•"/>
                </a:pPr>
                <a:r>
                  <a:rPr lang="es-ES" dirty="0"/>
                  <a:t>E</a:t>
                </a:r>
                <a:r>
                  <a:rPr lang="es-ES" dirty="0" smtClean="0"/>
                  <a:t>l </a:t>
                </a:r>
                <a:r>
                  <a:rPr lang="es-ES" dirty="0" err="1" smtClean="0"/>
                  <a:t>buck</a:t>
                </a:r>
                <a:r>
                  <a:rPr lang="es-ES" dirty="0" smtClean="0"/>
                  <a:t> </a:t>
                </a:r>
                <a:r>
                  <a:rPr lang="es-ES" dirty="0" err="1" smtClean="0"/>
                  <a:t>boost</a:t>
                </a:r>
                <a:r>
                  <a:rPr lang="es-ES" dirty="0" smtClean="0"/>
                  <a:t> es 80 % eficiente es decir si la potencia de salida es de 250 w la potencia de entrada es de 300 w</a:t>
                </a:r>
              </a:p>
              <a:p>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𝐼</m:t>
                          </m:r>
                        </m:e>
                        <m:sub>
                          <m:r>
                            <a:rPr lang="es-EC" i="1">
                              <a:latin typeface="Cambria Math"/>
                            </a:rPr>
                            <m:t>𝐷𝐶</m:t>
                          </m:r>
                        </m:sub>
                      </m:sSub>
                      <m:r>
                        <a:rPr lang="es-EC" i="1">
                          <a:latin typeface="Cambria Math"/>
                        </a:rPr>
                        <m:t>=</m:t>
                      </m:r>
                      <m:f>
                        <m:fPr>
                          <m:ctrlPr>
                            <a:rPr lang="es-ES" i="1">
                              <a:latin typeface="Cambria Math"/>
                            </a:rPr>
                          </m:ctrlPr>
                        </m:fPr>
                        <m:num>
                          <m:r>
                            <a:rPr lang="es-EC" i="1">
                              <a:latin typeface="Cambria Math"/>
                            </a:rPr>
                            <m:t>𝑃</m:t>
                          </m:r>
                        </m:num>
                        <m:den>
                          <m:sSub>
                            <m:sSubPr>
                              <m:ctrlPr>
                                <a:rPr lang="es-ES" i="1">
                                  <a:latin typeface="Cambria Math"/>
                                </a:rPr>
                              </m:ctrlPr>
                            </m:sSubPr>
                            <m:e>
                              <m:r>
                                <a:rPr lang="es-EC" i="1">
                                  <a:latin typeface="Cambria Math"/>
                                </a:rPr>
                                <m:t>𝑉</m:t>
                              </m:r>
                            </m:e>
                            <m:sub>
                              <m:r>
                                <a:rPr lang="es-EC" i="1">
                                  <a:latin typeface="Cambria Math"/>
                                </a:rPr>
                                <m:t>𝐷𝐶</m:t>
                              </m:r>
                            </m:sub>
                          </m:sSub>
                        </m:den>
                      </m:f>
                      <m:r>
                        <a:rPr lang="es-EC" i="1">
                          <a:latin typeface="Cambria Math"/>
                        </a:rPr>
                        <m:t>=</m:t>
                      </m:r>
                      <m:f>
                        <m:fPr>
                          <m:ctrlPr>
                            <a:rPr lang="es-ES" i="1">
                              <a:latin typeface="Cambria Math"/>
                            </a:rPr>
                          </m:ctrlPr>
                        </m:fPr>
                        <m:num>
                          <m:r>
                            <a:rPr lang="es-EC" i="1">
                              <a:latin typeface="Cambria Math"/>
                            </a:rPr>
                            <m:t>300</m:t>
                          </m:r>
                        </m:num>
                        <m:den>
                          <m:r>
                            <a:rPr lang="es-EC" i="1">
                              <a:latin typeface="Cambria Math"/>
                            </a:rPr>
                            <m:t>164.099</m:t>
                          </m:r>
                        </m:den>
                      </m:f>
                      <m:r>
                        <a:rPr lang="es-EC" i="1">
                          <a:latin typeface="Cambria Math"/>
                        </a:rPr>
                        <m:t>=1.82</m:t>
                      </m:r>
                    </m:oMath>
                  </m:oMathPara>
                </a14:m>
                <a:endParaRPr lang="es-ES" dirty="0"/>
              </a:p>
              <a:p>
                <a:r>
                  <a:rPr lang="es-ES" dirty="0" smtClean="0"/>
                  <a:t> </a:t>
                </a:r>
              </a:p>
              <a:p>
                <a:endParaRPr lang="es-ES" dirty="0" smtClean="0"/>
              </a:p>
              <a:p>
                <a:endParaRPr lang="es-ES" dirty="0"/>
              </a:p>
              <a:p>
                <a:endParaRPr lang="es-ES" dirty="0"/>
              </a:p>
            </p:txBody>
          </p:sp>
        </mc:Choice>
        <mc:Fallback xmlns="">
          <p:sp>
            <p:nvSpPr>
              <p:cNvPr id="6" name="5 CuadroTexto"/>
              <p:cNvSpPr txBox="1">
                <a:spLocks noRot="1" noChangeAspect="1" noMove="1" noResize="1" noEditPoints="1" noAdjustHandles="1" noChangeArrowheads="1" noChangeShapeType="1" noTextEdit="1"/>
              </p:cNvSpPr>
              <p:nvPr/>
            </p:nvSpPr>
            <p:spPr>
              <a:xfrm>
                <a:off x="6385719" y="1371600"/>
                <a:ext cx="5410200" cy="5954387"/>
              </a:xfrm>
              <a:prstGeom prst="rect">
                <a:avLst/>
              </a:prstGeom>
              <a:blipFill rotWithShape="1">
                <a:blip r:embed="rId3"/>
                <a:stretch>
                  <a:fillRect l="-789" t="-5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1432719" y="5105399"/>
                <a:ext cx="4343400" cy="1801391"/>
              </a:xfrm>
              <a:prstGeom prst="rect">
                <a:avLst/>
              </a:prstGeom>
              <a:noFill/>
            </p:spPr>
            <p:txBody>
              <a:bodyPr wrap="square" rtlCol="0">
                <a:spAutoFit/>
              </a:bodyPr>
              <a:lstStyle/>
              <a:p>
                <a:r>
                  <a:rPr lang="es-ES" dirty="0" smtClean="0"/>
                  <a:t>Calculo del capacitor</a:t>
                </a:r>
              </a:p>
              <a:p>
                <a:pPr/>
                <a14:m>
                  <m:oMathPara xmlns:m="http://schemas.openxmlformats.org/officeDocument/2006/math">
                    <m:oMathParaPr>
                      <m:jc m:val="centerGroup"/>
                    </m:oMathParaPr>
                    <m:oMath xmlns:m="http://schemas.openxmlformats.org/officeDocument/2006/math">
                      <m:r>
                        <a:rPr lang="es-EC" i="1">
                          <a:latin typeface="Cambria Math"/>
                        </a:rPr>
                        <m:t>𝐶</m:t>
                      </m:r>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𝐼</m:t>
                              </m:r>
                            </m:e>
                            <m:sub>
                              <m:r>
                                <a:rPr lang="es-EC" i="1">
                                  <a:latin typeface="Cambria Math"/>
                                </a:rPr>
                                <m:t>𝐷𝑐</m:t>
                              </m:r>
                            </m:sub>
                          </m:sSub>
                        </m:num>
                        <m:den>
                          <m:r>
                            <a:rPr lang="es-EC" i="1">
                              <a:latin typeface="Cambria Math"/>
                            </a:rPr>
                            <m:t>2∗</m:t>
                          </m:r>
                          <m:r>
                            <a:rPr lang="es-EC" i="1">
                              <a:latin typeface="Cambria Math"/>
                            </a:rPr>
                            <m:t>𝑓</m:t>
                          </m:r>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𝑟𝑖𝑧𝑜</m:t>
                              </m:r>
                              <m:r>
                                <a:rPr lang="es-EC" i="1">
                                  <a:latin typeface="Cambria Math"/>
                                </a:rPr>
                                <m:t> </m:t>
                              </m:r>
                              <m:r>
                                <a:rPr lang="es-EC" i="1">
                                  <a:latin typeface="Cambria Math"/>
                                </a:rPr>
                                <m:t>𝑝</m:t>
                              </m:r>
                              <m:r>
                                <a:rPr lang="es-EC" i="1">
                                  <a:latin typeface="Cambria Math"/>
                                </a:rPr>
                                <m:t>−</m:t>
                              </m:r>
                              <m:r>
                                <a:rPr lang="es-EC" i="1">
                                  <a:latin typeface="Cambria Math"/>
                                </a:rPr>
                                <m:t>𝑝</m:t>
                              </m:r>
                            </m:sub>
                          </m:sSub>
                        </m:den>
                      </m:f>
                      <m:r>
                        <a:rPr lang="es-EC" i="1">
                          <a:latin typeface="Cambria Math"/>
                        </a:rPr>
                        <m:t>=</m:t>
                      </m:r>
                      <m:f>
                        <m:fPr>
                          <m:ctrlPr>
                            <a:rPr lang="es-ES" i="1">
                              <a:latin typeface="Cambria Math"/>
                            </a:rPr>
                          </m:ctrlPr>
                        </m:fPr>
                        <m:num>
                          <m:r>
                            <a:rPr lang="es-EC" i="1">
                              <a:latin typeface="Cambria Math"/>
                            </a:rPr>
                            <m:t>1.82</m:t>
                          </m:r>
                        </m:num>
                        <m:den>
                          <m:r>
                            <a:rPr lang="es-EC" i="1">
                              <a:latin typeface="Cambria Math"/>
                            </a:rPr>
                            <m:t>2∗60∗8.415</m:t>
                          </m:r>
                        </m:den>
                      </m:f>
                      <m:r>
                        <a:rPr lang="es-EC" i="1">
                          <a:latin typeface="Cambria Math"/>
                        </a:rPr>
                        <m:t>=1851[</m:t>
                      </m:r>
                      <m:r>
                        <a:rPr lang="es-EC" i="1">
                          <a:latin typeface="Cambria Math"/>
                        </a:rPr>
                        <m:t>𝑢𝑓</m:t>
                      </m:r>
                      <m:r>
                        <a:rPr lang="es-EC" i="1">
                          <a:latin typeface="Cambria Math"/>
                        </a:rPr>
                        <m:t>]≈2000[</m:t>
                      </m:r>
                      <m:r>
                        <a:rPr lang="es-EC" i="1">
                          <a:latin typeface="Cambria Math"/>
                        </a:rPr>
                        <m:t>𝑢𝑓</m:t>
                      </m:r>
                      <m:r>
                        <a:rPr lang="es-EC" i="1">
                          <a:latin typeface="Cambria Math"/>
                        </a:rPr>
                        <m:t>]</m:t>
                      </m:r>
                    </m:oMath>
                  </m:oMathPara>
                </a14:m>
                <a:endParaRPr lang="es-ES" dirty="0"/>
              </a:p>
              <a:p>
                <a:endParaRPr lang="es-ES" dirty="0" smtClean="0"/>
              </a:p>
              <a:p>
                <a:endParaRPr lang="es-ES" dirty="0"/>
              </a:p>
            </p:txBody>
          </p:sp>
        </mc:Choice>
        <mc:Fallback xmlns="">
          <p:sp>
            <p:nvSpPr>
              <p:cNvPr id="7" name="6 CuadroTexto"/>
              <p:cNvSpPr txBox="1">
                <a:spLocks noRot="1" noChangeAspect="1" noMove="1" noResize="1" noEditPoints="1" noAdjustHandles="1" noChangeArrowheads="1" noChangeShapeType="1" noTextEdit="1"/>
              </p:cNvSpPr>
              <p:nvPr/>
            </p:nvSpPr>
            <p:spPr>
              <a:xfrm>
                <a:off x="1432719" y="5105399"/>
                <a:ext cx="4343400" cy="1801391"/>
              </a:xfrm>
              <a:prstGeom prst="rect">
                <a:avLst/>
              </a:prstGeom>
              <a:blipFill rotWithShape="1">
                <a:blip r:embed="rId4"/>
                <a:stretch>
                  <a:fillRect l="-1122" t="-1014"/>
                </a:stretch>
              </a:blipFill>
            </p:spPr>
            <p:txBody>
              <a:bodyPr/>
              <a:lstStyle/>
              <a:p>
                <a:r>
                  <a:rPr lang="es-ES">
                    <a:noFill/>
                  </a:rPr>
                  <a:t> </a:t>
                </a:r>
              </a:p>
            </p:txBody>
          </p:sp>
        </mc:Fallback>
      </mc:AlternateContent>
      <p:sp>
        <p:nvSpPr>
          <p:cNvPr id="10" name="9 Flecha izquierda">
            <a:hlinkClick r:id="rId5" action="ppaction://hlinksldjump"/>
          </p:cNvPr>
          <p:cNvSpPr/>
          <p:nvPr/>
        </p:nvSpPr>
        <p:spPr>
          <a:xfrm>
            <a:off x="10757255" y="6172769"/>
            <a:ext cx="456484" cy="381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15905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2841570455"/>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90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E49BFF3E-E592-4363-9216-A8972FEFA3F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ED056C0A-EDDB-45FD-8546-47C38E7CF1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35755" y="405703"/>
            <a:ext cx="10570358" cy="633484"/>
          </a:xfrm>
          <a:prstGeom prst="rect">
            <a:avLst/>
          </a:prstGeom>
        </p:spPr>
        <p:txBody>
          <a:bodyPr anchor="b">
            <a:normAutofit fontScale="900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dirty="0" smtClean="0"/>
              <a:t>Definición </a:t>
            </a:r>
            <a:r>
              <a:rPr lang="es-EC" dirty="0" err="1" smtClean="0"/>
              <a:t>Buck-Boost</a:t>
            </a:r>
            <a:endParaRPr lang="es-EC" dirty="0"/>
          </a:p>
        </p:txBody>
      </p:sp>
      <p:sp>
        <p:nvSpPr>
          <p:cNvPr id="2" name="1 Rectángulo"/>
          <p:cNvSpPr/>
          <p:nvPr/>
        </p:nvSpPr>
        <p:spPr>
          <a:xfrm>
            <a:off x="3490119" y="1447800"/>
            <a:ext cx="6080125" cy="2308324"/>
          </a:xfrm>
          <a:prstGeom prst="rect">
            <a:avLst/>
          </a:prstGeom>
          <a:solidFill>
            <a:schemeClr val="accent1">
              <a:lumMod val="20000"/>
              <a:lumOff val="80000"/>
            </a:schemeClr>
          </a:solidFill>
        </p:spPr>
        <p:txBody>
          <a:bodyPr>
            <a:spAutoFit/>
          </a:bodyPr>
          <a:lstStyle/>
          <a:p>
            <a:pPr algn="just"/>
            <a:r>
              <a:rPr lang="es-EC" dirty="0" smtClean="0"/>
              <a:t>Un </a:t>
            </a:r>
            <a:r>
              <a:rPr lang="es-EC" dirty="0"/>
              <a:t>convertidor </a:t>
            </a:r>
            <a:r>
              <a:rPr lang="es-EC" dirty="0" err="1" smtClean="0"/>
              <a:t>Buck</a:t>
            </a:r>
            <a:r>
              <a:rPr lang="es-EC" dirty="0" smtClean="0"/>
              <a:t> </a:t>
            </a:r>
            <a:r>
              <a:rPr lang="es-EC" dirty="0" err="1" smtClean="0"/>
              <a:t>Boost</a:t>
            </a:r>
            <a:r>
              <a:rPr lang="es-EC" dirty="0" smtClean="0"/>
              <a:t> es </a:t>
            </a:r>
            <a:r>
              <a:rPr lang="es-EC" dirty="0"/>
              <a:t>una combinación en cascada con </a:t>
            </a:r>
            <a:r>
              <a:rPr lang="es-EC" dirty="0" err="1"/>
              <a:t>Buck</a:t>
            </a:r>
            <a:r>
              <a:rPr lang="es-EC" dirty="0"/>
              <a:t> seguido de un </a:t>
            </a:r>
            <a:r>
              <a:rPr lang="es-EC" dirty="0" err="1"/>
              <a:t>Boost</a:t>
            </a:r>
            <a:r>
              <a:rPr lang="es-EC" dirty="0"/>
              <a:t>, donde solo se </a:t>
            </a:r>
            <a:r>
              <a:rPr lang="es-EC"/>
              <a:t>utiliza </a:t>
            </a:r>
            <a:r>
              <a:rPr lang="es-EC" smtClean="0"/>
              <a:t>un </a:t>
            </a:r>
            <a:r>
              <a:rPr lang="es-EC" dirty="0"/>
              <a:t>inductor. El sistema permite entregar a su salida una tensión mayor o menor a la suministrada, la polaridad de salida del convertidor puede ser negativa o positiva según su configuración, para  este caso se trabaja con la configuración no </a:t>
            </a:r>
            <a:r>
              <a:rPr lang="es-EC" dirty="0" smtClean="0"/>
              <a:t>invertida. </a:t>
            </a:r>
            <a:endParaRPr lang="es-ES" dirty="0"/>
          </a:p>
          <a:p>
            <a:pPr algn="just"/>
            <a:endParaRPr lang="es-ES" dirty="0"/>
          </a:p>
        </p:txBody>
      </p:sp>
      <p:pic>
        <p:nvPicPr>
          <p:cNvPr id="10" name="pic"/>
          <p:cNvPicPr/>
          <p:nvPr/>
        </p:nvPicPr>
        <p:blipFill>
          <a:blip r:embed="rId3"/>
          <a:stretch>
            <a:fillRect/>
          </a:stretch>
        </p:blipFill>
        <p:spPr>
          <a:xfrm>
            <a:off x="4532471" y="4114800"/>
            <a:ext cx="3995420" cy="2337435"/>
          </a:xfrm>
          <a:prstGeom prst="rect">
            <a:avLst/>
          </a:prstGeom>
        </p:spPr>
      </p:pic>
    </p:spTree>
    <p:extLst>
      <p:ext uri="{BB962C8B-B14F-4D97-AF65-F5344CB8AC3E}">
        <p14:creationId xmlns:p14="http://schemas.microsoft.com/office/powerpoint/2010/main" val="3087732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826344441"/>
              </p:ext>
            </p:extLst>
          </p:nvPr>
        </p:nvGraphicFramePr>
        <p:xfrm>
          <a:off x="1675354" y="1340768"/>
          <a:ext cx="93214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3 Marcador de pie de página"/>
          <p:cNvSpPr txBox="1">
            <a:spLocks/>
          </p:cNvSpPr>
          <p:nvPr/>
        </p:nvSpPr>
        <p:spPr>
          <a:xfrm>
            <a:off x="430304" y="476672"/>
            <a:ext cx="11249700" cy="990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C" sz="4000" dirty="0" smtClean="0">
                <a:latin typeface="+mn-lt"/>
              </a:rPr>
              <a:t>Calculo de la bobina</a:t>
            </a:r>
            <a:endParaRPr lang="es-EC" sz="4000" dirty="0">
              <a:latin typeface="+mn-lt"/>
            </a:endParaRPr>
          </a:p>
        </p:txBody>
      </p:sp>
      <mc:AlternateContent xmlns:mc="http://schemas.openxmlformats.org/markup-compatibility/2006" xmlns:a14="http://schemas.microsoft.com/office/drawing/2010/main">
        <mc:Choice Requires="a14">
          <p:graphicFrame>
            <p:nvGraphicFramePr>
              <p:cNvPr id="4" name="3 Diagrama"/>
              <p:cNvGraphicFramePr/>
              <p:nvPr>
                <p:extLst>
                  <p:ext uri="{D42A27DB-BD31-4B8C-83A1-F6EECF244321}">
                    <p14:modId xmlns:p14="http://schemas.microsoft.com/office/powerpoint/2010/main" val="965693690"/>
                  </p:ext>
                </p:extLst>
              </p:nvPr>
            </p:nvGraphicFramePr>
            <p:xfrm>
              <a:off x="1675354" y="3717032"/>
              <a:ext cx="9385768"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Choice>
        <mc:Fallback xmlns="">
          <p:graphicFrame>
            <p:nvGraphicFramePr>
              <p:cNvPr id="4" name="3 Diagrama"/>
              <p:cNvGraphicFramePr/>
              <p:nvPr>
                <p:extLst>
                  <p:ext uri="{D42A27DB-BD31-4B8C-83A1-F6EECF244321}">
                    <p14:modId xmlns:p14="http://schemas.microsoft.com/office/powerpoint/2010/main" val="3799540632"/>
                  </p:ext>
                </p:extLst>
              </p:nvPr>
            </p:nvGraphicFramePr>
            <p:xfrm>
              <a:off x="1675354" y="3717032"/>
              <a:ext cx="9385768" cy="22322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Fallback>
      </mc:AlternateContent>
    </p:spTree>
    <p:extLst>
      <p:ext uri="{BB962C8B-B14F-4D97-AF65-F5344CB8AC3E}">
        <p14:creationId xmlns:p14="http://schemas.microsoft.com/office/powerpoint/2010/main" val="82149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ABD4D71D-25A4-42D0-9B2B-FD85C1C82A6B}"/>
                                            </p:graphicEl>
                                          </p:spTgt>
                                        </p:tgtEl>
                                        <p:attrNameLst>
                                          <p:attrName>style.visibility</p:attrName>
                                        </p:attrNameLst>
                                      </p:cBhvr>
                                      <p:to>
                                        <p:strVal val="visible"/>
                                      </p:to>
                                    </p:set>
                                    <p:animEffect transition="in" filter="wipe(down)">
                                      <p:cBhvr>
                                        <p:cTn id="7" dur="500"/>
                                        <p:tgtEl>
                                          <p:spTgt spid="2">
                                            <p:graphicEl>
                                              <a:dgm id="{ABD4D71D-25A4-42D0-9B2B-FD85C1C82A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1C86AC8F-7F34-441F-8343-2CF19A980705}"/>
                                            </p:graphicEl>
                                          </p:spTgt>
                                        </p:tgtEl>
                                        <p:attrNameLst>
                                          <p:attrName>style.visibility</p:attrName>
                                        </p:attrNameLst>
                                      </p:cBhvr>
                                      <p:to>
                                        <p:strVal val="visible"/>
                                      </p:to>
                                    </p:set>
                                    <p:animEffect transition="in" filter="wipe(down)">
                                      <p:cBhvr>
                                        <p:cTn id="12" dur="500"/>
                                        <p:tgtEl>
                                          <p:spTgt spid="2">
                                            <p:graphicEl>
                                              <a:dgm id="{1C86AC8F-7F34-441F-8343-2CF19A98070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3D274FF9-C50C-4062-B522-60DA8F95B54A}"/>
                                            </p:graphicEl>
                                          </p:spTgt>
                                        </p:tgtEl>
                                        <p:attrNameLst>
                                          <p:attrName>style.visibility</p:attrName>
                                        </p:attrNameLst>
                                      </p:cBhvr>
                                      <p:to>
                                        <p:strVal val="visible"/>
                                      </p:to>
                                    </p:set>
                                    <p:animEffect transition="in" filter="wipe(down)">
                                      <p:cBhvr>
                                        <p:cTn id="17" dur="500"/>
                                        <p:tgtEl>
                                          <p:spTgt spid="2">
                                            <p:graphicEl>
                                              <a:dgm id="{3D274FF9-C50C-4062-B522-60DA8F95B5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4A15DA51-EFE7-4F8A-B949-6ACD8A7957BD}"/>
                                            </p:graphicEl>
                                          </p:spTgt>
                                        </p:tgtEl>
                                        <p:attrNameLst>
                                          <p:attrName>style.visibility</p:attrName>
                                        </p:attrNameLst>
                                      </p:cBhvr>
                                      <p:to>
                                        <p:strVal val="visible"/>
                                      </p:to>
                                    </p:set>
                                    <p:animEffect transition="in" filter="wipe(down)">
                                      <p:cBhvr>
                                        <p:cTn id="22" dur="500"/>
                                        <p:tgtEl>
                                          <p:spTgt spid="2">
                                            <p:graphicEl>
                                              <a:dgm id="{4A15DA51-EFE7-4F8A-B949-6ACD8A7957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97E2B2D7-2EE0-438B-BAF7-AD001EEEA3D6}"/>
                                            </p:graphicEl>
                                          </p:spTgt>
                                        </p:tgtEl>
                                        <p:attrNameLst>
                                          <p:attrName>style.visibility</p:attrName>
                                        </p:attrNameLst>
                                      </p:cBhvr>
                                      <p:to>
                                        <p:strVal val="visible"/>
                                      </p:to>
                                    </p:set>
                                    <p:animEffect transition="in" filter="wipe(down)">
                                      <p:cBhvr>
                                        <p:cTn id="27" dur="500"/>
                                        <p:tgtEl>
                                          <p:spTgt spid="2">
                                            <p:graphicEl>
                                              <a:dgm id="{97E2B2D7-2EE0-438B-BAF7-AD001EEEA3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ABD4D71D-25A4-42D0-9B2B-FD85C1C82A6B}"/>
                                            </p:graphicEl>
                                          </p:spTgt>
                                        </p:tgtEl>
                                        <p:attrNameLst>
                                          <p:attrName>style.visibility</p:attrName>
                                        </p:attrNameLst>
                                      </p:cBhvr>
                                      <p:to>
                                        <p:strVal val="visible"/>
                                      </p:to>
                                    </p:set>
                                    <p:animEffect transition="in" filter="wipe(down)">
                                      <p:cBhvr>
                                        <p:cTn id="32" dur="500"/>
                                        <p:tgtEl>
                                          <p:spTgt spid="4">
                                            <p:graphicEl>
                                              <a:dgm id="{ABD4D71D-25A4-42D0-9B2B-FD85C1C82A6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dgm id="{1C86AC8F-7F34-441F-8343-2CF19A980705}"/>
                                            </p:graphicEl>
                                          </p:spTgt>
                                        </p:tgtEl>
                                        <p:attrNameLst>
                                          <p:attrName>style.visibility</p:attrName>
                                        </p:attrNameLst>
                                      </p:cBhvr>
                                      <p:to>
                                        <p:strVal val="visible"/>
                                      </p:to>
                                    </p:set>
                                    <p:animEffect transition="in" filter="wipe(down)">
                                      <p:cBhvr>
                                        <p:cTn id="37" dur="500"/>
                                        <p:tgtEl>
                                          <p:spTgt spid="4">
                                            <p:graphicEl>
                                              <a:dgm id="{1C86AC8F-7F34-441F-8343-2CF19A98070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dgm id="{E87F41F5-3201-4026-8B64-63EECBC7D0D8}"/>
                                            </p:graphicEl>
                                          </p:spTgt>
                                        </p:tgtEl>
                                        <p:attrNameLst>
                                          <p:attrName>style.visibility</p:attrName>
                                        </p:attrNameLst>
                                      </p:cBhvr>
                                      <p:to>
                                        <p:strVal val="visible"/>
                                      </p:to>
                                    </p:set>
                                    <p:animEffect transition="in" filter="wipe(down)">
                                      <p:cBhvr>
                                        <p:cTn id="42" dur="500"/>
                                        <p:tgtEl>
                                          <p:spTgt spid="4">
                                            <p:graphicEl>
                                              <a:dgm id="{E87F41F5-3201-4026-8B64-63EECBC7D0D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dgm id="{A6E3621C-D90D-4E88-98CE-FF0862FFA319}"/>
                                            </p:graphicEl>
                                          </p:spTgt>
                                        </p:tgtEl>
                                        <p:attrNameLst>
                                          <p:attrName>style.visibility</p:attrName>
                                        </p:attrNameLst>
                                      </p:cBhvr>
                                      <p:to>
                                        <p:strVal val="visible"/>
                                      </p:to>
                                    </p:set>
                                    <p:animEffect transition="in" filter="wipe(down)">
                                      <p:cBhvr>
                                        <p:cTn id="47" dur="500"/>
                                        <p:tgtEl>
                                          <p:spTgt spid="4">
                                            <p:graphicEl>
                                              <a:dgm id="{A6E3621C-D90D-4E88-98CE-FF0862FFA31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32C05744-6A3D-4671-A26D-E244C958F3D2}"/>
                                            </p:graphicEl>
                                          </p:spTgt>
                                        </p:tgtEl>
                                        <p:attrNameLst>
                                          <p:attrName>style.visibility</p:attrName>
                                        </p:attrNameLst>
                                      </p:cBhvr>
                                      <p:to>
                                        <p:strVal val="visible"/>
                                      </p:to>
                                    </p:set>
                                    <p:animEffect transition="in" filter="wipe(down)">
                                      <p:cBhvr>
                                        <p:cTn id="52" dur="500"/>
                                        <p:tgtEl>
                                          <p:spTgt spid="4">
                                            <p:graphicEl>
                                              <a:dgm id="{32C05744-6A3D-4671-A26D-E244C958F3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1 Diagrama"/>
              <p:cNvGraphicFramePr/>
              <p:nvPr>
                <p:extLst>
                  <p:ext uri="{D42A27DB-BD31-4B8C-83A1-F6EECF244321}">
                    <p14:modId xmlns:p14="http://schemas.microsoft.com/office/powerpoint/2010/main" val="2466858467"/>
                  </p:ext>
                </p:extLst>
              </p:nvPr>
            </p:nvGraphicFramePr>
            <p:xfrm>
              <a:off x="2042319" y="2362200"/>
              <a:ext cx="93214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 name="1 Diagrama"/>
              <p:cNvGraphicFramePr/>
              <p:nvPr>
                <p:extLst>
                  <p:ext uri="{D42A27DB-BD31-4B8C-83A1-F6EECF244321}">
                    <p14:modId xmlns:p14="http://schemas.microsoft.com/office/powerpoint/2010/main" val="1022034943"/>
                  </p:ext>
                </p:extLst>
              </p:nvPr>
            </p:nvGraphicFramePr>
            <p:xfrm>
              <a:off x="2042319" y="2362200"/>
              <a:ext cx="9321469" cy="194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3" name="3 Marcador de pie de página"/>
          <p:cNvSpPr txBox="1">
            <a:spLocks/>
          </p:cNvSpPr>
          <p:nvPr/>
        </p:nvSpPr>
        <p:spPr>
          <a:xfrm>
            <a:off x="430304" y="476672"/>
            <a:ext cx="11249700" cy="990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C" sz="4000" dirty="0" smtClean="0">
                <a:latin typeface="+mn-lt"/>
              </a:rPr>
              <a:t>Calculo de la bobina</a:t>
            </a:r>
            <a:endParaRPr lang="es-EC" sz="4000" dirty="0">
              <a:latin typeface="+mn-lt"/>
            </a:endParaRPr>
          </a:p>
        </p:txBody>
      </p:sp>
    </p:spTree>
    <p:extLst>
      <p:ext uri="{BB962C8B-B14F-4D97-AF65-F5344CB8AC3E}">
        <p14:creationId xmlns:p14="http://schemas.microsoft.com/office/powerpoint/2010/main" val="62984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ABD4D71D-25A4-42D0-9B2B-FD85C1C82A6B}"/>
                                            </p:graphicEl>
                                          </p:spTgt>
                                        </p:tgtEl>
                                        <p:attrNameLst>
                                          <p:attrName>style.visibility</p:attrName>
                                        </p:attrNameLst>
                                      </p:cBhvr>
                                      <p:to>
                                        <p:strVal val="visible"/>
                                      </p:to>
                                    </p:set>
                                    <p:animEffect transition="in" filter="wipe(down)">
                                      <p:cBhvr>
                                        <p:cTn id="7" dur="500"/>
                                        <p:tgtEl>
                                          <p:spTgt spid="2">
                                            <p:graphicEl>
                                              <a:dgm id="{ABD4D71D-25A4-42D0-9B2B-FD85C1C82A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1C86AC8F-7F34-441F-8343-2CF19A980705}"/>
                                            </p:graphicEl>
                                          </p:spTgt>
                                        </p:tgtEl>
                                        <p:attrNameLst>
                                          <p:attrName>style.visibility</p:attrName>
                                        </p:attrNameLst>
                                      </p:cBhvr>
                                      <p:to>
                                        <p:strVal val="visible"/>
                                      </p:to>
                                    </p:set>
                                    <p:animEffect transition="in" filter="wipe(down)">
                                      <p:cBhvr>
                                        <p:cTn id="12" dur="500"/>
                                        <p:tgtEl>
                                          <p:spTgt spid="2">
                                            <p:graphicEl>
                                              <a:dgm id="{1C86AC8F-7F34-441F-8343-2CF19A98070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3D274FF9-C50C-4062-B522-60DA8F95B54A}"/>
                                            </p:graphicEl>
                                          </p:spTgt>
                                        </p:tgtEl>
                                        <p:attrNameLst>
                                          <p:attrName>style.visibility</p:attrName>
                                        </p:attrNameLst>
                                      </p:cBhvr>
                                      <p:to>
                                        <p:strVal val="visible"/>
                                      </p:to>
                                    </p:set>
                                    <p:animEffect transition="in" filter="wipe(down)">
                                      <p:cBhvr>
                                        <p:cTn id="17" dur="500"/>
                                        <p:tgtEl>
                                          <p:spTgt spid="2">
                                            <p:graphicEl>
                                              <a:dgm id="{3D274FF9-C50C-4062-B522-60DA8F95B5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4A15DA51-EFE7-4F8A-B949-6ACD8A7957BD}"/>
                                            </p:graphicEl>
                                          </p:spTgt>
                                        </p:tgtEl>
                                        <p:attrNameLst>
                                          <p:attrName>style.visibility</p:attrName>
                                        </p:attrNameLst>
                                      </p:cBhvr>
                                      <p:to>
                                        <p:strVal val="visible"/>
                                      </p:to>
                                    </p:set>
                                    <p:animEffect transition="in" filter="wipe(down)">
                                      <p:cBhvr>
                                        <p:cTn id="22" dur="500"/>
                                        <p:tgtEl>
                                          <p:spTgt spid="2">
                                            <p:graphicEl>
                                              <a:dgm id="{4A15DA51-EFE7-4F8A-B949-6ACD8A7957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97E2B2D7-2EE0-438B-BAF7-AD001EEEA3D6}"/>
                                            </p:graphicEl>
                                          </p:spTgt>
                                        </p:tgtEl>
                                        <p:attrNameLst>
                                          <p:attrName>style.visibility</p:attrName>
                                        </p:attrNameLst>
                                      </p:cBhvr>
                                      <p:to>
                                        <p:strVal val="visible"/>
                                      </p:to>
                                    </p:set>
                                    <p:animEffect transition="in" filter="wipe(down)">
                                      <p:cBhvr>
                                        <p:cTn id="27" dur="500"/>
                                        <p:tgtEl>
                                          <p:spTgt spid="2">
                                            <p:graphicEl>
                                              <a:dgm id="{97E2B2D7-2EE0-438B-BAF7-AD001EEEA3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3873027360"/>
              </p:ext>
            </p:extLst>
          </p:nvPr>
        </p:nvGraphicFramePr>
        <p:xfrm>
          <a:off x="26127" y="764704"/>
          <a:ext cx="11148352" cy="5559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09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E49BFF3E-E592-4363-9216-A8972FEFA3F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ED056C0A-EDDB-45FD-8546-47C38E7CF10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32661728-A5B1-4976-8D37-D91BB94D0BC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4F4D0C11-25E0-4A97-B243-9532D3E2DE8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graphicEl>
                                              <a:dgm id="{672A5E56-DE7C-423B-8AF4-B37E93A0E78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Selección del Núcleo Toroidal</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11511529"/>
              </p:ext>
            </p:extLst>
          </p:nvPr>
        </p:nvGraphicFramePr>
        <p:xfrm>
          <a:off x="5090319" y="1714594"/>
          <a:ext cx="6248400" cy="3352611"/>
        </p:xfrm>
        <a:graphic>
          <a:graphicData uri="http://schemas.openxmlformats.org/drawingml/2006/table">
            <a:tbl>
              <a:tblPr firstRow="1" firstCol="1" bandRow="1">
                <a:tableStyleId>{5C22544A-7EE6-4342-B048-85BDC9FD1C3A}</a:tableStyleId>
              </a:tblPr>
              <a:tblGrid>
                <a:gridCol w="2789218"/>
                <a:gridCol w="3459182"/>
              </a:tblGrid>
              <a:tr h="667750">
                <a:tc>
                  <a:txBody>
                    <a:bodyPr/>
                    <a:lstStyle/>
                    <a:p>
                      <a:pPr marL="36195" marR="46990" indent="252095" algn="l" fontAlgn="base">
                        <a:lnSpc>
                          <a:spcPts val="1350"/>
                        </a:lnSpc>
                        <a:spcBef>
                          <a:spcPts val="30"/>
                        </a:spcBef>
                        <a:spcAft>
                          <a:spcPts val="0"/>
                        </a:spcAft>
                      </a:pPr>
                      <a:r>
                        <a:rPr lang="es-EC" sz="1200" dirty="0">
                          <a:effectLst/>
                        </a:rPr>
                        <a:t>	Símbolo</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fontAlgn="base">
                        <a:lnSpc>
                          <a:spcPts val="1350"/>
                        </a:lnSpc>
                        <a:spcBef>
                          <a:spcPts val="30"/>
                        </a:spcBef>
                        <a:spcAft>
                          <a:spcPts val="0"/>
                        </a:spcAft>
                      </a:pPr>
                      <a:r>
                        <a:rPr lang="es-EC" sz="1200">
                          <a:effectLst/>
                        </a:rPr>
                        <a:t>MS-226060</a:t>
                      </a:r>
                      <a:endParaRPr lang="es-ES" sz="1200">
                        <a:solidFill>
                          <a:srgbClr val="943634"/>
                        </a:solidFill>
                        <a:effectLst/>
                        <a:latin typeface="Times New Roman"/>
                        <a:ea typeface="PMingLiU"/>
                      </a:endParaRPr>
                    </a:p>
                  </a:txBody>
                  <a:tcPr marL="68580" marR="68580" marT="0" marB="0"/>
                </a:tc>
              </a:tr>
              <a:tr h="382611">
                <a:tc>
                  <a:txBody>
                    <a:bodyPr/>
                    <a:lstStyle/>
                    <a:p>
                      <a:pPr marL="36195" marR="46990" indent="252095" algn="l" fontAlgn="base">
                        <a:lnSpc>
                          <a:spcPts val="1350"/>
                        </a:lnSpc>
                        <a:spcBef>
                          <a:spcPts val="30"/>
                        </a:spcBef>
                        <a:spcAft>
                          <a:spcPts val="0"/>
                        </a:spcAft>
                      </a:pPr>
                      <a:r>
                        <a:rPr lang="es-EC" sz="1200" dirty="0">
                          <a:effectLst/>
                        </a:rPr>
                        <a:t>Productor</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a:lnSpc>
                          <a:spcPct val="200000"/>
                        </a:lnSpc>
                        <a:spcBef>
                          <a:spcPts val="1445"/>
                        </a:spcBef>
                        <a:spcAft>
                          <a:spcPts val="0"/>
                        </a:spcAft>
                      </a:pPr>
                      <a:r>
                        <a:rPr lang="es-EC" sz="1200" dirty="0" err="1">
                          <a:effectLst/>
                        </a:rPr>
                        <a:t>Arnold</a:t>
                      </a:r>
                      <a:endParaRPr lang="es-ES" sz="1200" dirty="0">
                        <a:solidFill>
                          <a:srgbClr val="943634"/>
                        </a:solidFill>
                        <a:effectLst/>
                        <a:latin typeface="Times New Roman"/>
                        <a:ea typeface="PMingLiU"/>
                      </a:endParaRPr>
                    </a:p>
                  </a:txBody>
                  <a:tcPr marL="68580" marR="68580" marT="0" marB="0"/>
                </a:tc>
              </a:tr>
              <a:tr h="382611">
                <a:tc>
                  <a:txBody>
                    <a:bodyPr/>
                    <a:lstStyle/>
                    <a:p>
                      <a:pPr marL="36195" marR="46990" indent="252095" algn="l">
                        <a:lnSpc>
                          <a:spcPct val="200000"/>
                        </a:lnSpc>
                        <a:spcBef>
                          <a:spcPts val="1445"/>
                        </a:spcBef>
                        <a:spcAft>
                          <a:spcPts val="0"/>
                        </a:spcAft>
                      </a:pPr>
                      <a:r>
                        <a:rPr lang="es-EC" sz="1200" dirty="0">
                          <a:effectLst/>
                        </a:rPr>
                        <a:t>Longitud</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fontAlgn="base">
                        <a:lnSpc>
                          <a:spcPts val="1350"/>
                        </a:lnSpc>
                        <a:spcBef>
                          <a:spcPts val="30"/>
                        </a:spcBef>
                        <a:spcAft>
                          <a:spcPts val="0"/>
                        </a:spcAft>
                      </a:pPr>
                      <a:r>
                        <a:rPr lang="es-EC" sz="1200" dirty="0">
                          <a:effectLst/>
                        </a:rPr>
                        <a:t>16mm</a:t>
                      </a:r>
                      <a:endParaRPr lang="es-ES" sz="1200" dirty="0">
                        <a:solidFill>
                          <a:srgbClr val="943634"/>
                        </a:solidFill>
                        <a:effectLst/>
                        <a:latin typeface="Times New Roman"/>
                        <a:ea typeface="PMingLiU"/>
                      </a:endParaRPr>
                    </a:p>
                  </a:txBody>
                  <a:tcPr marL="68580" marR="68580" marT="0" marB="0"/>
                </a:tc>
              </a:tr>
              <a:tr h="219575">
                <a:tc>
                  <a:txBody>
                    <a:bodyPr/>
                    <a:lstStyle/>
                    <a:p>
                      <a:pPr marL="36195" marR="46990" indent="252095" algn="l" fontAlgn="base">
                        <a:lnSpc>
                          <a:spcPts val="1350"/>
                        </a:lnSpc>
                        <a:spcBef>
                          <a:spcPts val="30"/>
                        </a:spcBef>
                        <a:spcAft>
                          <a:spcPts val="0"/>
                        </a:spcAft>
                      </a:pPr>
                      <a:r>
                        <a:rPr lang="es-EC" sz="1200" dirty="0">
                          <a:effectLst/>
                        </a:rPr>
                        <a:t>Diámetro interior</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fontAlgn="base">
                        <a:lnSpc>
                          <a:spcPts val="1350"/>
                        </a:lnSpc>
                        <a:spcBef>
                          <a:spcPts val="30"/>
                        </a:spcBef>
                        <a:spcAft>
                          <a:spcPts val="0"/>
                        </a:spcAft>
                      </a:pPr>
                      <a:r>
                        <a:rPr lang="es-EC" sz="1200" dirty="0">
                          <a:effectLst/>
                        </a:rPr>
                        <a:t>26mm</a:t>
                      </a:r>
                      <a:endParaRPr lang="es-ES" sz="1200" dirty="0">
                        <a:solidFill>
                          <a:srgbClr val="943634"/>
                        </a:solidFill>
                        <a:effectLst/>
                        <a:latin typeface="Times New Roman"/>
                        <a:ea typeface="PMingLiU"/>
                      </a:endParaRPr>
                    </a:p>
                  </a:txBody>
                  <a:tcPr marL="68580" marR="68580" marT="0" marB="0"/>
                </a:tc>
              </a:tr>
              <a:tr h="382611">
                <a:tc>
                  <a:txBody>
                    <a:bodyPr/>
                    <a:lstStyle/>
                    <a:p>
                      <a:pPr marL="36195" marR="46990" indent="252095" algn="l">
                        <a:lnSpc>
                          <a:spcPct val="200000"/>
                        </a:lnSpc>
                        <a:spcBef>
                          <a:spcPts val="1445"/>
                        </a:spcBef>
                        <a:spcAft>
                          <a:spcPts val="0"/>
                        </a:spcAft>
                      </a:pPr>
                      <a:r>
                        <a:rPr lang="es-EC" sz="1200" dirty="0">
                          <a:effectLst/>
                        </a:rPr>
                        <a:t>Diámetro exterior</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fontAlgn="base">
                        <a:lnSpc>
                          <a:spcPts val="1350"/>
                        </a:lnSpc>
                        <a:spcBef>
                          <a:spcPts val="30"/>
                        </a:spcBef>
                        <a:spcAft>
                          <a:spcPts val="0"/>
                        </a:spcAft>
                      </a:pPr>
                      <a:r>
                        <a:rPr lang="es-EC" sz="1200" dirty="0">
                          <a:effectLst/>
                        </a:rPr>
                        <a:t>58mm</a:t>
                      </a:r>
                      <a:endParaRPr lang="es-ES" sz="1200" dirty="0">
                        <a:solidFill>
                          <a:srgbClr val="943634"/>
                        </a:solidFill>
                        <a:effectLst/>
                        <a:latin typeface="Times New Roman"/>
                        <a:ea typeface="PMingLiU"/>
                      </a:endParaRPr>
                    </a:p>
                  </a:txBody>
                  <a:tcPr marL="68580" marR="68580" marT="0" marB="0"/>
                </a:tc>
              </a:tr>
              <a:tr h="439151">
                <a:tc>
                  <a:txBody>
                    <a:bodyPr/>
                    <a:lstStyle/>
                    <a:p>
                      <a:pPr marL="36195" marR="46990" indent="252095" algn="l" fontAlgn="base">
                        <a:lnSpc>
                          <a:spcPts val="1350"/>
                        </a:lnSpc>
                        <a:spcBef>
                          <a:spcPts val="30"/>
                        </a:spcBef>
                        <a:spcAft>
                          <a:spcPts val="0"/>
                        </a:spcAft>
                      </a:pPr>
                      <a:r>
                        <a:rPr lang="es-EC" sz="1200" dirty="0">
                          <a:effectLst/>
                        </a:rPr>
                        <a:t>Material del núcleo</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fontAlgn="base">
                        <a:lnSpc>
                          <a:spcPts val="1350"/>
                        </a:lnSpc>
                        <a:spcBef>
                          <a:spcPts val="30"/>
                        </a:spcBef>
                        <a:spcAft>
                          <a:spcPts val="0"/>
                        </a:spcAft>
                      </a:pPr>
                      <a:r>
                        <a:rPr lang="es-EC" sz="1200" dirty="0" err="1" smtClean="0">
                          <a:effectLst/>
                        </a:rPr>
                        <a:t>Sendust</a:t>
                      </a:r>
                      <a:r>
                        <a:rPr lang="es-EC" sz="1200" dirty="0" smtClean="0">
                          <a:effectLst/>
                        </a:rPr>
                        <a:t> (</a:t>
                      </a:r>
                      <a:r>
                        <a:rPr lang="es-EC" sz="1200" dirty="0" smtClean="0">
                          <a:solidFill>
                            <a:schemeClr val="tx1"/>
                          </a:solidFill>
                          <a:effectLst/>
                          <a:latin typeface="Times New Roman"/>
                          <a:ea typeface="PMingLiU"/>
                        </a:rPr>
                        <a:t>85 % hierro ,9% silicio,</a:t>
                      </a:r>
                      <a:r>
                        <a:rPr lang="es-EC" sz="1200" baseline="0" dirty="0" smtClean="0">
                          <a:solidFill>
                            <a:schemeClr val="tx1"/>
                          </a:solidFill>
                          <a:effectLst/>
                          <a:latin typeface="Times New Roman"/>
                          <a:ea typeface="PMingLiU"/>
                        </a:rPr>
                        <a:t> 6 % aluminio)</a:t>
                      </a:r>
                      <a:endParaRPr lang="es-ES" sz="1200" dirty="0">
                        <a:solidFill>
                          <a:schemeClr val="tx1"/>
                        </a:solidFill>
                        <a:effectLst/>
                        <a:latin typeface="Times New Roman"/>
                        <a:ea typeface="PMingLiU"/>
                      </a:endParaRPr>
                    </a:p>
                  </a:txBody>
                  <a:tcPr marL="68580" marR="68580" marT="0" marB="0"/>
                </a:tc>
              </a:tr>
              <a:tr h="439151">
                <a:tc>
                  <a:txBody>
                    <a:bodyPr/>
                    <a:lstStyle/>
                    <a:p>
                      <a:pPr marL="36195" marR="46990" indent="252095" algn="l" fontAlgn="base">
                        <a:lnSpc>
                          <a:spcPts val="1350"/>
                        </a:lnSpc>
                        <a:spcBef>
                          <a:spcPts val="30"/>
                        </a:spcBef>
                        <a:spcAft>
                          <a:spcPts val="0"/>
                        </a:spcAft>
                      </a:pPr>
                      <a:r>
                        <a:rPr lang="es-EC" sz="1200" dirty="0">
                          <a:effectLst/>
                        </a:rPr>
                        <a:t>Coeficiente de inductividad</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fontAlgn="base">
                        <a:lnSpc>
                          <a:spcPts val="1350"/>
                        </a:lnSpc>
                        <a:spcBef>
                          <a:spcPts val="30"/>
                        </a:spcBef>
                        <a:spcAft>
                          <a:spcPts val="0"/>
                        </a:spcAft>
                      </a:pPr>
                      <a:r>
                        <a:rPr lang="es-EC" sz="1200" dirty="0">
                          <a:effectLst/>
                        </a:rPr>
                        <a:t>138 </a:t>
                      </a:r>
                      <a:r>
                        <a:rPr lang="es-EC" sz="1200" dirty="0" err="1">
                          <a:effectLst/>
                        </a:rPr>
                        <a:t>nH</a:t>
                      </a:r>
                      <a:endParaRPr lang="es-ES" sz="1200" dirty="0">
                        <a:solidFill>
                          <a:srgbClr val="943634"/>
                        </a:solidFill>
                        <a:effectLst/>
                        <a:latin typeface="Times New Roman"/>
                        <a:ea typeface="PMingLiU"/>
                      </a:endParaRPr>
                    </a:p>
                  </a:txBody>
                  <a:tcPr marL="68580" marR="68580" marT="0" marB="0"/>
                </a:tc>
              </a:tr>
              <a:tr h="439151">
                <a:tc>
                  <a:txBody>
                    <a:bodyPr/>
                    <a:lstStyle/>
                    <a:p>
                      <a:pPr marL="36195" marR="46990" indent="252095" algn="l" fontAlgn="base">
                        <a:lnSpc>
                          <a:spcPts val="1350"/>
                        </a:lnSpc>
                        <a:spcBef>
                          <a:spcPts val="30"/>
                        </a:spcBef>
                        <a:spcAft>
                          <a:spcPts val="0"/>
                        </a:spcAft>
                      </a:pPr>
                      <a:r>
                        <a:rPr lang="es-EC" sz="1200" dirty="0">
                          <a:effectLst/>
                        </a:rPr>
                        <a:t>Frecuencia máxima</a:t>
                      </a:r>
                      <a:endParaRPr lang="es-ES" sz="1200" dirty="0">
                        <a:solidFill>
                          <a:srgbClr val="943634"/>
                        </a:solidFill>
                        <a:effectLst/>
                        <a:latin typeface="Times New Roman"/>
                        <a:ea typeface="PMingLiU"/>
                      </a:endParaRPr>
                    </a:p>
                  </a:txBody>
                  <a:tcPr marL="68580" marR="68580" marT="0" marB="0"/>
                </a:tc>
                <a:tc>
                  <a:txBody>
                    <a:bodyPr/>
                    <a:lstStyle/>
                    <a:p>
                      <a:pPr marL="36195" marR="46990" indent="252095" algn="ctr" fontAlgn="base">
                        <a:lnSpc>
                          <a:spcPts val="1350"/>
                        </a:lnSpc>
                        <a:spcBef>
                          <a:spcPts val="30"/>
                        </a:spcBef>
                        <a:spcAft>
                          <a:spcPts val="0"/>
                        </a:spcAft>
                      </a:pPr>
                      <a:r>
                        <a:rPr lang="es-EC" sz="1200" dirty="0">
                          <a:effectLst/>
                        </a:rPr>
                        <a:t>500 kHz</a:t>
                      </a:r>
                      <a:endParaRPr lang="es-ES" sz="1200" dirty="0">
                        <a:solidFill>
                          <a:srgbClr val="943634"/>
                        </a:solidFill>
                        <a:effectLst/>
                        <a:latin typeface="Times New Roman"/>
                        <a:ea typeface="PMingLiU"/>
                      </a:endParaRPr>
                    </a:p>
                  </a:txBody>
                  <a:tcPr marL="68580" marR="68580" marT="0" marB="0"/>
                </a:tc>
              </a:tr>
            </a:tbl>
          </a:graphicData>
        </a:graphic>
      </p:graphicFrame>
      <p:pic>
        <p:nvPicPr>
          <p:cNvPr id="5" name="pic"/>
          <p:cNvPicPr/>
          <p:nvPr/>
        </p:nvPicPr>
        <p:blipFill>
          <a:blip r:embed="rId2" cstate="print">
            <a:extLst>
              <a:ext uri="{28A0092B-C50C-407E-A947-70E740481C1C}">
                <a14:useLocalDpi xmlns:a14="http://schemas.microsoft.com/office/drawing/2010/main" val="0"/>
              </a:ext>
            </a:extLst>
          </a:blip>
          <a:stretch>
            <a:fillRect/>
          </a:stretch>
        </p:blipFill>
        <p:spPr>
          <a:xfrm>
            <a:off x="1889919" y="2362200"/>
            <a:ext cx="2514600" cy="2057400"/>
          </a:xfrm>
          <a:prstGeom prst="rect">
            <a:avLst/>
          </a:prstGeom>
        </p:spPr>
      </p:pic>
    </p:spTree>
    <p:extLst>
      <p:ext uri="{BB962C8B-B14F-4D97-AF65-F5344CB8AC3E}">
        <p14:creationId xmlns:p14="http://schemas.microsoft.com/office/powerpoint/2010/main" val="2335248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1 Diagrama"/>
              <p:cNvGraphicFramePr/>
              <p:nvPr>
                <p:extLst>
                  <p:ext uri="{D42A27DB-BD31-4B8C-83A1-F6EECF244321}">
                    <p14:modId xmlns:p14="http://schemas.microsoft.com/office/powerpoint/2010/main" val="3127238807"/>
                  </p:ext>
                </p:extLst>
              </p:nvPr>
            </p:nvGraphicFramePr>
            <p:xfrm>
              <a:off x="1966119" y="1752600"/>
              <a:ext cx="93214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 name="1 Diagrama"/>
              <p:cNvGraphicFramePr/>
              <p:nvPr>
                <p:extLst>
                  <p:ext uri="{D42A27DB-BD31-4B8C-83A1-F6EECF244321}">
                    <p14:modId xmlns:p14="http://schemas.microsoft.com/office/powerpoint/2010/main" val="1357866028"/>
                  </p:ext>
                </p:extLst>
              </p:nvPr>
            </p:nvGraphicFramePr>
            <p:xfrm>
              <a:off x="1966119" y="1752600"/>
              <a:ext cx="9321469" cy="194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3" name="3 Marcador de pie de página"/>
          <p:cNvSpPr txBox="1">
            <a:spLocks/>
          </p:cNvSpPr>
          <p:nvPr/>
        </p:nvSpPr>
        <p:spPr>
          <a:xfrm>
            <a:off x="430304" y="476672"/>
            <a:ext cx="11249700" cy="990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C" sz="4000" dirty="0" smtClean="0">
                <a:latin typeface="+mn-lt"/>
              </a:rPr>
              <a:t>Numero de Espiras.</a:t>
            </a:r>
            <a:endParaRPr lang="es-EC" sz="4000" dirty="0">
              <a:latin typeface="+mn-lt"/>
            </a:endParaRPr>
          </a:p>
        </p:txBody>
      </p:sp>
      <mc:AlternateContent xmlns:mc="http://schemas.openxmlformats.org/markup-compatibility/2006" xmlns:a14="http://schemas.microsoft.com/office/drawing/2010/main">
        <mc:Choice Requires="a14">
          <p:graphicFrame>
            <p:nvGraphicFramePr>
              <p:cNvPr id="7" name="6 Diagrama"/>
              <p:cNvGraphicFramePr/>
              <p:nvPr>
                <p:extLst>
                  <p:ext uri="{D42A27DB-BD31-4B8C-83A1-F6EECF244321}">
                    <p14:modId xmlns:p14="http://schemas.microsoft.com/office/powerpoint/2010/main" val="2819598811"/>
                  </p:ext>
                </p:extLst>
              </p:nvPr>
            </p:nvGraphicFramePr>
            <p:xfrm>
              <a:off x="2042319" y="4114800"/>
              <a:ext cx="9321469" cy="19442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Choice>
        <mc:Fallback xmlns="">
          <p:graphicFrame>
            <p:nvGraphicFramePr>
              <p:cNvPr id="7" name="6 Diagrama"/>
              <p:cNvGraphicFramePr/>
              <p:nvPr>
                <p:extLst>
                  <p:ext uri="{D42A27DB-BD31-4B8C-83A1-F6EECF244321}">
                    <p14:modId xmlns:p14="http://schemas.microsoft.com/office/powerpoint/2010/main" val="2539958034"/>
                  </p:ext>
                </p:extLst>
              </p:nvPr>
            </p:nvGraphicFramePr>
            <p:xfrm>
              <a:off x="2042319" y="4114800"/>
              <a:ext cx="9321469" cy="194421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mc:Fallback>
      </mc:AlternateContent>
    </p:spTree>
    <p:extLst>
      <p:ext uri="{BB962C8B-B14F-4D97-AF65-F5344CB8AC3E}">
        <p14:creationId xmlns:p14="http://schemas.microsoft.com/office/powerpoint/2010/main" val="182838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ABD4D71D-25A4-42D0-9B2B-FD85C1C82A6B}"/>
                                            </p:graphicEl>
                                          </p:spTgt>
                                        </p:tgtEl>
                                        <p:attrNameLst>
                                          <p:attrName>style.visibility</p:attrName>
                                        </p:attrNameLst>
                                      </p:cBhvr>
                                      <p:to>
                                        <p:strVal val="visible"/>
                                      </p:to>
                                    </p:set>
                                    <p:animEffect transition="in" filter="wipe(down)">
                                      <p:cBhvr>
                                        <p:cTn id="7" dur="500"/>
                                        <p:tgtEl>
                                          <p:spTgt spid="2">
                                            <p:graphicEl>
                                              <a:dgm id="{ABD4D71D-25A4-42D0-9B2B-FD85C1C82A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1C86AC8F-7F34-441F-8343-2CF19A980705}"/>
                                            </p:graphicEl>
                                          </p:spTgt>
                                        </p:tgtEl>
                                        <p:attrNameLst>
                                          <p:attrName>style.visibility</p:attrName>
                                        </p:attrNameLst>
                                      </p:cBhvr>
                                      <p:to>
                                        <p:strVal val="visible"/>
                                      </p:to>
                                    </p:set>
                                    <p:animEffect transition="in" filter="wipe(down)">
                                      <p:cBhvr>
                                        <p:cTn id="12" dur="500"/>
                                        <p:tgtEl>
                                          <p:spTgt spid="2">
                                            <p:graphicEl>
                                              <a:dgm id="{1C86AC8F-7F34-441F-8343-2CF19A98070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3D274FF9-C50C-4062-B522-60DA8F95B54A}"/>
                                            </p:graphicEl>
                                          </p:spTgt>
                                        </p:tgtEl>
                                        <p:attrNameLst>
                                          <p:attrName>style.visibility</p:attrName>
                                        </p:attrNameLst>
                                      </p:cBhvr>
                                      <p:to>
                                        <p:strVal val="visible"/>
                                      </p:to>
                                    </p:set>
                                    <p:animEffect transition="in" filter="wipe(down)">
                                      <p:cBhvr>
                                        <p:cTn id="17" dur="500"/>
                                        <p:tgtEl>
                                          <p:spTgt spid="2">
                                            <p:graphicEl>
                                              <a:dgm id="{3D274FF9-C50C-4062-B522-60DA8F95B5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4A15DA51-EFE7-4F8A-B949-6ACD8A7957BD}"/>
                                            </p:graphicEl>
                                          </p:spTgt>
                                        </p:tgtEl>
                                        <p:attrNameLst>
                                          <p:attrName>style.visibility</p:attrName>
                                        </p:attrNameLst>
                                      </p:cBhvr>
                                      <p:to>
                                        <p:strVal val="visible"/>
                                      </p:to>
                                    </p:set>
                                    <p:animEffect transition="in" filter="wipe(down)">
                                      <p:cBhvr>
                                        <p:cTn id="22" dur="500"/>
                                        <p:tgtEl>
                                          <p:spTgt spid="2">
                                            <p:graphicEl>
                                              <a:dgm id="{4A15DA51-EFE7-4F8A-B949-6ACD8A7957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97E2B2D7-2EE0-438B-BAF7-AD001EEEA3D6}"/>
                                            </p:graphicEl>
                                          </p:spTgt>
                                        </p:tgtEl>
                                        <p:attrNameLst>
                                          <p:attrName>style.visibility</p:attrName>
                                        </p:attrNameLst>
                                      </p:cBhvr>
                                      <p:to>
                                        <p:strVal val="visible"/>
                                      </p:to>
                                    </p:set>
                                    <p:animEffect transition="in" filter="wipe(down)">
                                      <p:cBhvr>
                                        <p:cTn id="27" dur="500"/>
                                        <p:tgtEl>
                                          <p:spTgt spid="2">
                                            <p:graphicEl>
                                              <a:dgm id="{97E2B2D7-2EE0-438B-BAF7-AD001EEEA3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dgm id="{ABD4D71D-25A4-42D0-9B2B-FD85C1C82A6B}"/>
                                            </p:graphicEl>
                                          </p:spTgt>
                                        </p:tgtEl>
                                        <p:attrNameLst>
                                          <p:attrName>style.visibility</p:attrName>
                                        </p:attrNameLst>
                                      </p:cBhvr>
                                      <p:to>
                                        <p:strVal val="visible"/>
                                      </p:to>
                                    </p:set>
                                    <p:animEffect transition="in" filter="wipe(down)">
                                      <p:cBhvr>
                                        <p:cTn id="32" dur="500"/>
                                        <p:tgtEl>
                                          <p:spTgt spid="7">
                                            <p:graphicEl>
                                              <a:dgm id="{ABD4D71D-25A4-42D0-9B2B-FD85C1C82A6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dgm id="{1C86AC8F-7F34-441F-8343-2CF19A980705}"/>
                                            </p:graphicEl>
                                          </p:spTgt>
                                        </p:tgtEl>
                                        <p:attrNameLst>
                                          <p:attrName>style.visibility</p:attrName>
                                        </p:attrNameLst>
                                      </p:cBhvr>
                                      <p:to>
                                        <p:strVal val="visible"/>
                                      </p:to>
                                    </p:set>
                                    <p:animEffect transition="in" filter="wipe(down)">
                                      <p:cBhvr>
                                        <p:cTn id="37" dur="500"/>
                                        <p:tgtEl>
                                          <p:spTgt spid="7">
                                            <p:graphicEl>
                                              <a:dgm id="{1C86AC8F-7F34-441F-8343-2CF19A98070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dgm id="{3D274FF9-C50C-4062-B522-60DA8F95B54A}"/>
                                            </p:graphicEl>
                                          </p:spTgt>
                                        </p:tgtEl>
                                        <p:attrNameLst>
                                          <p:attrName>style.visibility</p:attrName>
                                        </p:attrNameLst>
                                      </p:cBhvr>
                                      <p:to>
                                        <p:strVal val="visible"/>
                                      </p:to>
                                    </p:set>
                                    <p:animEffect transition="in" filter="wipe(down)">
                                      <p:cBhvr>
                                        <p:cTn id="42" dur="500"/>
                                        <p:tgtEl>
                                          <p:spTgt spid="7">
                                            <p:graphicEl>
                                              <a:dgm id="{3D274FF9-C50C-4062-B522-60DA8F95B54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graphicEl>
                                              <a:dgm id="{4A15DA51-EFE7-4F8A-B949-6ACD8A7957BD}"/>
                                            </p:graphicEl>
                                          </p:spTgt>
                                        </p:tgtEl>
                                        <p:attrNameLst>
                                          <p:attrName>style.visibility</p:attrName>
                                        </p:attrNameLst>
                                      </p:cBhvr>
                                      <p:to>
                                        <p:strVal val="visible"/>
                                      </p:to>
                                    </p:set>
                                    <p:animEffect transition="in" filter="wipe(down)">
                                      <p:cBhvr>
                                        <p:cTn id="47" dur="500"/>
                                        <p:tgtEl>
                                          <p:spTgt spid="7">
                                            <p:graphicEl>
                                              <a:dgm id="{4A15DA51-EFE7-4F8A-B949-6ACD8A7957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7"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Marcador de pie de página"/>
          <p:cNvSpPr txBox="1">
            <a:spLocks/>
          </p:cNvSpPr>
          <p:nvPr/>
        </p:nvSpPr>
        <p:spPr>
          <a:xfrm>
            <a:off x="430304" y="228600"/>
            <a:ext cx="11249700" cy="990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C" sz="4000" dirty="0" smtClean="0">
                <a:latin typeface="+mn-lt"/>
              </a:rPr>
              <a:t>Calculo del Capacitor</a:t>
            </a:r>
            <a:endParaRPr lang="es-EC" sz="4000" dirty="0">
              <a:latin typeface="+mn-lt"/>
            </a:endParaRPr>
          </a:p>
        </p:txBody>
      </p:sp>
      <mc:AlternateContent xmlns:mc="http://schemas.openxmlformats.org/markup-compatibility/2006" xmlns:a14="http://schemas.microsoft.com/office/drawing/2010/main">
        <mc:Choice Requires="a14">
          <p:graphicFrame>
            <p:nvGraphicFramePr>
              <p:cNvPr id="5" name="4 Diagrama"/>
              <p:cNvGraphicFramePr/>
              <p:nvPr>
                <p:extLst>
                  <p:ext uri="{D42A27DB-BD31-4B8C-83A1-F6EECF244321}">
                    <p14:modId xmlns:p14="http://schemas.microsoft.com/office/powerpoint/2010/main" val="3595472458"/>
                  </p:ext>
                </p:extLst>
              </p:nvPr>
            </p:nvGraphicFramePr>
            <p:xfrm>
              <a:off x="1362270" y="2667000"/>
              <a:ext cx="9385768" cy="1717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4 Diagrama"/>
              <p:cNvGraphicFramePr/>
              <p:nvPr>
                <p:extLst>
                  <p:ext uri="{D42A27DB-BD31-4B8C-83A1-F6EECF244321}">
                    <p14:modId xmlns:p14="http://schemas.microsoft.com/office/powerpoint/2010/main" val="1256669208"/>
                  </p:ext>
                </p:extLst>
              </p:nvPr>
            </p:nvGraphicFramePr>
            <p:xfrm>
              <a:off x="1362270" y="2667000"/>
              <a:ext cx="9385768" cy="17171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mc:AlternateContent xmlns:mc="http://schemas.openxmlformats.org/markup-compatibility/2006" xmlns:a14="http://schemas.microsoft.com/office/drawing/2010/main">
        <mc:Choice Requires="a14">
          <p:graphicFrame>
            <p:nvGraphicFramePr>
              <p:cNvPr id="6" name="5 Diagrama"/>
              <p:cNvGraphicFramePr/>
              <p:nvPr>
                <p:extLst>
                  <p:ext uri="{D42A27DB-BD31-4B8C-83A1-F6EECF244321}">
                    <p14:modId xmlns:p14="http://schemas.microsoft.com/office/powerpoint/2010/main" val="3482037544"/>
                  </p:ext>
                </p:extLst>
              </p:nvPr>
            </p:nvGraphicFramePr>
            <p:xfrm>
              <a:off x="1362270" y="4572000"/>
              <a:ext cx="9385768" cy="17171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Choice>
        <mc:Fallback xmlns="">
          <p:graphicFrame>
            <p:nvGraphicFramePr>
              <p:cNvPr id="6" name="5 Diagrama"/>
              <p:cNvGraphicFramePr/>
              <p:nvPr>
                <p:extLst>
                  <p:ext uri="{D42A27DB-BD31-4B8C-83A1-F6EECF244321}">
                    <p14:modId xmlns:p14="http://schemas.microsoft.com/office/powerpoint/2010/main" val="3482037544"/>
                  </p:ext>
                </p:extLst>
              </p:nvPr>
            </p:nvGraphicFramePr>
            <p:xfrm>
              <a:off x="1362270" y="4572000"/>
              <a:ext cx="9385768" cy="171718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mc:Fallback>
      </mc:AlternateContent>
      <p:graphicFrame>
        <p:nvGraphicFramePr>
          <p:cNvPr id="7" name="6 Diagrama"/>
          <p:cNvGraphicFramePr/>
          <p:nvPr>
            <p:extLst>
              <p:ext uri="{D42A27DB-BD31-4B8C-83A1-F6EECF244321}">
                <p14:modId xmlns:p14="http://schemas.microsoft.com/office/powerpoint/2010/main" val="3247135227"/>
              </p:ext>
            </p:extLst>
          </p:nvPr>
        </p:nvGraphicFramePr>
        <p:xfrm>
          <a:off x="1432519" y="914400"/>
          <a:ext cx="9245269" cy="156321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8" name="7 Flecha izquierda">
            <a:hlinkClick r:id="rId26" action="ppaction://hlinksldjump"/>
          </p:cNvPr>
          <p:cNvSpPr/>
          <p:nvPr/>
        </p:nvSpPr>
        <p:spPr>
          <a:xfrm>
            <a:off x="11238009" y="6080647"/>
            <a:ext cx="456484" cy="381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2423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BD4D71D-25A4-42D0-9B2B-FD85C1C82A6B}"/>
                                            </p:graphicEl>
                                          </p:spTgt>
                                        </p:tgtEl>
                                        <p:attrNameLst>
                                          <p:attrName>style.visibility</p:attrName>
                                        </p:attrNameLst>
                                      </p:cBhvr>
                                      <p:to>
                                        <p:strVal val="visible"/>
                                      </p:to>
                                    </p:set>
                                    <p:animEffect transition="in" filter="wipe(down)">
                                      <p:cBhvr>
                                        <p:cTn id="7" dur="500"/>
                                        <p:tgtEl>
                                          <p:spTgt spid="7">
                                            <p:graphicEl>
                                              <a:dgm id="{ABD4D71D-25A4-42D0-9B2B-FD85C1C82A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C86AC8F-7F34-441F-8343-2CF19A980705}"/>
                                            </p:graphicEl>
                                          </p:spTgt>
                                        </p:tgtEl>
                                        <p:attrNameLst>
                                          <p:attrName>style.visibility</p:attrName>
                                        </p:attrNameLst>
                                      </p:cBhvr>
                                      <p:to>
                                        <p:strVal val="visible"/>
                                      </p:to>
                                    </p:set>
                                    <p:animEffect transition="in" filter="wipe(down)">
                                      <p:cBhvr>
                                        <p:cTn id="12" dur="500"/>
                                        <p:tgtEl>
                                          <p:spTgt spid="7">
                                            <p:graphicEl>
                                              <a:dgm id="{1C86AC8F-7F34-441F-8343-2CF19A98070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3D274FF9-C50C-4062-B522-60DA8F95B54A}"/>
                                            </p:graphicEl>
                                          </p:spTgt>
                                        </p:tgtEl>
                                        <p:attrNameLst>
                                          <p:attrName>style.visibility</p:attrName>
                                        </p:attrNameLst>
                                      </p:cBhvr>
                                      <p:to>
                                        <p:strVal val="visible"/>
                                      </p:to>
                                    </p:set>
                                    <p:animEffect transition="in" filter="wipe(down)">
                                      <p:cBhvr>
                                        <p:cTn id="17" dur="500"/>
                                        <p:tgtEl>
                                          <p:spTgt spid="7">
                                            <p:graphicEl>
                                              <a:dgm id="{3D274FF9-C50C-4062-B522-60DA8F95B5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4A15DA51-EFE7-4F8A-B949-6ACD8A7957BD}"/>
                                            </p:graphicEl>
                                          </p:spTgt>
                                        </p:tgtEl>
                                        <p:attrNameLst>
                                          <p:attrName>style.visibility</p:attrName>
                                        </p:attrNameLst>
                                      </p:cBhvr>
                                      <p:to>
                                        <p:strVal val="visible"/>
                                      </p:to>
                                    </p:set>
                                    <p:animEffect transition="in" filter="wipe(down)">
                                      <p:cBhvr>
                                        <p:cTn id="22" dur="500"/>
                                        <p:tgtEl>
                                          <p:spTgt spid="7">
                                            <p:graphicEl>
                                              <a:dgm id="{4A15DA51-EFE7-4F8A-B949-6ACD8A7957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D8F47947-8424-4C62-A05C-47B758844E86}"/>
                                            </p:graphicEl>
                                          </p:spTgt>
                                        </p:tgtEl>
                                        <p:attrNameLst>
                                          <p:attrName>style.visibility</p:attrName>
                                        </p:attrNameLst>
                                      </p:cBhvr>
                                      <p:to>
                                        <p:strVal val="visible"/>
                                      </p:to>
                                    </p:set>
                                    <p:animEffect transition="in" filter="wipe(down)">
                                      <p:cBhvr>
                                        <p:cTn id="27" dur="500"/>
                                        <p:tgtEl>
                                          <p:spTgt spid="7">
                                            <p:graphicEl>
                                              <a:dgm id="{D8F47947-8424-4C62-A05C-47B758844E8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dgm id="{97E2B2D7-2EE0-438B-BAF7-AD001EEEA3D6}"/>
                                            </p:graphicEl>
                                          </p:spTgt>
                                        </p:tgtEl>
                                        <p:attrNameLst>
                                          <p:attrName>style.visibility</p:attrName>
                                        </p:attrNameLst>
                                      </p:cBhvr>
                                      <p:to>
                                        <p:strVal val="visible"/>
                                      </p:to>
                                    </p:set>
                                    <p:animEffect transition="in" filter="wipe(down)">
                                      <p:cBhvr>
                                        <p:cTn id="32" dur="500"/>
                                        <p:tgtEl>
                                          <p:spTgt spid="7">
                                            <p:graphicEl>
                                              <a:dgm id="{97E2B2D7-2EE0-438B-BAF7-AD001EEEA3D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dgm id="{ABD4D71D-25A4-42D0-9B2B-FD85C1C82A6B}"/>
                                            </p:graphicEl>
                                          </p:spTgt>
                                        </p:tgtEl>
                                        <p:attrNameLst>
                                          <p:attrName>style.visibility</p:attrName>
                                        </p:attrNameLst>
                                      </p:cBhvr>
                                      <p:to>
                                        <p:strVal val="visible"/>
                                      </p:to>
                                    </p:set>
                                    <p:animEffect transition="in" filter="wipe(down)">
                                      <p:cBhvr>
                                        <p:cTn id="37" dur="500"/>
                                        <p:tgtEl>
                                          <p:spTgt spid="5">
                                            <p:graphicEl>
                                              <a:dgm id="{ABD4D71D-25A4-42D0-9B2B-FD85C1C82A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1C86AC8F-7F34-441F-8343-2CF19A980705}"/>
                                            </p:graphicEl>
                                          </p:spTgt>
                                        </p:tgtEl>
                                        <p:attrNameLst>
                                          <p:attrName>style.visibility</p:attrName>
                                        </p:attrNameLst>
                                      </p:cBhvr>
                                      <p:to>
                                        <p:strVal val="visible"/>
                                      </p:to>
                                    </p:set>
                                    <p:animEffect transition="in" filter="wipe(down)">
                                      <p:cBhvr>
                                        <p:cTn id="42" dur="500"/>
                                        <p:tgtEl>
                                          <p:spTgt spid="5">
                                            <p:graphicEl>
                                              <a:dgm id="{1C86AC8F-7F34-441F-8343-2CF19A98070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dgm id="{E87F41F5-3201-4026-8B64-63EECBC7D0D8}"/>
                                            </p:graphicEl>
                                          </p:spTgt>
                                        </p:tgtEl>
                                        <p:attrNameLst>
                                          <p:attrName>style.visibility</p:attrName>
                                        </p:attrNameLst>
                                      </p:cBhvr>
                                      <p:to>
                                        <p:strVal val="visible"/>
                                      </p:to>
                                    </p:set>
                                    <p:animEffect transition="in" filter="wipe(down)">
                                      <p:cBhvr>
                                        <p:cTn id="47" dur="500"/>
                                        <p:tgtEl>
                                          <p:spTgt spid="5">
                                            <p:graphicEl>
                                              <a:dgm id="{E87F41F5-3201-4026-8B64-63EECBC7D0D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graphicEl>
                                              <a:dgm id="{A6E3621C-D90D-4E88-98CE-FF0862FFA319}"/>
                                            </p:graphicEl>
                                          </p:spTgt>
                                        </p:tgtEl>
                                        <p:attrNameLst>
                                          <p:attrName>style.visibility</p:attrName>
                                        </p:attrNameLst>
                                      </p:cBhvr>
                                      <p:to>
                                        <p:strVal val="visible"/>
                                      </p:to>
                                    </p:set>
                                    <p:animEffect transition="in" filter="wipe(down)">
                                      <p:cBhvr>
                                        <p:cTn id="52" dur="500"/>
                                        <p:tgtEl>
                                          <p:spTgt spid="5">
                                            <p:graphicEl>
                                              <a:dgm id="{A6E3621C-D90D-4E88-98CE-FF0862FFA31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graphicEl>
                                              <a:dgm id="{ABD4D71D-25A4-42D0-9B2B-FD85C1C82A6B}"/>
                                            </p:graphicEl>
                                          </p:spTgt>
                                        </p:tgtEl>
                                        <p:attrNameLst>
                                          <p:attrName>style.visibility</p:attrName>
                                        </p:attrNameLst>
                                      </p:cBhvr>
                                      <p:to>
                                        <p:strVal val="visible"/>
                                      </p:to>
                                    </p:set>
                                    <p:animEffect transition="in" filter="wipe(down)">
                                      <p:cBhvr>
                                        <p:cTn id="57" dur="500"/>
                                        <p:tgtEl>
                                          <p:spTgt spid="6">
                                            <p:graphicEl>
                                              <a:dgm id="{ABD4D71D-25A4-42D0-9B2B-FD85C1C82A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graphicEl>
                                              <a:dgm id="{1C86AC8F-7F34-441F-8343-2CF19A980705}"/>
                                            </p:graphicEl>
                                          </p:spTgt>
                                        </p:tgtEl>
                                        <p:attrNameLst>
                                          <p:attrName>style.visibility</p:attrName>
                                        </p:attrNameLst>
                                      </p:cBhvr>
                                      <p:to>
                                        <p:strVal val="visible"/>
                                      </p:to>
                                    </p:set>
                                    <p:animEffect transition="in" filter="wipe(down)">
                                      <p:cBhvr>
                                        <p:cTn id="62" dur="500"/>
                                        <p:tgtEl>
                                          <p:spTgt spid="6">
                                            <p:graphicEl>
                                              <a:dgm id="{1C86AC8F-7F34-441F-8343-2CF19A98070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
                                            <p:graphicEl>
                                              <a:dgm id="{E87F41F5-3201-4026-8B64-63EECBC7D0D8}"/>
                                            </p:graphicEl>
                                          </p:spTgt>
                                        </p:tgtEl>
                                        <p:attrNameLst>
                                          <p:attrName>style.visibility</p:attrName>
                                        </p:attrNameLst>
                                      </p:cBhvr>
                                      <p:to>
                                        <p:strVal val="visible"/>
                                      </p:to>
                                    </p:set>
                                    <p:animEffect transition="in" filter="wipe(down)">
                                      <p:cBhvr>
                                        <p:cTn id="67" dur="500"/>
                                        <p:tgtEl>
                                          <p:spTgt spid="6">
                                            <p:graphicEl>
                                              <a:dgm id="{E87F41F5-3201-4026-8B64-63EECBC7D0D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6">
                                            <p:graphicEl>
                                              <a:dgm id="{B1BDF329-63E7-4549-90E2-AAE44AB4103A}"/>
                                            </p:graphicEl>
                                          </p:spTgt>
                                        </p:tgtEl>
                                        <p:attrNameLst>
                                          <p:attrName>style.visibility</p:attrName>
                                        </p:attrNameLst>
                                      </p:cBhvr>
                                      <p:to>
                                        <p:strVal val="visible"/>
                                      </p:to>
                                    </p:set>
                                    <p:animEffect transition="in" filter="wipe(down)">
                                      <p:cBhvr>
                                        <p:cTn id="72" dur="500"/>
                                        <p:tgtEl>
                                          <p:spTgt spid="6">
                                            <p:graphicEl>
                                              <a:dgm id="{B1BDF329-63E7-4549-90E2-AAE44AB4103A}"/>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
                                            <p:graphicEl>
                                              <a:dgm id="{A6E3621C-D90D-4E88-98CE-FF0862FFA319}"/>
                                            </p:graphicEl>
                                          </p:spTgt>
                                        </p:tgtEl>
                                        <p:attrNameLst>
                                          <p:attrName>style.visibility</p:attrName>
                                        </p:attrNameLst>
                                      </p:cBhvr>
                                      <p:to>
                                        <p:strVal val="visible"/>
                                      </p:to>
                                    </p:set>
                                    <p:animEffect transition="in" filter="wipe(down)">
                                      <p:cBhvr>
                                        <p:cTn id="77" dur="500"/>
                                        <p:tgtEl>
                                          <p:spTgt spid="6">
                                            <p:graphicEl>
                                              <a:dgm id="{A6E3621C-D90D-4E88-98CE-FF0862FFA3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6" grpId="0" uiExpand="1">
        <p:bldSub>
          <a:bldDgm bld="one"/>
        </p:bldSub>
      </p:bldGraphic>
      <p:bldGraphic spid="7"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Título"/>
          <p:cNvSpPr txBox="1">
            <a:spLocks/>
          </p:cNvSpPr>
          <p:nvPr/>
        </p:nvSpPr>
        <p:spPr>
          <a:xfrm>
            <a:off x="1596241" y="495300"/>
            <a:ext cx="6080919" cy="800100"/>
          </a:xfrm>
          <a:prstGeom prst="rect">
            <a:avLst/>
          </a:prstGeom>
        </p:spPr>
        <p:txBody>
          <a:bodyPr anchor="b">
            <a:normAutofit fontScale="9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sz="5400" dirty="0" smtClean="0">
                <a:latin typeface="JasmineUPC" pitchFamily="18" charset="-34"/>
                <a:cs typeface="JasmineUPC" pitchFamily="18" charset="-34"/>
              </a:rPr>
              <a:t>Planteamiento del Problema</a:t>
            </a:r>
            <a:endParaRPr lang="es-EC" sz="5400" dirty="0">
              <a:latin typeface="JasmineUPC" pitchFamily="18" charset="-34"/>
              <a:cs typeface="JasmineUPC" pitchFamily="18" charset="-34"/>
            </a:endParaRPr>
          </a:p>
        </p:txBody>
      </p:sp>
      <p:sp>
        <p:nvSpPr>
          <p:cNvPr id="3" name="2 Rectángulo"/>
          <p:cNvSpPr/>
          <p:nvPr/>
        </p:nvSpPr>
        <p:spPr>
          <a:xfrm>
            <a:off x="1596241" y="1371600"/>
            <a:ext cx="10362899" cy="4708981"/>
          </a:xfrm>
          <a:prstGeom prst="rect">
            <a:avLst/>
          </a:prstGeom>
          <a:solidFill>
            <a:schemeClr val="accent1">
              <a:lumMod val="20000"/>
              <a:lumOff val="80000"/>
            </a:schemeClr>
          </a:solidFill>
        </p:spPr>
        <p:txBody>
          <a:bodyPr wrap="square">
            <a:spAutoFit/>
          </a:bodyPr>
          <a:lstStyle/>
          <a:p>
            <a:pPr algn="just"/>
            <a:r>
              <a:rPr lang="es-ES" sz="2000" dirty="0"/>
              <a:t>Las lámparas HID MH son eficientes tienen una larga vida útil proveen una luz de buena calidad y son de tamaño reducido a pesar de eso, este tipo de lámparas se han venido manejando con balastros electromagnéticos que presentan algunas desventajas; gran peso y tamaño, baja eficiencia, parpadeo en la luz.</a:t>
            </a:r>
          </a:p>
          <a:p>
            <a:pPr algn="just"/>
            <a:r>
              <a:rPr lang="es-ES" sz="2000" dirty="0"/>
              <a:t> </a:t>
            </a:r>
          </a:p>
          <a:p>
            <a:pPr algn="just"/>
            <a:r>
              <a:rPr lang="es-ES" sz="2000" dirty="0"/>
              <a:t>Sin embargo el desarrollo de balastros electrónicos para las lámparas de alta descarga se han visto limitados por el fenómeno de resonancia acústica. Las mismas se deben por varias razones; como geometría del tubo de descarga, presión del gas de llenado, dispersión de la manufactura, potencia de la lámpara, temperatura de operación, frecuencia de operación y modos propios de resonancia acústica de la Cavidad. </a:t>
            </a:r>
          </a:p>
          <a:p>
            <a:pPr algn="just"/>
            <a:r>
              <a:rPr lang="es-ES" sz="2000" dirty="0"/>
              <a:t> </a:t>
            </a:r>
          </a:p>
          <a:p>
            <a:pPr algn="just"/>
            <a:r>
              <a:rPr lang="es-ES" sz="2000" dirty="0"/>
              <a:t>Dichas modulaciones provocan la aparición de ondas de presión estacionarias dentro del gas de relleno esto da lugar a un crecimiento exagerado en la longitud del arco provocando un sobre voltaje en el balastro y una posible extinción del mismo, que visualmente se manifiestan como un parpadeo en la luz generada por la lámpara</a:t>
            </a:r>
            <a:r>
              <a:rPr lang="es-ES" sz="2000" dirty="0" smtClean="0"/>
              <a:t>.</a:t>
            </a:r>
            <a:r>
              <a:rPr lang="es-ES" sz="2000" dirty="0"/>
              <a:t> </a:t>
            </a:r>
          </a:p>
        </p:txBody>
      </p:sp>
    </p:spTree>
    <p:extLst>
      <p:ext uri="{BB962C8B-B14F-4D97-AF65-F5344CB8AC3E}">
        <p14:creationId xmlns:p14="http://schemas.microsoft.com/office/powerpoint/2010/main" val="7442782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Etapa de disparo de </a:t>
            </a:r>
            <a:r>
              <a:rPr lang="es-ES" dirty="0" err="1" smtClean="0"/>
              <a:t>mosfet</a:t>
            </a:r>
            <a:r>
              <a:rPr lang="es-ES" dirty="0" smtClean="0"/>
              <a:t> del </a:t>
            </a:r>
            <a:r>
              <a:rPr lang="es-ES" dirty="0" err="1" smtClean="0"/>
              <a:t>buck</a:t>
            </a:r>
            <a:r>
              <a:rPr lang="es-ES" dirty="0" smtClean="0"/>
              <a:t> </a:t>
            </a:r>
            <a:r>
              <a:rPr lang="es-ES" dirty="0" err="1" smtClean="0"/>
              <a:t>boost</a:t>
            </a:r>
            <a:r>
              <a:rPr lang="es-ES" dirty="0" smtClean="0"/>
              <a:t>.</a:t>
            </a:r>
            <a:endParaRPr lang="es-ES"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6319" y="1371600"/>
            <a:ext cx="4619625" cy="3867150"/>
          </a:xfrm>
          <a:prstGeom prst="rect">
            <a:avLst/>
          </a:prstGeom>
          <a:noFill/>
          <a:ln>
            <a:noFill/>
          </a:ln>
        </p:spPr>
      </p:pic>
      <p:graphicFrame>
        <p:nvGraphicFramePr>
          <p:cNvPr id="6" name="5 Diagrama"/>
          <p:cNvGraphicFramePr/>
          <p:nvPr>
            <p:extLst>
              <p:ext uri="{D42A27DB-BD31-4B8C-83A1-F6EECF244321}">
                <p14:modId xmlns:p14="http://schemas.microsoft.com/office/powerpoint/2010/main" val="3714151819"/>
              </p:ext>
            </p:extLst>
          </p:nvPr>
        </p:nvGraphicFramePr>
        <p:xfrm>
          <a:off x="1432719" y="1371600"/>
          <a:ext cx="5943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Flecha izquierda">
            <a:hlinkClick r:id="rId8" action="ppaction://hlinksldjump"/>
          </p:cNvPr>
          <p:cNvSpPr/>
          <p:nvPr/>
        </p:nvSpPr>
        <p:spPr>
          <a:xfrm>
            <a:off x="10757255" y="6172769"/>
            <a:ext cx="456484" cy="381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282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466D4DD6-AA3D-4C55-9289-19E5DC64D053}"/>
                                            </p:graphicEl>
                                          </p:spTgt>
                                        </p:tgtEl>
                                        <p:attrNameLst>
                                          <p:attrName>style.visibility</p:attrName>
                                        </p:attrNameLst>
                                      </p:cBhvr>
                                      <p:to>
                                        <p:strVal val="visible"/>
                                      </p:to>
                                    </p:set>
                                    <p:animEffect transition="in" filter="wipe(down)">
                                      <p:cBhvr>
                                        <p:cTn id="7" dur="500"/>
                                        <p:tgtEl>
                                          <p:spTgt spid="6">
                                            <p:graphicEl>
                                              <a:dgm id="{466D4DD6-AA3D-4C55-9289-19E5DC64D05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597BDAD3-A4CA-406A-9FFA-D3070B8FAC31}"/>
                                            </p:graphicEl>
                                          </p:spTgt>
                                        </p:tgtEl>
                                        <p:attrNameLst>
                                          <p:attrName>style.visibility</p:attrName>
                                        </p:attrNameLst>
                                      </p:cBhvr>
                                      <p:to>
                                        <p:strVal val="visible"/>
                                      </p:to>
                                    </p:set>
                                    <p:animEffect transition="in" filter="wipe(down)">
                                      <p:cBhvr>
                                        <p:cTn id="12" dur="500"/>
                                        <p:tgtEl>
                                          <p:spTgt spid="6">
                                            <p:graphicEl>
                                              <a:dgm id="{597BDAD3-A4CA-406A-9FFA-D3070B8FAC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AF746A14-34AA-408D-A960-1AD16BA4CA79}"/>
                                            </p:graphicEl>
                                          </p:spTgt>
                                        </p:tgtEl>
                                        <p:attrNameLst>
                                          <p:attrName>style.visibility</p:attrName>
                                        </p:attrNameLst>
                                      </p:cBhvr>
                                      <p:to>
                                        <p:strVal val="visible"/>
                                      </p:to>
                                    </p:set>
                                    <p:animEffect transition="in" filter="wipe(down)">
                                      <p:cBhvr>
                                        <p:cTn id="17" dur="500"/>
                                        <p:tgtEl>
                                          <p:spTgt spid="6">
                                            <p:graphicEl>
                                              <a:dgm id="{AF746A14-34AA-408D-A960-1AD16BA4CA7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7D1DB6C3-585C-4818-AF49-F1FAFA316876}"/>
                                            </p:graphicEl>
                                          </p:spTgt>
                                        </p:tgtEl>
                                        <p:attrNameLst>
                                          <p:attrName>style.visibility</p:attrName>
                                        </p:attrNameLst>
                                      </p:cBhvr>
                                      <p:to>
                                        <p:strVal val="visible"/>
                                      </p:to>
                                    </p:set>
                                    <p:animEffect transition="in" filter="wipe(down)">
                                      <p:cBhvr>
                                        <p:cTn id="22" dur="500"/>
                                        <p:tgtEl>
                                          <p:spTgt spid="6">
                                            <p:graphicEl>
                                              <a:dgm id="{7D1DB6C3-585C-4818-AF49-F1FAFA3168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435755" y="405703"/>
            <a:ext cx="10570358" cy="633484"/>
          </a:xfrm>
          <a:prstGeom prst="rect">
            <a:avLst/>
          </a:prstGeom>
        </p:spPr>
        <p:txBody>
          <a:bodyPr anchor="b">
            <a:normAutofit fontScale="8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dirty="0"/>
              <a:t>Conversor CD/CA: Inversor En Puente Completo</a:t>
            </a:r>
            <a:r>
              <a:rPr lang="es-EC" dirty="0">
                <a:effectLst/>
              </a:rPr>
              <a:t>.</a:t>
            </a:r>
            <a:endParaRPr lang="es-EC" dirty="0"/>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7324386" y="2514600"/>
            <a:ext cx="4800600" cy="2362200"/>
          </a:xfrm>
          <a:prstGeom prst="rect">
            <a:avLst/>
          </a:prstGeom>
          <a:noFill/>
          <a:ln>
            <a:noFill/>
          </a:ln>
        </p:spPr>
      </p:pic>
      <p:graphicFrame>
        <p:nvGraphicFramePr>
          <p:cNvPr id="13" name="12 Diagrama"/>
          <p:cNvGraphicFramePr/>
          <p:nvPr>
            <p:extLst>
              <p:ext uri="{D42A27DB-BD31-4B8C-83A1-F6EECF244321}">
                <p14:modId xmlns:p14="http://schemas.microsoft.com/office/powerpoint/2010/main" val="1992664312"/>
              </p:ext>
            </p:extLst>
          </p:nvPr>
        </p:nvGraphicFramePr>
        <p:xfrm>
          <a:off x="1369334" y="1295400"/>
          <a:ext cx="5943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Flecha izquierda">
            <a:hlinkClick r:id="rId9" action="ppaction://hlinksldjump"/>
          </p:cNvPr>
          <p:cNvSpPr/>
          <p:nvPr/>
        </p:nvSpPr>
        <p:spPr>
          <a:xfrm>
            <a:off x="10757255" y="6172769"/>
            <a:ext cx="456484" cy="381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35396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Etapa de disparo de </a:t>
            </a:r>
            <a:r>
              <a:rPr lang="es-ES" dirty="0" err="1" smtClean="0"/>
              <a:t>mosfet</a:t>
            </a:r>
            <a:r>
              <a:rPr lang="es-ES" dirty="0" smtClean="0"/>
              <a:t> del Puente H.</a:t>
            </a:r>
            <a:endParaRPr lang="es-ES" dirty="0"/>
          </a:p>
        </p:txBody>
      </p:sp>
      <p:sp>
        <p:nvSpPr>
          <p:cNvPr id="3" name="2 Marcador de contenido"/>
          <p:cNvSpPr>
            <a:spLocks noGrp="1"/>
          </p:cNvSpPr>
          <p:nvPr>
            <p:ph idx="1"/>
          </p:nvPr>
        </p:nvSpPr>
        <p:spPr>
          <a:xfrm>
            <a:off x="1909409" y="1447800"/>
            <a:ext cx="5466909" cy="4800600"/>
          </a:xfrm>
        </p:spPr>
        <p:txBody>
          <a:bodyPr>
            <a:normAutofit/>
          </a:bodyPr>
          <a:lstStyle/>
          <a:p>
            <a:endParaRPr lang="es-ES" dirty="0" smtClean="0"/>
          </a:p>
          <a:p>
            <a:endParaRPr lang="es-ES" dirty="0" smtClean="0"/>
          </a:p>
          <a:p>
            <a:endParaRPr lang="es-ES" dirty="0"/>
          </a:p>
        </p:txBody>
      </p:sp>
      <p:graphicFrame>
        <p:nvGraphicFramePr>
          <p:cNvPr id="6" name="5 Diagrama"/>
          <p:cNvGraphicFramePr/>
          <p:nvPr>
            <p:extLst>
              <p:ext uri="{D42A27DB-BD31-4B8C-83A1-F6EECF244321}">
                <p14:modId xmlns:p14="http://schemas.microsoft.com/office/powerpoint/2010/main" val="338572324"/>
              </p:ext>
            </p:extLst>
          </p:nvPr>
        </p:nvGraphicFramePr>
        <p:xfrm>
          <a:off x="1737519" y="1371600"/>
          <a:ext cx="5943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4145" y="1981200"/>
            <a:ext cx="4422140" cy="3645535"/>
          </a:xfrm>
          <a:prstGeom prst="rect">
            <a:avLst/>
          </a:prstGeom>
          <a:noFill/>
          <a:ln>
            <a:noFill/>
          </a:ln>
        </p:spPr>
      </p:pic>
    </p:spTree>
    <p:extLst>
      <p:ext uri="{BB962C8B-B14F-4D97-AF65-F5344CB8AC3E}">
        <p14:creationId xmlns:p14="http://schemas.microsoft.com/office/powerpoint/2010/main" val="16120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graphicEl>
                                              <a:dgm id="{466D4DD6-AA3D-4C55-9289-19E5DC64D05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graphicEl>
                                              <a:dgm id="{597BDAD3-A4CA-406A-9FFA-D3070B8FAC3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graphicEl>
                                              <a:dgm id="{AF746A14-34AA-408D-A960-1AD16BA4CA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graphicEl>
                                              <a:dgm id="{7D1DB6C3-585C-4818-AF49-F1FAFA3168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79736542"/>
              </p:ext>
            </p:extLst>
          </p:nvPr>
        </p:nvGraphicFramePr>
        <p:xfrm>
          <a:off x="5242719" y="381000"/>
          <a:ext cx="7315200" cy="540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1 Rectángulo"/>
          <p:cNvSpPr/>
          <p:nvPr/>
        </p:nvSpPr>
        <p:spPr>
          <a:xfrm>
            <a:off x="1204119" y="2743200"/>
            <a:ext cx="7956089" cy="707886"/>
          </a:xfrm>
          <a:prstGeom prst="rect">
            <a:avLst/>
          </a:prstGeom>
        </p:spPr>
        <p:txBody>
          <a:bodyPr wrap="none">
            <a:spAutoFit/>
          </a:bodyPr>
          <a:lstStyle/>
          <a:p>
            <a:pPr lvl="0"/>
            <a:r>
              <a:rPr lang="es-EC" sz="4000" dirty="0" smtClean="0">
                <a:solidFill>
                  <a:schemeClr val="accent1"/>
                </a:solidFill>
              </a:rPr>
              <a:t>Diseño e Implementación de control </a:t>
            </a:r>
            <a:endParaRPr lang="es-EC" sz="4000" dirty="0">
              <a:solidFill>
                <a:schemeClr val="accent1"/>
              </a:solidFill>
            </a:endParaRPr>
          </a:p>
        </p:txBody>
      </p:sp>
    </p:spTree>
    <p:extLst>
      <p:ext uri="{BB962C8B-B14F-4D97-AF65-F5344CB8AC3E}">
        <p14:creationId xmlns:p14="http://schemas.microsoft.com/office/powerpoint/2010/main" val="39802066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2172054966"/>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14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2225745660"/>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25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
                                            <p:graphicEl>
                                              <a:dgm id="{0AFB512E-0A1F-4167-ADE0-87DA96AF7CD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graphicEl>
                                              <a:dgm id="{A9BB6CBB-6ACB-414B-B390-852DFD91124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9">
                                            <p:graphicEl>
                                              <a:dgm id="{8926C4F9-F03E-4EF0-ACCE-2318E7E645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004942" y="404664"/>
            <a:ext cx="10111015" cy="9824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500" b="1" dirty="0" smtClean="0">
                <a:latin typeface="+mj-lt"/>
                <a:ea typeface="+mj-ea"/>
                <a:cs typeface="+mj-cs"/>
              </a:rPr>
              <a:t>Selección de Entrada y salida.</a:t>
            </a:r>
            <a:endParaRPr kumimoji="0" lang="es-ES" sz="3500" b="1" i="0" u="none" strike="noStrike" kern="1200" cap="none" spc="0" normalizeH="0" baseline="0" noProof="0" dirty="0">
              <a:ln>
                <a:noFill/>
              </a:ln>
              <a:solidFill>
                <a:schemeClr val="tx1"/>
              </a:solidFill>
              <a:effectLst/>
              <a:uLnTx/>
              <a:uFillTx/>
              <a:latin typeface="+mj-lt"/>
              <a:ea typeface="+mj-ea"/>
              <a:cs typeface="+mj-cs"/>
            </a:endParaRPr>
          </a:p>
        </p:txBody>
      </p:sp>
      <mc:AlternateContent xmlns:mc="http://schemas.openxmlformats.org/markup-compatibility/2006" xmlns:a14="http://schemas.microsoft.com/office/drawing/2010/main">
        <mc:Choice Requires="a14">
          <p:graphicFrame>
            <p:nvGraphicFramePr>
              <p:cNvPr id="3" name="Diagrama 2"/>
              <p:cNvGraphicFramePr/>
              <p:nvPr>
                <p:extLst>
                  <p:ext uri="{D42A27DB-BD31-4B8C-83A1-F6EECF244321}">
                    <p14:modId xmlns:p14="http://schemas.microsoft.com/office/powerpoint/2010/main" val="2152096738"/>
                  </p:ext>
                </p:extLst>
              </p:nvPr>
            </p:nvGraphicFramePr>
            <p:xfrm>
              <a:off x="1520198" y="1357298"/>
              <a:ext cx="9026427"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3" name="Diagrama 2"/>
              <p:cNvGraphicFramePr/>
              <p:nvPr>
                <p:extLst>
                  <p:ext uri="{D42A27DB-BD31-4B8C-83A1-F6EECF244321}">
                    <p14:modId xmlns:p14="http://schemas.microsoft.com/office/powerpoint/2010/main" val="572031479"/>
                  </p:ext>
                </p:extLst>
              </p:nvPr>
            </p:nvGraphicFramePr>
            <p:xfrm>
              <a:off x="1520198" y="1357298"/>
              <a:ext cx="9026427" cy="4286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197123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C907209-2417-4721-8EEA-5B7100AEC6E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61E61418-0EF6-4398-B74A-FF0171C50EB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AD131A3D-D860-4A11-9CF2-DC67C5C77A9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47B860EC-A546-4A51-B780-C4CAD7CC3C6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F0EC3213-CBC7-4C7C-A698-A0FC893E68C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B85FC722-A55D-4436-8E3C-3E3AA70BAC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004942" y="404664"/>
            <a:ext cx="10111015" cy="9824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500" b="1" dirty="0" smtClean="0">
                <a:latin typeface="+mj-lt"/>
                <a:ea typeface="+mj-ea"/>
                <a:cs typeface="+mj-cs"/>
              </a:rPr>
              <a:t>Selección de Entrada y salida.</a:t>
            </a:r>
            <a:endParaRPr kumimoji="0" lang="es-ES" sz="3500" b="1" i="0" u="none" strike="noStrike" kern="1200" cap="none" spc="0" normalizeH="0" baseline="0" noProof="0" dirty="0">
              <a:ln>
                <a:noFill/>
              </a:ln>
              <a:solidFill>
                <a:schemeClr val="tx1"/>
              </a:solidFill>
              <a:effectLst/>
              <a:uLnTx/>
              <a:uFillTx/>
              <a:latin typeface="+mj-lt"/>
              <a:ea typeface="+mj-ea"/>
              <a:cs typeface="+mj-cs"/>
            </a:endParaRPr>
          </a:p>
        </p:txBody>
      </p:sp>
      <mc:AlternateContent xmlns:mc="http://schemas.openxmlformats.org/markup-compatibility/2006" xmlns:a14="http://schemas.microsoft.com/office/drawing/2010/main">
        <mc:Choice Requires="a14">
          <p:graphicFrame>
            <p:nvGraphicFramePr>
              <p:cNvPr id="3" name="Diagrama 2"/>
              <p:cNvGraphicFramePr/>
              <p:nvPr>
                <p:extLst>
                  <p:ext uri="{D42A27DB-BD31-4B8C-83A1-F6EECF244321}">
                    <p14:modId xmlns:p14="http://schemas.microsoft.com/office/powerpoint/2010/main" val="2858815145"/>
                  </p:ext>
                </p:extLst>
              </p:nvPr>
            </p:nvGraphicFramePr>
            <p:xfrm>
              <a:off x="1520198" y="1357298"/>
              <a:ext cx="9026427"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3" name="Diagrama 2"/>
              <p:cNvGraphicFramePr/>
              <p:nvPr>
                <p:extLst>
                  <p:ext uri="{D42A27DB-BD31-4B8C-83A1-F6EECF244321}">
                    <p14:modId xmlns:p14="http://schemas.microsoft.com/office/powerpoint/2010/main" val="1957556811"/>
                  </p:ext>
                </p:extLst>
              </p:nvPr>
            </p:nvGraphicFramePr>
            <p:xfrm>
              <a:off x="1520198" y="1357298"/>
              <a:ext cx="9026427" cy="4286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182268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C907209-2417-4721-8EEA-5B7100AEC6E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61E61418-0EF6-4398-B74A-FF0171C50EB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AD131A3D-D860-4A11-9CF2-DC67C5C77A9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47B860EC-A546-4A51-B780-C4CAD7CC3C6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F0EC3213-CBC7-4C7C-A698-A0FC893E68C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B85FC722-A55D-4436-8E3C-3E3AA70BAC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Esquema del control FUZZY</a:t>
            </a:r>
            <a:endParaRPr lang="es-ES"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875" y="1600200"/>
            <a:ext cx="9587444" cy="4572000"/>
          </a:xfrm>
        </p:spPr>
      </p:pic>
    </p:spTree>
    <p:extLst>
      <p:ext uri="{BB962C8B-B14F-4D97-AF65-F5344CB8AC3E}">
        <p14:creationId xmlns:p14="http://schemas.microsoft.com/office/powerpoint/2010/main" val="3373177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2374648431"/>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79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Título"/>
          <p:cNvSpPr txBox="1">
            <a:spLocks/>
          </p:cNvSpPr>
          <p:nvPr/>
        </p:nvSpPr>
        <p:spPr>
          <a:xfrm>
            <a:off x="1613817" y="228600"/>
            <a:ext cx="6080919" cy="800100"/>
          </a:xfrm>
          <a:prstGeom prst="rect">
            <a:avLst/>
          </a:prstGeom>
        </p:spPr>
        <p:txBody>
          <a:bodyPr anchor="b">
            <a:normAutofit fontScale="9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sz="5400" dirty="0" smtClean="0">
                <a:latin typeface="JasmineUPC" pitchFamily="18" charset="-34"/>
                <a:cs typeface="JasmineUPC" pitchFamily="18" charset="-34"/>
              </a:rPr>
              <a:t>Alcance </a:t>
            </a:r>
            <a:r>
              <a:rPr lang="en-US" sz="5400" dirty="0" smtClean="0">
                <a:latin typeface="JasmineUPC" pitchFamily="18" charset="-34"/>
                <a:cs typeface="JasmineUPC" pitchFamily="18" charset="-34"/>
              </a:rPr>
              <a:t>del </a:t>
            </a:r>
            <a:r>
              <a:rPr lang="es-EC" sz="5400" dirty="0">
                <a:latin typeface="JasmineUPC" pitchFamily="18" charset="-34"/>
                <a:cs typeface="JasmineUPC" pitchFamily="18" charset="-34"/>
              </a:rPr>
              <a:t>Proyecto</a:t>
            </a:r>
          </a:p>
        </p:txBody>
      </p:sp>
      <p:sp>
        <p:nvSpPr>
          <p:cNvPr id="3" name="2 Rectángulo"/>
          <p:cNvSpPr/>
          <p:nvPr/>
        </p:nvSpPr>
        <p:spPr>
          <a:xfrm>
            <a:off x="1596240" y="1600200"/>
            <a:ext cx="10362899" cy="4093428"/>
          </a:xfrm>
          <a:prstGeom prst="rect">
            <a:avLst/>
          </a:prstGeom>
          <a:solidFill>
            <a:schemeClr val="accent1">
              <a:lumMod val="20000"/>
              <a:lumOff val="80000"/>
            </a:schemeClr>
          </a:solidFill>
        </p:spPr>
        <p:txBody>
          <a:bodyPr wrap="square">
            <a:spAutoFit/>
          </a:bodyPr>
          <a:lstStyle/>
          <a:p>
            <a:pPr algn="just"/>
            <a:r>
              <a:rPr lang="es-ES" sz="2600" dirty="0" smtClean="0"/>
              <a:t>Debido al </a:t>
            </a:r>
            <a:r>
              <a:rPr lang="es-ES" sz="2600" dirty="0"/>
              <a:t>comportamiento no lineal y a su dificultad de definir un comportamiento dinámico del conjunto balastro lámpara, se pretende diseñar e implementar un controlador Fuzzy, esto bajo la premisa de proveer una corriente constante, siendo la variable a manipular la corriente de la lámpara, con lo cual se busca obtener un control indirecto sobre el voltaje de la misma. Al mantener la corriente de la lámpara constante se pretende eliminar la resonancia acústica, así como el mejoramiento de las especificaciones de la lámpara como son: el tiempo de vida, intensidad luminosa, eliminación del parpadeo o </a:t>
            </a:r>
            <a:r>
              <a:rPr lang="es-ES" sz="2600" dirty="0" err="1"/>
              <a:t>flicker</a:t>
            </a:r>
            <a:r>
              <a:rPr lang="es-ES" sz="2600" dirty="0"/>
              <a:t> y reducción de su peso y </a:t>
            </a:r>
            <a:r>
              <a:rPr lang="es-ES" sz="2600" dirty="0" smtClean="0"/>
              <a:t>tamaño</a:t>
            </a:r>
            <a:endParaRPr lang="es-ES" sz="2600" dirty="0"/>
          </a:p>
        </p:txBody>
      </p:sp>
    </p:spTree>
    <p:extLst>
      <p:ext uri="{BB962C8B-B14F-4D97-AF65-F5344CB8AC3E}">
        <p14:creationId xmlns:p14="http://schemas.microsoft.com/office/powerpoint/2010/main" val="7462787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07450229"/>
              </p:ext>
            </p:extLst>
          </p:nvPr>
        </p:nvGraphicFramePr>
        <p:xfrm>
          <a:off x="1675354" y="1340768"/>
          <a:ext cx="9321469"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3 Marcador de pie de página"/>
          <p:cNvSpPr txBox="1">
            <a:spLocks/>
          </p:cNvSpPr>
          <p:nvPr/>
        </p:nvSpPr>
        <p:spPr>
          <a:xfrm>
            <a:off x="430304" y="476672"/>
            <a:ext cx="11249700" cy="990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C" sz="4000" dirty="0" smtClean="0">
                <a:latin typeface="+mn-lt"/>
              </a:rPr>
              <a:t>Variables Lingüísticas</a:t>
            </a:r>
            <a:endParaRPr lang="es-EC" sz="4000" dirty="0">
              <a:latin typeface="+mn-lt"/>
            </a:endParaRPr>
          </a:p>
        </p:txBody>
      </p:sp>
      <p:graphicFrame>
        <p:nvGraphicFramePr>
          <p:cNvPr id="4" name="3 Diagrama"/>
          <p:cNvGraphicFramePr/>
          <p:nvPr>
            <p:extLst>
              <p:ext uri="{D42A27DB-BD31-4B8C-83A1-F6EECF244321}">
                <p14:modId xmlns:p14="http://schemas.microsoft.com/office/powerpoint/2010/main" val="2606989692"/>
              </p:ext>
            </p:extLst>
          </p:nvPr>
        </p:nvGraphicFramePr>
        <p:xfrm>
          <a:off x="1675354" y="3717032"/>
          <a:ext cx="9385768"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181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100"/>
                                  </p:stCondLst>
                                  <p:childTnLst>
                                    <p:set>
                                      <p:cBhvr>
                                        <p:cTn id="6" dur="1" fill="hold">
                                          <p:stCondLst>
                                            <p:cond delay="0"/>
                                          </p:stCondLst>
                                        </p:cTn>
                                        <p:tgtEl>
                                          <p:spTgt spid="2">
                                            <p:graphicEl>
                                              <a:dgm id="{ABD4D71D-25A4-42D0-9B2B-FD85C1C82A6B}"/>
                                            </p:graphicEl>
                                          </p:spTgt>
                                        </p:tgtEl>
                                        <p:attrNameLst>
                                          <p:attrName>style.visibility</p:attrName>
                                        </p:attrNameLst>
                                      </p:cBhvr>
                                      <p:to>
                                        <p:strVal val="visible"/>
                                      </p:to>
                                    </p:set>
                                    <p:animEffect transition="in" filter="wipe(down)">
                                      <p:cBhvr>
                                        <p:cTn id="7" dur="500"/>
                                        <p:tgtEl>
                                          <p:spTgt spid="2">
                                            <p:graphicEl>
                                              <a:dgm id="{ABD4D71D-25A4-42D0-9B2B-FD85C1C82A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1C86AC8F-7F34-441F-8343-2CF19A980705}"/>
                                            </p:graphicEl>
                                          </p:spTgt>
                                        </p:tgtEl>
                                        <p:attrNameLst>
                                          <p:attrName>style.visibility</p:attrName>
                                        </p:attrNameLst>
                                      </p:cBhvr>
                                      <p:to>
                                        <p:strVal val="visible"/>
                                      </p:to>
                                    </p:set>
                                    <p:animEffect transition="in" filter="wipe(down)">
                                      <p:cBhvr>
                                        <p:cTn id="12" dur="500"/>
                                        <p:tgtEl>
                                          <p:spTgt spid="2">
                                            <p:graphicEl>
                                              <a:dgm id="{1C86AC8F-7F34-441F-8343-2CF19A98070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3D274FF9-C50C-4062-B522-60DA8F95B54A}"/>
                                            </p:graphicEl>
                                          </p:spTgt>
                                        </p:tgtEl>
                                        <p:attrNameLst>
                                          <p:attrName>style.visibility</p:attrName>
                                        </p:attrNameLst>
                                      </p:cBhvr>
                                      <p:to>
                                        <p:strVal val="visible"/>
                                      </p:to>
                                    </p:set>
                                    <p:animEffect transition="in" filter="wipe(down)">
                                      <p:cBhvr>
                                        <p:cTn id="17" dur="500"/>
                                        <p:tgtEl>
                                          <p:spTgt spid="2">
                                            <p:graphicEl>
                                              <a:dgm id="{3D274FF9-C50C-4062-B522-60DA8F95B5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4A15DA51-EFE7-4F8A-B949-6ACD8A7957BD}"/>
                                            </p:graphicEl>
                                          </p:spTgt>
                                        </p:tgtEl>
                                        <p:attrNameLst>
                                          <p:attrName>style.visibility</p:attrName>
                                        </p:attrNameLst>
                                      </p:cBhvr>
                                      <p:to>
                                        <p:strVal val="visible"/>
                                      </p:to>
                                    </p:set>
                                    <p:animEffect transition="in" filter="wipe(down)">
                                      <p:cBhvr>
                                        <p:cTn id="22" dur="500"/>
                                        <p:tgtEl>
                                          <p:spTgt spid="2">
                                            <p:graphicEl>
                                              <a:dgm id="{4A15DA51-EFE7-4F8A-B949-6ACD8A7957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97E2B2D7-2EE0-438B-BAF7-AD001EEEA3D6}"/>
                                            </p:graphicEl>
                                          </p:spTgt>
                                        </p:tgtEl>
                                        <p:attrNameLst>
                                          <p:attrName>style.visibility</p:attrName>
                                        </p:attrNameLst>
                                      </p:cBhvr>
                                      <p:to>
                                        <p:strVal val="visible"/>
                                      </p:to>
                                    </p:set>
                                    <p:animEffect transition="in" filter="wipe(down)">
                                      <p:cBhvr>
                                        <p:cTn id="27" dur="500"/>
                                        <p:tgtEl>
                                          <p:spTgt spid="2">
                                            <p:graphicEl>
                                              <a:dgm id="{97E2B2D7-2EE0-438B-BAF7-AD001EEEA3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E87F41F5-3201-4026-8B64-63EECBC7D0D8}"/>
                                            </p:graphicEl>
                                          </p:spTgt>
                                        </p:tgtEl>
                                        <p:attrNameLst>
                                          <p:attrName>style.visibility</p:attrName>
                                        </p:attrNameLst>
                                      </p:cBhvr>
                                      <p:to>
                                        <p:strVal val="visible"/>
                                      </p:to>
                                    </p:set>
                                    <p:animEffect transition="in" filter="wipe(down)">
                                      <p:cBhvr>
                                        <p:cTn id="32" dur="500"/>
                                        <p:tgtEl>
                                          <p:spTgt spid="2">
                                            <p:graphicEl>
                                              <a:dgm id="{E87F41F5-3201-4026-8B64-63EECBC7D0D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dgm id="{ABD4D71D-25A4-42D0-9B2B-FD85C1C82A6B}"/>
                                            </p:graphicEl>
                                          </p:spTgt>
                                        </p:tgtEl>
                                        <p:attrNameLst>
                                          <p:attrName>style.visibility</p:attrName>
                                        </p:attrNameLst>
                                      </p:cBhvr>
                                      <p:to>
                                        <p:strVal val="visible"/>
                                      </p:to>
                                    </p:set>
                                    <p:animEffect transition="in" filter="wipe(down)">
                                      <p:cBhvr>
                                        <p:cTn id="37" dur="500"/>
                                        <p:tgtEl>
                                          <p:spTgt spid="4">
                                            <p:graphicEl>
                                              <a:dgm id="{ABD4D71D-25A4-42D0-9B2B-FD85C1C82A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dgm id="{1C86AC8F-7F34-441F-8343-2CF19A980705}"/>
                                            </p:graphicEl>
                                          </p:spTgt>
                                        </p:tgtEl>
                                        <p:attrNameLst>
                                          <p:attrName>style.visibility</p:attrName>
                                        </p:attrNameLst>
                                      </p:cBhvr>
                                      <p:to>
                                        <p:strVal val="visible"/>
                                      </p:to>
                                    </p:set>
                                    <p:animEffect transition="in" filter="wipe(down)">
                                      <p:cBhvr>
                                        <p:cTn id="42" dur="500"/>
                                        <p:tgtEl>
                                          <p:spTgt spid="4">
                                            <p:graphicEl>
                                              <a:dgm id="{1C86AC8F-7F34-441F-8343-2CF19A98070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dgm id="{605DBD52-B40D-41E6-BC64-102E1E765BBD}"/>
                                            </p:graphicEl>
                                          </p:spTgt>
                                        </p:tgtEl>
                                        <p:attrNameLst>
                                          <p:attrName>style.visibility</p:attrName>
                                        </p:attrNameLst>
                                      </p:cBhvr>
                                      <p:to>
                                        <p:strVal val="visible"/>
                                      </p:to>
                                    </p:set>
                                    <p:animEffect transition="in" filter="wipe(down)">
                                      <p:cBhvr>
                                        <p:cTn id="47" dur="500"/>
                                        <p:tgtEl>
                                          <p:spTgt spid="4">
                                            <p:graphicEl>
                                              <a:dgm id="{605DBD52-B40D-41E6-BC64-102E1E765BB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E87F41F5-3201-4026-8B64-63EECBC7D0D8}"/>
                                            </p:graphicEl>
                                          </p:spTgt>
                                        </p:tgtEl>
                                        <p:attrNameLst>
                                          <p:attrName>style.visibility</p:attrName>
                                        </p:attrNameLst>
                                      </p:cBhvr>
                                      <p:to>
                                        <p:strVal val="visible"/>
                                      </p:to>
                                    </p:set>
                                    <p:animEffect transition="in" filter="wipe(down)">
                                      <p:cBhvr>
                                        <p:cTn id="52" dur="500"/>
                                        <p:tgtEl>
                                          <p:spTgt spid="4">
                                            <p:graphicEl>
                                              <a:dgm id="{E87F41F5-3201-4026-8B64-63EECBC7D0D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graphicEl>
                                              <a:dgm id="{A6E3621C-D90D-4E88-98CE-FF0862FFA319}"/>
                                            </p:graphicEl>
                                          </p:spTgt>
                                        </p:tgtEl>
                                        <p:attrNameLst>
                                          <p:attrName>style.visibility</p:attrName>
                                        </p:attrNameLst>
                                      </p:cBhvr>
                                      <p:to>
                                        <p:strVal val="visible"/>
                                      </p:to>
                                    </p:set>
                                    <p:animEffect transition="in" filter="wipe(down)">
                                      <p:cBhvr>
                                        <p:cTn id="57" dur="500"/>
                                        <p:tgtEl>
                                          <p:spTgt spid="4">
                                            <p:graphicEl>
                                              <a:dgm id="{A6E3621C-D90D-4E88-98CE-FF0862FFA319}"/>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graphicEl>
                                              <a:dgm id="{32C05744-6A3D-4671-A26D-E244C958F3D2}"/>
                                            </p:graphicEl>
                                          </p:spTgt>
                                        </p:tgtEl>
                                        <p:attrNameLst>
                                          <p:attrName>style.visibility</p:attrName>
                                        </p:attrNameLst>
                                      </p:cBhvr>
                                      <p:to>
                                        <p:strVal val="visible"/>
                                      </p:to>
                                    </p:set>
                                    <p:animEffect transition="in" filter="wipe(down)">
                                      <p:cBhvr>
                                        <p:cTn id="62" dur="500"/>
                                        <p:tgtEl>
                                          <p:spTgt spid="4">
                                            <p:graphicEl>
                                              <a:dgm id="{32C05744-6A3D-4671-A26D-E244C958F3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4" grpId="0" uiExpand="1">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3646959002"/>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04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S" dirty="0" smtClean="0">
                <a:solidFill>
                  <a:schemeClr val="tx1"/>
                </a:solidFill>
              </a:rPr>
              <a:t>Establecer los bordes de las funciones de Pertenencia.</a:t>
            </a:r>
            <a:endParaRPr lang="es-E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122" y="1905709"/>
            <a:ext cx="9372600" cy="448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a:hlinkClick r:id="rId3" action="ppaction://hlinkfile"/>
          </p:cNvPr>
          <p:cNvSpPr/>
          <p:nvPr/>
        </p:nvSpPr>
        <p:spPr>
          <a:xfrm>
            <a:off x="5471319" y="6395112"/>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hlinkClick r:id="rId3" action="ppaction://hlinkfile"/>
              </a:rPr>
              <a:t>Tabla</a:t>
            </a:r>
            <a:endParaRPr lang="es-EC" dirty="0"/>
          </a:p>
        </p:txBody>
      </p:sp>
    </p:spTree>
    <p:extLst>
      <p:ext uri="{BB962C8B-B14F-4D97-AF65-F5344CB8AC3E}">
        <p14:creationId xmlns:p14="http://schemas.microsoft.com/office/powerpoint/2010/main" val="2541204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Marcador de pie de página"/>
          <p:cNvSpPr txBox="1">
            <a:spLocks/>
          </p:cNvSpPr>
          <p:nvPr/>
        </p:nvSpPr>
        <p:spPr>
          <a:xfrm>
            <a:off x="1508919" y="476672"/>
            <a:ext cx="10363200" cy="1352128"/>
          </a:xfrm>
          <a:prstGeom prst="rect">
            <a:avLst/>
          </a:prstGeom>
        </p:spPr>
        <p:style>
          <a:lnRef idx="2">
            <a:schemeClr val="accent1"/>
          </a:lnRef>
          <a:fillRef idx="1">
            <a:schemeClr val="lt1"/>
          </a:fillRef>
          <a:effectRef idx="0">
            <a:schemeClr val="accent1"/>
          </a:effectRef>
          <a:fontRef idx="minor">
            <a:schemeClr val="dk1"/>
          </a:fontRef>
        </p:style>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S" sz="4000" dirty="0" smtClean="0">
                <a:latin typeface="Gill Sans MT (Títulos)"/>
              </a:rPr>
              <a:t>Función matemática para cada función de pertenencia.</a:t>
            </a:r>
            <a:endParaRPr lang="es-EC" sz="4000" dirty="0">
              <a:latin typeface="Gill Sans MT (Título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119" y="2438400"/>
            <a:ext cx="4800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319" y="3048000"/>
            <a:ext cx="5029200" cy="163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55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4210213743"/>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43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194634399"/>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681061923"/>
              </p:ext>
            </p:extLst>
          </p:nvPr>
        </p:nvGraphicFramePr>
        <p:xfrm>
          <a:off x="2651919" y="5867400"/>
          <a:ext cx="7162800" cy="731520"/>
        </p:xfrm>
        <a:graphic>
          <a:graphicData uri="http://schemas.openxmlformats.org/drawingml/2006/table">
            <a:tbl>
              <a:tblPr firstRow="1" firstCol="1" bandRow="1">
                <a:tableStyleId>{5C22544A-7EE6-4342-B048-85BDC9FD1C3A}</a:tableStyleId>
              </a:tblPr>
              <a:tblGrid>
                <a:gridCol w="1575049"/>
                <a:gridCol w="1212436"/>
                <a:gridCol w="1146943"/>
                <a:gridCol w="899344"/>
                <a:gridCol w="1132566"/>
                <a:gridCol w="1196462"/>
              </a:tblGrid>
              <a:tr h="0">
                <a:tc>
                  <a:txBody>
                    <a:bodyPr/>
                    <a:lstStyle/>
                    <a:p>
                      <a:pPr marL="36195" marR="46990" indent="252095" algn="ctr" fontAlgn="base">
                        <a:lnSpc>
                          <a:spcPct val="200000"/>
                        </a:lnSpc>
                        <a:spcBef>
                          <a:spcPts val="1475"/>
                        </a:spcBef>
                        <a:spcAft>
                          <a:spcPts val="0"/>
                        </a:spcAft>
                      </a:pPr>
                      <a:r>
                        <a:rPr lang="es-EC" sz="1200" spc="-20">
                          <a:effectLst/>
                        </a:rPr>
                        <a:t>Error</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GN</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PN</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Z</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PP</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GP</a:t>
                      </a:r>
                      <a:endParaRPr lang="es-ES" sz="1200">
                        <a:solidFill>
                          <a:srgbClr val="943634"/>
                        </a:solidFill>
                        <a:effectLst/>
                        <a:latin typeface="Times New Roman"/>
                        <a:ea typeface="PMingLiU"/>
                      </a:endParaRPr>
                    </a:p>
                  </a:txBody>
                  <a:tcPr marL="68580" marR="68580" marT="0" marB="0"/>
                </a:tc>
              </a:tr>
              <a:tr h="0">
                <a:tc>
                  <a:txBody>
                    <a:bodyPr/>
                    <a:lstStyle/>
                    <a:p>
                      <a:pPr marL="36195" marR="46990" indent="252095" algn="ctr" fontAlgn="base">
                        <a:lnSpc>
                          <a:spcPct val="200000"/>
                        </a:lnSpc>
                        <a:spcBef>
                          <a:spcPts val="1475"/>
                        </a:spcBef>
                        <a:spcAft>
                          <a:spcPts val="0"/>
                        </a:spcAft>
                      </a:pPr>
                      <a:r>
                        <a:rPr lang="es-EC" sz="1200" spc="-20">
                          <a:effectLst/>
                        </a:rPr>
                        <a:t>Duty</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GP</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PP</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Z</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a:effectLst/>
                        </a:rPr>
                        <a:t>PN</a:t>
                      </a:r>
                      <a:endParaRPr lang="es-ES" sz="1200">
                        <a:solidFill>
                          <a:srgbClr val="943634"/>
                        </a:solidFill>
                        <a:effectLst/>
                        <a:latin typeface="Times New Roman"/>
                        <a:ea typeface="PMingLiU"/>
                      </a:endParaRPr>
                    </a:p>
                  </a:txBody>
                  <a:tcPr marL="68580" marR="68580" marT="0" marB="0"/>
                </a:tc>
                <a:tc>
                  <a:txBody>
                    <a:bodyPr/>
                    <a:lstStyle/>
                    <a:p>
                      <a:pPr marL="36195" marR="46990" indent="252095" algn="ctr" fontAlgn="base">
                        <a:lnSpc>
                          <a:spcPct val="200000"/>
                        </a:lnSpc>
                        <a:spcBef>
                          <a:spcPts val="1475"/>
                        </a:spcBef>
                        <a:spcAft>
                          <a:spcPts val="0"/>
                        </a:spcAft>
                      </a:pPr>
                      <a:r>
                        <a:rPr lang="es-EC" sz="1200" spc="-20" dirty="0">
                          <a:effectLst/>
                        </a:rPr>
                        <a:t>GN</a:t>
                      </a:r>
                      <a:endParaRPr lang="es-ES" sz="1200" dirty="0">
                        <a:solidFill>
                          <a:srgbClr val="943634"/>
                        </a:solidFill>
                        <a:effectLst/>
                        <a:latin typeface="Times New Roman"/>
                        <a:ea typeface="PMingLiU"/>
                      </a:endParaRPr>
                    </a:p>
                  </a:txBody>
                  <a:tcPr marL="68580" marR="68580" marT="0" marB="0"/>
                </a:tc>
              </a:tr>
            </a:tbl>
          </a:graphicData>
        </a:graphic>
      </p:graphicFrame>
    </p:spTree>
    <p:extLst>
      <p:ext uri="{BB962C8B-B14F-4D97-AF65-F5344CB8AC3E}">
        <p14:creationId xmlns:p14="http://schemas.microsoft.com/office/powerpoint/2010/main" val="147844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
                                            <p:graphicEl>
                                              <a:dgm id="{1558E34F-1FF3-43E8-9319-53C1BFC1917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
                                            <p:graphicEl>
                                              <a:dgm id="{FC6B3385-F536-4644-B358-8CD38BDD3DB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graphicEl>
                                              <a:dgm id="{672A5E56-DE7C-423B-8AF4-B37E93A0E78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9">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3083585584"/>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45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4 Diagrama"/>
              <p:cNvGraphicFramePr/>
              <p:nvPr>
                <p:extLst>
                  <p:ext uri="{D42A27DB-BD31-4B8C-83A1-F6EECF244321}">
                    <p14:modId xmlns:p14="http://schemas.microsoft.com/office/powerpoint/2010/main" val="2805764525"/>
                  </p:ext>
                </p:extLst>
              </p:nvPr>
            </p:nvGraphicFramePr>
            <p:xfrm>
              <a:off x="213519" y="381000"/>
              <a:ext cx="11312592" cy="563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9" name="4 Diagrama"/>
              <p:cNvGraphicFramePr/>
              <p:nvPr>
                <p:extLst>
                  <p:ext uri="{D42A27DB-BD31-4B8C-83A1-F6EECF244321}">
                    <p14:modId xmlns:p14="http://schemas.microsoft.com/office/powerpoint/2010/main" val="3532482743"/>
                  </p:ext>
                </p:extLst>
              </p:nvPr>
            </p:nvGraphicFramePr>
            <p:xfrm>
              <a:off x="213519" y="381000"/>
              <a:ext cx="11312592" cy="5636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122526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E56EFA26-6933-41DC-AF32-4CB86F546EE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A1E21BB7-1F53-4673-8295-95FBAF910EF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59C6FE31-7164-4D5E-9607-5F47895EC27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395D5345-DAC2-4CBA-933C-57CE8F471C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4 Diagrama"/>
              <p:cNvGraphicFramePr/>
              <p:nvPr>
                <p:extLst>
                  <p:ext uri="{D42A27DB-BD31-4B8C-83A1-F6EECF244321}">
                    <p14:modId xmlns:p14="http://schemas.microsoft.com/office/powerpoint/2010/main" val="2127966020"/>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9" name="4 Diagrama"/>
              <p:cNvGraphicFramePr/>
              <p:nvPr>
                <p:extLst>
                  <p:ext uri="{D42A27DB-BD31-4B8C-83A1-F6EECF244321}">
                    <p14:modId xmlns:p14="http://schemas.microsoft.com/office/powerpoint/2010/main" val="1846247972"/>
                  </p:ext>
                </p:extLst>
              </p:nvPr>
            </p:nvGraphicFramePr>
            <p:xfrm>
              <a:off x="26127" y="764704"/>
              <a:ext cx="11148352"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403454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Simulación del control </a:t>
            </a:r>
            <a:r>
              <a:rPr lang="es-ES" dirty="0" err="1" smtClean="0"/>
              <a:t>Fuzzy</a:t>
            </a:r>
            <a:r>
              <a:rPr lang="es-ES" dirty="0" smtClean="0"/>
              <a:t>.</a:t>
            </a:r>
            <a:endParaRPr lang="es-ES" dirty="0"/>
          </a:p>
        </p:txBody>
      </p:sp>
      <p:pic>
        <p:nvPicPr>
          <p:cNvPr id="4" name="3 Marcador de contenido"/>
          <p:cNvPicPr>
            <a:picLocks noGrp="1"/>
          </p:cNvPicPr>
          <p:nvPr>
            <p:ph idx="1"/>
          </p:nvPr>
        </p:nvPicPr>
        <p:blipFill rotWithShape="1">
          <a:blip r:embed="rId2" cstate="print">
            <a:extLst>
              <a:ext uri="{28A0092B-C50C-407E-A947-70E740481C1C}">
                <a14:useLocalDpi xmlns:a14="http://schemas.microsoft.com/office/drawing/2010/main" val="0"/>
              </a:ext>
            </a:extLst>
          </a:blip>
          <a:srcRect l="14640" t="26050" r="13800" b="21382"/>
          <a:stretch/>
        </p:blipFill>
        <p:spPr bwMode="auto">
          <a:xfrm>
            <a:off x="2194719" y="1295400"/>
            <a:ext cx="9310779" cy="3845454"/>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2270919" y="5181600"/>
            <a:ext cx="8839200" cy="1477328"/>
          </a:xfrm>
          <a:prstGeom prst="rect">
            <a:avLst/>
          </a:prstGeom>
          <a:noFill/>
        </p:spPr>
        <p:txBody>
          <a:bodyPr wrap="square" rtlCol="0">
            <a:spAutoFit/>
          </a:bodyPr>
          <a:lstStyle/>
          <a:p>
            <a:r>
              <a:rPr lang="es-ES" dirty="0" smtClean="0"/>
              <a:t>Fuente de alimentación 160 [v].</a:t>
            </a:r>
          </a:p>
          <a:p>
            <a:r>
              <a:rPr lang="es-ES" dirty="0" smtClean="0"/>
              <a:t>Inductor 1 [</a:t>
            </a:r>
            <a:r>
              <a:rPr lang="es-ES" dirty="0" err="1" smtClean="0"/>
              <a:t>mh</a:t>
            </a:r>
            <a:r>
              <a:rPr lang="es-ES" dirty="0" smtClean="0"/>
              <a:t>].</a:t>
            </a:r>
          </a:p>
          <a:p>
            <a:r>
              <a:rPr lang="es-ES" dirty="0" smtClean="0"/>
              <a:t>Capacitor 47[uf]</a:t>
            </a:r>
          </a:p>
          <a:p>
            <a:r>
              <a:rPr lang="es-ES" dirty="0" smtClean="0"/>
              <a:t>Resistencia que representa la </a:t>
            </a:r>
            <a:r>
              <a:rPr lang="es-ES" dirty="0" err="1" smtClean="0"/>
              <a:t>lampara</a:t>
            </a:r>
            <a:r>
              <a:rPr lang="es-ES" dirty="0" smtClean="0"/>
              <a:t> HID-MH 250 [ohm].</a:t>
            </a:r>
          </a:p>
          <a:p>
            <a:endParaRPr lang="es-ES" dirty="0" smtClean="0"/>
          </a:p>
        </p:txBody>
      </p:sp>
    </p:spTree>
    <p:extLst>
      <p:ext uri="{BB962C8B-B14F-4D97-AF65-F5344CB8AC3E}">
        <p14:creationId xmlns:p14="http://schemas.microsoft.com/office/powerpoint/2010/main" val="2165635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Título"/>
          <p:cNvSpPr txBox="1">
            <a:spLocks/>
          </p:cNvSpPr>
          <p:nvPr/>
        </p:nvSpPr>
        <p:spPr>
          <a:xfrm>
            <a:off x="1596241" y="28575"/>
            <a:ext cx="6080919" cy="800100"/>
          </a:xfrm>
          <a:prstGeom prst="rect">
            <a:avLst/>
          </a:prstGeom>
        </p:spPr>
        <p:txBody>
          <a:bodyPr anchor="b">
            <a:normAutofit fontScale="9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sz="5400" dirty="0" smtClean="0">
                <a:latin typeface="JasmineUPC" pitchFamily="18" charset="-34"/>
                <a:cs typeface="JasmineUPC" pitchFamily="18" charset="-34"/>
              </a:rPr>
              <a:t>Objetivos</a:t>
            </a:r>
            <a:r>
              <a:rPr lang="en-US" sz="5400" dirty="0" smtClean="0">
                <a:latin typeface="JasmineUPC" pitchFamily="18" charset="-34"/>
                <a:cs typeface="JasmineUPC" pitchFamily="18" charset="-34"/>
              </a:rPr>
              <a:t> del </a:t>
            </a:r>
            <a:r>
              <a:rPr lang="es-EC" sz="5400" dirty="0" smtClean="0">
                <a:latin typeface="JasmineUPC" pitchFamily="18" charset="-34"/>
                <a:cs typeface="JasmineUPC" pitchFamily="18" charset="-34"/>
              </a:rPr>
              <a:t>Proyecto</a:t>
            </a:r>
            <a:endParaRPr lang="es-EC" sz="5400" dirty="0">
              <a:latin typeface="JasmineUPC" pitchFamily="18" charset="-34"/>
              <a:cs typeface="JasmineUPC" pitchFamily="18" charset="-34"/>
            </a:endParaRPr>
          </a:p>
        </p:txBody>
      </p:sp>
      <p:sp>
        <p:nvSpPr>
          <p:cNvPr id="3" name="2 Rectángulo"/>
          <p:cNvSpPr/>
          <p:nvPr/>
        </p:nvSpPr>
        <p:spPr>
          <a:xfrm>
            <a:off x="1596241" y="828675"/>
            <a:ext cx="10362899" cy="6001643"/>
          </a:xfrm>
          <a:prstGeom prst="rect">
            <a:avLst/>
          </a:prstGeom>
          <a:solidFill>
            <a:schemeClr val="accent1">
              <a:lumMod val="20000"/>
              <a:lumOff val="80000"/>
            </a:schemeClr>
          </a:solidFill>
        </p:spPr>
        <p:txBody>
          <a:bodyPr wrap="square">
            <a:spAutoFit/>
          </a:bodyPr>
          <a:lstStyle/>
          <a:p>
            <a:pPr algn="just"/>
            <a:r>
              <a:rPr lang="es-EC" sz="2400" b="1" dirty="0" smtClean="0"/>
              <a:t>General</a:t>
            </a:r>
            <a:endParaRPr lang="es-ES" sz="2400" b="1" dirty="0"/>
          </a:p>
          <a:p>
            <a:pPr algn="just" fontAlgn="base"/>
            <a:r>
              <a:rPr lang="es-EC" sz="2400" dirty="0"/>
              <a:t>Diseñar e implementar un controlador Fuzzy para una lámpara HID-MH de 250W</a:t>
            </a:r>
            <a:r>
              <a:rPr lang="es-EC" sz="2400" dirty="0" smtClean="0"/>
              <a:t>.</a:t>
            </a:r>
          </a:p>
          <a:p>
            <a:pPr algn="just" fontAlgn="base"/>
            <a:endParaRPr lang="es-ES" sz="2400" dirty="0"/>
          </a:p>
          <a:p>
            <a:pPr algn="just"/>
            <a:r>
              <a:rPr lang="es-EC" sz="2400" b="1" dirty="0" smtClean="0"/>
              <a:t>Específicos</a:t>
            </a:r>
            <a:endParaRPr lang="es-ES" sz="2400" b="1" dirty="0"/>
          </a:p>
          <a:p>
            <a:pPr marL="285750" lvl="0" indent="-285750" algn="just" fontAlgn="base">
              <a:buFont typeface="Arial" panose="020B0604020202020204" pitchFamily="34" charset="0"/>
              <a:buChar char="•"/>
            </a:pPr>
            <a:r>
              <a:rPr lang="es-EC" sz="2400" dirty="0"/>
              <a:t>Implementar el balastro electrónico para controlar la potencia eléctrica de la lámpara.</a:t>
            </a:r>
            <a:endParaRPr lang="es-ES" sz="2400" dirty="0"/>
          </a:p>
          <a:p>
            <a:pPr marL="285750" lvl="0" indent="-285750" algn="just" fontAlgn="base">
              <a:buFont typeface="Arial" panose="020B0604020202020204" pitchFamily="34" charset="0"/>
              <a:buChar char="•"/>
            </a:pPr>
            <a:r>
              <a:rPr lang="es-EC" sz="2400" dirty="0"/>
              <a:t>Establecer las reglas para la lógica Fuzzy, para facilitar el </a:t>
            </a:r>
            <a:r>
              <a:rPr lang="es-EC" sz="2400" dirty="0" smtClean="0"/>
              <a:t>posterior </a:t>
            </a:r>
            <a:r>
              <a:rPr lang="es-EC" sz="2400" dirty="0"/>
              <a:t>análisis del sistema.</a:t>
            </a:r>
            <a:endParaRPr lang="es-ES" sz="2400" dirty="0"/>
          </a:p>
          <a:p>
            <a:pPr marL="285750" lvl="0" indent="-285750" algn="just" fontAlgn="base">
              <a:buFont typeface="Arial" panose="020B0604020202020204" pitchFamily="34" charset="0"/>
              <a:buChar char="•"/>
            </a:pPr>
            <a:r>
              <a:rPr lang="es-EC" sz="2400" dirty="0"/>
              <a:t>Determinar las funciones de pertenencia, tanto para las entradas como para la salida.</a:t>
            </a:r>
            <a:endParaRPr lang="es-ES" sz="2400" dirty="0"/>
          </a:p>
          <a:p>
            <a:pPr marL="285750" lvl="0" indent="-285750" algn="just" fontAlgn="base">
              <a:buFont typeface="Arial" panose="020B0604020202020204" pitchFamily="34" charset="0"/>
              <a:buChar char="•"/>
            </a:pPr>
            <a:r>
              <a:rPr lang="es-EC" sz="2400" dirty="0"/>
              <a:t>Controlar el comportamiento dinámico de la lámpara a través del diseño e implementación de un controlador Fuzzy, con el fin de evitar la resonancia acústica.</a:t>
            </a:r>
            <a:endParaRPr lang="es-ES" sz="2400" dirty="0"/>
          </a:p>
          <a:p>
            <a:pPr marL="285750" lvl="0" indent="-285750" algn="just" fontAlgn="base">
              <a:buFont typeface="Arial" panose="020B0604020202020204" pitchFamily="34" charset="0"/>
              <a:buChar char="•"/>
            </a:pPr>
            <a:r>
              <a:rPr lang="es-EC" sz="2400" dirty="0"/>
              <a:t>Comparar los resultados obtenidos experimentalmente por medio de </a:t>
            </a:r>
            <a:r>
              <a:rPr lang="es-EC" sz="2400" dirty="0" smtClean="0"/>
              <a:t>simulaciones </a:t>
            </a:r>
            <a:r>
              <a:rPr lang="es-EC" sz="2400" dirty="0"/>
              <a:t>con los del modelo obtenido.</a:t>
            </a:r>
            <a:endParaRPr lang="es-ES" sz="2400" dirty="0"/>
          </a:p>
        </p:txBody>
      </p:sp>
    </p:spTree>
    <p:extLst>
      <p:ext uri="{BB962C8B-B14F-4D97-AF65-F5344CB8AC3E}">
        <p14:creationId xmlns:p14="http://schemas.microsoft.com/office/powerpoint/2010/main" val="32018631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2651045454"/>
              </p:ext>
            </p:extLst>
          </p:nvPr>
        </p:nvGraphicFramePr>
        <p:xfrm>
          <a:off x="365919" y="304800"/>
          <a:ext cx="11148352"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p:cNvPicPr/>
          <p:nvPr/>
        </p:nvPicPr>
        <p:blipFill rotWithShape="1">
          <a:blip r:embed="rId8">
            <a:extLst>
              <a:ext uri="{28A0092B-C50C-407E-A947-70E740481C1C}">
                <a14:useLocalDpi xmlns:a14="http://schemas.microsoft.com/office/drawing/2010/main" val="0"/>
              </a:ext>
            </a:extLst>
          </a:blip>
          <a:srcRect/>
          <a:stretch/>
        </p:blipFill>
        <p:spPr bwMode="auto">
          <a:xfrm>
            <a:off x="2185325" y="2743200"/>
            <a:ext cx="3810000" cy="2743200"/>
          </a:xfrm>
          <a:prstGeom prst="rect">
            <a:avLst/>
          </a:prstGeom>
          <a:noFill/>
          <a:ln>
            <a:noFill/>
          </a:ln>
          <a:extLst>
            <a:ext uri="{53640926-AAD7-44D8-BBD7-CCE9431645EC}">
              <a14:shadowObscured xmlns:a14="http://schemas.microsoft.com/office/drawing/2010/main"/>
            </a:ext>
          </a:extLst>
        </p:spPr>
      </p:pic>
      <p:sp>
        <p:nvSpPr>
          <p:cNvPr id="2" name="1 CuadroTexto"/>
          <p:cNvSpPr txBox="1"/>
          <p:nvPr/>
        </p:nvSpPr>
        <p:spPr>
          <a:xfrm>
            <a:off x="6385719" y="3048000"/>
            <a:ext cx="3962400" cy="1477328"/>
          </a:xfrm>
          <a:prstGeom prst="rect">
            <a:avLst/>
          </a:prstGeom>
          <a:noFill/>
        </p:spPr>
        <p:txBody>
          <a:bodyPr wrap="square" rtlCol="0">
            <a:spAutoFit/>
          </a:bodyPr>
          <a:lstStyle/>
          <a:p>
            <a:r>
              <a:rPr lang="es-ES" dirty="0" smtClean="0"/>
              <a:t>Como resultado se tienes una especie de respuesta </a:t>
            </a:r>
            <a:r>
              <a:rPr lang="es-ES" dirty="0" err="1" smtClean="0"/>
              <a:t>subamortiguada</a:t>
            </a:r>
            <a:r>
              <a:rPr lang="es-ES" dirty="0" smtClean="0"/>
              <a:t> cíclica ante un valor constante de </a:t>
            </a:r>
            <a:r>
              <a:rPr lang="es-ES" dirty="0" err="1" smtClean="0"/>
              <a:t>duty</a:t>
            </a:r>
            <a:r>
              <a:rPr lang="es-ES" dirty="0" smtClean="0"/>
              <a:t> generando una corriente fluctuante.</a:t>
            </a:r>
            <a:endParaRPr lang="es-ES" dirty="0"/>
          </a:p>
        </p:txBody>
      </p:sp>
    </p:spTree>
    <p:extLst>
      <p:ext uri="{BB962C8B-B14F-4D97-AF65-F5344CB8AC3E}">
        <p14:creationId xmlns:p14="http://schemas.microsoft.com/office/powerpoint/2010/main" val="408935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4 Diagrama"/>
          <p:cNvGraphicFramePr/>
          <p:nvPr>
            <p:extLst>
              <p:ext uri="{D42A27DB-BD31-4B8C-83A1-F6EECF244321}">
                <p14:modId xmlns:p14="http://schemas.microsoft.com/office/powerpoint/2010/main" val="71671562"/>
              </p:ext>
            </p:extLst>
          </p:nvPr>
        </p:nvGraphicFramePr>
        <p:xfrm>
          <a:off x="365919" y="304800"/>
          <a:ext cx="11148352"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7985919" y="2827108"/>
            <a:ext cx="3124200" cy="1477328"/>
          </a:xfrm>
          <a:prstGeom prst="rect">
            <a:avLst/>
          </a:prstGeom>
          <a:noFill/>
        </p:spPr>
        <p:txBody>
          <a:bodyPr wrap="square" rtlCol="0">
            <a:spAutoFit/>
          </a:bodyPr>
          <a:lstStyle/>
          <a:p>
            <a:r>
              <a:rPr lang="es-ES" dirty="0" smtClean="0"/>
              <a:t>La corriente se mantiene estable  con un tiempo de establecimiento aproximado a los 40 ms y un sobre pico del 23 %.</a:t>
            </a:r>
            <a:endParaRPr lang="es-ES" dirty="0"/>
          </a:p>
        </p:txBody>
      </p:sp>
      <p:pic>
        <p:nvPicPr>
          <p:cNvPr id="5" name="4 Imagen"/>
          <p:cNvPicPr/>
          <p:nvPr/>
        </p:nvPicPr>
        <p:blipFill>
          <a:blip r:embed="rId8">
            <a:extLst>
              <a:ext uri="{28A0092B-C50C-407E-A947-70E740481C1C}">
                <a14:useLocalDpi xmlns:a14="http://schemas.microsoft.com/office/drawing/2010/main" val="0"/>
              </a:ext>
            </a:extLst>
          </a:blip>
          <a:srcRect/>
          <a:stretch>
            <a:fillRect/>
          </a:stretch>
        </p:blipFill>
        <p:spPr bwMode="auto">
          <a:xfrm>
            <a:off x="1829345" y="2819400"/>
            <a:ext cx="5867400" cy="3048000"/>
          </a:xfrm>
          <a:prstGeom prst="rect">
            <a:avLst/>
          </a:prstGeom>
          <a:noFill/>
          <a:ln>
            <a:noFill/>
          </a:ln>
        </p:spPr>
      </p:pic>
    </p:spTree>
    <p:extLst>
      <p:ext uri="{BB962C8B-B14F-4D97-AF65-F5344CB8AC3E}">
        <p14:creationId xmlns:p14="http://schemas.microsoft.com/office/powerpoint/2010/main" val="94194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2924939300"/>
              </p:ext>
            </p:extLst>
          </p:nvPr>
        </p:nvGraphicFramePr>
        <p:xfrm>
          <a:off x="4297627" y="762000"/>
          <a:ext cx="7574492" cy="540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1 Rectángulo"/>
          <p:cNvSpPr/>
          <p:nvPr/>
        </p:nvSpPr>
        <p:spPr>
          <a:xfrm>
            <a:off x="1597917" y="2902803"/>
            <a:ext cx="5702202" cy="830997"/>
          </a:xfrm>
          <a:prstGeom prst="rect">
            <a:avLst/>
          </a:prstGeom>
        </p:spPr>
        <p:txBody>
          <a:bodyPr wrap="none">
            <a:spAutoFit/>
          </a:bodyPr>
          <a:lstStyle/>
          <a:p>
            <a:pPr lvl="0"/>
            <a:r>
              <a:rPr lang="es-EC" sz="4800" dirty="0" smtClean="0">
                <a:solidFill>
                  <a:schemeClr val="accent1"/>
                </a:solidFill>
              </a:rPr>
              <a:t>Análisis de Resultados</a:t>
            </a:r>
            <a:endParaRPr lang="es-EC" sz="4800" dirty="0">
              <a:solidFill>
                <a:schemeClr val="accent1"/>
              </a:solidFill>
            </a:endParaRPr>
          </a:p>
        </p:txBody>
      </p:sp>
    </p:spTree>
    <p:extLst>
      <p:ext uri="{BB962C8B-B14F-4D97-AF65-F5344CB8AC3E}">
        <p14:creationId xmlns:p14="http://schemas.microsoft.com/office/powerpoint/2010/main" val="9244310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1 Diagrama"/>
          <p:cNvGraphicFramePr/>
          <p:nvPr>
            <p:extLst>
              <p:ext uri="{D42A27DB-BD31-4B8C-83A1-F6EECF244321}">
                <p14:modId xmlns:p14="http://schemas.microsoft.com/office/powerpoint/2010/main" val="2122950535"/>
              </p:ext>
            </p:extLst>
          </p:nvPr>
        </p:nvGraphicFramePr>
        <p:xfrm>
          <a:off x="1508919" y="685800"/>
          <a:ext cx="10351889" cy="5705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8952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6519" y="376238"/>
            <a:ext cx="9372600" cy="646331"/>
          </a:xfrm>
          <a:prstGeom prst="rect">
            <a:avLst/>
          </a:prstGeom>
        </p:spPr>
        <p:txBody>
          <a:bodyPr wrap="square">
            <a:spAutoFit/>
          </a:bodyPr>
          <a:lstStyle/>
          <a:p>
            <a:pPr lvl="0"/>
            <a:r>
              <a:rPr lang="es-EC" sz="3600" dirty="0"/>
              <a:t>Buck </a:t>
            </a:r>
            <a:r>
              <a:rPr lang="es-EC" sz="3600" dirty="0" smtClean="0"/>
              <a:t>Boost</a:t>
            </a:r>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2 Rectángulo"/>
          <p:cNvSpPr/>
          <p:nvPr/>
        </p:nvSpPr>
        <p:spPr>
          <a:xfrm>
            <a:off x="1595691" y="3733800"/>
            <a:ext cx="10124028" cy="2092881"/>
          </a:xfrm>
          <a:prstGeom prst="rect">
            <a:avLst/>
          </a:prstGeom>
          <a:solidFill>
            <a:schemeClr val="accent1">
              <a:lumMod val="20000"/>
              <a:lumOff val="80000"/>
            </a:schemeClr>
          </a:solidFill>
        </p:spPr>
        <p:txBody>
          <a:bodyPr wrap="square">
            <a:spAutoFit/>
          </a:bodyPr>
          <a:lstStyle/>
          <a:p>
            <a:pPr algn="just"/>
            <a:r>
              <a:rPr lang="es-EC" sz="2600" dirty="0"/>
              <a:t>El convertidor se ha alimentado con distintos voltaje, los valores van desde 20[V] hasta los 60 [V]. En pasos de 10 voltios no son tan elevados debido a que se busca evitar daños en los elementos. Así como los valores de ciclo de trabajo son del 40 %, 50 % y 60 %. Con los cuales se pondrá en función de reductor y elevador el Buck-Boost</a:t>
            </a:r>
            <a:r>
              <a:rPr lang="es-EC" sz="2600" dirty="0" smtClean="0"/>
              <a:t>.</a:t>
            </a:r>
            <a:endParaRPr lang="es-ES" sz="2600"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261" y="949998"/>
            <a:ext cx="9372600" cy="2711232"/>
          </a:xfrm>
          <a:prstGeom prst="rect">
            <a:avLst/>
          </a:prstGeom>
          <a:noFill/>
          <a:ln>
            <a:noFill/>
          </a:ln>
        </p:spPr>
      </p:pic>
      <mc:AlternateContent xmlns:mc="http://schemas.openxmlformats.org/markup-compatibility/2006" xmlns:a14="http://schemas.microsoft.com/office/drawing/2010/main">
        <mc:Choice Requires="a14">
          <p:sp>
            <p:nvSpPr>
              <p:cNvPr id="9" name="8 Rectángulo"/>
              <p:cNvSpPr/>
              <p:nvPr/>
            </p:nvSpPr>
            <p:spPr>
              <a:xfrm>
                <a:off x="5395119" y="5943600"/>
                <a:ext cx="2031325" cy="527004"/>
              </a:xfrm>
              <a:prstGeom prst="rect">
                <a:avLst/>
              </a:prstGeom>
            </p:spPr>
            <p:txBody>
              <a:bodyPr wrap="none">
                <a:spAutoFit/>
              </a:bodyPr>
              <a:lstStyle/>
              <a:p>
                <a14:m>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𝑜𝑢𝑡</m:t>
                        </m:r>
                      </m:sub>
                    </m:sSub>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𝑖𝑛</m:t>
                        </m:r>
                      </m:sub>
                    </m:sSub>
                    <m:f>
                      <m:fPr>
                        <m:ctrlPr>
                          <a:rPr lang="es-ES" i="1">
                            <a:latin typeface="Cambria Math"/>
                          </a:rPr>
                        </m:ctrlPr>
                      </m:fPr>
                      <m:num>
                        <m:r>
                          <a:rPr lang="es-EC" i="1">
                            <a:latin typeface="Cambria Math"/>
                          </a:rPr>
                          <m:t>𝐷</m:t>
                        </m:r>
                      </m:num>
                      <m:den>
                        <m:r>
                          <a:rPr lang="es-EC" i="1">
                            <a:latin typeface="Cambria Math"/>
                          </a:rPr>
                          <m:t>(1−</m:t>
                        </m:r>
                        <m:r>
                          <a:rPr lang="es-EC" i="1">
                            <a:latin typeface="Cambria Math"/>
                          </a:rPr>
                          <m:t>𝐷</m:t>
                        </m:r>
                        <m:r>
                          <a:rPr lang="es-EC" i="1">
                            <a:latin typeface="Cambria Math"/>
                          </a:rPr>
                          <m:t>)</m:t>
                        </m:r>
                      </m:den>
                    </m:f>
                  </m:oMath>
                </a14:m>
                <a:r>
                  <a:rPr lang="es-EC" dirty="0"/>
                  <a:t> 	</a:t>
                </a:r>
              </a:p>
            </p:txBody>
          </p:sp>
        </mc:Choice>
        <mc:Fallback xmlns="">
          <p:sp>
            <p:nvSpPr>
              <p:cNvPr id="9" name="8 Rectángulo"/>
              <p:cNvSpPr>
                <a:spLocks noRot="1" noChangeAspect="1" noMove="1" noResize="1" noEditPoints="1" noAdjustHandles="1" noChangeArrowheads="1" noChangeShapeType="1" noTextEdit="1"/>
              </p:cNvSpPr>
              <p:nvPr/>
            </p:nvSpPr>
            <p:spPr>
              <a:xfrm>
                <a:off x="5395119" y="5943600"/>
                <a:ext cx="2031325" cy="527004"/>
              </a:xfrm>
              <a:prstGeom prst="rect">
                <a:avLst/>
              </a:prstGeom>
              <a:blipFill rotWithShape="1">
                <a:blip r:embed="rId3"/>
                <a:stretch>
                  <a:fillRect b="-5814"/>
                </a:stretch>
              </a:blipFill>
            </p:spPr>
            <p:txBody>
              <a:bodyPr/>
              <a:lstStyle/>
              <a:p>
                <a:r>
                  <a:rPr lang="es-EC">
                    <a:noFill/>
                  </a:rPr>
                  <a:t> </a:t>
                </a:r>
              </a:p>
            </p:txBody>
          </p:sp>
        </mc:Fallback>
      </mc:AlternateContent>
    </p:spTree>
    <p:extLst>
      <p:ext uri="{BB962C8B-B14F-4D97-AF65-F5344CB8AC3E}">
        <p14:creationId xmlns:p14="http://schemas.microsoft.com/office/powerpoint/2010/main" val="8120655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81352" y="39469"/>
            <a:ext cx="2514600" cy="646331"/>
          </a:xfrm>
          <a:prstGeom prst="rect">
            <a:avLst/>
          </a:prstGeom>
        </p:spPr>
        <p:txBody>
          <a:bodyPr wrap="square">
            <a:spAutoFit/>
          </a:bodyPr>
          <a:lstStyle/>
          <a:p>
            <a:pPr lvl="0"/>
            <a:r>
              <a:rPr lang="es-EC" sz="3600" dirty="0"/>
              <a:t>Buck </a:t>
            </a:r>
            <a:r>
              <a:rPr lang="es-EC" sz="3600" dirty="0" smtClean="0"/>
              <a:t>Boost</a:t>
            </a:r>
            <a:endParaRPr lang="es-ES" sz="39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5" name="AutoShape 2" descr="external image SugenoOriWeb.gif"/>
          <p:cNvSpPr>
            <a:spLocks noChangeAspect="1" noChangeArrowheads="1"/>
          </p:cNvSpPr>
          <p:nvPr/>
        </p:nvSpPr>
        <p:spPr bwMode="auto">
          <a:xfrm>
            <a:off x="63500"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1688916021"/>
              </p:ext>
            </p:extLst>
          </p:nvPr>
        </p:nvGraphicFramePr>
        <p:xfrm>
          <a:off x="211931" y="609600"/>
          <a:ext cx="11660187" cy="6153792"/>
        </p:xfrm>
        <a:graphic>
          <a:graphicData uri="http://schemas.openxmlformats.org/drawingml/2006/table">
            <a:tbl>
              <a:tblPr firstRow="1" firstCol="1" bandRow="1">
                <a:tableStyleId>{5C22544A-7EE6-4342-B048-85BDC9FD1C3A}</a:tableStyleId>
              </a:tblPr>
              <a:tblGrid>
                <a:gridCol w="775946"/>
                <a:gridCol w="698905"/>
                <a:gridCol w="698905"/>
                <a:gridCol w="698905"/>
                <a:gridCol w="698905"/>
                <a:gridCol w="706222"/>
                <a:gridCol w="782800"/>
                <a:gridCol w="1032950"/>
                <a:gridCol w="1168305"/>
                <a:gridCol w="1111765"/>
                <a:gridCol w="1016366"/>
                <a:gridCol w="1151722"/>
                <a:gridCol w="1118491"/>
              </a:tblGrid>
              <a:tr h="129077">
                <a:tc rowSpan="2" gridSpan="3">
                  <a:txBody>
                    <a:bodyPr/>
                    <a:lstStyle/>
                    <a:p>
                      <a:pPr marL="36195" marR="46990" indent="252095" algn="ctr">
                        <a:lnSpc>
                          <a:spcPct val="200000"/>
                        </a:lnSpc>
                        <a:spcBef>
                          <a:spcPts val="1445"/>
                        </a:spcBef>
                        <a:spcAft>
                          <a:spcPts val="0"/>
                        </a:spcAft>
                      </a:pPr>
                      <a:r>
                        <a:rPr lang="es-ES" sz="1050" dirty="0">
                          <a:effectLst/>
                        </a:rPr>
                        <a:t>Fuente</a:t>
                      </a:r>
                      <a:endParaRPr lang="es-ES" sz="1100" dirty="0">
                        <a:effectLst/>
                        <a:latin typeface="Times New Roman"/>
                        <a:ea typeface="PMingLiU"/>
                      </a:endParaRPr>
                    </a:p>
                  </a:txBody>
                  <a:tcPr marL="7683" marR="7683" marT="3201" marB="0" anchor="ctr"/>
                </a:tc>
                <a:tc rowSpan="2" hMerge="1">
                  <a:txBody>
                    <a:bodyPr/>
                    <a:lstStyle/>
                    <a:p>
                      <a:endParaRPr lang="es-EC"/>
                    </a:p>
                  </a:txBody>
                  <a:tcPr/>
                </a:tc>
                <a:tc rowSpan="2" hMerge="1">
                  <a:txBody>
                    <a:bodyPr/>
                    <a:lstStyle/>
                    <a:p>
                      <a:endParaRPr lang="es-EC"/>
                    </a:p>
                  </a:txBody>
                  <a:tcPr/>
                </a:tc>
                <a:tc rowSpan="2" gridSpan="3">
                  <a:txBody>
                    <a:bodyPr/>
                    <a:lstStyle/>
                    <a:p>
                      <a:pPr marL="36195" marR="46990" indent="252095" algn="ctr">
                        <a:lnSpc>
                          <a:spcPct val="200000"/>
                        </a:lnSpc>
                        <a:spcBef>
                          <a:spcPts val="1445"/>
                        </a:spcBef>
                        <a:spcAft>
                          <a:spcPts val="0"/>
                        </a:spcAft>
                      </a:pPr>
                      <a:r>
                        <a:rPr lang="es-ES" sz="1050" dirty="0">
                          <a:effectLst/>
                        </a:rPr>
                        <a:t>Salida</a:t>
                      </a:r>
                      <a:endParaRPr lang="es-ES" sz="1100" dirty="0">
                        <a:effectLst/>
                        <a:latin typeface="Times New Roman"/>
                        <a:ea typeface="PMingLiU"/>
                      </a:endParaRPr>
                    </a:p>
                  </a:txBody>
                  <a:tcPr marL="7683" marR="7683" marT="3201" marB="0" anchor="ctr"/>
                </a:tc>
                <a:tc rowSpan="2" hMerge="1">
                  <a:txBody>
                    <a:bodyPr/>
                    <a:lstStyle/>
                    <a:p>
                      <a:endParaRPr lang="es-EC"/>
                    </a:p>
                  </a:txBody>
                  <a:tcPr/>
                </a:tc>
                <a:tc rowSpan="2" hMerge="1">
                  <a:txBody>
                    <a:bodyPr/>
                    <a:lstStyle/>
                    <a:p>
                      <a:endParaRPr lang="es-EC"/>
                    </a:p>
                  </a:txBody>
                  <a:tcPr/>
                </a:tc>
                <a:tc rowSpan="2">
                  <a:txBody>
                    <a:bodyPr/>
                    <a:lstStyle/>
                    <a:p>
                      <a:pPr marL="36195" marR="46990" indent="252095" algn="just">
                        <a:lnSpc>
                          <a:spcPct val="200000"/>
                        </a:lnSpc>
                        <a:spcBef>
                          <a:spcPts val="1445"/>
                        </a:spcBef>
                        <a:spcAft>
                          <a:spcPts val="0"/>
                        </a:spcAft>
                      </a:pPr>
                      <a:r>
                        <a:rPr lang="es-ES" sz="1050">
                          <a:effectLst/>
                        </a:rPr>
                        <a:t>Dutty</a:t>
                      </a:r>
                      <a:endParaRPr lang="es-ES" sz="1100">
                        <a:effectLst/>
                        <a:latin typeface="Times New Roman"/>
                        <a:ea typeface="PMingLiU"/>
                      </a:endParaRPr>
                    </a:p>
                  </a:txBody>
                  <a:tcPr marL="7683" marR="7683" marT="3201" marB="0" anchor="ctr"/>
                </a:tc>
                <a:tc gridSpan="3">
                  <a:txBody>
                    <a:bodyPr/>
                    <a:lstStyle/>
                    <a:p>
                      <a:pPr marL="36195" marR="46990" indent="252095" algn="ctr">
                        <a:lnSpc>
                          <a:spcPct val="200000"/>
                        </a:lnSpc>
                        <a:spcBef>
                          <a:spcPts val="1445"/>
                        </a:spcBef>
                        <a:spcAft>
                          <a:spcPts val="0"/>
                        </a:spcAft>
                      </a:pPr>
                      <a:r>
                        <a:rPr lang="es-ES" sz="1050">
                          <a:effectLst/>
                        </a:rPr>
                        <a:t>Con Carga</a:t>
                      </a:r>
                      <a:endParaRPr lang="es-ES" sz="1100">
                        <a:effectLst/>
                        <a:latin typeface="Times New Roman"/>
                        <a:ea typeface="PMingLiU"/>
                      </a:endParaRPr>
                    </a:p>
                  </a:txBody>
                  <a:tcPr marL="7683" marR="7683" marT="3201" marB="0" anchor="ctr"/>
                </a:tc>
                <a:tc hMerge="1">
                  <a:txBody>
                    <a:bodyPr/>
                    <a:lstStyle/>
                    <a:p>
                      <a:endParaRPr lang="es-EC"/>
                    </a:p>
                  </a:txBody>
                  <a:tcPr/>
                </a:tc>
                <a:tc hMerge="1">
                  <a:txBody>
                    <a:bodyPr/>
                    <a:lstStyle/>
                    <a:p>
                      <a:endParaRPr lang="es-EC"/>
                    </a:p>
                  </a:txBody>
                  <a:tcPr/>
                </a:tc>
                <a:tc gridSpan="3">
                  <a:txBody>
                    <a:bodyPr/>
                    <a:lstStyle/>
                    <a:p>
                      <a:pPr marL="36195" marR="46990" indent="252095" algn="ctr">
                        <a:lnSpc>
                          <a:spcPct val="200000"/>
                        </a:lnSpc>
                        <a:spcBef>
                          <a:spcPts val="1445"/>
                        </a:spcBef>
                        <a:spcAft>
                          <a:spcPts val="0"/>
                        </a:spcAft>
                      </a:pPr>
                      <a:r>
                        <a:rPr lang="es-ES" sz="1050">
                          <a:effectLst/>
                        </a:rPr>
                        <a:t>Sin Carga</a:t>
                      </a:r>
                      <a:endParaRPr lang="es-ES" sz="1100">
                        <a:effectLst/>
                        <a:latin typeface="Times New Roman"/>
                        <a:ea typeface="PMingLiU"/>
                      </a:endParaRPr>
                    </a:p>
                  </a:txBody>
                  <a:tcPr marL="0" marR="0" marT="0" marB="0" anchor="ctr"/>
                </a:tc>
                <a:tc hMerge="1">
                  <a:txBody>
                    <a:bodyPr/>
                    <a:lstStyle/>
                    <a:p>
                      <a:endParaRPr lang="es-EC"/>
                    </a:p>
                  </a:txBody>
                  <a:tcPr/>
                </a:tc>
                <a:tc hMerge="1">
                  <a:txBody>
                    <a:bodyPr/>
                    <a:lstStyle/>
                    <a:p>
                      <a:endParaRPr lang="es-EC"/>
                    </a:p>
                  </a:txBody>
                  <a:tcPr/>
                </a:tc>
              </a:tr>
              <a:tr h="379410">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Eficiencia</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Ganancia V</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Ganancia I</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Eficiencia</a:t>
                      </a:r>
                      <a:endParaRPr lang="es-ES" sz="1100">
                        <a:effectLst/>
                        <a:latin typeface="Times New Roman"/>
                        <a:ea typeface="PMingLiU"/>
                      </a:endParaRPr>
                    </a:p>
                  </a:txBody>
                  <a:tcPr marL="0" marR="0" marT="0" marB="0" anchor="ctr"/>
                </a:tc>
                <a:tc>
                  <a:txBody>
                    <a:bodyPr/>
                    <a:lstStyle/>
                    <a:p>
                      <a:pPr marL="36195" marR="46990" indent="252095" algn="ctr">
                        <a:lnSpc>
                          <a:spcPct val="200000"/>
                        </a:lnSpc>
                        <a:spcBef>
                          <a:spcPts val="1445"/>
                        </a:spcBef>
                        <a:spcAft>
                          <a:spcPts val="0"/>
                        </a:spcAft>
                      </a:pPr>
                      <a:r>
                        <a:rPr lang="es-ES" sz="1050">
                          <a:effectLst/>
                        </a:rPr>
                        <a:t>Ganancia V</a:t>
                      </a:r>
                      <a:endParaRPr lang="es-ES" sz="1100">
                        <a:effectLst/>
                        <a:latin typeface="Times New Roman"/>
                        <a:ea typeface="PMingLiU"/>
                      </a:endParaRPr>
                    </a:p>
                  </a:txBody>
                  <a:tcPr marL="0" marR="0" marT="0" marB="0" anchor="ctr"/>
                </a:tc>
                <a:tc>
                  <a:txBody>
                    <a:bodyPr/>
                    <a:lstStyle/>
                    <a:p>
                      <a:pPr marL="36195" marR="46990" indent="252095" algn="ctr">
                        <a:lnSpc>
                          <a:spcPct val="200000"/>
                        </a:lnSpc>
                        <a:spcBef>
                          <a:spcPts val="1445"/>
                        </a:spcBef>
                        <a:spcAft>
                          <a:spcPts val="0"/>
                        </a:spcAft>
                      </a:pPr>
                      <a:r>
                        <a:rPr lang="es-ES" sz="1050">
                          <a:effectLst/>
                        </a:rPr>
                        <a:t>Ganancia I</a:t>
                      </a:r>
                      <a:endParaRPr lang="es-ES" sz="1100">
                        <a:effectLst/>
                        <a:latin typeface="Times New Roman"/>
                        <a:ea typeface="PMingLiU"/>
                      </a:endParaRPr>
                    </a:p>
                  </a:txBody>
                  <a:tcPr marL="0" marR="0" marT="0" marB="0" anchor="ctr"/>
                </a:tc>
              </a:tr>
              <a:tr h="229209">
                <a:tc>
                  <a:txBody>
                    <a:bodyPr/>
                    <a:lstStyle/>
                    <a:p>
                      <a:pPr marL="36195" marR="46990" indent="252095" algn="ctr">
                        <a:lnSpc>
                          <a:spcPct val="200000"/>
                        </a:lnSpc>
                        <a:spcBef>
                          <a:spcPts val="1445"/>
                        </a:spcBef>
                        <a:spcAft>
                          <a:spcPts val="0"/>
                        </a:spcAft>
                      </a:pPr>
                      <a:r>
                        <a:rPr lang="es-ES" sz="1050">
                          <a:effectLst/>
                        </a:rPr>
                        <a:t>Vin</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Iin</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Pin</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Vout</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err="1">
                          <a:effectLst/>
                        </a:rPr>
                        <a:t>Iout</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Pout</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Vout/Vin</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Iout/Iin</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Iout/Iin</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Vout/Vin</a:t>
                      </a:r>
                      <a:endParaRPr lang="es-ES" sz="1100">
                        <a:effectLst/>
                        <a:latin typeface="Times New Roman"/>
                        <a:ea typeface="PMingLiU"/>
                      </a:endParaRPr>
                    </a:p>
                  </a:txBody>
                  <a:tcPr marL="0" marR="0" marT="0" marB="0" anchor="ctr"/>
                </a:tc>
                <a:tc>
                  <a:txBody>
                    <a:bodyPr/>
                    <a:lstStyle/>
                    <a:p>
                      <a:pPr marL="36195" marR="46990" indent="252095" algn="ctr">
                        <a:lnSpc>
                          <a:spcPct val="200000"/>
                        </a:lnSpc>
                        <a:spcBef>
                          <a:spcPts val="1445"/>
                        </a:spcBef>
                        <a:spcAft>
                          <a:spcPts val="0"/>
                        </a:spcAft>
                      </a:pPr>
                      <a:r>
                        <a:rPr lang="es-ES" sz="1050">
                          <a:effectLst/>
                        </a:rPr>
                        <a:t>Iout/Iin</a:t>
                      </a:r>
                      <a:endParaRPr lang="es-ES" sz="1100">
                        <a:effectLst/>
                        <a:latin typeface="Times New Roman"/>
                        <a:ea typeface="PMingLiU"/>
                      </a:endParaRPr>
                    </a:p>
                  </a:txBody>
                  <a:tcPr marL="0" marR="0" marT="0" marB="0" anchor="ctr"/>
                </a:tc>
                <a:tc>
                  <a:txBody>
                    <a:bodyPr/>
                    <a:lstStyle/>
                    <a:p>
                      <a:pPr marL="36195" marR="46990" indent="252095" algn="ctr">
                        <a:lnSpc>
                          <a:spcPct val="200000"/>
                        </a:lnSpc>
                        <a:spcBef>
                          <a:spcPts val="1445"/>
                        </a:spcBef>
                        <a:spcAft>
                          <a:spcPts val="0"/>
                        </a:spcAft>
                      </a:pPr>
                      <a:r>
                        <a:rPr lang="es-ES" sz="1050">
                          <a:effectLst/>
                        </a:rPr>
                        <a:t>Iout/Iin</a:t>
                      </a:r>
                      <a:endParaRPr lang="es-ES" sz="1100">
                        <a:effectLst/>
                        <a:latin typeface="Times New Roman"/>
                        <a:ea typeface="PMingLiU"/>
                      </a:endParaRPr>
                    </a:p>
                  </a:txBody>
                  <a:tcPr marL="0" marR="0" marT="0" marB="0" anchor="ctr"/>
                </a:tc>
              </a:tr>
              <a:tr h="341860">
                <a:tc rowSpan="3">
                  <a:txBody>
                    <a:bodyPr/>
                    <a:lstStyle/>
                    <a:p>
                      <a:pPr marL="36195" marR="46990" indent="252095" algn="ctr">
                        <a:lnSpc>
                          <a:spcPct val="200000"/>
                        </a:lnSpc>
                        <a:spcBef>
                          <a:spcPts val="1445"/>
                        </a:spcBef>
                        <a:spcAft>
                          <a:spcPts val="0"/>
                        </a:spcAft>
                      </a:pPr>
                      <a:r>
                        <a:rPr lang="es-ES" sz="1050">
                          <a:effectLst/>
                        </a:rPr>
                        <a:t>20.00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0.07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1.40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12.00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0.07</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0.84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0.48</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1.44</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0.33</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0.15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3.00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18.20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0.11</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50.00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0.91</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0.61</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dirty="0">
                          <a:effectLst/>
                        </a:rPr>
                        <a:t>1.84</a:t>
                      </a:r>
                      <a:endParaRPr lang="es-ES" sz="1100" dirty="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0.33</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0.33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6.60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27.50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0.17</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4.68</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0.71</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1.38</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0.52</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0.68</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2.22</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0.31</a:t>
                      </a:r>
                      <a:endParaRPr lang="es-ES" sz="1100">
                        <a:effectLst/>
                        <a:latin typeface="Times New Roman"/>
                        <a:ea typeface="PMingLiU"/>
                      </a:endParaRPr>
                    </a:p>
                  </a:txBody>
                  <a:tcPr marL="0" marR="0" marT="0" marB="0" anchor="ctr"/>
                </a:tc>
              </a:tr>
              <a:tr h="341860">
                <a:tc rowSpan="3">
                  <a:txBody>
                    <a:bodyPr/>
                    <a:lstStyle/>
                    <a:p>
                      <a:pPr marL="36195" marR="46990" indent="252095" algn="ctr">
                        <a:lnSpc>
                          <a:spcPct val="200000"/>
                        </a:lnSpc>
                        <a:spcBef>
                          <a:spcPts val="1445"/>
                        </a:spcBef>
                        <a:spcAft>
                          <a:spcPts val="0"/>
                        </a:spcAft>
                      </a:pPr>
                      <a:r>
                        <a:rPr lang="es-ES" sz="1050">
                          <a:effectLst/>
                        </a:rPr>
                        <a:t>30.00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0.11</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3.30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18.80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0.12</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2.26</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0.68</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1.09</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0.73</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1.45</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0.5</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0.23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6.90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28.03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0.17</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4.77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50.00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0.69</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0.93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1.82</a:t>
                      </a:r>
                      <a:endParaRPr lang="es-ES" sz="1100">
                        <a:effectLst/>
                        <a:latin typeface="Times New Roman"/>
                        <a:ea typeface="PMingLiU"/>
                      </a:endParaRPr>
                    </a:p>
                  </a:txBody>
                  <a:tcPr marL="0" marR="0" marT="0" marB="0" anchor="ctr"/>
                </a:tc>
                <a:tc>
                  <a:txBody>
                    <a:bodyPr/>
                    <a:lstStyle/>
                    <a:p>
                      <a:pPr marL="36195" marR="45720" indent="252095" algn="ctr">
                        <a:lnSpc>
                          <a:spcPct val="200000"/>
                        </a:lnSpc>
                        <a:spcBef>
                          <a:spcPts val="1445"/>
                        </a:spcBef>
                        <a:spcAft>
                          <a:spcPts val="0"/>
                        </a:spcAft>
                      </a:pPr>
                      <a:r>
                        <a:rPr lang="es-ES" sz="1050">
                          <a:effectLst/>
                        </a:rPr>
                        <a:t>0.38</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0.50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15.00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42.10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0.26</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10.95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1.40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0.52</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0.73</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2.19</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0.33</a:t>
                      </a:r>
                      <a:endParaRPr lang="es-ES" sz="1100">
                        <a:effectLst/>
                        <a:latin typeface="Times New Roman"/>
                        <a:ea typeface="PMingLiU"/>
                      </a:endParaRPr>
                    </a:p>
                  </a:txBody>
                  <a:tcPr marL="0" marR="0" marT="0" marB="0" anchor="ctr"/>
                </a:tc>
              </a:tr>
              <a:tr h="341860">
                <a:tc rowSpan="3">
                  <a:txBody>
                    <a:bodyPr/>
                    <a:lstStyle/>
                    <a:p>
                      <a:pPr marL="36195" marR="46990" indent="252095" algn="ctr">
                        <a:lnSpc>
                          <a:spcPct val="200000"/>
                        </a:lnSpc>
                        <a:spcBef>
                          <a:spcPts val="1445"/>
                        </a:spcBef>
                        <a:spcAft>
                          <a:spcPts val="0"/>
                        </a:spcAft>
                      </a:pPr>
                      <a:r>
                        <a:rPr lang="es-ES" sz="1050">
                          <a:effectLst/>
                        </a:rPr>
                        <a:t>40.00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0.15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25.43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0.16</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4.07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0.68</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1.07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0.66</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1.46</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0.45</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0.31</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12.40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37.77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0.24</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9.06</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50.00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0.94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0.68</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1.81</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0.38</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0.67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26.80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56.50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0.35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19.78</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1.41</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0.52</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0.75</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2.17</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0.35</a:t>
                      </a:r>
                      <a:endParaRPr lang="es-ES" sz="1100">
                        <a:effectLst/>
                        <a:latin typeface="Times New Roman"/>
                        <a:ea typeface="PMingLiU"/>
                      </a:endParaRPr>
                    </a:p>
                  </a:txBody>
                  <a:tcPr marL="0" marR="0" marT="0" marB="0" anchor="ctr"/>
                </a:tc>
              </a:tr>
              <a:tr h="341860">
                <a:tc rowSpan="3">
                  <a:txBody>
                    <a:bodyPr/>
                    <a:lstStyle/>
                    <a:p>
                      <a:pPr marL="36195" marR="46990" indent="252095" algn="ctr">
                        <a:lnSpc>
                          <a:spcPct val="200000"/>
                        </a:lnSpc>
                        <a:spcBef>
                          <a:spcPts val="1445"/>
                        </a:spcBef>
                        <a:spcAft>
                          <a:spcPts val="0"/>
                        </a:spcAft>
                      </a:pPr>
                      <a:r>
                        <a:rPr lang="es-ES" sz="1050">
                          <a:effectLst/>
                        </a:rPr>
                        <a:t>50.00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0.19</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9.50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32.23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0.20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6.45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0.68</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1.05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0.67</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1.45</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0.46</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0.39</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19.50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47.70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0.30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14.31</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50.00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0.95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0.72</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1.79</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0.4</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0.85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42.50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71.20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0.45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32.04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1.42</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0.53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0.77</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2.14</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0.36</a:t>
                      </a:r>
                      <a:endParaRPr lang="es-ES" sz="1100">
                        <a:effectLst/>
                        <a:latin typeface="Times New Roman"/>
                        <a:ea typeface="PMingLiU"/>
                      </a:endParaRPr>
                    </a:p>
                  </a:txBody>
                  <a:tcPr marL="0" marR="0" marT="0" marB="0" anchor="ctr"/>
                </a:tc>
              </a:tr>
              <a:tr h="341860">
                <a:tc rowSpan="3">
                  <a:txBody>
                    <a:bodyPr/>
                    <a:lstStyle/>
                    <a:p>
                      <a:pPr marL="36195" marR="46990" indent="252095" algn="ctr">
                        <a:lnSpc>
                          <a:spcPct val="200000"/>
                        </a:lnSpc>
                        <a:spcBef>
                          <a:spcPts val="1445"/>
                        </a:spcBef>
                        <a:spcAft>
                          <a:spcPts val="0"/>
                        </a:spcAft>
                      </a:pPr>
                      <a:r>
                        <a:rPr lang="es-ES" sz="1050">
                          <a:effectLst/>
                        </a:rPr>
                        <a:t>60.00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0.22</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13.20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38.90</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0.25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9.73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0.65</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1.14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0.77</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1.44</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0.53</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0.47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28.20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57.50</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0.36</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20.70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50.00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0.96</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0.77</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0.77</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1.77</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0.43</a:t>
                      </a:r>
                      <a:endParaRPr lang="es-ES" sz="1100">
                        <a:effectLst/>
                        <a:latin typeface="Times New Roman"/>
                        <a:ea typeface="PMingLiU"/>
                      </a:endParaRPr>
                    </a:p>
                  </a:txBody>
                  <a:tcPr marL="0" marR="0" marT="0" marB="0" anchor="ctr"/>
                </a:tc>
              </a:tr>
              <a:tr h="341860">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a:effectLst/>
                        </a:rPr>
                        <a:t>1.02</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61.20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85.60</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0.54</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46.22</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60.00</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0.76</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1.43</a:t>
                      </a:r>
                      <a:endParaRPr lang="es-ES" sz="110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dirty="0">
                          <a:effectLst/>
                        </a:rPr>
                        <a:t>0.53</a:t>
                      </a:r>
                      <a:endParaRPr lang="es-ES" sz="1100" dirty="0">
                        <a:effectLst/>
                        <a:latin typeface="Times New Roman"/>
                        <a:ea typeface="PMingLiU"/>
                      </a:endParaRPr>
                    </a:p>
                  </a:txBody>
                  <a:tcPr marL="7683" marR="7683" marT="3201" marB="0" anchor="ctr"/>
                </a:tc>
                <a:tc>
                  <a:txBody>
                    <a:bodyPr/>
                    <a:lstStyle/>
                    <a:p>
                      <a:pPr marL="36195" marR="46990" indent="252095" algn="ctr">
                        <a:lnSpc>
                          <a:spcPct val="200000"/>
                        </a:lnSpc>
                        <a:spcBef>
                          <a:spcPts val="1445"/>
                        </a:spcBef>
                        <a:spcAft>
                          <a:spcPts val="0"/>
                        </a:spcAft>
                      </a:pPr>
                      <a:r>
                        <a:rPr lang="es-ES" sz="1050">
                          <a:effectLst/>
                        </a:rPr>
                        <a:t>0.75</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a:effectLst/>
                        </a:rPr>
                        <a:t>2.07</a:t>
                      </a:r>
                      <a:endParaRPr lang="es-ES" sz="1100">
                        <a:effectLst/>
                        <a:latin typeface="Times New Roman"/>
                        <a:ea typeface="PMingLiU"/>
                      </a:endParaRPr>
                    </a:p>
                  </a:txBody>
                  <a:tcPr marL="0" marR="0" marT="0" marB="0" anchor="ctr"/>
                </a:tc>
                <a:tc>
                  <a:txBody>
                    <a:bodyPr/>
                    <a:lstStyle/>
                    <a:p>
                      <a:pPr marL="36830" marR="45720" indent="255905" algn="ctr">
                        <a:lnSpc>
                          <a:spcPct val="200000"/>
                        </a:lnSpc>
                        <a:spcBef>
                          <a:spcPts val="1445"/>
                        </a:spcBef>
                        <a:spcAft>
                          <a:spcPts val="0"/>
                        </a:spcAft>
                      </a:pPr>
                      <a:r>
                        <a:rPr lang="es-ES" sz="1050" dirty="0">
                          <a:effectLst/>
                        </a:rPr>
                        <a:t>0.36</a:t>
                      </a:r>
                      <a:endParaRPr lang="es-ES" sz="1100" dirty="0">
                        <a:effectLst/>
                        <a:latin typeface="Times New Roman"/>
                        <a:ea typeface="PMingLiU"/>
                      </a:endParaRPr>
                    </a:p>
                  </a:txBody>
                  <a:tcPr marL="0" marR="0" marT="0" marB="0" anchor="ctr"/>
                </a:tc>
              </a:tr>
            </a:tbl>
          </a:graphicData>
        </a:graphic>
      </p:graphicFrame>
    </p:spTree>
    <p:extLst>
      <p:ext uri="{BB962C8B-B14F-4D97-AF65-F5344CB8AC3E}">
        <p14:creationId xmlns:p14="http://schemas.microsoft.com/office/powerpoint/2010/main" val="30089670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145" name="Imagen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636" y="1004722"/>
            <a:ext cx="4075897" cy="3338677"/>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280319" y="383792"/>
            <a:ext cx="9372600" cy="646331"/>
          </a:xfrm>
          <a:prstGeom prst="rect">
            <a:avLst/>
          </a:prstGeom>
        </p:spPr>
        <p:txBody>
          <a:bodyPr wrap="square">
            <a:spAutoFit/>
          </a:bodyPr>
          <a:lstStyle/>
          <a:p>
            <a:pPr lvl="0" indent="252413" fontAlgn="base">
              <a:spcBef>
                <a:spcPct val="0"/>
              </a:spcBef>
              <a:spcAft>
                <a:spcPct val="0"/>
              </a:spcAft>
            </a:pPr>
            <a:r>
              <a:rPr lang="es-EC" altLang="es-ES" sz="3600" dirty="0">
                <a:solidFill>
                  <a:srgbClr val="000000"/>
                </a:solidFill>
                <a:latin typeface="Times New Roman" pitchFamily="18" charset="0"/>
                <a:ea typeface="Arial" pitchFamily="34" charset="0"/>
                <a:cs typeface="Times New Roman" pitchFamily="18" charset="0"/>
              </a:rPr>
              <a:t>Puente H</a:t>
            </a:r>
          </a:p>
        </p:txBody>
      </p:sp>
      <p:sp>
        <p:nvSpPr>
          <p:cNvPr id="9" name="8 Rectángulo"/>
          <p:cNvSpPr/>
          <p:nvPr/>
        </p:nvSpPr>
        <p:spPr>
          <a:xfrm>
            <a:off x="1501163" y="4486870"/>
            <a:ext cx="10370956" cy="2246769"/>
          </a:xfrm>
          <a:prstGeom prst="rect">
            <a:avLst/>
          </a:prstGeom>
          <a:solidFill>
            <a:schemeClr val="accent1">
              <a:lumMod val="20000"/>
              <a:lumOff val="80000"/>
            </a:schemeClr>
          </a:solidFill>
        </p:spPr>
        <p:txBody>
          <a:bodyPr wrap="square">
            <a:spAutoFit/>
          </a:bodyPr>
          <a:lstStyle/>
          <a:p>
            <a:pPr lvl="0" algn="just"/>
            <a:r>
              <a:rPr lang="es-EC" altLang="es-ES" sz="2800" dirty="0">
                <a:solidFill>
                  <a:srgbClr val="000000"/>
                </a:solidFill>
                <a:latin typeface="Times New Roman" pitchFamily="18" charset="0"/>
                <a:ea typeface="Arial" pitchFamily="34" charset="0"/>
                <a:cs typeface="Times New Roman" pitchFamily="18" charset="0"/>
              </a:rPr>
              <a:t>Para el análisis del Puente H se vio en </a:t>
            </a:r>
            <a:r>
              <a:rPr lang="es-EC" altLang="es-ES" sz="2800" dirty="0" smtClean="0">
                <a:solidFill>
                  <a:srgbClr val="000000"/>
                </a:solidFill>
                <a:latin typeface="Times New Roman" pitchFamily="18" charset="0"/>
                <a:ea typeface="Arial" pitchFamily="34" charset="0"/>
                <a:cs typeface="Times New Roman" pitchFamily="18" charset="0"/>
              </a:rPr>
              <a:t>la </a:t>
            </a:r>
            <a:r>
              <a:rPr lang="es-EC" altLang="es-ES" sz="2800" dirty="0">
                <a:solidFill>
                  <a:srgbClr val="000000"/>
                </a:solidFill>
                <a:latin typeface="Times New Roman" pitchFamily="18" charset="0"/>
                <a:ea typeface="Arial" pitchFamily="34" charset="0"/>
                <a:cs typeface="Times New Roman" pitchFamily="18" charset="0"/>
              </a:rPr>
              <a:t>necesidad de trabajar con el conjunto balastro-lámpara, debido a que es necesario determinar la potencia neta en la lámpara, así como el de obtener el valor de la resistencia que se colocara en serie con la lámpara la misma que facilitar su encendido</a:t>
            </a:r>
            <a:r>
              <a:rPr lang="es-EC" altLang="es-ES" sz="2800" dirty="0" smtClean="0">
                <a:solidFill>
                  <a:srgbClr val="000000"/>
                </a:solidFill>
                <a:latin typeface="Times New Roman" pitchFamily="18" charset="0"/>
                <a:ea typeface="Arial" pitchFamily="34" charset="0"/>
                <a:cs typeface="Times New Roman" pitchFamily="18" charset="0"/>
              </a:rPr>
              <a:t>.</a:t>
            </a:r>
            <a:endParaRPr lang="es-ES" sz="2800" dirty="0"/>
          </a:p>
        </p:txBody>
      </p:sp>
    </p:spTree>
    <p:extLst>
      <p:ext uri="{BB962C8B-B14F-4D97-AF65-F5344CB8AC3E}">
        <p14:creationId xmlns:p14="http://schemas.microsoft.com/office/powerpoint/2010/main" val="3680216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2545309888"/>
              </p:ext>
            </p:extLst>
          </p:nvPr>
        </p:nvGraphicFramePr>
        <p:xfrm>
          <a:off x="1966119" y="1219200"/>
          <a:ext cx="9059583" cy="5273040"/>
        </p:xfrm>
        <a:graphic>
          <a:graphicData uri="http://schemas.openxmlformats.org/drawingml/2006/table">
            <a:tbl>
              <a:tblPr firstRow="1" firstCol="1" bandRow="1">
                <a:tableStyleId>{5C22544A-7EE6-4342-B048-85BDC9FD1C3A}</a:tableStyleId>
              </a:tblPr>
              <a:tblGrid>
                <a:gridCol w="1529510"/>
                <a:gridCol w="1724772"/>
                <a:gridCol w="1126284"/>
                <a:gridCol w="1758110"/>
                <a:gridCol w="1162797"/>
                <a:gridCol w="1758110"/>
              </a:tblGrid>
              <a:tr h="381000">
                <a:tc rowSpan="2">
                  <a:txBody>
                    <a:bodyPr/>
                    <a:lstStyle/>
                    <a:p>
                      <a:pPr marL="36195" marR="46990" indent="252095" algn="l">
                        <a:lnSpc>
                          <a:spcPct val="200000"/>
                        </a:lnSpc>
                        <a:spcBef>
                          <a:spcPts val="1445"/>
                        </a:spcBef>
                        <a:spcAft>
                          <a:spcPts val="0"/>
                        </a:spcAft>
                      </a:pPr>
                      <a:r>
                        <a:rPr lang="es-ES" sz="1050" dirty="0">
                          <a:effectLst/>
                        </a:rPr>
                        <a:t>Frecuencia [kHz]</a:t>
                      </a:r>
                      <a:endParaRPr lang="es-ES" sz="1050" dirty="0">
                        <a:effectLst/>
                        <a:latin typeface="Times New Roman"/>
                        <a:ea typeface="PMingLiU"/>
                      </a:endParaRPr>
                    </a:p>
                  </a:txBody>
                  <a:tcPr marL="34346" marR="34346" marT="0" marB="0" anchor="ctr"/>
                </a:tc>
                <a:tc rowSpan="2">
                  <a:txBody>
                    <a:bodyPr/>
                    <a:lstStyle/>
                    <a:p>
                      <a:pPr marL="36195" marR="46990" indent="252095" algn="ctr">
                        <a:lnSpc>
                          <a:spcPct val="200000"/>
                        </a:lnSpc>
                        <a:spcBef>
                          <a:spcPts val="1445"/>
                        </a:spcBef>
                        <a:spcAft>
                          <a:spcPts val="0"/>
                        </a:spcAft>
                      </a:pPr>
                      <a:r>
                        <a:rPr lang="es-ES" sz="1050" dirty="0">
                          <a:effectLst/>
                        </a:rPr>
                        <a:t>Ciclo de Trabajo [%]</a:t>
                      </a:r>
                      <a:endParaRPr lang="es-ES" sz="1050" dirty="0">
                        <a:effectLst/>
                        <a:latin typeface="Times New Roman"/>
                        <a:ea typeface="PMingLiU"/>
                      </a:endParaRPr>
                    </a:p>
                  </a:txBody>
                  <a:tcPr marL="34346" marR="34346" marT="0" marB="0" anchor="ctr"/>
                </a:tc>
                <a:tc gridSpan="2">
                  <a:txBody>
                    <a:bodyPr/>
                    <a:lstStyle/>
                    <a:p>
                      <a:pPr marL="36195" marR="46990" indent="252095" algn="ctr">
                        <a:lnSpc>
                          <a:spcPct val="200000"/>
                        </a:lnSpc>
                        <a:spcBef>
                          <a:spcPts val="1445"/>
                        </a:spcBef>
                        <a:spcAft>
                          <a:spcPts val="0"/>
                        </a:spcAft>
                      </a:pPr>
                      <a:r>
                        <a:rPr lang="es-ES" sz="1050">
                          <a:effectLst/>
                        </a:rPr>
                        <a:t>Resistencia de 30 [Ohm]</a:t>
                      </a:r>
                      <a:endParaRPr lang="es-ES" sz="1050">
                        <a:effectLst/>
                        <a:latin typeface="Times New Roman"/>
                        <a:ea typeface="PMingLiU"/>
                      </a:endParaRPr>
                    </a:p>
                  </a:txBody>
                  <a:tcPr marL="34346" marR="34346" marT="0" marB="0" anchor="ctr"/>
                </a:tc>
                <a:tc hMerge="1">
                  <a:txBody>
                    <a:bodyPr/>
                    <a:lstStyle/>
                    <a:p>
                      <a:endParaRPr lang="es-EC"/>
                    </a:p>
                  </a:txBody>
                  <a:tcPr/>
                </a:tc>
                <a:tc gridSpan="2">
                  <a:txBody>
                    <a:bodyPr/>
                    <a:lstStyle/>
                    <a:p>
                      <a:pPr marL="36195" marR="46990" indent="252095" algn="ctr">
                        <a:lnSpc>
                          <a:spcPct val="200000"/>
                        </a:lnSpc>
                        <a:spcBef>
                          <a:spcPts val="1445"/>
                        </a:spcBef>
                        <a:spcAft>
                          <a:spcPts val="0"/>
                        </a:spcAft>
                      </a:pPr>
                      <a:r>
                        <a:rPr lang="es-ES" sz="1050" dirty="0">
                          <a:effectLst/>
                        </a:rPr>
                        <a:t>Resistencia de 20 [Ohm]</a:t>
                      </a:r>
                      <a:endParaRPr lang="es-ES" sz="1050" dirty="0">
                        <a:effectLst/>
                        <a:latin typeface="Times New Roman"/>
                        <a:ea typeface="PMingLiU"/>
                      </a:endParaRPr>
                    </a:p>
                  </a:txBody>
                  <a:tcPr marL="34346" marR="34346" marT="0" marB="0" anchor="ctr"/>
                </a:tc>
                <a:tc hMerge="1">
                  <a:txBody>
                    <a:bodyPr/>
                    <a:lstStyle/>
                    <a:p>
                      <a:endParaRPr lang="es-EC"/>
                    </a:p>
                  </a:txBody>
                  <a:tcPr/>
                </a:tc>
              </a:tr>
              <a:tr h="304800">
                <a:tc vMerge="1">
                  <a:txBody>
                    <a:bodyPr/>
                    <a:lstStyle/>
                    <a:p>
                      <a:endParaRPr lang="es-EC"/>
                    </a:p>
                  </a:txBody>
                  <a:tcPr/>
                </a:tc>
                <a:tc vMerge="1">
                  <a:txBody>
                    <a:bodyPr/>
                    <a:lstStyle/>
                    <a:p>
                      <a:endParaRPr lang="es-EC"/>
                    </a:p>
                  </a:txBody>
                  <a:tcPr/>
                </a:tc>
                <a:tc>
                  <a:txBody>
                    <a:bodyPr/>
                    <a:lstStyle/>
                    <a:p>
                      <a:pPr marL="36195" marR="46990" indent="252095" algn="ctr">
                        <a:lnSpc>
                          <a:spcPct val="200000"/>
                        </a:lnSpc>
                        <a:spcBef>
                          <a:spcPts val="1445"/>
                        </a:spcBef>
                        <a:spcAft>
                          <a:spcPts val="0"/>
                        </a:spcAft>
                      </a:pPr>
                      <a:r>
                        <a:rPr lang="es-ES" sz="1050" dirty="0" smtClean="0">
                          <a:effectLst/>
                        </a:rPr>
                        <a:t>Potencia[W</a:t>
                      </a:r>
                      <a:r>
                        <a:rPr lang="es-ES" sz="1050" dirty="0">
                          <a:effectLst/>
                        </a:rPr>
                        <a:t>]</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50" dirty="0">
                          <a:effectLst/>
                        </a:rPr>
                        <a:t>Potencia </a:t>
                      </a:r>
                      <a:r>
                        <a:rPr lang="es-ES" sz="1050" dirty="0" smtClean="0">
                          <a:effectLst/>
                        </a:rPr>
                        <a:t>Lámpara [W]</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50" dirty="0">
                          <a:effectLst/>
                        </a:rPr>
                        <a:t>Potencia [W]</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50" dirty="0">
                          <a:effectLst/>
                        </a:rPr>
                        <a:t>Potencia Lámpara [W]</a:t>
                      </a:r>
                      <a:endParaRPr lang="es-ES" sz="1050" dirty="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52.00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134.67</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114.57</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134.67</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121.27</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52.40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148.92</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127.02</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148.92</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134.32</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52.80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159.39</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136.29</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159.39</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143.99</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53.20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170.10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145.80</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170.10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153.90</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53.60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181.05</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155.55</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181.05</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164.05</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54.00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190.08</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163.68</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190.08</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172.48</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54.40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197.10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170.10</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197.10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179.10</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54.80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204.24</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176.64</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204.24</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185.84</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55.20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209.71</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181.51</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209.71</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190.91</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55.60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219.80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190.70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219.80</a:t>
                      </a:r>
                      <a:endParaRPr lang="es-ES" sz="1050" dirty="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200.40</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56.00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232.70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202.40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232.70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212.50</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56.40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238.58</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207.97</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238.58</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218.18</a:t>
                      </a:r>
                      <a:endParaRPr lang="es-ES" sz="1050" dirty="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56.80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246.38</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215.17</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246.38</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225.58</a:t>
                      </a:r>
                      <a:endParaRPr lang="es-ES" sz="105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57.20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251.90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220.39</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251.90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230.90</a:t>
                      </a:r>
                      <a:endParaRPr lang="es-ES" sz="1050" dirty="0">
                        <a:effectLst/>
                        <a:latin typeface="Times New Roman"/>
                        <a:ea typeface="PMingLiU"/>
                      </a:endParaRPr>
                    </a:p>
                  </a:txBody>
                  <a:tcPr marL="34346" marR="34346" marT="0" marB="0" anchor="ctr"/>
                </a:tc>
              </a:tr>
              <a:tr h="235516">
                <a:tc>
                  <a:txBody>
                    <a:bodyPr/>
                    <a:lstStyle/>
                    <a:p>
                      <a:pPr marL="36195" marR="46990" indent="252095" algn="ctr">
                        <a:lnSpc>
                          <a:spcPct val="200000"/>
                        </a:lnSpc>
                        <a:spcBef>
                          <a:spcPts val="1445"/>
                        </a:spcBef>
                        <a:spcAft>
                          <a:spcPts val="0"/>
                        </a:spcAft>
                      </a:pPr>
                      <a:r>
                        <a:rPr lang="es-ES" sz="1000">
                          <a:effectLst/>
                        </a:rPr>
                        <a:t>117.00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57.60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259.90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227.80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a:effectLst/>
                        </a:rPr>
                        <a:t>259.90</a:t>
                      </a:r>
                      <a:endParaRPr lang="es-ES" sz="1050">
                        <a:effectLst/>
                        <a:latin typeface="Times New Roman"/>
                        <a:ea typeface="PMingLiU"/>
                      </a:endParaRPr>
                    </a:p>
                  </a:txBody>
                  <a:tcPr marL="34346" marR="34346" marT="0" marB="0" anchor="ctr"/>
                </a:tc>
                <a:tc>
                  <a:txBody>
                    <a:bodyPr/>
                    <a:lstStyle/>
                    <a:p>
                      <a:pPr marL="36195" marR="46990" indent="252095" algn="ctr">
                        <a:lnSpc>
                          <a:spcPct val="200000"/>
                        </a:lnSpc>
                        <a:spcBef>
                          <a:spcPts val="1445"/>
                        </a:spcBef>
                        <a:spcAft>
                          <a:spcPts val="0"/>
                        </a:spcAft>
                      </a:pPr>
                      <a:r>
                        <a:rPr lang="es-ES" sz="1000" dirty="0">
                          <a:effectLst/>
                        </a:rPr>
                        <a:t>238.50</a:t>
                      </a:r>
                      <a:endParaRPr lang="es-ES" sz="1050" dirty="0">
                        <a:effectLst/>
                        <a:latin typeface="Times New Roman"/>
                        <a:ea typeface="PMingLiU"/>
                      </a:endParaRPr>
                    </a:p>
                  </a:txBody>
                  <a:tcPr marL="34346" marR="34346" marT="0" marB="0" anchor="ctr"/>
                </a:tc>
              </a:tr>
            </a:tbl>
          </a:graphicData>
        </a:graphic>
      </p:graphicFrame>
      <p:sp>
        <p:nvSpPr>
          <p:cNvPr id="8" name="7 Rectángulo"/>
          <p:cNvSpPr/>
          <p:nvPr/>
        </p:nvSpPr>
        <p:spPr>
          <a:xfrm>
            <a:off x="1280319" y="383792"/>
            <a:ext cx="2133600" cy="646331"/>
          </a:xfrm>
          <a:prstGeom prst="rect">
            <a:avLst/>
          </a:prstGeom>
        </p:spPr>
        <p:txBody>
          <a:bodyPr wrap="square">
            <a:spAutoFit/>
          </a:bodyPr>
          <a:lstStyle/>
          <a:p>
            <a:pPr lvl="0" indent="252413" fontAlgn="base">
              <a:spcBef>
                <a:spcPct val="0"/>
              </a:spcBef>
              <a:spcAft>
                <a:spcPct val="0"/>
              </a:spcAft>
            </a:pPr>
            <a:r>
              <a:rPr lang="es-EC" altLang="es-ES" sz="3600" dirty="0">
                <a:solidFill>
                  <a:srgbClr val="000000"/>
                </a:solidFill>
                <a:latin typeface="Times New Roman" pitchFamily="18" charset="0"/>
                <a:ea typeface="Arial" pitchFamily="34" charset="0"/>
                <a:cs typeface="Times New Roman" pitchFamily="18" charset="0"/>
              </a:rPr>
              <a:t>Puente H</a:t>
            </a:r>
          </a:p>
        </p:txBody>
      </p:sp>
    </p:spTree>
    <p:extLst>
      <p:ext uri="{BB962C8B-B14F-4D97-AF65-F5344CB8AC3E}">
        <p14:creationId xmlns:p14="http://schemas.microsoft.com/office/powerpoint/2010/main" val="13723584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1280319" y="0"/>
            <a:ext cx="7315200" cy="1200329"/>
          </a:xfrm>
          <a:prstGeom prst="rect">
            <a:avLst/>
          </a:prstGeom>
        </p:spPr>
        <p:txBody>
          <a:bodyPr wrap="square">
            <a:spAutoFit/>
          </a:bodyPr>
          <a:lstStyle/>
          <a:p>
            <a:pPr lvl="0" indent="252413" fontAlgn="base">
              <a:spcBef>
                <a:spcPct val="0"/>
              </a:spcBef>
              <a:spcAft>
                <a:spcPct val="0"/>
              </a:spcAft>
            </a:pPr>
            <a:r>
              <a:rPr lang="es-EC" altLang="es-ES" sz="3600" dirty="0" smtClean="0">
                <a:solidFill>
                  <a:srgbClr val="000000"/>
                </a:solidFill>
                <a:latin typeface="Times New Roman" pitchFamily="18" charset="0"/>
                <a:ea typeface="Arial" pitchFamily="34" charset="0"/>
                <a:cs typeface="Times New Roman" pitchFamily="18" charset="0"/>
              </a:rPr>
              <a:t>Ondas del Balastro</a:t>
            </a:r>
          </a:p>
          <a:p>
            <a:pPr lvl="0" indent="252413" fontAlgn="base">
              <a:spcBef>
                <a:spcPct val="0"/>
              </a:spcBef>
              <a:spcAft>
                <a:spcPct val="0"/>
              </a:spcAft>
            </a:pPr>
            <a:r>
              <a:rPr lang="es-EC" sz="3600" dirty="0" smtClean="0"/>
              <a:t>			Salida </a:t>
            </a:r>
            <a:r>
              <a:rPr lang="es-EC" sz="3600" dirty="0"/>
              <a:t>del Balasto</a:t>
            </a:r>
            <a:endParaRPr lang="es-EC" altLang="es-ES" sz="3600" dirty="0">
              <a:solidFill>
                <a:srgbClr val="000000"/>
              </a:solidFill>
              <a:latin typeface="Times New Roman" pitchFamily="18" charset="0"/>
              <a:ea typeface="Arial" pitchFamily="34" charset="0"/>
              <a:cs typeface="Times New Roman" pitchFamily="18" charset="0"/>
            </a:endParaRPr>
          </a:p>
        </p:txBody>
      </p:sp>
      <p:pic>
        <p:nvPicPr>
          <p:cNvPr id="7169" name="Imagen 20"/>
          <p:cNvPicPr>
            <a:picLocks noChangeAspect="1" noChangeArrowheads="1"/>
          </p:cNvPicPr>
          <p:nvPr/>
        </p:nvPicPr>
        <p:blipFill>
          <a:blip r:embed="rId2">
            <a:extLst>
              <a:ext uri="{28A0092B-C50C-407E-A947-70E740481C1C}">
                <a14:useLocalDpi xmlns:a14="http://schemas.microsoft.com/office/drawing/2010/main" val="0"/>
              </a:ext>
            </a:extLst>
          </a:blip>
          <a:srcRect r="1213"/>
          <a:stretch>
            <a:fillRect/>
          </a:stretch>
        </p:blipFill>
        <p:spPr bwMode="auto">
          <a:xfrm>
            <a:off x="1536065" y="1371600"/>
            <a:ext cx="584081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118" y="1371600"/>
            <a:ext cx="3505201" cy="2362200"/>
          </a:xfrm>
          <a:prstGeom prst="rect">
            <a:avLst/>
          </a:prstGeom>
          <a:noFill/>
          <a:ln>
            <a:noFill/>
          </a:ln>
        </p:spPr>
      </p:pic>
      <p:sp>
        <p:nvSpPr>
          <p:cNvPr id="5" name="4 Rectángulo"/>
          <p:cNvSpPr/>
          <p:nvPr/>
        </p:nvSpPr>
        <p:spPr>
          <a:xfrm>
            <a:off x="1472723" y="4343400"/>
            <a:ext cx="10323196" cy="1938992"/>
          </a:xfrm>
          <a:prstGeom prst="rect">
            <a:avLst/>
          </a:prstGeom>
          <a:solidFill>
            <a:schemeClr val="accent1">
              <a:lumMod val="20000"/>
              <a:lumOff val="80000"/>
            </a:schemeClr>
          </a:solidFill>
        </p:spPr>
        <p:txBody>
          <a:bodyPr wrap="square">
            <a:spAutoFit/>
          </a:bodyPr>
          <a:lstStyle/>
          <a:p>
            <a:pPr algn="just"/>
            <a:r>
              <a:rPr lang="es-EC" sz="2400" dirty="0">
                <a:latin typeface="Times New Roman" panose="02020603050405020304" pitchFamily="18" charset="0"/>
                <a:cs typeface="Times New Roman" panose="02020603050405020304" pitchFamily="18" charset="0"/>
              </a:rPr>
              <a:t>En la señal de salida se nota como la acción proporcional de controlador Fuzzy hace que presente una respuesta oscilante amortiguada. No solo en la parte positiva sino también en la parte negativa de la señal. Una de las características es que las oscilaciones van decreciendo en un 25% con respecto a la anterior, pero el error en estado estacionario no es cero su valor está entre el 2% y el 5% de su valor final.</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9336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1280318" y="0"/>
            <a:ext cx="10744201" cy="1200329"/>
          </a:xfrm>
          <a:prstGeom prst="rect">
            <a:avLst/>
          </a:prstGeom>
        </p:spPr>
        <p:txBody>
          <a:bodyPr wrap="square">
            <a:spAutoFit/>
          </a:bodyPr>
          <a:lstStyle/>
          <a:p>
            <a:pPr lvl="0" indent="252413" fontAlgn="base">
              <a:spcBef>
                <a:spcPct val="0"/>
              </a:spcBef>
              <a:spcAft>
                <a:spcPct val="0"/>
              </a:spcAft>
            </a:pPr>
            <a:r>
              <a:rPr lang="es-EC" altLang="es-ES" sz="3600" dirty="0" smtClean="0">
                <a:solidFill>
                  <a:srgbClr val="000000"/>
                </a:solidFill>
                <a:latin typeface="Times New Roman" pitchFamily="18" charset="0"/>
                <a:ea typeface="Arial" pitchFamily="34" charset="0"/>
                <a:cs typeface="Times New Roman" pitchFamily="18" charset="0"/>
              </a:rPr>
              <a:t>Ondas del Balastro</a:t>
            </a:r>
          </a:p>
          <a:p>
            <a:r>
              <a:rPr lang="es-EC" sz="3600" dirty="0" smtClean="0"/>
              <a:t>		</a:t>
            </a:r>
            <a:r>
              <a:rPr lang="es-EC" sz="3600" dirty="0" smtClean="0">
                <a:solidFill>
                  <a:srgbClr val="000000"/>
                </a:solidFill>
                <a:latin typeface="Times New Roman" pitchFamily="18" charset="0"/>
                <a:ea typeface="Arial" pitchFamily="34" charset="0"/>
                <a:cs typeface="Times New Roman" pitchFamily="18" charset="0"/>
              </a:rPr>
              <a:t>Conversor </a:t>
            </a:r>
            <a:r>
              <a:rPr lang="es-EC" sz="3600" dirty="0">
                <a:solidFill>
                  <a:srgbClr val="000000"/>
                </a:solidFill>
                <a:latin typeface="Times New Roman" pitchFamily="18" charset="0"/>
                <a:ea typeface="Arial" pitchFamily="34" charset="0"/>
                <a:cs typeface="Times New Roman" pitchFamily="18" charset="0"/>
              </a:rPr>
              <a:t>Buck-Boost Sin Señal de Control</a:t>
            </a:r>
            <a:endParaRPr lang="es-ES" sz="3600" dirty="0">
              <a:solidFill>
                <a:srgbClr val="000000"/>
              </a:solidFill>
              <a:latin typeface="Times New Roman" pitchFamily="18" charset="0"/>
              <a:ea typeface="Arial" pitchFamily="34" charset="0"/>
              <a:cs typeface="Times New Roman" pitchFamily="18" charset="0"/>
            </a:endParaRPr>
          </a:p>
        </p:txBody>
      </p:sp>
      <p:sp>
        <p:nvSpPr>
          <p:cNvPr id="5" name="4 Rectángulo"/>
          <p:cNvSpPr/>
          <p:nvPr/>
        </p:nvSpPr>
        <p:spPr>
          <a:xfrm>
            <a:off x="1472723" y="5181600"/>
            <a:ext cx="10551796" cy="1554272"/>
          </a:xfrm>
          <a:prstGeom prst="rect">
            <a:avLst/>
          </a:prstGeom>
          <a:solidFill>
            <a:schemeClr val="accent1">
              <a:lumMod val="20000"/>
              <a:lumOff val="80000"/>
            </a:schemeClr>
          </a:solidFill>
        </p:spPr>
        <p:txBody>
          <a:bodyPr wrap="square">
            <a:spAutoFit/>
          </a:bodyPr>
          <a:lstStyle/>
          <a:p>
            <a:pPr algn="just"/>
            <a:r>
              <a:rPr lang="es-EC" sz="1900" dirty="0" smtClean="0"/>
              <a:t>Notamos </a:t>
            </a:r>
            <a:r>
              <a:rPr lang="es-EC" sz="1900" dirty="0"/>
              <a:t>que el conversor al ser sometido a perturbaciones de voltaje, la corriente tiende a seguir dichas perturbaciones, es decir, que si el voltaje de alimentación aumenta, la corriente también lo hace. </a:t>
            </a:r>
            <a:endParaRPr lang="es-ES" sz="1900" dirty="0"/>
          </a:p>
          <a:p>
            <a:pPr algn="just"/>
            <a:r>
              <a:rPr lang="es-EC" sz="1900" dirty="0"/>
              <a:t>Esto se debe a que el valor del ciclo de trabajo es fijo y no compensa dichas perturbaciones, que para este caso elevan tanto el voltaje como la corriente de salida, permitiendo que la lámpara sufra de resonancias acústicas que se traducen en parpadeos de la misma.</a:t>
            </a:r>
            <a:endParaRPr lang="es-ES" sz="1900" dirty="0"/>
          </a:p>
        </p:txBody>
      </p:sp>
      <p:pic>
        <p:nvPicPr>
          <p:cNvPr id="7" name="6 Imagen"/>
          <p:cNvPicPr/>
          <p:nvPr/>
        </p:nvPicPr>
        <p:blipFill rotWithShape="1">
          <a:blip r:embed="rId2">
            <a:extLst>
              <a:ext uri="{28A0092B-C50C-407E-A947-70E740481C1C}">
                <a14:useLocalDpi xmlns:a14="http://schemas.microsoft.com/office/drawing/2010/main" val="0"/>
              </a:ext>
            </a:extLst>
          </a:blip>
          <a:srcRect r="1460"/>
          <a:stretch/>
        </p:blipFill>
        <p:spPr bwMode="auto">
          <a:xfrm>
            <a:off x="3185319" y="1066800"/>
            <a:ext cx="6553200" cy="4105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4954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077935037"/>
              </p:ext>
            </p:extLst>
          </p:nvPr>
        </p:nvGraphicFramePr>
        <p:xfrm>
          <a:off x="3109119" y="762000"/>
          <a:ext cx="8107892" cy="540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1 Rectángulo"/>
          <p:cNvSpPr/>
          <p:nvPr/>
        </p:nvSpPr>
        <p:spPr>
          <a:xfrm>
            <a:off x="2270919" y="2854404"/>
            <a:ext cx="5100563" cy="1107996"/>
          </a:xfrm>
          <a:prstGeom prst="rect">
            <a:avLst/>
          </a:prstGeom>
        </p:spPr>
        <p:txBody>
          <a:bodyPr wrap="none">
            <a:spAutoFit/>
          </a:bodyPr>
          <a:lstStyle/>
          <a:p>
            <a:pPr lvl="0"/>
            <a:r>
              <a:rPr lang="es-EC" sz="6600" dirty="0" smtClean="0">
                <a:solidFill>
                  <a:schemeClr val="accent1"/>
                </a:solidFill>
              </a:rPr>
              <a:t>Marco Teórico</a:t>
            </a:r>
            <a:endParaRPr lang="es-EC" sz="6600" dirty="0">
              <a:solidFill>
                <a:schemeClr val="accent1"/>
              </a:solidFill>
            </a:endParaRPr>
          </a:p>
        </p:txBody>
      </p:sp>
    </p:spTree>
    <p:extLst>
      <p:ext uri="{BB962C8B-B14F-4D97-AF65-F5344CB8AC3E}">
        <p14:creationId xmlns:p14="http://schemas.microsoft.com/office/powerpoint/2010/main" val="26582172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1280318" y="0"/>
            <a:ext cx="10744201" cy="1200329"/>
          </a:xfrm>
          <a:prstGeom prst="rect">
            <a:avLst/>
          </a:prstGeom>
        </p:spPr>
        <p:txBody>
          <a:bodyPr wrap="square">
            <a:spAutoFit/>
          </a:bodyPr>
          <a:lstStyle/>
          <a:p>
            <a:pPr lvl="0" indent="252413" fontAlgn="base">
              <a:spcBef>
                <a:spcPct val="0"/>
              </a:spcBef>
              <a:spcAft>
                <a:spcPct val="0"/>
              </a:spcAft>
            </a:pPr>
            <a:r>
              <a:rPr lang="es-EC" altLang="es-ES" sz="3600" dirty="0" smtClean="0">
                <a:solidFill>
                  <a:srgbClr val="000000"/>
                </a:solidFill>
                <a:latin typeface="Times New Roman" pitchFamily="18" charset="0"/>
                <a:ea typeface="Arial" pitchFamily="34" charset="0"/>
                <a:cs typeface="Times New Roman" pitchFamily="18" charset="0"/>
              </a:rPr>
              <a:t>Ondas del Balastro</a:t>
            </a:r>
          </a:p>
          <a:p>
            <a:r>
              <a:rPr lang="es-EC" sz="3600" dirty="0" smtClean="0"/>
              <a:t>		</a:t>
            </a:r>
            <a:r>
              <a:rPr lang="es-EC" sz="3600" dirty="0" smtClean="0">
                <a:solidFill>
                  <a:srgbClr val="000000"/>
                </a:solidFill>
                <a:latin typeface="Times New Roman" pitchFamily="18" charset="0"/>
                <a:ea typeface="Arial" pitchFamily="34" charset="0"/>
                <a:cs typeface="Times New Roman" pitchFamily="18" charset="0"/>
              </a:rPr>
              <a:t>Conversor </a:t>
            </a:r>
            <a:r>
              <a:rPr lang="es-EC" sz="3600" dirty="0">
                <a:solidFill>
                  <a:srgbClr val="000000"/>
                </a:solidFill>
                <a:latin typeface="Times New Roman" pitchFamily="18" charset="0"/>
                <a:ea typeface="Arial" pitchFamily="34" charset="0"/>
                <a:cs typeface="Times New Roman" pitchFamily="18" charset="0"/>
              </a:rPr>
              <a:t>Buck-Boost </a:t>
            </a:r>
            <a:r>
              <a:rPr lang="es-EC" sz="3600" dirty="0" smtClean="0">
                <a:solidFill>
                  <a:srgbClr val="000000"/>
                </a:solidFill>
                <a:latin typeface="Times New Roman" pitchFamily="18" charset="0"/>
                <a:ea typeface="Arial" pitchFamily="34" charset="0"/>
                <a:cs typeface="Times New Roman" pitchFamily="18" charset="0"/>
              </a:rPr>
              <a:t>Con </a:t>
            </a:r>
            <a:r>
              <a:rPr lang="es-EC" sz="3600" dirty="0">
                <a:solidFill>
                  <a:srgbClr val="000000"/>
                </a:solidFill>
                <a:latin typeface="Times New Roman" pitchFamily="18" charset="0"/>
                <a:ea typeface="Arial" pitchFamily="34" charset="0"/>
                <a:cs typeface="Times New Roman" pitchFamily="18" charset="0"/>
              </a:rPr>
              <a:t>Señal de Control</a:t>
            </a:r>
            <a:endParaRPr lang="es-ES" sz="3600" dirty="0">
              <a:solidFill>
                <a:srgbClr val="000000"/>
              </a:solidFill>
              <a:latin typeface="Times New Roman" pitchFamily="18" charset="0"/>
              <a:ea typeface="Arial" pitchFamily="34" charset="0"/>
              <a:cs typeface="Times New Roman" pitchFamily="18" charset="0"/>
            </a:endParaRPr>
          </a:p>
        </p:txBody>
      </p:sp>
      <p:sp>
        <p:nvSpPr>
          <p:cNvPr id="5" name="4 Rectángulo"/>
          <p:cNvSpPr/>
          <p:nvPr/>
        </p:nvSpPr>
        <p:spPr>
          <a:xfrm>
            <a:off x="1565687" y="5477470"/>
            <a:ext cx="10230232" cy="1061829"/>
          </a:xfrm>
          <a:prstGeom prst="rect">
            <a:avLst/>
          </a:prstGeom>
          <a:solidFill>
            <a:schemeClr val="accent1">
              <a:lumMod val="20000"/>
              <a:lumOff val="80000"/>
            </a:schemeClr>
          </a:solidFill>
        </p:spPr>
        <p:txBody>
          <a:bodyPr wrap="square">
            <a:spAutoFit/>
          </a:bodyPr>
          <a:lstStyle/>
          <a:p>
            <a:pPr algn="just"/>
            <a:r>
              <a:rPr lang="es-EC" sz="2100" dirty="0"/>
              <a:t>E</a:t>
            </a:r>
            <a:r>
              <a:rPr lang="es-EC" sz="2100" dirty="0" smtClean="0"/>
              <a:t>l </a:t>
            </a:r>
            <a:r>
              <a:rPr lang="es-EC" sz="2100" dirty="0"/>
              <a:t>conversor al ser sometido a una perturbación de voltaje, está ya no se ven reflejada en la corriente de salida. Esto se debe a que el valor del ciclo de trabajo ya no es fijo sino que este busca compensar dicha perturbación, ya sea aumentando o reduciendo su valor.</a:t>
            </a:r>
            <a:endParaRPr lang="es-ES" sz="2100" dirty="0"/>
          </a:p>
        </p:txBody>
      </p:sp>
      <p:pic>
        <p:nvPicPr>
          <p:cNvPr id="6" name="5 Imagen"/>
          <p:cNvPicPr/>
          <p:nvPr/>
        </p:nvPicPr>
        <p:blipFill rotWithShape="1">
          <a:blip r:embed="rId2">
            <a:extLst>
              <a:ext uri="{28A0092B-C50C-407E-A947-70E740481C1C}">
                <a14:useLocalDpi xmlns:a14="http://schemas.microsoft.com/office/drawing/2010/main" val="0"/>
              </a:ext>
            </a:extLst>
          </a:blip>
          <a:srcRect l="1280" r="6216"/>
          <a:stretch/>
        </p:blipFill>
        <p:spPr bwMode="auto">
          <a:xfrm>
            <a:off x="3635057" y="1066800"/>
            <a:ext cx="6408261" cy="4105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7376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27611857"/>
              </p:ext>
            </p:extLst>
          </p:nvPr>
        </p:nvGraphicFramePr>
        <p:xfrm>
          <a:off x="4145227" y="381000"/>
          <a:ext cx="7498292" cy="540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1 Rectángulo"/>
          <p:cNvSpPr/>
          <p:nvPr/>
        </p:nvSpPr>
        <p:spPr>
          <a:xfrm>
            <a:off x="1280319" y="2749738"/>
            <a:ext cx="7244291" cy="707886"/>
          </a:xfrm>
          <a:prstGeom prst="rect">
            <a:avLst/>
          </a:prstGeom>
        </p:spPr>
        <p:txBody>
          <a:bodyPr wrap="none">
            <a:spAutoFit/>
          </a:bodyPr>
          <a:lstStyle/>
          <a:p>
            <a:pPr lvl="0"/>
            <a:r>
              <a:rPr lang="es-EC" sz="4000" dirty="0" smtClean="0">
                <a:solidFill>
                  <a:schemeClr val="accent1"/>
                </a:solidFill>
              </a:rPr>
              <a:t>Conclusiones y Recomendaciones</a:t>
            </a:r>
            <a:endParaRPr lang="es-EC" sz="4000" dirty="0">
              <a:solidFill>
                <a:schemeClr val="accent1"/>
              </a:solidFill>
            </a:endParaRPr>
          </a:p>
        </p:txBody>
      </p:sp>
    </p:spTree>
    <p:extLst>
      <p:ext uri="{BB962C8B-B14F-4D97-AF65-F5344CB8AC3E}">
        <p14:creationId xmlns:p14="http://schemas.microsoft.com/office/powerpoint/2010/main" val="33885298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1280318" y="228600"/>
            <a:ext cx="3048001" cy="646331"/>
          </a:xfrm>
          <a:prstGeom prst="rect">
            <a:avLst/>
          </a:prstGeom>
        </p:spPr>
        <p:txBody>
          <a:bodyPr wrap="square">
            <a:spAutoFit/>
          </a:bodyPr>
          <a:lstStyle/>
          <a:p>
            <a:pPr lvl="0" indent="252413" fontAlgn="base">
              <a:spcBef>
                <a:spcPct val="0"/>
              </a:spcBef>
              <a:spcAft>
                <a:spcPct val="0"/>
              </a:spcAft>
            </a:pPr>
            <a:r>
              <a:rPr lang="es-EC" altLang="es-ES" sz="3600" dirty="0" smtClean="0">
                <a:solidFill>
                  <a:srgbClr val="000000"/>
                </a:solidFill>
                <a:latin typeface="Times New Roman" pitchFamily="18" charset="0"/>
                <a:ea typeface="Arial" pitchFamily="34" charset="0"/>
                <a:cs typeface="Times New Roman" pitchFamily="18" charset="0"/>
              </a:rPr>
              <a:t>Conclusiones:</a:t>
            </a:r>
            <a:endParaRPr lang="es-ES" sz="3600" dirty="0">
              <a:solidFill>
                <a:srgbClr val="000000"/>
              </a:solidFill>
              <a:latin typeface="Times New Roman" pitchFamily="18" charset="0"/>
              <a:ea typeface="Arial" pitchFamily="34" charset="0"/>
              <a:cs typeface="Times New Roman" pitchFamily="18" charset="0"/>
            </a:endParaRPr>
          </a:p>
        </p:txBody>
      </p:sp>
      <p:sp>
        <p:nvSpPr>
          <p:cNvPr id="2" name="1 Rectángulo"/>
          <p:cNvSpPr/>
          <p:nvPr/>
        </p:nvSpPr>
        <p:spPr>
          <a:xfrm>
            <a:off x="1432719" y="990600"/>
            <a:ext cx="10287000" cy="6109365"/>
          </a:xfrm>
          <a:prstGeom prst="rect">
            <a:avLst/>
          </a:prstGeom>
          <a:solidFill>
            <a:schemeClr val="accent1">
              <a:lumMod val="20000"/>
              <a:lumOff val="80000"/>
            </a:schemeClr>
          </a:solidFill>
        </p:spPr>
        <p:txBody>
          <a:bodyPr wrap="square">
            <a:spAutoFit/>
          </a:bodyPr>
          <a:lstStyle/>
          <a:p>
            <a:pPr marL="285750" lvl="0" indent="-285750" algn="just" fontAlgn="base">
              <a:buFont typeface="Arial" panose="020B0604020202020204" pitchFamily="34" charset="0"/>
              <a:buChar char="•"/>
            </a:pPr>
            <a:r>
              <a:rPr lang="es-EC" sz="2300" dirty="0" smtClean="0"/>
              <a:t>Al </a:t>
            </a:r>
            <a:r>
              <a:rPr lang="es-EC" sz="2300" dirty="0"/>
              <a:t>aplicar la señal de control al Buck-Boost se logró mantener la corriente en un valor deseado que es de 1 A. Para ello se decidió emplear un </a:t>
            </a:r>
            <a:r>
              <a:rPr lang="es-EC" sz="2300"/>
              <a:t>control </a:t>
            </a:r>
            <a:r>
              <a:rPr lang="es-EC" sz="2300" smtClean="0"/>
              <a:t> proporcional Fuzzy</a:t>
            </a:r>
            <a:r>
              <a:rPr lang="es-EC" sz="2300" dirty="0" smtClean="0"/>
              <a:t> </a:t>
            </a:r>
            <a:r>
              <a:rPr lang="es-EC" sz="2300" dirty="0"/>
              <a:t>ya que este disminuía en gran medida que la lámpara se vea afectada por la resonancia acústica acosta de tener un ess de 2% el cual es aceptable. Las otras técnicas de control disminuían el ess pero volvían a la lámpara muy susceptible a la resonancia acústica lo cual afectaba a la estabilidad del plasma, haciendo que la lámpara parpadee. </a:t>
            </a:r>
            <a:endParaRPr lang="es-ES" sz="2300" dirty="0"/>
          </a:p>
          <a:p>
            <a:pPr algn="just"/>
            <a:endParaRPr lang="es-ES" sz="2300" dirty="0"/>
          </a:p>
          <a:p>
            <a:pPr marL="285750" indent="-285750" algn="just">
              <a:buFont typeface="Arial" panose="020B0604020202020204" pitchFamily="34" charset="0"/>
              <a:buChar char="•"/>
            </a:pPr>
            <a:r>
              <a:rPr lang="es-EC" sz="2300" dirty="0" smtClean="0"/>
              <a:t>El </a:t>
            </a:r>
            <a:r>
              <a:rPr lang="es-EC" sz="2300" dirty="0"/>
              <a:t>controlador actúa de manera totalmente predecible y además es posible conocer el estado del sistema en cualquier momento, esto se debe a las definiciones utilizadas en las bases de conocimiento y en las funciones de pertenencia</a:t>
            </a:r>
            <a:r>
              <a:rPr lang="es-EC" sz="2300" dirty="0" smtClean="0"/>
              <a:t>.</a:t>
            </a:r>
          </a:p>
          <a:p>
            <a:pPr lvl="0" algn="just" fontAlgn="base"/>
            <a:r>
              <a:rPr lang="es-EC" sz="2300" dirty="0" smtClean="0"/>
              <a:t> </a:t>
            </a:r>
            <a:endParaRPr lang="es-ES" sz="2300" dirty="0"/>
          </a:p>
          <a:p>
            <a:pPr marL="285750" lvl="0" indent="-285750" algn="just" fontAlgn="base">
              <a:buFont typeface="Arial" panose="020B0604020202020204" pitchFamily="34" charset="0"/>
              <a:buChar char="•"/>
            </a:pPr>
            <a:r>
              <a:rPr lang="es-EC" sz="2300" dirty="0"/>
              <a:t>El controlador difuso implementado ha sido una alternativa robusta y flexible de control para el conjunto balastro-lámpara ya que esta permite una fácil adaptación a nuevos problemas, ahorrando tiempo de desarrollo del mismo</a:t>
            </a:r>
            <a:r>
              <a:rPr lang="es-EC" sz="2300" dirty="0" smtClean="0"/>
              <a:t>.</a:t>
            </a:r>
            <a:endParaRPr lang="es-ES" sz="2300" dirty="0"/>
          </a:p>
        </p:txBody>
      </p:sp>
    </p:spTree>
    <p:extLst>
      <p:ext uri="{BB962C8B-B14F-4D97-AF65-F5344CB8AC3E}">
        <p14:creationId xmlns:p14="http://schemas.microsoft.com/office/powerpoint/2010/main" val="30390187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Rectángulo"/>
          <p:cNvSpPr/>
          <p:nvPr/>
        </p:nvSpPr>
        <p:spPr>
          <a:xfrm>
            <a:off x="1280318" y="152400"/>
            <a:ext cx="3962401" cy="646331"/>
          </a:xfrm>
          <a:prstGeom prst="rect">
            <a:avLst/>
          </a:prstGeom>
        </p:spPr>
        <p:txBody>
          <a:bodyPr wrap="square">
            <a:spAutoFit/>
          </a:bodyPr>
          <a:lstStyle/>
          <a:p>
            <a:pPr indent="252413" fontAlgn="base">
              <a:spcBef>
                <a:spcPct val="0"/>
              </a:spcBef>
              <a:spcAft>
                <a:spcPct val="0"/>
              </a:spcAft>
            </a:pPr>
            <a:r>
              <a:rPr lang="es-EC" sz="3600" dirty="0" smtClean="0">
                <a:solidFill>
                  <a:srgbClr val="000000"/>
                </a:solidFill>
                <a:latin typeface="Times New Roman" pitchFamily="18" charset="0"/>
                <a:ea typeface="Arial" pitchFamily="34" charset="0"/>
                <a:cs typeface="Times New Roman" pitchFamily="18" charset="0"/>
              </a:rPr>
              <a:t>Recomendaciones</a:t>
            </a:r>
            <a:r>
              <a:rPr lang="es-EC" sz="3600" b="1" dirty="0"/>
              <a:t>:</a:t>
            </a:r>
            <a:endParaRPr lang="es-ES" sz="3600" dirty="0">
              <a:solidFill>
                <a:srgbClr val="000000"/>
              </a:solidFill>
              <a:latin typeface="Times New Roman" pitchFamily="18" charset="0"/>
              <a:ea typeface="Arial" pitchFamily="34" charset="0"/>
              <a:cs typeface="Times New Roman" pitchFamily="18" charset="0"/>
            </a:endParaRPr>
          </a:p>
        </p:txBody>
      </p:sp>
      <p:sp>
        <p:nvSpPr>
          <p:cNvPr id="2" name="1 Rectángulo"/>
          <p:cNvSpPr/>
          <p:nvPr/>
        </p:nvSpPr>
        <p:spPr>
          <a:xfrm>
            <a:off x="1585119" y="838200"/>
            <a:ext cx="10287000" cy="4924425"/>
          </a:xfrm>
          <a:prstGeom prst="rect">
            <a:avLst/>
          </a:prstGeom>
          <a:solidFill>
            <a:schemeClr val="accent1">
              <a:lumMod val="20000"/>
              <a:lumOff val="80000"/>
            </a:schemeClr>
          </a:solidFill>
        </p:spPr>
        <p:txBody>
          <a:bodyPr wrap="square">
            <a:spAutoFit/>
          </a:bodyPr>
          <a:lstStyle/>
          <a:p>
            <a:pPr marL="285750" lvl="0" indent="-285750" algn="just" fontAlgn="base">
              <a:buFont typeface="Arial" panose="020B0604020202020204" pitchFamily="34" charset="0"/>
              <a:buChar char="•"/>
            </a:pPr>
            <a:r>
              <a:rPr lang="es-EC" sz="2100" dirty="0" smtClean="0"/>
              <a:t>Para </a:t>
            </a:r>
            <a:r>
              <a:rPr lang="es-EC" sz="2100" dirty="0"/>
              <a:t>el caso del controlador se recomienda para futuros proyectos utilizar un DSPIC30f2020 este micro controlador es especializado para el control de conversores. </a:t>
            </a:r>
            <a:endParaRPr lang="es-ES" sz="2100" dirty="0"/>
          </a:p>
          <a:p>
            <a:pPr marL="285750" indent="-285750" algn="just">
              <a:buFont typeface="Arial" panose="020B0604020202020204" pitchFamily="34" charset="0"/>
              <a:buChar char="•"/>
            </a:pPr>
            <a:endParaRPr lang="es-ES" sz="2100" dirty="0"/>
          </a:p>
          <a:p>
            <a:pPr marL="285750" lvl="0" indent="-285750" algn="just" fontAlgn="base">
              <a:buFont typeface="Arial" panose="020B0604020202020204" pitchFamily="34" charset="0"/>
              <a:buChar char="•"/>
            </a:pPr>
            <a:r>
              <a:rPr lang="es-EC" sz="2100" dirty="0"/>
              <a:t>Se recomienda que al momento de diseñar el controlador Fuzzy se cambien los bordes de las funciones de pertenencia para ver cómo esta variación afecta al control y como este puede mejorar o empeorar al controlador.</a:t>
            </a:r>
            <a:endParaRPr lang="es-ES" sz="2100" dirty="0"/>
          </a:p>
          <a:p>
            <a:pPr marL="285750" indent="-285750" algn="just">
              <a:buFont typeface="Arial" panose="020B0604020202020204" pitchFamily="34" charset="0"/>
              <a:buChar char="•"/>
            </a:pPr>
            <a:endParaRPr lang="es-ES" sz="2100" dirty="0"/>
          </a:p>
          <a:p>
            <a:pPr marL="285750" lvl="0" indent="-285750" algn="just" fontAlgn="base">
              <a:buFont typeface="Arial" panose="020B0604020202020204" pitchFamily="34" charset="0"/>
              <a:buChar char="•"/>
            </a:pPr>
            <a:r>
              <a:rPr lang="es-EC" sz="2100" dirty="0"/>
              <a:t>Al momento de energizar el circuito de control y el circuito de potencia se deben utilizar fuentes independientes al no hacerlo la etapa de potencia induce ruido hacia la de control dificultando el funcionamiento del balastro.</a:t>
            </a:r>
            <a:endParaRPr lang="es-ES" sz="2100" dirty="0"/>
          </a:p>
          <a:p>
            <a:pPr marL="285750" indent="-285750" algn="just">
              <a:buFont typeface="Arial" panose="020B0604020202020204" pitchFamily="34" charset="0"/>
              <a:buChar char="•"/>
            </a:pPr>
            <a:endParaRPr lang="es-ES" sz="2100" dirty="0"/>
          </a:p>
          <a:p>
            <a:pPr marL="285750" indent="-285750" algn="just">
              <a:buFont typeface="Arial" panose="020B0604020202020204" pitchFamily="34" charset="0"/>
              <a:buChar char="•"/>
            </a:pPr>
            <a:r>
              <a:rPr lang="es-EC" sz="2100" dirty="0"/>
              <a:t>Para pruebas y experimentación se deben utilizar capacitores  mayores  o iguales a 400 voltios para evitar destrucción de los mismos, esto se aplicó al momento de realizar variaciones en la alimentación para probar el </a:t>
            </a:r>
            <a:r>
              <a:rPr lang="es-EC" sz="2100" dirty="0" smtClean="0"/>
              <a:t>controlador.</a:t>
            </a:r>
            <a:endParaRPr lang="es-EC" sz="2100" dirty="0"/>
          </a:p>
        </p:txBody>
      </p:sp>
    </p:spTree>
    <p:extLst>
      <p:ext uri="{BB962C8B-B14F-4D97-AF65-F5344CB8AC3E}">
        <p14:creationId xmlns:p14="http://schemas.microsoft.com/office/powerpoint/2010/main" val="38572883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1 Diagrama"/>
          <p:cNvGraphicFramePr/>
          <p:nvPr>
            <p:extLst>
              <p:ext uri="{D42A27DB-BD31-4B8C-83A1-F6EECF244321}">
                <p14:modId xmlns:p14="http://schemas.microsoft.com/office/powerpoint/2010/main" val="3841819361"/>
              </p:ext>
            </p:extLst>
          </p:nvPr>
        </p:nvGraphicFramePr>
        <p:xfrm>
          <a:off x="1520230" y="314324"/>
          <a:ext cx="10134865" cy="60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1456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graphicEl>
                                              <a:dgm id="{A6FBA6D7-184F-4E20-A3D3-F3A87719FB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graphicEl>
                                              <a:dgm id="{22A9B1F8-2BB6-4144-9AC9-EA7804557D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graphicEl>
                                              <a:dgm id="{8C916DA0-FF09-41E6-A8CD-1E3B2D514FF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graphicEl>
                                              <a:dgm id="{5865B9EE-5DC7-4375-B5D6-9A70BE43F6D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graphicEl>
                                              <a:dgm id="{F15627A0-B922-44EB-BC60-9C7B318A3C2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
                                            <p:graphicEl>
                                              <a:dgm id="{B931D2A6-41CD-44FC-878A-188B9134570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
                                            <p:graphicEl>
                                              <a:dgm id="{F9D95FFA-39FA-4D63-9D81-4BF902C9445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
                                            <p:graphicEl>
                                              <a:dgm id="{0BFF3DB6-C45E-453F-9A8B-57397B024F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p:cNvPicPr/>
          <p:nvPr/>
        </p:nvPicPr>
        <p:blipFill>
          <a:blip r:embed="rId2" cstate="print"/>
          <a:srcRect l="21160" b="12432"/>
          <a:stretch>
            <a:fillRect/>
          </a:stretch>
        </p:blipFill>
        <p:spPr bwMode="auto">
          <a:xfrm>
            <a:off x="6384965" y="1676400"/>
            <a:ext cx="5182354" cy="4572000"/>
          </a:xfrm>
          <a:prstGeom prst="rect">
            <a:avLst/>
          </a:prstGeom>
          <a:noFill/>
          <a:ln w="9525">
            <a:noFill/>
            <a:miter lim="800000"/>
            <a:headEnd/>
            <a:tailEnd/>
          </a:ln>
        </p:spPr>
      </p:pic>
      <p:sp>
        <p:nvSpPr>
          <p:cNvPr id="7" name="Título 1"/>
          <p:cNvSpPr txBox="1">
            <a:spLocks/>
          </p:cNvSpPr>
          <p:nvPr/>
        </p:nvSpPr>
        <p:spPr>
          <a:xfrm>
            <a:off x="1418881" y="409433"/>
            <a:ext cx="10570358" cy="1266967"/>
          </a:xfrm>
          <a:prstGeom prst="rect">
            <a:avLst/>
          </a:prstGeom>
        </p:spPr>
        <p:txBody>
          <a:bodyPr anchor="b">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b="1" dirty="0" smtClean="0"/>
              <a:t>LÁMPARAS DE ALTA INTENSIDAD DE DESCARGA (HID)</a:t>
            </a:r>
            <a:r>
              <a:rPr lang="es-ES" dirty="0" smtClean="0"/>
              <a:t/>
            </a:r>
            <a:br>
              <a:rPr lang="es-ES" dirty="0" smtClean="0"/>
            </a:br>
            <a:endParaRPr lang="es-ES" dirty="0"/>
          </a:p>
        </p:txBody>
      </p:sp>
      <p:graphicFrame>
        <p:nvGraphicFramePr>
          <p:cNvPr id="9" name="Diagrama 5"/>
          <p:cNvGraphicFramePr/>
          <p:nvPr>
            <p:extLst>
              <p:ext uri="{D42A27DB-BD31-4B8C-83A1-F6EECF244321}">
                <p14:modId xmlns:p14="http://schemas.microsoft.com/office/powerpoint/2010/main" val="4169719895"/>
              </p:ext>
            </p:extLst>
          </p:nvPr>
        </p:nvGraphicFramePr>
        <p:xfrm>
          <a:off x="1621579" y="2514600"/>
          <a:ext cx="476338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9118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graphicEl>
                                              <a:dgm id="{3EDE3B4F-A7B7-4746-8341-5B20A80275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1075</TotalTime>
  <Words>4418</Words>
  <Application>Microsoft Office PowerPoint</Application>
  <PresentationFormat>Personalizado</PresentationFormat>
  <Paragraphs>743</Paragraphs>
  <Slides>73</Slides>
  <Notes>31</Notes>
  <HiddenSlides>0</HiddenSlides>
  <MMClips>0</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Solsticio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Balastro Electrónico</vt:lpstr>
      <vt:lpstr>Rectificador de puente completo  y Buck-Boost.</vt:lpstr>
      <vt:lpstr>Inversor en puente completo</vt:lpstr>
      <vt:lpstr>Rectificador en Puente Completo</vt:lpstr>
      <vt:lpstr>Presentación de PowerPoint</vt:lpstr>
      <vt:lpstr>Presentación de PowerPoint</vt:lpstr>
      <vt:lpstr>Presentación de PowerPoint</vt:lpstr>
      <vt:lpstr>Presentación de PowerPoint</vt:lpstr>
      <vt:lpstr>Presentación de PowerPoint</vt:lpstr>
      <vt:lpstr>Selección del Núcleo Toroidal</vt:lpstr>
      <vt:lpstr>Presentación de PowerPoint</vt:lpstr>
      <vt:lpstr>Presentación de PowerPoint</vt:lpstr>
      <vt:lpstr>Etapa de disparo de mosfet del buck boost.</vt:lpstr>
      <vt:lpstr>Presentación de PowerPoint</vt:lpstr>
      <vt:lpstr>Etapa de disparo de mosfet del Puente H.</vt:lpstr>
      <vt:lpstr>Presentación de PowerPoint</vt:lpstr>
      <vt:lpstr>Presentación de PowerPoint</vt:lpstr>
      <vt:lpstr>Presentación de PowerPoint</vt:lpstr>
      <vt:lpstr>Presentación de PowerPoint</vt:lpstr>
      <vt:lpstr>Presentación de PowerPoint</vt:lpstr>
      <vt:lpstr>Esquema del control FUZZY</vt:lpstr>
      <vt:lpstr>Presentación de PowerPoint</vt:lpstr>
      <vt:lpstr>Presentación de PowerPoint</vt:lpstr>
      <vt:lpstr>Presentación de PowerPoint</vt:lpstr>
      <vt:lpstr>Establecer los bordes de las funciones de Pertenencia.</vt:lpstr>
      <vt:lpstr>Presentación de PowerPoint</vt:lpstr>
      <vt:lpstr>Presentación de PowerPoint</vt:lpstr>
      <vt:lpstr>Presentación de PowerPoint</vt:lpstr>
      <vt:lpstr>Presentación de PowerPoint</vt:lpstr>
      <vt:lpstr>Presentación de PowerPoint</vt:lpstr>
      <vt:lpstr>Presentación de PowerPoint</vt:lpstr>
      <vt:lpstr>Simulación del control Fuzzy.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dc:creator>
  <cp:lastModifiedBy>nesdavo</cp:lastModifiedBy>
  <cp:revision>89</cp:revision>
  <dcterms:created xsi:type="dcterms:W3CDTF">2014-04-01T22:38:44Z</dcterms:created>
  <dcterms:modified xsi:type="dcterms:W3CDTF">2014-04-04T12:49:25Z</dcterms:modified>
</cp:coreProperties>
</file>