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1" r:id="rId5"/>
    <p:sldId id="260" r:id="rId6"/>
    <p:sldId id="268" r:id="rId7"/>
    <p:sldId id="262" r:id="rId8"/>
    <p:sldId id="263" r:id="rId9"/>
    <p:sldId id="264" r:id="rId10"/>
    <p:sldId id="266" r:id="rId11"/>
    <p:sldId id="269" r:id="rId12"/>
    <p:sldId id="265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C788E"/>
    <a:srgbClr val="422C16"/>
    <a:srgbClr val="025198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90" d="100"/>
          <a:sy n="90" d="100"/>
        </p:scale>
        <p:origin x="-498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_SRI\Mis%20documentos\MBA\evoluci&#243;n%20de%20la%20recauda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_SRI\Mis%20documentos\MBA\evoluci&#243;n%20de%20la%20recaudac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spa050905\Datos%20de%20programa\Microsoft\Excel\Cartera%20x%20Documento%20(version%20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dirty="0"/>
              <a:t>Aporte </a:t>
            </a:r>
            <a:r>
              <a:rPr lang="es-ES" sz="1400" b="0" dirty="0" smtClean="0"/>
              <a:t>Tributario al </a:t>
            </a:r>
            <a:r>
              <a:rPr lang="es-ES" sz="1400" b="0" dirty="0"/>
              <a:t>Presupuesto General de Estado (año 2012)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Hoja1!$A$22</c:f>
              <c:strCache>
                <c:ptCount val="1"/>
                <c:pt idx="0">
                  <c:v>ingresos no tributarios</c:v>
                </c:pt>
              </c:strCache>
            </c:strRef>
          </c:tx>
          <c:invertIfNegative val="0"/>
          <c:cat>
            <c:strRef>
              <c:f>Hoja1!$B$21</c:f>
              <c:strCache>
                <c:ptCount val="1"/>
                <c:pt idx="0">
                  <c:v>Año 2012</c:v>
                </c:pt>
              </c:strCache>
            </c:strRef>
          </c:cat>
          <c:val>
            <c:numRef>
              <c:f>Hoja1!$B$22</c:f>
              <c:numCache>
                <c:formatCode>0%</c:formatCode>
                <c:ptCount val="1"/>
                <c:pt idx="0">
                  <c:v>0.59615384615384703</c:v>
                </c:pt>
              </c:numCache>
            </c:numRef>
          </c:val>
        </c:ser>
        <c:ser>
          <c:idx val="1"/>
          <c:order val="1"/>
          <c:tx>
            <c:strRef>
              <c:f>Hoja1!$A$23</c:f>
              <c:strCache>
                <c:ptCount val="1"/>
                <c:pt idx="0">
                  <c:v>Ingresos tributarios</c:v>
                </c:pt>
              </c:strCache>
            </c:strRef>
          </c:tx>
          <c:invertIfNegative val="0"/>
          <c:cat>
            <c:strRef>
              <c:f>Hoja1!$B$21</c:f>
              <c:strCache>
                <c:ptCount val="1"/>
                <c:pt idx="0">
                  <c:v>Año 2012</c:v>
                </c:pt>
              </c:strCache>
            </c:strRef>
          </c:cat>
          <c:val>
            <c:numRef>
              <c:f>Hoja1!$B$23</c:f>
              <c:numCache>
                <c:formatCode>0%</c:formatCode>
                <c:ptCount val="1"/>
                <c:pt idx="0">
                  <c:v>0.40384615384615385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8302848"/>
        <c:axId val="58304384"/>
        <c:axId val="0"/>
      </c:bar3DChart>
      <c:catAx>
        <c:axId val="58302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304384"/>
        <c:crosses val="autoZero"/>
        <c:auto val="1"/>
        <c:lblAlgn val="ctr"/>
        <c:lblOffset val="100"/>
        <c:noMultiLvlLbl val="0"/>
      </c:catAx>
      <c:valAx>
        <c:axId val="58304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3028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/>
              <a:t>Participación de la recaudación tributaria en el Presupuesto General del Estado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541225759314999E-2"/>
          <c:y val="0.31111111111111112"/>
          <c:w val="0.9369175484813701"/>
          <c:h val="0.54297061825605164"/>
        </c:manualLayout>
      </c:layout>
      <c:lineChart>
        <c:grouping val="standar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Porcentaje de participación de la recaudación tributaria en el Presupuesto General del Estado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388888888888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25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Hoja1!$D$2:$D$5</c:f>
              <c:numCache>
                <c:formatCode>#,000%</c:formatCode>
                <c:ptCount val="4"/>
                <c:pt idx="0">
                  <c:v>0.3594712564855912</c:v>
                </c:pt>
                <c:pt idx="1">
                  <c:v>0.37936951176671602</c:v>
                </c:pt>
                <c:pt idx="2">
                  <c:v>0.39920225497294226</c:v>
                </c:pt>
                <c:pt idx="3">
                  <c:v>0.40384615384615385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419456"/>
        <c:axId val="58425344"/>
      </c:lineChart>
      <c:catAx>
        <c:axId val="584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425344"/>
        <c:crosses val="autoZero"/>
        <c:auto val="1"/>
        <c:lblAlgn val="ctr"/>
        <c:lblOffset val="100"/>
        <c:noMultiLvlLbl val="0"/>
      </c:catAx>
      <c:valAx>
        <c:axId val="58425344"/>
        <c:scaling>
          <c:orientation val="minMax"/>
        </c:scaling>
        <c:delete val="1"/>
        <c:axPos val="l"/>
        <c:numFmt formatCode="#,000%" sourceLinked="1"/>
        <c:majorTickMark val="none"/>
        <c:minorTickMark val="none"/>
        <c:tickLblPos val="nextTo"/>
        <c:crossAx val="584194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 noProof="0" dirty="0" smtClean="0"/>
              <a:t>Monto de cartera</a:t>
            </a:r>
            <a:endParaRPr lang="es-EC" sz="1600" noProof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VALOR</c:v>
                </c:pt>
              </c:strCache>
            </c:strRef>
          </c:tx>
          <c:spPr>
            <a:ln w="38100"/>
          </c:spPr>
          <c:marker>
            <c:symbol val="diamond"/>
            <c:size val="7"/>
          </c:marker>
          <c:cat>
            <c:multiLvlStrRef>
              <c:f>Hoja1!$B$3:$C$20</c:f>
              <c:multiLvlStrCache>
                <c:ptCount val="18"/>
                <c:lvl>
                  <c:pt idx="0">
                    <c:v>T-IV</c:v>
                  </c:pt>
                  <c:pt idx="1">
                    <c:v>T- I</c:v>
                  </c:pt>
                  <c:pt idx="2">
                    <c:v>T- II</c:v>
                  </c:pt>
                  <c:pt idx="3">
                    <c:v>T- III</c:v>
                  </c:pt>
                  <c:pt idx="4">
                    <c:v>T- IV</c:v>
                  </c:pt>
                  <c:pt idx="5">
                    <c:v>T- I</c:v>
                  </c:pt>
                  <c:pt idx="6">
                    <c:v>T- II</c:v>
                  </c:pt>
                  <c:pt idx="7">
                    <c:v>T- III</c:v>
                  </c:pt>
                  <c:pt idx="8">
                    <c:v>T- IV</c:v>
                  </c:pt>
                  <c:pt idx="9">
                    <c:v>T- I</c:v>
                  </c:pt>
                  <c:pt idx="10">
                    <c:v>T- II</c:v>
                  </c:pt>
                  <c:pt idx="11">
                    <c:v>T- III</c:v>
                  </c:pt>
                  <c:pt idx="12">
                    <c:v>T- IV</c:v>
                  </c:pt>
                  <c:pt idx="13">
                    <c:v>T- I</c:v>
                  </c:pt>
                  <c:pt idx="14">
                    <c:v>T- II</c:v>
                  </c:pt>
                  <c:pt idx="15">
                    <c:v>T- III</c:v>
                  </c:pt>
                  <c:pt idx="16">
                    <c:v>T- IV</c:v>
                  </c:pt>
                  <c:pt idx="17">
                    <c:v>T- I</c:v>
                  </c:pt>
                </c:lvl>
                <c:lvl>
                  <c:pt idx="0">
                    <c:v>2008</c:v>
                  </c:pt>
                  <c:pt idx="1">
                    <c:v>2009</c:v>
                  </c:pt>
                  <c:pt idx="5">
                    <c:v>2010</c:v>
                  </c:pt>
                  <c:pt idx="9">
                    <c:v>2011</c:v>
                  </c:pt>
                  <c:pt idx="13">
                    <c:v>2012</c:v>
                  </c:pt>
                  <c:pt idx="17">
                    <c:v>2013</c:v>
                  </c:pt>
                </c:lvl>
              </c:multiLvlStrCache>
            </c:multiLvlStrRef>
          </c:cat>
          <c:val>
            <c:numRef>
              <c:f>Hoja1!$D$3:$D$20</c:f>
              <c:numCache>
                <c:formatCode>General</c:formatCode>
                <c:ptCount val="18"/>
                <c:pt idx="0">
                  <c:v>235346887.36000001</c:v>
                </c:pt>
                <c:pt idx="1">
                  <c:v>225797392.63</c:v>
                </c:pt>
                <c:pt idx="2">
                  <c:v>280855162.69999999</c:v>
                </c:pt>
                <c:pt idx="3">
                  <c:v>310321015.04000002</c:v>
                </c:pt>
                <c:pt idx="4">
                  <c:v>338763521.38000005</c:v>
                </c:pt>
                <c:pt idx="5">
                  <c:v>293626248.64999998</c:v>
                </c:pt>
                <c:pt idx="6">
                  <c:v>314675322.74999994</c:v>
                </c:pt>
                <c:pt idx="7">
                  <c:v>448642890.88999999</c:v>
                </c:pt>
                <c:pt idx="8">
                  <c:v>373747352.13999999</c:v>
                </c:pt>
                <c:pt idx="9">
                  <c:v>431803017.419999</c:v>
                </c:pt>
                <c:pt idx="10">
                  <c:v>444439382.17000002</c:v>
                </c:pt>
                <c:pt idx="11">
                  <c:v>498417951.87000006</c:v>
                </c:pt>
                <c:pt idx="12">
                  <c:v>468519741.85999995</c:v>
                </c:pt>
                <c:pt idx="13">
                  <c:v>488868214.14000022</c:v>
                </c:pt>
                <c:pt idx="14">
                  <c:v>521491510.16000021</c:v>
                </c:pt>
                <c:pt idx="15">
                  <c:v>501311769.24000001</c:v>
                </c:pt>
                <c:pt idx="16">
                  <c:v>685000971.74001062</c:v>
                </c:pt>
                <c:pt idx="17">
                  <c:v>595044939.05999899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92064"/>
        <c:axId val="59622528"/>
      </c:lineChart>
      <c:catAx>
        <c:axId val="59592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59622528"/>
        <c:crossesAt val="0"/>
        <c:auto val="1"/>
        <c:lblAlgn val="ctr"/>
        <c:lblOffset val="100"/>
        <c:noMultiLvlLbl val="0"/>
      </c:catAx>
      <c:valAx>
        <c:axId val="59622528"/>
        <c:scaling>
          <c:orientation val="minMax"/>
        </c:scaling>
        <c:delete val="0"/>
        <c:axPos val="l"/>
        <c:majorGridlines/>
        <c:numFmt formatCode="&quot;$&quot;\ #.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s-EC"/>
          </a:p>
        </c:txPr>
        <c:crossAx val="595920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0224789163391769E-2"/>
                <c:y val="0.1836210206926818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s-ES" sz="1200" dirty="0" smtClean="0"/>
                    <a:t>Millones de dólares</a:t>
                  </a:r>
                  <a:endParaRPr lang="es-ES" sz="1200" dirty="0"/>
                </a:p>
              </c:rich>
            </c:tx>
          </c:dispUnitsLbl>
        </c:dispUnits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 dirty="0" smtClean="0"/>
              <a:t>Número de obligaciones</a:t>
            </a:r>
            <a:endParaRPr lang="es-EC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VALOR</c:v>
                </c:pt>
              </c:strCache>
            </c:strRef>
          </c:tx>
          <c:spPr>
            <a:ln w="38100"/>
          </c:spPr>
          <c:marker>
            <c:symbol val="diamond"/>
            <c:size val="7"/>
          </c:marker>
          <c:cat>
            <c:multiLvlStrRef>
              <c:f>Hoja1!$B$21:$C$38</c:f>
              <c:multiLvlStrCache>
                <c:ptCount val="18"/>
                <c:lvl>
                  <c:pt idx="0">
                    <c:v>T- IV</c:v>
                  </c:pt>
                  <c:pt idx="1">
                    <c:v>T- I</c:v>
                  </c:pt>
                  <c:pt idx="2">
                    <c:v>T- II</c:v>
                  </c:pt>
                  <c:pt idx="3">
                    <c:v>T- III</c:v>
                  </c:pt>
                  <c:pt idx="4">
                    <c:v>T- IV</c:v>
                  </c:pt>
                  <c:pt idx="5">
                    <c:v>T- I</c:v>
                  </c:pt>
                  <c:pt idx="6">
                    <c:v>T- II</c:v>
                  </c:pt>
                  <c:pt idx="7">
                    <c:v>T- III</c:v>
                  </c:pt>
                  <c:pt idx="8">
                    <c:v>T- IV</c:v>
                  </c:pt>
                  <c:pt idx="9">
                    <c:v>T- I</c:v>
                  </c:pt>
                  <c:pt idx="10">
                    <c:v>T- II</c:v>
                  </c:pt>
                  <c:pt idx="11">
                    <c:v>T- III</c:v>
                  </c:pt>
                  <c:pt idx="12">
                    <c:v>T- IV</c:v>
                  </c:pt>
                  <c:pt idx="13">
                    <c:v>T- I</c:v>
                  </c:pt>
                  <c:pt idx="14">
                    <c:v>T- II</c:v>
                  </c:pt>
                  <c:pt idx="15">
                    <c:v>T- III</c:v>
                  </c:pt>
                  <c:pt idx="16">
                    <c:v>T- IV</c:v>
                  </c:pt>
                  <c:pt idx="17">
                    <c:v>T- I</c:v>
                  </c:pt>
                </c:lvl>
                <c:lvl>
                  <c:pt idx="0">
                    <c:v>2008</c:v>
                  </c:pt>
                  <c:pt idx="1">
                    <c:v>2009</c:v>
                  </c:pt>
                  <c:pt idx="5">
                    <c:v>2010</c:v>
                  </c:pt>
                  <c:pt idx="9">
                    <c:v>2011</c:v>
                  </c:pt>
                  <c:pt idx="13">
                    <c:v>2012</c:v>
                  </c:pt>
                  <c:pt idx="17">
                    <c:v>2013</c:v>
                  </c:pt>
                </c:lvl>
              </c:multiLvlStrCache>
            </c:multiLvlStrRef>
          </c:cat>
          <c:val>
            <c:numRef>
              <c:f>Hoja1!$D$21:$D$38</c:f>
              <c:numCache>
                <c:formatCode>General</c:formatCode>
                <c:ptCount val="18"/>
                <c:pt idx="0">
                  <c:v>255095</c:v>
                </c:pt>
                <c:pt idx="1">
                  <c:v>263018</c:v>
                </c:pt>
                <c:pt idx="2">
                  <c:v>262182</c:v>
                </c:pt>
                <c:pt idx="3">
                  <c:v>288175</c:v>
                </c:pt>
                <c:pt idx="4">
                  <c:v>284080</c:v>
                </c:pt>
                <c:pt idx="5">
                  <c:v>291107</c:v>
                </c:pt>
                <c:pt idx="6">
                  <c:v>304059</c:v>
                </c:pt>
                <c:pt idx="7">
                  <c:v>294435</c:v>
                </c:pt>
                <c:pt idx="8">
                  <c:v>281846</c:v>
                </c:pt>
                <c:pt idx="9">
                  <c:v>290212</c:v>
                </c:pt>
                <c:pt idx="10">
                  <c:v>296807</c:v>
                </c:pt>
                <c:pt idx="11">
                  <c:v>312904</c:v>
                </c:pt>
                <c:pt idx="12">
                  <c:v>320313</c:v>
                </c:pt>
                <c:pt idx="13">
                  <c:v>368440</c:v>
                </c:pt>
                <c:pt idx="14">
                  <c:v>374648</c:v>
                </c:pt>
                <c:pt idx="15">
                  <c:v>421129</c:v>
                </c:pt>
                <c:pt idx="16">
                  <c:v>427090</c:v>
                </c:pt>
                <c:pt idx="17">
                  <c:v>448975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3008"/>
        <c:axId val="59644544"/>
      </c:lineChart>
      <c:catAx>
        <c:axId val="59643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59644544"/>
        <c:crosses val="autoZero"/>
        <c:auto val="1"/>
        <c:lblAlgn val="ctr"/>
        <c:lblOffset val="100"/>
        <c:noMultiLvlLbl val="0"/>
      </c:catAx>
      <c:valAx>
        <c:axId val="59644544"/>
        <c:scaling>
          <c:orientation val="minMax"/>
        </c:scaling>
        <c:delete val="0"/>
        <c:axPos val="l"/>
        <c:majorGridlines/>
        <c:numFmt formatCode="#.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C"/>
          </a:p>
        </c:txPr>
        <c:crossAx val="5964300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224694135455266E-2"/>
                <c:y val="0.37918918345317881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s-ES" sz="1200" dirty="0"/>
                    <a:t>Millares de obligaciones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 smtClean="0"/>
              <a:t>Cartera por etapa de cobro</a:t>
            </a:r>
            <a:endParaRPr lang="es-E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931098428340792E-2"/>
                  <c:y val="-2.3188243499684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96647642511191E-2"/>
                  <c:y val="-1.932353624973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96647642511191E-2"/>
                  <c:y val="-1.159412174984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 2'!$B$30:$B$32</c:f>
              <c:strCache>
                <c:ptCount val="3"/>
                <c:pt idx="0">
                  <c:v>Control de deuda</c:v>
                </c:pt>
                <c:pt idx="1">
                  <c:v>Persuasiva</c:v>
                </c:pt>
                <c:pt idx="2">
                  <c:v>Coactiva</c:v>
                </c:pt>
              </c:strCache>
            </c:strRef>
          </c:cat>
          <c:val>
            <c:numRef>
              <c:f>'Sheet 2'!$C$30:$C$32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0.11</c:v>
                </c:pt>
                <c:pt idx="2">
                  <c:v>0.82000000000000051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71840"/>
        <c:axId val="59667584"/>
        <c:axId val="0"/>
      </c:bar3DChart>
      <c:catAx>
        <c:axId val="2357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59667584"/>
        <c:crosses val="autoZero"/>
        <c:auto val="1"/>
        <c:lblAlgn val="ctr"/>
        <c:lblOffset val="100"/>
        <c:noMultiLvlLbl val="0"/>
      </c:catAx>
      <c:valAx>
        <c:axId val="596675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57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65E-2"/>
          <c:y val="0.22455344123651211"/>
          <c:w val="0.93888888888888922"/>
          <c:h val="0.62507217847769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Hoja1!$D$18</c:f>
              <c:strCache>
                <c:ptCount val="1"/>
                <c:pt idx="0">
                  <c:v>CEP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3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Hoja1!$E$17:$F$17</c:f>
              <c:strCache>
                <c:ptCount val="2"/>
                <c:pt idx="0">
                  <c:v>Número de obligaciones</c:v>
                </c:pt>
                <c:pt idx="1">
                  <c:v>Monto de deuda</c:v>
                </c:pt>
              </c:strCache>
            </c:strRef>
          </c:cat>
          <c:val>
            <c:numRef>
              <c:f>Hoja1!$E$18:$F$18</c:f>
              <c:numCache>
                <c:formatCode>0%</c:formatCode>
                <c:ptCount val="2"/>
                <c:pt idx="0">
                  <c:v>0.68</c:v>
                </c:pt>
                <c:pt idx="1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Hoja1!$D$19</c:f>
              <c:strCache>
                <c:ptCount val="1"/>
                <c:pt idx="0">
                  <c:v>OTROS DOCUMENTOS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44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Hoja1!$E$17:$F$17</c:f>
              <c:strCache>
                <c:ptCount val="2"/>
                <c:pt idx="0">
                  <c:v>Número de obligaciones</c:v>
                </c:pt>
                <c:pt idx="1">
                  <c:v>Monto de deuda</c:v>
                </c:pt>
              </c:strCache>
            </c:strRef>
          </c:cat>
          <c:val>
            <c:numRef>
              <c:f>Hoja1!$E$19:$F$19</c:f>
              <c:numCache>
                <c:formatCode>0%</c:formatCode>
                <c:ptCount val="2"/>
                <c:pt idx="0">
                  <c:v>0.32000000000000006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9832192"/>
        <c:axId val="59833728"/>
        <c:axId val="0"/>
      </c:bar3DChart>
      <c:catAx>
        <c:axId val="59832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59833728"/>
        <c:crosses val="autoZero"/>
        <c:auto val="1"/>
        <c:lblAlgn val="ctr"/>
        <c:lblOffset val="100"/>
        <c:noMultiLvlLbl val="0"/>
      </c:catAx>
      <c:valAx>
        <c:axId val="59833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983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348228346456728"/>
          <c:y val="8.3333333333333343E-2"/>
          <c:w val="0.51048359580052438"/>
          <c:h val="9.4923811606882527E-2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 smtClean="0"/>
              <a:t>Comparación de flujo proyectado</a:t>
            </a:r>
            <a:endParaRPr lang="es-E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71762904636923"/>
          <c:y val="0.27474682432827957"/>
          <c:w val="0.82117125984251971"/>
          <c:h val="0.63072365356863824"/>
        </c:manualLayout>
      </c:layout>
      <c:lineChart>
        <c:grouping val="standard"/>
        <c:varyColors val="0"/>
        <c:ser>
          <c:idx val="0"/>
          <c:order val="0"/>
          <c:val>
            <c:numRef>
              <c:f>Hoja2!$C$20:$C$31</c:f>
              <c:numCache>
                <c:formatCode>General</c:formatCode>
                <c:ptCount val="12"/>
                <c:pt idx="0">
                  <c:v>412049.65448629082</c:v>
                </c:pt>
                <c:pt idx="1">
                  <c:v>423474.7805299132</c:v>
                </c:pt>
                <c:pt idx="2">
                  <c:v>432734.10007135308</c:v>
                </c:pt>
                <c:pt idx="3">
                  <c:v>445243.65781102219</c:v>
                </c:pt>
                <c:pt idx="4">
                  <c:v>432493.3699908352</c:v>
                </c:pt>
                <c:pt idx="5">
                  <c:v>444257.04659213813</c:v>
                </c:pt>
                <c:pt idx="6">
                  <c:v>459195.30336636462</c:v>
                </c:pt>
                <c:pt idx="7">
                  <c:v>464142.11546538572</c:v>
                </c:pt>
                <c:pt idx="8">
                  <c:v>524383.48072562751</c:v>
                </c:pt>
                <c:pt idx="9">
                  <c:v>564315.63363742374</c:v>
                </c:pt>
                <c:pt idx="10">
                  <c:v>513141.00385420752</c:v>
                </c:pt>
                <c:pt idx="11">
                  <c:v>560964.5180721205</c:v>
                </c:pt>
              </c:numCache>
            </c:numRef>
          </c:val>
          <c:smooth val="0"/>
        </c:ser>
        <c:ser>
          <c:idx val="1"/>
          <c:order val="1"/>
          <c:val>
            <c:numRef>
              <c:f>Hoja2!$D$20:$D$31</c:f>
              <c:numCache>
                <c:formatCode>General</c:formatCode>
                <c:ptCount val="12"/>
                <c:pt idx="0">
                  <c:v>311379.97162925481</c:v>
                </c:pt>
                <c:pt idx="1">
                  <c:v>315804.14203730499</c:v>
                </c:pt>
                <c:pt idx="2">
                  <c:v>321384.90120604541</c:v>
                </c:pt>
                <c:pt idx="3">
                  <c:v>325264.17630421033</c:v>
                </c:pt>
                <c:pt idx="4">
                  <c:v>304860.30433696928</c:v>
                </c:pt>
                <c:pt idx="5">
                  <c:v>316687.15769397205</c:v>
                </c:pt>
                <c:pt idx="6">
                  <c:v>331586.46152774361</c:v>
                </c:pt>
                <c:pt idx="7">
                  <c:v>339518.1771695147</c:v>
                </c:pt>
                <c:pt idx="8">
                  <c:v>393641.90353333385</c:v>
                </c:pt>
                <c:pt idx="9">
                  <c:v>430160.18782141921</c:v>
                </c:pt>
                <c:pt idx="10">
                  <c:v>378461.92088931397</c:v>
                </c:pt>
                <c:pt idx="11">
                  <c:v>424469.71281654085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97024"/>
        <c:axId val="79698560"/>
      </c:lineChart>
      <c:catAx>
        <c:axId val="79697024"/>
        <c:scaling>
          <c:orientation val="minMax"/>
        </c:scaling>
        <c:delete val="1"/>
        <c:axPos val="b"/>
        <c:majorTickMark val="none"/>
        <c:minorTickMark val="none"/>
        <c:tickLblPos val="nextTo"/>
        <c:crossAx val="79698560"/>
        <c:crosses val="autoZero"/>
        <c:auto val="1"/>
        <c:lblAlgn val="ctr"/>
        <c:lblOffset val="100"/>
        <c:noMultiLvlLbl val="0"/>
      </c:catAx>
      <c:valAx>
        <c:axId val="79698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969702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2832A-4828-499C-9B82-C4FD5973F612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ED6BC676-2367-46F9-B1C5-B42210D19588}">
      <dgm:prSet phldrT="[Texto]"/>
      <dgm:spPr/>
      <dgm:t>
        <a:bodyPr/>
        <a:lstStyle/>
        <a:p>
          <a:r>
            <a:rPr lang="es-ES" dirty="0"/>
            <a:t>políticas de corto plazo</a:t>
          </a:r>
        </a:p>
      </dgm:t>
    </dgm:pt>
    <dgm:pt modelId="{30E1C695-6D7F-4C4F-81C8-BDA4086FF1F3}" type="parTrans" cxnId="{D498F520-B1F9-47E2-A326-7867851AD2FF}">
      <dgm:prSet/>
      <dgm:spPr/>
      <dgm:t>
        <a:bodyPr/>
        <a:lstStyle/>
        <a:p>
          <a:endParaRPr lang="es-ES"/>
        </a:p>
      </dgm:t>
    </dgm:pt>
    <dgm:pt modelId="{4EBB67E2-287C-4584-803C-B6BC9776CAAF}" type="sibTrans" cxnId="{D498F520-B1F9-47E2-A326-7867851AD2FF}">
      <dgm:prSet/>
      <dgm:spPr/>
      <dgm:t>
        <a:bodyPr/>
        <a:lstStyle/>
        <a:p>
          <a:endParaRPr lang="es-ES" dirty="0"/>
        </a:p>
      </dgm:t>
    </dgm:pt>
    <dgm:pt modelId="{22475979-CD59-4E32-81F8-C97D8B05CB0E}">
      <dgm:prSet phldrT="[Texto]"/>
      <dgm:spPr/>
      <dgm:t>
        <a:bodyPr/>
        <a:lstStyle/>
        <a:p>
          <a:r>
            <a:rPr lang="es-ES" dirty="0"/>
            <a:t>políticas de largo plazo</a:t>
          </a:r>
        </a:p>
      </dgm:t>
    </dgm:pt>
    <dgm:pt modelId="{CDE31DD9-4F22-44ED-B34A-01F559D63A9A}" type="parTrans" cxnId="{8C793C30-19A1-4431-996E-76D2B6A83850}">
      <dgm:prSet/>
      <dgm:spPr/>
      <dgm:t>
        <a:bodyPr/>
        <a:lstStyle/>
        <a:p>
          <a:endParaRPr lang="es-ES"/>
        </a:p>
      </dgm:t>
    </dgm:pt>
    <dgm:pt modelId="{9D9E3D3F-B7D6-43B1-8798-5785005B10B5}" type="sibTrans" cxnId="{8C793C30-19A1-4431-996E-76D2B6A83850}">
      <dgm:prSet/>
      <dgm:spPr/>
      <dgm:t>
        <a:bodyPr/>
        <a:lstStyle/>
        <a:p>
          <a:endParaRPr lang="es-ES" dirty="0"/>
        </a:p>
      </dgm:t>
    </dgm:pt>
    <dgm:pt modelId="{DD7FBB5B-BB95-4E4F-B1A8-47A5FFE04E3E}">
      <dgm:prSet phldrT="[Texto]"/>
      <dgm:spPr/>
      <dgm:t>
        <a:bodyPr/>
        <a:lstStyle/>
        <a:p>
          <a:r>
            <a:rPr lang="es-ES" dirty="0"/>
            <a:t>desarrollo de </a:t>
          </a:r>
          <a:r>
            <a:rPr lang="es-ES" dirty="0" smtClean="0"/>
            <a:t>NBI</a:t>
          </a:r>
          <a:endParaRPr lang="es-ES" dirty="0"/>
        </a:p>
      </dgm:t>
    </dgm:pt>
    <dgm:pt modelId="{EB22A106-25BC-4077-BCED-F90CA475302A}" type="parTrans" cxnId="{C08F275A-5288-4131-9047-E6E5C8AC4065}">
      <dgm:prSet/>
      <dgm:spPr/>
      <dgm:t>
        <a:bodyPr/>
        <a:lstStyle/>
        <a:p>
          <a:endParaRPr lang="es-ES"/>
        </a:p>
      </dgm:t>
    </dgm:pt>
    <dgm:pt modelId="{51E2DB45-301E-4C48-A363-F076F6897D43}" type="sibTrans" cxnId="{C08F275A-5288-4131-9047-E6E5C8AC4065}">
      <dgm:prSet/>
      <dgm:spPr/>
      <dgm:t>
        <a:bodyPr/>
        <a:lstStyle/>
        <a:p>
          <a:endParaRPr lang="es-ES"/>
        </a:p>
      </dgm:t>
    </dgm:pt>
    <dgm:pt modelId="{1977BEFB-EBAE-4B54-A5E8-F5935D5B1A38}" type="pres">
      <dgm:prSet presAssocID="{BF92832A-4828-499C-9B82-C4FD5973F612}" presName="linearFlow" presStyleCnt="0">
        <dgm:presLayoutVars>
          <dgm:dir/>
          <dgm:resizeHandles val="exact"/>
        </dgm:presLayoutVars>
      </dgm:prSet>
      <dgm:spPr/>
    </dgm:pt>
    <dgm:pt modelId="{13DB44AD-70D4-40BE-8695-99502CA40F0C}" type="pres">
      <dgm:prSet presAssocID="{ED6BC676-2367-46F9-B1C5-B42210D195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4545B-32F1-4363-B976-0873AA015512}" type="pres">
      <dgm:prSet presAssocID="{4EBB67E2-287C-4584-803C-B6BC9776CAAF}" presName="spacerL" presStyleCnt="0"/>
      <dgm:spPr/>
    </dgm:pt>
    <dgm:pt modelId="{A78E73CE-932F-4969-B4DD-22A4906BAFE7}" type="pres">
      <dgm:prSet presAssocID="{4EBB67E2-287C-4584-803C-B6BC9776CAA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C3D41A2-FEE2-4137-B435-555EEC43FC29}" type="pres">
      <dgm:prSet presAssocID="{4EBB67E2-287C-4584-803C-B6BC9776CAAF}" presName="spacerR" presStyleCnt="0"/>
      <dgm:spPr/>
    </dgm:pt>
    <dgm:pt modelId="{836CB1E9-2F2F-4342-816B-654F6A381C75}" type="pres">
      <dgm:prSet presAssocID="{22475979-CD59-4E32-81F8-C97D8B05CB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C73EF-E422-4591-82C0-FB23B05DF2B6}" type="pres">
      <dgm:prSet presAssocID="{9D9E3D3F-B7D6-43B1-8798-5785005B10B5}" presName="spacerL" presStyleCnt="0"/>
      <dgm:spPr/>
    </dgm:pt>
    <dgm:pt modelId="{85DEB42E-AF80-4AF9-BF51-DF9110802324}" type="pres">
      <dgm:prSet presAssocID="{9D9E3D3F-B7D6-43B1-8798-5785005B10B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857C9F4-778B-4644-A85B-B8BEAAA2C073}" type="pres">
      <dgm:prSet presAssocID="{9D9E3D3F-B7D6-43B1-8798-5785005B10B5}" presName="spacerR" presStyleCnt="0"/>
      <dgm:spPr/>
    </dgm:pt>
    <dgm:pt modelId="{0FDF2D4F-B726-4CB3-80D0-F6703B39C3A7}" type="pres">
      <dgm:prSet presAssocID="{DD7FBB5B-BB95-4E4F-B1A8-47A5FFE04E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E14A97-1ED6-47F1-90D8-96CA7842DEEF}" type="presOf" srcId="{22475979-CD59-4E32-81F8-C97D8B05CB0E}" destId="{836CB1E9-2F2F-4342-816B-654F6A381C75}" srcOrd="0" destOrd="0" presId="urn:microsoft.com/office/officeart/2005/8/layout/equation1"/>
    <dgm:cxn modelId="{C08F275A-5288-4131-9047-E6E5C8AC4065}" srcId="{BF92832A-4828-499C-9B82-C4FD5973F612}" destId="{DD7FBB5B-BB95-4E4F-B1A8-47A5FFE04E3E}" srcOrd="2" destOrd="0" parTransId="{EB22A106-25BC-4077-BCED-F90CA475302A}" sibTransId="{51E2DB45-301E-4C48-A363-F076F6897D43}"/>
    <dgm:cxn modelId="{D498F520-B1F9-47E2-A326-7867851AD2FF}" srcId="{BF92832A-4828-499C-9B82-C4FD5973F612}" destId="{ED6BC676-2367-46F9-B1C5-B42210D19588}" srcOrd="0" destOrd="0" parTransId="{30E1C695-6D7F-4C4F-81C8-BDA4086FF1F3}" sibTransId="{4EBB67E2-287C-4584-803C-B6BC9776CAAF}"/>
    <dgm:cxn modelId="{8C793C30-19A1-4431-996E-76D2B6A83850}" srcId="{BF92832A-4828-499C-9B82-C4FD5973F612}" destId="{22475979-CD59-4E32-81F8-C97D8B05CB0E}" srcOrd="1" destOrd="0" parTransId="{CDE31DD9-4F22-44ED-B34A-01F559D63A9A}" sibTransId="{9D9E3D3F-B7D6-43B1-8798-5785005B10B5}"/>
    <dgm:cxn modelId="{3133E337-FFEF-416C-8FCF-27B48741FA88}" type="presOf" srcId="{ED6BC676-2367-46F9-B1C5-B42210D19588}" destId="{13DB44AD-70D4-40BE-8695-99502CA40F0C}" srcOrd="0" destOrd="0" presId="urn:microsoft.com/office/officeart/2005/8/layout/equation1"/>
    <dgm:cxn modelId="{064229DD-C036-4C3D-BC77-32002B7AADE8}" type="presOf" srcId="{9D9E3D3F-B7D6-43B1-8798-5785005B10B5}" destId="{85DEB42E-AF80-4AF9-BF51-DF9110802324}" srcOrd="0" destOrd="0" presId="urn:microsoft.com/office/officeart/2005/8/layout/equation1"/>
    <dgm:cxn modelId="{A401EBB3-C88C-42C5-AA56-BFDC932ECB35}" type="presOf" srcId="{DD7FBB5B-BB95-4E4F-B1A8-47A5FFE04E3E}" destId="{0FDF2D4F-B726-4CB3-80D0-F6703B39C3A7}" srcOrd="0" destOrd="0" presId="urn:microsoft.com/office/officeart/2005/8/layout/equation1"/>
    <dgm:cxn modelId="{AE4046BF-07FB-4B04-BFB4-3F6264132B6D}" type="presOf" srcId="{BF92832A-4828-499C-9B82-C4FD5973F612}" destId="{1977BEFB-EBAE-4B54-A5E8-F5935D5B1A38}" srcOrd="0" destOrd="0" presId="urn:microsoft.com/office/officeart/2005/8/layout/equation1"/>
    <dgm:cxn modelId="{DB2AA55C-799D-45F2-94E7-9EE0D471A705}" type="presOf" srcId="{4EBB67E2-287C-4584-803C-B6BC9776CAAF}" destId="{A78E73CE-932F-4969-B4DD-22A4906BAFE7}" srcOrd="0" destOrd="0" presId="urn:microsoft.com/office/officeart/2005/8/layout/equation1"/>
    <dgm:cxn modelId="{93AFFB62-5646-4BE2-9F1A-AB97EDCC1A21}" type="presParOf" srcId="{1977BEFB-EBAE-4B54-A5E8-F5935D5B1A38}" destId="{13DB44AD-70D4-40BE-8695-99502CA40F0C}" srcOrd="0" destOrd="0" presId="urn:microsoft.com/office/officeart/2005/8/layout/equation1"/>
    <dgm:cxn modelId="{AAD91DB2-69A4-4238-B95D-BA26EA2A4EB3}" type="presParOf" srcId="{1977BEFB-EBAE-4B54-A5E8-F5935D5B1A38}" destId="{D1A4545B-32F1-4363-B976-0873AA015512}" srcOrd="1" destOrd="0" presId="urn:microsoft.com/office/officeart/2005/8/layout/equation1"/>
    <dgm:cxn modelId="{B8EB9BDF-2043-4D1C-BB61-9B90075312CD}" type="presParOf" srcId="{1977BEFB-EBAE-4B54-A5E8-F5935D5B1A38}" destId="{A78E73CE-932F-4969-B4DD-22A4906BAFE7}" srcOrd="2" destOrd="0" presId="urn:microsoft.com/office/officeart/2005/8/layout/equation1"/>
    <dgm:cxn modelId="{8C1D4AC6-2C39-4566-AF68-DAE6CB698F9B}" type="presParOf" srcId="{1977BEFB-EBAE-4B54-A5E8-F5935D5B1A38}" destId="{CC3D41A2-FEE2-4137-B435-555EEC43FC29}" srcOrd="3" destOrd="0" presId="urn:microsoft.com/office/officeart/2005/8/layout/equation1"/>
    <dgm:cxn modelId="{8CF805C6-B58F-4971-96B5-E0181CA2ADD4}" type="presParOf" srcId="{1977BEFB-EBAE-4B54-A5E8-F5935D5B1A38}" destId="{836CB1E9-2F2F-4342-816B-654F6A381C75}" srcOrd="4" destOrd="0" presId="urn:microsoft.com/office/officeart/2005/8/layout/equation1"/>
    <dgm:cxn modelId="{70B7B3A6-FDF3-464A-8A0B-8A0F8D3D6CCE}" type="presParOf" srcId="{1977BEFB-EBAE-4B54-A5E8-F5935D5B1A38}" destId="{964C73EF-E422-4591-82C0-FB23B05DF2B6}" srcOrd="5" destOrd="0" presId="urn:microsoft.com/office/officeart/2005/8/layout/equation1"/>
    <dgm:cxn modelId="{D548A9C2-8949-42F1-8827-3DF00514A0E4}" type="presParOf" srcId="{1977BEFB-EBAE-4B54-A5E8-F5935D5B1A38}" destId="{85DEB42E-AF80-4AF9-BF51-DF9110802324}" srcOrd="6" destOrd="0" presId="urn:microsoft.com/office/officeart/2005/8/layout/equation1"/>
    <dgm:cxn modelId="{CF2E7EA0-72E9-4B03-9FEA-5CE4DA96FC23}" type="presParOf" srcId="{1977BEFB-EBAE-4B54-A5E8-F5935D5B1A38}" destId="{5857C9F4-778B-4644-A85B-B8BEAAA2C073}" srcOrd="7" destOrd="0" presId="urn:microsoft.com/office/officeart/2005/8/layout/equation1"/>
    <dgm:cxn modelId="{71525F4B-224C-4680-9A22-828F53A69B16}" type="presParOf" srcId="{1977BEFB-EBAE-4B54-A5E8-F5935D5B1A38}" destId="{0FDF2D4F-B726-4CB3-80D0-F6703B39C3A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49E9B5-DF9E-4638-8074-5E67E92CA16C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32997DA-4334-4920-9BB9-BDB3989C216B}">
      <dgm:prSet phldrT="[Texto]"/>
      <dgm:spPr/>
      <dgm:t>
        <a:bodyPr/>
        <a:lstStyle/>
        <a:p>
          <a:r>
            <a:rPr lang="es-EC" dirty="0" smtClean="0"/>
            <a:t>Propuestas de mejoramiento</a:t>
          </a:r>
          <a:endParaRPr lang="es-ES" dirty="0"/>
        </a:p>
      </dgm:t>
    </dgm:pt>
    <dgm:pt modelId="{6AD926A2-A400-4D67-96DF-13B31CF986C7}" type="parTrans" cxnId="{404B386D-9654-4D43-9891-79F615B4C377}">
      <dgm:prSet/>
      <dgm:spPr/>
      <dgm:t>
        <a:bodyPr/>
        <a:lstStyle/>
        <a:p>
          <a:endParaRPr lang="es-ES"/>
        </a:p>
      </dgm:t>
    </dgm:pt>
    <dgm:pt modelId="{74FDCA2E-6F8E-4895-B5C1-51AA6B9C5B43}" type="sibTrans" cxnId="{404B386D-9654-4D43-9891-79F615B4C377}">
      <dgm:prSet/>
      <dgm:spPr/>
      <dgm:t>
        <a:bodyPr/>
        <a:lstStyle/>
        <a:p>
          <a:endParaRPr lang="es-ES"/>
        </a:p>
      </dgm:t>
    </dgm:pt>
    <dgm:pt modelId="{24D92B49-A3AE-4574-8C16-AE7A47DEF630}">
      <dgm:prSet phldrT="[Texto]"/>
      <dgm:spPr/>
      <dgm:t>
        <a:bodyPr/>
        <a:lstStyle/>
        <a:p>
          <a:r>
            <a:rPr lang="es-EC" dirty="0" smtClean="0"/>
            <a:t>Normativa</a:t>
          </a:r>
          <a:endParaRPr lang="es-ES" dirty="0"/>
        </a:p>
      </dgm:t>
    </dgm:pt>
    <dgm:pt modelId="{D96732DF-0F7E-4D1F-974E-C183C268745D}" type="parTrans" cxnId="{D46B27F8-CEAC-4622-9A03-33C48A5042A5}">
      <dgm:prSet/>
      <dgm:spPr/>
      <dgm:t>
        <a:bodyPr/>
        <a:lstStyle/>
        <a:p>
          <a:endParaRPr lang="es-ES" dirty="0"/>
        </a:p>
      </dgm:t>
    </dgm:pt>
    <dgm:pt modelId="{7AA5EB9F-8D1D-4551-89D2-F962D7486559}" type="sibTrans" cxnId="{D46B27F8-CEAC-4622-9A03-33C48A5042A5}">
      <dgm:prSet/>
      <dgm:spPr/>
      <dgm:t>
        <a:bodyPr/>
        <a:lstStyle/>
        <a:p>
          <a:endParaRPr lang="es-ES"/>
        </a:p>
      </dgm:t>
    </dgm:pt>
    <dgm:pt modelId="{355F726E-545E-4C8F-9FD5-19C2652E4FDB}">
      <dgm:prSet phldrT="[Texto]"/>
      <dgm:spPr/>
      <dgm:t>
        <a:bodyPr/>
        <a:lstStyle/>
        <a:p>
          <a:r>
            <a:rPr lang="es-EC" dirty="0" smtClean="0"/>
            <a:t>Proceso</a:t>
          </a:r>
          <a:endParaRPr lang="es-ES" dirty="0"/>
        </a:p>
      </dgm:t>
    </dgm:pt>
    <dgm:pt modelId="{95DD7B9F-6D1C-4548-83FE-78B11006C827}" type="parTrans" cxnId="{480B6533-E828-4415-BAB2-6F15DBDCA09B}">
      <dgm:prSet/>
      <dgm:spPr/>
      <dgm:t>
        <a:bodyPr/>
        <a:lstStyle/>
        <a:p>
          <a:endParaRPr lang="es-ES" dirty="0"/>
        </a:p>
      </dgm:t>
    </dgm:pt>
    <dgm:pt modelId="{AE9E9798-CA23-4BC5-B1E0-CFBE71C80C9B}" type="sibTrans" cxnId="{480B6533-E828-4415-BAB2-6F15DBDCA09B}">
      <dgm:prSet/>
      <dgm:spPr/>
      <dgm:t>
        <a:bodyPr/>
        <a:lstStyle/>
        <a:p>
          <a:endParaRPr lang="es-ES"/>
        </a:p>
      </dgm:t>
    </dgm:pt>
    <dgm:pt modelId="{6F3941D8-8357-4FA0-82ED-34D177BDAA63}">
      <dgm:prSet phldrT="[Texto]"/>
      <dgm:spPr/>
      <dgm:t>
        <a:bodyPr/>
        <a:lstStyle/>
        <a:p>
          <a:r>
            <a:rPr lang="es-EC" dirty="0" smtClean="0"/>
            <a:t>Tecnológica</a:t>
          </a:r>
          <a:endParaRPr lang="es-ES" dirty="0"/>
        </a:p>
      </dgm:t>
    </dgm:pt>
    <dgm:pt modelId="{13E24CFD-F730-4A82-B1A8-48BA7FB3E689}" type="parTrans" cxnId="{2C54D21A-E88D-44EB-830F-3B63DD9364DC}">
      <dgm:prSet/>
      <dgm:spPr/>
      <dgm:t>
        <a:bodyPr/>
        <a:lstStyle/>
        <a:p>
          <a:endParaRPr lang="es-ES" dirty="0"/>
        </a:p>
      </dgm:t>
    </dgm:pt>
    <dgm:pt modelId="{620457D6-6999-4220-A579-EE6929FAED45}" type="sibTrans" cxnId="{2C54D21A-E88D-44EB-830F-3B63DD9364DC}">
      <dgm:prSet/>
      <dgm:spPr/>
      <dgm:t>
        <a:bodyPr/>
        <a:lstStyle/>
        <a:p>
          <a:endParaRPr lang="es-ES"/>
        </a:p>
      </dgm:t>
    </dgm:pt>
    <dgm:pt modelId="{90D95816-8149-432D-B200-9E03E6150827}" type="pres">
      <dgm:prSet presAssocID="{C449E9B5-DF9E-4638-8074-5E67E92CA1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7468BC-E3CA-4387-8A11-9EBD6D9C5F77}" type="pres">
      <dgm:prSet presAssocID="{732997DA-4334-4920-9BB9-BDB3989C216B}" presName="centerShape" presStyleLbl="node0" presStyleIdx="0" presStyleCnt="1"/>
      <dgm:spPr/>
      <dgm:t>
        <a:bodyPr/>
        <a:lstStyle/>
        <a:p>
          <a:endParaRPr lang="es-ES"/>
        </a:p>
      </dgm:t>
    </dgm:pt>
    <dgm:pt modelId="{DD106487-75DD-42E6-B475-E07AA12A959C}" type="pres">
      <dgm:prSet presAssocID="{D96732DF-0F7E-4D1F-974E-C183C268745D}" presName="parTrans" presStyleLbl="sibTrans2D1" presStyleIdx="0" presStyleCnt="3"/>
      <dgm:spPr/>
      <dgm:t>
        <a:bodyPr/>
        <a:lstStyle/>
        <a:p>
          <a:endParaRPr lang="es-ES"/>
        </a:p>
      </dgm:t>
    </dgm:pt>
    <dgm:pt modelId="{08C27F70-927C-4D82-9428-E111284AACFE}" type="pres">
      <dgm:prSet presAssocID="{D96732DF-0F7E-4D1F-974E-C183C268745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1197ADD-2251-4F61-B6CC-54ABEA0B7070}" type="pres">
      <dgm:prSet presAssocID="{24D92B49-A3AE-4574-8C16-AE7A47DEF6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E6C6F-AACC-4B83-A40B-4BE4A7ACB2D2}" type="pres">
      <dgm:prSet presAssocID="{95DD7B9F-6D1C-4548-83FE-78B11006C827}" presName="parTrans" presStyleLbl="sibTrans2D1" presStyleIdx="1" presStyleCnt="3"/>
      <dgm:spPr/>
      <dgm:t>
        <a:bodyPr/>
        <a:lstStyle/>
        <a:p>
          <a:endParaRPr lang="es-ES"/>
        </a:p>
      </dgm:t>
    </dgm:pt>
    <dgm:pt modelId="{71779D74-9B61-4CCB-ADF4-205DB151FDA2}" type="pres">
      <dgm:prSet presAssocID="{95DD7B9F-6D1C-4548-83FE-78B11006C827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4CD77B7D-80CA-4E99-9A85-09BF542E7512}" type="pres">
      <dgm:prSet presAssocID="{355F726E-545E-4C8F-9FD5-19C2652E4F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10BD1-F3BB-4516-AFB8-835318078B3D}" type="pres">
      <dgm:prSet presAssocID="{13E24CFD-F730-4A82-B1A8-48BA7FB3E689}" presName="parTrans" presStyleLbl="sibTrans2D1" presStyleIdx="2" presStyleCnt="3"/>
      <dgm:spPr/>
      <dgm:t>
        <a:bodyPr/>
        <a:lstStyle/>
        <a:p>
          <a:endParaRPr lang="es-ES"/>
        </a:p>
      </dgm:t>
    </dgm:pt>
    <dgm:pt modelId="{1732A118-30EC-4E8F-BE92-A77AB145E6E1}" type="pres">
      <dgm:prSet presAssocID="{13E24CFD-F730-4A82-B1A8-48BA7FB3E68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AB73324-C8C1-49D7-A876-9168A95B90CD}" type="pres">
      <dgm:prSet presAssocID="{6F3941D8-8357-4FA0-82ED-34D177BDAA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4B386D-9654-4D43-9891-79F615B4C377}" srcId="{C449E9B5-DF9E-4638-8074-5E67E92CA16C}" destId="{732997DA-4334-4920-9BB9-BDB3989C216B}" srcOrd="0" destOrd="0" parTransId="{6AD926A2-A400-4D67-96DF-13B31CF986C7}" sibTransId="{74FDCA2E-6F8E-4895-B5C1-51AA6B9C5B43}"/>
    <dgm:cxn modelId="{480B6533-E828-4415-BAB2-6F15DBDCA09B}" srcId="{732997DA-4334-4920-9BB9-BDB3989C216B}" destId="{355F726E-545E-4C8F-9FD5-19C2652E4FDB}" srcOrd="1" destOrd="0" parTransId="{95DD7B9F-6D1C-4548-83FE-78B11006C827}" sibTransId="{AE9E9798-CA23-4BC5-B1E0-CFBE71C80C9B}"/>
    <dgm:cxn modelId="{400475B6-E8EA-4025-8590-B69E47D4026B}" type="presOf" srcId="{355F726E-545E-4C8F-9FD5-19C2652E4FDB}" destId="{4CD77B7D-80CA-4E99-9A85-09BF542E7512}" srcOrd="0" destOrd="0" presId="urn:microsoft.com/office/officeart/2005/8/layout/radial5"/>
    <dgm:cxn modelId="{9CE96843-AA28-4E05-8ACD-E436DEEFA92E}" type="presOf" srcId="{24D92B49-A3AE-4574-8C16-AE7A47DEF630}" destId="{11197ADD-2251-4F61-B6CC-54ABEA0B7070}" srcOrd="0" destOrd="0" presId="urn:microsoft.com/office/officeart/2005/8/layout/radial5"/>
    <dgm:cxn modelId="{FD498BDF-C2B0-41E0-B69A-D8EE6E6B2C79}" type="presOf" srcId="{D96732DF-0F7E-4D1F-974E-C183C268745D}" destId="{DD106487-75DD-42E6-B475-E07AA12A959C}" srcOrd="0" destOrd="0" presId="urn:microsoft.com/office/officeart/2005/8/layout/radial5"/>
    <dgm:cxn modelId="{EE286DDA-4731-48B6-A30E-4C57042E1A77}" type="presOf" srcId="{C449E9B5-DF9E-4638-8074-5E67E92CA16C}" destId="{90D95816-8149-432D-B200-9E03E6150827}" srcOrd="0" destOrd="0" presId="urn:microsoft.com/office/officeart/2005/8/layout/radial5"/>
    <dgm:cxn modelId="{D46B27F8-CEAC-4622-9A03-33C48A5042A5}" srcId="{732997DA-4334-4920-9BB9-BDB3989C216B}" destId="{24D92B49-A3AE-4574-8C16-AE7A47DEF630}" srcOrd="0" destOrd="0" parTransId="{D96732DF-0F7E-4D1F-974E-C183C268745D}" sibTransId="{7AA5EB9F-8D1D-4551-89D2-F962D7486559}"/>
    <dgm:cxn modelId="{2C54D21A-E88D-44EB-830F-3B63DD9364DC}" srcId="{732997DA-4334-4920-9BB9-BDB3989C216B}" destId="{6F3941D8-8357-4FA0-82ED-34D177BDAA63}" srcOrd="2" destOrd="0" parTransId="{13E24CFD-F730-4A82-B1A8-48BA7FB3E689}" sibTransId="{620457D6-6999-4220-A579-EE6929FAED45}"/>
    <dgm:cxn modelId="{FD42D188-EE3D-4DBB-8196-59A8966DE4C4}" type="presOf" srcId="{95DD7B9F-6D1C-4548-83FE-78B11006C827}" destId="{7E6E6C6F-AACC-4B83-A40B-4BE4A7ACB2D2}" srcOrd="0" destOrd="0" presId="urn:microsoft.com/office/officeart/2005/8/layout/radial5"/>
    <dgm:cxn modelId="{1DDEAD68-6CF0-4B65-91CF-27959061867B}" type="presOf" srcId="{D96732DF-0F7E-4D1F-974E-C183C268745D}" destId="{08C27F70-927C-4D82-9428-E111284AACFE}" srcOrd="1" destOrd="0" presId="urn:microsoft.com/office/officeart/2005/8/layout/radial5"/>
    <dgm:cxn modelId="{DF79534B-A2E2-4509-8634-CB6F98A086AF}" type="presOf" srcId="{95DD7B9F-6D1C-4548-83FE-78B11006C827}" destId="{71779D74-9B61-4CCB-ADF4-205DB151FDA2}" srcOrd="1" destOrd="0" presId="urn:microsoft.com/office/officeart/2005/8/layout/radial5"/>
    <dgm:cxn modelId="{CA3F403A-FCF0-46F2-B2F5-B3170EFB1009}" type="presOf" srcId="{6F3941D8-8357-4FA0-82ED-34D177BDAA63}" destId="{6AB73324-C8C1-49D7-A876-9168A95B90CD}" srcOrd="0" destOrd="0" presId="urn:microsoft.com/office/officeart/2005/8/layout/radial5"/>
    <dgm:cxn modelId="{7F6662E8-436D-4CB0-AFF6-7D7972DC7D0E}" type="presOf" srcId="{13E24CFD-F730-4A82-B1A8-48BA7FB3E689}" destId="{8EB10BD1-F3BB-4516-AFB8-835318078B3D}" srcOrd="0" destOrd="0" presId="urn:microsoft.com/office/officeart/2005/8/layout/radial5"/>
    <dgm:cxn modelId="{DCA0A2BA-9F4D-4302-A80E-D8B831FF36A6}" type="presOf" srcId="{13E24CFD-F730-4A82-B1A8-48BA7FB3E689}" destId="{1732A118-30EC-4E8F-BE92-A77AB145E6E1}" srcOrd="1" destOrd="0" presId="urn:microsoft.com/office/officeart/2005/8/layout/radial5"/>
    <dgm:cxn modelId="{FBD24304-E48A-4CC0-AD38-70DC64D0E7EF}" type="presOf" srcId="{732997DA-4334-4920-9BB9-BDB3989C216B}" destId="{A97468BC-E3CA-4387-8A11-9EBD6D9C5F77}" srcOrd="0" destOrd="0" presId="urn:microsoft.com/office/officeart/2005/8/layout/radial5"/>
    <dgm:cxn modelId="{FC720036-62CE-4EA3-9B47-075994DEBB2A}" type="presParOf" srcId="{90D95816-8149-432D-B200-9E03E6150827}" destId="{A97468BC-E3CA-4387-8A11-9EBD6D9C5F77}" srcOrd="0" destOrd="0" presId="urn:microsoft.com/office/officeart/2005/8/layout/radial5"/>
    <dgm:cxn modelId="{B7F85FA8-6039-4880-A964-5F6F1CDA452F}" type="presParOf" srcId="{90D95816-8149-432D-B200-9E03E6150827}" destId="{DD106487-75DD-42E6-B475-E07AA12A959C}" srcOrd="1" destOrd="0" presId="urn:microsoft.com/office/officeart/2005/8/layout/radial5"/>
    <dgm:cxn modelId="{FB3D049E-A55C-47C4-A8AF-DA842AC3E8A1}" type="presParOf" srcId="{DD106487-75DD-42E6-B475-E07AA12A959C}" destId="{08C27F70-927C-4D82-9428-E111284AACFE}" srcOrd="0" destOrd="0" presId="urn:microsoft.com/office/officeart/2005/8/layout/radial5"/>
    <dgm:cxn modelId="{019DB280-BEE8-4F83-A6DA-BE654EF08141}" type="presParOf" srcId="{90D95816-8149-432D-B200-9E03E6150827}" destId="{11197ADD-2251-4F61-B6CC-54ABEA0B7070}" srcOrd="2" destOrd="0" presId="urn:microsoft.com/office/officeart/2005/8/layout/radial5"/>
    <dgm:cxn modelId="{35BADC0E-BAE4-45CD-B4F3-287B28142CE6}" type="presParOf" srcId="{90D95816-8149-432D-B200-9E03E6150827}" destId="{7E6E6C6F-AACC-4B83-A40B-4BE4A7ACB2D2}" srcOrd="3" destOrd="0" presId="urn:microsoft.com/office/officeart/2005/8/layout/radial5"/>
    <dgm:cxn modelId="{623703B0-6BF1-410F-BAF5-9CF3E4B3580D}" type="presParOf" srcId="{7E6E6C6F-AACC-4B83-A40B-4BE4A7ACB2D2}" destId="{71779D74-9B61-4CCB-ADF4-205DB151FDA2}" srcOrd="0" destOrd="0" presId="urn:microsoft.com/office/officeart/2005/8/layout/radial5"/>
    <dgm:cxn modelId="{D35EDB82-1047-4124-A4EF-3A8B43E49933}" type="presParOf" srcId="{90D95816-8149-432D-B200-9E03E6150827}" destId="{4CD77B7D-80CA-4E99-9A85-09BF542E7512}" srcOrd="4" destOrd="0" presId="urn:microsoft.com/office/officeart/2005/8/layout/radial5"/>
    <dgm:cxn modelId="{2E9DDCE9-020F-4A35-8BF0-DF7F88059D65}" type="presParOf" srcId="{90D95816-8149-432D-B200-9E03E6150827}" destId="{8EB10BD1-F3BB-4516-AFB8-835318078B3D}" srcOrd="5" destOrd="0" presId="urn:microsoft.com/office/officeart/2005/8/layout/radial5"/>
    <dgm:cxn modelId="{624DB44E-12B5-48E0-9173-37B942739050}" type="presParOf" srcId="{8EB10BD1-F3BB-4516-AFB8-835318078B3D}" destId="{1732A118-30EC-4E8F-BE92-A77AB145E6E1}" srcOrd="0" destOrd="0" presId="urn:microsoft.com/office/officeart/2005/8/layout/radial5"/>
    <dgm:cxn modelId="{FA1A96E0-5FF0-4DA3-A9E4-9E77B08E4D2C}" type="presParOf" srcId="{90D95816-8149-432D-B200-9E03E6150827}" destId="{6AB73324-C8C1-49D7-A876-9168A95B90C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0A4A5F-E8C7-4737-9C46-0464ED086D63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778B54E-BE15-4DA4-8301-959C48F826BB}">
      <dgm:prSet phldrT="[Texto]"/>
      <dgm:spPr/>
      <dgm:t>
        <a:bodyPr/>
        <a:lstStyle/>
        <a:p>
          <a:r>
            <a:rPr lang="es-EC" dirty="0" smtClean="0"/>
            <a:t>Código tributario</a:t>
          </a:r>
          <a:endParaRPr lang="es-ES" dirty="0"/>
        </a:p>
      </dgm:t>
    </dgm:pt>
    <dgm:pt modelId="{C5FCE4C8-AE0C-437B-A890-27A7C0A0C46D}" type="parTrans" cxnId="{6AC7F65F-C689-4443-800A-EB54DA29BA5F}">
      <dgm:prSet/>
      <dgm:spPr/>
      <dgm:t>
        <a:bodyPr/>
        <a:lstStyle/>
        <a:p>
          <a:endParaRPr lang="es-ES"/>
        </a:p>
      </dgm:t>
    </dgm:pt>
    <dgm:pt modelId="{DEEA630E-BDFB-434A-A27D-3A2878AFABE8}" type="sibTrans" cxnId="{6AC7F65F-C689-4443-800A-EB54DA29BA5F}">
      <dgm:prSet/>
      <dgm:spPr/>
      <dgm:t>
        <a:bodyPr/>
        <a:lstStyle/>
        <a:p>
          <a:endParaRPr lang="es-ES"/>
        </a:p>
      </dgm:t>
    </dgm:pt>
    <dgm:pt modelId="{44A81816-18E8-47FC-B4B7-CD997AD370FA}">
      <dgm:prSet phldrT="[Texto]"/>
      <dgm:spPr/>
      <dgm:t>
        <a:bodyPr/>
        <a:lstStyle/>
        <a:p>
          <a:r>
            <a:rPr lang="es-EC" dirty="0" smtClean="0"/>
            <a:t>Análisis de solvencia</a:t>
          </a:r>
          <a:endParaRPr lang="es-ES" dirty="0"/>
        </a:p>
      </dgm:t>
    </dgm:pt>
    <dgm:pt modelId="{C92D7945-1AC1-4901-B3E1-069B35289A0A}" type="parTrans" cxnId="{364DE556-AFCA-4214-B446-D972DA8AE955}">
      <dgm:prSet/>
      <dgm:spPr/>
      <dgm:t>
        <a:bodyPr/>
        <a:lstStyle/>
        <a:p>
          <a:endParaRPr lang="es-ES"/>
        </a:p>
      </dgm:t>
    </dgm:pt>
    <dgm:pt modelId="{9D162B5C-59D5-4C7C-8CE8-654A04FEB10C}" type="sibTrans" cxnId="{364DE556-AFCA-4214-B446-D972DA8AE955}">
      <dgm:prSet/>
      <dgm:spPr/>
      <dgm:t>
        <a:bodyPr/>
        <a:lstStyle/>
        <a:p>
          <a:endParaRPr lang="es-ES"/>
        </a:p>
      </dgm:t>
    </dgm:pt>
    <dgm:pt modelId="{C1F758A2-281A-49BB-AC52-8434038DF0AC}">
      <dgm:prSet phldrT="[Texto]"/>
      <dgm:spPr/>
      <dgm:t>
        <a:bodyPr/>
        <a:lstStyle/>
        <a:p>
          <a:r>
            <a:rPr lang="es-EC" dirty="0" smtClean="0"/>
            <a:t>Cancelación de la sociedad - Medidas preventivas</a:t>
          </a:r>
          <a:endParaRPr lang="es-ES" dirty="0"/>
        </a:p>
      </dgm:t>
    </dgm:pt>
    <dgm:pt modelId="{83D61856-D984-4301-8B27-5E2F4F5A70AC}" type="parTrans" cxnId="{E2EA0AD7-27F2-4B6A-A7CF-AE05CB9C4B89}">
      <dgm:prSet/>
      <dgm:spPr/>
      <dgm:t>
        <a:bodyPr/>
        <a:lstStyle/>
        <a:p>
          <a:endParaRPr lang="es-ES"/>
        </a:p>
      </dgm:t>
    </dgm:pt>
    <dgm:pt modelId="{0B292936-7EA6-44AC-8867-DDBC617D073A}" type="sibTrans" cxnId="{E2EA0AD7-27F2-4B6A-A7CF-AE05CB9C4B89}">
      <dgm:prSet/>
      <dgm:spPr/>
      <dgm:t>
        <a:bodyPr/>
        <a:lstStyle/>
        <a:p>
          <a:endParaRPr lang="es-ES"/>
        </a:p>
      </dgm:t>
    </dgm:pt>
    <dgm:pt modelId="{7047EA34-C92C-45D7-90C4-3E8623895A94}">
      <dgm:prSet phldrT="[Texto]"/>
      <dgm:spPr/>
      <dgm:t>
        <a:bodyPr/>
        <a:lstStyle/>
        <a:p>
          <a:r>
            <a:rPr lang="es-EC" dirty="0" smtClean="0"/>
            <a:t>Validez de la Resolución Sancionatoria</a:t>
          </a:r>
          <a:endParaRPr lang="es-ES" dirty="0"/>
        </a:p>
      </dgm:t>
    </dgm:pt>
    <dgm:pt modelId="{C34BB760-5154-4EF9-A9B7-DD354D01E7A5}" type="parTrans" cxnId="{69E6FD56-0499-4570-A1B5-6B539F4A1EEB}">
      <dgm:prSet/>
      <dgm:spPr/>
      <dgm:t>
        <a:bodyPr/>
        <a:lstStyle/>
        <a:p>
          <a:endParaRPr lang="es-ES"/>
        </a:p>
      </dgm:t>
    </dgm:pt>
    <dgm:pt modelId="{D4FB56E8-5DF1-4A39-AFE3-F20226E9F1E2}" type="sibTrans" cxnId="{69E6FD56-0499-4570-A1B5-6B539F4A1EEB}">
      <dgm:prSet/>
      <dgm:spPr/>
      <dgm:t>
        <a:bodyPr/>
        <a:lstStyle/>
        <a:p>
          <a:endParaRPr lang="es-ES"/>
        </a:p>
      </dgm:t>
    </dgm:pt>
    <dgm:pt modelId="{466601E4-ED74-41FC-BC18-745E2C1E7E61}">
      <dgm:prSet phldrT="[Texto]"/>
      <dgm:spPr/>
      <dgm:t>
        <a:bodyPr/>
        <a:lstStyle/>
        <a:p>
          <a:r>
            <a:rPr lang="es-EC" dirty="0" smtClean="0"/>
            <a:t>Control de Facilidades de Pago</a:t>
          </a:r>
          <a:endParaRPr lang="es-ES" dirty="0"/>
        </a:p>
      </dgm:t>
    </dgm:pt>
    <dgm:pt modelId="{C885E38B-198E-4080-83D5-4117C0FA0C09}" type="parTrans" cxnId="{A4D2EEBA-9600-46AD-91BD-5E69370C8F29}">
      <dgm:prSet/>
      <dgm:spPr/>
      <dgm:t>
        <a:bodyPr/>
        <a:lstStyle/>
        <a:p>
          <a:endParaRPr lang="es-ES"/>
        </a:p>
      </dgm:t>
    </dgm:pt>
    <dgm:pt modelId="{0B87B948-6B26-4758-A6AF-CDCFF32CBCAB}" type="sibTrans" cxnId="{A4D2EEBA-9600-46AD-91BD-5E69370C8F29}">
      <dgm:prSet/>
      <dgm:spPr/>
      <dgm:t>
        <a:bodyPr/>
        <a:lstStyle/>
        <a:p>
          <a:endParaRPr lang="es-ES"/>
        </a:p>
      </dgm:t>
    </dgm:pt>
    <dgm:pt modelId="{5F1B5147-9802-47BC-BB7E-1D8FFC1944E5}">
      <dgm:prSet phldrT="[Texto]"/>
      <dgm:spPr/>
      <dgm:t>
        <a:bodyPr/>
        <a:lstStyle/>
        <a:p>
          <a:r>
            <a:rPr lang="es-EC" dirty="0" smtClean="0"/>
            <a:t>Fortalecimiento de la ejecución coactiva</a:t>
          </a:r>
          <a:endParaRPr lang="es-ES" dirty="0"/>
        </a:p>
      </dgm:t>
    </dgm:pt>
    <dgm:pt modelId="{59BE24D3-1C5F-4DF3-8E50-5A2F0812AB15}" type="parTrans" cxnId="{A0272D5D-834B-4C29-BC08-3530A28C7075}">
      <dgm:prSet/>
      <dgm:spPr/>
      <dgm:t>
        <a:bodyPr/>
        <a:lstStyle/>
        <a:p>
          <a:endParaRPr lang="es-ES"/>
        </a:p>
      </dgm:t>
    </dgm:pt>
    <dgm:pt modelId="{6EB608B4-3176-47B8-89F0-5427AE6FEA01}" type="sibTrans" cxnId="{A0272D5D-834B-4C29-BC08-3530A28C7075}">
      <dgm:prSet/>
      <dgm:spPr/>
      <dgm:t>
        <a:bodyPr/>
        <a:lstStyle/>
        <a:p>
          <a:endParaRPr lang="es-ES"/>
        </a:p>
      </dgm:t>
    </dgm:pt>
    <dgm:pt modelId="{A25703D6-377A-41F4-8FC9-535D7488B287}">
      <dgm:prSet phldrT="[Texto]"/>
      <dgm:spPr/>
      <dgm:t>
        <a:bodyPr/>
        <a:lstStyle/>
        <a:p>
          <a:r>
            <a:rPr lang="es-EC" dirty="0" smtClean="0"/>
            <a:t>Economía procesal</a:t>
          </a:r>
          <a:endParaRPr lang="es-ES" dirty="0"/>
        </a:p>
      </dgm:t>
    </dgm:pt>
    <dgm:pt modelId="{E5046D09-858C-4E9C-943D-F5D0B5AE913F}" type="parTrans" cxnId="{8A40F3A3-16B4-4BD7-BEA9-802AC36E1B6D}">
      <dgm:prSet/>
      <dgm:spPr/>
      <dgm:t>
        <a:bodyPr/>
        <a:lstStyle/>
        <a:p>
          <a:endParaRPr lang="es-ES"/>
        </a:p>
      </dgm:t>
    </dgm:pt>
    <dgm:pt modelId="{70098ECB-1E64-47BC-9D1B-A637549FE016}" type="sibTrans" cxnId="{8A40F3A3-16B4-4BD7-BEA9-802AC36E1B6D}">
      <dgm:prSet/>
      <dgm:spPr/>
      <dgm:t>
        <a:bodyPr/>
        <a:lstStyle/>
        <a:p>
          <a:endParaRPr lang="es-ES"/>
        </a:p>
      </dgm:t>
    </dgm:pt>
    <dgm:pt modelId="{E8BFA963-9436-4BCD-B828-3B899377E86B}">
      <dgm:prSet phldrT="[Texto]"/>
      <dgm:spPr/>
      <dgm:t>
        <a:bodyPr/>
        <a:lstStyle/>
        <a:p>
          <a:r>
            <a:rPr lang="es-EC" dirty="0" smtClean="0"/>
            <a:t>Dimisión - Archivo</a:t>
          </a:r>
          <a:endParaRPr lang="es-ES" dirty="0"/>
        </a:p>
      </dgm:t>
    </dgm:pt>
    <dgm:pt modelId="{2D0403F4-3B48-49F4-9A27-AE32E3E83EFA}" type="parTrans" cxnId="{98730DF8-937E-493D-9A2C-20E29004B096}">
      <dgm:prSet/>
      <dgm:spPr/>
      <dgm:t>
        <a:bodyPr/>
        <a:lstStyle/>
        <a:p>
          <a:endParaRPr lang="es-ES"/>
        </a:p>
      </dgm:t>
    </dgm:pt>
    <dgm:pt modelId="{EFA25888-9779-45CC-81DA-D454F3957253}" type="sibTrans" cxnId="{98730DF8-937E-493D-9A2C-20E29004B096}">
      <dgm:prSet/>
      <dgm:spPr/>
      <dgm:t>
        <a:bodyPr/>
        <a:lstStyle/>
        <a:p>
          <a:endParaRPr lang="es-ES"/>
        </a:p>
      </dgm:t>
    </dgm:pt>
    <dgm:pt modelId="{AE4A2363-902D-4128-8404-A91B69A71794}">
      <dgm:prSet phldrT="[Texto]"/>
      <dgm:spPr/>
      <dgm:t>
        <a:bodyPr/>
        <a:lstStyle/>
        <a:p>
          <a:r>
            <a:rPr lang="es-EC" dirty="0" smtClean="0"/>
            <a:t>Materialidad - Cero costo - Cero papeles</a:t>
          </a:r>
          <a:endParaRPr lang="es-ES" dirty="0"/>
        </a:p>
      </dgm:t>
    </dgm:pt>
    <dgm:pt modelId="{EF244694-8A57-439C-844E-293AEE890127}" type="parTrans" cxnId="{5FC87643-5662-486B-8B7F-9B3C8034585B}">
      <dgm:prSet/>
      <dgm:spPr/>
      <dgm:t>
        <a:bodyPr/>
        <a:lstStyle/>
        <a:p>
          <a:endParaRPr lang="es-ES"/>
        </a:p>
      </dgm:t>
    </dgm:pt>
    <dgm:pt modelId="{A3E4F8FC-7013-42AE-B13B-090A42D9F281}" type="sibTrans" cxnId="{5FC87643-5662-486B-8B7F-9B3C8034585B}">
      <dgm:prSet/>
      <dgm:spPr/>
      <dgm:t>
        <a:bodyPr/>
        <a:lstStyle/>
        <a:p>
          <a:endParaRPr lang="es-ES"/>
        </a:p>
      </dgm:t>
    </dgm:pt>
    <dgm:pt modelId="{8AADB21D-C7DD-484E-A033-C0166DE7B31D}">
      <dgm:prSet phldrT="[Texto]"/>
      <dgm:spPr/>
      <dgm:t>
        <a:bodyPr/>
        <a:lstStyle/>
        <a:p>
          <a:r>
            <a:rPr lang="es-EC" dirty="0" smtClean="0"/>
            <a:t>Requerimiento de pago</a:t>
          </a:r>
          <a:endParaRPr lang="es-ES" dirty="0"/>
        </a:p>
      </dgm:t>
    </dgm:pt>
    <dgm:pt modelId="{C631D01F-56BE-4BA3-B032-7161A02A3480}" type="parTrans" cxnId="{03F67A9E-3F77-4593-BAC1-0D242DFDE56F}">
      <dgm:prSet/>
      <dgm:spPr/>
      <dgm:t>
        <a:bodyPr/>
        <a:lstStyle/>
        <a:p>
          <a:endParaRPr lang="es-ES"/>
        </a:p>
      </dgm:t>
    </dgm:pt>
    <dgm:pt modelId="{851F1590-5A7A-4236-B041-37FD5C1AD7E0}" type="sibTrans" cxnId="{03F67A9E-3F77-4593-BAC1-0D242DFDE56F}">
      <dgm:prSet/>
      <dgm:spPr/>
      <dgm:t>
        <a:bodyPr/>
        <a:lstStyle/>
        <a:p>
          <a:endParaRPr lang="es-ES"/>
        </a:p>
      </dgm:t>
    </dgm:pt>
    <dgm:pt modelId="{1C3D4147-E7E4-49E8-894F-D03C97353FC0}" type="pres">
      <dgm:prSet presAssocID="{DF0A4A5F-E8C7-4737-9C46-0464ED086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8280E1-F295-4D97-A93F-8A205CE191DC}" type="pres">
      <dgm:prSet presAssocID="{B778B54E-BE15-4DA4-8301-959C48F826BB}" presName="root1" presStyleCnt="0"/>
      <dgm:spPr/>
    </dgm:pt>
    <dgm:pt modelId="{BAF6B226-A4C0-4FF9-B0AC-62FD6AC3097F}" type="pres">
      <dgm:prSet presAssocID="{B778B54E-BE15-4DA4-8301-959C48F826B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6229B8-23C3-439D-92B5-BE1B9D8F5E56}" type="pres">
      <dgm:prSet presAssocID="{B778B54E-BE15-4DA4-8301-959C48F826BB}" presName="level2hierChild" presStyleCnt="0"/>
      <dgm:spPr/>
    </dgm:pt>
    <dgm:pt modelId="{AD553295-770C-41D8-9147-2B4161EF2BB0}" type="pres">
      <dgm:prSet presAssocID="{C92D7945-1AC1-4901-B3E1-069B35289A0A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576EBCE4-2658-40F0-A01F-8884020B6FC8}" type="pres">
      <dgm:prSet presAssocID="{C92D7945-1AC1-4901-B3E1-069B35289A0A}" presName="connTx" presStyleLbl="parChTrans1D2" presStyleIdx="0" presStyleCnt="5"/>
      <dgm:spPr/>
      <dgm:t>
        <a:bodyPr/>
        <a:lstStyle/>
        <a:p>
          <a:endParaRPr lang="es-ES"/>
        </a:p>
      </dgm:t>
    </dgm:pt>
    <dgm:pt modelId="{9769D2DD-FD39-433D-9F8B-BEA3C9EB9CEF}" type="pres">
      <dgm:prSet presAssocID="{44A81816-18E8-47FC-B4B7-CD997AD370FA}" presName="root2" presStyleCnt="0"/>
      <dgm:spPr/>
    </dgm:pt>
    <dgm:pt modelId="{94DA7379-BC55-468D-9227-A06727B1AA4C}" type="pres">
      <dgm:prSet presAssocID="{44A81816-18E8-47FC-B4B7-CD997AD370F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8E652F-5D09-4FAF-89A6-596630858EF6}" type="pres">
      <dgm:prSet presAssocID="{44A81816-18E8-47FC-B4B7-CD997AD370FA}" presName="level3hierChild" presStyleCnt="0"/>
      <dgm:spPr/>
    </dgm:pt>
    <dgm:pt modelId="{AB7767E4-9730-49B0-8677-C2C500622B30}" type="pres">
      <dgm:prSet presAssocID="{83D61856-D984-4301-8B27-5E2F4F5A70AC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6B2FBC7F-F607-420A-9BBA-3CF3CD2704C0}" type="pres">
      <dgm:prSet presAssocID="{83D61856-D984-4301-8B27-5E2F4F5A70AC}" presName="connTx" presStyleLbl="parChTrans1D3" presStyleIdx="0" presStyleCnt="4"/>
      <dgm:spPr/>
      <dgm:t>
        <a:bodyPr/>
        <a:lstStyle/>
        <a:p>
          <a:endParaRPr lang="es-ES"/>
        </a:p>
      </dgm:t>
    </dgm:pt>
    <dgm:pt modelId="{F9E5E596-19BF-4455-A398-806A156159D5}" type="pres">
      <dgm:prSet presAssocID="{C1F758A2-281A-49BB-AC52-8434038DF0AC}" presName="root2" presStyleCnt="0"/>
      <dgm:spPr/>
    </dgm:pt>
    <dgm:pt modelId="{E1754955-7445-448E-A9F4-42A490262B0A}" type="pres">
      <dgm:prSet presAssocID="{C1F758A2-281A-49BB-AC52-8434038DF0A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F684F-1A70-438A-AE60-6EFCB3FC3E27}" type="pres">
      <dgm:prSet presAssocID="{C1F758A2-281A-49BB-AC52-8434038DF0AC}" presName="level3hierChild" presStyleCnt="0"/>
      <dgm:spPr/>
    </dgm:pt>
    <dgm:pt modelId="{AE8BFF35-CA52-4ADD-BB47-A2032E268A66}" type="pres">
      <dgm:prSet presAssocID="{C34BB760-5154-4EF9-A9B7-DD354D01E7A5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3A648C75-0CDB-4EE0-8A26-A96F1BBDEBB0}" type="pres">
      <dgm:prSet presAssocID="{C34BB760-5154-4EF9-A9B7-DD354D01E7A5}" presName="connTx" presStyleLbl="parChTrans1D2" presStyleIdx="1" presStyleCnt="5"/>
      <dgm:spPr/>
      <dgm:t>
        <a:bodyPr/>
        <a:lstStyle/>
        <a:p>
          <a:endParaRPr lang="es-ES"/>
        </a:p>
      </dgm:t>
    </dgm:pt>
    <dgm:pt modelId="{AED62545-4C7D-4219-A1B0-1F9F8B8F259E}" type="pres">
      <dgm:prSet presAssocID="{7047EA34-C92C-45D7-90C4-3E8623895A94}" presName="root2" presStyleCnt="0"/>
      <dgm:spPr/>
    </dgm:pt>
    <dgm:pt modelId="{63893DC9-E86F-4A6A-9B2D-0751CB039495}" type="pres">
      <dgm:prSet presAssocID="{7047EA34-C92C-45D7-90C4-3E8623895A9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00FA1A-F9EF-420C-9B6D-BBB7E3F75866}" type="pres">
      <dgm:prSet presAssocID="{7047EA34-C92C-45D7-90C4-3E8623895A94}" presName="level3hierChild" presStyleCnt="0"/>
      <dgm:spPr/>
    </dgm:pt>
    <dgm:pt modelId="{55592CB0-D525-49B1-8082-78E101FF5CDB}" type="pres">
      <dgm:prSet presAssocID="{C885E38B-198E-4080-83D5-4117C0FA0C09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05F74B22-3CE3-441D-856D-EACF8B753AF2}" type="pres">
      <dgm:prSet presAssocID="{C885E38B-198E-4080-83D5-4117C0FA0C0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4E070DB5-0585-4A33-9168-E677322BA6CC}" type="pres">
      <dgm:prSet presAssocID="{466601E4-ED74-41FC-BC18-745E2C1E7E61}" presName="root2" presStyleCnt="0"/>
      <dgm:spPr/>
    </dgm:pt>
    <dgm:pt modelId="{A13A4378-38AA-486A-8DDF-EF0B08CE7630}" type="pres">
      <dgm:prSet presAssocID="{466601E4-ED74-41FC-BC18-745E2C1E7E6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E5A5A0-6047-4E50-BB17-9295CF259813}" type="pres">
      <dgm:prSet presAssocID="{466601E4-ED74-41FC-BC18-745E2C1E7E61}" presName="level3hierChild" presStyleCnt="0"/>
      <dgm:spPr/>
    </dgm:pt>
    <dgm:pt modelId="{755BC4A8-C671-4492-AC17-1731C1ECAF01}" type="pres">
      <dgm:prSet presAssocID="{C631D01F-56BE-4BA3-B032-7161A02A3480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D041768A-B7DA-435A-A4D7-7B4740AF58C6}" type="pres">
      <dgm:prSet presAssocID="{C631D01F-56BE-4BA3-B032-7161A02A3480}" presName="connTx" presStyleLbl="parChTrans1D3" presStyleIdx="1" presStyleCnt="4"/>
      <dgm:spPr/>
      <dgm:t>
        <a:bodyPr/>
        <a:lstStyle/>
        <a:p>
          <a:endParaRPr lang="es-ES"/>
        </a:p>
      </dgm:t>
    </dgm:pt>
    <dgm:pt modelId="{0A112741-22D2-45D9-A4DC-FAA4C7B981E5}" type="pres">
      <dgm:prSet presAssocID="{8AADB21D-C7DD-484E-A033-C0166DE7B31D}" presName="root2" presStyleCnt="0"/>
      <dgm:spPr/>
    </dgm:pt>
    <dgm:pt modelId="{6A4E5ADE-5996-411C-A46E-1B6F06270D00}" type="pres">
      <dgm:prSet presAssocID="{8AADB21D-C7DD-484E-A033-C0166DE7B31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702F15-8BF6-4C68-9E65-D3F6382BE13B}" type="pres">
      <dgm:prSet presAssocID="{8AADB21D-C7DD-484E-A033-C0166DE7B31D}" presName="level3hierChild" presStyleCnt="0"/>
      <dgm:spPr/>
    </dgm:pt>
    <dgm:pt modelId="{7805C632-D09E-4FA3-BD3C-3D872A1C7CB8}" type="pres">
      <dgm:prSet presAssocID="{59BE24D3-1C5F-4DF3-8E50-5A2F0812AB15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13ABDB49-5B86-4BE6-96F1-D42FBC379340}" type="pres">
      <dgm:prSet presAssocID="{59BE24D3-1C5F-4DF3-8E50-5A2F0812AB15}" presName="connTx" presStyleLbl="parChTrans1D2" presStyleIdx="3" presStyleCnt="5"/>
      <dgm:spPr/>
      <dgm:t>
        <a:bodyPr/>
        <a:lstStyle/>
        <a:p>
          <a:endParaRPr lang="es-ES"/>
        </a:p>
      </dgm:t>
    </dgm:pt>
    <dgm:pt modelId="{B50DF5A8-D964-489C-8D68-953B5A7DC427}" type="pres">
      <dgm:prSet presAssocID="{5F1B5147-9802-47BC-BB7E-1D8FFC1944E5}" presName="root2" presStyleCnt="0"/>
      <dgm:spPr/>
    </dgm:pt>
    <dgm:pt modelId="{B70AA5A2-6F2D-4D53-A97E-BE95C5BA7A49}" type="pres">
      <dgm:prSet presAssocID="{5F1B5147-9802-47BC-BB7E-1D8FFC1944E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3D6EB6-689F-4C74-9EED-C02DF571C564}" type="pres">
      <dgm:prSet presAssocID="{5F1B5147-9802-47BC-BB7E-1D8FFC1944E5}" presName="level3hierChild" presStyleCnt="0"/>
      <dgm:spPr/>
    </dgm:pt>
    <dgm:pt modelId="{8F251103-DC44-4247-BA36-3C4CFE12A454}" type="pres">
      <dgm:prSet presAssocID="{2D0403F4-3B48-49F4-9A27-AE32E3E83EFA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7A6453AC-2DCE-4B0E-BF88-51F70E02214C}" type="pres">
      <dgm:prSet presAssocID="{2D0403F4-3B48-49F4-9A27-AE32E3E83EFA}" presName="connTx" presStyleLbl="parChTrans1D3" presStyleIdx="2" presStyleCnt="4"/>
      <dgm:spPr/>
      <dgm:t>
        <a:bodyPr/>
        <a:lstStyle/>
        <a:p>
          <a:endParaRPr lang="es-ES"/>
        </a:p>
      </dgm:t>
    </dgm:pt>
    <dgm:pt modelId="{FABEDA83-82C6-4288-BA1D-C81152D27BFD}" type="pres">
      <dgm:prSet presAssocID="{E8BFA963-9436-4BCD-B828-3B899377E86B}" presName="root2" presStyleCnt="0"/>
      <dgm:spPr/>
    </dgm:pt>
    <dgm:pt modelId="{96BC820D-905A-4293-8664-297C847DAC25}" type="pres">
      <dgm:prSet presAssocID="{E8BFA963-9436-4BCD-B828-3B899377E86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4DAE9D-4C5D-4FF1-97A3-5F4168D5C1FC}" type="pres">
      <dgm:prSet presAssocID="{E8BFA963-9436-4BCD-B828-3B899377E86B}" presName="level3hierChild" presStyleCnt="0"/>
      <dgm:spPr/>
    </dgm:pt>
    <dgm:pt modelId="{BF347371-C57B-444E-BA40-7E7CE93C9E73}" type="pres">
      <dgm:prSet presAssocID="{E5046D09-858C-4E9C-943D-F5D0B5AE913F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FBCF8CE0-5D62-4C3F-AC8D-B4DF0DD5D77E}" type="pres">
      <dgm:prSet presAssocID="{E5046D09-858C-4E9C-943D-F5D0B5AE913F}" presName="connTx" presStyleLbl="parChTrans1D2" presStyleIdx="4" presStyleCnt="5"/>
      <dgm:spPr/>
      <dgm:t>
        <a:bodyPr/>
        <a:lstStyle/>
        <a:p>
          <a:endParaRPr lang="es-ES"/>
        </a:p>
      </dgm:t>
    </dgm:pt>
    <dgm:pt modelId="{149A96AA-3225-450F-8BF3-398B15BAF86E}" type="pres">
      <dgm:prSet presAssocID="{A25703D6-377A-41F4-8FC9-535D7488B287}" presName="root2" presStyleCnt="0"/>
      <dgm:spPr/>
    </dgm:pt>
    <dgm:pt modelId="{5DE86EFE-595E-43DC-B967-22C81DD9E8AF}" type="pres">
      <dgm:prSet presAssocID="{A25703D6-377A-41F4-8FC9-535D7488B28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F1D535-9DA0-4343-9FA3-BD5D7C1E3725}" type="pres">
      <dgm:prSet presAssocID="{A25703D6-377A-41F4-8FC9-535D7488B287}" presName="level3hierChild" presStyleCnt="0"/>
      <dgm:spPr/>
    </dgm:pt>
    <dgm:pt modelId="{6136B625-E6C4-4003-A0D1-712FD20F2AD2}" type="pres">
      <dgm:prSet presAssocID="{EF244694-8A57-439C-844E-293AEE890127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366BBA0B-AE3A-493F-9859-98F64CBD51BF}" type="pres">
      <dgm:prSet presAssocID="{EF244694-8A57-439C-844E-293AEE890127}" presName="connTx" presStyleLbl="parChTrans1D3" presStyleIdx="3" presStyleCnt="4"/>
      <dgm:spPr/>
      <dgm:t>
        <a:bodyPr/>
        <a:lstStyle/>
        <a:p>
          <a:endParaRPr lang="es-ES"/>
        </a:p>
      </dgm:t>
    </dgm:pt>
    <dgm:pt modelId="{DC741EC1-56D5-4499-A1D7-709E39A2CA42}" type="pres">
      <dgm:prSet presAssocID="{AE4A2363-902D-4128-8404-A91B69A71794}" presName="root2" presStyleCnt="0"/>
      <dgm:spPr/>
    </dgm:pt>
    <dgm:pt modelId="{F3677922-CB84-419A-AE94-9AE0EB4CBC8F}" type="pres">
      <dgm:prSet presAssocID="{AE4A2363-902D-4128-8404-A91B69A7179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7F29AC-BD77-456C-A10F-00DD7873BEBD}" type="pres">
      <dgm:prSet presAssocID="{AE4A2363-902D-4128-8404-A91B69A71794}" presName="level3hierChild" presStyleCnt="0"/>
      <dgm:spPr/>
    </dgm:pt>
  </dgm:ptLst>
  <dgm:cxnLst>
    <dgm:cxn modelId="{07CF8AF0-9CAA-4AD7-8633-EE2E4723C4EB}" type="presOf" srcId="{C34BB760-5154-4EF9-A9B7-DD354D01E7A5}" destId="{3A648C75-0CDB-4EE0-8A26-A96F1BBDEBB0}" srcOrd="1" destOrd="0" presId="urn:microsoft.com/office/officeart/2005/8/layout/hierarchy2"/>
    <dgm:cxn modelId="{169120ED-6679-4580-BC17-BE6B89C3BFE8}" type="presOf" srcId="{B778B54E-BE15-4DA4-8301-959C48F826BB}" destId="{BAF6B226-A4C0-4FF9-B0AC-62FD6AC3097F}" srcOrd="0" destOrd="0" presId="urn:microsoft.com/office/officeart/2005/8/layout/hierarchy2"/>
    <dgm:cxn modelId="{329C6A43-8E1A-4518-B44D-05450AD26CC7}" type="presOf" srcId="{5F1B5147-9802-47BC-BB7E-1D8FFC1944E5}" destId="{B70AA5A2-6F2D-4D53-A97E-BE95C5BA7A49}" srcOrd="0" destOrd="0" presId="urn:microsoft.com/office/officeart/2005/8/layout/hierarchy2"/>
    <dgm:cxn modelId="{7A8C3774-EBA0-4ABF-A727-6937CF57D9A7}" type="presOf" srcId="{DF0A4A5F-E8C7-4737-9C46-0464ED086D63}" destId="{1C3D4147-E7E4-49E8-894F-D03C97353FC0}" srcOrd="0" destOrd="0" presId="urn:microsoft.com/office/officeart/2005/8/layout/hierarchy2"/>
    <dgm:cxn modelId="{744A74F0-C2DE-4FE0-BA9C-B874FB5C3B50}" type="presOf" srcId="{EF244694-8A57-439C-844E-293AEE890127}" destId="{366BBA0B-AE3A-493F-9859-98F64CBD51BF}" srcOrd="1" destOrd="0" presId="urn:microsoft.com/office/officeart/2005/8/layout/hierarchy2"/>
    <dgm:cxn modelId="{51D59C1F-6B0C-4DC0-BDEA-8F8261110804}" type="presOf" srcId="{C885E38B-198E-4080-83D5-4117C0FA0C09}" destId="{55592CB0-D525-49B1-8082-78E101FF5CDB}" srcOrd="0" destOrd="0" presId="urn:microsoft.com/office/officeart/2005/8/layout/hierarchy2"/>
    <dgm:cxn modelId="{8A40F3A3-16B4-4BD7-BEA9-802AC36E1B6D}" srcId="{B778B54E-BE15-4DA4-8301-959C48F826BB}" destId="{A25703D6-377A-41F4-8FC9-535D7488B287}" srcOrd="4" destOrd="0" parTransId="{E5046D09-858C-4E9C-943D-F5D0B5AE913F}" sibTransId="{70098ECB-1E64-47BC-9D1B-A637549FE016}"/>
    <dgm:cxn modelId="{EB5A822B-94BC-4DF1-9E49-C67D78A0CD1B}" type="presOf" srcId="{E8BFA963-9436-4BCD-B828-3B899377E86B}" destId="{96BC820D-905A-4293-8664-297C847DAC25}" srcOrd="0" destOrd="0" presId="urn:microsoft.com/office/officeart/2005/8/layout/hierarchy2"/>
    <dgm:cxn modelId="{4D60FED5-9663-4240-A7B2-026CC37CEAAE}" type="presOf" srcId="{E5046D09-858C-4E9C-943D-F5D0B5AE913F}" destId="{BF347371-C57B-444E-BA40-7E7CE93C9E73}" srcOrd="0" destOrd="0" presId="urn:microsoft.com/office/officeart/2005/8/layout/hierarchy2"/>
    <dgm:cxn modelId="{98730DF8-937E-493D-9A2C-20E29004B096}" srcId="{5F1B5147-9802-47BC-BB7E-1D8FFC1944E5}" destId="{E8BFA963-9436-4BCD-B828-3B899377E86B}" srcOrd="0" destOrd="0" parTransId="{2D0403F4-3B48-49F4-9A27-AE32E3E83EFA}" sibTransId="{EFA25888-9779-45CC-81DA-D454F3957253}"/>
    <dgm:cxn modelId="{1131AA5E-BCCC-4183-B157-D3BF7F876969}" type="presOf" srcId="{E5046D09-858C-4E9C-943D-F5D0B5AE913F}" destId="{FBCF8CE0-5D62-4C3F-AC8D-B4DF0DD5D77E}" srcOrd="1" destOrd="0" presId="urn:microsoft.com/office/officeart/2005/8/layout/hierarchy2"/>
    <dgm:cxn modelId="{F4A7A0C4-C043-4FBB-82BD-42B05829EC82}" type="presOf" srcId="{8AADB21D-C7DD-484E-A033-C0166DE7B31D}" destId="{6A4E5ADE-5996-411C-A46E-1B6F06270D00}" srcOrd="0" destOrd="0" presId="urn:microsoft.com/office/officeart/2005/8/layout/hierarchy2"/>
    <dgm:cxn modelId="{B4C23510-0FAC-4430-AFCD-B01B23D95A26}" type="presOf" srcId="{7047EA34-C92C-45D7-90C4-3E8623895A94}" destId="{63893DC9-E86F-4A6A-9B2D-0751CB039495}" srcOrd="0" destOrd="0" presId="urn:microsoft.com/office/officeart/2005/8/layout/hierarchy2"/>
    <dgm:cxn modelId="{090BEB58-66BD-4092-AAF1-E5135A62BDA2}" type="presOf" srcId="{466601E4-ED74-41FC-BC18-745E2C1E7E61}" destId="{A13A4378-38AA-486A-8DDF-EF0B08CE7630}" srcOrd="0" destOrd="0" presId="urn:microsoft.com/office/officeart/2005/8/layout/hierarchy2"/>
    <dgm:cxn modelId="{A4D2EEBA-9600-46AD-91BD-5E69370C8F29}" srcId="{B778B54E-BE15-4DA4-8301-959C48F826BB}" destId="{466601E4-ED74-41FC-BC18-745E2C1E7E61}" srcOrd="2" destOrd="0" parTransId="{C885E38B-198E-4080-83D5-4117C0FA0C09}" sibTransId="{0B87B948-6B26-4758-A6AF-CDCFF32CBCAB}"/>
    <dgm:cxn modelId="{1A7B2A09-CB63-4FAC-901A-1E1BEBACC035}" type="presOf" srcId="{EF244694-8A57-439C-844E-293AEE890127}" destId="{6136B625-E6C4-4003-A0D1-712FD20F2AD2}" srcOrd="0" destOrd="0" presId="urn:microsoft.com/office/officeart/2005/8/layout/hierarchy2"/>
    <dgm:cxn modelId="{E2EA0AD7-27F2-4B6A-A7CF-AE05CB9C4B89}" srcId="{44A81816-18E8-47FC-B4B7-CD997AD370FA}" destId="{C1F758A2-281A-49BB-AC52-8434038DF0AC}" srcOrd="0" destOrd="0" parTransId="{83D61856-D984-4301-8B27-5E2F4F5A70AC}" sibTransId="{0B292936-7EA6-44AC-8867-DDBC617D073A}"/>
    <dgm:cxn modelId="{69E6FD56-0499-4570-A1B5-6B539F4A1EEB}" srcId="{B778B54E-BE15-4DA4-8301-959C48F826BB}" destId="{7047EA34-C92C-45D7-90C4-3E8623895A94}" srcOrd="1" destOrd="0" parTransId="{C34BB760-5154-4EF9-A9B7-DD354D01E7A5}" sibTransId="{D4FB56E8-5DF1-4A39-AFE3-F20226E9F1E2}"/>
    <dgm:cxn modelId="{2018EFBE-52AA-4BFC-8E71-1F33D1CC7C9B}" type="presOf" srcId="{C92D7945-1AC1-4901-B3E1-069B35289A0A}" destId="{576EBCE4-2658-40F0-A01F-8884020B6FC8}" srcOrd="1" destOrd="0" presId="urn:microsoft.com/office/officeart/2005/8/layout/hierarchy2"/>
    <dgm:cxn modelId="{A5BD3F38-207C-4491-B45F-325F7BDB54B9}" type="presOf" srcId="{44A81816-18E8-47FC-B4B7-CD997AD370FA}" destId="{94DA7379-BC55-468D-9227-A06727B1AA4C}" srcOrd="0" destOrd="0" presId="urn:microsoft.com/office/officeart/2005/8/layout/hierarchy2"/>
    <dgm:cxn modelId="{7E4021B9-3E6C-417B-8201-823E7DFCD819}" type="presOf" srcId="{C631D01F-56BE-4BA3-B032-7161A02A3480}" destId="{755BC4A8-C671-4492-AC17-1731C1ECAF01}" srcOrd="0" destOrd="0" presId="urn:microsoft.com/office/officeart/2005/8/layout/hierarchy2"/>
    <dgm:cxn modelId="{028F0D0B-FA68-4866-95FC-C4C1A134D150}" type="presOf" srcId="{C92D7945-1AC1-4901-B3E1-069B35289A0A}" destId="{AD553295-770C-41D8-9147-2B4161EF2BB0}" srcOrd="0" destOrd="0" presId="urn:microsoft.com/office/officeart/2005/8/layout/hierarchy2"/>
    <dgm:cxn modelId="{CC00B812-9F31-4B9D-AE0B-207D788C3947}" type="presOf" srcId="{2D0403F4-3B48-49F4-9A27-AE32E3E83EFA}" destId="{8F251103-DC44-4247-BA36-3C4CFE12A454}" srcOrd="0" destOrd="0" presId="urn:microsoft.com/office/officeart/2005/8/layout/hierarchy2"/>
    <dgm:cxn modelId="{0F315293-CB28-4462-9B14-8BA3FE92488E}" type="presOf" srcId="{C1F758A2-281A-49BB-AC52-8434038DF0AC}" destId="{E1754955-7445-448E-A9F4-42A490262B0A}" srcOrd="0" destOrd="0" presId="urn:microsoft.com/office/officeart/2005/8/layout/hierarchy2"/>
    <dgm:cxn modelId="{A13B5C06-150B-4CCA-A331-F60770BCF6CA}" type="presOf" srcId="{C34BB760-5154-4EF9-A9B7-DD354D01E7A5}" destId="{AE8BFF35-CA52-4ADD-BB47-A2032E268A66}" srcOrd="0" destOrd="0" presId="urn:microsoft.com/office/officeart/2005/8/layout/hierarchy2"/>
    <dgm:cxn modelId="{A0272D5D-834B-4C29-BC08-3530A28C7075}" srcId="{B778B54E-BE15-4DA4-8301-959C48F826BB}" destId="{5F1B5147-9802-47BC-BB7E-1D8FFC1944E5}" srcOrd="3" destOrd="0" parTransId="{59BE24D3-1C5F-4DF3-8E50-5A2F0812AB15}" sibTransId="{6EB608B4-3176-47B8-89F0-5427AE6FEA01}"/>
    <dgm:cxn modelId="{364DE556-AFCA-4214-B446-D972DA8AE955}" srcId="{B778B54E-BE15-4DA4-8301-959C48F826BB}" destId="{44A81816-18E8-47FC-B4B7-CD997AD370FA}" srcOrd="0" destOrd="0" parTransId="{C92D7945-1AC1-4901-B3E1-069B35289A0A}" sibTransId="{9D162B5C-59D5-4C7C-8CE8-654A04FEB10C}"/>
    <dgm:cxn modelId="{6AC7F65F-C689-4443-800A-EB54DA29BA5F}" srcId="{DF0A4A5F-E8C7-4737-9C46-0464ED086D63}" destId="{B778B54E-BE15-4DA4-8301-959C48F826BB}" srcOrd="0" destOrd="0" parTransId="{C5FCE4C8-AE0C-437B-A890-27A7C0A0C46D}" sibTransId="{DEEA630E-BDFB-434A-A27D-3A2878AFABE8}"/>
    <dgm:cxn modelId="{CDC6BB45-9C4B-4F2C-986F-B134A5C5C685}" type="presOf" srcId="{83D61856-D984-4301-8B27-5E2F4F5A70AC}" destId="{6B2FBC7F-F607-420A-9BBA-3CF3CD2704C0}" srcOrd="1" destOrd="0" presId="urn:microsoft.com/office/officeart/2005/8/layout/hierarchy2"/>
    <dgm:cxn modelId="{03D1C9CD-04C4-4993-9FDE-E84533D5B328}" type="presOf" srcId="{59BE24D3-1C5F-4DF3-8E50-5A2F0812AB15}" destId="{13ABDB49-5B86-4BE6-96F1-D42FBC379340}" srcOrd="1" destOrd="0" presId="urn:microsoft.com/office/officeart/2005/8/layout/hierarchy2"/>
    <dgm:cxn modelId="{936E9030-EFF4-4C72-AEE7-4CB7AE364EC0}" type="presOf" srcId="{83D61856-D984-4301-8B27-5E2F4F5A70AC}" destId="{AB7767E4-9730-49B0-8677-C2C500622B30}" srcOrd="0" destOrd="0" presId="urn:microsoft.com/office/officeart/2005/8/layout/hierarchy2"/>
    <dgm:cxn modelId="{11AFA49E-5043-4019-A8AF-0F259803C7AC}" type="presOf" srcId="{A25703D6-377A-41F4-8FC9-535D7488B287}" destId="{5DE86EFE-595E-43DC-B967-22C81DD9E8AF}" srcOrd="0" destOrd="0" presId="urn:microsoft.com/office/officeart/2005/8/layout/hierarchy2"/>
    <dgm:cxn modelId="{10457DDD-16BD-4E4F-9D48-E3ADCBEE3916}" type="presOf" srcId="{59BE24D3-1C5F-4DF3-8E50-5A2F0812AB15}" destId="{7805C632-D09E-4FA3-BD3C-3D872A1C7CB8}" srcOrd="0" destOrd="0" presId="urn:microsoft.com/office/officeart/2005/8/layout/hierarchy2"/>
    <dgm:cxn modelId="{48DDCB11-6BE0-41F1-9954-ED3DB38D23B5}" type="presOf" srcId="{AE4A2363-902D-4128-8404-A91B69A71794}" destId="{F3677922-CB84-419A-AE94-9AE0EB4CBC8F}" srcOrd="0" destOrd="0" presId="urn:microsoft.com/office/officeart/2005/8/layout/hierarchy2"/>
    <dgm:cxn modelId="{1699DC87-89BC-445E-B914-6063583A03F5}" type="presOf" srcId="{C631D01F-56BE-4BA3-B032-7161A02A3480}" destId="{D041768A-B7DA-435A-A4D7-7B4740AF58C6}" srcOrd="1" destOrd="0" presId="urn:microsoft.com/office/officeart/2005/8/layout/hierarchy2"/>
    <dgm:cxn modelId="{6CEFE439-5668-46F8-9E07-E7FB9300610E}" type="presOf" srcId="{C885E38B-198E-4080-83D5-4117C0FA0C09}" destId="{05F74B22-3CE3-441D-856D-EACF8B753AF2}" srcOrd="1" destOrd="0" presId="urn:microsoft.com/office/officeart/2005/8/layout/hierarchy2"/>
    <dgm:cxn modelId="{95064502-DE59-4966-A8D0-77184D2F9CC1}" type="presOf" srcId="{2D0403F4-3B48-49F4-9A27-AE32E3E83EFA}" destId="{7A6453AC-2DCE-4B0E-BF88-51F70E02214C}" srcOrd="1" destOrd="0" presId="urn:microsoft.com/office/officeart/2005/8/layout/hierarchy2"/>
    <dgm:cxn modelId="{03F67A9E-3F77-4593-BAC1-0D242DFDE56F}" srcId="{466601E4-ED74-41FC-BC18-745E2C1E7E61}" destId="{8AADB21D-C7DD-484E-A033-C0166DE7B31D}" srcOrd="0" destOrd="0" parTransId="{C631D01F-56BE-4BA3-B032-7161A02A3480}" sibTransId="{851F1590-5A7A-4236-B041-37FD5C1AD7E0}"/>
    <dgm:cxn modelId="{5FC87643-5662-486B-8B7F-9B3C8034585B}" srcId="{A25703D6-377A-41F4-8FC9-535D7488B287}" destId="{AE4A2363-902D-4128-8404-A91B69A71794}" srcOrd="0" destOrd="0" parTransId="{EF244694-8A57-439C-844E-293AEE890127}" sibTransId="{A3E4F8FC-7013-42AE-B13B-090A42D9F281}"/>
    <dgm:cxn modelId="{60590627-9C47-430B-A696-B527A0023588}" type="presParOf" srcId="{1C3D4147-E7E4-49E8-894F-D03C97353FC0}" destId="{9B8280E1-F295-4D97-A93F-8A205CE191DC}" srcOrd="0" destOrd="0" presId="urn:microsoft.com/office/officeart/2005/8/layout/hierarchy2"/>
    <dgm:cxn modelId="{96CE4432-F166-4CC2-8B2E-D5A467592719}" type="presParOf" srcId="{9B8280E1-F295-4D97-A93F-8A205CE191DC}" destId="{BAF6B226-A4C0-4FF9-B0AC-62FD6AC3097F}" srcOrd="0" destOrd="0" presId="urn:microsoft.com/office/officeart/2005/8/layout/hierarchy2"/>
    <dgm:cxn modelId="{3EF03AA1-5034-4563-9C10-1CEDA03712E6}" type="presParOf" srcId="{9B8280E1-F295-4D97-A93F-8A205CE191DC}" destId="{C66229B8-23C3-439D-92B5-BE1B9D8F5E56}" srcOrd="1" destOrd="0" presId="urn:microsoft.com/office/officeart/2005/8/layout/hierarchy2"/>
    <dgm:cxn modelId="{3A6FC239-D4A7-452F-9ADF-8FA4DE494A41}" type="presParOf" srcId="{C66229B8-23C3-439D-92B5-BE1B9D8F5E56}" destId="{AD553295-770C-41D8-9147-2B4161EF2BB0}" srcOrd="0" destOrd="0" presId="urn:microsoft.com/office/officeart/2005/8/layout/hierarchy2"/>
    <dgm:cxn modelId="{6D717FA4-9658-43E4-9E22-20235E7CE62F}" type="presParOf" srcId="{AD553295-770C-41D8-9147-2B4161EF2BB0}" destId="{576EBCE4-2658-40F0-A01F-8884020B6FC8}" srcOrd="0" destOrd="0" presId="urn:microsoft.com/office/officeart/2005/8/layout/hierarchy2"/>
    <dgm:cxn modelId="{E5DBE819-BE0C-48FC-9C2B-122B02D1F3CA}" type="presParOf" srcId="{C66229B8-23C3-439D-92B5-BE1B9D8F5E56}" destId="{9769D2DD-FD39-433D-9F8B-BEA3C9EB9CEF}" srcOrd="1" destOrd="0" presId="urn:microsoft.com/office/officeart/2005/8/layout/hierarchy2"/>
    <dgm:cxn modelId="{9DB0364F-2933-4D2B-9D0C-7E9EEE7D9816}" type="presParOf" srcId="{9769D2DD-FD39-433D-9F8B-BEA3C9EB9CEF}" destId="{94DA7379-BC55-468D-9227-A06727B1AA4C}" srcOrd="0" destOrd="0" presId="urn:microsoft.com/office/officeart/2005/8/layout/hierarchy2"/>
    <dgm:cxn modelId="{52B692DD-527F-4910-BEE7-EAE3F477C818}" type="presParOf" srcId="{9769D2DD-FD39-433D-9F8B-BEA3C9EB9CEF}" destId="{168E652F-5D09-4FAF-89A6-596630858EF6}" srcOrd="1" destOrd="0" presId="urn:microsoft.com/office/officeart/2005/8/layout/hierarchy2"/>
    <dgm:cxn modelId="{49AEEB84-A839-4D65-AE21-215B2B8F111E}" type="presParOf" srcId="{168E652F-5D09-4FAF-89A6-596630858EF6}" destId="{AB7767E4-9730-49B0-8677-C2C500622B30}" srcOrd="0" destOrd="0" presId="urn:microsoft.com/office/officeart/2005/8/layout/hierarchy2"/>
    <dgm:cxn modelId="{563673AD-9E2C-4230-8AFE-E42074170B86}" type="presParOf" srcId="{AB7767E4-9730-49B0-8677-C2C500622B30}" destId="{6B2FBC7F-F607-420A-9BBA-3CF3CD2704C0}" srcOrd="0" destOrd="0" presId="urn:microsoft.com/office/officeart/2005/8/layout/hierarchy2"/>
    <dgm:cxn modelId="{0588A1B2-B2A6-4DCD-B19A-D470F26CD2F1}" type="presParOf" srcId="{168E652F-5D09-4FAF-89A6-596630858EF6}" destId="{F9E5E596-19BF-4455-A398-806A156159D5}" srcOrd="1" destOrd="0" presId="urn:microsoft.com/office/officeart/2005/8/layout/hierarchy2"/>
    <dgm:cxn modelId="{977AF830-A0AE-48E3-9F13-D9B8F4EECDBE}" type="presParOf" srcId="{F9E5E596-19BF-4455-A398-806A156159D5}" destId="{E1754955-7445-448E-A9F4-42A490262B0A}" srcOrd="0" destOrd="0" presId="urn:microsoft.com/office/officeart/2005/8/layout/hierarchy2"/>
    <dgm:cxn modelId="{9947E75F-513F-4402-A6A1-7CAF48756C98}" type="presParOf" srcId="{F9E5E596-19BF-4455-A398-806A156159D5}" destId="{E25F684F-1A70-438A-AE60-6EFCB3FC3E27}" srcOrd="1" destOrd="0" presId="urn:microsoft.com/office/officeart/2005/8/layout/hierarchy2"/>
    <dgm:cxn modelId="{54EA1D0D-8232-4670-826A-D5CAD043B97A}" type="presParOf" srcId="{C66229B8-23C3-439D-92B5-BE1B9D8F5E56}" destId="{AE8BFF35-CA52-4ADD-BB47-A2032E268A66}" srcOrd="2" destOrd="0" presId="urn:microsoft.com/office/officeart/2005/8/layout/hierarchy2"/>
    <dgm:cxn modelId="{881E779C-F85E-44E0-B4A4-2648B694E8D6}" type="presParOf" srcId="{AE8BFF35-CA52-4ADD-BB47-A2032E268A66}" destId="{3A648C75-0CDB-4EE0-8A26-A96F1BBDEBB0}" srcOrd="0" destOrd="0" presId="urn:microsoft.com/office/officeart/2005/8/layout/hierarchy2"/>
    <dgm:cxn modelId="{DBCF8254-4D29-480A-B893-FE5DE5737A2E}" type="presParOf" srcId="{C66229B8-23C3-439D-92B5-BE1B9D8F5E56}" destId="{AED62545-4C7D-4219-A1B0-1F9F8B8F259E}" srcOrd="3" destOrd="0" presId="urn:microsoft.com/office/officeart/2005/8/layout/hierarchy2"/>
    <dgm:cxn modelId="{E9782B1F-3390-43A3-9EB1-293F97FE00B4}" type="presParOf" srcId="{AED62545-4C7D-4219-A1B0-1F9F8B8F259E}" destId="{63893DC9-E86F-4A6A-9B2D-0751CB039495}" srcOrd="0" destOrd="0" presId="urn:microsoft.com/office/officeart/2005/8/layout/hierarchy2"/>
    <dgm:cxn modelId="{3E20627F-844B-40B6-8F2C-3590941EE60F}" type="presParOf" srcId="{AED62545-4C7D-4219-A1B0-1F9F8B8F259E}" destId="{DD00FA1A-F9EF-420C-9B6D-BBB7E3F75866}" srcOrd="1" destOrd="0" presId="urn:microsoft.com/office/officeart/2005/8/layout/hierarchy2"/>
    <dgm:cxn modelId="{D181A47F-F33D-4F3F-81BF-BB7BDEC2B924}" type="presParOf" srcId="{C66229B8-23C3-439D-92B5-BE1B9D8F5E56}" destId="{55592CB0-D525-49B1-8082-78E101FF5CDB}" srcOrd="4" destOrd="0" presId="urn:microsoft.com/office/officeart/2005/8/layout/hierarchy2"/>
    <dgm:cxn modelId="{A55FB872-E484-4EDC-99B1-A17B7C35B04B}" type="presParOf" srcId="{55592CB0-D525-49B1-8082-78E101FF5CDB}" destId="{05F74B22-3CE3-441D-856D-EACF8B753AF2}" srcOrd="0" destOrd="0" presId="urn:microsoft.com/office/officeart/2005/8/layout/hierarchy2"/>
    <dgm:cxn modelId="{131D33F7-92B4-44A5-9835-22A53229F044}" type="presParOf" srcId="{C66229B8-23C3-439D-92B5-BE1B9D8F5E56}" destId="{4E070DB5-0585-4A33-9168-E677322BA6CC}" srcOrd="5" destOrd="0" presId="urn:microsoft.com/office/officeart/2005/8/layout/hierarchy2"/>
    <dgm:cxn modelId="{4D49293E-6B09-4192-A5B2-31182573C7ED}" type="presParOf" srcId="{4E070DB5-0585-4A33-9168-E677322BA6CC}" destId="{A13A4378-38AA-486A-8DDF-EF0B08CE7630}" srcOrd="0" destOrd="0" presId="urn:microsoft.com/office/officeart/2005/8/layout/hierarchy2"/>
    <dgm:cxn modelId="{4EED281F-FCB1-4080-921B-AFD982CAD239}" type="presParOf" srcId="{4E070DB5-0585-4A33-9168-E677322BA6CC}" destId="{64E5A5A0-6047-4E50-BB17-9295CF259813}" srcOrd="1" destOrd="0" presId="urn:microsoft.com/office/officeart/2005/8/layout/hierarchy2"/>
    <dgm:cxn modelId="{44ED7E4B-B169-447E-8E8A-F539D349F54E}" type="presParOf" srcId="{64E5A5A0-6047-4E50-BB17-9295CF259813}" destId="{755BC4A8-C671-4492-AC17-1731C1ECAF01}" srcOrd="0" destOrd="0" presId="urn:microsoft.com/office/officeart/2005/8/layout/hierarchy2"/>
    <dgm:cxn modelId="{1D3F06B1-47D8-4D72-BFC9-F8A42990F1B2}" type="presParOf" srcId="{755BC4A8-C671-4492-AC17-1731C1ECAF01}" destId="{D041768A-B7DA-435A-A4D7-7B4740AF58C6}" srcOrd="0" destOrd="0" presId="urn:microsoft.com/office/officeart/2005/8/layout/hierarchy2"/>
    <dgm:cxn modelId="{C12DE484-AA05-448B-8748-D41EF8F15A30}" type="presParOf" srcId="{64E5A5A0-6047-4E50-BB17-9295CF259813}" destId="{0A112741-22D2-45D9-A4DC-FAA4C7B981E5}" srcOrd="1" destOrd="0" presId="urn:microsoft.com/office/officeart/2005/8/layout/hierarchy2"/>
    <dgm:cxn modelId="{DF0E5943-B9F1-4EFE-AAD8-0E68F3DA87C6}" type="presParOf" srcId="{0A112741-22D2-45D9-A4DC-FAA4C7B981E5}" destId="{6A4E5ADE-5996-411C-A46E-1B6F06270D00}" srcOrd="0" destOrd="0" presId="urn:microsoft.com/office/officeart/2005/8/layout/hierarchy2"/>
    <dgm:cxn modelId="{EE734129-8F53-4550-8DF6-11A8AB799162}" type="presParOf" srcId="{0A112741-22D2-45D9-A4DC-FAA4C7B981E5}" destId="{94702F15-8BF6-4C68-9E65-D3F6382BE13B}" srcOrd="1" destOrd="0" presId="urn:microsoft.com/office/officeart/2005/8/layout/hierarchy2"/>
    <dgm:cxn modelId="{907B0793-43AD-4806-9CC8-6CF8AC58BCBF}" type="presParOf" srcId="{C66229B8-23C3-439D-92B5-BE1B9D8F5E56}" destId="{7805C632-D09E-4FA3-BD3C-3D872A1C7CB8}" srcOrd="6" destOrd="0" presId="urn:microsoft.com/office/officeart/2005/8/layout/hierarchy2"/>
    <dgm:cxn modelId="{FD8B608F-61D0-4A97-B6B8-42220F071C9D}" type="presParOf" srcId="{7805C632-D09E-4FA3-BD3C-3D872A1C7CB8}" destId="{13ABDB49-5B86-4BE6-96F1-D42FBC379340}" srcOrd="0" destOrd="0" presId="urn:microsoft.com/office/officeart/2005/8/layout/hierarchy2"/>
    <dgm:cxn modelId="{439866E1-0C8B-4785-9080-9252B46D9ECF}" type="presParOf" srcId="{C66229B8-23C3-439D-92B5-BE1B9D8F5E56}" destId="{B50DF5A8-D964-489C-8D68-953B5A7DC427}" srcOrd="7" destOrd="0" presId="urn:microsoft.com/office/officeart/2005/8/layout/hierarchy2"/>
    <dgm:cxn modelId="{B090E07F-0C97-46B1-8EBB-A11225DA796A}" type="presParOf" srcId="{B50DF5A8-D964-489C-8D68-953B5A7DC427}" destId="{B70AA5A2-6F2D-4D53-A97E-BE95C5BA7A49}" srcOrd="0" destOrd="0" presId="urn:microsoft.com/office/officeart/2005/8/layout/hierarchy2"/>
    <dgm:cxn modelId="{4A98C1B9-C9D5-4372-A396-1C24B97E4091}" type="presParOf" srcId="{B50DF5A8-D964-489C-8D68-953B5A7DC427}" destId="{0B3D6EB6-689F-4C74-9EED-C02DF571C564}" srcOrd="1" destOrd="0" presId="urn:microsoft.com/office/officeart/2005/8/layout/hierarchy2"/>
    <dgm:cxn modelId="{FC85E770-FADB-4FB3-A794-8DD76F01BACB}" type="presParOf" srcId="{0B3D6EB6-689F-4C74-9EED-C02DF571C564}" destId="{8F251103-DC44-4247-BA36-3C4CFE12A454}" srcOrd="0" destOrd="0" presId="urn:microsoft.com/office/officeart/2005/8/layout/hierarchy2"/>
    <dgm:cxn modelId="{9EC2C3CD-E6C8-4310-82F0-545F5167ECF1}" type="presParOf" srcId="{8F251103-DC44-4247-BA36-3C4CFE12A454}" destId="{7A6453AC-2DCE-4B0E-BF88-51F70E02214C}" srcOrd="0" destOrd="0" presId="urn:microsoft.com/office/officeart/2005/8/layout/hierarchy2"/>
    <dgm:cxn modelId="{95CC9C46-8FCF-4337-A65C-211D67F159DA}" type="presParOf" srcId="{0B3D6EB6-689F-4C74-9EED-C02DF571C564}" destId="{FABEDA83-82C6-4288-BA1D-C81152D27BFD}" srcOrd="1" destOrd="0" presId="urn:microsoft.com/office/officeart/2005/8/layout/hierarchy2"/>
    <dgm:cxn modelId="{8ED307A3-B6C6-4F23-AF0C-C49E6C9C55D9}" type="presParOf" srcId="{FABEDA83-82C6-4288-BA1D-C81152D27BFD}" destId="{96BC820D-905A-4293-8664-297C847DAC25}" srcOrd="0" destOrd="0" presId="urn:microsoft.com/office/officeart/2005/8/layout/hierarchy2"/>
    <dgm:cxn modelId="{ADB92B32-749E-4A0A-9ED5-50222FCE617B}" type="presParOf" srcId="{FABEDA83-82C6-4288-BA1D-C81152D27BFD}" destId="{6C4DAE9D-4C5D-4FF1-97A3-5F4168D5C1FC}" srcOrd="1" destOrd="0" presId="urn:microsoft.com/office/officeart/2005/8/layout/hierarchy2"/>
    <dgm:cxn modelId="{30936A58-F887-4D48-92BA-C6081781F431}" type="presParOf" srcId="{C66229B8-23C3-439D-92B5-BE1B9D8F5E56}" destId="{BF347371-C57B-444E-BA40-7E7CE93C9E73}" srcOrd="8" destOrd="0" presId="urn:microsoft.com/office/officeart/2005/8/layout/hierarchy2"/>
    <dgm:cxn modelId="{D070A941-8E36-45AF-9A41-CBF560D86B94}" type="presParOf" srcId="{BF347371-C57B-444E-BA40-7E7CE93C9E73}" destId="{FBCF8CE0-5D62-4C3F-AC8D-B4DF0DD5D77E}" srcOrd="0" destOrd="0" presId="urn:microsoft.com/office/officeart/2005/8/layout/hierarchy2"/>
    <dgm:cxn modelId="{96BEC844-FFE7-4D8A-917C-16C3E031EEEF}" type="presParOf" srcId="{C66229B8-23C3-439D-92B5-BE1B9D8F5E56}" destId="{149A96AA-3225-450F-8BF3-398B15BAF86E}" srcOrd="9" destOrd="0" presId="urn:microsoft.com/office/officeart/2005/8/layout/hierarchy2"/>
    <dgm:cxn modelId="{4514C5DA-B482-4575-84C5-A493E7CE4EDA}" type="presParOf" srcId="{149A96AA-3225-450F-8BF3-398B15BAF86E}" destId="{5DE86EFE-595E-43DC-B967-22C81DD9E8AF}" srcOrd="0" destOrd="0" presId="urn:microsoft.com/office/officeart/2005/8/layout/hierarchy2"/>
    <dgm:cxn modelId="{323D2308-C269-420D-B604-FF6582A94913}" type="presParOf" srcId="{149A96AA-3225-450F-8BF3-398B15BAF86E}" destId="{EDF1D535-9DA0-4343-9FA3-BD5D7C1E3725}" srcOrd="1" destOrd="0" presId="urn:microsoft.com/office/officeart/2005/8/layout/hierarchy2"/>
    <dgm:cxn modelId="{C9CB5FFE-D4F7-4C0A-8B72-5D5904F86788}" type="presParOf" srcId="{EDF1D535-9DA0-4343-9FA3-BD5D7C1E3725}" destId="{6136B625-E6C4-4003-A0D1-712FD20F2AD2}" srcOrd="0" destOrd="0" presId="urn:microsoft.com/office/officeart/2005/8/layout/hierarchy2"/>
    <dgm:cxn modelId="{6D9A5355-A4D8-4D7B-A6B6-71220256BE5F}" type="presParOf" srcId="{6136B625-E6C4-4003-A0D1-712FD20F2AD2}" destId="{366BBA0B-AE3A-493F-9859-98F64CBD51BF}" srcOrd="0" destOrd="0" presId="urn:microsoft.com/office/officeart/2005/8/layout/hierarchy2"/>
    <dgm:cxn modelId="{AAD2322F-5BAC-4BCC-834D-FE7E7324AF81}" type="presParOf" srcId="{EDF1D535-9DA0-4343-9FA3-BD5D7C1E3725}" destId="{DC741EC1-56D5-4499-A1D7-709E39A2CA42}" srcOrd="1" destOrd="0" presId="urn:microsoft.com/office/officeart/2005/8/layout/hierarchy2"/>
    <dgm:cxn modelId="{F248D6ED-E474-4D63-981D-EC9A20B9E697}" type="presParOf" srcId="{DC741EC1-56D5-4499-A1D7-709E39A2CA42}" destId="{F3677922-CB84-419A-AE94-9AE0EB4CBC8F}" srcOrd="0" destOrd="0" presId="urn:microsoft.com/office/officeart/2005/8/layout/hierarchy2"/>
    <dgm:cxn modelId="{F4ADB6BF-A688-418E-9C1B-3A95643471DC}" type="presParOf" srcId="{DC741EC1-56D5-4499-A1D7-709E39A2CA42}" destId="{CB7F29AC-BD77-456C-A10F-00DD7873BE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FCEA8D-0599-4C67-A31F-0C3BCD54D5B4}" type="doc">
      <dgm:prSet loTypeId="urn:microsoft.com/office/officeart/2005/8/layout/cycle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FBAB88-BD0C-42BB-A079-B0B5D2F3BC9E}">
      <dgm:prSet phldrT="[Texto]"/>
      <dgm:spPr/>
      <dgm:t>
        <a:bodyPr/>
        <a:lstStyle/>
        <a:p>
          <a:r>
            <a:rPr lang="es-ES" dirty="0" smtClean="0"/>
            <a:t>Tiempo promedio de pago</a:t>
          </a:r>
          <a:endParaRPr lang="es-ES" dirty="0"/>
        </a:p>
      </dgm:t>
    </dgm:pt>
    <dgm:pt modelId="{641FB48B-03A8-4DF2-97AC-DE19CC8A656F}" type="parTrans" cxnId="{007A2C44-494E-4E00-BDC0-29E57B93AA87}">
      <dgm:prSet/>
      <dgm:spPr/>
      <dgm:t>
        <a:bodyPr/>
        <a:lstStyle/>
        <a:p>
          <a:endParaRPr lang="es-ES"/>
        </a:p>
      </dgm:t>
    </dgm:pt>
    <dgm:pt modelId="{502F1494-40C5-4271-913A-A3C29998252B}" type="sibTrans" cxnId="{007A2C44-494E-4E00-BDC0-29E57B93AA87}">
      <dgm:prSet/>
      <dgm:spPr/>
      <dgm:t>
        <a:bodyPr/>
        <a:lstStyle/>
        <a:p>
          <a:endParaRPr lang="es-ES"/>
        </a:p>
      </dgm:t>
    </dgm:pt>
    <dgm:pt modelId="{2274AF27-FBF2-444F-92DB-AAA20581F391}">
      <dgm:prSet/>
      <dgm:spPr/>
      <dgm:t>
        <a:bodyPr/>
        <a:lstStyle/>
        <a:p>
          <a:r>
            <a:rPr lang="es-ES" dirty="0" smtClean="0"/>
            <a:t>Tipo de endeudamiento</a:t>
          </a:r>
          <a:endParaRPr lang="es-ES" dirty="0"/>
        </a:p>
      </dgm:t>
    </dgm:pt>
    <dgm:pt modelId="{A54D8DFA-A36F-4AD7-BFD7-F3D349527A69}" type="parTrans" cxnId="{740AE92E-B1A0-4524-B561-701226A26194}">
      <dgm:prSet/>
      <dgm:spPr/>
      <dgm:t>
        <a:bodyPr/>
        <a:lstStyle/>
        <a:p>
          <a:endParaRPr lang="es-ES"/>
        </a:p>
      </dgm:t>
    </dgm:pt>
    <dgm:pt modelId="{6A644EA9-762A-4BB0-8148-6B4F1FA658FB}" type="sibTrans" cxnId="{740AE92E-B1A0-4524-B561-701226A26194}">
      <dgm:prSet/>
      <dgm:spPr/>
      <dgm:t>
        <a:bodyPr/>
        <a:lstStyle/>
        <a:p>
          <a:endParaRPr lang="es-ES"/>
        </a:p>
      </dgm:t>
    </dgm:pt>
    <dgm:pt modelId="{8C6A9766-653A-46E4-A030-2AEDAA3952AC}">
      <dgm:prSet/>
      <dgm:spPr/>
      <dgm:t>
        <a:bodyPr/>
        <a:lstStyle/>
        <a:p>
          <a:r>
            <a:rPr lang="es-ES" dirty="0" smtClean="0"/>
            <a:t>Monto de endeudamiento</a:t>
          </a:r>
          <a:endParaRPr lang="es-ES" dirty="0"/>
        </a:p>
      </dgm:t>
    </dgm:pt>
    <dgm:pt modelId="{BBAD5E0D-C89C-4D52-8901-4DC75A183A5D}" type="parTrans" cxnId="{61107A24-2BA2-420A-9E0A-B1EEE93E7460}">
      <dgm:prSet/>
      <dgm:spPr/>
      <dgm:t>
        <a:bodyPr/>
        <a:lstStyle/>
        <a:p>
          <a:endParaRPr lang="es-ES"/>
        </a:p>
      </dgm:t>
    </dgm:pt>
    <dgm:pt modelId="{49F2E687-FF6F-4306-B1C0-272CE56AB10A}" type="sibTrans" cxnId="{61107A24-2BA2-420A-9E0A-B1EEE93E7460}">
      <dgm:prSet/>
      <dgm:spPr/>
      <dgm:t>
        <a:bodyPr/>
        <a:lstStyle/>
        <a:p>
          <a:endParaRPr lang="es-ES"/>
        </a:p>
      </dgm:t>
    </dgm:pt>
    <dgm:pt modelId="{DE74C74B-F380-4ECB-B0C4-871B75D5BD64}">
      <dgm:prSet/>
      <dgm:spPr/>
      <dgm:t>
        <a:bodyPr/>
        <a:lstStyle/>
        <a:p>
          <a:r>
            <a:rPr lang="es-ES" dirty="0" smtClean="0"/>
            <a:t>Rendimientos financieros</a:t>
          </a:r>
          <a:endParaRPr lang="es-ES" dirty="0"/>
        </a:p>
      </dgm:t>
    </dgm:pt>
    <dgm:pt modelId="{FE8B0C74-F91C-4162-B101-316BDC78191F}" type="parTrans" cxnId="{9EBE6E14-3459-486F-A2A1-759B87CCC18E}">
      <dgm:prSet/>
      <dgm:spPr/>
      <dgm:t>
        <a:bodyPr/>
        <a:lstStyle/>
        <a:p>
          <a:endParaRPr lang="es-ES"/>
        </a:p>
      </dgm:t>
    </dgm:pt>
    <dgm:pt modelId="{6C765221-82C1-418B-8785-C3F24A1E6691}" type="sibTrans" cxnId="{9EBE6E14-3459-486F-A2A1-759B87CCC18E}">
      <dgm:prSet/>
      <dgm:spPr/>
      <dgm:t>
        <a:bodyPr/>
        <a:lstStyle/>
        <a:p>
          <a:endParaRPr lang="es-ES"/>
        </a:p>
      </dgm:t>
    </dgm:pt>
    <dgm:pt modelId="{EB1B6C97-AE37-4A57-85B2-8070861608FD}">
      <dgm:prSet/>
      <dgm:spPr/>
      <dgm:t>
        <a:bodyPr/>
        <a:lstStyle/>
        <a:p>
          <a:r>
            <a:rPr lang="es-ES" dirty="0" smtClean="0"/>
            <a:t>Litigiosidad</a:t>
          </a:r>
          <a:endParaRPr lang="es-ES" dirty="0"/>
        </a:p>
      </dgm:t>
    </dgm:pt>
    <dgm:pt modelId="{08E667A7-C4E1-4E3F-9CA3-6498135744B7}" type="parTrans" cxnId="{2AD03148-D1A8-45FB-9E0D-EA7FCB335DD0}">
      <dgm:prSet/>
      <dgm:spPr/>
      <dgm:t>
        <a:bodyPr/>
        <a:lstStyle/>
        <a:p>
          <a:endParaRPr lang="es-ES"/>
        </a:p>
      </dgm:t>
    </dgm:pt>
    <dgm:pt modelId="{338952F7-E068-4052-9717-82144C60DD1D}" type="sibTrans" cxnId="{2AD03148-D1A8-45FB-9E0D-EA7FCB335DD0}">
      <dgm:prSet/>
      <dgm:spPr/>
      <dgm:t>
        <a:bodyPr/>
        <a:lstStyle/>
        <a:p>
          <a:endParaRPr lang="es-ES"/>
        </a:p>
      </dgm:t>
    </dgm:pt>
    <dgm:pt modelId="{39383A35-3F6C-48C6-9FBE-B2E329799BAE}">
      <dgm:prSet/>
      <dgm:spPr/>
      <dgm:t>
        <a:bodyPr/>
        <a:lstStyle/>
        <a:p>
          <a:r>
            <a:rPr lang="es-ES" dirty="0" smtClean="0"/>
            <a:t>Tiempo de prescripción</a:t>
          </a:r>
          <a:endParaRPr lang="es-ES" dirty="0"/>
        </a:p>
      </dgm:t>
    </dgm:pt>
    <dgm:pt modelId="{0211C335-B2E1-4433-B7ED-235C03A09C78}" type="parTrans" cxnId="{54E19E16-FE44-43B1-B438-0E02D6756A71}">
      <dgm:prSet/>
      <dgm:spPr/>
      <dgm:t>
        <a:bodyPr/>
        <a:lstStyle/>
        <a:p>
          <a:endParaRPr lang="es-ES"/>
        </a:p>
      </dgm:t>
    </dgm:pt>
    <dgm:pt modelId="{87546DEC-9DE6-4D4C-AD06-6D5FAEC8633A}" type="sibTrans" cxnId="{54E19E16-FE44-43B1-B438-0E02D6756A71}">
      <dgm:prSet/>
      <dgm:spPr/>
      <dgm:t>
        <a:bodyPr/>
        <a:lstStyle/>
        <a:p>
          <a:endParaRPr lang="es-ES"/>
        </a:p>
      </dgm:t>
    </dgm:pt>
    <dgm:pt modelId="{787374A4-3F20-415A-AA8E-AAFAF8DC3558}">
      <dgm:prSet/>
      <dgm:spPr/>
      <dgm:t>
        <a:bodyPr/>
        <a:lstStyle/>
        <a:p>
          <a:r>
            <a:rPr lang="es-ES" dirty="0" smtClean="0"/>
            <a:t>Coactiva activa</a:t>
          </a:r>
          <a:endParaRPr lang="es-ES" dirty="0"/>
        </a:p>
      </dgm:t>
    </dgm:pt>
    <dgm:pt modelId="{42A490D9-8086-4677-A6D4-833409863172}" type="parTrans" cxnId="{92D30465-06D4-41C1-84B7-E3129E57279B}">
      <dgm:prSet/>
      <dgm:spPr/>
      <dgm:t>
        <a:bodyPr/>
        <a:lstStyle/>
        <a:p>
          <a:endParaRPr lang="es-ES"/>
        </a:p>
      </dgm:t>
    </dgm:pt>
    <dgm:pt modelId="{2046E452-3A2A-4CAD-A346-CF42A3F4C8B3}" type="sibTrans" cxnId="{92D30465-06D4-41C1-84B7-E3129E57279B}">
      <dgm:prSet/>
      <dgm:spPr/>
      <dgm:t>
        <a:bodyPr/>
        <a:lstStyle/>
        <a:p>
          <a:endParaRPr lang="es-ES"/>
        </a:p>
      </dgm:t>
    </dgm:pt>
    <dgm:pt modelId="{60F49BFD-E9DA-4EAC-AE1D-7C98DE937D30}" type="pres">
      <dgm:prSet presAssocID="{70FCEA8D-0599-4C67-A31F-0C3BCD54D5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92CD0B-3E75-4BCE-8837-EFB5AD0011A1}" type="pres">
      <dgm:prSet presAssocID="{70FCEA8D-0599-4C67-A31F-0C3BCD54D5B4}" presName="cycle" presStyleCnt="0"/>
      <dgm:spPr/>
    </dgm:pt>
    <dgm:pt modelId="{F1674D82-1085-492A-9248-0195024DE816}" type="pres">
      <dgm:prSet presAssocID="{AAFBAB88-BD0C-42BB-A079-B0B5D2F3BC9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C4CD7-CF11-44B3-8672-C6892094D347}" type="pres">
      <dgm:prSet presAssocID="{502F1494-40C5-4271-913A-A3C29998252B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B45CA36B-35C3-4EB9-B375-F723A8C309BB}" type="pres">
      <dgm:prSet presAssocID="{2274AF27-FBF2-444F-92DB-AAA20581F391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2CEE58-25C3-4A00-9019-E994B43571E2}" type="pres">
      <dgm:prSet presAssocID="{8C6A9766-653A-46E4-A030-2AEDAA3952AC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A4FB7F-715F-4BF0-8C20-FA33437EBB8E}" type="pres">
      <dgm:prSet presAssocID="{DE74C74B-F380-4ECB-B0C4-871B75D5BD6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D60C0-9F2A-4FC4-83FB-DC3E31384F6F}" type="pres">
      <dgm:prSet presAssocID="{EB1B6C97-AE37-4A57-85B2-8070861608FD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6A1FB-D0F6-44E0-ADAA-EAA50F65DAD2}" type="pres">
      <dgm:prSet presAssocID="{39383A35-3F6C-48C6-9FBE-B2E329799BA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897F32-D36E-4BDC-B56E-305F6F234E0B}" type="pres">
      <dgm:prSet presAssocID="{787374A4-3F20-415A-AA8E-AAFAF8DC3558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1B05C8-BA44-4A13-AB7B-587197E5F607}" type="presOf" srcId="{502F1494-40C5-4271-913A-A3C29998252B}" destId="{2C3C4CD7-CF11-44B3-8672-C6892094D347}" srcOrd="0" destOrd="0" presId="urn:microsoft.com/office/officeart/2005/8/layout/cycle3"/>
    <dgm:cxn modelId="{6C1465D4-BA6A-44D6-9FFC-C5A869F64B86}" type="presOf" srcId="{DE74C74B-F380-4ECB-B0C4-871B75D5BD64}" destId="{68A4FB7F-715F-4BF0-8C20-FA33437EBB8E}" srcOrd="0" destOrd="0" presId="urn:microsoft.com/office/officeart/2005/8/layout/cycle3"/>
    <dgm:cxn modelId="{317A92FD-5BD2-4EF0-9BCB-69F45CE7E385}" type="presOf" srcId="{2274AF27-FBF2-444F-92DB-AAA20581F391}" destId="{B45CA36B-35C3-4EB9-B375-F723A8C309BB}" srcOrd="0" destOrd="0" presId="urn:microsoft.com/office/officeart/2005/8/layout/cycle3"/>
    <dgm:cxn modelId="{54E19E16-FE44-43B1-B438-0E02D6756A71}" srcId="{70FCEA8D-0599-4C67-A31F-0C3BCD54D5B4}" destId="{39383A35-3F6C-48C6-9FBE-B2E329799BAE}" srcOrd="5" destOrd="0" parTransId="{0211C335-B2E1-4433-B7ED-235C03A09C78}" sibTransId="{87546DEC-9DE6-4D4C-AD06-6D5FAEC8633A}"/>
    <dgm:cxn modelId="{1C8A6747-313C-4EF7-BD65-2057305156A7}" type="presOf" srcId="{8C6A9766-653A-46E4-A030-2AEDAA3952AC}" destId="{D72CEE58-25C3-4A00-9019-E994B43571E2}" srcOrd="0" destOrd="0" presId="urn:microsoft.com/office/officeart/2005/8/layout/cycle3"/>
    <dgm:cxn modelId="{740AE92E-B1A0-4524-B561-701226A26194}" srcId="{70FCEA8D-0599-4C67-A31F-0C3BCD54D5B4}" destId="{2274AF27-FBF2-444F-92DB-AAA20581F391}" srcOrd="1" destOrd="0" parTransId="{A54D8DFA-A36F-4AD7-BFD7-F3D349527A69}" sibTransId="{6A644EA9-762A-4BB0-8148-6B4F1FA658FB}"/>
    <dgm:cxn modelId="{61107A24-2BA2-420A-9E0A-B1EEE93E7460}" srcId="{70FCEA8D-0599-4C67-A31F-0C3BCD54D5B4}" destId="{8C6A9766-653A-46E4-A030-2AEDAA3952AC}" srcOrd="2" destOrd="0" parTransId="{BBAD5E0D-C89C-4D52-8901-4DC75A183A5D}" sibTransId="{49F2E687-FF6F-4306-B1C0-272CE56AB10A}"/>
    <dgm:cxn modelId="{92D30465-06D4-41C1-84B7-E3129E57279B}" srcId="{70FCEA8D-0599-4C67-A31F-0C3BCD54D5B4}" destId="{787374A4-3F20-415A-AA8E-AAFAF8DC3558}" srcOrd="6" destOrd="0" parTransId="{42A490D9-8086-4677-A6D4-833409863172}" sibTransId="{2046E452-3A2A-4CAD-A346-CF42A3F4C8B3}"/>
    <dgm:cxn modelId="{9EBE6E14-3459-486F-A2A1-759B87CCC18E}" srcId="{70FCEA8D-0599-4C67-A31F-0C3BCD54D5B4}" destId="{DE74C74B-F380-4ECB-B0C4-871B75D5BD64}" srcOrd="3" destOrd="0" parTransId="{FE8B0C74-F91C-4162-B101-316BDC78191F}" sibTransId="{6C765221-82C1-418B-8785-C3F24A1E6691}"/>
    <dgm:cxn modelId="{CA331239-2433-430D-8276-5685475E9226}" type="presOf" srcId="{70FCEA8D-0599-4C67-A31F-0C3BCD54D5B4}" destId="{60F49BFD-E9DA-4EAC-AE1D-7C98DE937D30}" srcOrd="0" destOrd="0" presId="urn:microsoft.com/office/officeart/2005/8/layout/cycle3"/>
    <dgm:cxn modelId="{BE85A667-3D62-42D7-8FC7-382CF8C28E45}" type="presOf" srcId="{AAFBAB88-BD0C-42BB-A079-B0B5D2F3BC9E}" destId="{F1674D82-1085-492A-9248-0195024DE816}" srcOrd="0" destOrd="0" presId="urn:microsoft.com/office/officeart/2005/8/layout/cycle3"/>
    <dgm:cxn modelId="{9D9F0E26-7A24-40E7-8E8F-128F2FCA9139}" type="presOf" srcId="{39383A35-3F6C-48C6-9FBE-B2E329799BAE}" destId="{6546A1FB-D0F6-44E0-ADAA-EAA50F65DAD2}" srcOrd="0" destOrd="0" presId="urn:microsoft.com/office/officeart/2005/8/layout/cycle3"/>
    <dgm:cxn modelId="{47043607-3249-49C0-9EF1-3567FA82C50A}" type="presOf" srcId="{787374A4-3F20-415A-AA8E-AAFAF8DC3558}" destId="{68897F32-D36E-4BDC-B56E-305F6F234E0B}" srcOrd="0" destOrd="0" presId="urn:microsoft.com/office/officeart/2005/8/layout/cycle3"/>
    <dgm:cxn modelId="{007A2C44-494E-4E00-BDC0-29E57B93AA87}" srcId="{70FCEA8D-0599-4C67-A31F-0C3BCD54D5B4}" destId="{AAFBAB88-BD0C-42BB-A079-B0B5D2F3BC9E}" srcOrd="0" destOrd="0" parTransId="{641FB48B-03A8-4DF2-97AC-DE19CC8A656F}" sibTransId="{502F1494-40C5-4271-913A-A3C29998252B}"/>
    <dgm:cxn modelId="{2AD03148-D1A8-45FB-9E0D-EA7FCB335DD0}" srcId="{70FCEA8D-0599-4C67-A31F-0C3BCD54D5B4}" destId="{EB1B6C97-AE37-4A57-85B2-8070861608FD}" srcOrd="4" destOrd="0" parTransId="{08E667A7-C4E1-4E3F-9CA3-6498135744B7}" sibTransId="{338952F7-E068-4052-9717-82144C60DD1D}"/>
    <dgm:cxn modelId="{0790C04E-F328-41C8-BB53-7C55B7221B1B}" type="presOf" srcId="{EB1B6C97-AE37-4A57-85B2-8070861608FD}" destId="{BA8D60C0-9F2A-4FC4-83FB-DC3E31384F6F}" srcOrd="0" destOrd="0" presId="urn:microsoft.com/office/officeart/2005/8/layout/cycle3"/>
    <dgm:cxn modelId="{EA885E02-ECD7-491D-B13E-517673CF8075}" type="presParOf" srcId="{60F49BFD-E9DA-4EAC-AE1D-7C98DE937D30}" destId="{1B92CD0B-3E75-4BCE-8837-EFB5AD0011A1}" srcOrd="0" destOrd="0" presId="urn:microsoft.com/office/officeart/2005/8/layout/cycle3"/>
    <dgm:cxn modelId="{20B4B6E2-3677-4C9F-A9C1-72A61BC44CD1}" type="presParOf" srcId="{1B92CD0B-3E75-4BCE-8837-EFB5AD0011A1}" destId="{F1674D82-1085-492A-9248-0195024DE816}" srcOrd="0" destOrd="0" presId="urn:microsoft.com/office/officeart/2005/8/layout/cycle3"/>
    <dgm:cxn modelId="{FA2A4950-5C41-422E-A372-DB3AB4AA6167}" type="presParOf" srcId="{1B92CD0B-3E75-4BCE-8837-EFB5AD0011A1}" destId="{2C3C4CD7-CF11-44B3-8672-C6892094D347}" srcOrd="1" destOrd="0" presId="urn:microsoft.com/office/officeart/2005/8/layout/cycle3"/>
    <dgm:cxn modelId="{A5E078B4-1D80-418A-81C5-0EDB0359F313}" type="presParOf" srcId="{1B92CD0B-3E75-4BCE-8837-EFB5AD0011A1}" destId="{B45CA36B-35C3-4EB9-B375-F723A8C309BB}" srcOrd="2" destOrd="0" presId="urn:microsoft.com/office/officeart/2005/8/layout/cycle3"/>
    <dgm:cxn modelId="{4B501C91-B574-42EB-9D56-9983879A9515}" type="presParOf" srcId="{1B92CD0B-3E75-4BCE-8837-EFB5AD0011A1}" destId="{D72CEE58-25C3-4A00-9019-E994B43571E2}" srcOrd="3" destOrd="0" presId="urn:microsoft.com/office/officeart/2005/8/layout/cycle3"/>
    <dgm:cxn modelId="{FBEBD83B-F988-4EA7-BF8E-FAF78CE3F535}" type="presParOf" srcId="{1B92CD0B-3E75-4BCE-8837-EFB5AD0011A1}" destId="{68A4FB7F-715F-4BF0-8C20-FA33437EBB8E}" srcOrd="4" destOrd="0" presId="urn:microsoft.com/office/officeart/2005/8/layout/cycle3"/>
    <dgm:cxn modelId="{26597B00-EA52-4502-90CE-AEAADE63F5D5}" type="presParOf" srcId="{1B92CD0B-3E75-4BCE-8837-EFB5AD0011A1}" destId="{BA8D60C0-9F2A-4FC4-83FB-DC3E31384F6F}" srcOrd="5" destOrd="0" presId="urn:microsoft.com/office/officeart/2005/8/layout/cycle3"/>
    <dgm:cxn modelId="{9D573EF1-143F-4908-8FA3-79599330348E}" type="presParOf" srcId="{1B92CD0B-3E75-4BCE-8837-EFB5AD0011A1}" destId="{6546A1FB-D0F6-44E0-ADAA-EAA50F65DAD2}" srcOrd="6" destOrd="0" presId="urn:microsoft.com/office/officeart/2005/8/layout/cycle3"/>
    <dgm:cxn modelId="{73CF145B-F726-4261-A231-1665C2FE78B4}" type="presParOf" srcId="{1B92CD0B-3E75-4BCE-8837-EFB5AD0011A1}" destId="{68897F32-D36E-4BDC-B56E-305F6F234E0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29823-8829-46DF-92DA-3FF1197A5F1A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C87D58C5-6C1D-4CD4-961F-1B81D629E39A}">
      <dgm:prSet phldrT="[Texto]"/>
      <dgm:spPr/>
      <dgm:t>
        <a:bodyPr/>
        <a:lstStyle/>
        <a:p>
          <a:r>
            <a:rPr lang="es-EC" dirty="0" smtClean="0"/>
            <a:t>Catastro</a:t>
          </a:r>
          <a:endParaRPr lang="es-ES" dirty="0"/>
        </a:p>
      </dgm:t>
    </dgm:pt>
    <dgm:pt modelId="{D838B034-2028-486C-803B-B9CCABA00F99}" type="parTrans" cxnId="{95294427-74C1-403B-AAB0-DF4007BC360B}">
      <dgm:prSet/>
      <dgm:spPr/>
      <dgm:t>
        <a:bodyPr/>
        <a:lstStyle/>
        <a:p>
          <a:endParaRPr lang="es-ES"/>
        </a:p>
      </dgm:t>
    </dgm:pt>
    <dgm:pt modelId="{AEB7A9B1-D9E0-4E5A-8582-11D6359B01FF}" type="sibTrans" cxnId="{95294427-74C1-403B-AAB0-DF4007BC360B}">
      <dgm:prSet/>
      <dgm:spPr/>
      <dgm:t>
        <a:bodyPr/>
        <a:lstStyle/>
        <a:p>
          <a:endParaRPr lang="es-ES"/>
        </a:p>
      </dgm:t>
    </dgm:pt>
    <dgm:pt modelId="{3C25F1DA-D4F5-47AC-99DE-F9759487933B}">
      <dgm:prSet phldrT="[Texto]"/>
      <dgm:spPr/>
      <dgm:t>
        <a:bodyPr/>
        <a:lstStyle/>
        <a:p>
          <a:r>
            <a:rPr lang="es-EC" dirty="0" smtClean="0"/>
            <a:t>Registro de transacciones</a:t>
          </a:r>
          <a:endParaRPr lang="es-ES" dirty="0"/>
        </a:p>
      </dgm:t>
    </dgm:pt>
    <dgm:pt modelId="{3AF30BC3-E661-4F02-8A5A-66604B978D19}" type="parTrans" cxnId="{3E062638-BD38-4DF4-871D-3182C665D23D}">
      <dgm:prSet/>
      <dgm:spPr/>
      <dgm:t>
        <a:bodyPr/>
        <a:lstStyle/>
        <a:p>
          <a:endParaRPr lang="es-ES"/>
        </a:p>
      </dgm:t>
    </dgm:pt>
    <dgm:pt modelId="{631B5F3D-E177-4305-A07E-9F168ABB9D3B}" type="sibTrans" cxnId="{3E062638-BD38-4DF4-871D-3182C665D23D}">
      <dgm:prSet/>
      <dgm:spPr/>
      <dgm:t>
        <a:bodyPr/>
        <a:lstStyle/>
        <a:p>
          <a:endParaRPr lang="es-ES"/>
        </a:p>
      </dgm:t>
    </dgm:pt>
    <dgm:pt modelId="{E2693AB0-6C56-421F-8EA3-95B9D341C550}">
      <dgm:prSet phldrT="[Texto]"/>
      <dgm:spPr/>
      <dgm:t>
        <a:bodyPr/>
        <a:lstStyle/>
        <a:p>
          <a:r>
            <a:rPr lang="es-EC" dirty="0" smtClean="0"/>
            <a:t>Declaración</a:t>
          </a:r>
          <a:endParaRPr lang="es-ES" dirty="0"/>
        </a:p>
      </dgm:t>
    </dgm:pt>
    <dgm:pt modelId="{F1A809F6-DF9E-4AF3-B24A-FD29312C8647}" type="parTrans" cxnId="{F34E2E33-8F61-4E49-B711-5059CBAE4DBF}">
      <dgm:prSet/>
      <dgm:spPr/>
      <dgm:t>
        <a:bodyPr/>
        <a:lstStyle/>
        <a:p>
          <a:endParaRPr lang="es-ES"/>
        </a:p>
      </dgm:t>
    </dgm:pt>
    <dgm:pt modelId="{77C482E0-F13B-46A7-9821-1995FB24714F}" type="sibTrans" cxnId="{F34E2E33-8F61-4E49-B711-5059CBAE4DBF}">
      <dgm:prSet/>
      <dgm:spPr/>
      <dgm:t>
        <a:bodyPr/>
        <a:lstStyle/>
        <a:p>
          <a:endParaRPr lang="es-ES"/>
        </a:p>
      </dgm:t>
    </dgm:pt>
    <dgm:pt modelId="{C41333E1-5BD8-40F7-8B31-553042455368}">
      <dgm:prSet phldrT="[Texto]"/>
      <dgm:spPr/>
      <dgm:t>
        <a:bodyPr/>
        <a:lstStyle/>
        <a:p>
          <a:r>
            <a:rPr lang="es-EC" dirty="0" smtClean="0"/>
            <a:t>Pago </a:t>
          </a:r>
          <a:endParaRPr lang="es-ES" dirty="0"/>
        </a:p>
      </dgm:t>
    </dgm:pt>
    <dgm:pt modelId="{B30E4DF3-55BD-4DB1-BD1E-EA55801287D1}" type="parTrans" cxnId="{5835E7BD-814D-445E-94B4-01E31CC59C40}">
      <dgm:prSet/>
      <dgm:spPr/>
      <dgm:t>
        <a:bodyPr/>
        <a:lstStyle/>
        <a:p>
          <a:endParaRPr lang="es-ES"/>
        </a:p>
      </dgm:t>
    </dgm:pt>
    <dgm:pt modelId="{323A2E4E-1CD8-4B71-ACA4-E6FC4B4C1748}" type="sibTrans" cxnId="{5835E7BD-814D-445E-94B4-01E31CC59C40}">
      <dgm:prSet/>
      <dgm:spPr/>
      <dgm:t>
        <a:bodyPr/>
        <a:lstStyle/>
        <a:p>
          <a:endParaRPr lang="es-ES"/>
        </a:p>
      </dgm:t>
    </dgm:pt>
    <dgm:pt modelId="{A9C61625-3455-43AE-9147-C976F6E3147A}" type="pres">
      <dgm:prSet presAssocID="{E0F29823-8829-46DF-92DA-3FF1197A5F1A}" presName="Name0" presStyleCnt="0">
        <dgm:presLayoutVars>
          <dgm:dir/>
          <dgm:animLvl val="lvl"/>
          <dgm:resizeHandles val="exact"/>
        </dgm:presLayoutVars>
      </dgm:prSet>
      <dgm:spPr/>
    </dgm:pt>
    <dgm:pt modelId="{AD05EF9F-84C6-4517-9156-3115D61ED57A}" type="pres">
      <dgm:prSet presAssocID="{C87D58C5-6C1D-4CD4-961F-1B81D629E39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E0B0DB-5321-4C6B-AEB1-60D456AB3E9B}" type="pres">
      <dgm:prSet presAssocID="{AEB7A9B1-D9E0-4E5A-8582-11D6359B01FF}" presName="parTxOnlySpace" presStyleCnt="0"/>
      <dgm:spPr/>
    </dgm:pt>
    <dgm:pt modelId="{5B6E93C8-4615-4814-9472-2189F0CA7FE1}" type="pres">
      <dgm:prSet presAssocID="{3C25F1DA-D4F5-47AC-99DE-F975948793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4CCEA-D6BD-447F-AA03-E503B8A477B1}" type="pres">
      <dgm:prSet presAssocID="{631B5F3D-E177-4305-A07E-9F168ABB9D3B}" presName="parTxOnlySpace" presStyleCnt="0"/>
      <dgm:spPr/>
    </dgm:pt>
    <dgm:pt modelId="{F3AC33C3-C69F-4954-B1F2-778AC63C1003}" type="pres">
      <dgm:prSet presAssocID="{E2693AB0-6C56-421F-8EA3-95B9D341C55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D8AA1-1F59-4DD8-B548-24F2364E2264}" type="pres">
      <dgm:prSet presAssocID="{77C482E0-F13B-46A7-9821-1995FB24714F}" presName="parTxOnlySpace" presStyleCnt="0"/>
      <dgm:spPr/>
    </dgm:pt>
    <dgm:pt modelId="{2F14B353-E8AB-4472-B4CF-D376BBF4AF27}" type="pres">
      <dgm:prSet presAssocID="{C41333E1-5BD8-40F7-8B31-55304245536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12D351-FE9D-4706-9556-A793A35AE12C}" type="presOf" srcId="{E2693AB0-6C56-421F-8EA3-95B9D341C550}" destId="{F3AC33C3-C69F-4954-B1F2-778AC63C1003}" srcOrd="0" destOrd="0" presId="urn:microsoft.com/office/officeart/2005/8/layout/chevron1"/>
    <dgm:cxn modelId="{F34E2E33-8F61-4E49-B711-5059CBAE4DBF}" srcId="{E0F29823-8829-46DF-92DA-3FF1197A5F1A}" destId="{E2693AB0-6C56-421F-8EA3-95B9D341C550}" srcOrd="2" destOrd="0" parTransId="{F1A809F6-DF9E-4AF3-B24A-FD29312C8647}" sibTransId="{77C482E0-F13B-46A7-9821-1995FB24714F}"/>
    <dgm:cxn modelId="{991483CF-A6DF-4728-A59B-7DB3A9C38D54}" type="presOf" srcId="{3C25F1DA-D4F5-47AC-99DE-F9759487933B}" destId="{5B6E93C8-4615-4814-9472-2189F0CA7FE1}" srcOrd="0" destOrd="0" presId="urn:microsoft.com/office/officeart/2005/8/layout/chevron1"/>
    <dgm:cxn modelId="{5835E7BD-814D-445E-94B4-01E31CC59C40}" srcId="{E0F29823-8829-46DF-92DA-3FF1197A5F1A}" destId="{C41333E1-5BD8-40F7-8B31-553042455368}" srcOrd="3" destOrd="0" parTransId="{B30E4DF3-55BD-4DB1-BD1E-EA55801287D1}" sibTransId="{323A2E4E-1CD8-4B71-ACA4-E6FC4B4C1748}"/>
    <dgm:cxn modelId="{2544CFBD-9600-49C6-99A9-B0D93BA8D376}" type="presOf" srcId="{C87D58C5-6C1D-4CD4-961F-1B81D629E39A}" destId="{AD05EF9F-84C6-4517-9156-3115D61ED57A}" srcOrd="0" destOrd="0" presId="urn:microsoft.com/office/officeart/2005/8/layout/chevron1"/>
    <dgm:cxn modelId="{34ED0869-990B-459E-B48F-FF9CD8D608BD}" type="presOf" srcId="{C41333E1-5BD8-40F7-8B31-553042455368}" destId="{2F14B353-E8AB-4472-B4CF-D376BBF4AF27}" srcOrd="0" destOrd="0" presId="urn:microsoft.com/office/officeart/2005/8/layout/chevron1"/>
    <dgm:cxn modelId="{3E062638-BD38-4DF4-871D-3182C665D23D}" srcId="{E0F29823-8829-46DF-92DA-3FF1197A5F1A}" destId="{3C25F1DA-D4F5-47AC-99DE-F9759487933B}" srcOrd="1" destOrd="0" parTransId="{3AF30BC3-E661-4F02-8A5A-66604B978D19}" sibTransId="{631B5F3D-E177-4305-A07E-9F168ABB9D3B}"/>
    <dgm:cxn modelId="{95294427-74C1-403B-AAB0-DF4007BC360B}" srcId="{E0F29823-8829-46DF-92DA-3FF1197A5F1A}" destId="{C87D58C5-6C1D-4CD4-961F-1B81D629E39A}" srcOrd="0" destOrd="0" parTransId="{D838B034-2028-486C-803B-B9CCABA00F99}" sibTransId="{AEB7A9B1-D9E0-4E5A-8582-11D6359B01FF}"/>
    <dgm:cxn modelId="{2F6BEAF0-5E98-4438-8822-3F646C86D63D}" type="presOf" srcId="{E0F29823-8829-46DF-92DA-3FF1197A5F1A}" destId="{A9C61625-3455-43AE-9147-C976F6E3147A}" srcOrd="0" destOrd="0" presId="urn:microsoft.com/office/officeart/2005/8/layout/chevron1"/>
    <dgm:cxn modelId="{9185D3D7-187D-4AD3-A583-7AF5A9C60D00}" type="presParOf" srcId="{A9C61625-3455-43AE-9147-C976F6E3147A}" destId="{AD05EF9F-84C6-4517-9156-3115D61ED57A}" srcOrd="0" destOrd="0" presId="urn:microsoft.com/office/officeart/2005/8/layout/chevron1"/>
    <dgm:cxn modelId="{040F294B-994B-4347-AC62-70F8612A1B0C}" type="presParOf" srcId="{A9C61625-3455-43AE-9147-C976F6E3147A}" destId="{6BE0B0DB-5321-4C6B-AEB1-60D456AB3E9B}" srcOrd="1" destOrd="0" presId="urn:microsoft.com/office/officeart/2005/8/layout/chevron1"/>
    <dgm:cxn modelId="{8E476594-B612-4372-8FAD-4FB7E8312515}" type="presParOf" srcId="{A9C61625-3455-43AE-9147-C976F6E3147A}" destId="{5B6E93C8-4615-4814-9472-2189F0CA7FE1}" srcOrd="2" destOrd="0" presId="urn:microsoft.com/office/officeart/2005/8/layout/chevron1"/>
    <dgm:cxn modelId="{0DBE3288-AF4E-45E5-A2B6-041AC403ECE6}" type="presParOf" srcId="{A9C61625-3455-43AE-9147-C976F6E3147A}" destId="{0BC4CCEA-D6BD-447F-AA03-E503B8A477B1}" srcOrd="3" destOrd="0" presId="urn:microsoft.com/office/officeart/2005/8/layout/chevron1"/>
    <dgm:cxn modelId="{CB2D65C4-96B2-425D-82A4-74EF61A2C4FA}" type="presParOf" srcId="{A9C61625-3455-43AE-9147-C976F6E3147A}" destId="{F3AC33C3-C69F-4954-B1F2-778AC63C1003}" srcOrd="4" destOrd="0" presId="urn:microsoft.com/office/officeart/2005/8/layout/chevron1"/>
    <dgm:cxn modelId="{1C11B4D1-C0FE-4A46-8F04-13D23FB67A2F}" type="presParOf" srcId="{A9C61625-3455-43AE-9147-C976F6E3147A}" destId="{8EAD8AA1-1F59-4DD8-B548-24F2364E2264}" srcOrd="5" destOrd="0" presId="urn:microsoft.com/office/officeart/2005/8/layout/chevron1"/>
    <dgm:cxn modelId="{BCF3003B-1BF1-4CB3-952A-76524A58AD0A}" type="presParOf" srcId="{A9C61625-3455-43AE-9147-C976F6E3147A}" destId="{2F14B353-E8AB-4472-B4CF-D376BBF4AF2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D9089-89BA-4A3D-9E4F-E2F421E78C88}" type="doc">
      <dgm:prSet loTypeId="urn:microsoft.com/office/officeart/2005/8/layout/process3" loCatId="process" qsTypeId="urn:microsoft.com/office/officeart/2005/8/quickstyle/3d1" qsCatId="3D" csTypeId="urn:microsoft.com/office/officeart/2005/8/colors/accent2_2" csCatId="accent2" phldr="1"/>
      <dgm:spPr/>
    </dgm:pt>
    <dgm:pt modelId="{3C7A4281-BC7B-4CD6-A8A4-C8C435494209}">
      <dgm:prSet phldrT="[Texto]"/>
      <dgm:spPr/>
      <dgm:t>
        <a:bodyPr/>
        <a:lstStyle/>
        <a:p>
          <a:r>
            <a:rPr lang="es-ES" dirty="0"/>
            <a:t>CONTROL DE DEUDA</a:t>
          </a:r>
        </a:p>
      </dgm:t>
    </dgm:pt>
    <dgm:pt modelId="{25844284-071A-4E38-8B4E-D020A450C46E}" type="parTrans" cxnId="{A4AE1365-D703-486F-81B3-C64096D223DD}">
      <dgm:prSet/>
      <dgm:spPr/>
      <dgm:t>
        <a:bodyPr/>
        <a:lstStyle/>
        <a:p>
          <a:endParaRPr lang="es-ES"/>
        </a:p>
      </dgm:t>
    </dgm:pt>
    <dgm:pt modelId="{FAA82288-09EB-49AE-85BD-6484BAB3BF1A}" type="sibTrans" cxnId="{A4AE1365-D703-486F-81B3-C64096D223DD}">
      <dgm:prSet/>
      <dgm:spPr/>
      <dgm:t>
        <a:bodyPr/>
        <a:lstStyle/>
        <a:p>
          <a:endParaRPr lang="es-ES" dirty="0"/>
        </a:p>
      </dgm:t>
    </dgm:pt>
    <dgm:pt modelId="{54295B26-556D-4D5F-BB62-5F601474DD9F}">
      <dgm:prSet phldrT="[Texto]"/>
      <dgm:spPr/>
      <dgm:t>
        <a:bodyPr/>
        <a:lstStyle/>
        <a:p>
          <a:r>
            <a:rPr lang="es-ES" dirty="0"/>
            <a:t>PERSUASIVA</a:t>
          </a:r>
        </a:p>
      </dgm:t>
    </dgm:pt>
    <dgm:pt modelId="{7FFE3E63-B1FA-4BC5-A828-13643E40E323}" type="parTrans" cxnId="{A78ED0BA-FFA1-4BC2-B826-F6F5F55B6C1E}">
      <dgm:prSet/>
      <dgm:spPr/>
      <dgm:t>
        <a:bodyPr/>
        <a:lstStyle/>
        <a:p>
          <a:endParaRPr lang="es-ES"/>
        </a:p>
      </dgm:t>
    </dgm:pt>
    <dgm:pt modelId="{F2D53DF4-1F29-4286-809D-A6181269C6AB}" type="sibTrans" cxnId="{A78ED0BA-FFA1-4BC2-B826-F6F5F55B6C1E}">
      <dgm:prSet/>
      <dgm:spPr/>
      <dgm:t>
        <a:bodyPr/>
        <a:lstStyle/>
        <a:p>
          <a:endParaRPr lang="es-ES" dirty="0"/>
        </a:p>
      </dgm:t>
    </dgm:pt>
    <dgm:pt modelId="{62B637E0-3411-45B7-BB29-9C27AFA85FE2}">
      <dgm:prSet phldrT="[Texto]"/>
      <dgm:spPr/>
      <dgm:t>
        <a:bodyPr/>
        <a:lstStyle/>
        <a:p>
          <a:r>
            <a:rPr lang="es-ES" dirty="0"/>
            <a:t>COACTIVA</a:t>
          </a:r>
        </a:p>
      </dgm:t>
    </dgm:pt>
    <dgm:pt modelId="{35404ED5-7728-4D8C-B776-8B83357D0129}" type="parTrans" cxnId="{F5511BD7-EA13-4812-BA6E-B1344F20B5C1}">
      <dgm:prSet/>
      <dgm:spPr/>
      <dgm:t>
        <a:bodyPr/>
        <a:lstStyle/>
        <a:p>
          <a:endParaRPr lang="es-ES"/>
        </a:p>
      </dgm:t>
    </dgm:pt>
    <dgm:pt modelId="{4F8B5DEA-B8FE-4927-BEF8-8D6118D6AC83}" type="sibTrans" cxnId="{F5511BD7-EA13-4812-BA6E-B1344F20B5C1}">
      <dgm:prSet/>
      <dgm:spPr/>
      <dgm:t>
        <a:bodyPr/>
        <a:lstStyle/>
        <a:p>
          <a:endParaRPr lang="es-ES"/>
        </a:p>
      </dgm:t>
    </dgm:pt>
    <dgm:pt modelId="{609BBDC2-6C6D-4F15-B098-8F7A2FD90F52}">
      <dgm:prSet phldrT="[Texto]"/>
      <dgm:spPr/>
      <dgm:t>
        <a:bodyPr/>
        <a:lstStyle/>
        <a:p>
          <a:r>
            <a:rPr lang="es-ES" dirty="0" smtClean="0"/>
            <a:t>Registro </a:t>
          </a:r>
          <a:r>
            <a:rPr lang="es-ES" dirty="0"/>
            <a:t>de obligaciones</a:t>
          </a:r>
        </a:p>
      </dgm:t>
    </dgm:pt>
    <dgm:pt modelId="{CB05633D-F465-43CA-9936-67FCEEFDC651}" type="parTrans" cxnId="{6A5BEC48-B937-4C4C-B4B2-4ACED2C4EB3B}">
      <dgm:prSet/>
      <dgm:spPr/>
      <dgm:t>
        <a:bodyPr/>
        <a:lstStyle/>
        <a:p>
          <a:endParaRPr lang="es-ES"/>
        </a:p>
      </dgm:t>
    </dgm:pt>
    <dgm:pt modelId="{69E0ACA5-DCE0-40BD-AA1A-086BB17DC3AB}" type="sibTrans" cxnId="{6A5BEC48-B937-4C4C-B4B2-4ACED2C4EB3B}">
      <dgm:prSet/>
      <dgm:spPr/>
      <dgm:t>
        <a:bodyPr/>
        <a:lstStyle/>
        <a:p>
          <a:endParaRPr lang="es-ES"/>
        </a:p>
      </dgm:t>
    </dgm:pt>
    <dgm:pt modelId="{7CA9F337-737A-438D-9E84-48A56385D3B8}">
      <dgm:prSet phldrT="[Texto]"/>
      <dgm:spPr/>
      <dgm:t>
        <a:bodyPr/>
        <a:lstStyle/>
        <a:p>
          <a:r>
            <a:rPr lang="es-ES" dirty="0"/>
            <a:t>Gestión de notificación</a:t>
          </a:r>
        </a:p>
      </dgm:t>
    </dgm:pt>
    <dgm:pt modelId="{339E4453-34B8-4940-989E-7375BFD4542A}" type="parTrans" cxnId="{DB3E2387-72C2-4489-8ED1-2022F31631F1}">
      <dgm:prSet/>
      <dgm:spPr/>
      <dgm:t>
        <a:bodyPr/>
        <a:lstStyle/>
        <a:p>
          <a:endParaRPr lang="es-ES"/>
        </a:p>
      </dgm:t>
    </dgm:pt>
    <dgm:pt modelId="{2A4698E2-5DD8-4F58-92B1-FCD06427EF3E}" type="sibTrans" cxnId="{DB3E2387-72C2-4489-8ED1-2022F31631F1}">
      <dgm:prSet/>
      <dgm:spPr/>
      <dgm:t>
        <a:bodyPr/>
        <a:lstStyle/>
        <a:p>
          <a:endParaRPr lang="es-ES"/>
        </a:p>
      </dgm:t>
    </dgm:pt>
    <dgm:pt modelId="{2AE87CC4-0E07-486A-8966-887D4084A6FE}">
      <dgm:prSet phldrT="[Texto]"/>
      <dgm:spPr/>
      <dgm:t>
        <a:bodyPr/>
        <a:lstStyle/>
        <a:p>
          <a:r>
            <a:rPr lang="es-ES" dirty="0"/>
            <a:t>Control de firmeza</a:t>
          </a:r>
        </a:p>
      </dgm:t>
    </dgm:pt>
    <dgm:pt modelId="{7B88D712-843B-4236-986A-0115ED9369F9}" type="parTrans" cxnId="{D176C5A5-DDBB-492F-8678-DEA64C0BB6BA}">
      <dgm:prSet/>
      <dgm:spPr/>
      <dgm:t>
        <a:bodyPr/>
        <a:lstStyle/>
        <a:p>
          <a:endParaRPr lang="es-ES"/>
        </a:p>
      </dgm:t>
    </dgm:pt>
    <dgm:pt modelId="{D72BAF43-F5C9-4C35-ABD2-A4457C1012A2}" type="sibTrans" cxnId="{D176C5A5-DDBB-492F-8678-DEA64C0BB6BA}">
      <dgm:prSet/>
      <dgm:spPr/>
      <dgm:t>
        <a:bodyPr/>
        <a:lstStyle/>
        <a:p>
          <a:endParaRPr lang="es-ES"/>
        </a:p>
      </dgm:t>
    </dgm:pt>
    <dgm:pt modelId="{63CB9406-F045-419C-B0E6-4C712268FF20}">
      <dgm:prSet phldrT="[Texto]"/>
      <dgm:spPr/>
      <dgm:t>
        <a:bodyPr/>
        <a:lstStyle/>
        <a:p>
          <a:r>
            <a:rPr lang="es-ES" dirty="0"/>
            <a:t>Inducción al pago voluntario de deudas</a:t>
          </a:r>
        </a:p>
      </dgm:t>
    </dgm:pt>
    <dgm:pt modelId="{F0F498DC-2F82-47EC-BD74-FAD0C006B8B2}" type="parTrans" cxnId="{A9C04ED8-37F4-4E8A-B71A-BDE56D1E4EF3}">
      <dgm:prSet/>
      <dgm:spPr/>
      <dgm:t>
        <a:bodyPr/>
        <a:lstStyle/>
        <a:p>
          <a:endParaRPr lang="es-ES"/>
        </a:p>
      </dgm:t>
    </dgm:pt>
    <dgm:pt modelId="{1A4BE274-A0C7-4A9D-B523-767A5094A962}" type="sibTrans" cxnId="{A9C04ED8-37F4-4E8A-B71A-BDE56D1E4EF3}">
      <dgm:prSet/>
      <dgm:spPr/>
      <dgm:t>
        <a:bodyPr/>
        <a:lstStyle/>
        <a:p>
          <a:endParaRPr lang="es-ES"/>
        </a:p>
      </dgm:t>
    </dgm:pt>
    <dgm:pt modelId="{F5DA773A-B474-48DC-A66E-AA26578FB0AC}">
      <dgm:prSet phldrT="[Texto]"/>
      <dgm:spPr/>
      <dgm:t>
        <a:bodyPr/>
        <a:lstStyle/>
        <a:p>
          <a:r>
            <a:rPr lang="es-ES" dirty="0"/>
            <a:t>Juicio Coactivo</a:t>
          </a:r>
        </a:p>
      </dgm:t>
    </dgm:pt>
    <dgm:pt modelId="{453AB987-5FB3-46DE-BF83-888EDBC5324F}" type="parTrans" cxnId="{3D11F67D-0F07-4F0E-9A40-480205BBBC27}">
      <dgm:prSet/>
      <dgm:spPr/>
      <dgm:t>
        <a:bodyPr/>
        <a:lstStyle/>
        <a:p>
          <a:endParaRPr lang="es-ES"/>
        </a:p>
      </dgm:t>
    </dgm:pt>
    <dgm:pt modelId="{990BC078-F595-44E2-8E5D-819088041679}" type="sibTrans" cxnId="{3D11F67D-0F07-4F0E-9A40-480205BBBC27}">
      <dgm:prSet/>
      <dgm:spPr/>
      <dgm:t>
        <a:bodyPr/>
        <a:lstStyle/>
        <a:p>
          <a:endParaRPr lang="es-ES"/>
        </a:p>
      </dgm:t>
    </dgm:pt>
    <dgm:pt modelId="{233DA5D9-3D85-471D-91DB-FA5846C59142}">
      <dgm:prSet phldrT="[Texto]"/>
      <dgm:spPr/>
      <dgm:t>
        <a:bodyPr/>
        <a:lstStyle/>
        <a:p>
          <a:r>
            <a:rPr lang="es-ES" dirty="0"/>
            <a:t>Embargo</a:t>
          </a:r>
        </a:p>
      </dgm:t>
    </dgm:pt>
    <dgm:pt modelId="{267B2A59-B8B2-4F71-8610-5DD191E91E3C}" type="parTrans" cxnId="{1934BC3B-CD29-415B-AFC3-89EFB6899304}">
      <dgm:prSet/>
      <dgm:spPr/>
      <dgm:t>
        <a:bodyPr/>
        <a:lstStyle/>
        <a:p>
          <a:endParaRPr lang="es-ES"/>
        </a:p>
      </dgm:t>
    </dgm:pt>
    <dgm:pt modelId="{AF7169CF-DB79-4D8C-9267-12F420A7435A}" type="sibTrans" cxnId="{1934BC3B-CD29-415B-AFC3-89EFB6899304}">
      <dgm:prSet/>
      <dgm:spPr/>
      <dgm:t>
        <a:bodyPr/>
        <a:lstStyle/>
        <a:p>
          <a:endParaRPr lang="es-ES"/>
        </a:p>
      </dgm:t>
    </dgm:pt>
    <dgm:pt modelId="{1E41B33F-B4E7-4B0A-9CD4-F406F6EAF814}">
      <dgm:prSet phldrT="[Texto]"/>
      <dgm:spPr/>
      <dgm:t>
        <a:bodyPr/>
        <a:lstStyle/>
        <a:p>
          <a:r>
            <a:rPr lang="es-ES" dirty="0"/>
            <a:t>Remate</a:t>
          </a:r>
        </a:p>
      </dgm:t>
    </dgm:pt>
    <dgm:pt modelId="{C0C8E08E-23C9-4EF5-AF98-01F4BB6B6D64}" type="parTrans" cxnId="{0779BE85-6906-4C68-BAC6-9AC5963DEE7D}">
      <dgm:prSet/>
      <dgm:spPr/>
      <dgm:t>
        <a:bodyPr/>
        <a:lstStyle/>
        <a:p>
          <a:endParaRPr lang="es-ES"/>
        </a:p>
      </dgm:t>
    </dgm:pt>
    <dgm:pt modelId="{ED6BE439-89F8-4F10-A15D-B7E589498FB1}" type="sibTrans" cxnId="{0779BE85-6906-4C68-BAC6-9AC5963DEE7D}">
      <dgm:prSet/>
      <dgm:spPr/>
      <dgm:t>
        <a:bodyPr/>
        <a:lstStyle/>
        <a:p>
          <a:endParaRPr lang="es-ES"/>
        </a:p>
      </dgm:t>
    </dgm:pt>
    <dgm:pt modelId="{F0000B44-EE68-4A83-B9B2-F76A72C1ADF2}" type="pres">
      <dgm:prSet presAssocID="{54DD9089-89BA-4A3D-9E4F-E2F421E78C88}" presName="linearFlow" presStyleCnt="0">
        <dgm:presLayoutVars>
          <dgm:dir/>
          <dgm:animLvl val="lvl"/>
          <dgm:resizeHandles val="exact"/>
        </dgm:presLayoutVars>
      </dgm:prSet>
      <dgm:spPr/>
    </dgm:pt>
    <dgm:pt modelId="{E23CF135-FFF6-4DFA-AF8C-CD074A425C55}" type="pres">
      <dgm:prSet presAssocID="{3C7A4281-BC7B-4CD6-A8A4-C8C435494209}" presName="composite" presStyleCnt="0"/>
      <dgm:spPr/>
    </dgm:pt>
    <dgm:pt modelId="{55D70310-CD15-4AE6-B057-AF5E44E731F9}" type="pres">
      <dgm:prSet presAssocID="{3C7A4281-BC7B-4CD6-A8A4-C8C4354942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1ED1A-A360-4B0A-8076-2F967972C2D1}" type="pres">
      <dgm:prSet presAssocID="{3C7A4281-BC7B-4CD6-A8A4-C8C435494209}" presName="parSh" presStyleLbl="node1" presStyleIdx="0" presStyleCnt="3"/>
      <dgm:spPr/>
      <dgm:t>
        <a:bodyPr/>
        <a:lstStyle/>
        <a:p>
          <a:endParaRPr lang="es-ES"/>
        </a:p>
      </dgm:t>
    </dgm:pt>
    <dgm:pt modelId="{34D4DFE0-2E4C-41AE-929C-9F5FBE278C73}" type="pres">
      <dgm:prSet presAssocID="{3C7A4281-BC7B-4CD6-A8A4-C8C43549420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4FAAA-650B-4D6F-A35B-D1B7ACDCBCDC}" type="pres">
      <dgm:prSet presAssocID="{FAA82288-09EB-49AE-85BD-6484BAB3BF1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92F8435-09EF-40D5-AB12-8040B3DEE475}" type="pres">
      <dgm:prSet presAssocID="{FAA82288-09EB-49AE-85BD-6484BAB3BF1A}" presName="connTx" presStyleLbl="sibTrans2D1" presStyleIdx="0" presStyleCnt="2"/>
      <dgm:spPr/>
      <dgm:t>
        <a:bodyPr/>
        <a:lstStyle/>
        <a:p>
          <a:endParaRPr lang="es-ES"/>
        </a:p>
      </dgm:t>
    </dgm:pt>
    <dgm:pt modelId="{5CBFEC92-D6F0-4A83-9DDB-6B13B2607C10}" type="pres">
      <dgm:prSet presAssocID="{54295B26-556D-4D5F-BB62-5F601474DD9F}" presName="composite" presStyleCnt="0"/>
      <dgm:spPr/>
    </dgm:pt>
    <dgm:pt modelId="{DECE30C0-D669-4349-B786-4D21B6ACF174}" type="pres">
      <dgm:prSet presAssocID="{54295B26-556D-4D5F-BB62-5F601474DD9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460E7-823C-44BB-80F8-653E812186B7}" type="pres">
      <dgm:prSet presAssocID="{54295B26-556D-4D5F-BB62-5F601474DD9F}" presName="parSh" presStyleLbl="node1" presStyleIdx="1" presStyleCnt="3"/>
      <dgm:spPr/>
      <dgm:t>
        <a:bodyPr/>
        <a:lstStyle/>
        <a:p>
          <a:endParaRPr lang="es-ES"/>
        </a:p>
      </dgm:t>
    </dgm:pt>
    <dgm:pt modelId="{7830725D-372A-4107-9B46-14B24A89DF0F}" type="pres">
      <dgm:prSet presAssocID="{54295B26-556D-4D5F-BB62-5F601474DD9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6FF43-313C-4A96-9474-01BAA559F2D0}" type="pres">
      <dgm:prSet presAssocID="{F2D53DF4-1F29-4286-809D-A6181269C6A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883126D-A0B4-411E-B9CA-EFF9FAA700FB}" type="pres">
      <dgm:prSet presAssocID="{F2D53DF4-1F29-4286-809D-A6181269C6AB}" presName="connTx" presStyleLbl="sibTrans2D1" presStyleIdx="1" presStyleCnt="2"/>
      <dgm:spPr/>
      <dgm:t>
        <a:bodyPr/>
        <a:lstStyle/>
        <a:p>
          <a:endParaRPr lang="es-ES"/>
        </a:p>
      </dgm:t>
    </dgm:pt>
    <dgm:pt modelId="{2C61CA6C-C4EF-4CEE-9449-355FA99EF916}" type="pres">
      <dgm:prSet presAssocID="{62B637E0-3411-45B7-BB29-9C27AFA85FE2}" presName="composite" presStyleCnt="0"/>
      <dgm:spPr/>
    </dgm:pt>
    <dgm:pt modelId="{10A1EAFE-F6B7-4DCA-BD4C-F5F8008BFD0D}" type="pres">
      <dgm:prSet presAssocID="{62B637E0-3411-45B7-BB29-9C27AFA85FE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A4366-482C-48F2-9445-C56C3EFC8889}" type="pres">
      <dgm:prSet presAssocID="{62B637E0-3411-45B7-BB29-9C27AFA85FE2}" presName="parSh" presStyleLbl="node1" presStyleIdx="2" presStyleCnt="3"/>
      <dgm:spPr/>
      <dgm:t>
        <a:bodyPr/>
        <a:lstStyle/>
        <a:p>
          <a:endParaRPr lang="es-ES"/>
        </a:p>
      </dgm:t>
    </dgm:pt>
    <dgm:pt modelId="{7C8D9619-B787-47CE-8D6C-C9E16EAD876E}" type="pres">
      <dgm:prSet presAssocID="{62B637E0-3411-45B7-BB29-9C27AFA85FE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D3A394-4712-414C-A1FA-F622C36EA0F0}" type="presOf" srcId="{54295B26-556D-4D5F-BB62-5F601474DD9F}" destId="{987460E7-823C-44BB-80F8-653E812186B7}" srcOrd="1" destOrd="0" presId="urn:microsoft.com/office/officeart/2005/8/layout/process3"/>
    <dgm:cxn modelId="{79E109D7-7F23-483E-BD65-AEE041C4877D}" type="presOf" srcId="{7CA9F337-737A-438D-9E84-48A56385D3B8}" destId="{34D4DFE0-2E4C-41AE-929C-9F5FBE278C73}" srcOrd="0" destOrd="1" presId="urn:microsoft.com/office/officeart/2005/8/layout/process3"/>
    <dgm:cxn modelId="{8A00E28B-D758-4D4E-8472-B5FBDC96C8EC}" type="presOf" srcId="{62B637E0-3411-45B7-BB29-9C27AFA85FE2}" destId="{F0FA4366-482C-48F2-9445-C56C3EFC8889}" srcOrd="1" destOrd="0" presId="urn:microsoft.com/office/officeart/2005/8/layout/process3"/>
    <dgm:cxn modelId="{82B0B63A-7F2C-4D8B-A1B1-565616A7C0D6}" type="presOf" srcId="{54DD9089-89BA-4A3D-9E4F-E2F421E78C88}" destId="{F0000B44-EE68-4A83-B9B2-F76A72C1ADF2}" srcOrd="0" destOrd="0" presId="urn:microsoft.com/office/officeart/2005/8/layout/process3"/>
    <dgm:cxn modelId="{A4AE1365-D703-486F-81B3-C64096D223DD}" srcId="{54DD9089-89BA-4A3D-9E4F-E2F421E78C88}" destId="{3C7A4281-BC7B-4CD6-A8A4-C8C435494209}" srcOrd="0" destOrd="0" parTransId="{25844284-071A-4E38-8B4E-D020A450C46E}" sibTransId="{FAA82288-09EB-49AE-85BD-6484BAB3BF1A}"/>
    <dgm:cxn modelId="{63281E8D-A330-4D61-B282-465A6E77D869}" type="presOf" srcId="{FAA82288-09EB-49AE-85BD-6484BAB3BF1A}" destId="{692F8435-09EF-40D5-AB12-8040B3DEE475}" srcOrd="1" destOrd="0" presId="urn:microsoft.com/office/officeart/2005/8/layout/process3"/>
    <dgm:cxn modelId="{0779BE85-6906-4C68-BAC6-9AC5963DEE7D}" srcId="{62B637E0-3411-45B7-BB29-9C27AFA85FE2}" destId="{1E41B33F-B4E7-4B0A-9CD4-F406F6EAF814}" srcOrd="2" destOrd="0" parTransId="{C0C8E08E-23C9-4EF5-AF98-01F4BB6B6D64}" sibTransId="{ED6BE439-89F8-4F10-A15D-B7E589498FB1}"/>
    <dgm:cxn modelId="{AE8D8B2A-B2D9-41E7-931F-B9CFB2F6209C}" type="presOf" srcId="{F2D53DF4-1F29-4286-809D-A6181269C6AB}" destId="{E883126D-A0B4-411E-B9CA-EFF9FAA700FB}" srcOrd="1" destOrd="0" presId="urn:microsoft.com/office/officeart/2005/8/layout/process3"/>
    <dgm:cxn modelId="{9F189BD0-3A2C-4AD6-B3F7-B9E30F425C60}" type="presOf" srcId="{62B637E0-3411-45B7-BB29-9C27AFA85FE2}" destId="{10A1EAFE-F6B7-4DCA-BD4C-F5F8008BFD0D}" srcOrd="0" destOrd="0" presId="urn:microsoft.com/office/officeart/2005/8/layout/process3"/>
    <dgm:cxn modelId="{DC87322B-EC35-49D9-86C7-43383C7E5B95}" type="presOf" srcId="{609BBDC2-6C6D-4F15-B098-8F7A2FD90F52}" destId="{34D4DFE0-2E4C-41AE-929C-9F5FBE278C73}" srcOrd="0" destOrd="0" presId="urn:microsoft.com/office/officeart/2005/8/layout/process3"/>
    <dgm:cxn modelId="{6A5BEC48-B937-4C4C-B4B2-4ACED2C4EB3B}" srcId="{3C7A4281-BC7B-4CD6-A8A4-C8C435494209}" destId="{609BBDC2-6C6D-4F15-B098-8F7A2FD90F52}" srcOrd="0" destOrd="0" parTransId="{CB05633D-F465-43CA-9936-67FCEEFDC651}" sibTransId="{69E0ACA5-DCE0-40BD-AA1A-086BB17DC3AB}"/>
    <dgm:cxn modelId="{DB3E2387-72C2-4489-8ED1-2022F31631F1}" srcId="{3C7A4281-BC7B-4CD6-A8A4-C8C435494209}" destId="{7CA9F337-737A-438D-9E84-48A56385D3B8}" srcOrd="1" destOrd="0" parTransId="{339E4453-34B8-4940-989E-7375BFD4542A}" sibTransId="{2A4698E2-5DD8-4F58-92B1-FCD06427EF3E}"/>
    <dgm:cxn modelId="{A81EEE5B-942C-4332-9940-0FA3102208AB}" type="presOf" srcId="{F2D53DF4-1F29-4286-809D-A6181269C6AB}" destId="{ADF6FF43-313C-4A96-9474-01BAA559F2D0}" srcOrd="0" destOrd="0" presId="urn:microsoft.com/office/officeart/2005/8/layout/process3"/>
    <dgm:cxn modelId="{F5511BD7-EA13-4812-BA6E-B1344F20B5C1}" srcId="{54DD9089-89BA-4A3D-9E4F-E2F421E78C88}" destId="{62B637E0-3411-45B7-BB29-9C27AFA85FE2}" srcOrd="2" destOrd="0" parTransId="{35404ED5-7728-4D8C-B776-8B83357D0129}" sibTransId="{4F8B5DEA-B8FE-4927-BEF8-8D6118D6AC83}"/>
    <dgm:cxn modelId="{3D11F67D-0F07-4F0E-9A40-480205BBBC27}" srcId="{62B637E0-3411-45B7-BB29-9C27AFA85FE2}" destId="{F5DA773A-B474-48DC-A66E-AA26578FB0AC}" srcOrd="0" destOrd="0" parTransId="{453AB987-5FB3-46DE-BF83-888EDBC5324F}" sibTransId="{990BC078-F595-44E2-8E5D-819088041679}"/>
    <dgm:cxn modelId="{821E6FE3-6CAF-44BC-B931-99FF941D9F09}" type="presOf" srcId="{F5DA773A-B474-48DC-A66E-AA26578FB0AC}" destId="{7C8D9619-B787-47CE-8D6C-C9E16EAD876E}" srcOrd="0" destOrd="0" presId="urn:microsoft.com/office/officeart/2005/8/layout/process3"/>
    <dgm:cxn modelId="{C493AFF4-A5DA-449F-85CE-2D5D8F1E60EE}" type="presOf" srcId="{233DA5D9-3D85-471D-91DB-FA5846C59142}" destId="{7C8D9619-B787-47CE-8D6C-C9E16EAD876E}" srcOrd="0" destOrd="1" presId="urn:microsoft.com/office/officeart/2005/8/layout/process3"/>
    <dgm:cxn modelId="{68E4C2FF-8DEA-4CBD-AFED-38BAB7DF95BB}" type="presOf" srcId="{3C7A4281-BC7B-4CD6-A8A4-C8C435494209}" destId="{55D70310-CD15-4AE6-B057-AF5E44E731F9}" srcOrd="0" destOrd="0" presId="urn:microsoft.com/office/officeart/2005/8/layout/process3"/>
    <dgm:cxn modelId="{D176C5A5-DDBB-492F-8678-DEA64C0BB6BA}" srcId="{3C7A4281-BC7B-4CD6-A8A4-C8C435494209}" destId="{2AE87CC4-0E07-486A-8966-887D4084A6FE}" srcOrd="2" destOrd="0" parTransId="{7B88D712-843B-4236-986A-0115ED9369F9}" sibTransId="{D72BAF43-F5C9-4C35-ABD2-A4457C1012A2}"/>
    <dgm:cxn modelId="{A78ED0BA-FFA1-4BC2-B826-F6F5F55B6C1E}" srcId="{54DD9089-89BA-4A3D-9E4F-E2F421E78C88}" destId="{54295B26-556D-4D5F-BB62-5F601474DD9F}" srcOrd="1" destOrd="0" parTransId="{7FFE3E63-B1FA-4BC5-A828-13643E40E323}" sibTransId="{F2D53DF4-1F29-4286-809D-A6181269C6AB}"/>
    <dgm:cxn modelId="{6EA63A6C-12AB-4DF6-AEA3-3AD3DC1EFE12}" type="presOf" srcId="{2AE87CC4-0E07-486A-8966-887D4084A6FE}" destId="{34D4DFE0-2E4C-41AE-929C-9F5FBE278C73}" srcOrd="0" destOrd="2" presId="urn:microsoft.com/office/officeart/2005/8/layout/process3"/>
    <dgm:cxn modelId="{D123813D-6D0E-4597-8830-C7D5156F3002}" type="presOf" srcId="{63CB9406-F045-419C-B0E6-4C712268FF20}" destId="{7830725D-372A-4107-9B46-14B24A89DF0F}" srcOrd="0" destOrd="0" presId="urn:microsoft.com/office/officeart/2005/8/layout/process3"/>
    <dgm:cxn modelId="{A9C04ED8-37F4-4E8A-B71A-BDE56D1E4EF3}" srcId="{54295B26-556D-4D5F-BB62-5F601474DD9F}" destId="{63CB9406-F045-419C-B0E6-4C712268FF20}" srcOrd="0" destOrd="0" parTransId="{F0F498DC-2F82-47EC-BD74-FAD0C006B8B2}" sibTransId="{1A4BE274-A0C7-4A9D-B523-767A5094A962}"/>
    <dgm:cxn modelId="{1934BC3B-CD29-415B-AFC3-89EFB6899304}" srcId="{62B637E0-3411-45B7-BB29-9C27AFA85FE2}" destId="{233DA5D9-3D85-471D-91DB-FA5846C59142}" srcOrd="1" destOrd="0" parTransId="{267B2A59-B8B2-4F71-8610-5DD191E91E3C}" sibTransId="{AF7169CF-DB79-4D8C-9267-12F420A7435A}"/>
    <dgm:cxn modelId="{D9AA6789-EBA0-4A41-9F40-9C94134B5E27}" type="presOf" srcId="{3C7A4281-BC7B-4CD6-A8A4-C8C435494209}" destId="{3B11ED1A-A360-4B0A-8076-2F967972C2D1}" srcOrd="1" destOrd="0" presId="urn:microsoft.com/office/officeart/2005/8/layout/process3"/>
    <dgm:cxn modelId="{FC56C552-3B1C-4F3F-A718-7A23F0D3DF11}" type="presOf" srcId="{FAA82288-09EB-49AE-85BD-6484BAB3BF1A}" destId="{F484FAAA-650B-4D6F-A35B-D1B7ACDCBCDC}" srcOrd="0" destOrd="0" presId="urn:microsoft.com/office/officeart/2005/8/layout/process3"/>
    <dgm:cxn modelId="{5848D13A-9F76-4270-B9A5-6D07C1D8BED1}" type="presOf" srcId="{1E41B33F-B4E7-4B0A-9CD4-F406F6EAF814}" destId="{7C8D9619-B787-47CE-8D6C-C9E16EAD876E}" srcOrd="0" destOrd="2" presId="urn:microsoft.com/office/officeart/2005/8/layout/process3"/>
    <dgm:cxn modelId="{E9FA15AE-86EC-4EFB-9421-8322F881F7DC}" type="presOf" srcId="{54295B26-556D-4D5F-BB62-5F601474DD9F}" destId="{DECE30C0-D669-4349-B786-4D21B6ACF174}" srcOrd="0" destOrd="0" presId="urn:microsoft.com/office/officeart/2005/8/layout/process3"/>
    <dgm:cxn modelId="{0D29031D-F150-4B19-B623-C0F07889BB28}" type="presParOf" srcId="{F0000B44-EE68-4A83-B9B2-F76A72C1ADF2}" destId="{E23CF135-FFF6-4DFA-AF8C-CD074A425C55}" srcOrd="0" destOrd="0" presId="urn:microsoft.com/office/officeart/2005/8/layout/process3"/>
    <dgm:cxn modelId="{D11CA0F5-8D66-4953-A794-8B6CEA8FEA97}" type="presParOf" srcId="{E23CF135-FFF6-4DFA-AF8C-CD074A425C55}" destId="{55D70310-CD15-4AE6-B057-AF5E44E731F9}" srcOrd="0" destOrd="0" presId="urn:microsoft.com/office/officeart/2005/8/layout/process3"/>
    <dgm:cxn modelId="{ED8E65F7-D6CE-4EAF-90F5-56A2BAA3A3DE}" type="presParOf" srcId="{E23CF135-FFF6-4DFA-AF8C-CD074A425C55}" destId="{3B11ED1A-A360-4B0A-8076-2F967972C2D1}" srcOrd="1" destOrd="0" presId="urn:microsoft.com/office/officeart/2005/8/layout/process3"/>
    <dgm:cxn modelId="{10EBA4A2-6EA4-40C7-A098-C16ED3B5D27B}" type="presParOf" srcId="{E23CF135-FFF6-4DFA-AF8C-CD074A425C55}" destId="{34D4DFE0-2E4C-41AE-929C-9F5FBE278C73}" srcOrd="2" destOrd="0" presId="urn:microsoft.com/office/officeart/2005/8/layout/process3"/>
    <dgm:cxn modelId="{2CD7AC98-2C04-4CB0-8B5B-3420CEEE89DC}" type="presParOf" srcId="{F0000B44-EE68-4A83-B9B2-F76A72C1ADF2}" destId="{F484FAAA-650B-4D6F-A35B-D1B7ACDCBCDC}" srcOrd="1" destOrd="0" presId="urn:microsoft.com/office/officeart/2005/8/layout/process3"/>
    <dgm:cxn modelId="{272FE482-6A44-4A6C-BE6D-B7FD7DA81BDD}" type="presParOf" srcId="{F484FAAA-650B-4D6F-A35B-D1B7ACDCBCDC}" destId="{692F8435-09EF-40D5-AB12-8040B3DEE475}" srcOrd="0" destOrd="0" presId="urn:microsoft.com/office/officeart/2005/8/layout/process3"/>
    <dgm:cxn modelId="{B4365F80-6EF1-40B6-9BC9-B09BD4F5DABE}" type="presParOf" srcId="{F0000B44-EE68-4A83-B9B2-F76A72C1ADF2}" destId="{5CBFEC92-D6F0-4A83-9DDB-6B13B2607C10}" srcOrd="2" destOrd="0" presId="urn:microsoft.com/office/officeart/2005/8/layout/process3"/>
    <dgm:cxn modelId="{E981F2FB-98F4-4942-830B-BA9DF5D3AD7C}" type="presParOf" srcId="{5CBFEC92-D6F0-4A83-9DDB-6B13B2607C10}" destId="{DECE30C0-D669-4349-B786-4D21B6ACF174}" srcOrd="0" destOrd="0" presId="urn:microsoft.com/office/officeart/2005/8/layout/process3"/>
    <dgm:cxn modelId="{02F0490C-5392-4477-8421-85F90C1C48D1}" type="presParOf" srcId="{5CBFEC92-D6F0-4A83-9DDB-6B13B2607C10}" destId="{987460E7-823C-44BB-80F8-653E812186B7}" srcOrd="1" destOrd="0" presId="urn:microsoft.com/office/officeart/2005/8/layout/process3"/>
    <dgm:cxn modelId="{C22C04E1-1E6B-45D6-AE37-1A0C2314834B}" type="presParOf" srcId="{5CBFEC92-D6F0-4A83-9DDB-6B13B2607C10}" destId="{7830725D-372A-4107-9B46-14B24A89DF0F}" srcOrd="2" destOrd="0" presId="urn:microsoft.com/office/officeart/2005/8/layout/process3"/>
    <dgm:cxn modelId="{FCE5B0A7-58D4-4D96-989A-544CDA56929A}" type="presParOf" srcId="{F0000B44-EE68-4A83-B9B2-F76A72C1ADF2}" destId="{ADF6FF43-313C-4A96-9474-01BAA559F2D0}" srcOrd="3" destOrd="0" presId="urn:microsoft.com/office/officeart/2005/8/layout/process3"/>
    <dgm:cxn modelId="{8017E0A3-944B-4140-AE43-B2044B50296C}" type="presParOf" srcId="{ADF6FF43-313C-4A96-9474-01BAA559F2D0}" destId="{E883126D-A0B4-411E-B9CA-EFF9FAA700FB}" srcOrd="0" destOrd="0" presId="urn:microsoft.com/office/officeart/2005/8/layout/process3"/>
    <dgm:cxn modelId="{70181F5E-D003-4890-8AA6-3E3CCAE06B21}" type="presParOf" srcId="{F0000B44-EE68-4A83-B9B2-F76A72C1ADF2}" destId="{2C61CA6C-C4EF-4CEE-9449-355FA99EF916}" srcOrd="4" destOrd="0" presId="urn:microsoft.com/office/officeart/2005/8/layout/process3"/>
    <dgm:cxn modelId="{D3F03806-491A-403E-ACEC-DF8440D2A58C}" type="presParOf" srcId="{2C61CA6C-C4EF-4CEE-9449-355FA99EF916}" destId="{10A1EAFE-F6B7-4DCA-BD4C-F5F8008BFD0D}" srcOrd="0" destOrd="0" presId="urn:microsoft.com/office/officeart/2005/8/layout/process3"/>
    <dgm:cxn modelId="{DDF1DA37-A3E3-49D0-809E-EA5DB8ABF493}" type="presParOf" srcId="{2C61CA6C-C4EF-4CEE-9449-355FA99EF916}" destId="{F0FA4366-482C-48F2-9445-C56C3EFC8889}" srcOrd="1" destOrd="0" presId="urn:microsoft.com/office/officeart/2005/8/layout/process3"/>
    <dgm:cxn modelId="{6242B9A2-A67B-44D3-82CB-E2D95B57299F}" type="presParOf" srcId="{2C61CA6C-C4EF-4CEE-9449-355FA99EF916}" destId="{7C8D9619-B787-47CE-8D6C-C9E16EAD876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935B2-0AE8-42E5-9D58-C49F75127E8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28EFE73-CE5F-4AE5-B12B-D96EB87C1C2B}">
      <dgm:prSet phldrT="[Texto]"/>
      <dgm:spPr/>
      <dgm:t>
        <a:bodyPr/>
        <a:lstStyle/>
        <a:p>
          <a:r>
            <a:rPr lang="es-EC" dirty="0" smtClean="0"/>
            <a:t>Proceso de cobro</a:t>
          </a:r>
          <a:endParaRPr lang="es-ES" dirty="0"/>
        </a:p>
      </dgm:t>
    </dgm:pt>
    <dgm:pt modelId="{9F126CE8-B6A6-4153-9E9A-42455FE4BFA6}" type="parTrans" cxnId="{B17965D2-9075-4657-8727-C2E710250694}">
      <dgm:prSet/>
      <dgm:spPr/>
      <dgm:t>
        <a:bodyPr/>
        <a:lstStyle/>
        <a:p>
          <a:endParaRPr lang="es-ES"/>
        </a:p>
      </dgm:t>
    </dgm:pt>
    <dgm:pt modelId="{678A3EDD-6D43-443E-B1A0-5399A35A3FD8}" type="sibTrans" cxnId="{B17965D2-9075-4657-8727-C2E710250694}">
      <dgm:prSet/>
      <dgm:spPr/>
      <dgm:t>
        <a:bodyPr/>
        <a:lstStyle/>
        <a:p>
          <a:endParaRPr lang="es-ES"/>
        </a:p>
      </dgm:t>
    </dgm:pt>
    <dgm:pt modelId="{46D3CB48-94A2-4075-874D-F079DD6389B1}">
      <dgm:prSet phldrT="[Texto]"/>
      <dgm:spPr/>
      <dgm:t>
        <a:bodyPr/>
        <a:lstStyle/>
        <a:p>
          <a:r>
            <a:rPr lang="es-EC" dirty="0" smtClean="0"/>
            <a:t>contribuyente</a:t>
          </a:r>
          <a:endParaRPr lang="es-ES" dirty="0"/>
        </a:p>
      </dgm:t>
    </dgm:pt>
    <dgm:pt modelId="{EA52C6D0-0418-4ECC-B612-CBCA3330B06C}" type="parTrans" cxnId="{8622E856-FEF4-48EA-ADD4-119999E6B213}">
      <dgm:prSet/>
      <dgm:spPr/>
      <dgm:t>
        <a:bodyPr/>
        <a:lstStyle/>
        <a:p>
          <a:endParaRPr lang="es-ES" dirty="0"/>
        </a:p>
      </dgm:t>
    </dgm:pt>
    <dgm:pt modelId="{F135127C-05FE-4BA3-9175-1950EC61A78D}" type="sibTrans" cxnId="{8622E856-FEF4-48EA-ADD4-119999E6B213}">
      <dgm:prSet/>
      <dgm:spPr/>
      <dgm:t>
        <a:bodyPr/>
        <a:lstStyle/>
        <a:p>
          <a:endParaRPr lang="es-ES"/>
        </a:p>
      </dgm:t>
    </dgm:pt>
    <dgm:pt modelId="{946745D0-5C9E-48E8-82AB-4E94F06E6815}">
      <dgm:prSet phldrT="[Texto]"/>
      <dgm:spPr/>
      <dgm:t>
        <a:bodyPr/>
        <a:lstStyle/>
        <a:p>
          <a:r>
            <a:rPr lang="es-EC" dirty="0" smtClean="0"/>
            <a:t>funcionario</a:t>
          </a:r>
          <a:endParaRPr lang="es-ES" dirty="0"/>
        </a:p>
      </dgm:t>
    </dgm:pt>
    <dgm:pt modelId="{49AE9DE4-325A-441F-9DAE-EA9C16BC796C}" type="parTrans" cxnId="{C4FD4657-C8A6-4050-9F70-94821F763825}">
      <dgm:prSet/>
      <dgm:spPr/>
      <dgm:t>
        <a:bodyPr/>
        <a:lstStyle/>
        <a:p>
          <a:endParaRPr lang="es-ES" dirty="0"/>
        </a:p>
      </dgm:t>
    </dgm:pt>
    <dgm:pt modelId="{6AAC49AE-0130-4E05-A4FE-E32A6CCBED04}" type="sibTrans" cxnId="{C4FD4657-C8A6-4050-9F70-94821F763825}">
      <dgm:prSet/>
      <dgm:spPr/>
      <dgm:t>
        <a:bodyPr/>
        <a:lstStyle/>
        <a:p>
          <a:endParaRPr lang="es-ES"/>
        </a:p>
      </dgm:t>
    </dgm:pt>
    <dgm:pt modelId="{E939DF66-BD07-47CC-BC32-22CF71F69FBE}">
      <dgm:prSet phldrT="[Texto]"/>
      <dgm:spPr/>
      <dgm:t>
        <a:bodyPr/>
        <a:lstStyle/>
        <a:p>
          <a:r>
            <a:rPr lang="es-EC" dirty="0" smtClean="0"/>
            <a:t>proceso</a:t>
          </a:r>
          <a:endParaRPr lang="es-ES" dirty="0"/>
        </a:p>
      </dgm:t>
    </dgm:pt>
    <dgm:pt modelId="{AD553BCA-EA83-4C43-B528-4838D45C1666}" type="parTrans" cxnId="{1BCD3D9E-524C-428D-B769-F9D2BBE81854}">
      <dgm:prSet/>
      <dgm:spPr/>
      <dgm:t>
        <a:bodyPr/>
        <a:lstStyle/>
        <a:p>
          <a:endParaRPr lang="es-ES" dirty="0"/>
        </a:p>
      </dgm:t>
    </dgm:pt>
    <dgm:pt modelId="{E0B1EE25-5594-4A39-BD6D-30A686E03C84}" type="sibTrans" cxnId="{1BCD3D9E-524C-428D-B769-F9D2BBE81854}">
      <dgm:prSet/>
      <dgm:spPr/>
      <dgm:t>
        <a:bodyPr/>
        <a:lstStyle/>
        <a:p>
          <a:endParaRPr lang="es-ES"/>
        </a:p>
      </dgm:t>
    </dgm:pt>
    <dgm:pt modelId="{E7589F82-32E9-443C-91FF-704E689C61DF}">
      <dgm:prSet phldrT="[Texto]"/>
      <dgm:spPr/>
      <dgm:t>
        <a:bodyPr/>
        <a:lstStyle/>
        <a:p>
          <a:r>
            <a:rPr lang="es-EC" dirty="0" smtClean="0"/>
            <a:t>Aplicativo tecnológico</a:t>
          </a:r>
          <a:endParaRPr lang="es-ES" dirty="0"/>
        </a:p>
      </dgm:t>
    </dgm:pt>
    <dgm:pt modelId="{EB2210DF-0142-49B4-A721-0A67C0B6F2E7}" type="parTrans" cxnId="{5F7F97CD-A33D-4BF3-AB7C-440C5FDB1DA1}">
      <dgm:prSet/>
      <dgm:spPr/>
      <dgm:t>
        <a:bodyPr/>
        <a:lstStyle/>
        <a:p>
          <a:endParaRPr lang="es-ES" dirty="0"/>
        </a:p>
      </dgm:t>
    </dgm:pt>
    <dgm:pt modelId="{78F8684B-442D-45AF-AA45-D95955679734}" type="sibTrans" cxnId="{5F7F97CD-A33D-4BF3-AB7C-440C5FDB1DA1}">
      <dgm:prSet/>
      <dgm:spPr/>
      <dgm:t>
        <a:bodyPr/>
        <a:lstStyle/>
        <a:p>
          <a:endParaRPr lang="es-ES"/>
        </a:p>
      </dgm:t>
    </dgm:pt>
    <dgm:pt modelId="{B4D0E6A3-D3A2-49E2-8582-608426ACD123}" type="pres">
      <dgm:prSet presAssocID="{D50935B2-0AE8-42E5-9D58-C49F75127E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5EAB3D-4A3C-4494-92C9-EDEC1824DF57}" type="pres">
      <dgm:prSet presAssocID="{428EFE73-CE5F-4AE5-B12B-D96EB87C1C2B}" presName="centerShape" presStyleLbl="node0" presStyleIdx="0" presStyleCnt="1"/>
      <dgm:spPr/>
      <dgm:t>
        <a:bodyPr/>
        <a:lstStyle/>
        <a:p>
          <a:endParaRPr lang="es-ES"/>
        </a:p>
      </dgm:t>
    </dgm:pt>
    <dgm:pt modelId="{692E80FD-06B8-4AAF-A3D1-848FE328628D}" type="pres">
      <dgm:prSet presAssocID="{EA52C6D0-0418-4ECC-B612-CBCA3330B06C}" presName="parTrans" presStyleLbl="sibTrans2D1" presStyleIdx="0" presStyleCnt="4"/>
      <dgm:spPr/>
      <dgm:t>
        <a:bodyPr/>
        <a:lstStyle/>
        <a:p>
          <a:endParaRPr lang="es-ES"/>
        </a:p>
      </dgm:t>
    </dgm:pt>
    <dgm:pt modelId="{0386F0B3-64A8-46AD-96A5-1A974484BCD1}" type="pres">
      <dgm:prSet presAssocID="{EA52C6D0-0418-4ECC-B612-CBCA3330B06C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06270D9-9A24-4699-9930-C5E27AB6C172}" type="pres">
      <dgm:prSet presAssocID="{46D3CB48-94A2-4075-874D-F079DD6389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FA5CF-DBB7-43B4-B341-43976295EC59}" type="pres">
      <dgm:prSet presAssocID="{49AE9DE4-325A-441F-9DAE-EA9C16BC796C}" presName="parTrans" presStyleLbl="sibTrans2D1" presStyleIdx="1" presStyleCnt="4"/>
      <dgm:spPr/>
      <dgm:t>
        <a:bodyPr/>
        <a:lstStyle/>
        <a:p>
          <a:endParaRPr lang="es-ES"/>
        </a:p>
      </dgm:t>
    </dgm:pt>
    <dgm:pt modelId="{38A498C2-3662-4EAE-9FBA-25715BF75F61}" type="pres">
      <dgm:prSet presAssocID="{49AE9DE4-325A-441F-9DAE-EA9C16BC796C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131A6C7-DB34-436A-9BC5-00311A79D0CD}" type="pres">
      <dgm:prSet presAssocID="{946745D0-5C9E-48E8-82AB-4E94F06E68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07F15-C02A-4730-A956-49B9D10833A2}" type="pres">
      <dgm:prSet presAssocID="{AD553BCA-EA83-4C43-B528-4838D45C1666}" presName="parTrans" presStyleLbl="sibTrans2D1" presStyleIdx="2" presStyleCnt="4"/>
      <dgm:spPr/>
      <dgm:t>
        <a:bodyPr/>
        <a:lstStyle/>
        <a:p>
          <a:endParaRPr lang="es-ES"/>
        </a:p>
      </dgm:t>
    </dgm:pt>
    <dgm:pt modelId="{272A678B-1B8B-4B6D-AC04-AA3A2C42E8B4}" type="pres">
      <dgm:prSet presAssocID="{AD553BCA-EA83-4C43-B528-4838D45C166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DD2E426-8604-407D-A609-6FF565C78E68}" type="pres">
      <dgm:prSet presAssocID="{E939DF66-BD07-47CC-BC32-22CF71F69F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2C8A8-3187-49AF-8485-C798976D4B51}" type="pres">
      <dgm:prSet presAssocID="{EB2210DF-0142-49B4-A721-0A67C0B6F2E7}" presName="parTrans" presStyleLbl="sibTrans2D1" presStyleIdx="3" presStyleCnt="4"/>
      <dgm:spPr/>
      <dgm:t>
        <a:bodyPr/>
        <a:lstStyle/>
        <a:p>
          <a:endParaRPr lang="es-ES"/>
        </a:p>
      </dgm:t>
    </dgm:pt>
    <dgm:pt modelId="{F23DC1D1-3425-4B66-95AA-77A299C0E4C8}" type="pres">
      <dgm:prSet presAssocID="{EB2210DF-0142-49B4-A721-0A67C0B6F2E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759E67DA-9FF1-4DAE-AD71-217053A5F6DB}" type="pres">
      <dgm:prSet presAssocID="{E7589F82-32E9-443C-91FF-704E689C61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67BC7B-4FAD-446B-A987-21CF876C8903}" type="presOf" srcId="{AD553BCA-EA83-4C43-B528-4838D45C1666}" destId="{BB107F15-C02A-4730-A956-49B9D10833A2}" srcOrd="0" destOrd="0" presId="urn:microsoft.com/office/officeart/2005/8/layout/radial5"/>
    <dgm:cxn modelId="{E0EAD224-22DD-4770-B8F1-C5364A08B6B2}" type="presOf" srcId="{AD553BCA-EA83-4C43-B528-4838D45C1666}" destId="{272A678B-1B8B-4B6D-AC04-AA3A2C42E8B4}" srcOrd="1" destOrd="0" presId="urn:microsoft.com/office/officeart/2005/8/layout/radial5"/>
    <dgm:cxn modelId="{28EA7D1F-E5A3-410C-BD5C-98737B92FF28}" type="presOf" srcId="{EA52C6D0-0418-4ECC-B612-CBCA3330B06C}" destId="{692E80FD-06B8-4AAF-A3D1-848FE328628D}" srcOrd="0" destOrd="0" presId="urn:microsoft.com/office/officeart/2005/8/layout/radial5"/>
    <dgm:cxn modelId="{D0AF1571-8791-4C7A-B21D-64B8F4AE1A61}" type="presOf" srcId="{EB2210DF-0142-49B4-A721-0A67C0B6F2E7}" destId="{F23DC1D1-3425-4B66-95AA-77A299C0E4C8}" srcOrd="1" destOrd="0" presId="urn:microsoft.com/office/officeart/2005/8/layout/radial5"/>
    <dgm:cxn modelId="{BE3E91F8-718E-45B1-B2E3-034D3E4F64C8}" type="presOf" srcId="{428EFE73-CE5F-4AE5-B12B-D96EB87C1C2B}" destId="{D55EAB3D-4A3C-4494-92C9-EDEC1824DF57}" srcOrd="0" destOrd="0" presId="urn:microsoft.com/office/officeart/2005/8/layout/radial5"/>
    <dgm:cxn modelId="{8622E856-FEF4-48EA-ADD4-119999E6B213}" srcId="{428EFE73-CE5F-4AE5-B12B-D96EB87C1C2B}" destId="{46D3CB48-94A2-4075-874D-F079DD6389B1}" srcOrd="0" destOrd="0" parTransId="{EA52C6D0-0418-4ECC-B612-CBCA3330B06C}" sibTransId="{F135127C-05FE-4BA3-9175-1950EC61A78D}"/>
    <dgm:cxn modelId="{B17965D2-9075-4657-8727-C2E710250694}" srcId="{D50935B2-0AE8-42E5-9D58-C49F75127E88}" destId="{428EFE73-CE5F-4AE5-B12B-D96EB87C1C2B}" srcOrd="0" destOrd="0" parTransId="{9F126CE8-B6A6-4153-9E9A-42455FE4BFA6}" sibTransId="{678A3EDD-6D43-443E-B1A0-5399A35A3FD8}"/>
    <dgm:cxn modelId="{0EAD43B7-B18D-42F1-8939-88023A3B27DD}" type="presOf" srcId="{49AE9DE4-325A-441F-9DAE-EA9C16BC796C}" destId="{38A498C2-3662-4EAE-9FBA-25715BF75F61}" srcOrd="1" destOrd="0" presId="urn:microsoft.com/office/officeart/2005/8/layout/radial5"/>
    <dgm:cxn modelId="{CCF759F8-B54D-490F-98D2-63B25CDBB49F}" type="presOf" srcId="{46D3CB48-94A2-4075-874D-F079DD6389B1}" destId="{106270D9-9A24-4699-9930-C5E27AB6C172}" srcOrd="0" destOrd="0" presId="urn:microsoft.com/office/officeart/2005/8/layout/radial5"/>
    <dgm:cxn modelId="{B8693FDB-A8F7-4D79-97A1-48D278611E1F}" type="presOf" srcId="{49AE9DE4-325A-441F-9DAE-EA9C16BC796C}" destId="{D2EFA5CF-DBB7-43B4-B341-43976295EC59}" srcOrd="0" destOrd="0" presId="urn:microsoft.com/office/officeart/2005/8/layout/radial5"/>
    <dgm:cxn modelId="{3799CF90-700B-45B4-8F2A-3F6868166711}" type="presOf" srcId="{E7589F82-32E9-443C-91FF-704E689C61DF}" destId="{759E67DA-9FF1-4DAE-AD71-217053A5F6DB}" srcOrd="0" destOrd="0" presId="urn:microsoft.com/office/officeart/2005/8/layout/radial5"/>
    <dgm:cxn modelId="{4DB7A7F9-A01A-4F19-ABE9-4C305D7BB62C}" type="presOf" srcId="{EA52C6D0-0418-4ECC-B612-CBCA3330B06C}" destId="{0386F0B3-64A8-46AD-96A5-1A974484BCD1}" srcOrd="1" destOrd="0" presId="urn:microsoft.com/office/officeart/2005/8/layout/radial5"/>
    <dgm:cxn modelId="{27B5D255-29BC-4990-86EB-7445C26ED77D}" type="presOf" srcId="{946745D0-5C9E-48E8-82AB-4E94F06E6815}" destId="{4131A6C7-DB34-436A-9BC5-00311A79D0CD}" srcOrd="0" destOrd="0" presId="urn:microsoft.com/office/officeart/2005/8/layout/radial5"/>
    <dgm:cxn modelId="{9CD703AB-2F0B-4E12-9142-EEDD3A476ED5}" type="presOf" srcId="{EB2210DF-0142-49B4-A721-0A67C0B6F2E7}" destId="{2DE2C8A8-3187-49AF-8485-C798976D4B51}" srcOrd="0" destOrd="0" presId="urn:microsoft.com/office/officeart/2005/8/layout/radial5"/>
    <dgm:cxn modelId="{C4FD4657-C8A6-4050-9F70-94821F763825}" srcId="{428EFE73-CE5F-4AE5-B12B-D96EB87C1C2B}" destId="{946745D0-5C9E-48E8-82AB-4E94F06E6815}" srcOrd="1" destOrd="0" parTransId="{49AE9DE4-325A-441F-9DAE-EA9C16BC796C}" sibTransId="{6AAC49AE-0130-4E05-A4FE-E32A6CCBED04}"/>
    <dgm:cxn modelId="{5F7F97CD-A33D-4BF3-AB7C-440C5FDB1DA1}" srcId="{428EFE73-CE5F-4AE5-B12B-D96EB87C1C2B}" destId="{E7589F82-32E9-443C-91FF-704E689C61DF}" srcOrd="3" destOrd="0" parTransId="{EB2210DF-0142-49B4-A721-0A67C0B6F2E7}" sibTransId="{78F8684B-442D-45AF-AA45-D95955679734}"/>
    <dgm:cxn modelId="{E400E885-2777-4A5A-B35C-F6915F711BB5}" type="presOf" srcId="{D50935B2-0AE8-42E5-9D58-C49F75127E88}" destId="{B4D0E6A3-D3A2-49E2-8582-608426ACD123}" srcOrd="0" destOrd="0" presId="urn:microsoft.com/office/officeart/2005/8/layout/radial5"/>
    <dgm:cxn modelId="{1BCD3D9E-524C-428D-B769-F9D2BBE81854}" srcId="{428EFE73-CE5F-4AE5-B12B-D96EB87C1C2B}" destId="{E939DF66-BD07-47CC-BC32-22CF71F69FBE}" srcOrd="2" destOrd="0" parTransId="{AD553BCA-EA83-4C43-B528-4838D45C1666}" sibTransId="{E0B1EE25-5594-4A39-BD6D-30A686E03C84}"/>
    <dgm:cxn modelId="{6F46C508-3932-493F-A3CD-A3381D5CBC0B}" type="presOf" srcId="{E939DF66-BD07-47CC-BC32-22CF71F69FBE}" destId="{4DD2E426-8604-407D-A609-6FF565C78E68}" srcOrd="0" destOrd="0" presId="urn:microsoft.com/office/officeart/2005/8/layout/radial5"/>
    <dgm:cxn modelId="{6536D56D-AF02-4791-8887-99B5635D327D}" type="presParOf" srcId="{B4D0E6A3-D3A2-49E2-8582-608426ACD123}" destId="{D55EAB3D-4A3C-4494-92C9-EDEC1824DF57}" srcOrd="0" destOrd="0" presId="urn:microsoft.com/office/officeart/2005/8/layout/radial5"/>
    <dgm:cxn modelId="{0C7069B0-66C9-4F01-AF6F-D46E2404EE89}" type="presParOf" srcId="{B4D0E6A3-D3A2-49E2-8582-608426ACD123}" destId="{692E80FD-06B8-4AAF-A3D1-848FE328628D}" srcOrd="1" destOrd="0" presId="urn:microsoft.com/office/officeart/2005/8/layout/radial5"/>
    <dgm:cxn modelId="{8C469C8E-0F65-4871-9BF3-D5477A586421}" type="presParOf" srcId="{692E80FD-06B8-4AAF-A3D1-848FE328628D}" destId="{0386F0B3-64A8-46AD-96A5-1A974484BCD1}" srcOrd="0" destOrd="0" presId="urn:microsoft.com/office/officeart/2005/8/layout/radial5"/>
    <dgm:cxn modelId="{9022C57F-88B5-492C-9A38-45A190D1B9E5}" type="presParOf" srcId="{B4D0E6A3-D3A2-49E2-8582-608426ACD123}" destId="{106270D9-9A24-4699-9930-C5E27AB6C172}" srcOrd="2" destOrd="0" presId="urn:microsoft.com/office/officeart/2005/8/layout/radial5"/>
    <dgm:cxn modelId="{1A533443-D3C0-4CD1-8943-DA04BAF9BACE}" type="presParOf" srcId="{B4D0E6A3-D3A2-49E2-8582-608426ACD123}" destId="{D2EFA5CF-DBB7-43B4-B341-43976295EC59}" srcOrd="3" destOrd="0" presId="urn:microsoft.com/office/officeart/2005/8/layout/radial5"/>
    <dgm:cxn modelId="{CEA44121-2BA5-414D-A7EE-C23C092F4865}" type="presParOf" srcId="{D2EFA5CF-DBB7-43B4-B341-43976295EC59}" destId="{38A498C2-3662-4EAE-9FBA-25715BF75F61}" srcOrd="0" destOrd="0" presId="urn:microsoft.com/office/officeart/2005/8/layout/radial5"/>
    <dgm:cxn modelId="{551CD87D-E725-4A95-A184-320B4D3FF88D}" type="presParOf" srcId="{B4D0E6A3-D3A2-49E2-8582-608426ACD123}" destId="{4131A6C7-DB34-436A-9BC5-00311A79D0CD}" srcOrd="4" destOrd="0" presId="urn:microsoft.com/office/officeart/2005/8/layout/radial5"/>
    <dgm:cxn modelId="{75AAC237-2704-4498-9236-55D4BD9D2E73}" type="presParOf" srcId="{B4D0E6A3-D3A2-49E2-8582-608426ACD123}" destId="{BB107F15-C02A-4730-A956-49B9D10833A2}" srcOrd="5" destOrd="0" presId="urn:microsoft.com/office/officeart/2005/8/layout/radial5"/>
    <dgm:cxn modelId="{FAF95F39-C566-4433-939F-C4B0147C662A}" type="presParOf" srcId="{BB107F15-C02A-4730-A956-49B9D10833A2}" destId="{272A678B-1B8B-4B6D-AC04-AA3A2C42E8B4}" srcOrd="0" destOrd="0" presId="urn:microsoft.com/office/officeart/2005/8/layout/radial5"/>
    <dgm:cxn modelId="{6A8F7D65-37B5-41F3-A39A-D633A043B337}" type="presParOf" srcId="{B4D0E6A3-D3A2-49E2-8582-608426ACD123}" destId="{4DD2E426-8604-407D-A609-6FF565C78E68}" srcOrd="6" destOrd="0" presId="urn:microsoft.com/office/officeart/2005/8/layout/radial5"/>
    <dgm:cxn modelId="{B619F2B4-4EB9-4724-AC74-0EE0F1BA5F21}" type="presParOf" srcId="{B4D0E6A3-D3A2-49E2-8582-608426ACD123}" destId="{2DE2C8A8-3187-49AF-8485-C798976D4B51}" srcOrd="7" destOrd="0" presId="urn:microsoft.com/office/officeart/2005/8/layout/radial5"/>
    <dgm:cxn modelId="{97E56C81-5585-425B-BAB9-B1D0BAF8F0D1}" type="presParOf" srcId="{2DE2C8A8-3187-49AF-8485-C798976D4B51}" destId="{F23DC1D1-3425-4B66-95AA-77A299C0E4C8}" srcOrd="0" destOrd="0" presId="urn:microsoft.com/office/officeart/2005/8/layout/radial5"/>
    <dgm:cxn modelId="{DB210D59-761F-465A-9DF5-C35F5B2044B1}" type="presParOf" srcId="{B4D0E6A3-D3A2-49E2-8582-608426ACD123}" destId="{759E67DA-9FF1-4DAE-AD71-217053A5F6D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935B2-0AE8-42E5-9D58-C49F75127E88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D3CB48-94A2-4075-874D-F079DD6389B1}">
      <dgm:prSet phldrT="[Texto]"/>
      <dgm:spPr/>
      <dgm:t>
        <a:bodyPr/>
        <a:lstStyle/>
        <a:p>
          <a:r>
            <a:rPr lang="es-EC" dirty="0" smtClean="0"/>
            <a:t>Contribuyente</a:t>
          </a:r>
          <a:endParaRPr lang="es-ES" dirty="0"/>
        </a:p>
      </dgm:t>
    </dgm:pt>
    <dgm:pt modelId="{EA52C6D0-0418-4ECC-B612-CBCA3330B06C}" type="parTrans" cxnId="{8622E856-FEF4-48EA-ADD4-119999E6B213}">
      <dgm:prSet/>
      <dgm:spPr/>
      <dgm:t>
        <a:bodyPr/>
        <a:lstStyle/>
        <a:p>
          <a:endParaRPr lang="es-ES"/>
        </a:p>
      </dgm:t>
    </dgm:pt>
    <dgm:pt modelId="{F135127C-05FE-4BA3-9175-1950EC61A78D}" type="sibTrans" cxnId="{8622E856-FEF4-48EA-ADD4-119999E6B213}">
      <dgm:prSet/>
      <dgm:spPr/>
      <dgm:t>
        <a:bodyPr/>
        <a:lstStyle/>
        <a:p>
          <a:endParaRPr lang="es-ES"/>
        </a:p>
      </dgm:t>
    </dgm:pt>
    <dgm:pt modelId="{946745D0-5C9E-48E8-82AB-4E94F06E6815}">
      <dgm:prSet phldrT="[Texto]"/>
      <dgm:spPr/>
      <dgm:t>
        <a:bodyPr/>
        <a:lstStyle/>
        <a:p>
          <a:r>
            <a:rPr lang="es-EC" dirty="0" smtClean="0"/>
            <a:t>Funcionario</a:t>
          </a:r>
          <a:endParaRPr lang="es-ES" dirty="0"/>
        </a:p>
      </dgm:t>
    </dgm:pt>
    <dgm:pt modelId="{49AE9DE4-325A-441F-9DAE-EA9C16BC796C}" type="parTrans" cxnId="{C4FD4657-C8A6-4050-9F70-94821F763825}">
      <dgm:prSet/>
      <dgm:spPr/>
      <dgm:t>
        <a:bodyPr/>
        <a:lstStyle/>
        <a:p>
          <a:endParaRPr lang="es-ES"/>
        </a:p>
      </dgm:t>
    </dgm:pt>
    <dgm:pt modelId="{6AAC49AE-0130-4E05-A4FE-E32A6CCBED04}" type="sibTrans" cxnId="{C4FD4657-C8A6-4050-9F70-94821F763825}">
      <dgm:prSet/>
      <dgm:spPr/>
      <dgm:t>
        <a:bodyPr/>
        <a:lstStyle/>
        <a:p>
          <a:endParaRPr lang="es-ES"/>
        </a:p>
      </dgm:t>
    </dgm:pt>
    <dgm:pt modelId="{E939DF66-BD07-47CC-BC32-22CF71F69FBE}">
      <dgm:prSet phldrT="[Texto]"/>
      <dgm:spPr/>
      <dgm:t>
        <a:bodyPr/>
        <a:lstStyle/>
        <a:p>
          <a:r>
            <a:rPr lang="es-EC" dirty="0" smtClean="0"/>
            <a:t>Proceso</a:t>
          </a:r>
          <a:endParaRPr lang="es-ES" dirty="0"/>
        </a:p>
      </dgm:t>
    </dgm:pt>
    <dgm:pt modelId="{AD553BCA-EA83-4C43-B528-4838D45C1666}" type="parTrans" cxnId="{1BCD3D9E-524C-428D-B769-F9D2BBE81854}">
      <dgm:prSet/>
      <dgm:spPr/>
      <dgm:t>
        <a:bodyPr/>
        <a:lstStyle/>
        <a:p>
          <a:endParaRPr lang="es-ES"/>
        </a:p>
      </dgm:t>
    </dgm:pt>
    <dgm:pt modelId="{E0B1EE25-5594-4A39-BD6D-30A686E03C84}" type="sibTrans" cxnId="{1BCD3D9E-524C-428D-B769-F9D2BBE81854}">
      <dgm:prSet/>
      <dgm:spPr/>
      <dgm:t>
        <a:bodyPr/>
        <a:lstStyle/>
        <a:p>
          <a:endParaRPr lang="es-ES"/>
        </a:p>
      </dgm:t>
    </dgm:pt>
    <dgm:pt modelId="{E7589F82-32E9-443C-91FF-704E689C61DF}">
      <dgm:prSet phldrT="[Texto]"/>
      <dgm:spPr/>
      <dgm:t>
        <a:bodyPr/>
        <a:lstStyle/>
        <a:p>
          <a:r>
            <a:rPr lang="es-EC" dirty="0" smtClean="0"/>
            <a:t>Aplicativo tecnológico</a:t>
          </a:r>
          <a:endParaRPr lang="es-ES" dirty="0"/>
        </a:p>
      </dgm:t>
    </dgm:pt>
    <dgm:pt modelId="{EB2210DF-0142-49B4-A721-0A67C0B6F2E7}" type="parTrans" cxnId="{5F7F97CD-A33D-4BF3-AB7C-440C5FDB1DA1}">
      <dgm:prSet/>
      <dgm:spPr/>
      <dgm:t>
        <a:bodyPr/>
        <a:lstStyle/>
        <a:p>
          <a:endParaRPr lang="es-ES"/>
        </a:p>
      </dgm:t>
    </dgm:pt>
    <dgm:pt modelId="{78F8684B-442D-45AF-AA45-D95955679734}" type="sibTrans" cxnId="{5F7F97CD-A33D-4BF3-AB7C-440C5FDB1DA1}">
      <dgm:prSet/>
      <dgm:spPr/>
      <dgm:t>
        <a:bodyPr/>
        <a:lstStyle/>
        <a:p>
          <a:endParaRPr lang="es-ES"/>
        </a:p>
      </dgm:t>
    </dgm:pt>
    <dgm:pt modelId="{B969C1FD-0154-4FDB-97EF-6482EF2C8C75}">
      <dgm:prSet phldrT="[Texto]"/>
      <dgm:spPr/>
      <dgm:t>
        <a:bodyPr/>
        <a:lstStyle/>
        <a:p>
          <a:r>
            <a:rPr lang="es-EC" dirty="0" smtClean="0"/>
            <a:t>Investigación de mercado</a:t>
          </a:r>
          <a:endParaRPr lang="es-ES" dirty="0"/>
        </a:p>
      </dgm:t>
    </dgm:pt>
    <dgm:pt modelId="{D01575B5-6469-468B-896B-8BCD00DC4DA5}" type="parTrans" cxnId="{0E83E8A4-CDE7-47D3-8510-3674C8FAE36B}">
      <dgm:prSet/>
      <dgm:spPr/>
      <dgm:t>
        <a:bodyPr/>
        <a:lstStyle/>
        <a:p>
          <a:endParaRPr lang="es-ES"/>
        </a:p>
      </dgm:t>
    </dgm:pt>
    <dgm:pt modelId="{638DEAF4-B594-42E4-80FA-A503B5FA304B}" type="sibTrans" cxnId="{0E83E8A4-CDE7-47D3-8510-3674C8FAE36B}">
      <dgm:prSet/>
      <dgm:spPr/>
      <dgm:t>
        <a:bodyPr/>
        <a:lstStyle/>
        <a:p>
          <a:endParaRPr lang="es-ES"/>
        </a:p>
      </dgm:t>
    </dgm:pt>
    <dgm:pt modelId="{3F110FF1-A401-4B2F-875E-8E09C05F910C}">
      <dgm:prSet phldrT="[Texto]"/>
      <dgm:spPr/>
      <dgm:t>
        <a:bodyPr/>
        <a:lstStyle/>
        <a:p>
          <a:r>
            <a:rPr lang="es-EC" dirty="0" smtClean="0"/>
            <a:t>Análisis de procesos</a:t>
          </a:r>
          <a:endParaRPr lang="es-ES" dirty="0"/>
        </a:p>
      </dgm:t>
    </dgm:pt>
    <dgm:pt modelId="{3C165EEA-B787-4070-AD79-B901F8A158B9}" type="parTrans" cxnId="{85B54FB5-6B7E-4B7D-9CF7-67DA5456D038}">
      <dgm:prSet/>
      <dgm:spPr/>
      <dgm:t>
        <a:bodyPr/>
        <a:lstStyle/>
        <a:p>
          <a:endParaRPr lang="es-ES"/>
        </a:p>
      </dgm:t>
    </dgm:pt>
    <dgm:pt modelId="{512ECD1A-5BB0-4C1B-8F0D-1B099BE5B60C}" type="sibTrans" cxnId="{85B54FB5-6B7E-4B7D-9CF7-67DA5456D038}">
      <dgm:prSet/>
      <dgm:spPr/>
      <dgm:t>
        <a:bodyPr/>
        <a:lstStyle/>
        <a:p>
          <a:endParaRPr lang="es-ES"/>
        </a:p>
      </dgm:t>
    </dgm:pt>
    <dgm:pt modelId="{DEB73387-7D26-410C-8C5E-BC69D0AC405B}">
      <dgm:prSet phldrT="[Texto]"/>
      <dgm:spPr/>
      <dgm:t>
        <a:bodyPr/>
        <a:lstStyle/>
        <a:p>
          <a:r>
            <a:rPr lang="es-EC" dirty="0" smtClean="0"/>
            <a:t>Encuesta funcional</a:t>
          </a:r>
          <a:endParaRPr lang="es-ES" dirty="0"/>
        </a:p>
      </dgm:t>
    </dgm:pt>
    <dgm:pt modelId="{68801926-7B7D-4137-8788-4C3B15EF86CD}" type="parTrans" cxnId="{E5B3B533-FF51-4C20-B34B-1B775BDD5D39}">
      <dgm:prSet/>
      <dgm:spPr/>
      <dgm:t>
        <a:bodyPr/>
        <a:lstStyle/>
        <a:p>
          <a:endParaRPr lang="es-ES"/>
        </a:p>
      </dgm:t>
    </dgm:pt>
    <dgm:pt modelId="{61D09561-A77A-4D6D-BCF8-81395F819CD7}" type="sibTrans" cxnId="{E5B3B533-FF51-4C20-B34B-1B775BDD5D39}">
      <dgm:prSet/>
      <dgm:spPr/>
      <dgm:t>
        <a:bodyPr/>
        <a:lstStyle/>
        <a:p>
          <a:endParaRPr lang="es-ES"/>
        </a:p>
      </dgm:t>
    </dgm:pt>
    <dgm:pt modelId="{9FF405E2-65FA-4DF4-ADBD-C59D6A80420F}">
      <dgm:prSet phldrT="[Texto]"/>
      <dgm:spPr/>
      <dgm:t>
        <a:bodyPr/>
        <a:lstStyle/>
        <a:p>
          <a:r>
            <a:rPr lang="es-EC" dirty="0" smtClean="0"/>
            <a:t>Encuesta funcional</a:t>
          </a:r>
          <a:endParaRPr lang="es-ES" dirty="0"/>
        </a:p>
      </dgm:t>
    </dgm:pt>
    <dgm:pt modelId="{A31D85DB-0C5F-4894-9028-D48669229733}" type="parTrans" cxnId="{B8A6D0FA-336D-455F-8E6E-162C968A9B69}">
      <dgm:prSet/>
      <dgm:spPr/>
      <dgm:t>
        <a:bodyPr/>
        <a:lstStyle/>
        <a:p>
          <a:endParaRPr lang="es-ES"/>
        </a:p>
      </dgm:t>
    </dgm:pt>
    <dgm:pt modelId="{B5D0C5B5-8FFE-47CA-BF60-19F4F63F8423}" type="sibTrans" cxnId="{B8A6D0FA-336D-455F-8E6E-162C968A9B69}">
      <dgm:prSet/>
      <dgm:spPr/>
      <dgm:t>
        <a:bodyPr/>
        <a:lstStyle/>
        <a:p>
          <a:endParaRPr lang="es-ES"/>
        </a:p>
      </dgm:t>
    </dgm:pt>
    <dgm:pt modelId="{6624A747-5C0C-447C-B2BD-522DE4D38E3B}">
      <dgm:prSet phldrT="[Texto]"/>
      <dgm:spPr/>
      <dgm:t>
        <a:bodyPr/>
        <a:lstStyle/>
        <a:p>
          <a:r>
            <a:rPr lang="es-EC" dirty="0" smtClean="0"/>
            <a:t>Análisis de datos secundarios</a:t>
          </a:r>
          <a:endParaRPr lang="es-ES" dirty="0"/>
        </a:p>
      </dgm:t>
    </dgm:pt>
    <dgm:pt modelId="{E0466D4C-8CB8-486D-8BC3-494B0C43F38F}" type="parTrans" cxnId="{0EBEB127-3E79-4483-B9A0-1850DEECDE8A}">
      <dgm:prSet/>
      <dgm:spPr/>
      <dgm:t>
        <a:bodyPr/>
        <a:lstStyle/>
        <a:p>
          <a:endParaRPr lang="es-ES"/>
        </a:p>
      </dgm:t>
    </dgm:pt>
    <dgm:pt modelId="{323585DC-F536-4982-9113-41A549BC6DFA}" type="sibTrans" cxnId="{0EBEB127-3E79-4483-B9A0-1850DEECDE8A}">
      <dgm:prSet/>
      <dgm:spPr/>
      <dgm:t>
        <a:bodyPr/>
        <a:lstStyle/>
        <a:p>
          <a:endParaRPr lang="es-ES"/>
        </a:p>
      </dgm:t>
    </dgm:pt>
    <dgm:pt modelId="{B0F57550-F556-440F-B66F-CCF1E2458A39}" type="pres">
      <dgm:prSet presAssocID="{D50935B2-0AE8-42E5-9D58-C49F75127E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2E1FAD-AEAB-4C8F-ACDC-26865A6B6044}" type="pres">
      <dgm:prSet presAssocID="{46D3CB48-94A2-4075-874D-F079DD6389B1}" presName="linNode" presStyleCnt="0"/>
      <dgm:spPr/>
    </dgm:pt>
    <dgm:pt modelId="{7B01674D-CDAD-4BAA-AF7D-9B5D640E3EA3}" type="pres">
      <dgm:prSet presAssocID="{46D3CB48-94A2-4075-874D-F079DD6389B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0EEF0-4E1E-41B1-AC35-70E5173038B2}" type="pres">
      <dgm:prSet presAssocID="{46D3CB48-94A2-4075-874D-F079DD6389B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027077-FD04-4D6B-98D8-B0B9D469C4D8}" type="pres">
      <dgm:prSet presAssocID="{F135127C-05FE-4BA3-9175-1950EC61A78D}" presName="sp" presStyleCnt="0"/>
      <dgm:spPr/>
    </dgm:pt>
    <dgm:pt modelId="{FD9E5B45-8A9A-44E6-9852-A1F2B579BBAF}" type="pres">
      <dgm:prSet presAssocID="{946745D0-5C9E-48E8-82AB-4E94F06E6815}" presName="linNode" presStyleCnt="0"/>
      <dgm:spPr/>
    </dgm:pt>
    <dgm:pt modelId="{FFB1592F-4E96-45AC-B5DB-CDAA2164E91C}" type="pres">
      <dgm:prSet presAssocID="{946745D0-5C9E-48E8-82AB-4E94F06E681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0A920-ABBF-4560-8BC4-AE057D12C112}" type="pres">
      <dgm:prSet presAssocID="{946745D0-5C9E-48E8-82AB-4E94F06E681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FFF66-182D-492B-951F-38E6F7A12F77}" type="pres">
      <dgm:prSet presAssocID="{6AAC49AE-0130-4E05-A4FE-E32A6CCBED04}" presName="sp" presStyleCnt="0"/>
      <dgm:spPr/>
    </dgm:pt>
    <dgm:pt modelId="{9C531C04-7736-44D2-87E4-E467FFC90068}" type="pres">
      <dgm:prSet presAssocID="{E939DF66-BD07-47CC-BC32-22CF71F69FBE}" presName="linNode" presStyleCnt="0"/>
      <dgm:spPr/>
    </dgm:pt>
    <dgm:pt modelId="{C41AC019-FB94-4735-9C95-1CBDAAA9F7F1}" type="pres">
      <dgm:prSet presAssocID="{E939DF66-BD07-47CC-BC32-22CF71F69FB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CB9A4-88CB-45AF-874C-3CA054A9B5A1}" type="pres">
      <dgm:prSet presAssocID="{E939DF66-BD07-47CC-BC32-22CF71F69FB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BD081D-57FF-4D7D-AD02-2263A464E8E5}" type="pres">
      <dgm:prSet presAssocID="{E0B1EE25-5594-4A39-BD6D-30A686E03C84}" presName="sp" presStyleCnt="0"/>
      <dgm:spPr/>
    </dgm:pt>
    <dgm:pt modelId="{2D917D89-56EA-4929-A9CD-31D77A31FCDE}" type="pres">
      <dgm:prSet presAssocID="{E7589F82-32E9-443C-91FF-704E689C61DF}" presName="linNode" presStyleCnt="0"/>
      <dgm:spPr/>
    </dgm:pt>
    <dgm:pt modelId="{2D4121BE-8967-4860-A1DE-898429051F9C}" type="pres">
      <dgm:prSet presAssocID="{E7589F82-32E9-443C-91FF-704E689C61D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5432EA-2915-4C37-BA11-E59445952FC6}" type="pres">
      <dgm:prSet presAssocID="{E7589F82-32E9-443C-91FF-704E689C61D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FCE596-8FD1-4E97-8FD3-4633DF891168}" type="presOf" srcId="{E7589F82-32E9-443C-91FF-704E689C61DF}" destId="{2D4121BE-8967-4860-A1DE-898429051F9C}" srcOrd="0" destOrd="0" presId="urn:microsoft.com/office/officeart/2005/8/layout/vList5"/>
    <dgm:cxn modelId="{8622E856-FEF4-48EA-ADD4-119999E6B213}" srcId="{D50935B2-0AE8-42E5-9D58-C49F75127E88}" destId="{46D3CB48-94A2-4075-874D-F079DD6389B1}" srcOrd="0" destOrd="0" parTransId="{EA52C6D0-0418-4ECC-B612-CBCA3330B06C}" sibTransId="{F135127C-05FE-4BA3-9175-1950EC61A78D}"/>
    <dgm:cxn modelId="{8F5A1F8F-B12C-4846-B9BA-0C0E25217145}" type="presOf" srcId="{DEB73387-7D26-410C-8C5E-BC69D0AC405B}" destId="{FD00A920-ABBF-4560-8BC4-AE057D12C112}" srcOrd="0" destOrd="0" presId="urn:microsoft.com/office/officeart/2005/8/layout/vList5"/>
    <dgm:cxn modelId="{1B0CE7B1-42E8-48C2-841E-7F4C0FF7E8A4}" type="presOf" srcId="{946745D0-5C9E-48E8-82AB-4E94F06E6815}" destId="{FFB1592F-4E96-45AC-B5DB-CDAA2164E91C}" srcOrd="0" destOrd="0" presId="urn:microsoft.com/office/officeart/2005/8/layout/vList5"/>
    <dgm:cxn modelId="{B8A6D0FA-336D-455F-8E6E-162C968A9B69}" srcId="{E7589F82-32E9-443C-91FF-704E689C61DF}" destId="{9FF405E2-65FA-4DF4-ADBD-C59D6A80420F}" srcOrd="0" destOrd="0" parTransId="{A31D85DB-0C5F-4894-9028-D48669229733}" sibTransId="{B5D0C5B5-8FFE-47CA-BF60-19F4F63F8423}"/>
    <dgm:cxn modelId="{85B54FB5-6B7E-4B7D-9CF7-67DA5456D038}" srcId="{E939DF66-BD07-47CC-BC32-22CF71F69FBE}" destId="{3F110FF1-A401-4B2F-875E-8E09C05F910C}" srcOrd="0" destOrd="0" parTransId="{3C165EEA-B787-4070-AD79-B901F8A158B9}" sibTransId="{512ECD1A-5BB0-4C1B-8F0D-1B099BE5B60C}"/>
    <dgm:cxn modelId="{0E83E8A4-CDE7-47D3-8510-3674C8FAE36B}" srcId="{46D3CB48-94A2-4075-874D-F079DD6389B1}" destId="{B969C1FD-0154-4FDB-97EF-6482EF2C8C75}" srcOrd="1" destOrd="0" parTransId="{D01575B5-6469-468B-896B-8BCD00DC4DA5}" sibTransId="{638DEAF4-B594-42E4-80FA-A503B5FA304B}"/>
    <dgm:cxn modelId="{C4FD4657-C8A6-4050-9F70-94821F763825}" srcId="{D50935B2-0AE8-42E5-9D58-C49F75127E88}" destId="{946745D0-5C9E-48E8-82AB-4E94F06E6815}" srcOrd="1" destOrd="0" parTransId="{49AE9DE4-325A-441F-9DAE-EA9C16BC796C}" sibTransId="{6AAC49AE-0130-4E05-A4FE-E32A6CCBED04}"/>
    <dgm:cxn modelId="{0EBEB127-3E79-4483-B9A0-1850DEECDE8A}" srcId="{46D3CB48-94A2-4075-874D-F079DD6389B1}" destId="{6624A747-5C0C-447C-B2BD-522DE4D38E3B}" srcOrd="0" destOrd="0" parTransId="{E0466D4C-8CB8-486D-8BC3-494B0C43F38F}" sibTransId="{323585DC-F536-4982-9113-41A549BC6DFA}"/>
    <dgm:cxn modelId="{0EACC5C3-1DBC-4BF7-8DE1-6381B6F0F56C}" type="presOf" srcId="{9FF405E2-65FA-4DF4-ADBD-C59D6A80420F}" destId="{CC5432EA-2915-4C37-BA11-E59445952FC6}" srcOrd="0" destOrd="0" presId="urn:microsoft.com/office/officeart/2005/8/layout/vList5"/>
    <dgm:cxn modelId="{1BCD3D9E-524C-428D-B769-F9D2BBE81854}" srcId="{D50935B2-0AE8-42E5-9D58-C49F75127E88}" destId="{E939DF66-BD07-47CC-BC32-22CF71F69FBE}" srcOrd="2" destOrd="0" parTransId="{AD553BCA-EA83-4C43-B528-4838D45C1666}" sibTransId="{E0B1EE25-5594-4A39-BD6D-30A686E03C84}"/>
    <dgm:cxn modelId="{5F7F97CD-A33D-4BF3-AB7C-440C5FDB1DA1}" srcId="{D50935B2-0AE8-42E5-9D58-C49F75127E88}" destId="{E7589F82-32E9-443C-91FF-704E689C61DF}" srcOrd="3" destOrd="0" parTransId="{EB2210DF-0142-49B4-A721-0A67C0B6F2E7}" sibTransId="{78F8684B-442D-45AF-AA45-D95955679734}"/>
    <dgm:cxn modelId="{930519AE-30B9-4271-855D-10942E971A01}" type="presOf" srcId="{E939DF66-BD07-47CC-BC32-22CF71F69FBE}" destId="{C41AC019-FB94-4735-9C95-1CBDAAA9F7F1}" srcOrd="0" destOrd="0" presId="urn:microsoft.com/office/officeart/2005/8/layout/vList5"/>
    <dgm:cxn modelId="{1213244D-7B70-4578-8E0C-5A9BAE4E1E3E}" type="presOf" srcId="{6624A747-5C0C-447C-B2BD-522DE4D38E3B}" destId="{E2C0EEF0-4E1E-41B1-AC35-70E5173038B2}" srcOrd="0" destOrd="0" presId="urn:microsoft.com/office/officeart/2005/8/layout/vList5"/>
    <dgm:cxn modelId="{043B25D2-17AE-47CF-9D52-D17976B1D0C6}" type="presOf" srcId="{B969C1FD-0154-4FDB-97EF-6482EF2C8C75}" destId="{E2C0EEF0-4E1E-41B1-AC35-70E5173038B2}" srcOrd="0" destOrd="1" presId="urn:microsoft.com/office/officeart/2005/8/layout/vList5"/>
    <dgm:cxn modelId="{13516BBC-8616-4CC6-80AA-45516A76BB39}" type="presOf" srcId="{D50935B2-0AE8-42E5-9D58-C49F75127E88}" destId="{B0F57550-F556-440F-B66F-CCF1E2458A39}" srcOrd="0" destOrd="0" presId="urn:microsoft.com/office/officeart/2005/8/layout/vList5"/>
    <dgm:cxn modelId="{F7CA33AC-E346-46E0-9EF1-7115E55B02BB}" type="presOf" srcId="{46D3CB48-94A2-4075-874D-F079DD6389B1}" destId="{7B01674D-CDAD-4BAA-AF7D-9B5D640E3EA3}" srcOrd="0" destOrd="0" presId="urn:microsoft.com/office/officeart/2005/8/layout/vList5"/>
    <dgm:cxn modelId="{6F71E953-115D-4983-9A09-DAE82A19E85D}" type="presOf" srcId="{3F110FF1-A401-4B2F-875E-8E09C05F910C}" destId="{791CB9A4-88CB-45AF-874C-3CA054A9B5A1}" srcOrd="0" destOrd="0" presId="urn:microsoft.com/office/officeart/2005/8/layout/vList5"/>
    <dgm:cxn modelId="{E5B3B533-FF51-4C20-B34B-1B775BDD5D39}" srcId="{946745D0-5C9E-48E8-82AB-4E94F06E6815}" destId="{DEB73387-7D26-410C-8C5E-BC69D0AC405B}" srcOrd="0" destOrd="0" parTransId="{68801926-7B7D-4137-8788-4C3B15EF86CD}" sibTransId="{61D09561-A77A-4D6D-BCF8-81395F819CD7}"/>
    <dgm:cxn modelId="{3C458A68-9247-4EA9-AFC5-3DC3032C428B}" type="presParOf" srcId="{B0F57550-F556-440F-B66F-CCF1E2458A39}" destId="{C42E1FAD-AEAB-4C8F-ACDC-26865A6B6044}" srcOrd="0" destOrd="0" presId="urn:microsoft.com/office/officeart/2005/8/layout/vList5"/>
    <dgm:cxn modelId="{ECDEE4CC-DD83-4435-92E2-ECC3C61C7DBA}" type="presParOf" srcId="{C42E1FAD-AEAB-4C8F-ACDC-26865A6B6044}" destId="{7B01674D-CDAD-4BAA-AF7D-9B5D640E3EA3}" srcOrd="0" destOrd="0" presId="urn:microsoft.com/office/officeart/2005/8/layout/vList5"/>
    <dgm:cxn modelId="{4CFE3A9B-BB73-47F0-ADE4-24EC714FBF21}" type="presParOf" srcId="{C42E1FAD-AEAB-4C8F-ACDC-26865A6B6044}" destId="{E2C0EEF0-4E1E-41B1-AC35-70E5173038B2}" srcOrd="1" destOrd="0" presId="urn:microsoft.com/office/officeart/2005/8/layout/vList5"/>
    <dgm:cxn modelId="{37E00A8E-7A61-4961-8EC2-7307AE243F41}" type="presParOf" srcId="{B0F57550-F556-440F-B66F-CCF1E2458A39}" destId="{8B027077-FD04-4D6B-98D8-B0B9D469C4D8}" srcOrd="1" destOrd="0" presId="urn:microsoft.com/office/officeart/2005/8/layout/vList5"/>
    <dgm:cxn modelId="{900F2E61-3686-497B-8FC2-B6ACFDFBF8D2}" type="presParOf" srcId="{B0F57550-F556-440F-B66F-CCF1E2458A39}" destId="{FD9E5B45-8A9A-44E6-9852-A1F2B579BBAF}" srcOrd="2" destOrd="0" presId="urn:microsoft.com/office/officeart/2005/8/layout/vList5"/>
    <dgm:cxn modelId="{1D204D44-E7F2-4D31-A221-19DCB153C2EF}" type="presParOf" srcId="{FD9E5B45-8A9A-44E6-9852-A1F2B579BBAF}" destId="{FFB1592F-4E96-45AC-B5DB-CDAA2164E91C}" srcOrd="0" destOrd="0" presId="urn:microsoft.com/office/officeart/2005/8/layout/vList5"/>
    <dgm:cxn modelId="{7696EFA3-3D2C-4005-AA26-370C2E140277}" type="presParOf" srcId="{FD9E5B45-8A9A-44E6-9852-A1F2B579BBAF}" destId="{FD00A920-ABBF-4560-8BC4-AE057D12C112}" srcOrd="1" destOrd="0" presId="urn:microsoft.com/office/officeart/2005/8/layout/vList5"/>
    <dgm:cxn modelId="{EB78BF37-953B-4E4D-94EF-AC0EA8FA7122}" type="presParOf" srcId="{B0F57550-F556-440F-B66F-CCF1E2458A39}" destId="{1C9FFF66-182D-492B-951F-38E6F7A12F77}" srcOrd="3" destOrd="0" presId="urn:microsoft.com/office/officeart/2005/8/layout/vList5"/>
    <dgm:cxn modelId="{CFF59084-9771-4EA4-9807-0BB4B77C6CFC}" type="presParOf" srcId="{B0F57550-F556-440F-B66F-CCF1E2458A39}" destId="{9C531C04-7736-44D2-87E4-E467FFC90068}" srcOrd="4" destOrd="0" presId="urn:microsoft.com/office/officeart/2005/8/layout/vList5"/>
    <dgm:cxn modelId="{1087FDEF-8144-4387-8DE4-0668A18695D6}" type="presParOf" srcId="{9C531C04-7736-44D2-87E4-E467FFC90068}" destId="{C41AC019-FB94-4735-9C95-1CBDAAA9F7F1}" srcOrd="0" destOrd="0" presId="urn:microsoft.com/office/officeart/2005/8/layout/vList5"/>
    <dgm:cxn modelId="{D6358B2C-05BF-4160-9863-CE80F357C1E8}" type="presParOf" srcId="{9C531C04-7736-44D2-87E4-E467FFC90068}" destId="{791CB9A4-88CB-45AF-874C-3CA054A9B5A1}" srcOrd="1" destOrd="0" presId="urn:microsoft.com/office/officeart/2005/8/layout/vList5"/>
    <dgm:cxn modelId="{E039F024-C5A0-4DBB-9141-B574E4D46AAB}" type="presParOf" srcId="{B0F57550-F556-440F-B66F-CCF1E2458A39}" destId="{B2BD081D-57FF-4D7D-AD02-2263A464E8E5}" srcOrd="5" destOrd="0" presId="urn:microsoft.com/office/officeart/2005/8/layout/vList5"/>
    <dgm:cxn modelId="{52D82A70-DDE4-4E7E-AB92-51F0AE171147}" type="presParOf" srcId="{B0F57550-F556-440F-B66F-CCF1E2458A39}" destId="{2D917D89-56EA-4929-A9CD-31D77A31FCDE}" srcOrd="6" destOrd="0" presId="urn:microsoft.com/office/officeart/2005/8/layout/vList5"/>
    <dgm:cxn modelId="{B9645696-CADC-47CB-AC2C-A87EE0DBE443}" type="presParOf" srcId="{2D917D89-56EA-4929-A9CD-31D77A31FCDE}" destId="{2D4121BE-8967-4860-A1DE-898429051F9C}" srcOrd="0" destOrd="0" presId="urn:microsoft.com/office/officeart/2005/8/layout/vList5"/>
    <dgm:cxn modelId="{5ADD2FE5-B6F6-4414-B482-624CC85A351B}" type="presParOf" srcId="{2D917D89-56EA-4929-A9CD-31D77A31FCDE}" destId="{CC5432EA-2915-4C37-BA11-E59445952F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88940D-4D61-416F-8594-7FE19AF4D2A3}" type="doc">
      <dgm:prSet loTypeId="urn:microsoft.com/office/officeart/2005/8/layout/hierarchy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BBE7A2-68E2-4110-B310-7FD4F0EAE242}">
      <dgm:prSet phldrT="[Texto]"/>
      <dgm:spPr/>
      <dgm:t>
        <a:bodyPr/>
        <a:lstStyle/>
        <a:p>
          <a:r>
            <a:rPr lang="es-ES" b="1" dirty="0"/>
            <a:t>Tiempo de Pago</a:t>
          </a:r>
          <a:endParaRPr lang="es-ES" dirty="0"/>
        </a:p>
      </dgm:t>
    </dgm:pt>
    <dgm:pt modelId="{577FBAF0-5534-4907-919B-AEA6D86F695F}" type="parTrans" cxnId="{4D898A55-CD12-470A-82F9-D297D5E56645}">
      <dgm:prSet/>
      <dgm:spPr/>
      <dgm:t>
        <a:bodyPr/>
        <a:lstStyle/>
        <a:p>
          <a:endParaRPr lang="es-ES"/>
        </a:p>
      </dgm:t>
    </dgm:pt>
    <dgm:pt modelId="{CEDE62A8-6923-45D2-94E9-C00F66C39D24}" type="sibTrans" cxnId="{4D898A55-CD12-470A-82F9-D297D5E56645}">
      <dgm:prSet/>
      <dgm:spPr/>
      <dgm:t>
        <a:bodyPr/>
        <a:lstStyle/>
        <a:p>
          <a:endParaRPr lang="es-ES"/>
        </a:p>
      </dgm:t>
    </dgm:pt>
    <dgm:pt modelId="{42A5FBA2-4BA8-4427-AF68-0AFD49A1DD94}">
      <dgm:prSet/>
      <dgm:spPr/>
      <dgm:t>
        <a:bodyPr/>
        <a:lstStyle/>
        <a:p>
          <a:r>
            <a:rPr lang="es-ES" b="1" dirty="0"/>
            <a:t>Cercanía de Canales</a:t>
          </a:r>
          <a:endParaRPr lang="es-ES" dirty="0"/>
        </a:p>
      </dgm:t>
    </dgm:pt>
    <dgm:pt modelId="{7D57CD5E-017F-449F-8B5E-AD0C3B12922B}" type="parTrans" cxnId="{4A055424-1CE3-4DEC-AFE6-996BBD9B0026}">
      <dgm:prSet/>
      <dgm:spPr/>
      <dgm:t>
        <a:bodyPr/>
        <a:lstStyle/>
        <a:p>
          <a:endParaRPr lang="es-ES"/>
        </a:p>
      </dgm:t>
    </dgm:pt>
    <dgm:pt modelId="{373E3BC8-11AA-4D3E-AAAD-0D0458FD1DB3}" type="sibTrans" cxnId="{4A055424-1CE3-4DEC-AFE6-996BBD9B0026}">
      <dgm:prSet/>
      <dgm:spPr/>
      <dgm:t>
        <a:bodyPr/>
        <a:lstStyle/>
        <a:p>
          <a:endParaRPr lang="es-ES"/>
        </a:p>
      </dgm:t>
    </dgm:pt>
    <dgm:pt modelId="{8C37041F-2EB8-4597-91EC-F7C057FB1A2A}">
      <dgm:prSet/>
      <dgm:spPr/>
      <dgm:t>
        <a:bodyPr/>
        <a:lstStyle/>
        <a:p>
          <a:r>
            <a:rPr lang="es-ES" b="1" dirty="0"/>
            <a:t>Medio de Declaración</a:t>
          </a:r>
          <a:endParaRPr lang="es-ES" dirty="0"/>
        </a:p>
      </dgm:t>
    </dgm:pt>
    <dgm:pt modelId="{09641647-B8DB-4AAD-9CAF-EBE5FC89F19D}" type="parTrans" cxnId="{E3291CB3-6D86-404A-AEDD-9B0DC7AD0BE1}">
      <dgm:prSet/>
      <dgm:spPr/>
      <dgm:t>
        <a:bodyPr/>
        <a:lstStyle/>
        <a:p>
          <a:endParaRPr lang="es-ES"/>
        </a:p>
      </dgm:t>
    </dgm:pt>
    <dgm:pt modelId="{25DF8CDA-5C81-4E4D-8416-2B266146470A}" type="sibTrans" cxnId="{E3291CB3-6D86-404A-AEDD-9B0DC7AD0BE1}">
      <dgm:prSet/>
      <dgm:spPr/>
      <dgm:t>
        <a:bodyPr/>
        <a:lstStyle/>
        <a:p>
          <a:endParaRPr lang="es-ES"/>
        </a:p>
      </dgm:t>
    </dgm:pt>
    <dgm:pt modelId="{73F0BCCA-5071-4BC6-B49E-889E4EA16E7C}">
      <dgm:prSet/>
      <dgm:spPr/>
      <dgm:t>
        <a:bodyPr/>
        <a:lstStyle/>
        <a:p>
          <a:r>
            <a:rPr lang="es-ES" b="1" dirty="0"/>
            <a:t>Obligado a llevar contabilidad</a:t>
          </a:r>
          <a:endParaRPr lang="es-ES" dirty="0"/>
        </a:p>
      </dgm:t>
    </dgm:pt>
    <dgm:pt modelId="{6A35C3FB-4E61-422F-BDE6-CA113C1B8A31}" type="parTrans" cxnId="{0F888544-D1CA-4491-9896-643D0F20BC25}">
      <dgm:prSet/>
      <dgm:spPr/>
      <dgm:t>
        <a:bodyPr/>
        <a:lstStyle/>
        <a:p>
          <a:endParaRPr lang="es-ES"/>
        </a:p>
      </dgm:t>
    </dgm:pt>
    <dgm:pt modelId="{19D2F892-CDB6-4B7E-BAFF-E861BFEF14D0}" type="sibTrans" cxnId="{0F888544-D1CA-4491-9896-643D0F20BC25}">
      <dgm:prSet/>
      <dgm:spPr/>
      <dgm:t>
        <a:bodyPr/>
        <a:lstStyle/>
        <a:p>
          <a:endParaRPr lang="es-ES"/>
        </a:p>
      </dgm:t>
    </dgm:pt>
    <dgm:pt modelId="{771D2273-7D8C-46A6-AFA2-63E920531414}">
      <dgm:prSet/>
      <dgm:spPr/>
      <dgm:t>
        <a:bodyPr/>
        <a:lstStyle/>
        <a:p>
          <a:r>
            <a:rPr lang="es-ES" b="1" dirty="0"/>
            <a:t>Consecuencias de no pago</a:t>
          </a:r>
          <a:endParaRPr lang="es-ES" dirty="0"/>
        </a:p>
      </dgm:t>
    </dgm:pt>
    <dgm:pt modelId="{557F2E73-8AA4-46B7-9D71-F1617D11B99C}" type="parTrans" cxnId="{FC4F0EC8-1600-4608-941C-DAA5387A2255}">
      <dgm:prSet/>
      <dgm:spPr/>
      <dgm:t>
        <a:bodyPr/>
        <a:lstStyle/>
        <a:p>
          <a:endParaRPr lang="es-ES"/>
        </a:p>
      </dgm:t>
    </dgm:pt>
    <dgm:pt modelId="{89683413-9BCC-4D82-874B-2287B14E5F77}" type="sibTrans" cxnId="{FC4F0EC8-1600-4608-941C-DAA5387A2255}">
      <dgm:prSet/>
      <dgm:spPr/>
      <dgm:t>
        <a:bodyPr/>
        <a:lstStyle/>
        <a:p>
          <a:endParaRPr lang="es-ES"/>
        </a:p>
      </dgm:t>
    </dgm:pt>
    <dgm:pt modelId="{E6396BD6-5933-48DF-B561-982FADF9B1C2}">
      <dgm:prSet/>
      <dgm:spPr/>
      <dgm:t>
        <a:bodyPr/>
        <a:lstStyle/>
        <a:p>
          <a:r>
            <a:rPr lang="es-ES" b="1" dirty="0"/>
            <a:t>Destino de los impuestos</a:t>
          </a:r>
          <a:endParaRPr lang="es-ES" dirty="0"/>
        </a:p>
      </dgm:t>
    </dgm:pt>
    <dgm:pt modelId="{C70E757C-503F-4298-82B1-DBFDEAF6C1D1}" type="parTrans" cxnId="{24E08169-8A43-4C98-A499-EBFA93F9E0FD}">
      <dgm:prSet/>
      <dgm:spPr/>
      <dgm:t>
        <a:bodyPr/>
        <a:lstStyle/>
        <a:p>
          <a:endParaRPr lang="es-ES"/>
        </a:p>
      </dgm:t>
    </dgm:pt>
    <dgm:pt modelId="{91C278DE-BC8C-4253-95BF-AF31B584550D}" type="sibTrans" cxnId="{24E08169-8A43-4C98-A499-EBFA93F9E0FD}">
      <dgm:prSet/>
      <dgm:spPr/>
      <dgm:t>
        <a:bodyPr/>
        <a:lstStyle/>
        <a:p>
          <a:endParaRPr lang="es-ES"/>
        </a:p>
      </dgm:t>
    </dgm:pt>
    <dgm:pt modelId="{12E63840-BD32-492B-BFC1-1654670EB69E}">
      <dgm:prSet/>
      <dgm:spPr/>
      <dgm:t>
        <a:bodyPr/>
        <a:lstStyle/>
        <a:p>
          <a:r>
            <a:rPr lang="es-ES" b="1" dirty="0" smtClean="0"/>
            <a:t>Persona que realiza el pago</a:t>
          </a:r>
          <a:endParaRPr lang="es-ES" dirty="0"/>
        </a:p>
      </dgm:t>
    </dgm:pt>
    <dgm:pt modelId="{58840E89-F9EF-4320-8519-9376EB7559D9}" type="parTrans" cxnId="{15E297FF-0380-4F5E-8746-67B119B31C5D}">
      <dgm:prSet/>
      <dgm:spPr/>
      <dgm:t>
        <a:bodyPr/>
        <a:lstStyle/>
        <a:p>
          <a:endParaRPr lang="es-ES"/>
        </a:p>
      </dgm:t>
    </dgm:pt>
    <dgm:pt modelId="{755D791C-2E98-45B2-80FB-3470E658DE1E}" type="sibTrans" cxnId="{15E297FF-0380-4F5E-8746-67B119B31C5D}">
      <dgm:prSet/>
      <dgm:spPr/>
      <dgm:t>
        <a:bodyPr/>
        <a:lstStyle/>
        <a:p>
          <a:endParaRPr lang="es-ES"/>
        </a:p>
      </dgm:t>
    </dgm:pt>
    <dgm:pt modelId="{B75723BA-C105-41CB-BD49-1AE94B33AC9C}">
      <dgm:prSet/>
      <dgm:spPr/>
      <dgm:t>
        <a:bodyPr/>
        <a:lstStyle/>
        <a:p>
          <a:r>
            <a:rPr lang="es-ES" b="1" dirty="0" smtClean="0"/>
            <a:t>Tipo de Contribuyente</a:t>
          </a:r>
          <a:endParaRPr lang="es-ES" dirty="0"/>
        </a:p>
      </dgm:t>
    </dgm:pt>
    <dgm:pt modelId="{C8BB3788-B96A-4B06-AC65-80A49777C036}" type="parTrans" cxnId="{C5F5C0BF-3832-4D25-8662-F2CFDFAB92FE}">
      <dgm:prSet/>
      <dgm:spPr/>
      <dgm:t>
        <a:bodyPr/>
        <a:lstStyle/>
        <a:p>
          <a:endParaRPr lang="es-ES"/>
        </a:p>
      </dgm:t>
    </dgm:pt>
    <dgm:pt modelId="{AE09DC85-399D-40F6-888B-50844D102B03}" type="sibTrans" cxnId="{C5F5C0BF-3832-4D25-8662-F2CFDFAB92FE}">
      <dgm:prSet/>
      <dgm:spPr/>
      <dgm:t>
        <a:bodyPr/>
        <a:lstStyle/>
        <a:p>
          <a:endParaRPr lang="es-ES"/>
        </a:p>
      </dgm:t>
    </dgm:pt>
    <dgm:pt modelId="{8E0C11D1-3B78-4292-B07E-DD0D9C545110}">
      <dgm:prSet/>
      <dgm:spPr/>
      <dgm:t>
        <a:bodyPr/>
        <a:lstStyle/>
        <a:p>
          <a:r>
            <a:rPr lang="es-ES" b="1" dirty="0" smtClean="0"/>
            <a:t>Instrucción</a:t>
          </a:r>
          <a:endParaRPr lang="es-ES" dirty="0"/>
        </a:p>
      </dgm:t>
    </dgm:pt>
    <dgm:pt modelId="{3AF1C200-586B-4C25-949D-A6DE36BFADDC}" type="parTrans" cxnId="{80FCFDFC-EBD6-4B5C-8CA9-0C7ED418C27B}">
      <dgm:prSet/>
      <dgm:spPr/>
      <dgm:t>
        <a:bodyPr/>
        <a:lstStyle/>
        <a:p>
          <a:endParaRPr lang="es-ES"/>
        </a:p>
      </dgm:t>
    </dgm:pt>
    <dgm:pt modelId="{AB4BEB8A-00D4-4CDA-9FD7-9FD534126C91}" type="sibTrans" cxnId="{80FCFDFC-EBD6-4B5C-8CA9-0C7ED418C27B}">
      <dgm:prSet/>
      <dgm:spPr/>
      <dgm:t>
        <a:bodyPr/>
        <a:lstStyle/>
        <a:p>
          <a:endParaRPr lang="es-ES"/>
        </a:p>
      </dgm:t>
    </dgm:pt>
    <dgm:pt modelId="{7FC1E07F-42D9-4812-90D1-945560F90DE1}" type="pres">
      <dgm:prSet presAssocID="{D188940D-4D61-416F-8594-7FE19AF4D2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48D04D-275D-4E76-B981-EC360CEF8025}" type="pres">
      <dgm:prSet presAssocID="{CBBBE7A2-68E2-4110-B310-7FD4F0EAE242}" presName="vertOne" presStyleCnt="0"/>
      <dgm:spPr/>
      <dgm:t>
        <a:bodyPr/>
        <a:lstStyle/>
        <a:p>
          <a:endParaRPr lang="es-ES"/>
        </a:p>
      </dgm:t>
    </dgm:pt>
    <dgm:pt modelId="{1CFD65B5-11C6-404B-94D8-521913813D22}" type="pres">
      <dgm:prSet presAssocID="{CBBBE7A2-68E2-4110-B310-7FD4F0EAE242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6A6C47-F3A8-47F4-BF61-419F50AADCFC}" type="pres">
      <dgm:prSet presAssocID="{CBBBE7A2-68E2-4110-B310-7FD4F0EAE242}" presName="parTransOne" presStyleCnt="0"/>
      <dgm:spPr/>
      <dgm:t>
        <a:bodyPr/>
        <a:lstStyle/>
        <a:p>
          <a:endParaRPr lang="es-ES"/>
        </a:p>
      </dgm:t>
    </dgm:pt>
    <dgm:pt modelId="{C5FA1A21-59D5-48C5-B90A-F4505E475A2B}" type="pres">
      <dgm:prSet presAssocID="{CBBBE7A2-68E2-4110-B310-7FD4F0EAE242}" presName="horzOne" presStyleCnt="0"/>
      <dgm:spPr/>
      <dgm:t>
        <a:bodyPr/>
        <a:lstStyle/>
        <a:p>
          <a:endParaRPr lang="es-ES"/>
        </a:p>
      </dgm:t>
    </dgm:pt>
    <dgm:pt modelId="{B8520210-65C3-4556-A756-FD8AFD13FCAD}" type="pres">
      <dgm:prSet presAssocID="{42A5FBA2-4BA8-4427-AF68-0AFD49A1DD94}" presName="vertTwo" presStyleCnt="0"/>
      <dgm:spPr/>
      <dgm:t>
        <a:bodyPr/>
        <a:lstStyle/>
        <a:p>
          <a:endParaRPr lang="es-ES"/>
        </a:p>
      </dgm:t>
    </dgm:pt>
    <dgm:pt modelId="{A96EC97C-25CC-4B23-BEF2-7322F6BE890A}" type="pres">
      <dgm:prSet presAssocID="{42A5FBA2-4BA8-4427-AF68-0AFD49A1DD9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BE9C6E-4422-482B-84D1-3FFC87A07D99}" type="pres">
      <dgm:prSet presAssocID="{42A5FBA2-4BA8-4427-AF68-0AFD49A1DD94}" presName="parTransTwo" presStyleCnt="0"/>
      <dgm:spPr/>
      <dgm:t>
        <a:bodyPr/>
        <a:lstStyle/>
        <a:p>
          <a:endParaRPr lang="es-ES"/>
        </a:p>
      </dgm:t>
    </dgm:pt>
    <dgm:pt modelId="{C58AA7E8-D07B-42AC-A9B0-35CEB045B644}" type="pres">
      <dgm:prSet presAssocID="{42A5FBA2-4BA8-4427-AF68-0AFD49A1DD94}" presName="horzTwo" presStyleCnt="0"/>
      <dgm:spPr/>
      <dgm:t>
        <a:bodyPr/>
        <a:lstStyle/>
        <a:p>
          <a:endParaRPr lang="es-ES"/>
        </a:p>
      </dgm:t>
    </dgm:pt>
    <dgm:pt modelId="{E952A9C9-1F3A-4009-8A66-6B8CF6D405B1}" type="pres">
      <dgm:prSet presAssocID="{8C37041F-2EB8-4597-91EC-F7C057FB1A2A}" presName="vertThree" presStyleCnt="0"/>
      <dgm:spPr/>
      <dgm:t>
        <a:bodyPr/>
        <a:lstStyle/>
        <a:p>
          <a:endParaRPr lang="es-ES"/>
        </a:p>
      </dgm:t>
    </dgm:pt>
    <dgm:pt modelId="{C320E5E4-6C13-416A-A804-E041FBA96AFC}" type="pres">
      <dgm:prSet presAssocID="{8C37041F-2EB8-4597-91EC-F7C057FB1A2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3F4015-26D1-49E7-A256-5E1908442D03}" type="pres">
      <dgm:prSet presAssocID="{8C37041F-2EB8-4597-91EC-F7C057FB1A2A}" presName="parTransThree" presStyleCnt="0"/>
      <dgm:spPr/>
      <dgm:t>
        <a:bodyPr/>
        <a:lstStyle/>
        <a:p>
          <a:endParaRPr lang="es-ES"/>
        </a:p>
      </dgm:t>
    </dgm:pt>
    <dgm:pt modelId="{05A46994-1084-4415-B939-7FBA4F823699}" type="pres">
      <dgm:prSet presAssocID="{8C37041F-2EB8-4597-91EC-F7C057FB1A2A}" presName="horzThree" presStyleCnt="0"/>
      <dgm:spPr/>
      <dgm:t>
        <a:bodyPr/>
        <a:lstStyle/>
        <a:p>
          <a:endParaRPr lang="es-ES"/>
        </a:p>
      </dgm:t>
    </dgm:pt>
    <dgm:pt modelId="{EE2EFBB9-9F1B-4F2B-8559-432D31B58F94}" type="pres">
      <dgm:prSet presAssocID="{12E63840-BD32-492B-BFC1-1654670EB69E}" presName="vertFour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F38D53-BABD-4F8D-84BB-18086375B30A}" type="pres">
      <dgm:prSet presAssocID="{12E63840-BD32-492B-BFC1-1654670EB69E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9038C6-104D-458D-B481-B93D55940E09}" type="pres">
      <dgm:prSet presAssocID="{12E63840-BD32-492B-BFC1-1654670EB69E}" presName="horzFour" presStyleCnt="0"/>
      <dgm:spPr/>
      <dgm:t>
        <a:bodyPr/>
        <a:lstStyle/>
        <a:p>
          <a:endParaRPr lang="es-ES"/>
        </a:p>
      </dgm:t>
    </dgm:pt>
    <dgm:pt modelId="{0AC57C71-44D3-44D0-A557-7E4A1A6AA643}" type="pres">
      <dgm:prSet presAssocID="{CEDE62A8-6923-45D2-94E9-C00F66C39D24}" presName="sibSpaceOne" presStyleCnt="0"/>
      <dgm:spPr/>
      <dgm:t>
        <a:bodyPr/>
        <a:lstStyle/>
        <a:p>
          <a:endParaRPr lang="es-ES"/>
        </a:p>
      </dgm:t>
    </dgm:pt>
    <dgm:pt modelId="{109F8284-5703-4A9D-BC21-AA0BE11B8A3B}" type="pres">
      <dgm:prSet presAssocID="{B75723BA-C105-41CB-BD49-1AE94B33AC9C}" presName="vertOne" presStyleCnt="0"/>
      <dgm:spPr/>
      <dgm:t>
        <a:bodyPr/>
        <a:lstStyle/>
        <a:p>
          <a:endParaRPr lang="es-ES"/>
        </a:p>
      </dgm:t>
    </dgm:pt>
    <dgm:pt modelId="{71E1F51F-F761-4934-A801-6951DFD25F8B}" type="pres">
      <dgm:prSet presAssocID="{B75723BA-C105-41CB-BD49-1AE94B33AC9C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C20F18-3B08-4B8B-B3DF-AA1B5A50D894}" type="pres">
      <dgm:prSet presAssocID="{B75723BA-C105-41CB-BD49-1AE94B33AC9C}" presName="parTransOne" presStyleCnt="0"/>
      <dgm:spPr/>
      <dgm:t>
        <a:bodyPr/>
        <a:lstStyle/>
        <a:p>
          <a:endParaRPr lang="es-ES"/>
        </a:p>
      </dgm:t>
    </dgm:pt>
    <dgm:pt modelId="{0AD72A77-2C40-4A85-83AF-68CDF01F8833}" type="pres">
      <dgm:prSet presAssocID="{B75723BA-C105-41CB-BD49-1AE94B33AC9C}" presName="horzOne" presStyleCnt="0"/>
      <dgm:spPr/>
      <dgm:t>
        <a:bodyPr/>
        <a:lstStyle/>
        <a:p>
          <a:endParaRPr lang="es-ES"/>
        </a:p>
      </dgm:t>
    </dgm:pt>
    <dgm:pt modelId="{89045A2C-FAF9-49F6-9B40-454EDAD0C4B1}" type="pres">
      <dgm:prSet presAssocID="{73F0BCCA-5071-4BC6-B49E-889E4EA16E7C}" presName="vertTwo" presStyleCnt="0"/>
      <dgm:spPr/>
      <dgm:t>
        <a:bodyPr/>
        <a:lstStyle/>
        <a:p>
          <a:endParaRPr lang="es-ES"/>
        </a:p>
      </dgm:t>
    </dgm:pt>
    <dgm:pt modelId="{C8174812-761E-42B2-83FE-6176A7EF8417}" type="pres">
      <dgm:prSet presAssocID="{73F0BCCA-5071-4BC6-B49E-889E4EA16E7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E93D19-5C55-4098-A28A-BE21B6145B08}" type="pres">
      <dgm:prSet presAssocID="{73F0BCCA-5071-4BC6-B49E-889E4EA16E7C}" presName="parTransTwo" presStyleCnt="0"/>
      <dgm:spPr/>
      <dgm:t>
        <a:bodyPr/>
        <a:lstStyle/>
        <a:p>
          <a:endParaRPr lang="es-ES"/>
        </a:p>
      </dgm:t>
    </dgm:pt>
    <dgm:pt modelId="{43DC1CD0-0CDF-4DD6-A49D-872FF058F766}" type="pres">
      <dgm:prSet presAssocID="{73F0BCCA-5071-4BC6-B49E-889E4EA16E7C}" presName="horzTwo" presStyleCnt="0"/>
      <dgm:spPr/>
      <dgm:t>
        <a:bodyPr/>
        <a:lstStyle/>
        <a:p>
          <a:endParaRPr lang="es-ES"/>
        </a:p>
      </dgm:t>
    </dgm:pt>
    <dgm:pt modelId="{075295D0-1EF5-4AD7-8E31-E288CAEA7EFB}" type="pres">
      <dgm:prSet presAssocID="{8E0C11D1-3B78-4292-B07E-DD0D9C545110}" presName="vertThree" presStyleCnt="0"/>
      <dgm:spPr/>
      <dgm:t>
        <a:bodyPr/>
        <a:lstStyle/>
        <a:p>
          <a:endParaRPr lang="es-ES"/>
        </a:p>
      </dgm:t>
    </dgm:pt>
    <dgm:pt modelId="{67352F72-5C98-47F2-BC1F-88861F2BBDCA}" type="pres">
      <dgm:prSet presAssocID="{8E0C11D1-3B78-4292-B07E-DD0D9C54511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3B2FE-2407-48D3-8BCC-CD99930573D2}" type="pres">
      <dgm:prSet presAssocID="{8E0C11D1-3B78-4292-B07E-DD0D9C545110}" presName="horzThree" presStyleCnt="0"/>
      <dgm:spPr/>
      <dgm:t>
        <a:bodyPr/>
        <a:lstStyle/>
        <a:p>
          <a:endParaRPr lang="es-ES"/>
        </a:p>
      </dgm:t>
    </dgm:pt>
    <dgm:pt modelId="{7AF79E85-3D62-47FE-B640-D83EB9AA5272}" type="pres">
      <dgm:prSet presAssocID="{AE09DC85-399D-40F6-888B-50844D102B03}" presName="sibSpaceOne" presStyleCnt="0"/>
      <dgm:spPr/>
      <dgm:t>
        <a:bodyPr/>
        <a:lstStyle/>
        <a:p>
          <a:endParaRPr lang="es-ES"/>
        </a:p>
      </dgm:t>
    </dgm:pt>
    <dgm:pt modelId="{01D61C0A-7CD1-432E-9CBB-4FEAAE540484}" type="pres">
      <dgm:prSet presAssocID="{771D2273-7D8C-46A6-AFA2-63E920531414}" presName="vertOne" presStyleCnt="0"/>
      <dgm:spPr/>
      <dgm:t>
        <a:bodyPr/>
        <a:lstStyle/>
        <a:p>
          <a:endParaRPr lang="es-ES"/>
        </a:p>
      </dgm:t>
    </dgm:pt>
    <dgm:pt modelId="{612558DB-7967-4BB7-A701-9616101CB6F2}" type="pres">
      <dgm:prSet presAssocID="{771D2273-7D8C-46A6-AFA2-63E920531414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BE49-E0FA-44D0-AE89-559BAE049427}" type="pres">
      <dgm:prSet presAssocID="{771D2273-7D8C-46A6-AFA2-63E920531414}" presName="horzOne" presStyleCnt="0"/>
      <dgm:spPr/>
      <dgm:t>
        <a:bodyPr/>
        <a:lstStyle/>
        <a:p>
          <a:endParaRPr lang="es-ES"/>
        </a:p>
      </dgm:t>
    </dgm:pt>
    <dgm:pt modelId="{41147C12-C21C-4A9F-A731-4B8409D208C6}" type="pres">
      <dgm:prSet presAssocID="{89683413-9BCC-4D82-874B-2287B14E5F77}" presName="sibSpaceOne" presStyleCnt="0"/>
      <dgm:spPr/>
      <dgm:t>
        <a:bodyPr/>
        <a:lstStyle/>
        <a:p>
          <a:endParaRPr lang="es-ES"/>
        </a:p>
      </dgm:t>
    </dgm:pt>
    <dgm:pt modelId="{BD946C34-6D99-4103-9BBB-C9AE7890EF03}" type="pres">
      <dgm:prSet presAssocID="{E6396BD6-5933-48DF-B561-982FADF9B1C2}" presName="vertOne" presStyleCnt="0"/>
      <dgm:spPr/>
      <dgm:t>
        <a:bodyPr/>
        <a:lstStyle/>
        <a:p>
          <a:endParaRPr lang="es-ES"/>
        </a:p>
      </dgm:t>
    </dgm:pt>
    <dgm:pt modelId="{D91F9E55-6221-47CD-8682-844504DD5DD5}" type="pres">
      <dgm:prSet presAssocID="{E6396BD6-5933-48DF-B561-982FADF9B1C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3B62C2-A0CC-4B05-88A3-CE9162BF34EE}" type="pres">
      <dgm:prSet presAssocID="{E6396BD6-5933-48DF-B561-982FADF9B1C2}" presName="horzOne" presStyleCnt="0"/>
      <dgm:spPr/>
      <dgm:t>
        <a:bodyPr/>
        <a:lstStyle/>
        <a:p>
          <a:endParaRPr lang="es-ES"/>
        </a:p>
      </dgm:t>
    </dgm:pt>
  </dgm:ptLst>
  <dgm:cxnLst>
    <dgm:cxn modelId="{13120372-BF5A-4A61-B719-568D1F0B58DB}" type="presOf" srcId="{771D2273-7D8C-46A6-AFA2-63E920531414}" destId="{612558DB-7967-4BB7-A701-9616101CB6F2}" srcOrd="0" destOrd="0" presId="urn:microsoft.com/office/officeart/2005/8/layout/hierarchy4"/>
    <dgm:cxn modelId="{E3291CB3-6D86-404A-AEDD-9B0DC7AD0BE1}" srcId="{42A5FBA2-4BA8-4427-AF68-0AFD49A1DD94}" destId="{8C37041F-2EB8-4597-91EC-F7C057FB1A2A}" srcOrd="0" destOrd="0" parTransId="{09641647-B8DB-4AAD-9CAF-EBE5FC89F19D}" sibTransId="{25DF8CDA-5C81-4E4D-8416-2B266146470A}"/>
    <dgm:cxn modelId="{9C04F12D-0228-47D8-B96D-E5212AF85AF0}" type="presOf" srcId="{73F0BCCA-5071-4BC6-B49E-889E4EA16E7C}" destId="{C8174812-761E-42B2-83FE-6176A7EF8417}" srcOrd="0" destOrd="0" presId="urn:microsoft.com/office/officeart/2005/8/layout/hierarchy4"/>
    <dgm:cxn modelId="{C5F5C0BF-3832-4D25-8662-F2CFDFAB92FE}" srcId="{D188940D-4D61-416F-8594-7FE19AF4D2A3}" destId="{B75723BA-C105-41CB-BD49-1AE94B33AC9C}" srcOrd="1" destOrd="0" parTransId="{C8BB3788-B96A-4B06-AC65-80A49777C036}" sibTransId="{AE09DC85-399D-40F6-888B-50844D102B03}"/>
    <dgm:cxn modelId="{FC4F0EC8-1600-4608-941C-DAA5387A2255}" srcId="{D188940D-4D61-416F-8594-7FE19AF4D2A3}" destId="{771D2273-7D8C-46A6-AFA2-63E920531414}" srcOrd="2" destOrd="0" parTransId="{557F2E73-8AA4-46B7-9D71-F1617D11B99C}" sibTransId="{89683413-9BCC-4D82-874B-2287B14E5F77}"/>
    <dgm:cxn modelId="{0B388609-F42F-4ADE-9AC6-C6646494C0B0}" type="presOf" srcId="{D188940D-4D61-416F-8594-7FE19AF4D2A3}" destId="{7FC1E07F-42D9-4812-90D1-945560F90DE1}" srcOrd="0" destOrd="0" presId="urn:microsoft.com/office/officeart/2005/8/layout/hierarchy4"/>
    <dgm:cxn modelId="{275ACB5C-9C38-4AD2-B114-D615C0BE3F00}" type="presOf" srcId="{8C37041F-2EB8-4597-91EC-F7C057FB1A2A}" destId="{C320E5E4-6C13-416A-A804-E041FBA96AFC}" srcOrd="0" destOrd="0" presId="urn:microsoft.com/office/officeart/2005/8/layout/hierarchy4"/>
    <dgm:cxn modelId="{4A055424-1CE3-4DEC-AFE6-996BBD9B0026}" srcId="{CBBBE7A2-68E2-4110-B310-7FD4F0EAE242}" destId="{42A5FBA2-4BA8-4427-AF68-0AFD49A1DD94}" srcOrd="0" destOrd="0" parTransId="{7D57CD5E-017F-449F-8B5E-AD0C3B12922B}" sibTransId="{373E3BC8-11AA-4D3E-AAAD-0D0458FD1DB3}"/>
    <dgm:cxn modelId="{57B3D0E7-0590-40CA-9006-18712297A8DB}" type="presOf" srcId="{42A5FBA2-4BA8-4427-AF68-0AFD49A1DD94}" destId="{A96EC97C-25CC-4B23-BEF2-7322F6BE890A}" srcOrd="0" destOrd="0" presId="urn:microsoft.com/office/officeart/2005/8/layout/hierarchy4"/>
    <dgm:cxn modelId="{15E297FF-0380-4F5E-8746-67B119B31C5D}" srcId="{8C37041F-2EB8-4597-91EC-F7C057FB1A2A}" destId="{12E63840-BD32-492B-BFC1-1654670EB69E}" srcOrd="0" destOrd="0" parTransId="{58840E89-F9EF-4320-8519-9376EB7559D9}" sibTransId="{755D791C-2E98-45B2-80FB-3470E658DE1E}"/>
    <dgm:cxn modelId="{24E08169-8A43-4C98-A499-EBFA93F9E0FD}" srcId="{D188940D-4D61-416F-8594-7FE19AF4D2A3}" destId="{E6396BD6-5933-48DF-B561-982FADF9B1C2}" srcOrd="3" destOrd="0" parTransId="{C70E757C-503F-4298-82B1-DBFDEAF6C1D1}" sibTransId="{91C278DE-BC8C-4253-95BF-AF31B584550D}"/>
    <dgm:cxn modelId="{8256CF46-5016-47AF-A861-4A6655E799F4}" type="presOf" srcId="{8E0C11D1-3B78-4292-B07E-DD0D9C545110}" destId="{67352F72-5C98-47F2-BC1F-88861F2BBDCA}" srcOrd="0" destOrd="0" presId="urn:microsoft.com/office/officeart/2005/8/layout/hierarchy4"/>
    <dgm:cxn modelId="{0F888544-D1CA-4491-9896-643D0F20BC25}" srcId="{B75723BA-C105-41CB-BD49-1AE94B33AC9C}" destId="{73F0BCCA-5071-4BC6-B49E-889E4EA16E7C}" srcOrd="0" destOrd="0" parTransId="{6A35C3FB-4E61-422F-BDE6-CA113C1B8A31}" sibTransId="{19D2F892-CDB6-4B7E-BAFF-E861BFEF14D0}"/>
    <dgm:cxn modelId="{994828F8-592C-4B70-9CFB-04A2E4FCC641}" type="presOf" srcId="{CBBBE7A2-68E2-4110-B310-7FD4F0EAE242}" destId="{1CFD65B5-11C6-404B-94D8-521913813D22}" srcOrd="0" destOrd="0" presId="urn:microsoft.com/office/officeart/2005/8/layout/hierarchy4"/>
    <dgm:cxn modelId="{4D898A55-CD12-470A-82F9-D297D5E56645}" srcId="{D188940D-4D61-416F-8594-7FE19AF4D2A3}" destId="{CBBBE7A2-68E2-4110-B310-7FD4F0EAE242}" srcOrd="0" destOrd="0" parTransId="{577FBAF0-5534-4907-919B-AEA6D86F695F}" sibTransId="{CEDE62A8-6923-45D2-94E9-C00F66C39D24}"/>
    <dgm:cxn modelId="{5DAD7F57-4E4A-4BCF-9D13-274E0E4EFC8E}" type="presOf" srcId="{E6396BD6-5933-48DF-B561-982FADF9B1C2}" destId="{D91F9E55-6221-47CD-8682-844504DD5DD5}" srcOrd="0" destOrd="0" presId="urn:microsoft.com/office/officeart/2005/8/layout/hierarchy4"/>
    <dgm:cxn modelId="{B2C070A2-9075-43B4-A29F-CEB6CADC25A1}" type="presOf" srcId="{12E63840-BD32-492B-BFC1-1654670EB69E}" destId="{9FF38D53-BABD-4F8D-84BB-18086375B30A}" srcOrd="0" destOrd="0" presId="urn:microsoft.com/office/officeart/2005/8/layout/hierarchy4"/>
    <dgm:cxn modelId="{8853533A-5E7E-48FA-9478-B282F197CD16}" type="presOf" srcId="{B75723BA-C105-41CB-BD49-1AE94B33AC9C}" destId="{71E1F51F-F761-4934-A801-6951DFD25F8B}" srcOrd="0" destOrd="0" presId="urn:microsoft.com/office/officeart/2005/8/layout/hierarchy4"/>
    <dgm:cxn modelId="{80FCFDFC-EBD6-4B5C-8CA9-0C7ED418C27B}" srcId="{73F0BCCA-5071-4BC6-B49E-889E4EA16E7C}" destId="{8E0C11D1-3B78-4292-B07E-DD0D9C545110}" srcOrd="0" destOrd="0" parTransId="{3AF1C200-586B-4C25-949D-A6DE36BFADDC}" sibTransId="{AB4BEB8A-00D4-4CDA-9FD7-9FD534126C91}"/>
    <dgm:cxn modelId="{F407E1CC-F940-40D3-A098-D7256E123B06}" type="presParOf" srcId="{7FC1E07F-42D9-4812-90D1-945560F90DE1}" destId="{9348D04D-275D-4E76-B981-EC360CEF8025}" srcOrd="0" destOrd="0" presId="urn:microsoft.com/office/officeart/2005/8/layout/hierarchy4"/>
    <dgm:cxn modelId="{50912FDE-36D7-45C8-A661-C7A2BC4F8105}" type="presParOf" srcId="{9348D04D-275D-4E76-B981-EC360CEF8025}" destId="{1CFD65B5-11C6-404B-94D8-521913813D22}" srcOrd="0" destOrd="0" presId="urn:microsoft.com/office/officeart/2005/8/layout/hierarchy4"/>
    <dgm:cxn modelId="{8FB48085-046C-442B-881C-B96F498385DB}" type="presParOf" srcId="{9348D04D-275D-4E76-B981-EC360CEF8025}" destId="{3C6A6C47-F3A8-47F4-BF61-419F50AADCFC}" srcOrd="1" destOrd="0" presId="urn:microsoft.com/office/officeart/2005/8/layout/hierarchy4"/>
    <dgm:cxn modelId="{27FC384B-B74D-4F37-9C75-5CD3A4C426CD}" type="presParOf" srcId="{9348D04D-275D-4E76-B981-EC360CEF8025}" destId="{C5FA1A21-59D5-48C5-B90A-F4505E475A2B}" srcOrd="2" destOrd="0" presId="urn:microsoft.com/office/officeart/2005/8/layout/hierarchy4"/>
    <dgm:cxn modelId="{745805E3-CAB5-47F6-8D17-B82A4A6EC329}" type="presParOf" srcId="{C5FA1A21-59D5-48C5-B90A-F4505E475A2B}" destId="{B8520210-65C3-4556-A756-FD8AFD13FCAD}" srcOrd="0" destOrd="0" presId="urn:microsoft.com/office/officeart/2005/8/layout/hierarchy4"/>
    <dgm:cxn modelId="{B006DA42-01C3-4A8E-92A5-DE8B13161DC1}" type="presParOf" srcId="{B8520210-65C3-4556-A756-FD8AFD13FCAD}" destId="{A96EC97C-25CC-4B23-BEF2-7322F6BE890A}" srcOrd="0" destOrd="0" presId="urn:microsoft.com/office/officeart/2005/8/layout/hierarchy4"/>
    <dgm:cxn modelId="{459EC27F-381A-42DD-A6C1-6B2DB8735C9B}" type="presParOf" srcId="{B8520210-65C3-4556-A756-FD8AFD13FCAD}" destId="{D4BE9C6E-4422-482B-84D1-3FFC87A07D99}" srcOrd="1" destOrd="0" presId="urn:microsoft.com/office/officeart/2005/8/layout/hierarchy4"/>
    <dgm:cxn modelId="{CDAD2895-2058-47DE-81A3-BAC36B0D3293}" type="presParOf" srcId="{B8520210-65C3-4556-A756-FD8AFD13FCAD}" destId="{C58AA7E8-D07B-42AC-A9B0-35CEB045B644}" srcOrd="2" destOrd="0" presId="urn:microsoft.com/office/officeart/2005/8/layout/hierarchy4"/>
    <dgm:cxn modelId="{D35BF6FD-CABC-458A-831D-A40720B3604C}" type="presParOf" srcId="{C58AA7E8-D07B-42AC-A9B0-35CEB045B644}" destId="{E952A9C9-1F3A-4009-8A66-6B8CF6D405B1}" srcOrd="0" destOrd="0" presId="urn:microsoft.com/office/officeart/2005/8/layout/hierarchy4"/>
    <dgm:cxn modelId="{79C5561D-26DF-48C7-9230-BF5E43758518}" type="presParOf" srcId="{E952A9C9-1F3A-4009-8A66-6B8CF6D405B1}" destId="{C320E5E4-6C13-416A-A804-E041FBA96AFC}" srcOrd="0" destOrd="0" presId="urn:microsoft.com/office/officeart/2005/8/layout/hierarchy4"/>
    <dgm:cxn modelId="{9EF80DEF-AD03-4837-AAD5-C8B1BAAAC7DA}" type="presParOf" srcId="{E952A9C9-1F3A-4009-8A66-6B8CF6D405B1}" destId="{523F4015-26D1-49E7-A256-5E1908442D03}" srcOrd="1" destOrd="0" presId="urn:microsoft.com/office/officeart/2005/8/layout/hierarchy4"/>
    <dgm:cxn modelId="{FEE9FA19-CC2C-4CB1-9727-F9D1AA7A034C}" type="presParOf" srcId="{E952A9C9-1F3A-4009-8A66-6B8CF6D405B1}" destId="{05A46994-1084-4415-B939-7FBA4F823699}" srcOrd="2" destOrd="0" presId="urn:microsoft.com/office/officeart/2005/8/layout/hierarchy4"/>
    <dgm:cxn modelId="{C946BE50-5B6F-4699-ABF7-A2F6AC54994F}" type="presParOf" srcId="{05A46994-1084-4415-B939-7FBA4F823699}" destId="{EE2EFBB9-9F1B-4F2B-8559-432D31B58F94}" srcOrd="0" destOrd="0" presId="urn:microsoft.com/office/officeart/2005/8/layout/hierarchy4"/>
    <dgm:cxn modelId="{0CE2AAA7-25EC-40FD-8951-1B8A819B6065}" type="presParOf" srcId="{EE2EFBB9-9F1B-4F2B-8559-432D31B58F94}" destId="{9FF38D53-BABD-4F8D-84BB-18086375B30A}" srcOrd="0" destOrd="0" presId="urn:microsoft.com/office/officeart/2005/8/layout/hierarchy4"/>
    <dgm:cxn modelId="{B4B852C8-AD0F-42DB-8CAF-873F2B5A557B}" type="presParOf" srcId="{EE2EFBB9-9F1B-4F2B-8559-432D31B58F94}" destId="{F49038C6-104D-458D-B481-B93D55940E09}" srcOrd="1" destOrd="0" presId="urn:microsoft.com/office/officeart/2005/8/layout/hierarchy4"/>
    <dgm:cxn modelId="{A27DECA0-F9D1-40C9-9494-65446B047502}" type="presParOf" srcId="{7FC1E07F-42D9-4812-90D1-945560F90DE1}" destId="{0AC57C71-44D3-44D0-A557-7E4A1A6AA643}" srcOrd="1" destOrd="0" presId="urn:microsoft.com/office/officeart/2005/8/layout/hierarchy4"/>
    <dgm:cxn modelId="{4FF2B072-81CD-4350-924B-C82C763C1C5F}" type="presParOf" srcId="{7FC1E07F-42D9-4812-90D1-945560F90DE1}" destId="{109F8284-5703-4A9D-BC21-AA0BE11B8A3B}" srcOrd="2" destOrd="0" presId="urn:microsoft.com/office/officeart/2005/8/layout/hierarchy4"/>
    <dgm:cxn modelId="{D17CCC4D-D4F3-4D4B-976D-5A390A728F7B}" type="presParOf" srcId="{109F8284-5703-4A9D-BC21-AA0BE11B8A3B}" destId="{71E1F51F-F761-4934-A801-6951DFD25F8B}" srcOrd="0" destOrd="0" presId="urn:microsoft.com/office/officeart/2005/8/layout/hierarchy4"/>
    <dgm:cxn modelId="{E91B0356-6867-4686-BAC5-BC7C1D710269}" type="presParOf" srcId="{109F8284-5703-4A9D-BC21-AA0BE11B8A3B}" destId="{06C20F18-3B08-4B8B-B3DF-AA1B5A50D894}" srcOrd="1" destOrd="0" presId="urn:microsoft.com/office/officeart/2005/8/layout/hierarchy4"/>
    <dgm:cxn modelId="{26A938A6-57DC-4729-A440-8024116DDAE5}" type="presParOf" srcId="{109F8284-5703-4A9D-BC21-AA0BE11B8A3B}" destId="{0AD72A77-2C40-4A85-83AF-68CDF01F8833}" srcOrd="2" destOrd="0" presId="urn:microsoft.com/office/officeart/2005/8/layout/hierarchy4"/>
    <dgm:cxn modelId="{8A6295E1-FCAD-4D02-8CE0-949298531BFB}" type="presParOf" srcId="{0AD72A77-2C40-4A85-83AF-68CDF01F8833}" destId="{89045A2C-FAF9-49F6-9B40-454EDAD0C4B1}" srcOrd="0" destOrd="0" presId="urn:microsoft.com/office/officeart/2005/8/layout/hierarchy4"/>
    <dgm:cxn modelId="{9FD260D5-79B0-43D3-B1BB-835F250B1C71}" type="presParOf" srcId="{89045A2C-FAF9-49F6-9B40-454EDAD0C4B1}" destId="{C8174812-761E-42B2-83FE-6176A7EF8417}" srcOrd="0" destOrd="0" presId="urn:microsoft.com/office/officeart/2005/8/layout/hierarchy4"/>
    <dgm:cxn modelId="{5A9132A2-A635-489B-9A2E-928A9E7B161B}" type="presParOf" srcId="{89045A2C-FAF9-49F6-9B40-454EDAD0C4B1}" destId="{8DE93D19-5C55-4098-A28A-BE21B6145B08}" srcOrd="1" destOrd="0" presId="urn:microsoft.com/office/officeart/2005/8/layout/hierarchy4"/>
    <dgm:cxn modelId="{BE5B7A79-AC07-40A7-BDE6-8D23BE4C5DE5}" type="presParOf" srcId="{89045A2C-FAF9-49F6-9B40-454EDAD0C4B1}" destId="{43DC1CD0-0CDF-4DD6-A49D-872FF058F766}" srcOrd="2" destOrd="0" presId="urn:microsoft.com/office/officeart/2005/8/layout/hierarchy4"/>
    <dgm:cxn modelId="{6CA4A9AB-4993-42AD-83C2-7202952C1ABC}" type="presParOf" srcId="{43DC1CD0-0CDF-4DD6-A49D-872FF058F766}" destId="{075295D0-1EF5-4AD7-8E31-E288CAEA7EFB}" srcOrd="0" destOrd="0" presId="urn:microsoft.com/office/officeart/2005/8/layout/hierarchy4"/>
    <dgm:cxn modelId="{EC6B06A2-FAD6-4779-B441-B5CDE1850C0A}" type="presParOf" srcId="{075295D0-1EF5-4AD7-8E31-E288CAEA7EFB}" destId="{67352F72-5C98-47F2-BC1F-88861F2BBDCA}" srcOrd="0" destOrd="0" presId="urn:microsoft.com/office/officeart/2005/8/layout/hierarchy4"/>
    <dgm:cxn modelId="{EDE6E8EA-A3EE-4F20-9E97-3D857DBAF1EA}" type="presParOf" srcId="{075295D0-1EF5-4AD7-8E31-E288CAEA7EFB}" destId="{0CB3B2FE-2407-48D3-8BCC-CD99930573D2}" srcOrd="1" destOrd="0" presId="urn:microsoft.com/office/officeart/2005/8/layout/hierarchy4"/>
    <dgm:cxn modelId="{106FC69D-42EF-46EB-AAE2-B87EBE74F236}" type="presParOf" srcId="{7FC1E07F-42D9-4812-90D1-945560F90DE1}" destId="{7AF79E85-3D62-47FE-B640-D83EB9AA5272}" srcOrd="3" destOrd="0" presId="urn:microsoft.com/office/officeart/2005/8/layout/hierarchy4"/>
    <dgm:cxn modelId="{7E12E6A3-F36A-41FE-8E11-CD24E3EDDEEA}" type="presParOf" srcId="{7FC1E07F-42D9-4812-90D1-945560F90DE1}" destId="{01D61C0A-7CD1-432E-9CBB-4FEAAE540484}" srcOrd="4" destOrd="0" presId="urn:microsoft.com/office/officeart/2005/8/layout/hierarchy4"/>
    <dgm:cxn modelId="{1026BA5A-A196-4BEA-A19D-0306CB75CFEF}" type="presParOf" srcId="{01D61C0A-7CD1-432E-9CBB-4FEAAE540484}" destId="{612558DB-7967-4BB7-A701-9616101CB6F2}" srcOrd="0" destOrd="0" presId="urn:microsoft.com/office/officeart/2005/8/layout/hierarchy4"/>
    <dgm:cxn modelId="{252A9D2A-4503-456A-A64D-D87775238B33}" type="presParOf" srcId="{01D61C0A-7CD1-432E-9CBB-4FEAAE540484}" destId="{F0B5BE49-E0FA-44D0-AE89-559BAE049427}" srcOrd="1" destOrd="0" presId="urn:microsoft.com/office/officeart/2005/8/layout/hierarchy4"/>
    <dgm:cxn modelId="{C99B187F-810A-449F-A5A6-2EFB528BCD0A}" type="presParOf" srcId="{7FC1E07F-42D9-4812-90D1-945560F90DE1}" destId="{41147C12-C21C-4A9F-A731-4B8409D208C6}" srcOrd="5" destOrd="0" presId="urn:microsoft.com/office/officeart/2005/8/layout/hierarchy4"/>
    <dgm:cxn modelId="{973B33E7-6EBA-4118-A298-5E8D54BCF800}" type="presParOf" srcId="{7FC1E07F-42D9-4812-90D1-945560F90DE1}" destId="{BD946C34-6D99-4103-9BBB-C9AE7890EF03}" srcOrd="6" destOrd="0" presId="urn:microsoft.com/office/officeart/2005/8/layout/hierarchy4"/>
    <dgm:cxn modelId="{40BB523E-AECB-42FE-90C5-FB62587B34BD}" type="presParOf" srcId="{BD946C34-6D99-4103-9BBB-C9AE7890EF03}" destId="{D91F9E55-6221-47CD-8682-844504DD5DD5}" srcOrd="0" destOrd="0" presId="urn:microsoft.com/office/officeart/2005/8/layout/hierarchy4"/>
    <dgm:cxn modelId="{5D40789D-21F8-4358-976E-161B1B6C057D}" type="presParOf" srcId="{BD946C34-6D99-4103-9BBB-C9AE7890EF03}" destId="{693B62C2-A0CC-4B05-88A3-CE9162BF34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88940D-4D61-416F-8594-7FE19AF4D2A3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71D2273-7D8C-46A6-AFA2-63E920531414}">
      <dgm:prSet custT="1"/>
      <dgm:spPr>
        <a:gradFill rotWithShape="0">
          <a:gsLst>
            <a:gs pos="5400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1200" b="0" dirty="0" smtClean="0"/>
            <a:t>La herramienta tecnológica no respalda el proceso coactivo</a:t>
          </a:r>
          <a:endParaRPr lang="es-ES" sz="1200" b="0" dirty="0"/>
        </a:p>
      </dgm:t>
    </dgm:pt>
    <dgm:pt modelId="{557F2E73-8AA4-46B7-9D71-F1617D11B99C}" type="parTrans" cxnId="{FC4F0EC8-1600-4608-941C-DAA5387A2255}">
      <dgm:prSet/>
      <dgm:spPr/>
      <dgm:t>
        <a:bodyPr/>
        <a:lstStyle/>
        <a:p>
          <a:endParaRPr lang="es-ES"/>
        </a:p>
      </dgm:t>
    </dgm:pt>
    <dgm:pt modelId="{89683413-9BCC-4D82-874B-2287B14E5F77}" type="sibTrans" cxnId="{FC4F0EC8-1600-4608-941C-DAA5387A2255}">
      <dgm:prSet/>
      <dgm:spPr/>
      <dgm:t>
        <a:bodyPr/>
        <a:lstStyle/>
        <a:p>
          <a:endParaRPr lang="es-ES"/>
        </a:p>
      </dgm:t>
    </dgm:pt>
    <dgm:pt modelId="{E6396BD6-5933-48DF-B561-982FADF9B1C2}">
      <dgm:prSet custT="1"/>
      <dgm:spPr/>
      <dgm:t>
        <a:bodyPr/>
        <a:lstStyle/>
        <a:p>
          <a:r>
            <a:rPr lang="es-ES" sz="1200" b="0" dirty="0" smtClean="0"/>
            <a:t>La depuración de cartera demanda muchas horas hombre</a:t>
          </a:r>
          <a:endParaRPr lang="es-ES" sz="1200" b="0" dirty="0"/>
        </a:p>
      </dgm:t>
    </dgm:pt>
    <dgm:pt modelId="{C70E757C-503F-4298-82B1-DBFDEAF6C1D1}" type="parTrans" cxnId="{24E08169-8A43-4C98-A499-EBFA93F9E0FD}">
      <dgm:prSet/>
      <dgm:spPr/>
      <dgm:t>
        <a:bodyPr/>
        <a:lstStyle/>
        <a:p>
          <a:endParaRPr lang="es-ES"/>
        </a:p>
      </dgm:t>
    </dgm:pt>
    <dgm:pt modelId="{91C278DE-BC8C-4253-95BF-AF31B584550D}" type="sibTrans" cxnId="{24E08169-8A43-4C98-A499-EBFA93F9E0FD}">
      <dgm:prSet/>
      <dgm:spPr/>
      <dgm:t>
        <a:bodyPr/>
        <a:lstStyle/>
        <a:p>
          <a:endParaRPr lang="es-ES"/>
        </a:p>
      </dgm:t>
    </dgm:pt>
    <dgm:pt modelId="{CB3F984C-A6A7-4BDB-8FBA-9794666D8B84}">
      <dgm:prSet custT="1"/>
      <dgm:spPr/>
      <dgm:t>
        <a:bodyPr/>
        <a:lstStyle/>
        <a:p>
          <a:r>
            <a:rPr lang="es-EC" sz="1200" b="0" dirty="0" smtClean="0"/>
            <a:t>La carera sobrepasa la capacidad operativa</a:t>
          </a:r>
          <a:endParaRPr lang="es-ES" sz="1200" b="0" dirty="0"/>
        </a:p>
      </dgm:t>
    </dgm:pt>
    <dgm:pt modelId="{215A52D4-DA3C-450B-8196-E74666918FE1}" type="parTrans" cxnId="{3F300FB1-3FA0-4199-BE6C-9F67CEE65C3F}">
      <dgm:prSet/>
      <dgm:spPr/>
      <dgm:t>
        <a:bodyPr/>
        <a:lstStyle/>
        <a:p>
          <a:endParaRPr lang="es-ES"/>
        </a:p>
      </dgm:t>
    </dgm:pt>
    <dgm:pt modelId="{EFF926A4-0D42-4F26-B7D5-2E90055E8BE5}" type="sibTrans" cxnId="{3F300FB1-3FA0-4199-BE6C-9F67CEE65C3F}">
      <dgm:prSet/>
      <dgm:spPr/>
      <dgm:t>
        <a:bodyPr/>
        <a:lstStyle/>
        <a:p>
          <a:endParaRPr lang="es-ES"/>
        </a:p>
      </dgm:t>
    </dgm:pt>
    <dgm:pt modelId="{4F6E7D04-32DB-4E69-890B-EBAD4A879C7B}">
      <dgm:prSet custT="1"/>
      <dgm:spPr/>
      <dgm:t>
        <a:bodyPr/>
        <a:lstStyle/>
        <a:p>
          <a:r>
            <a:rPr lang="es-EC" sz="1200" b="0" dirty="0" smtClean="0"/>
            <a:t>El proceso debe cumplir con los preceptos legales  dificultado su optimización</a:t>
          </a:r>
          <a:endParaRPr lang="es-ES" sz="1200" b="0" dirty="0"/>
        </a:p>
      </dgm:t>
    </dgm:pt>
    <dgm:pt modelId="{3F8A6A09-2A65-46F5-BA98-913A271551F1}" type="parTrans" cxnId="{BED95B5E-E462-4ECF-8AB0-A4D6954ECF59}">
      <dgm:prSet/>
      <dgm:spPr/>
      <dgm:t>
        <a:bodyPr/>
        <a:lstStyle/>
        <a:p>
          <a:endParaRPr lang="es-ES"/>
        </a:p>
      </dgm:t>
    </dgm:pt>
    <dgm:pt modelId="{CBA532EF-E849-4AAF-A7E6-8F88A8FA94C5}" type="sibTrans" cxnId="{BED95B5E-E462-4ECF-8AB0-A4D6954ECF59}">
      <dgm:prSet/>
      <dgm:spPr/>
      <dgm:t>
        <a:bodyPr/>
        <a:lstStyle/>
        <a:p>
          <a:endParaRPr lang="es-ES"/>
        </a:p>
      </dgm:t>
    </dgm:pt>
    <dgm:pt modelId="{809AB801-83F4-46CE-9250-A94C3A12C4A0}" type="pres">
      <dgm:prSet presAssocID="{D188940D-4D61-416F-8594-7FE19AF4D2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8E4D54-E865-4C49-8F9B-477D4353CBE1}" type="pres">
      <dgm:prSet presAssocID="{771D2273-7D8C-46A6-AFA2-63E920531414}" presName="linNode" presStyleCnt="0"/>
      <dgm:spPr/>
    </dgm:pt>
    <dgm:pt modelId="{2CEC2CAD-8B0B-4973-9D39-296CBD2443C8}" type="pres">
      <dgm:prSet presAssocID="{771D2273-7D8C-46A6-AFA2-63E920531414}" presName="parentText" presStyleLbl="node1" presStyleIdx="0" presStyleCnt="4" custScaleX="2350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EF80B-B032-427D-9B1C-53C4D3FE7DDB}" type="pres">
      <dgm:prSet presAssocID="{89683413-9BCC-4D82-874B-2287B14E5F77}" presName="sp" presStyleCnt="0"/>
      <dgm:spPr/>
    </dgm:pt>
    <dgm:pt modelId="{E0F500B8-440A-467F-A1D6-FB405DF22AA1}" type="pres">
      <dgm:prSet presAssocID="{E6396BD6-5933-48DF-B561-982FADF9B1C2}" presName="linNode" presStyleCnt="0"/>
      <dgm:spPr/>
    </dgm:pt>
    <dgm:pt modelId="{BD8A7B55-3E8A-4D9F-8874-58DA1A4E58DF}" type="pres">
      <dgm:prSet presAssocID="{E6396BD6-5933-48DF-B561-982FADF9B1C2}" presName="parentText" presStyleLbl="node1" presStyleIdx="1" presStyleCnt="4" custScaleX="2350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6556C-CACF-400A-B8B6-E9DFB63ECE11}" type="pres">
      <dgm:prSet presAssocID="{91C278DE-BC8C-4253-95BF-AF31B584550D}" presName="sp" presStyleCnt="0"/>
      <dgm:spPr/>
    </dgm:pt>
    <dgm:pt modelId="{7F67A057-CD69-4A59-8AE0-25CFD25F1EA2}" type="pres">
      <dgm:prSet presAssocID="{CB3F984C-A6A7-4BDB-8FBA-9794666D8B84}" presName="linNode" presStyleCnt="0"/>
      <dgm:spPr/>
    </dgm:pt>
    <dgm:pt modelId="{BAA2E001-CFAC-496F-9D2B-6AE30E68BAB5}" type="pres">
      <dgm:prSet presAssocID="{CB3F984C-A6A7-4BDB-8FBA-9794666D8B84}" presName="parentText" presStyleLbl="node1" presStyleIdx="2" presStyleCnt="4" custScaleX="2350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14CAD-933C-408B-A7AE-E8739AC76C85}" type="pres">
      <dgm:prSet presAssocID="{EFF926A4-0D42-4F26-B7D5-2E90055E8BE5}" presName="sp" presStyleCnt="0"/>
      <dgm:spPr/>
    </dgm:pt>
    <dgm:pt modelId="{1698DDFF-CA5D-4E11-A8F1-B14C9981FAED}" type="pres">
      <dgm:prSet presAssocID="{4F6E7D04-32DB-4E69-890B-EBAD4A879C7B}" presName="linNode" presStyleCnt="0"/>
      <dgm:spPr/>
    </dgm:pt>
    <dgm:pt modelId="{2EA63229-26A7-4750-A87D-121503F59C12}" type="pres">
      <dgm:prSet presAssocID="{4F6E7D04-32DB-4E69-890B-EBAD4A879C7B}" presName="parentText" presStyleLbl="node1" presStyleIdx="3" presStyleCnt="4" custScaleX="23504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2B61CA-7B87-455E-A076-7AEDDC4450A3}" type="presOf" srcId="{4F6E7D04-32DB-4E69-890B-EBAD4A879C7B}" destId="{2EA63229-26A7-4750-A87D-121503F59C12}" srcOrd="0" destOrd="0" presId="urn:microsoft.com/office/officeart/2005/8/layout/vList5"/>
    <dgm:cxn modelId="{3F300FB1-3FA0-4199-BE6C-9F67CEE65C3F}" srcId="{D188940D-4D61-416F-8594-7FE19AF4D2A3}" destId="{CB3F984C-A6A7-4BDB-8FBA-9794666D8B84}" srcOrd="2" destOrd="0" parTransId="{215A52D4-DA3C-450B-8196-E74666918FE1}" sibTransId="{EFF926A4-0D42-4F26-B7D5-2E90055E8BE5}"/>
    <dgm:cxn modelId="{C4CDC246-0C1D-48F3-A487-75292B17949B}" type="presOf" srcId="{D188940D-4D61-416F-8594-7FE19AF4D2A3}" destId="{809AB801-83F4-46CE-9250-A94C3A12C4A0}" srcOrd="0" destOrd="0" presId="urn:microsoft.com/office/officeart/2005/8/layout/vList5"/>
    <dgm:cxn modelId="{3D7F70AE-6135-4E16-A855-98F3D73B95B1}" type="presOf" srcId="{771D2273-7D8C-46A6-AFA2-63E920531414}" destId="{2CEC2CAD-8B0B-4973-9D39-296CBD2443C8}" srcOrd="0" destOrd="0" presId="urn:microsoft.com/office/officeart/2005/8/layout/vList5"/>
    <dgm:cxn modelId="{FC4F0EC8-1600-4608-941C-DAA5387A2255}" srcId="{D188940D-4D61-416F-8594-7FE19AF4D2A3}" destId="{771D2273-7D8C-46A6-AFA2-63E920531414}" srcOrd="0" destOrd="0" parTransId="{557F2E73-8AA4-46B7-9D71-F1617D11B99C}" sibTransId="{89683413-9BCC-4D82-874B-2287B14E5F77}"/>
    <dgm:cxn modelId="{24E08169-8A43-4C98-A499-EBFA93F9E0FD}" srcId="{D188940D-4D61-416F-8594-7FE19AF4D2A3}" destId="{E6396BD6-5933-48DF-B561-982FADF9B1C2}" srcOrd="1" destOrd="0" parTransId="{C70E757C-503F-4298-82B1-DBFDEAF6C1D1}" sibTransId="{91C278DE-BC8C-4253-95BF-AF31B584550D}"/>
    <dgm:cxn modelId="{65D39171-C6A0-445B-94F6-49C1A1BDEA99}" type="presOf" srcId="{CB3F984C-A6A7-4BDB-8FBA-9794666D8B84}" destId="{BAA2E001-CFAC-496F-9D2B-6AE30E68BAB5}" srcOrd="0" destOrd="0" presId="urn:microsoft.com/office/officeart/2005/8/layout/vList5"/>
    <dgm:cxn modelId="{BED95B5E-E462-4ECF-8AB0-A4D6954ECF59}" srcId="{D188940D-4D61-416F-8594-7FE19AF4D2A3}" destId="{4F6E7D04-32DB-4E69-890B-EBAD4A879C7B}" srcOrd="3" destOrd="0" parTransId="{3F8A6A09-2A65-46F5-BA98-913A271551F1}" sibTransId="{CBA532EF-E849-4AAF-A7E6-8F88A8FA94C5}"/>
    <dgm:cxn modelId="{D1D8A7C0-E431-41D4-9739-3649AFE0B65B}" type="presOf" srcId="{E6396BD6-5933-48DF-B561-982FADF9B1C2}" destId="{BD8A7B55-3E8A-4D9F-8874-58DA1A4E58DF}" srcOrd="0" destOrd="0" presId="urn:microsoft.com/office/officeart/2005/8/layout/vList5"/>
    <dgm:cxn modelId="{66430D3A-779E-4594-AB4F-EA6E619D9740}" type="presParOf" srcId="{809AB801-83F4-46CE-9250-A94C3A12C4A0}" destId="{4F8E4D54-E865-4C49-8F9B-477D4353CBE1}" srcOrd="0" destOrd="0" presId="urn:microsoft.com/office/officeart/2005/8/layout/vList5"/>
    <dgm:cxn modelId="{79D837CA-C13E-458C-A5F0-4B4D23CC6E5C}" type="presParOf" srcId="{4F8E4D54-E865-4C49-8F9B-477D4353CBE1}" destId="{2CEC2CAD-8B0B-4973-9D39-296CBD2443C8}" srcOrd="0" destOrd="0" presId="urn:microsoft.com/office/officeart/2005/8/layout/vList5"/>
    <dgm:cxn modelId="{5DC6BC0D-A830-4A72-A4E2-328D6F5618A0}" type="presParOf" srcId="{809AB801-83F4-46CE-9250-A94C3A12C4A0}" destId="{A3FEF80B-B032-427D-9B1C-53C4D3FE7DDB}" srcOrd="1" destOrd="0" presId="urn:microsoft.com/office/officeart/2005/8/layout/vList5"/>
    <dgm:cxn modelId="{65716E55-73F7-4A92-95A1-E61BD8308CB3}" type="presParOf" srcId="{809AB801-83F4-46CE-9250-A94C3A12C4A0}" destId="{E0F500B8-440A-467F-A1D6-FB405DF22AA1}" srcOrd="2" destOrd="0" presId="urn:microsoft.com/office/officeart/2005/8/layout/vList5"/>
    <dgm:cxn modelId="{15D1F66A-35A6-45BD-A910-998A8F966851}" type="presParOf" srcId="{E0F500B8-440A-467F-A1D6-FB405DF22AA1}" destId="{BD8A7B55-3E8A-4D9F-8874-58DA1A4E58DF}" srcOrd="0" destOrd="0" presId="urn:microsoft.com/office/officeart/2005/8/layout/vList5"/>
    <dgm:cxn modelId="{F3396CFD-13E2-492C-AE5C-0F7C776A151D}" type="presParOf" srcId="{809AB801-83F4-46CE-9250-A94C3A12C4A0}" destId="{CF96556C-CACF-400A-B8B6-E9DFB63ECE11}" srcOrd="3" destOrd="0" presId="urn:microsoft.com/office/officeart/2005/8/layout/vList5"/>
    <dgm:cxn modelId="{E228086F-1241-4F27-961E-17F7D34A6568}" type="presParOf" srcId="{809AB801-83F4-46CE-9250-A94C3A12C4A0}" destId="{7F67A057-CD69-4A59-8AE0-25CFD25F1EA2}" srcOrd="4" destOrd="0" presId="urn:microsoft.com/office/officeart/2005/8/layout/vList5"/>
    <dgm:cxn modelId="{0F90BB83-801F-41E7-90C1-275C4A766E7E}" type="presParOf" srcId="{7F67A057-CD69-4A59-8AE0-25CFD25F1EA2}" destId="{BAA2E001-CFAC-496F-9D2B-6AE30E68BAB5}" srcOrd="0" destOrd="0" presId="urn:microsoft.com/office/officeart/2005/8/layout/vList5"/>
    <dgm:cxn modelId="{14F156D0-6CC1-478A-8E53-BCA25F996D68}" type="presParOf" srcId="{809AB801-83F4-46CE-9250-A94C3A12C4A0}" destId="{A1E14CAD-933C-408B-A7AE-E8739AC76C85}" srcOrd="5" destOrd="0" presId="urn:microsoft.com/office/officeart/2005/8/layout/vList5"/>
    <dgm:cxn modelId="{22E45F40-EA4C-4C59-B1A6-243056067301}" type="presParOf" srcId="{809AB801-83F4-46CE-9250-A94C3A12C4A0}" destId="{1698DDFF-CA5D-4E11-A8F1-B14C9981FAED}" srcOrd="6" destOrd="0" presId="urn:microsoft.com/office/officeart/2005/8/layout/vList5"/>
    <dgm:cxn modelId="{D4D91EB4-0F06-4363-8FEE-A100FCF86B08}" type="presParOf" srcId="{1698DDFF-CA5D-4E11-A8F1-B14C9981FAED}" destId="{2EA63229-26A7-4750-A87D-121503F59C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754C5-86D2-4A10-9912-78D2F03944AD}" type="doc">
      <dgm:prSet loTypeId="urn:microsoft.com/office/officeart/2005/8/layout/arrow3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28E87B-F780-4557-8EAE-3307D31BF315}">
      <dgm:prSet phldrT="[Texto]" custT="1"/>
      <dgm:spPr/>
      <dgm:t>
        <a:bodyPr/>
        <a:lstStyle/>
        <a:p>
          <a:r>
            <a:rPr lang="es-EC" sz="1400" b="1" dirty="0" smtClean="0"/>
            <a:t>Documentación</a:t>
          </a:r>
          <a:endParaRPr lang="es-ES" sz="1400" b="1" dirty="0"/>
        </a:p>
      </dgm:t>
    </dgm:pt>
    <dgm:pt modelId="{772AEFC8-6A79-434C-85B1-0457CF1B8407}" type="parTrans" cxnId="{E546A1D8-1D10-43A4-A4B7-EEBC50750D9C}">
      <dgm:prSet/>
      <dgm:spPr/>
      <dgm:t>
        <a:bodyPr/>
        <a:lstStyle/>
        <a:p>
          <a:endParaRPr lang="es-ES"/>
        </a:p>
      </dgm:t>
    </dgm:pt>
    <dgm:pt modelId="{F812C329-76EE-47FF-84D8-2F3BDE71E16D}" type="sibTrans" cxnId="{E546A1D8-1D10-43A4-A4B7-EEBC50750D9C}">
      <dgm:prSet/>
      <dgm:spPr/>
      <dgm:t>
        <a:bodyPr/>
        <a:lstStyle/>
        <a:p>
          <a:endParaRPr lang="es-ES"/>
        </a:p>
      </dgm:t>
    </dgm:pt>
    <dgm:pt modelId="{4DFFE574-D506-45BD-99AC-6A2C90A8188B}">
      <dgm:prSet phldrT="[Texto]" custT="1"/>
      <dgm:spPr/>
      <dgm:t>
        <a:bodyPr/>
        <a:lstStyle/>
        <a:p>
          <a:r>
            <a:rPr lang="es-EC" sz="1400" b="1" dirty="0" smtClean="0"/>
            <a:t>Reprocesos</a:t>
          </a:r>
          <a:endParaRPr lang="es-ES" sz="1400" b="1" dirty="0"/>
        </a:p>
      </dgm:t>
    </dgm:pt>
    <dgm:pt modelId="{E79576AB-17FB-4BA2-B466-35C92A93AC6B}" type="parTrans" cxnId="{361ADB42-C9A3-466B-A4C5-DF0D01A49EF2}">
      <dgm:prSet/>
      <dgm:spPr/>
      <dgm:t>
        <a:bodyPr/>
        <a:lstStyle/>
        <a:p>
          <a:endParaRPr lang="es-ES"/>
        </a:p>
      </dgm:t>
    </dgm:pt>
    <dgm:pt modelId="{7D5187A8-DF80-490D-824D-8BF1942788F2}" type="sibTrans" cxnId="{361ADB42-C9A3-466B-A4C5-DF0D01A49EF2}">
      <dgm:prSet/>
      <dgm:spPr/>
      <dgm:t>
        <a:bodyPr/>
        <a:lstStyle/>
        <a:p>
          <a:endParaRPr lang="es-ES"/>
        </a:p>
      </dgm:t>
    </dgm:pt>
    <dgm:pt modelId="{51A1F02F-6D86-490E-B698-3D46755683DD}" type="pres">
      <dgm:prSet presAssocID="{9B9754C5-86D2-4A10-9912-78D2F03944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E1A77D-901C-4400-9207-03797B276A75}" type="pres">
      <dgm:prSet presAssocID="{9B9754C5-86D2-4A10-9912-78D2F03944AD}" presName="divider" presStyleLbl="fgShp" presStyleIdx="0" presStyleCnt="1"/>
      <dgm:spPr/>
    </dgm:pt>
    <dgm:pt modelId="{8944C9D7-DE00-4F68-AA21-E482E8405F96}" type="pres">
      <dgm:prSet presAssocID="{A828E87B-F780-4557-8EAE-3307D31BF315}" presName="downArrow" presStyleLbl="node1" presStyleIdx="0" presStyleCnt="2"/>
      <dgm:spPr/>
    </dgm:pt>
    <dgm:pt modelId="{20679FFD-A78C-4EF7-B297-683130EC0975}" type="pres">
      <dgm:prSet presAssocID="{A828E87B-F780-4557-8EAE-3307D31BF315}" presName="downArrowText" presStyleLbl="revTx" presStyleIdx="0" presStyleCnt="2" custScaleX="128967" custScaleY="44300" custLinFactNeighborX="-25379" custLinFactNeighborY="1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A4C822-534A-4FFB-A197-DCA685FF5E64}" type="pres">
      <dgm:prSet presAssocID="{4DFFE574-D506-45BD-99AC-6A2C90A8188B}" presName="upArrow" presStyleLbl="node1" presStyleIdx="1" presStyleCnt="2"/>
      <dgm:spPr/>
    </dgm:pt>
    <dgm:pt modelId="{C0113983-377F-4780-BB29-E7EA7BA2F527}" type="pres">
      <dgm:prSet presAssocID="{4DFFE574-D506-45BD-99AC-6A2C90A8188B}" presName="upArrowText" presStyleLbl="revTx" presStyleIdx="1" presStyleCnt="2" custScaleX="99693" custScaleY="42280" custLinFactNeighborX="50152" custLinFactNeighborY="-1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CB29F2-D3C0-4959-804E-7008175C6B8F}" type="presOf" srcId="{9B9754C5-86D2-4A10-9912-78D2F03944AD}" destId="{51A1F02F-6D86-490E-B698-3D46755683DD}" srcOrd="0" destOrd="0" presId="urn:microsoft.com/office/officeart/2005/8/layout/arrow3"/>
    <dgm:cxn modelId="{E546A1D8-1D10-43A4-A4B7-EEBC50750D9C}" srcId="{9B9754C5-86D2-4A10-9912-78D2F03944AD}" destId="{A828E87B-F780-4557-8EAE-3307D31BF315}" srcOrd="0" destOrd="0" parTransId="{772AEFC8-6A79-434C-85B1-0457CF1B8407}" sibTransId="{F812C329-76EE-47FF-84D8-2F3BDE71E16D}"/>
    <dgm:cxn modelId="{3775D654-4748-4BDF-8571-0FC4A046EE2B}" type="presOf" srcId="{4DFFE574-D506-45BD-99AC-6A2C90A8188B}" destId="{C0113983-377F-4780-BB29-E7EA7BA2F527}" srcOrd="0" destOrd="0" presId="urn:microsoft.com/office/officeart/2005/8/layout/arrow3"/>
    <dgm:cxn modelId="{361ADB42-C9A3-466B-A4C5-DF0D01A49EF2}" srcId="{9B9754C5-86D2-4A10-9912-78D2F03944AD}" destId="{4DFFE574-D506-45BD-99AC-6A2C90A8188B}" srcOrd="1" destOrd="0" parTransId="{E79576AB-17FB-4BA2-B466-35C92A93AC6B}" sibTransId="{7D5187A8-DF80-490D-824D-8BF1942788F2}"/>
    <dgm:cxn modelId="{50580493-50EA-4B2F-8BA2-F9979AFD9B2F}" type="presOf" srcId="{A828E87B-F780-4557-8EAE-3307D31BF315}" destId="{20679FFD-A78C-4EF7-B297-683130EC0975}" srcOrd="0" destOrd="0" presId="urn:microsoft.com/office/officeart/2005/8/layout/arrow3"/>
    <dgm:cxn modelId="{F1E169A6-5499-4B20-8F53-6EA920066F69}" type="presParOf" srcId="{51A1F02F-6D86-490E-B698-3D46755683DD}" destId="{14E1A77D-901C-4400-9207-03797B276A75}" srcOrd="0" destOrd="0" presId="urn:microsoft.com/office/officeart/2005/8/layout/arrow3"/>
    <dgm:cxn modelId="{055A4C23-8F73-43FA-A8E5-5269479BDBF9}" type="presParOf" srcId="{51A1F02F-6D86-490E-B698-3D46755683DD}" destId="{8944C9D7-DE00-4F68-AA21-E482E8405F96}" srcOrd="1" destOrd="0" presId="urn:microsoft.com/office/officeart/2005/8/layout/arrow3"/>
    <dgm:cxn modelId="{34061D4C-8C10-4629-B1D7-0DBD1DC9F452}" type="presParOf" srcId="{51A1F02F-6D86-490E-B698-3D46755683DD}" destId="{20679FFD-A78C-4EF7-B297-683130EC0975}" srcOrd="2" destOrd="0" presId="urn:microsoft.com/office/officeart/2005/8/layout/arrow3"/>
    <dgm:cxn modelId="{BA5BCC5D-01FC-44DC-BF11-2A718FFB63DC}" type="presParOf" srcId="{51A1F02F-6D86-490E-B698-3D46755683DD}" destId="{15A4C822-534A-4FFB-A197-DCA685FF5E64}" srcOrd="3" destOrd="0" presId="urn:microsoft.com/office/officeart/2005/8/layout/arrow3"/>
    <dgm:cxn modelId="{4592620E-7517-4CFC-91EE-07A010012BA8}" type="presParOf" srcId="{51A1F02F-6D86-490E-B698-3D46755683DD}" destId="{C0113983-377F-4780-BB29-E7EA7BA2F52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A70787-5F97-44B1-B43F-A651B7C35285}" type="doc">
      <dgm:prSet loTypeId="urn:microsoft.com/office/officeart/2005/8/layout/arrow2" loCatId="process" qsTypeId="urn:microsoft.com/office/officeart/2005/8/quickstyle/3d1" qsCatId="3D" csTypeId="urn:microsoft.com/office/officeart/2005/8/colors/accent2_2" csCatId="accent2" phldr="1"/>
      <dgm:spPr/>
    </dgm:pt>
    <dgm:pt modelId="{2C4F1912-F540-4666-B4E8-B1B04C2BB8F3}">
      <dgm:prSet phldrT="[Texto]"/>
      <dgm:spPr/>
      <dgm:t>
        <a:bodyPr/>
        <a:lstStyle/>
        <a:p>
          <a:r>
            <a:rPr lang="es-EC" dirty="0" smtClean="0"/>
            <a:t>Análisis Causa-Efecto</a:t>
          </a:r>
          <a:endParaRPr lang="es-ES" dirty="0"/>
        </a:p>
      </dgm:t>
    </dgm:pt>
    <dgm:pt modelId="{1CEE4B2D-1404-4DE5-AC03-78CFF9FCDBED}" type="parTrans" cxnId="{00A142DE-4418-49B7-8348-56E973A4F75F}">
      <dgm:prSet/>
      <dgm:spPr/>
      <dgm:t>
        <a:bodyPr/>
        <a:lstStyle/>
        <a:p>
          <a:endParaRPr lang="es-ES"/>
        </a:p>
      </dgm:t>
    </dgm:pt>
    <dgm:pt modelId="{D87276F8-6751-437B-BBD2-64B838C06ACE}" type="sibTrans" cxnId="{00A142DE-4418-49B7-8348-56E973A4F75F}">
      <dgm:prSet/>
      <dgm:spPr/>
      <dgm:t>
        <a:bodyPr/>
        <a:lstStyle/>
        <a:p>
          <a:endParaRPr lang="es-ES"/>
        </a:p>
      </dgm:t>
    </dgm:pt>
    <dgm:pt modelId="{CFB9998F-2279-418D-A96F-76B2A193B744}">
      <dgm:prSet phldrT="[Texto]"/>
      <dgm:spPr/>
      <dgm:t>
        <a:bodyPr/>
        <a:lstStyle/>
        <a:p>
          <a:r>
            <a:rPr lang="es-EC" dirty="0" smtClean="0"/>
            <a:t>Ponderación de variables</a:t>
          </a:r>
          <a:endParaRPr lang="es-ES" dirty="0"/>
        </a:p>
      </dgm:t>
    </dgm:pt>
    <dgm:pt modelId="{17E86A98-5171-4A9E-865C-F561EEBB2E7E}" type="parTrans" cxnId="{6FB235EF-23AB-429B-ADEB-68044B4F6752}">
      <dgm:prSet/>
      <dgm:spPr/>
      <dgm:t>
        <a:bodyPr/>
        <a:lstStyle/>
        <a:p>
          <a:endParaRPr lang="es-ES"/>
        </a:p>
      </dgm:t>
    </dgm:pt>
    <dgm:pt modelId="{A2E4ED9B-48FA-49E1-BF37-5E1A5AD25744}" type="sibTrans" cxnId="{6FB235EF-23AB-429B-ADEB-68044B4F6752}">
      <dgm:prSet/>
      <dgm:spPr/>
      <dgm:t>
        <a:bodyPr/>
        <a:lstStyle/>
        <a:p>
          <a:endParaRPr lang="es-ES"/>
        </a:p>
      </dgm:t>
    </dgm:pt>
    <dgm:pt modelId="{BB8BEB7B-AC4F-47A4-A255-1D2FC02F72D0}">
      <dgm:prSet phldrT="[Texto]"/>
      <dgm:spPr/>
      <dgm:t>
        <a:bodyPr/>
        <a:lstStyle/>
        <a:p>
          <a:r>
            <a:rPr lang="es-EC" dirty="0" smtClean="0"/>
            <a:t>Análisis de Pareto</a:t>
          </a:r>
          <a:endParaRPr lang="es-ES" dirty="0"/>
        </a:p>
      </dgm:t>
    </dgm:pt>
    <dgm:pt modelId="{3CA0E8F0-1361-4E79-9F23-E999DB16DFC1}" type="parTrans" cxnId="{20AEF8A5-2CCF-475F-B18F-A6B601768B51}">
      <dgm:prSet/>
      <dgm:spPr/>
      <dgm:t>
        <a:bodyPr/>
        <a:lstStyle/>
        <a:p>
          <a:endParaRPr lang="es-ES"/>
        </a:p>
      </dgm:t>
    </dgm:pt>
    <dgm:pt modelId="{E3E59E6B-AE4B-4F9F-A22A-F822D23DC468}" type="sibTrans" cxnId="{20AEF8A5-2CCF-475F-B18F-A6B601768B51}">
      <dgm:prSet/>
      <dgm:spPr/>
      <dgm:t>
        <a:bodyPr/>
        <a:lstStyle/>
        <a:p>
          <a:endParaRPr lang="es-ES"/>
        </a:p>
      </dgm:t>
    </dgm:pt>
    <dgm:pt modelId="{0A5758B4-B667-4389-BE43-FE9EAE8A9670}">
      <dgm:prSet phldrT="[Texto]"/>
      <dgm:spPr/>
      <dgm:t>
        <a:bodyPr/>
        <a:lstStyle/>
        <a:p>
          <a:r>
            <a:rPr lang="es-EC" dirty="0" smtClean="0"/>
            <a:t>Análisis de Modo Potencial de Falla y Efecto</a:t>
          </a:r>
          <a:endParaRPr lang="es-ES" dirty="0"/>
        </a:p>
      </dgm:t>
    </dgm:pt>
    <dgm:pt modelId="{06ED2A96-E985-499E-BDE6-258F9D531F9A}" type="parTrans" cxnId="{44FC4E51-2B28-496B-910B-598E146415E1}">
      <dgm:prSet/>
      <dgm:spPr/>
      <dgm:t>
        <a:bodyPr/>
        <a:lstStyle/>
        <a:p>
          <a:endParaRPr lang="es-ES"/>
        </a:p>
      </dgm:t>
    </dgm:pt>
    <dgm:pt modelId="{061D4899-1153-47BA-A435-F7F4E38A7E2E}" type="sibTrans" cxnId="{44FC4E51-2B28-496B-910B-598E146415E1}">
      <dgm:prSet/>
      <dgm:spPr/>
      <dgm:t>
        <a:bodyPr/>
        <a:lstStyle/>
        <a:p>
          <a:endParaRPr lang="es-ES"/>
        </a:p>
      </dgm:t>
    </dgm:pt>
    <dgm:pt modelId="{98D2580F-B437-481F-91C4-BB0A65A786BA}" type="pres">
      <dgm:prSet presAssocID="{52A70787-5F97-44B1-B43F-A651B7C35285}" presName="arrowDiagram" presStyleCnt="0">
        <dgm:presLayoutVars>
          <dgm:chMax val="5"/>
          <dgm:dir/>
          <dgm:resizeHandles val="exact"/>
        </dgm:presLayoutVars>
      </dgm:prSet>
      <dgm:spPr/>
    </dgm:pt>
    <dgm:pt modelId="{1C5C66B3-3A49-430A-A694-0D05D3E71E92}" type="pres">
      <dgm:prSet presAssocID="{52A70787-5F97-44B1-B43F-A651B7C35285}" presName="arrow" presStyleLbl="bgShp" presStyleIdx="0" presStyleCnt="1"/>
      <dgm:spPr/>
    </dgm:pt>
    <dgm:pt modelId="{5FDB1E81-0A16-4390-B804-B448768D40C7}" type="pres">
      <dgm:prSet presAssocID="{52A70787-5F97-44B1-B43F-A651B7C35285}" presName="arrowDiagram4" presStyleCnt="0"/>
      <dgm:spPr/>
    </dgm:pt>
    <dgm:pt modelId="{984A22BF-FAC1-46E9-A082-761AC6F6A81C}" type="pres">
      <dgm:prSet presAssocID="{2C4F1912-F540-4666-B4E8-B1B04C2BB8F3}" presName="bullet4a" presStyleLbl="node1" presStyleIdx="0" presStyleCnt="4"/>
      <dgm:spPr/>
    </dgm:pt>
    <dgm:pt modelId="{55B6996B-205F-4EB2-B102-E1973992F8E7}" type="pres">
      <dgm:prSet presAssocID="{2C4F1912-F540-4666-B4E8-B1B04C2BB8F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15A241-5A73-498E-9D8D-48B330BB32EE}" type="pres">
      <dgm:prSet presAssocID="{CFB9998F-2279-418D-A96F-76B2A193B744}" presName="bullet4b" presStyleLbl="node1" presStyleIdx="1" presStyleCnt="4"/>
      <dgm:spPr/>
    </dgm:pt>
    <dgm:pt modelId="{10C05E3F-9C36-4F2E-A3AF-C4BF0D800A54}" type="pres">
      <dgm:prSet presAssocID="{CFB9998F-2279-418D-A96F-76B2A193B74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B31E8-DFBC-4262-8B05-E91D2C5C25EF}" type="pres">
      <dgm:prSet presAssocID="{BB8BEB7B-AC4F-47A4-A255-1D2FC02F72D0}" presName="bullet4c" presStyleLbl="node1" presStyleIdx="2" presStyleCnt="4"/>
      <dgm:spPr/>
    </dgm:pt>
    <dgm:pt modelId="{8710E729-4A4F-484B-8637-374309521515}" type="pres">
      <dgm:prSet presAssocID="{BB8BEB7B-AC4F-47A4-A255-1D2FC02F72D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254E0-FC5E-4193-B287-12F2ACE5B9B8}" type="pres">
      <dgm:prSet presAssocID="{0A5758B4-B667-4389-BE43-FE9EAE8A9670}" presName="bullet4d" presStyleLbl="node1" presStyleIdx="3" presStyleCnt="4"/>
      <dgm:spPr/>
    </dgm:pt>
    <dgm:pt modelId="{D07F46C0-BF57-4CF5-B2BF-422493646E69}" type="pres">
      <dgm:prSet presAssocID="{0A5758B4-B667-4389-BE43-FE9EAE8A967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AEF8A5-2CCF-475F-B18F-A6B601768B51}" srcId="{52A70787-5F97-44B1-B43F-A651B7C35285}" destId="{BB8BEB7B-AC4F-47A4-A255-1D2FC02F72D0}" srcOrd="2" destOrd="0" parTransId="{3CA0E8F0-1361-4E79-9F23-E999DB16DFC1}" sibTransId="{E3E59E6B-AE4B-4F9F-A22A-F822D23DC468}"/>
    <dgm:cxn modelId="{00A142DE-4418-49B7-8348-56E973A4F75F}" srcId="{52A70787-5F97-44B1-B43F-A651B7C35285}" destId="{2C4F1912-F540-4666-B4E8-B1B04C2BB8F3}" srcOrd="0" destOrd="0" parTransId="{1CEE4B2D-1404-4DE5-AC03-78CFF9FCDBED}" sibTransId="{D87276F8-6751-437B-BBD2-64B838C06ACE}"/>
    <dgm:cxn modelId="{6FB235EF-23AB-429B-ADEB-68044B4F6752}" srcId="{52A70787-5F97-44B1-B43F-A651B7C35285}" destId="{CFB9998F-2279-418D-A96F-76B2A193B744}" srcOrd="1" destOrd="0" parTransId="{17E86A98-5171-4A9E-865C-F561EEBB2E7E}" sibTransId="{A2E4ED9B-48FA-49E1-BF37-5E1A5AD25744}"/>
    <dgm:cxn modelId="{7D9B1454-1A74-43DD-AA04-A3BCD69A5A70}" type="presOf" srcId="{2C4F1912-F540-4666-B4E8-B1B04C2BB8F3}" destId="{55B6996B-205F-4EB2-B102-E1973992F8E7}" srcOrd="0" destOrd="0" presId="urn:microsoft.com/office/officeart/2005/8/layout/arrow2"/>
    <dgm:cxn modelId="{D9B72731-69A5-47FA-9F97-6ACD6414F7FD}" type="presOf" srcId="{CFB9998F-2279-418D-A96F-76B2A193B744}" destId="{10C05E3F-9C36-4F2E-A3AF-C4BF0D800A54}" srcOrd="0" destOrd="0" presId="urn:microsoft.com/office/officeart/2005/8/layout/arrow2"/>
    <dgm:cxn modelId="{8D5D1276-69FF-4330-914F-40A3B8A3A432}" type="presOf" srcId="{0A5758B4-B667-4389-BE43-FE9EAE8A9670}" destId="{D07F46C0-BF57-4CF5-B2BF-422493646E69}" srcOrd="0" destOrd="0" presId="urn:microsoft.com/office/officeart/2005/8/layout/arrow2"/>
    <dgm:cxn modelId="{44FC4E51-2B28-496B-910B-598E146415E1}" srcId="{52A70787-5F97-44B1-B43F-A651B7C35285}" destId="{0A5758B4-B667-4389-BE43-FE9EAE8A9670}" srcOrd="3" destOrd="0" parTransId="{06ED2A96-E985-499E-BDE6-258F9D531F9A}" sibTransId="{061D4899-1153-47BA-A435-F7F4E38A7E2E}"/>
    <dgm:cxn modelId="{ED1F9BF1-B4BA-4839-A964-E81EACFE3044}" type="presOf" srcId="{52A70787-5F97-44B1-B43F-A651B7C35285}" destId="{98D2580F-B437-481F-91C4-BB0A65A786BA}" srcOrd="0" destOrd="0" presId="urn:microsoft.com/office/officeart/2005/8/layout/arrow2"/>
    <dgm:cxn modelId="{98C0A22B-5C50-470F-BF48-4FD0179565D7}" type="presOf" srcId="{BB8BEB7B-AC4F-47A4-A255-1D2FC02F72D0}" destId="{8710E729-4A4F-484B-8637-374309521515}" srcOrd="0" destOrd="0" presId="urn:microsoft.com/office/officeart/2005/8/layout/arrow2"/>
    <dgm:cxn modelId="{038EEBF3-352E-48BC-87C1-F9A1EB1B8EF2}" type="presParOf" srcId="{98D2580F-B437-481F-91C4-BB0A65A786BA}" destId="{1C5C66B3-3A49-430A-A694-0D05D3E71E92}" srcOrd="0" destOrd="0" presId="urn:microsoft.com/office/officeart/2005/8/layout/arrow2"/>
    <dgm:cxn modelId="{FB521622-499D-4447-A3FE-8D62F08808B0}" type="presParOf" srcId="{98D2580F-B437-481F-91C4-BB0A65A786BA}" destId="{5FDB1E81-0A16-4390-B804-B448768D40C7}" srcOrd="1" destOrd="0" presId="urn:microsoft.com/office/officeart/2005/8/layout/arrow2"/>
    <dgm:cxn modelId="{BDBA0661-A503-4B3D-BEEA-E942F00548E4}" type="presParOf" srcId="{5FDB1E81-0A16-4390-B804-B448768D40C7}" destId="{984A22BF-FAC1-46E9-A082-761AC6F6A81C}" srcOrd="0" destOrd="0" presId="urn:microsoft.com/office/officeart/2005/8/layout/arrow2"/>
    <dgm:cxn modelId="{0AA522B1-20D1-4C43-904D-54A3861957C8}" type="presParOf" srcId="{5FDB1E81-0A16-4390-B804-B448768D40C7}" destId="{55B6996B-205F-4EB2-B102-E1973992F8E7}" srcOrd="1" destOrd="0" presId="urn:microsoft.com/office/officeart/2005/8/layout/arrow2"/>
    <dgm:cxn modelId="{AF1A04A0-B4AA-4774-BBA6-0D552B40E150}" type="presParOf" srcId="{5FDB1E81-0A16-4390-B804-B448768D40C7}" destId="{0415A241-5A73-498E-9D8D-48B330BB32EE}" srcOrd="2" destOrd="0" presId="urn:microsoft.com/office/officeart/2005/8/layout/arrow2"/>
    <dgm:cxn modelId="{1EB78C4A-5A57-47E7-B660-266285CA1644}" type="presParOf" srcId="{5FDB1E81-0A16-4390-B804-B448768D40C7}" destId="{10C05E3F-9C36-4F2E-A3AF-C4BF0D800A54}" srcOrd="3" destOrd="0" presId="urn:microsoft.com/office/officeart/2005/8/layout/arrow2"/>
    <dgm:cxn modelId="{C1119BC9-6454-40BF-AC86-A732D879A9FB}" type="presParOf" srcId="{5FDB1E81-0A16-4390-B804-B448768D40C7}" destId="{CD7B31E8-DFBC-4262-8B05-E91D2C5C25EF}" srcOrd="4" destOrd="0" presId="urn:microsoft.com/office/officeart/2005/8/layout/arrow2"/>
    <dgm:cxn modelId="{C2656E67-BABA-4FC4-86B5-69B13C587C82}" type="presParOf" srcId="{5FDB1E81-0A16-4390-B804-B448768D40C7}" destId="{8710E729-4A4F-484B-8637-374309521515}" srcOrd="5" destOrd="0" presId="urn:microsoft.com/office/officeart/2005/8/layout/arrow2"/>
    <dgm:cxn modelId="{5DD20B9A-5396-4369-83B8-A6C1B29BECE1}" type="presParOf" srcId="{5FDB1E81-0A16-4390-B804-B448768D40C7}" destId="{9DD254E0-FC5E-4193-B287-12F2ACE5B9B8}" srcOrd="6" destOrd="0" presId="urn:microsoft.com/office/officeart/2005/8/layout/arrow2"/>
    <dgm:cxn modelId="{54011D35-79CC-4139-A78B-CFFBC07EE1C5}" type="presParOf" srcId="{5FDB1E81-0A16-4390-B804-B448768D40C7}" destId="{D07F46C0-BF57-4CF5-B2BF-422493646E6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B44AD-70D4-40BE-8695-99502CA40F0C}">
      <dsp:nvSpPr>
        <dsp:cNvPr id="0" name=""/>
        <dsp:cNvSpPr/>
      </dsp:nvSpPr>
      <dsp:spPr>
        <a:xfrm>
          <a:off x="1033" y="279700"/>
          <a:ext cx="1369425" cy="1369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políticas de corto plazo</a:t>
          </a:r>
        </a:p>
      </dsp:txBody>
      <dsp:txXfrm>
        <a:off x="201581" y="480248"/>
        <a:ext cx="968329" cy="968329"/>
      </dsp:txXfrm>
    </dsp:sp>
    <dsp:sp modelId="{A78E73CE-932F-4969-B4DD-22A4906BAFE7}">
      <dsp:nvSpPr>
        <dsp:cNvPr id="0" name=""/>
        <dsp:cNvSpPr/>
      </dsp:nvSpPr>
      <dsp:spPr>
        <a:xfrm>
          <a:off x="1481656" y="567279"/>
          <a:ext cx="794267" cy="79426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586936" y="871007"/>
        <a:ext cx="583707" cy="186811"/>
      </dsp:txXfrm>
    </dsp:sp>
    <dsp:sp modelId="{836CB1E9-2F2F-4342-816B-654F6A381C75}">
      <dsp:nvSpPr>
        <dsp:cNvPr id="0" name=""/>
        <dsp:cNvSpPr/>
      </dsp:nvSpPr>
      <dsp:spPr>
        <a:xfrm>
          <a:off x="2387121" y="279700"/>
          <a:ext cx="1369425" cy="1369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políticas de largo plazo</a:t>
          </a:r>
        </a:p>
      </dsp:txBody>
      <dsp:txXfrm>
        <a:off x="2587669" y="480248"/>
        <a:ext cx="968329" cy="968329"/>
      </dsp:txXfrm>
    </dsp:sp>
    <dsp:sp modelId="{85DEB42E-AF80-4AF9-BF51-DF9110802324}">
      <dsp:nvSpPr>
        <dsp:cNvPr id="0" name=""/>
        <dsp:cNvSpPr/>
      </dsp:nvSpPr>
      <dsp:spPr>
        <a:xfrm>
          <a:off x="3867744" y="567279"/>
          <a:ext cx="794267" cy="79426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973024" y="730898"/>
        <a:ext cx="583707" cy="467029"/>
      </dsp:txXfrm>
    </dsp:sp>
    <dsp:sp modelId="{0FDF2D4F-B726-4CB3-80D0-F6703B39C3A7}">
      <dsp:nvSpPr>
        <dsp:cNvPr id="0" name=""/>
        <dsp:cNvSpPr/>
      </dsp:nvSpPr>
      <dsp:spPr>
        <a:xfrm>
          <a:off x="4773208" y="279700"/>
          <a:ext cx="1369425" cy="1369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desarrollo de </a:t>
          </a:r>
          <a:r>
            <a:rPr lang="es-ES" sz="1600" kern="1200" dirty="0" smtClean="0"/>
            <a:t>NBI</a:t>
          </a:r>
          <a:endParaRPr lang="es-ES" sz="1600" kern="1200" dirty="0"/>
        </a:p>
      </dsp:txBody>
      <dsp:txXfrm>
        <a:off x="4973756" y="480248"/>
        <a:ext cx="968329" cy="9683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68BC-E3CA-4387-8A11-9EBD6D9C5F77}">
      <dsp:nvSpPr>
        <dsp:cNvPr id="0" name=""/>
        <dsp:cNvSpPr/>
      </dsp:nvSpPr>
      <dsp:spPr>
        <a:xfrm>
          <a:off x="2467570" y="1627816"/>
          <a:ext cx="1160859" cy="11608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Propuestas de mejoramiento</a:t>
          </a:r>
          <a:endParaRPr lang="es-ES" sz="1000" kern="1200" dirty="0"/>
        </a:p>
      </dsp:txBody>
      <dsp:txXfrm>
        <a:off x="2637574" y="1797820"/>
        <a:ext cx="820851" cy="820851"/>
      </dsp:txXfrm>
    </dsp:sp>
    <dsp:sp modelId="{DD106487-75DD-42E6-B475-E07AA12A959C}">
      <dsp:nvSpPr>
        <dsp:cNvPr id="0" name=""/>
        <dsp:cNvSpPr/>
      </dsp:nvSpPr>
      <dsp:spPr>
        <a:xfrm rot="16200000">
          <a:off x="2924813" y="1205016"/>
          <a:ext cx="246372" cy="394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2961769" y="1320910"/>
        <a:ext cx="172460" cy="236816"/>
      </dsp:txXfrm>
    </dsp:sp>
    <dsp:sp modelId="{11197ADD-2251-4F61-B6CC-54ABEA0B7070}">
      <dsp:nvSpPr>
        <dsp:cNvPr id="0" name=""/>
        <dsp:cNvSpPr/>
      </dsp:nvSpPr>
      <dsp:spPr>
        <a:xfrm>
          <a:off x="2467570" y="2103"/>
          <a:ext cx="1160859" cy="11608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Normativa</a:t>
          </a:r>
          <a:endParaRPr lang="es-ES" sz="1000" kern="1200" dirty="0"/>
        </a:p>
      </dsp:txBody>
      <dsp:txXfrm>
        <a:off x="2637574" y="172107"/>
        <a:ext cx="820851" cy="820851"/>
      </dsp:txXfrm>
    </dsp:sp>
    <dsp:sp modelId="{7E6E6C6F-AACC-4B83-A40B-4BE4A7ACB2D2}">
      <dsp:nvSpPr>
        <dsp:cNvPr id="0" name=""/>
        <dsp:cNvSpPr/>
      </dsp:nvSpPr>
      <dsp:spPr>
        <a:xfrm rot="1800000">
          <a:off x="3622729" y="2413842"/>
          <a:ext cx="246372" cy="394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3627680" y="2474302"/>
        <a:ext cx="172460" cy="236816"/>
      </dsp:txXfrm>
    </dsp:sp>
    <dsp:sp modelId="{4CD77B7D-80CA-4E99-9A85-09BF542E7512}">
      <dsp:nvSpPr>
        <dsp:cNvPr id="0" name=""/>
        <dsp:cNvSpPr/>
      </dsp:nvSpPr>
      <dsp:spPr>
        <a:xfrm>
          <a:off x="3875479" y="2440673"/>
          <a:ext cx="1160859" cy="1160859"/>
        </a:xfrm>
        <a:prstGeom prst="ellips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Proceso</a:t>
          </a:r>
          <a:endParaRPr lang="es-ES" sz="1000" kern="1200" dirty="0"/>
        </a:p>
      </dsp:txBody>
      <dsp:txXfrm>
        <a:off x="4045483" y="2610677"/>
        <a:ext cx="820851" cy="820851"/>
      </dsp:txXfrm>
    </dsp:sp>
    <dsp:sp modelId="{8EB10BD1-F3BB-4516-AFB8-835318078B3D}">
      <dsp:nvSpPr>
        <dsp:cNvPr id="0" name=""/>
        <dsp:cNvSpPr/>
      </dsp:nvSpPr>
      <dsp:spPr>
        <a:xfrm rot="9000000">
          <a:off x="2226897" y="2413842"/>
          <a:ext cx="246372" cy="394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 rot="10800000">
        <a:off x="2295858" y="2474302"/>
        <a:ext cx="172460" cy="236816"/>
      </dsp:txXfrm>
    </dsp:sp>
    <dsp:sp modelId="{6AB73324-C8C1-49D7-A876-9168A95B90CD}">
      <dsp:nvSpPr>
        <dsp:cNvPr id="0" name=""/>
        <dsp:cNvSpPr/>
      </dsp:nvSpPr>
      <dsp:spPr>
        <a:xfrm>
          <a:off x="1059661" y="2440673"/>
          <a:ext cx="1160859" cy="1160859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Tecnológica</a:t>
          </a:r>
          <a:endParaRPr lang="es-ES" sz="1000" kern="1200" dirty="0"/>
        </a:p>
      </dsp:txBody>
      <dsp:txXfrm>
        <a:off x="1229665" y="2610677"/>
        <a:ext cx="820851" cy="8208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C4CD7-CF11-44B3-8672-C6892094D347}">
      <dsp:nvSpPr>
        <dsp:cNvPr id="0" name=""/>
        <dsp:cNvSpPr/>
      </dsp:nvSpPr>
      <dsp:spPr>
        <a:xfrm>
          <a:off x="482984" y="-27854"/>
          <a:ext cx="3891815" cy="3891815"/>
        </a:xfrm>
        <a:prstGeom prst="circularArrow">
          <a:avLst>
            <a:gd name="adj1" fmla="val 5544"/>
            <a:gd name="adj2" fmla="val 330680"/>
            <a:gd name="adj3" fmla="val 14553820"/>
            <a:gd name="adj4" fmla="val 16928503"/>
            <a:gd name="adj5" fmla="val 575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1674D82-1085-492A-9248-0195024DE816}">
      <dsp:nvSpPr>
        <dsp:cNvPr id="0" name=""/>
        <dsp:cNvSpPr/>
      </dsp:nvSpPr>
      <dsp:spPr>
        <a:xfrm>
          <a:off x="1839458" y="1093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Tiempo promedio de pago</a:t>
          </a:r>
          <a:endParaRPr lang="es-ES" sz="1100" kern="1200" dirty="0"/>
        </a:p>
      </dsp:txBody>
      <dsp:txXfrm>
        <a:off x="1868232" y="29867"/>
        <a:ext cx="1121318" cy="531885"/>
      </dsp:txXfrm>
    </dsp:sp>
    <dsp:sp modelId="{B45CA36B-35C3-4EB9-B375-F723A8C309BB}">
      <dsp:nvSpPr>
        <dsp:cNvPr id="0" name=""/>
        <dsp:cNvSpPr/>
      </dsp:nvSpPr>
      <dsp:spPr>
        <a:xfrm>
          <a:off x="3137004" y="625958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542837"/>
                <a:satOff val="1866"/>
                <a:lumOff val="-8954"/>
                <a:alphaOff val="0"/>
                <a:shade val="51000"/>
                <a:satMod val="130000"/>
              </a:schemeClr>
            </a:gs>
            <a:gs pos="80000">
              <a:schemeClr val="accent5">
                <a:hueOff val="542837"/>
                <a:satOff val="1866"/>
                <a:lumOff val="-8954"/>
                <a:alphaOff val="0"/>
                <a:shade val="93000"/>
                <a:satMod val="130000"/>
              </a:schemeClr>
            </a:gs>
            <a:gs pos="100000">
              <a:schemeClr val="accent5">
                <a:hueOff val="542837"/>
                <a:satOff val="1866"/>
                <a:lumOff val="-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Tipo de endeudamiento</a:t>
          </a:r>
          <a:endParaRPr lang="es-ES" sz="1100" kern="1200" dirty="0"/>
        </a:p>
      </dsp:txBody>
      <dsp:txXfrm>
        <a:off x="3165778" y="654732"/>
        <a:ext cx="1121318" cy="531885"/>
      </dsp:txXfrm>
    </dsp:sp>
    <dsp:sp modelId="{D72CEE58-25C3-4A00-9019-E994B43571E2}">
      <dsp:nvSpPr>
        <dsp:cNvPr id="0" name=""/>
        <dsp:cNvSpPr/>
      </dsp:nvSpPr>
      <dsp:spPr>
        <a:xfrm>
          <a:off x="3457471" y="2030017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Monto de endeudamiento</a:t>
          </a:r>
          <a:endParaRPr lang="es-ES" sz="1100" kern="1200" dirty="0"/>
        </a:p>
      </dsp:txBody>
      <dsp:txXfrm>
        <a:off x="3486245" y="2058791"/>
        <a:ext cx="1121318" cy="531885"/>
      </dsp:txXfrm>
    </dsp:sp>
    <dsp:sp modelId="{68A4FB7F-715F-4BF0-8C20-FA33437EBB8E}">
      <dsp:nvSpPr>
        <dsp:cNvPr id="0" name=""/>
        <dsp:cNvSpPr/>
      </dsp:nvSpPr>
      <dsp:spPr>
        <a:xfrm>
          <a:off x="2559542" y="3155985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Rendimientos financieros</a:t>
          </a:r>
          <a:endParaRPr lang="es-ES" sz="1100" kern="1200" dirty="0"/>
        </a:p>
      </dsp:txBody>
      <dsp:txXfrm>
        <a:off x="2588316" y="3184759"/>
        <a:ext cx="1121318" cy="531885"/>
      </dsp:txXfrm>
    </dsp:sp>
    <dsp:sp modelId="{BA8D60C0-9F2A-4FC4-83FB-DC3E31384F6F}">
      <dsp:nvSpPr>
        <dsp:cNvPr id="0" name=""/>
        <dsp:cNvSpPr/>
      </dsp:nvSpPr>
      <dsp:spPr>
        <a:xfrm>
          <a:off x="1119375" y="3155985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Litigiosidad</a:t>
          </a:r>
          <a:endParaRPr lang="es-ES" sz="1100" kern="1200" dirty="0"/>
        </a:p>
      </dsp:txBody>
      <dsp:txXfrm>
        <a:off x="1148149" y="3184759"/>
        <a:ext cx="1121318" cy="531885"/>
      </dsp:txXfrm>
    </dsp:sp>
    <dsp:sp modelId="{6546A1FB-D0F6-44E0-ADAA-EAA50F65DAD2}">
      <dsp:nvSpPr>
        <dsp:cNvPr id="0" name=""/>
        <dsp:cNvSpPr/>
      </dsp:nvSpPr>
      <dsp:spPr>
        <a:xfrm>
          <a:off x="221445" y="2030017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2714187"/>
                <a:satOff val="9330"/>
                <a:lumOff val="-44772"/>
                <a:alphaOff val="0"/>
                <a:shade val="51000"/>
                <a:satMod val="130000"/>
              </a:schemeClr>
            </a:gs>
            <a:gs pos="80000">
              <a:schemeClr val="accent5">
                <a:hueOff val="2714187"/>
                <a:satOff val="9330"/>
                <a:lumOff val="-44772"/>
                <a:alphaOff val="0"/>
                <a:shade val="93000"/>
                <a:satMod val="130000"/>
              </a:schemeClr>
            </a:gs>
            <a:gs pos="100000">
              <a:schemeClr val="accent5">
                <a:hueOff val="2714187"/>
                <a:satOff val="9330"/>
                <a:lumOff val="-447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Tiempo de prescripción</a:t>
          </a:r>
          <a:endParaRPr lang="es-ES" sz="1100" kern="1200" dirty="0"/>
        </a:p>
      </dsp:txBody>
      <dsp:txXfrm>
        <a:off x="250219" y="2058791"/>
        <a:ext cx="1121318" cy="531885"/>
      </dsp:txXfrm>
    </dsp:sp>
    <dsp:sp modelId="{68897F32-D36E-4BDC-B56E-305F6F234E0B}">
      <dsp:nvSpPr>
        <dsp:cNvPr id="0" name=""/>
        <dsp:cNvSpPr/>
      </dsp:nvSpPr>
      <dsp:spPr>
        <a:xfrm>
          <a:off x="541913" y="625958"/>
          <a:ext cx="1178866" cy="589433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Coactiva activa</a:t>
          </a:r>
          <a:endParaRPr lang="es-ES" sz="1100" kern="1200" dirty="0"/>
        </a:p>
      </dsp:txBody>
      <dsp:txXfrm>
        <a:off x="570687" y="654732"/>
        <a:ext cx="1121318" cy="531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5EF9F-84C6-4517-9156-3115D61ED57A}">
      <dsp:nvSpPr>
        <dsp:cNvPr id="0" name=""/>
        <dsp:cNvSpPr/>
      </dsp:nvSpPr>
      <dsp:spPr>
        <a:xfrm>
          <a:off x="2827" y="349453"/>
          <a:ext cx="1646039" cy="65841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Catastro</a:t>
          </a:r>
          <a:endParaRPr lang="es-ES" sz="1100" kern="1200" dirty="0"/>
        </a:p>
      </dsp:txBody>
      <dsp:txXfrm>
        <a:off x="332035" y="349453"/>
        <a:ext cx="987624" cy="658415"/>
      </dsp:txXfrm>
    </dsp:sp>
    <dsp:sp modelId="{5B6E93C8-4615-4814-9472-2189F0CA7FE1}">
      <dsp:nvSpPr>
        <dsp:cNvPr id="0" name=""/>
        <dsp:cNvSpPr/>
      </dsp:nvSpPr>
      <dsp:spPr>
        <a:xfrm>
          <a:off x="1484262" y="349453"/>
          <a:ext cx="1646039" cy="658415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Registro de transacciones</a:t>
          </a:r>
          <a:endParaRPr lang="es-ES" sz="1100" kern="1200" dirty="0"/>
        </a:p>
      </dsp:txBody>
      <dsp:txXfrm>
        <a:off x="1813470" y="349453"/>
        <a:ext cx="987624" cy="658415"/>
      </dsp:txXfrm>
    </dsp:sp>
    <dsp:sp modelId="{F3AC33C3-C69F-4954-B1F2-778AC63C1003}">
      <dsp:nvSpPr>
        <dsp:cNvPr id="0" name=""/>
        <dsp:cNvSpPr/>
      </dsp:nvSpPr>
      <dsp:spPr>
        <a:xfrm>
          <a:off x="2965698" y="349453"/>
          <a:ext cx="1646039" cy="658415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Declaración</a:t>
          </a:r>
          <a:endParaRPr lang="es-ES" sz="1100" kern="1200" dirty="0"/>
        </a:p>
      </dsp:txBody>
      <dsp:txXfrm>
        <a:off x="3294906" y="349453"/>
        <a:ext cx="987624" cy="658415"/>
      </dsp:txXfrm>
    </dsp:sp>
    <dsp:sp modelId="{2F14B353-E8AB-4472-B4CF-D376BBF4AF27}">
      <dsp:nvSpPr>
        <dsp:cNvPr id="0" name=""/>
        <dsp:cNvSpPr/>
      </dsp:nvSpPr>
      <dsp:spPr>
        <a:xfrm>
          <a:off x="4447133" y="349453"/>
          <a:ext cx="1646039" cy="658415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Pago </a:t>
          </a:r>
          <a:endParaRPr lang="es-ES" sz="1100" kern="1200" dirty="0"/>
        </a:p>
      </dsp:txBody>
      <dsp:txXfrm>
        <a:off x="4776341" y="349453"/>
        <a:ext cx="987624" cy="65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1ED1A-A360-4B0A-8076-2F967972C2D1}">
      <dsp:nvSpPr>
        <dsp:cNvPr id="0" name=""/>
        <dsp:cNvSpPr/>
      </dsp:nvSpPr>
      <dsp:spPr>
        <a:xfrm>
          <a:off x="2728" y="220572"/>
          <a:ext cx="1240708" cy="673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CONTROL DE DEUDA</a:t>
          </a:r>
        </a:p>
      </dsp:txBody>
      <dsp:txXfrm>
        <a:off x="2728" y="220572"/>
        <a:ext cx="1240708" cy="449194"/>
      </dsp:txXfrm>
    </dsp:sp>
    <dsp:sp modelId="{34D4DFE0-2E4C-41AE-929C-9F5FBE278C73}">
      <dsp:nvSpPr>
        <dsp:cNvPr id="0" name=""/>
        <dsp:cNvSpPr/>
      </dsp:nvSpPr>
      <dsp:spPr>
        <a:xfrm>
          <a:off x="256849" y="669767"/>
          <a:ext cx="1240708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Registro </a:t>
          </a:r>
          <a:r>
            <a:rPr lang="es-ES" sz="1200" kern="1200" dirty="0"/>
            <a:t>de obligaciones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Gestión de notificación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Control de firmeza</a:t>
          </a:r>
        </a:p>
      </dsp:txBody>
      <dsp:txXfrm>
        <a:off x="293188" y="706106"/>
        <a:ext cx="1168030" cy="1180122"/>
      </dsp:txXfrm>
    </dsp:sp>
    <dsp:sp modelId="{F484FAAA-650B-4D6F-A35B-D1B7ACDCBCDC}">
      <dsp:nvSpPr>
        <dsp:cNvPr id="0" name=""/>
        <dsp:cNvSpPr/>
      </dsp:nvSpPr>
      <dsp:spPr>
        <a:xfrm>
          <a:off x="1431524" y="290719"/>
          <a:ext cx="398744" cy="308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1431524" y="352499"/>
        <a:ext cx="306074" cy="185340"/>
      </dsp:txXfrm>
    </dsp:sp>
    <dsp:sp modelId="{987460E7-823C-44BB-80F8-653E812186B7}">
      <dsp:nvSpPr>
        <dsp:cNvPr id="0" name=""/>
        <dsp:cNvSpPr/>
      </dsp:nvSpPr>
      <dsp:spPr>
        <a:xfrm>
          <a:off x="1995785" y="220572"/>
          <a:ext cx="1240708" cy="673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PERSUASIVA</a:t>
          </a:r>
        </a:p>
      </dsp:txBody>
      <dsp:txXfrm>
        <a:off x="1995785" y="220572"/>
        <a:ext cx="1240708" cy="449194"/>
      </dsp:txXfrm>
    </dsp:sp>
    <dsp:sp modelId="{7830725D-372A-4107-9B46-14B24A89DF0F}">
      <dsp:nvSpPr>
        <dsp:cNvPr id="0" name=""/>
        <dsp:cNvSpPr/>
      </dsp:nvSpPr>
      <dsp:spPr>
        <a:xfrm>
          <a:off x="2249906" y="669767"/>
          <a:ext cx="1240708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Inducción al pago voluntario de deudas</a:t>
          </a:r>
        </a:p>
      </dsp:txBody>
      <dsp:txXfrm>
        <a:off x="2286245" y="706106"/>
        <a:ext cx="1168030" cy="1180122"/>
      </dsp:txXfrm>
    </dsp:sp>
    <dsp:sp modelId="{ADF6FF43-313C-4A96-9474-01BAA559F2D0}">
      <dsp:nvSpPr>
        <dsp:cNvPr id="0" name=""/>
        <dsp:cNvSpPr/>
      </dsp:nvSpPr>
      <dsp:spPr>
        <a:xfrm>
          <a:off x="3424580" y="290719"/>
          <a:ext cx="398744" cy="3089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3424580" y="352499"/>
        <a:ext cx="306074" cy="185340"/>
      </dsp:txXfrm>
    </dsp:sp>
    <dsp:sp modelId="{F0FA4366-482C-48F2-9445-C56C3EFC8889}">
      <dsp:nvSpPr>
        <dsp:cNvPr id="0" name=""/>
        <dsp:cNvSpPr/>
      </dsp:nvSpPr>
      <dsp:spPr>
        <a:xfrm>
          <a:off x="3988841" y="220572"/>
          <a:ext cx="1240708" cy="673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COACTIVA</a:t>
          </a:r>
        </a:p>
      </dsp:txBody>
      <dsp:txXfrm>
        <a:off x="3988841" y="220572"/>
        <a:ext cx="1240708" cy="449194"/>
      </dsp:txXfrm>
    </dsp:sp>
    <dsp:sp modelId="{7C8D9619-B787-47CE-8D6C-C9E16EAD876E}">
      <dsp:nvSpPr>
        <dsp:cNvPr id="0" name=""/>
        <dsp:cNvSpPr/>
      </dsp:nvSpPr>
      <dsp:spPr>
        <a:xfrm>
          <a:off x="4242962" y="669767"/>
          <a:ext cx="1240708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Juicio Coactivo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Embargo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Remate</a:t>
          </a:r>
        </a:p>
      </dsp:txBody>
      <dsp:txXfrm>
        <a:off x="4279301" y="706106"/>
        <a:ext cx="1168030" cy="1180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EAB3D-4A3C-4494-92C9-EDEC1824DF57}">
      <dsp:nvSpPr>
        <dsp:cNvPr id="0" name=""/>
        <dsp:cNvSpPr/>
      </dsp:nvSpPr>
      <dsp:spPr>
        <a:xfrm>
          <a:off x="2576400" y="1560400"/>
          <a:ext cx="943198" cy="9431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Proceso de cobro</a:t>
          </a:r>
          <a:endParaRPr lang="es-ES" sz="1300" kern="1200" dirty="0"/>
        </a:p>
      </dsp:txBody>
      <dsp:txXfrm>
        <a:off x="2714528" y="1698528"/>
        <a:ext cx="666942" cy="666942"/>
      </dsp:txXfrm>
    </dsp:sp>
    <dsp:sp modelId="{692E80FD-06B8-4AAF-A3D1-848FE328628D}">
      <dsp:nvSpPr>
        <dsp:cNvPr id="0" name=""/>
        <dsp:cNvSpPr/>
      </dsp:nvSpPr>
      <dsp:spPr>
        <a:xfrm rot="16200000">
          <a:off x="2947593" y="1216293"/>
          <a:ext cx="200813" cy="32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2977715" y="1310552"/>
        <a:ext cx="140569" cy="192413"/>
      </dsp:txXfrm>
    </dsp:sp>
    <dsp:sp modelId="{106270D9-9A24-4699-9930-C5E27AB6C172}">
      <dsp:nvSpPr>
        <dsp:cNvPr id="0" name=""/>
        <dsp:cNvSpPr/>
      </dsp:nvSpPr>
      <dsp:spPr>
        <a:xfrm>
          <a:off x="2458501" y="2509"/>
          <a:ext cx="1178997" cy="11789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contribuyente</a:t>
          </a:r>
          <a:endParaRPr lang="es-ES" sz="1000" kern="1200" dirty="0"/>
        </a:p>
      </dsp:txBody>
      <dsp:txXfrm>
        <a:off x="2631161" y="175169"/>
        <a:ext cx="833677" cy="833677"/>
      </dsp:txXfrm>
    </dsp:sp>
    <dsp:sp modelId="{D2EFA5CF-DBB7-43B4-B341-43976295EC59}">
      <dsp:nvSpPr>
        <dsp:cNvPr id="0" name=""/>
        <dsp:cNvSpPr/>
      </dsp:nvSpPr>
      <dsp:spPr>
        <a:xfrm>
          <a:off x="3602955" y="1871656"/>
          <a:ext cx="200813" cy="32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3602955" y="1935793"/>
        <a:ext cx="140569" cy="192413"/>
      </dsp:txXfrm>
    </dsp:sp>
    <dsp:sp modelId="{4131A6C7-DB34-436A-9BC5-00311A79D0CD}">
      <dsp:nvSpPr>
        <dsp:cNvPr id="0" name=""/>
        <dsp:cNvSpPr/>
      </dsp:nvSpPr>
      <dsp:spPr>
        <a:xfrm>
          <a:off x="3898493" y="1442501"/>
          <a:ext cx="1178997" cy="1178997"/>
        </a:xfrm>
        <a:prstGeom prst="ellipse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funcionario</a:t>
          </a:r>
          <a:endParaRPr lang="es-ES" sz="1000" kern="1200" dirty="0"/>
        </a:p>
      </dsp:txBody>
      <dsp:txXfrm>
        <a:off x="4071153" y="1615161"/>
        <a:ext cx="833677" cy="833677"/>
      </dsp:txXfrm>
    </dsp:sp>
    <dsp:sp modelId="{BB107F15-C02A-4730-A956-49B9D10833A2}">
      <dsp:nvSpPr>
        <dsp:cNvPr id="0" name=""/>
        <dsp:cNvSpPr/>
      </dsp:nvSpPr>
      <dsp:spPr>
        <a:xfrm rot="5400000">
          <a:off x="2947593" y="2527018"/>
          <a:ext cx="200813" cy="32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2977715" y="2561033"/>
        <a:ext cx="140569" cy="192413"/>
      </dsp:txXfrm>
    </dsp:sp>
    <dsp:sp modelId="{4DD2E426-8604-407D-A609-6FF565C78E68}">
      <dsp:nvSpPr>
        <dsp:cNvPr id="0" name=""/>
        <dsp:cNvSpPr/>
      </dsp:nvSpPr>
      <dsp:spPr>
        <a:xfrm>
          <a:off x="2458501" y="2882493"/>
          <a:ext cx="1178997" cy="1178997"/>
        </a:xfrm>
        <a:prstGeom prst="ellipse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proceso</a:t>
          </a:r>
          <a:endParaRPr lang="es-ES" sz="1000" kern="1200" dirty="0"/>
        </a:p>
      </dsp:txBody>
      <dsp:txXfrm>
        <a:off x="2631161" y="3055153"/>
        <a:ext cx="833677" cy="833677"/>
      </dsp:txXfrm>
    </dsp:sp>
    <dsp:sp modelId="{2DE2C8A8-3187-49AF-8485-C798976D4B51}">
      <dsp:nvSpPr>
        <dsp:cNvPr id="0" name=""/>
        <dsp:cNvSpPr/>
      </dsp:nvSpPr>
      <dsp:spPr>
        <a:xfrm rot="10800000">
          <a:off x="2292230" y="1871656"/>
          <a:ext cx="200813" cy="32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 rot="10800000">
        <a:off x="2352474" y="1935793"/>
        <a:ext cx="140569" cy="192413"/>
      </dsp:txXfrm>
    </dsp:sp>
    <dsp:sp modelId="{759E67DA-9FF1-4DAE-AD71-217053A5F6DB}">
      <dsp:nvSpPr>
        <dsp:cNvPr id="0" name=""/>
        <dsp:cNvSpPr/>
      </dsp:nvSpPr>
      <dsp:spPr>
        <a:xfrm>
          <a:off x="1018509" y="1442501"/>
          <a:ext cx="1178997" cy="1178997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Aplicativo tecnológico</a:t>
          </a:r>
          <a:endParaRPr lang="es-ES" sz="1000" kern="1200" dirty="0"/>
        </a:p>
      </dsp:txBody>
      <dsp:txXfrm>
        <a:off x="1191169" y="1615161"/>
        <a:ext cx="833677" cy="833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1A77D-901C-4400-9207-03797B276A75}">
      <dsp:nvSpPr>
        <dsp:cNvPr id="0" name=""/>
        <dsp:cNvSpPr/>
      </dsp:nvSpPr>
      <dsp:spPr>
        <a:xfrm rot="21300000">
          <a:off x="11984" y="956493"/>
          <a:ext cx="3881287" cy="44446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4C9D7-DE00-4F68-AA21-E482E8405F96}">
      <dsp:nvSpPr>
        <dsp:cNvPr id="0" name=""/>
        <dsp:cNvSpPr/>
      </dsp:nvSpPr>
      <dsp:spPr>
        <a:xfrm>
          <a:off x="468630" y="117872"/>
          <a:ext cx="1171576" cy="942981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79FFD-A78C-4EF7-B297-683130EC0975}">
      <dsp:nvSpPr>
        <dsp:cNvPr id="0" name=""/>
        <dsp:cNvSpPr/>
      </dsp:nvSpPr>
      <dsp:spPr>
        <a:xfrm>
          <a:off x="1571631" y="285751"/>
          <a:ext cx="1611677" cy="43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Documentación</a:t>
          </a:r>
          <a:endParaRPr lang="es-ES" sz="1400" b="1" kern="1200" dirty="0"/>
        </a:p>
      </dsp:txBody>
      <dsp:txXfrm>
        <a:off x="1571631" y="285751"/>
        <a:ext cx="1611677" cy="438627"/>
      </dsp:txXfrm>
    </dsp:sp>
    <dsp:sp modelId="{15A4C822-534A-4FFB-A197-DCA685FF5E64}">
      <dsp:nvSpPr>
        <dsp:cNvPr id="0" name=""/>
        <dsp:cNvSpPr/>
      </dsp:nvSpPr>
      <dsp:spPr>
        <a:xfrm>
          <a:off x="2265048" y="1296599"/>
          <a:ext cx="1171576" cy="942981"/>
        </a:xfrm>
        <a:prstGeom prst="upArrow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13983-377F-4780-BB29-E7EA7BA2F527}">
      <dsp:nvSpPr>
        <dsp:cNvPr id="0" name=""/>
        <dsp:cNvSpPr/>
      </dsp:nvSpPr>
      <dsp:spPr>
        <a:xfrm>
          <a:off x="1214447" y="1643074"/>
          <a:ext cx="1245845" cy="41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Reprocesos</a:t>
          </a:r>
          <a:endParaRPr lang="es-ES" sz="1400" b="1" kern="1200" dirty="0"/>
        </a:p>
      </dsp:txBody>
      <dsp:txXfrm>
        <a:off x="1214447" y="1643074"/>
        <a:ext cx="1245845" cy="418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C66B3-3A49-430A-A694-0D05D3E71E92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4A22BF-FAC1-46E9-A082-761AC6F6A81C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6996B-205F-4EB2-B102-E1973992F8E7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Causa-Efecto</a:t>
          </a:r>
          <a:endParaRPr lang="es-ES" sz="1600" kern="1200" dirty="0"/>
        </a:p>
      </dsp:txBody>
      <dsp:txXfrm>
        <a:off x="670560" y="3030220"/>
        <a:ext cx="1042416" cy="906780"/>
      </dsp:txXfrm>
    </dsp:sp>
    <dsp:sp modelId="{0415A241-5A73-498E-9D8D-48B330BB32EE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05E3F-9C36-4F2E-A3AF-C4BF0D800A54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Ponderación de variables</a:t>
          </a:r>
          <a:endParaRPr lang="es-ES" sz="1600" kern="1200" dirty="0"/>
        </a:p>
      </dsp:txBody>
      <dsp:txXfrm>
        <a:off x="1712976" y="2195829"/>
        <a:ext cx="1280160" cy="1741170"/>
      </dsp:txXfrm>
    </dsp:sp>
    <dsp:sp modelId="{CD7B31E8-DFBC-4262-8B05-E91D2C5C25EF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0E729-4A4F-484B-8637-374309521515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de Pareto</a:t>
          </a:r>
          <a:endParaRPr lang="es-ES" sz="1600" kern="1200" dirty="0"/>
        </a:p>
      </dsp:txBody>
      <dsp:txXfrm>
        <a:off x="3017520" y="1582419"/>
        <a:ext cx="1280160" cy="2354580"/>
      </dsp:txXfrm>
    </dsp:sp>
    <dsp:sp modelId="{9DD254E0-FC5E-4193-B287-12F2ACE5B9B8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F46C0-BF57-4CF5-B2BF-422493646E69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Análisis de Modo Potencial de Falla y Efecto</a:t>
          </a:r>
          <a:endParaRPr lang="es-ES" sz="1600" kern="1200" dirty="0"/>
        </a:p>
      </dsp:txBody>
      <dsp:txXfrm>
        <a:off x="4450080" y="1205229"/>
        <a:ext cx="1280160" cy="273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53D58-6F99-4F7E-B701-2A544B124E05}" type="datetimeFigureOut">
              <a:rPr lang="es-ES" smtClean="0"/>
              <a:pPr/>
              <a:t>11/01/2014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873C-1ABC-49D4-991D-EE5E6E871C6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42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873C-1ABC-49D4-991D-EE5E6E871C6B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2217-1C3E-4E59-8AE8-F7F9B4923DA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8F60C-8985-4EC9-8B49-DFE4022C1E9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7C6CA-AE8D-4869-9498-B1B3F92B864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1E63-7A9E-4D01-B45C-3CB62E31F47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33AA5-8897-4F90-8048-8907FB877AD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575B-19DF-48BC-8123-9FBBEEAC8E7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CF84-3D9A-4010-A932-A3A0F2ACA78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12B1-EA1F-4B3E-8A79-1601D7D47B7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EBD-97E3-4E6F-AE7B-4A5995A167A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32D61-F14C-4830-B0BA-BC40EDB379A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C4C8-152B-459D-BC69-ACE08071B15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7F7B7E-2B18-4D89-B633-2F22E74CF109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95513" y="1928802"/>
            <a:ext cx="6948487" cy="771515"/>
          </a:xfrm>
          <a:noFill/>
          <a:ln/>
        </p:spPr>
        <p:txBody>
          <a:bodyPr/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Mejoramiento y optimización del proceso de recaudación forzosa de deudas tributarias firmes realizado por el Servicio de Rentas Internas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5 Imagen" descr="LOGO-PRINCIP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82" y="5000636"/>
            <a:ext cx="5500694" cy="142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escudo espe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5879929"/>
            <a:ext cx="1000100" cy="978071"/>
          </a:xfrm>
          <a:prstGeom prst="rect">
            <a:avLst/>
          </a:prstGeom>
        </p:spPr>
      </p:pic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cartera de deudas tributarias tiende a incrementarse en el tiempo, generando una sobre carga al proceso de cobro.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428596" y="1785926"/>
          <a:ext cx="421484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/>
        </p:nvGraphicFramePr>
        <p:xfrm>
          <a:off x="357158" y="3786190"/>
          <a:ext cx="435771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1 Gráfico"/>
          <p:cNvGraphicFramePr/>
          <p:nvPr/>
        </p:nvGraphicFramePr>
        <p:xfrm>
          <a:off x="5572132" y="2000240"/>
          <a:ext cx="300039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2071670" y="3286124"/>
            <a:ext cx="4680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¿Existen factores que ocasionan que el sujeto pasivo no pague sus deudas tributarias?</a:t>
            </a:r>
            <a:endParaRPr lang="es-ES" sz="2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966877" y="6295273"/>
            <a:ext cx="210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LA GESTIÓN TRIBUTARIA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22" name="21 Forma"/>
          <p:cNvCxnSpPr>
            <a:stCxn id="26" idx="2"/>
            <a:endCxn id="21" idx="1"/>
          </p:cNvCxnSpPr>
          <p:nvPr/>
        </p:nvCxnSpPr>
        <p:spPr>
          <a:xfrm rot="16200000" flipH="1">
            <a:off x="3761048" y="6227943"/>
            <a:ext cx="237327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29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24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31" name="30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25" name="24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987636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2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77345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9" grpId="0">
        <p:bldAsOne/>
      </p:bldGraphic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57422" y="1902258"/>
            <a:ext cx="46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 gasto público y la política fiscal</a:t>
            </a:r>
            <a:endParaRPr lang="es-E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2671700"/>
            <a:ext cx="44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Gestión Tributaria</a:t>
            </a:r>
            <a:endParaRPr lang="es-E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422" y="3429000"/>
            <a:ext cx="4605650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dk1"/>
                </a:solidFill>
                <a:latin typeface="+mn-lt"/>
                <a:cs typeface="+mn-cs"/>
              </a:rPr>
              <a:t>Evaluación  del proceso recaudatorio</a:t>
            </a:r>
            <a:endParaRPr lang="es-ES" sz="20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57290" y="2071678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285852" y="2000240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285852" y="2786058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285852" y="3571876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285852" y="428625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323804" y="414338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Mejoramiento de procesos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73124" y="1947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85852" y="27332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273124" y="3519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273124" y="42334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Existen cuatro elementos que interactúan en la gestión de cobro tributario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1571604" y="15795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Para cada elemento sujeto a evaluación se implementaron herramientas de valoración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1643042" y="1928802"/>
          <a:ext cx="60960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contribuyente es el principal generador de deudas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2 Gráfico"/>
          <p:cNvGraphicFramePr/>
          <p:nvPr/>
        </p:nvGraphicFramePr>
        <p:xfrm>
          <a:off x="1000100" y="20002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1 CuadroTexto"/>
          <p:cNvSpPr txBox="1"/>
          <p:nvPr/>
        </p:nvSpPr>
        <p:spPr>
          <a:xfrm>
            <a:off x="6357950" y="2285992"/>
            <a:ext cx="1714512" cy="642942"/>
          </a:xfrm>
          <a:prstGeom prst="borderCallout1">
            <a:avLst>
              <a:gd name="adj1" fmla="val 18750"/>
              <a:gd name="adj2" fmla="val -8333"/>
              <a:gd name="adj3" fmla="val 67849"/>
              <a:gd name="adj4" fmla="val -48255"/>
            </a:avLst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100" dirty="0" smtClean="0"/>
              <a:t>No existe norma que faculte la adopción de criterios de materialidad</a:t>
            </a:r>
            <a:endParaRPr lang="es-ES" sz="1100" dirty="0"/>
          </a:p>
        </p:txBody>
      </p:sp>
      <p:sp>
        <p:nvSpPr>
          <p:cNvPr id="20" name="1 CuadroTexto"/>
          <p:cNvSpPr txBox="1"/>
          <p:nvPr/>
        </p:nvSpPr>
        <p:spPr>
          <a:xfrm>
            <a:off x="6357950" y="3071810"/>
            <a:ext cx="1714512" cy="642942"/>
          </a:xfrm>
          <a:prstGeom prst="borderCallout1">
            <a:avLst>
              <a:gd name="adj1" fmla="val 18750"/>
              <a:gd name="adj2" fmla="val -8333"/>
              <a:gd name="adj3" fmla="val 58377"/>
              <a:gd name="adj4" fmla="val -42053"/>
            </a:avLst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/>
              <a:t>El formulario cumple el papel de comprobante  para pago 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contribuyente es el principal generador de deudas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1 CuadroTexto"/>
          <p:cNvSpPr txBox="1"/>
          <p:nvPr/>
        </p:nvSpPr>
        <p:spPr>
          <a:xfrm>
            <a:off x="6357950" y="2285992"/>
            <a:ext cx="1714512" cy="642942"/>
          </a:xfrm>
          <a:prstGeom prst="borderCallout1">
            <a:avLst>
              <a:gd name="adj1" fmla="val 18750"/>
              <a:gd name="adj2" fmla="val -8333"/>
              <a:gd name="adj3" fmla="val 67849"/>
              <a:gd name="adj4" fmla="val -48255"/>
            </a:avLst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100" dirty="0" smtClean="0"/>
              <a:t>El pago en un alto porcentaje se realiza físicamente</a:t>
            </a:r>
            <a:endParaRPr lang="es-ES" sz="1100" dirty="0"/>
          </a:p>
        </p:txBody>
      </p:sp>
      <p:sp>
        <p:nvSpPr>
          <p:cNvPr id="20" name="1 CuadroTexto"/>
          <p:cNvSpPr txBox="1"/>
          <p:nvPr/>
        </p:nvSpPr>
        <p:spPr>
          <a:xfrm>
            <a:off x="6357950" y="3071810"/>
            <a:ext cx="1714512" cy="642942"/>
          </a:xfrm>
          <a:prstGeom prst="borderCallout1">
            <a:avLst>
              <a:gd name="adj1" fmla="val 18750"/>
              <a:gd name="adj2" fmla="val -8333"/>
              <a:gd name="adj3" fmla="val 58377"/>
              <a:gd name="adj4" fmla="val -42053"/>
            </a:avLst>
          </a:prstGeom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/>
              <a:t>Existe complejidad en los formatos para pago</a:t>
            </a:r>
            <a:endParaRPr lang="es-ES" sz="1100" dirty="0"/>
          </a:p>
        </p:txBody>
      </p:sp>
      <p:graphicFrame>
        <p:nvGraphicFramePr>
          <p:cNvPr id="18" name="17 Diagrama"/>
          <p:cNvGraphicFramePr/>
          <p:nvPr/>
        </p:nvGraphicFramePr>
        <p:xfrm>
          <a:off x="1000100" y="1857364"/>
          <a:ext cx="435771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herramienta tecnológica no respalda de forma óptima la ejecución del proceso de cobro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3214678" y="2071678"/>
          <a:ext cx="278608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752695" y="6286521"/>
            <a:ext cx="339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EVALUACIÓN  DEL PROCESO RECAUDATORIO</a:t>
            </a:r>
          </a:p>
        </p:txBody>
      </p:sp>
      <p:cxnSp>
        <p:nvCxnSpPr>
          <p:cNvPr id="29" name="28 Forma"/>
          <p:cNvCxnSpPr>
            <a:stCxn id="35" idx="2"/>
            <a:endCxn id="27" idx="1"/>
          </p:cNvCxnSpPr>
          <p:nvPr/>
        </p:nvCxnSpPr>
        <p:spPr>
          <a:xfrm rot="16200000" flipH="1">
            <a:off x="4505075" y="6269734"/>
            <a:ext cx="320908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3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proceso de cobro tiene un bajo nivel de documentación e incluye varias actividades que no agregan valor.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78255794"/>
              </p:ext>
            </p:extLst>
          </p:nvPr>
        </p:nvGraphicFramePr>
        <p:xfrm>
          <a:off x="357158" y="1714488"/>
          <a:ext cx="390525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4357686" y="3071810"/>
          <a:ext cx="4357719" cy="233343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782179"/>
                <a:gridCol w="1575275"/>
                <a:gridCol w="1000132"/>
                <a:gridCol w="1000133"/>
              </a:tblGrid>
              <a:tr h="416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Etapa del Proceso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Macro Actividad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Participación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Etapa del Proceso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</a:tr>
              <a:tr h="3024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Control de Deuda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Anulación de Obligaciones</a:t>
                      </a: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0,80%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29,95%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</a:tr>
              <a:tr h="302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Baja de Títulos de Crédito</a:t>
                      </a: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3,00%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24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Reverso de Obligaciones</a:t>
                      </a: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26,15%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77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Gestión Persuasiva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/>
                        <a:t>Reverso de Pagos</a:t>
                      </a:r>
                      <a:endParaRPr lang="es-ES" sz="10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0,80%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20,06%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</a:tr>
              <a:tr h="2857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Inconsistencias</a:t>
                      </a: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19,26%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6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Procesos de Apoyo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Reverso de Facilidades de Pago</a:t>
                      </a: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10,75%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10,75%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57422" y="1902258"/>
            <a:ext cx="46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 gasto público y la política fiscal</a:t>
            </a:r>
            <a:endParaRPr lang="es-E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2671700"/>
            <a:ext cx="44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Gestión Tributaria</a:t>
            </a:r>
            <a:endParaRPr lang="es-E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422" y="342900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Evaluación  del proceso recaudatorio</a:t>
            </a:r>
            <a:endParaRPr lang="es-E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357290" y="2071678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285852" y="2000240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285852" y="2786058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285852" y="357187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1285852" y="4286256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323804" y="4143380"/>
            <a:ext cx="4605650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dk1"/>
                </a:solidFill>
                <a:latin typeface="+mn-lt"/>
                <a:cs typeface="+mn-cs"/>
              </a:rPr>
              <a:t>Mejoramiento de procesos</a:t>
            </a:r>
            <a:endParaRPr lang="es-ES" sz="20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273124" y="1947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73124" y="27332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273124" y="3519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73124" y="42334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selección metodológica de las oportunidades de mejora permite maximizar el beneficio esperado.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3" name="22 Diagrama"/>
          <p:cNvGraphicFramePr/>
          <p:nvPr/>
        </p:nvGraphicFramePr>
        <p:xfrm>
          <a:off x="1571604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21 Imagen" descr="espina de pescad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3786190"/>
            <a:ext cx="1395578" cy="928694"/>
          </a:xfrm>
          <a:prstGeom prst="rect">
            <a:avLst/>
          </a:prstGeom>
        </p:spPr>
      </p:pic>
      <p:pic>
        <p:nvPicPr>
          <p:cNvPr id="24" name="23 Imagen" descr="paret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640" y="2428868"/>
            <a:ext cx="1421060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804847"/>
            <a:ext cx="8382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C788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</a:t>
            </a:r>
            <a:endParaRPr kumimoji="0" lang="es-EC" sz="3600" b="1" i="0" u="none" strike="noStrike" kern="0" cap="none" spc="0" normalizeH="0" baseline="0" noProof="0" dirty="0">
              <a:ln>
                <a:noFill/>
              </a:ln>
              <a:solidFill>
                <a:srgbClr val="0C788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1902258"/>
            <a:ext cx="46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El gasto público y la política fiscal</a:t>
            </a:r>
            <a:endParaRPr lang="es-ES" sz="2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357422" y="2671700"/>
            <a:ext cx="44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La Gestión Tributaria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57422" y="342900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Evaluación  del proceso recaudatorio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357290" y="2071678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285852" y="2000240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1285852" y="2786058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1285852" y="357187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1285852" y="428625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323804" y="414338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Mejoramiento de procesos</a:t>
            </a:r>
            <a:endParaRPr lang="es-ES" sz="2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273124" y="1947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273124" y="27332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273124" y="3519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285852" y="42334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pic>
        <p:nvPicPr>
          <p:cNvPr id="17" name="16 Imagen" descr="LOGO-PRINCIPA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6000768"/>
            <a:ext cx="2571736" cy="66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selección metodológica de las oportunidades de mejora permite maximizar el beneficio esperado.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1524000" y="1857364"/>
          <a:ext cx="609600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19 Conector curvado"/>
          <p:cNvCxnSpPr/>
          <p:nvPr/>
        </p:nvCxnSpPr>
        <p:spPr>
          <a:xfrm rot="16200000" flipH="1">
            <a:off x="4643438" y="2928934"/>
            <a:ext cx="1857388" cy="857256"/>
          </a:xfrm>
          <a:prstGeom prst="curvedConnector3">
            <a:avLst>
              <a:gd name="adj1" fmla="val 3511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optimización y fortalecimiento del proceso de cobro es ligado al mejoramiento de la normativa que lo regula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16 Diagrama"/>
          <p:cNvGraphicFramePr/>
          <p:nvPr/>
        </p:nvGraphicFramePr>
        <p:xfrm>
          <a:off x="119074" y="2000240"/>
          <a:ext cx="6096000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7000892" y="3500438"/>
            <a:ext cx="16430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Diagramación</a:t>
            </a:r>
            <a:endParaRPr lang="es-ES" dirty="0"/>
          </a:p>
        </p:txBody>
      </p:sp>
      <p:sp>
        <p:nvSpPr>
          <p:cNvPr id="22" name="21 Flecha derecha"/>
          <p:cNvSpPr/>
          <p:nvPr/>
        </p:nvSpPr>
        <p:spPr>
          <a:xfrm>
            <a:off x="6072198" y="3429000"/>
            <a:ext cx="571504" cy="57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disponibilidad limitada de recursos hace necesaria la incorporación de elementos de valoración de cartera para priorizar su gestión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379547381"/>
              </p:ext>
            </p:extLst>
          </p:nvPr>
        </p:nvGraphicFramePr>
        <p:xfrm>
          <a:off x="642910" y="1785926"/>
          <a:ext cx="4857784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7000892" y="3286124"/>
            <a:ext cx="16430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Persuasiva</a:t>
            </a:r>
            <a:endParaRPr lang="es-ES" dirty="0"/>
          </a:p>
        </p:txBody>
      </p:sp>
      <p:sp>
        <p:nvSpPr>
          <p:cNvPr id="21" name="20 Flecha derecha"/>
          <p:cNvSpPr/>
          <p:nvPr/>
        </p:nvSpPr>
        <p:spPr>
          <a:xfrm>
            <a:off x="5715008" y="3429000"/>
            <a:ext cx="571504" cy="57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000892" y="3786190"/>
            <a:ext cx="164307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Coactiva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29066"/>
            <a:ext cx="1557828" cy="16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 automatización de actividades permite la optimización de los recursos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933710"/>
            <a:ext cx="1377644" cy="14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059904"/>
            <a:ext cx="1357322" cy="7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785786" y="2285992"/>
            <a:ext cx="3357586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Registro del Juicio Coactivo</a:t>
            </a:r>
            <a:endParaRPr lang="es-ES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433902"/>
            <a:ext cx="1762801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4929190" y="2285992"/>
            <a:ext cx="3357586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Registro del Juicio Coactivo</a:t>
            </a:r>
            <a:endParaRPr lang="es-ES" dirty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928934"/>
            <a:ext cx="1965173" cy="28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143248"/>
            <a:ext cx="1541312" cy="9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143380"/>
            <a:ext cx="1571636" cy="6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4929198"/>
            <a:ext cx="1171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5269576"/>
            <a:ext cx="1238250" cy="3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2786050" y="1714488"/>
            <a:ext cx="3357586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Ajustes al proceso de pago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/>
        </p:nvGraphicFramePr>
        <p:xfrm>
          <a:off x="642910" y="1828800"/>
          <a:ext cx="3808112" cy="1485900"/>
        </p:xfrm>
        <a:graphic>
          <a:graphicData uri="http://schemas.openxmlformats.org/drawingml/2006/table">
            <a:tbl>
              <a:tblPr/>
              <a:tblGrid>
                <a:gridCol w="159665"/>
                <a:gridCol w="341570"/>
                <a:gridCol w="2168574"/>
                <a:gridCol w="978638"/>
                <a:gridCol w="159665"/>
              </a:tblGrid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(+)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cartera de ínfima cuantía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49.042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(+)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deudas por sustitutivas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14.216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(+)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(+)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deudas por formularios 106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incremento en la gestión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13.459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23.953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(=)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Deudas excluidas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100.670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54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hueOff val="0"/>
                            <a:satOff val="0"/>
                            <a:lumOff val="0"/>
                            <a:alphaOff val="0"/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" name="1 Gráfico"/>
          <p:cNvGraphicFramePr/>
          <p:nvPr/>
        </p:nvGraphicFramePr>
        <p:xfrm>
          <a:off x="3807447" y="3280144"/>
          <a:ext cx="45720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Las acciones de mejora propuestas contribuyen a una disminución en la cartera gestionables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Las acciones de mejora propuestas contribuyen a un incremento en la recaudación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500166" y="2571744"/>
          <a:ext cx="6095999" cy="22631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34742"/>
                <a:gridCol w="1392326"/>
                <a:gridCol w="1193597"/>
                <a:gridCol w="1075334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Descripción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Tiempo por proceso (min)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Volumen / mes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HH empleadas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Horas hombre de trabajo empleadas para emisión de títulos de crédito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18,75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1.878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586,81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Horas hombre de trabajo empleadas para reversos de obligaciones por declaraciones sustitutivas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11,26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4.584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860,33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Horas Hombre totales empleadas en los procesos al mes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1.447,14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004586" y="2414598"/>
          <a:ext cx="5134828" cy="25860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02298"/>
                <a:gridCol w="1232530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Tiempo que demanda la ejecución de una Gestión Persuasiva (min)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10,43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Gestiones Persuasivas que se podrían realizar con las horas hombre resultantes de las propuestas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8.324,88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Tasa de recuperación de deudas en Gestión Persuasiva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32%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Efectividad en la Gestión Persuasiva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2.661,46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Valor promedio de una obligación recuperada a través de una Gestión Persuasiva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</a:t>
                      </a:r>
                      <a:r>
                        <a:rPr lang="es-EC" sz="1100" dirty="0" smtClean="0"/>
                        <a:t>621,11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/>
                        <a:t>Potencial incremento en la recaudación al Mes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$ 1.653.059,51</a:t>
                      </a:r>
                      <a:endParaRPr lang="es-E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/>
                        <a:t>Potencial incremento en la recaudación al Trimestre</a:t>
                      </a: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$ 4.959.178,53</a:t>
                      </a: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5500694" y="6215082"/>
            <a:ext cx="339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MEJORAMIENTO DE PROCESOS</a:t>
            </a:r>
          </a:p>
        </p:txBody>
      </p:sp>
      <p:cxnSp>
        <p:nvCxnSpPr>
          <p:cNvPr id="29" name="28 Forma"/>
          <p:cNvCxnSpPr>
            <a:stCxn id="40" idx="2"/>
            <a:endCxn id="27" idx="1"/>
          </p:cNvCxnSpPr>
          <p:nvPr/>
        </p:nvCxnSpPr>
        <p:spPr>
          <a:xfrm rot="16200000" flipH="1">
            <a:off x="5327469" y="6180357"/>
            <a:ext cx="138500" cy="207950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16200000">
            <a:off x="4156100" y="4839124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Elipse"/>
          <p:cNvSpPr/>
          <p:nvPr/>
        </p:nvSpPr>
        <p:spPr>
          <a:xfrm rot="16200000">
            <a:off x="2870216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 rot="16200000">
            <a:off x="3656034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4" name="43 Elipse"/>
          <p:cNvSpPr/>
          <p:nvPr/>
        </p:nvSpPr>
        <p:spPr>
          <a:xfrm rot="16200000">
            <a:off x="4441852" y="5910694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 rot="16200000">
            <a:off x="5156232" y="5910694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488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643306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 smtClean="0"/>
          </a:p>
        </p:txBody>
      </p:sp>
      <p:sp>
        <p:nvSpPr>
          <p:cNvPr id="35" name="34 CuadroTexto"/>
          <p:cNvSpPr txBox="1"/>
          <p:nvPr/>
        </p:nvSpPr>
        <p:spPr>
          <a:xfrm>
            <a:off x="4429124" y="5857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5143504" y="58765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4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Evaluación financiera de la propuesta de mejoramiento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85786" y="1714488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Riesgo País = 6,36</a:t>
            </a:r>
            <a:endParaRPr lang="es-ES" sz="1200" dirty="0"/>
          </a:p>
        </p:txBody>
      </p:sp>
      <p:sp>
        <p:nvSpPr>
          <p:cNvPr id="19" name="18 Rectángulo"/>
          <p:cNvSpPr/>
          <p:nvPr/>
        </p:nvSpPr>
        <p:spPr>
          <a:xfrm>
            <a:off x="785786" y="2000240"/>
            <a:ext cx="2039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Tasa libre de riesgo = 3,8%</a:t>
            </a:r>
            <a:endParaRPr lang="es-ES" sz="1200" dirty="0"/>
          </a:p>
        </p:txBody>
      </p:sp>
      <p:sp>
        <p:nvSpPr>
          <p:cNvPr id="21" name="20 Rectángulo"/>
          <p:cNvSpPr/>
          <p:nvPr/>
        </p:nvSpPr>
        <p:spPr>
          <a:xfrm>
            <a:off x="785786" y="2304628"/>
            <a:ext cx="2509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Prima de riesgo de mercado = 7%</a:t>
            </a:r>
            <a:endParaRPr lang="es-ES" sz="1200" dirty="0"/>
          </a:p>
        </p:txBody>
      </p:sp>
      <p:sp>
        <p:nvSpPr>
          <p:cNvPr id="22" name="21 Rectángulo"/>
          <p:cNvSpPr/>
          <p:nvPr/>
        </p:nvSpPr>
        <p:spPr>
          <a:xfrm>
            <a:off x="785786" y="2590380"/>
            <a:ext cx="19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Coeficiente BETA = 1.85%</a:t>
            </a:r>
            <a:endParaRPr lang="es-ES" sz="1200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642910" y="3143248"/>
          <a:ext cx="7877960" cy="1714514"/>
        </p:xfrm>
        <a:graphic>
          <a:graphicData uri="http://schemas.openxmlformats.org/drawingml/2006/table">
            <a:tbl>
              <a:tblPr/>
              <a:tblGrid>
                <a:gridCol w="1760438"/>
                <a:gridCol w="977043"/>
                <a:gridCol w="1021055"/>
                <a:gridCol w="1029856"/>
                <a:gridCol w="1029856"/>
                <a:gridCol w="1029856"/>
                <a:gridCol w="1029856"/>
              </a:tblGrid>
              <a:tr h="228601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Incremental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809"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0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1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2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3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4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Período 5 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6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Beneficio por incremento en la recaudación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4.959.178,53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4.959.178,53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4.959.178,53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4.959.178,53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4.959.178,53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operativos por implementación del proyecto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-2.797,16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-2.797,16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-2.797,16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-2.797,16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-2.797,16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Inversión para implementación del proyecto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-25.881,78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-8.848,22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26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Incremental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-25.881,78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4.956.381,37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4.947.533,15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4.956.381,37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4.956.381,37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4.956.381,37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5643570" y="2000240"/>
          <a:ext cx="2159000" cy="714375"/>
        </p:xfrm>
        <a:graphic>
          <a:graphicData uri="http://schemas.openxmlformats.org/drawingml/2006/table">
            <a:tbl>
              <a:tblPr/>
              <a:tblGrid>
                <a:gridCol w="1054100"/>
                <a:gridCol w="1104900"/>
              </a:tblGrid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CAPM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23,11%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1123482727%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TIR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19150%</a:t>
                      </a:r>
                      <a:endParaRPr lang="es-ES" sz="1200" dirty="0">
                        <a:solidFill>
                          <a:srgbClr val="365F9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3428992" y="46434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pc="300" dirty="0" smtClean="0">
                <a:latin typeface="Arial Rounded MT Bold" pitchFamily="34" charset="0"/>
              </a:rPr>
              <a:t>GRACIAS</a:t>
            </a:r>
            <a:endParaRPr lang="es-ES" spc="300" dirty="0">
              <a:latin typeface="Arial Rounded MT Bold" pitchFamily="34" charset="0"/>
            </a:endParaRPr>
          </a:p>
        </p:txBody>
      </p:sp>
      <p:pic>
        <p:nvPicPr>
          <p:cNvPr id="4" name="3 Imagen" descr="LOGO-PRINCIPA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322" y="2248200"/>
            <a:ext cx="6143636" cy="158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57422" y="1902258"/>
            <a:ext cx="4605651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El gasto público y la política fiscal</a:t>
            </a:r>
            <a:endParaRPr lang="es-ES" sz="2000" dirty="0" smtClean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2671700"/>
            <a:ext cx="44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La Gestión Tributaria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57422" y="342900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Evaluación  del proceso recaudatorio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357290" y="2071678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285852" y="2000240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1285852" y="2786058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1285852" y="357187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1285852" y="428625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323804" y="414338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Mejoramiento de procesos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73124" y="1947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1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85852" y="27332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2</a:t>
            </a:r>
            <a:endParaRPr lang="es-ES" sz="1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273124" y="3519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85852" y="42334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  <p:pic>
        <p:nvPicPr>
          <p:cNvPr id="23" name="22 Imagen" descr="LOGO-PRINCIPA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6000768"/>
            <a:ext cx="2571736" cy="66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3252497" y="6295273"/>
            <a:ext cx="367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EL GASTO PÚBLICO Y LA POLÍTICA FISCAL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21" name="20 Forma"/>
          <p:cNvCxnSpPr>
            <a:endCxn id="20" idx="1"/>
          </p:cNvCxnSpPr>
          <p:nvPr/>
        </p:nvCxnSpPr>
        <p:spPr>
          <a:xfrm rot="16200000" flipH="1">
            <a:off x="3010949" y="6192224"/>
            <a:ext cx="237327" cy="245769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26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27" name="26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1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00036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2</a:t>
              </a:r>
              <a:endParaRPr lang="es-ES" sz="1600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78618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  <p:graphicFrame>
        <p:nvGraphicFramePr>
          <p:cNvPr id="43" name="42 Diagrama"/>
          <p:cNvGraphicFramePr/>
          <p:nvPr/>
        </p:nvGraphicFramePr>
        <p:xfrm>
          <a:off x="1500166" y="2000240"/>
          <a:ext cx="614366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43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Estado procura el desarrollo de la necesidades básicas de la población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571604" y="3857628"/>
            <a:ext cx="59293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PRESUPUSTO GENERAL DEL ESTADO</a:t>
            </a:r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500166" y="4429132"/>
            <a:ext cx="2041084" cy="5000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C" sz="1400" dirty="0" smtClean="0"/>
              <a:t>TRIBUTOS</a:t>
            </a:r>
            <a:endParaRPr lang="es-ES" sz="1400" dirty="0" smtClean="0"/>
          </a:p>
        </p:txBody>
      </p:sp>
      <p:sp>
        <p:nvSpPr>
          <p:cNvPr id="47" name="46 CuadroTexto"/>
          <p:cNvSpPr txBox="1"/>
          <p:nvPr/>
        </p:nvSpPr>
        <p:spPr>
          <a:xfrm>
            <a:off x="3786182" y="4405978"/>
            <a:ext cx="1785950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C" sz="1400" dirty="0" smtClean="0">
                <a:solidFill>
                  <a:schemeClr val="dk1"/>
                </a:solidFill>
                <a:latin typeface="+mn-lt"/>
                <a:cs typeface="+mn-cs"/>
              </a:rPr>
              <a:t>VENTAS PATRIMONIALES</a:t>
            </a:r>
            <a:endParaRPr lang="es-ES" sz="1400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715008" y="4429133"/>
            <a:ext cx="1785950" cy="5000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C" sz="1400" dirty="0" smtClean="0">
                <a:solidFill>
                  <a:schemeClr val="dk1"/>
                </a:solidFill>
                <a:latin typeface="+mn-lt"/>
                <a:cs typeface="+mn-cs"/>
              </a:rPr>
              <a:t>ENDEUDAMIENTO</a:t>
            </a:r>
            <a:endParaRPr lang="es-ES" sz="1400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 Gráfico"/>
          <p:cNvGraphicFramePr/>
          <p:nvPr/>
        </p:nvGraphicFramePr>
        <p:xfrm>
          <a:off x="571472" y="2185998"/>
          <a:ext cx="36433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4 Gráfico"/>
          <p:cNvGraphicFramePr/>
          <p:nvPr>
            <p:extLst>
              <p:ext uri="{D42A27DB-BD31-4B8C-83A1-F6EECF244321}">
                <p14:modId xmlns:p14="http://schemas.microsoft.com/office/powerpoint/2010/main" val="1139463962"/>
              </p:ext>
            </p:extLst>
          </p:nvPr>
        </p:nvGraphicFramePr>
        <p:xfrm>
          <a:off x="4357686" y="2214554"/>
          <a:ext cx="44291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252497" y="6295273"/>
            <a:ext cx="367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EL GASTO PÚBLICO Y LA POLÍTICA FISCAL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34" name="33 Forma"/>
          <p:cNvCxnSpPr>
            <a:endCxn id="28" idx="1"/>
          </p:cNvCxnSpPr>
          <p:nvPr/>
        </p:nvCxnSpPr>
        <p:spPr>
          <a:xfrm rot="16200000" flipH="1">
            <a:off x="3010949" y="6192224"/>
            <a:ext cx="237327" cy="245769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26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1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00036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2</a:t>
              </a:r>
              <a:endParaRPr lang="es-ES" sz="1600" b="1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78618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3017870" y="3186130"/>
            <a:ext cx="553998" cy="92869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EC" sz="1200" dirty="0" smtClean="0"/>
              <a:t>26.000 </a:t>
            </a:r>
          </a:p>
          <a:p>
            <a:pPr algn="ctr"/>
            <a:r>
              <a:rPr lang="es-EC" sz="1200" dirty="0" smtClean="0"/>
              <a:t>millones</a:t>
            </a:r>
            <a:endParaRPr lang="es-ES" sz="12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ingreso tributario es la principal fuente de financiamiento del gasto público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2750331" y="3579039"/>
            <a:ext cx="107157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214678" y="3041666"/>
            <a:ext cx="14287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57422" y="1902258"/>
            <a:ext cx="460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 gasto público y la política fiscal</a:t>
            </a:r>
            <a:endParaRPr lang="es-E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2671700"/>
            <a:ext cx="4462775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dirty="0" smtClean="0">
                <a:latin typeface="+mn-lt"/>
                <a:cs typeface="+mn-cs"/>
              </a:rPr>
              <a:t>La Gestión Tributaria</a:t>
            </a:r>
            <a:endParaRPr lang="es-ES" sz="2000" dirty="0">
              <a:latin typeface="+mn-lt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7422" y="342900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Evaluación  del proceso recaudatorio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357290" y="2071678"/>
            <a:ext cx="71438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1285852" y="2000240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285852" y="2786058"/>
            <a:ext cx="285752" cy="28575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285852" y="357187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1285852" y="4286256"/>
            <a:ext cx="285752" cy="28575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323804" y="4143380"/>
            <a:ext cx="460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Mejoramiento de procesos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73124" y="194743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1</a:t>
            </a:r>
            <a:endParaRPr lang="es-ES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73124" y="273325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73124" y="35190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3</a:t>
            </a:r>
            <a:endParaRPr lang="es-ES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85852" y="423345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4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 redondeado"/>
          <p:cNvSpPr/>
          <p:nvPr/>
        </p:nvSpPr>
        <p:spPr>
          <a:xfrm>
            <a:off x="3143240" y="1978215"/>
            <a:ext cx="3357586" cy="128588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357290" y="1763901"/>
            <a:ext cx="785818" cy="1500198"/>
          </a:xfrm>
          <a:prstGeom prst="roundRect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8728" y="1906777"/>
            <a:ext cx="642942" cy="346650"/>
          </a:xfrm>
          <a:prstGeom prst="flowChartMultidocumen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LRTI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28728" y="2335405"/>
            <a:ext cx="642942" cy="346650"/>
          </a:xfrm>
          <a:prstGeom prst="flowChartMultidocumen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CT</a:t>
            </a:r>
            <a:endParaRPr lang="es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428728" y="2764033"/>
            <a:ext cx="642942" cy="346650"/>
          </a:xfrm>
          <a:prstGeom prst="flowChartMultidocumen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RLTI</a:t>
            </a:r>
            <a:endParaRPr lang="es-ES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00628" y="2335405"/>
            <a:ext cx="114300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Obligación tributaria</a:t>
            </a:r>
            <a:endParaRPr lang="es-ES" sz="1400" dirty="0"/>
          </a:p>
        </p:txBody>
      </p:sp>
      <p:pic>
        <p:nvPicPr>
          <p:cNvPr id="22" name="21 Imagen" descr="perso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53765"/>
            <a:ext cx="870415" cy="1162050"/>
          </a:xfrm>
          <a:prstGeom prst="rect">
            <a:avLst/>
          </a:prstGeom>
        </p:spPr>
      </p:pic>
      <p:sp>
        <p:nvSpPr>
          <p:cNvPr id="26" name="25 Flecha izquierda y derecha"/>
          <p:cNvSpPr/>
          <p:nvPr/>
        </p:nvSpPr>
        <p:spPr>
          <a:xfrm>
            <a:off x="4286248" y="2501435"/>
            <a:ext cx="571504" cy="285752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966877" y="6295273"/>
            <a:ext cx="210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LA GESTIÓN TRIBUTARIA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29" name="28 Forma"/>
          <p:cNvCxnSpPr>
            <a:stCxn id="33" idx="2"/>
            <a:endCxn id="27" idx="1"/>
          </p:cNvCxnSpPr>
          <p:nvPr/>
        </p:nvCxnSpPr>
        <p:spPr>
          <a:xfrm rot="16200000" flipH="1">
            <a:off x="3761048" y="6227943"/>
            <a:ext cx="237327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31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41" name="40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987636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2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77345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  <p:sp>
        <p:nvSpPr>
          <p:cNvPr id="50" name="49 CuadroTexto"/>
          <p:cNvSpPr txBox="1"/>
          <p:nvPr/>
        </p:nvSpPr>
        <p:spPr>
          <a:xfrm>
            <a:off x="2857488" y="3907041"/>
            <a:ext cx="1643074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C" sz="1400" dirty="0" smtClean="0"/>
              <a:t>Habilitación</a:t>
            </a:r>
            <a:endParaRPr lang="es-ES" sz="1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929190" y="3978479"/>
            <a:ext cx="1643074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C" sz="1400" dirty="0" smtClean="0"/>
              <a:t>Control</a:t>
            </a:r>
            <a:endParaRPr lang="es-ES" sz="14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2857488" y="4978611"/>
            <a:ext cx="364333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Soporte al cumplimiento</a:t>
            </a:r>
            <a:endParaRPr lang="es-ES" sz="1400" dirty="0"/>
          </a:p>
        </p:txBody>
      </p:sp>
      <p:cxnSp>
        <p:nvCxnSpPr>
          <p:cNvPr id="56" name="55 Forma"/>
          <p:cNvCxnSpPr>
            <a:stCxn id="53" idx="1"/>
            <a:endCxn id="50" idx="2"/>
          </p:cNvCxnSpPr>
          <p:nvPr/>
        </p:nvCxnSpPr>
        <p:spPr>
          <a:xfrm rot="10800000" flipV="1">
            <a:off x="2857488" y="2621156"/>
            <a:ext cx="285752" cy="1678793"/>
          </a:xfrm>
          <a:prstGeom prst="curvedConnector3">
            <a:avLst>
              <a:gd name="adj1" fmla="val 179999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57 Conector curvado"/>
          <p:cNvCxnSpPr>
            <a:stCxn id="51" idx="0"/>
            <a:endCxn id="50" idx="0"/>
          </p:cNvCxnSpPr>
          <p:nvPr/>
        </p:nvCxnSpPr>
        <p:spPr>
          <a:xfrm rot="16200000" flipV="1">
            <a:off x="4679157" y="2906909"/>
            <a:ext cx="71438" cy="2071702"/>
          </a:xfrm>
          <a:prstGeom prst="curvedConnector3">
            <a:avLst>
              <a:gd name="adj1" fmla="val 419998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62 Flecha a la derecha con bandas"/>
          <p:cNvSpPr/>
          <p:nvPr/>
        </p:nvSpPr>
        <p:spPr>
          <a:xfrm>
            <a:off x="2357422" y="2428868"/>
            <a:ext cx="571504" cy="35719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El proceso implementado por el SRI busca el cumplimiento de la obligación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0" grpId="0" animBg="1"/>
      <p:bldP spid="21" grpId="0" animBg="1"/>
      <p:bldP spid="26" grpId="0" animBg="1"/>
      <p:bldP spid="50" grpId="0" animBg="1"/>
      <p:bldP spid="51" grpId="0" animBg="1"/>
      <p:bldP spid="54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 redondeado"/>
          <p:cNvSpPr/>
          <p:nvPr/>
        </p:nvSpPr>
        <p:spPr>
          <a:xfrm>
            <a:off x="285720" y="2214554"/>
            <a:ext cx="1214446" cy="1353210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21 Imagen" descr="perso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7" y="2357430"/>
            <a:ext cx="816906" cy="1090612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3966877" y="6295273"/>
            <a:ext cx="210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LA GESTIÓN TRIBUTARIA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29" name="28 Forma"/>
          <p:cNvCxnSpPr>
            <a:stCxn id="33" idx="2"/>
            <a:endCxn id="27" idx="1"/>
          </p:cNvCxnSpPr>
          <p:nvPr/>
        </p:nvCxnSpPr>
        <p:spPr>
          <a:xfrm rot="16200000" flipH="1">
            <a:off x="3761048" y="6227943"/>
            <a:ext cx="237327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29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3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41" name="40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987636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2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77345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  <p:sp>
        <p:nvSpPr>
          <p:cNvPr id="65" name="64 CuadroTexto"/>
          <p:cNvSpPr txBox="1"/>
          <p:nvPr/>
        </p:nvSpPr>
        <p:spPr>
          <a:xfrm>
            <a:off x="500034" y="845090"/>
            <a:ext cx="81439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Existen brechas de cumplimiento de la obligación tributaria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7" name="36 Diagrama"/>
          <p:cNvGraphicFramePr/>
          <p:nvPr/>
        </p:nvGraphicFramePr>
        <p:xfrm>
          <a:off x="1571604" y="2285992"/>
          <a:ext cx="60960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6072198" y="3571876"/>
            <a:ext cx="1500198" cy="307777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No pago</a:t>
            </a:r>
            <a:endParaRPr lang="es-ES" sz="14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572000" y="4071942"/>
            <a:ext cx="1428760" cy="307777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Omisidad</a:t>
            </a:r>
            <a:endParaRPr lang="es-ES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071802" y="4572008"/>
            <a:ext cx="1428760" cy="307777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facturación</a:t>
            </a:r>
            <a:endParaRPr lang="es-ES" sz="14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643042" y="5000636"/>
            <a:ext cx="1285884" cy="307777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s-EC" sz="1400" dirty="0" smtClean="0"/>
              <a:t>Inscripción</a:t>
            </a:r>
            <a:endParaRPr lang="es-ES" sz="1400" dirty="0"/>
          </a:p>
        </p:txBody>
      </p:sp>
      <p:cxnSp>
        <p:nvCxnSpPr>
          <p:cNvPr id="52" name="51 Conector recto"/>
          <p:cNvCxnSpPr/>
          <p:nvPr/>
        </p:nvCxnSpPr>
        <p:spPr>
          <a:xfrm rot="5400000">
            <a:off x="637404" y="4362407"/>
            <a:ext cx="186840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2066957" y="4362407"/>
            <a:ext cx="186840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1571604" y="3429000"/>
            <a:ext cx="60007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rot="5400000">
            <a:off x="3567155" y="4362407"/>
            <a:ext cx="186840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5067353" y="4362407"/>
            <a:ext cx="186840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6638989" y="4362407"/>
            <a:ext cx="1868401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66 Elipse"/>
          <p:cNvSpPr/>
          <p:nvPr/>
        </p:nvSpPr>
        <p:spPr>
          <a:xfrm>
            <a:off x="5857884" y="1857364"/>
            <a:ext cx="2000264" cy="28575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7" grpId="0" animBg="1"/>
      <p:bldP spid="48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3966877" y="6295273"/>
            <a:ext cx="210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2C4C72"/>
                </a:solidFill>
              </a:rPr>
              <a:t>LA GESTIÓN TRIBUTARIA</a:t>
            </a:r>
            <a:endParaRPr lang="es-ES" sz="1200" dirty="0" smtClean="0">
              <a:solidFill>
                <a:srgbClr val="2C4C72"/>
              </a:solidFill>
            </a:endParaRPr>
          </a:p>
        </p:txBody>
      </p:sp>
      <p:cxnSp>
        <p:nvCxnSpPr>
          <p:cNvPr id="29" name="28 Forma"/>
          <p:cNvCxnSpPr>
            <a:stCxn id="33" idx="2"/>
            <a:endCxn id="27" idx="1"/>
          </p:cNvCxnSpPr>
          <p:nvPr/>
        </p:nvCxnSpPr>
        <p:spPr>
          <a:xfrm rot="16200000" flipH="1">
            <a:off x="3761048" y="6227943"/>
            <a:ext cx="237327" cy="174331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29 Grupo"/>
          <p:cNvGrpSpPr/>
          <p:nvPr/>
        </p:nvGrpSpPr>
        <p:grpSpPr>
          <a:xfrm>
            <a:off x="2857488" y="5857892"/>
            <a:ext cx="2597224" cy="338554"/>
            <a:chOff x="2201818" y="6233718"/>
            <a:chExt cx="2597224" cy="338554"/>
          </a:xfrm>
        </p:grpSpPr>
        <p:grpSp>
          <p:nvGrpSpPr>
            <p:cNvPr id="3" name="25 Grupo"/>
            <p:cNvGrpSpPr/>
            <p:nvPr/>
          </p:nvGrpSpPr>
          <p:grpSpPr>
            <a:xfrm rot="16200000">
              <a:off x="3357554" y="5143512"/>
              <a:ext cx="285752" cy="2571768"/>
              <a:chOff x="214282" y="2071678"/>
              <a:chExt cx="285752" cy="2571768"/>
            </a:xfrm>
          </p:grpSpPr>
          <p:sp>
            <p:nvSpPr>
              <p:cNvPr id="41" name="40 Rectángulo"/>
              <p:cNvSpPr/>
              <p:nvPr/>
            </p:nvSpPr>
            <p:spPr>
              <a:xfrm>
                <a:off x="285720" y="2143116"/>
                <a:ext cx="71438" cy="2500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214282" y="2071678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214282" y="2857496"/>
                <a:ext cx="285752" cy="285752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214282" y="364331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14282" y="4357694"/>
                <a:ext cx="285752" cy="285752"/>
              </a:xfrm>
              <a:prstGeom prst="ellipse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2201818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987636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>
                  <a:solidFill>
                    <a:schemeClr val="bg1"/>
                  </a:solidFill>
                </a:rPr>
                <a:t>2</a:t>
              </a:r>
              <a:endParaRPr lang="es-E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773454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4500562" y="62337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b="1" dirty="0" smtClean="0"/>
                <a:t>4</a:t>
              </a:r>
              <a:endParaRPr lang="es-ES" sz="1600" b="1" dirty="0"/>
            </a:p>
          </p:txBody>
        </p:sp>
      </p:grpSp>
      <p:sp>
        <p:nvSpPr>
          <p:cNvPr id="65" name="64 CuadroTexto"/>
          <p:cNvSpPr txBox="1"/>
          <p:nvPr/>
        </p:nvSpPr>
        <p:spPr>
          <a:xfrm>
            <a:off x="500034" y="845090"/>
            <a:ext cx="814393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Para controlar la brecha de pago se ha implementado el proceso de recaudación forzosa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0" name="29 Diagrama"/>
          <p:cNvGraphicFramePr/>
          <p:nvPr/>
        </p:nvGraphicFramePr>
        <p:xfrm>
          <a:off x="1714480" y="2477487"/>
          <a:ext cx="54864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18 Conector recto de flecha"/>
          <p:cNvCxnSpPr/>
          <p:nvPr/>
        </p:nvCxnSpPr>
        <p:spPr>
          <a:xfrm>
            <a:off x="1571604" y="4692065"/>
            <a:ext cx="57864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1500166" y="4692065"/>
            <a:ext cx="1428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3356760" y="4691270"/>
            <a:ext cx="1428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5357024" y="4691271"/>
            <a:ext cx="1428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928000" y="476429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20 días</a:t>
            </a:r>
            <a:endParaRPr lang="es-ES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72000" y="2285992"/>
            <a:ext cx="518400" cy="5193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180 mil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85652" y="478632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indefinido</a:t>
            </a:r>
            <a:endParaRPr lang="es-ES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572264" y="2285991"/>
            <a:ext cx="518400" cy="518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900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714744" y="478632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15 días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4" grpId="0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1229</Words>
  <Application>Microsoft Office PowerPoint</Application>
  <PresentationFormat>Presentación en pantalla (4:3)</PresentationFormat>
  <Paragraphs>418</Paragraphs>
  <Slides>27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Diseño predeterminado</vt:lpstr>
      <vt:lpstr>Mejoramiento y optimización del proceso de recaudación forzosa de deudas tributarias firmes realizado por el Servicio de Rentas Internas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Santiago</cp:lastModifiedBy>
  <cp:revision>784</cp:revision>
  <dcterms:created xsi:type="dcterms:W3CDTF">2010-05-23T14:28:12Z</dcterms:created>
  <dcterms:modified xsi:type="dcterms:W3CDTF">2014-01-11T13:33:07Z</dcterms:modified>
</cp:coreProperties>
</file>