
<file path=[Content_Types].xml><?xml version="1.0" encoding="utf-8"?>
<Types xmlns="http://schemas.openxmlformats.org/package/2006/content-types">
  <Override PartName="/ppt/diagrams/colors22.xml" ContentType="application/vnd.openxmlformats-officedocument.drawingml.diagramColors+xml"/>
  <Override PartName="/ppt/diagrams/data35.xml" ContentType="application/vnd.openxmlformats-officedocument.drawingml.diagramData+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theme/themeOverride1.xml" ContentType="application/vnd.openxmlformats-officedocument.themeOverrid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charts/chart1.xml" ContentType="application/vnd.openxmlformats-officedocument.drawingml.chart+xml"/>
  <Override PartName="/ppt/diagrams/data38.xml" ContentType="application/vnd.openxmlformats-officedocument.drawingml.diagramData+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4"/>
  </p:handoutMasterIdLst>
  <p:sldIdLst>
    <p:sldId id="256" r:id="rId2"/>
    <p:sldId id="278" r:id="rId3"/>
    <p:sldId id="257" r:id="rId4"/>
    <p:sldId id="258" r:id="rId5"/>
    <p:sldId id="259" r:id="rId6"/>
    <p:sldId id="261" r:id="rId7"/>
    <p:sldId id="262" r:id="rId8"/>
    <p:sldId id="271" r:id="rId9"/>
    <p:sldId id="270" r:id="rId10"/>
    <p:sldId id="277" r:id="rId11"/>
    <p:sldId id="263" r:id="rId12"/>
    <p:sldId id="269" r:id="rId13"/>
    <p:sldId id="268" r:id="rId14"/>
    <p:sldId id="267" r:id="rId15"/>
    <p:sldId id="266" r:id="rId16"/>
    <p:sldId id="275" r:id="rId17"/>
    <p:sldId id="274" r:id="rId18"/>
    <p:sldId id="272" r:id="rId19"/>
    <p:sldId id="279" r:id="rId20"/>
    <p:sldId id="264" r:id="rId21"/>
    <p:sldId id="26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ublic\Documents\TESIS%20DE%20GRADO\GRAFICOS%20BIVARIADO%20ROP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Hoja3!$C$4</c:f>
              <c:strCache>
                <c:ptCount val="1"/>
                <c:pt idx="0">
                  <c:v>Impulsividad</c:v>
                </c:pt>
              </c:strCache>
            </c:strRef>
          </c:tx>
          <c:dLbls>
            <c:spPr>
              <a:noFill/>
              <a:ln>
                <a:noFill/>
              </a:ln>
              <a:effectLst/>
            </c:spPr>
            <c:showVal val="1"/>
            <c:extLst>
              <c:ext xmlns:c15="http://schemas.microsoft.com/office/drawing/2012/chart" uri="{CE6537A1-D6FC-4f65-9D91-7224C49458BB}">
                <c15:layout/>
                <c15:showLeaderLines val="0"/>
              </c:ext>
            </c:extLst>
          </c:dLbls>
          <c:cat>
            <c:strRef>
              <c:f>Hoja3!$B$5:$B$7</c:f>
              <c:strCache>
                <c:ptCount val="3"/>
                <c:pt idx="0">
                  <c:v>13-15</c:v>
                </c:pt>
                <c:pt idx="1">
                  <c:v>16-18</c:v>
                </c:pt>
                <c:pt idx="2">
                  <c:v>19-21</c:v>
                </c:pt>
              </c:strCache>
            </c:strRef>
          </c:cat>
          <c:val>
            <c:numRef>
              <c:f>Hoja3!$C$5:$C$7</c:f>
              <c:numCache>
                <c:formatCode>General</c:formatCode>
                <c:ptCount val="3"/>
                <c:pt idx="0">
                  <c:v>16</c:v>
                </c:pt>
                <c:pt idx="1">
                  <c:v>16</c:v>
                </c:pt>
                <c:pt idx="2">
                  <c:v>6</c:v>
                </c:pt>
              </c:numCache>
            </c:numRef>
          </c:val>
        </c:ser>
        <c:ser>
          <c:idx val="1"/>
          <c:order val="1"/>
          <c:tx>
            <c:strRef>
              <c:f>Hoja3!$D$4</c:f>
              <c:strCache>
                <c:ptCount val="1"/>
                <c:pt idx="0">
                  <c:v>Reflexión previa</c:v>
                </c:pt>
              </c:strCache>
            </c:strRef>
          </c:tx>
          <c:dLbls>
            <c:spPr>
              <a:noFill/>
              <a:ln>
                <a:noFill/>
              </a:ln>
              <a:effectLst/>
            </c:spPr>
            <c:showVal val="1"/>
            <c:extLst>
              <c:ext xmlns:c15="http://schemas.microsoft.com/office/drawing/2012/chart" uri="{CE6537A1-D6FC-4f65-9D91-7224C49458BB}">
                <c15:layout/>
                <c15:showLeaderLines val="0"/>
              </c:ext>
            </c:extLst>
          </c:dLbls>
          <c:cat>
            <c:strRef>
              <c:f>Hoja3!$B$5:$B$7</c:f>
              <c:strCache>
                <c:ptCount val="3"/>
                <c:pt idx="0">
                  <c:v>13-15</c:v>
                </c:pt>
                <c:pt idx="1">
                  <c:v>16-18</c:v>
                </c:pt>
                <c:pt idx="2">
                  <c:v>19-21</c:v>
                </c:pt>
              </c:strCache>
            </c:strRef>
          </c:cat>
          <c:val>
            <c:numRef>
              <c:f>Hoja3!$D$5:$D$7</c:f>
              <c:numCache>
                <c:formatCode>General</c:formatCode>
                <c:ptCount val="3"/>
                <c:pt idx="0">
                  <c:v>41</c:v>
                </c:pt>
                <c:pt idx="1">
                  <c:v>23</c:v>
                </c:pt>
                <c:pt idx="2">
                  <c:v>16</c:v>
                </c:pt>
              </c:numCache>
            </c:numRef>
          </c:val>
        </c:ser>
        <c:ser>
          <c:idx val="2"/>
          <c:order val="2"/>
          <c:tx>
            <c:strRef>
              <c:f>Hoja3!$E$4</c:f>
              <c:strCache>
                <c:ptCount val="1"/>
                <c:pt idx="0">
                  <c:v>Otros</c:v>
                </c:pt>
              </c:strCache>
            </c:strRef>
          </c:tx>
          <c:dLbls>
            <c:spPr>
              <a:noFill/>
              <a:ln>
                <a:noFill/>
              </a:ln>
              <a:effectLst/>
            </c:spPr>
            <c:showVal val="1"/>
            <c:extLst>
              <c:ext xmlns:c15="http://schemas.microsoft.com/office/drawing/2012/chart" uri="{CE6537A1-D6FC-4f65-9D91-7224C49458BB}">
                <c15:layout/>
                <c15:showLeaderLines val="0"/>
              </c:ext>
            </c:extLst>
          </c:dLbls>
          <c:cat>
            <c:strRef>
              <c:f>Hoja3!$B$5:$B$7</c:f>
              <c:strCache>
                <c:ptCount val="3"/>
                <c:pt idx="0">
                  <c:v>13-15</c:v>
                </c:pt>
                <c:pt idx="1">
                  <c:v>16-18</c:v>
                </c:pt>
                <c:pt idx="2">
                  <c:v>19-21</c:v>
                </c:pt>
              </c:strCache>
            </c:strRef>
          </c:cat>
          <c:val>
            <c:numRef>
              <c:f>Hoja3!$E$5:$E$7</c:f>
              <c:numCache>
                <c:formatCode>General</c:formatCode>
                <c:ptCount val="3"/>
                <c:pt idx="0">
                  <c:v>68</c:v>
                </c:pt>
                <c:pt idx="1">
                  <c:v>12</c:v>
                </c:pt>
                <c:pt idx="2">
                  <c:v>5</c:v>
                </c:pt>
              </c:numCache>
            </c:numRef>
          </c:val>
        </c:ser>
        <c:dLbls>
          <c:showVal val="1"/>
        </c:dLbls>
        <c:overlap val="-25"/>
        <c:axId val="67910272"/>
        <c:axId val="67928448"/>
      </c:barChart>
      <c:catAx>
        <c:axId val="67910272"/>
        <c:scaling>
          <c:orientation val="minMax"/>
        </c:scaling>
        <c:axPos val="b"/>
        <c:numFmt formatCode="General" sourceLinked="0"/>
        <c:majorTickMark val="none"/>
        <c:tickLblPos val="nextTo"/>
        <c:crossAx val="67928448"/>
        <c:crosses val="autoZero"/>
        <c:auto val="1"/>
        <c:lblAlgn val="ctr"/>
        <c:lblOffset val="100"/>
      </c:catAx>
      <c:valAx>
        <c:axId val="67928448"/>
        <c:scaling>
          <c:orientation val="minMax"/>
        </c:scaling>
        <c:delete val="1"/>
        <c:axPos val="l"/>
        <c:numFmt formatCode="General" sourceLinked="1"/>
        <c:majorTickMark val="none"/>
        <c:tickLblPos val="none"/>
        <c:crossAx val="67910272"/>
        <c:crosses val="autoZero"/>
        <c:crossBetween val="between"/>
      </c:valAx>
    </c:plotArea>
    <c:legend>
      <c:legendPos val="t"/>
      <c:layout/>
    </c:legend>
    <c:plotVisOnly val="1"/>
    <c:dispBlanksAs val="gap"/>
  </c:chart>
  <c:externalData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4.xml.rels><?xml version="1.0" encoding="UTF-8" standalone="yes"?>
<Relationships xmlns="http://schemas.openxmlformats.org/package/2006/relationships"><Relationship Id="rId1" Type="http://schemas.openxmlformats.org/officeDocument/2006/relationships/image" Target="../media/image21.png"/></Relationships>
</file>

<file path=ppt/diagrams/_rels/data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8.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DC1B8-F836-40E6-A07A-528D06DAB144}"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ES"/>
        </a:p>
      </dgm:t>
    </dgm:pt>
    <dgm:pt modelId="{774139D3-3BB0-4B35-BE4F-ABB396614C06}">
      <dgm:prSet phldrT="[Texto]"/>
      <dgm:spPr/>
      <dgm:t>
        <a:bodyPr/>
        <a:lstStyle/>
        <a:p>
          <a:r>
            <a:rPr lang="es-EC" dirty="0" smtClean="0"/>
            <a:t>Top 100 marcas mas reconocidas</a:t>
          </a:r>
          <a:endParaRPr lang="es-ES" dirty="0"/>
        </a:p>
      </dgm:t>
    </dgm:pt>
    <dgm:pt modelId="{D8652BF1-F49D-42EF-9FFF-CB5462ADCAB5}" type="parTrans" cxnId="{241E548D-1EA2-4051-837D-08A0E977142F}">
      <dgm:prSet/>
      <dgm:spPr/>
      <dgm:t>
        <a:bodyPr/>
        <a:lstStyle/>
        <a:p>
          <a:endParaRPr lang="es-ES"/>
        </a:p>
      </dgm:t>
    </dgm:pt>
    <dgm:pt modelId="{C897158F-A766-4CBC-9AD2-8A0072D0BA3B}" type="sibTrans" cxnId="{241E548D-1EA2-4051-837D-08A0E977142F}">
      <dgm:prSet/>
      <dgm:spPr/>
      <dgm:t>
        <a:bodyPr/>
        <a:lstStyle/>
        <a:p>
          <a:endParaRPr lang="es-ES"/>
        </a:p>
      </dgm:t>
    </dgm:pt>
    <dgm:pt modelId="{EBF1D40C-FDE9-4651-9038-4771623B2D6B}">
      <dgm:prSet phldrT="[Texto]" phldr="1"/>
      <dgm:spPr>
        <a:blipFill rotWithShape="0">
          <a:blip xmlns:r="http://schemas.openxmlformats.org/officeDocument/2006/relationships" r:embed="rId1"/>
          <a:stretch>
            <a:fillRect/>
          </a:stretch>
        </a:blipFill>
      </dgm:spPr>
      <dgm:t>
        <a:bodyPr/>
        <a:lstStyle/>
        <a:p>
          <a:endParaRPr lang="es-ES" dirty="0"/>
        </a:p>
      </dgm:t>
    </dgm:pt>
    <dgm:pt modelId="{E36AF5F9-EF94-4C71-BEE7-8A609AF63B96}" type="parTrans" cxnId="{6A9FB31E-24D7-4BD0-B410-E20B5D386727}">
      <dgm:prSet/>
      <dgm:spPr/>
      <dgm:t>
        <a:bodyPr/>
        <a:lstStyle/>
        <a:p>
          <a:endParaRPr lang="es-ES"/>
        </a:p>
      </dgm:t>
    </dgm:pt>
    <dgm:pt modelId="{4BAB5B08-A3F9-4EBE-A4B9-96AD95EEBA30}" type="sibTrans" cxnId="{6A9FB31E-24D7-4BD0-B410-E20B5D386727}">
      <dgm:prSet/>
      <dgm:spPr/>
      <dgm:t>
        <a:bodyPr/>
        <a:lstStyle/>
        <a:p>
          <a:endParaRPr lang="es-ES"/>
        </a:p>
      </dgm:t>
    </dgm:pt>
    <dgm:pt modelId="{4E6E0427-2F0A-4B2E-A0B9-54334492025F}">
      <dgm:prSet phldrT="[Texto]" phldr="1"/>
      <dgm:spPr>
        <a:blipFill rotWithShape="0">
          <a:blip xmlns:r="http://schemas.openxmlformats.org/officeDocument/2006/relationships" r:embed="rId2"/>
          <a:stretch>
            <a:fillRect/>
          </a:stretch>
        </a:blipFill>
      </dgm:spPr>
      <dgm:t>
        <a:bodyPr/>
        <a:lstStyle/>
        <a:p>
          <a:endParaRPr lang="es-ES" dirty="0"/>
        </a:p>
      </dgm:t>
    </dgm:pt>
    <dgm:pt modelId="{AC948993-F749-4D73-8B5B-DE1C26D2E2F5}" type="parTrans" cxnId="{467B9BBA-7A95-4AE4-9159-11EA17F5D46E}">
      <dgm:prSet/>
      <dgm:spPr/>
      <dgm:t>
        <a:bodyPr/>
        <a:lstStyle/>
        <a:p>
          <a:endParaRPr lang="es-ES"/>
        </a:p>
      </dgm:t>
    </dgm:pt>
    <dgm:pt modelId="{9E0E81FD-9D70-4DB1-A0CE-D1E0EE5A71BA}" type="sibTrans" cxnId="{467B9BBA-7A95-4AE4-9159-11EA17F5D46E}">
      <dgm:prSet/>
      <dgm:spPr/>
      <dgm:t>
        <a:bodyPr/>
        <a:lstStyle/>
        <a:p>
          <a:endParaRPr lang="es-ES"/>
        </a:p>
      </dgm:t>
    </dgm:pt>
    <dgm:pt modelId="{8FA95D08-A5E0-4466-9A45-917721D037FD}">
      <dgm:prSet phldrT="[Texto]" phldr="1"/>
      <dgm:spPr>
        <a:blipFill rotWithShape="0">
          <a:blip xmlns:r="http://schemas.openxmlformats.org/officeDocument/2006/relationships" r:embed="rId3"/>
          <a:stretch>
            <a:fillRect/>
          </a:stretch>
        </a:blipFill>
      </dgm:spPr>
      <dgm:t>
        <a:bodyPr/>
        <a:lstStyle/>
        <a:p>
          <a:endParaRPr lang="es-ES" dirty="0"/>
        </a:p>
      </dgm:t>
    </dgm:pt>
    <dgm:pt modelId="{B2A18565-CB7A-4C0B-9309-5BC24DA223EA}" type="parTrans" cxnId="{22866A49-95A5-4DBD-830C-794996080374}">
      <dgm:prSet/>
      <dgm:spPr/>
      <dgm:t>
        <a:bodyPr/>
        <a:lstStyle/>
        <a:p>
          <a:endParaRPr lang="es-ES"/>
        </a:p>
      </dgm:t>
    </dgm:pt>
    <dgm:pt modelId="{0E9B9DF8-5560-4CF3-ADF2-F3A08CF9B607}" type="sibTrans" cxnId="{22866A49-95A5-4DBD-830C-794996080374}">
      <dgm:prSet/>
      <dgm:spPr/>
      <dgm:t>
        <a:bodyPr/>
        <a:lstStyle/>
        <a:p>
          <a:endParaRPr lang="es-ES"/>
        </a:p>
      </dgm:t>
    </dgm:pt>
    <dgm:pt modelId="{D9367114-66C7-4E8C-8326-50534EFB5E63}">
      <dgm:prSet phldrT="[Texto]" phldr="1"/>
      <dgm:spPr>
        <a:blipFill rotWithShape="0">
          <a:blip xmlns:r="http://schemas.openxmlformats.org/officeDocument/2006/relationships" r:embed="rId4"/>
          <a:stretch>
            <a:fillRect/>
          </a:stretch>
        </a:blipFill>
      </dgm:spPr>
      <dgm:t>
        <a:bodyPr/>
        <a:lstStyle/>
        <a:p>
          <a:endParaRPr lang="es-ES" dirty="0"/>
        </a:p>
      </dgm:t>
    </dgm:pt>
    <dgm:pt modelId="{DE369F1F-2F00-42FB-8C42-93130391C5AE}" type="parTrans" cxnId="{5EC1D4FD-99E3-41E3-9C27-C344AA0F0BB1}">
      <dgm:prSet/>
      <dgm:spPr/>
      <dgm:t>
        <a:bodyPr/>
        <a:lstStyle/>
        <a:p>
          <a:endParaRPr lang="es-ES"/>
        </a:p>
      </dgm:t>
    </dgm:pt>
    <dgm:pt modelId="{1DE5DE9D-0EC2-4E91-AC2E-E6D44C0BA2E6}" type="sibTrans" cxnId="{5EC1D4FD-99E3-41E3-9C27-C344AA0F0BB1}">
      <dgm:prSet/>
      <dgm:spPr/>
      <dgm:t>
        <a:bodyPr/>
        <a:lstStyle/>
        <a:p>
          <a:endParaRPr lang="es-ES"/>
        </a:p>
      </dgm:t>
    </dgm:pt>
    <dgm:pt modelId="{D95A473E-0AE4-4341-BF8B-6406496B7E33}" type="pres">
      <dgm:prSet presAssocID="{227DC1B8-F836-40E6-A07A-528D06DAB144}" presName="Name0" presStyleCnt="0">
        <dgm:presLayoutVars>
          <dgm:dir/>
          <dgm:resizeHandles val="exact"/>
        </dgm:presLayoutVars>
      </dgm:prSet>
      <dgm:spPr/>
      <dgm:t>
        <a:bodyPr/>
        <a:lstStyle/>
        <a:p>
          <a:endParaRPr lang="es-ES"/>
        </a:p>
      </dgm:t>
    </dgm:pt>
    <dgm:pt modelId="{69D45A56-5D78-41D5-835D-25F449E5C739}" type="pres">
      <dgm:prSet presAssocID="{774139D3-3BB0-4B35-BE4F-ABB396614C06}" presName="Name5" presStyleLbl="vennNode1" presStyleIdx="0" presStyleCnt="5">
        <dgm:presLayoutVars>
          <dgm:bulletEnabled val="1"/>
        </dgm:presLayoutVars>
      </dgm:prSet>
      <dgm:spPr/>
      <dgm:t>
        <a:bodyPr/>
        <a:lstStyle/>
        <a:p>
          <a:endParaRPr lang="es-ES"/>
        </a:p>
      </dgm:t>
    </dgm:pt>
    <dgm:pt modelId="{977920F7-2383-4450-A27A-DCCCC97ABD47}" type="pres">
      <dgm:prSet presAssocID="{C897158F-A766-4CBC-9AD2-8A0072D0BA3B}" presName="space" presStyleCnt="0"/>
      <dgm:spPr/>
    </dgm:pt>
    <dgm:pt modelId="{1B3AB42F-F3E7-4AC8-A076-DBFA27A89CC6}" type="pres">
      <dgm:prSet presAssocID="{EBF1D40C-FDE9-4651-9038-4771623B2D6B}" presName="Name5" presStyleLbl="vennNode1" presStyleIdx="1" presStyleCnt="5">
        <dgm:presLayoutVars>
          <dgm:bulletEnabled val="1"/>
        </dgm:presLayoutVars>
      </dgm:prSet>
      <dgm:spPr/>
      <dgm:t>
        <a:bodyPr/>
        <a:lstStyle/>
        <a:p>
          <a:endParaRPr lang="es-ES"/>
        </a:p>
      </dgm:t>
    </dgm:pt>
    <dgm:pt modelId="{D6CAB0D5-B7F9-429F-8243-5A6690161241}" type="pres">
      <dgm:prSet presAssocID="{4BAB5B08-A3F9-4EBE-A4B9-96AD95EEBA30}" presName="space" presStyleCnt="0"/>
      <dgm:spPr/>
    </dgm:pt>
    <dgm:pt modelId="{38DBFEB0-F0B6-4ADD-B4C3-072B05567C89}" type="pres">
      <dgm:prSet presAssocID="{4E6E0427-2F0A-4B2E-A0B9-54334492025F}" presName="Name5" presStyleLbl="vennNode1" presStyleIdx="2" presStyleCnt="5">
        <dgm:presLayoutVars>
          <dgm:bulletEnabled val="1"/>
        </dgm:presLayoutVars>
      </dgm:prSet>
      <dgm:spPr/>
      <dgm:t>
        <a:bodyPr/>
        <a:lstStyle/>
        <a:p>
          <a:endParaRPr lang="es-ES"/>
        </a:p>
      </dgm:t>
    </dgm:pt>
    <dgm:pt modelId="{B8F7272F-3051-4667-906C-9BB4E83B6788}" type="pres">
      <dgm:prSet presAssocID="{9E0E81FD-9D70-4DB1-A0CE-D1E0EE5A71BA}" presName="space" presStyleCnt="0"/>
      <dgm:spPr/>
    </dgm:pt>
    <dgm:pt modelId="{28ED80CF-7B6E-4CEB-918C-221398BF73E3}" type="pres">
      <dgm:prSet presAssocID="{D9367114-66C7-4E8C-8326-50534EFB5E63}" presName="Name5" presStyleLbl="vennNode1" presStyleIdx="3" presStyleCnt="5">
        <dgm:presLayoutVars>
          <dgm:bulletEnabled val="1"/>
        </dgm:presLayoutVars>
      </dgm:prSet>
      <dgm:spPr/>
      <dgm:t>
        <a:bodyPr/>
        <a:lstStyle/>
        <a:p>
          <a:endParaRPr lang="es-ES"/>
        </a:p>
      </dgm:t>
    </dgm:pt>
    <dgm:pt modelId="{6B4F5C8A-DE01-4A06-84A5-10D66AD50697}" type="pres">
      <dgm:prSet presAssocID="{1DE5DE9D-0EC2-4E91-AC2E-E6D44C0BA2E6}" presName="space" presStyleCnt="0"/>
      <dgm:spPr/>
    </dgm:pt>
    <dgm:pt modelId="{27C4EB31-FF04-4596-AFA9-E4F78FDF6E23}" type="pres">
      <dgm:prSet presAssocID="{8FA95D08-A5E0-4466-9A45-917721D037FD}" presName="Name5" presStyleLbl="vennNode1" presStyleIdx="4" presStyleCnt="5">
        <dgm:presLayoutVars>
          <dgm:bulletEnabled val="1"/>
        </dgm:presLayoutVars>
      </dgm:prSet>
      <dgm:spPr/>
      <dgm:t>
        <a:bodyPr/>
        <a:lstStyle/>
        <a:p>
          <a:endParaRPr lang="es-ES"/>
        </a:p>
      </dgm:t>
    </dgm:pt>
  </dgm:ptLst>
  <dgm:cxnLst>
    <dgm:cxn modelId="{241E548D-1EA2-4051-837D-08A0E977142F}" srcId="{227DC1B8-F836-40E6-A07A-528D06DAB144}" destId="{774139D3-3BB0-4B35-BE4F-ABB396614C06}" srcOrd="0" destOrd="0" parTransId="{D8652BF1-F49D-42EF-9FFF-CB5462ADCAB5}" sibTransId="{C897158F-A766-4CBC-9AD2-8A0072D0BA3B}"/>
    <dgm:cxn modelId="{97D6D355-A9FD-4471-A72D-F1EA88C4128F}" type="presOf" srcId="{4E6E0427-2F0A-4B2E-A0B9-54334492025F}" destId="{38DBFEB0-F0B6-4ADD-B4C3-072B05567C89}" srcOrd="0" destOrd="0" presId="urn:microsoft.com/office/officeart/2005/8/layout/venn3"/>
    <dgm:cxn modelId="{48504469-3F46-4E59-ADC9-CECC181DF7FE}" type="presOf" srcId="{774139D3-3BB0-4B35-BE4F-ABB396614C06}" destId="{69D45A56-5D78-41D5-835D-25F449E5C739}" srcOrd="0" destOrd="0" presId="urn:microsoft.com/office/officeart/2005/8/layout/venn3"/>
    <dgm:cxn modelId="{6A9FB31E-24D7-4BD0-B410-E20B5D386727}" srcId="{227DC1B8-F836-40E6-A07A-528D06DAB144}" destId="{EBF1D40C-FDE9-4651-9038-4771623B2D6B}" srcOrd="1" destOrd="0" parTransId="{E36AF5F9-EF94-4C71-BEE7-8A609AF63B96}" sibTransId="{4BAB5B08-A3F9-4EBE-A4B9-96AD95EEBA30}"/>
    <dgm:cxn modelId="{22866A49-95A5-4DBD-830C-794996080374}" srcId="{227DC1B8-F836-40E6-A07A-528D06DAB144}" destId="{8FA95D08-A5E0-4466-9A45-917721D037FD}" srcOrd="4" destOrd="0" parTransId="{B2A18565-CB7A-4C0B-9309-5BC24DA223EA}" sibTransId="{0E9B9DF8-5560-4CF3-ADF2-F3A08CF9B607}"/>
    <dgm:cxn modelId="{16178D91-ABD4-4892-B844-FEAD0CF91EB1}" type="presOf" srcId="{227DC1B8-F836-40E6-A07A-528D06DAB144}" destId="{D95A473E-0AE4-4341-BF8B-6406496B7E33}" srcOrd="0" destOrd="0" presId="urn:microsoft.com/office/officeart/2005/8/layout/venn3"/>
    <dgm:cxn modelId="{5EC1D4FD-99E3-41E3-9C27-C344AA0F0BB1}" srcId="{227DC1B8-F836-40E6-A07A-528D06DAB144}" destId="{D9367114-66C7-4E8C-8326-50534EFB5E63}" srcOrd="3" destOrd="0" parTransId="{DE369F1F-2F00-42FB-8C42-93130391C5AE}" sibTransId="{1DE5DE9D-0EC2-4E91-AC2E-E6D44C0BA2E6}"/>
    <dgm:cxn modelId="{467B9BBA-7A95-4AE4-9159-11EA17F5D46E}" srcId="{227DC1B8-F836-40E6-A07A-528D06DAB144}" destId="{4E6E0427-2F0A-4B2E-A0B9-54334492025F}" srcOrd="2" destOrd="0" parTransId="{AC948993-F749-4D73-8B5B-DE1C26D2E2F5}" sibTransId="{9E0E81FD-9D70-4DB1-A0CE-D1E0EE5A71BA}"/>
    <dgm:cxn modelId="{86086D18-D717-4F7D-B922-9E31D98263E5}" type="presOf" srcId="{8FA95D08-A5E0-4466-9A45-917721D037FD}" destId="{27C4EB31-FF04-4596-AFA9-E4F78FDF6E23}" srcOrd="0" destOrd="0" presId="urn:microsoft.com/office/officeart/2005/8/layout/venn3"/>
    <dgm:cxn modelId="{9027768B-DDE4-4093-832C-030F25EEE418}" type="presOf" srcId="{EBF1D40C-FDE9-4651-9038-4771623B2D6B}" destId="{1B3AB42F-F3E7-4AC8-A076-DBFA27A89CC6}" srcOrd="0" destOrd="0" presId="urn:microsoft.com/office/officeart/2005/8/layout/venn3"/>
    <dgm:cxn modelId="{97FA400C-9A86-4BD9-84B4-C76D43DF1355}" type="presOf" srcId="{D9367114-66C7-4E8C-8326-50534EFB5E63}" destId="{28ED80CF-7B6E-4CEB-918C-221398BF73E3}" srcOrd="0" destOrd="0" presId="urn:microsoft.com/office/officeart/2005/8/layout/venn3"/>
    <dgm:cxn modelId="{21C8D0C9-18E5-4887-B615-2E0A1FB9EFDC}" type="presParOf" srcId="{D95A473E-0AE4-4341-BF8B-6406496B7E33}" destId="{69D45A56-5D78-41D5-835D-25F449E5C739}" srcOrd="0" destOrd="0" presId="urn:microsoft.com/office/officeart/2005/8/layout/venn3"/>
    <dgm:cxn modelId="{CC997713-E040-4018-ACD4-C36D3B624E3D}" type="presParOf" srcId="{D95A473E-0AE4-4341-BF8B-6406496B7E33}" destId="{977920F7-2383-4450-A27A-DCCCC97ABD47}" srcOrd="1" destOrd="0" presId="urn:microsoft.com/office/officeart/2005/8/layout/venn3"/>
    <dgm:cxn modelId="{BF9AEF82-574F-4C5E-96BE-F2C654F86D07}" type="presParOf" srcId="{D95A473E-0AE4-4341-BF8B-6406496B7E33}" destId="{1B3AB42F-F3E7-4AC8-A076-DBFA27A89CC6}" srcOrd="2" destOrd="0" presId="urn:microsoft.com/office/officeart/2005/8/layout/venn3"/>
    <dgm:cxn modelId="{243E9F6E-D994-468E-977D-0AFEC696538D}" type="presParOf" srcId="{D95A473E-0AE4-4341-BF8B-6406496B7E33}" destId="{D6CAB0D5-B7F9-429F-8243-5A6690161241}" srcOrd="3" destOrd="0" presId="urn:microsoft.com/office/officeart/2005/8/layout/venn3"/>
    <dgm:cxn modelId="{17E90C0D-CFCC-419B-8EC1-7E0F27C05149}" type="presParOf" srcId="{D95A473E-0AE4-4341-BF8B-6406496B7E33}" destId="{38DBFEB0-F0B6-4ADD-B4C3-072B05567C89}" srcOrd="4" destOrd="0" presId="urn:microsoft.com/office/officeart/2005/8/layout/venn3"/>
    <dgm:cxn modelId="{7D1576AF-D642-43A7-9D8E-E9D7F1A2EB68}" type="presParOf" srcId="{D95A473E-0AE4-4341-BF8B-6406496B7E33}" destId="{B8F7272F-3051-4667-906C-9BB4E83B6788}" srcOrd="5" destOrd="0" presId="urn:microsoft.com/office/officeart/2005/8/layout/venn3"/>
    <dgm:cxn modelId="{CB1F777A-DD2C-4E95-83D9-DAFEC38A2268}" type="presParOf" srcId="{D95A473E-0AE4-4341-BF8B-6406496B7E33}" destId="{28ED80CF-7B6E-4CEB-918C-221398BF73E3}" srcOrd="6" destOrd="0" presId="urn:microsoft.com/office/officeart/2005/8/layout/venn3"/>
    <dgm:cxn modelId="{4434D300-2BB2-4EC1-8EC7-E91F267337C3}" type="presParOf" srcId="{D95A473E-0AE4-4341-BF8B-6406496B7E33}" destId="{6B4F5C8A-DE01-4A06-84A5-10D66AD50697}" srcOrd="7" destOrd="0" presId="urn:microsoft.com/office/officeart/2005/8/layout/venn3"/>
    <dgm:cxn modelId="{CEAD28A7-AF0E-478C-A3C6-8724CECF87C6}" type="presParOf" srcId="{D95A473E-0AE4-4341-BF8B-6406496B7E33}" destId="{27C4EB31-FF04-4596-AFA9-E4F78FDF6E23}" srcOrd="8" destOrd="0" presId="urn:microsoft.com/office/officeart/2005/8/layout/ven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3" csCatId="colorful" phldr="1"/>
      <dgm:spPr/>
    </dgm:pt>
    <dgm:pt modelId="{76E763E9-83A9-409A-930A-03951C755B84}">
      <dgm:prSet phldrT="[Texto]" custT="1"/>
      <dgm:spPr/>
      <dgm:t>
        <a:bodyPr/>
        <a:lstStyle/>
        <a:p>
          <a:r>
            <a:rPr lang="es-EC" sz="1600" dirty="0" smtClean="0"/>
            <a:t>Establecer un marco teórico que permita definir </a:t>
          </a:r>
          <a:endParaRPr lang="es-ES" sz="1600" dirty="0"/>
        </a:p>
      </dgm:t>
    </dgm:pt>
    <dgm:pt modelId="{18C63DC4-A205-45A0-BEDD-B54FD4E9BBC7}" type="parTrans" cxnId="{DC00C3D2-5876-4FA1-976C-04451BC20669}">
      <dgm:prSet/>
      <dgm:spPr/>
      <dgm:t>
        <a:bodyPr/>
        <a:lstStyle/>
        <a:p>
          <a:endParaRPr lang="es-ES" sz="1800"/>
        </a:p>
      </dgm:t>
    </dgm:pt>
    <dgm:pt modelId="{7E7AA124-638C-4973-9C12-6C012A4317A2}" type="sibTrans" cxnId="{DC00C3D2-5876-4FA1-976C-04451BC20669}">
      <dgm:prSet/>
      <dgm:spPr/>
      <dgm:t>
        <a:bodyPr/>
        <a:lstStyle/>
        <a:p>
          <a:endParaRPr lang="es-ES" sz="1800"/>
        </a:p>
      </dgm:t>
    </dgm:pt>
    <dgm:pt modelId="{58722668-8B78-4528-9042-AF71864519CE}">
      <dgm:prSet phldrT="[Texto]" custT="1"/>
      <dgm:spPr/>
      <dgm:t>
        <a:bodyPr/>
        <a:lstStyle/>
        <a:p>
          <a:r>
            <a:rPr lang="es-EC" sz="1600" dirty="0" smtClean="0"/>
            <a:t>las características del consumidor en esta investigación</a:t>
          </a:r>
          <a:endParaRPr lang="es-ES" sz="1600" dirty="0"/>
        </a:p>
      </dgm:t>
    </dgm:pt>
    <dgm:pt modelId="{D36418EF-5813-46AC-B3E8-2DC0C33EEC4B}" type="parTrans" cxnId="{6AEE96B7-D8F2-4635-822A-61E97B963A09}">
      <dgm:prSet/>
      <dgm:spPr/>
      <dgm:t>
        <a:bodyPr/>
        <a:lstStyle/>
        <a:p>
          <a:endParaRPr lang="es-ES" sz="1800"/>
        </a:p>
      </dgm:t>
    </dgm:pt>
    <dgm:pt modelId="{52DB268B-E676-44E6-A0F7-5527DC30AC7E}" type="sibTrans" cxnId="{6AEE96B7-D8F2-4635-822A-61E97B963A09}">
      <dgm:prSet/>
      <dgm:spPr/>
      <dgm:t>
        <a:bodyPr/>
        <a:lstStyle/>
        <a:p>
          <a:endParaRPr lang="es-ES" sz="1800"/>
        </a:p>
      </dgm:t>
    </dgm:pt>
    <dgm:pt modelId="{5A107A26-5C3C-41E0-9126-F65A2F75A489}">
      <dgm:prSet phldrT="[Texto]" custT="1"/>
      <dgm:spPr/>
      <dgm:t>
        <a:bodyPr/>
        <a:lstStyle/>
        <a:p>
          <a:r>
            <a:rPr lang="es-EC" sz="1600" dirty="0" smtClean="0"/>
            <a:t>en base a las teorías propuestas por los diferentes autores.</a:t>
          </a:r>
          <a:endParaRPr lang="es-ES" sz="1600" dirty="0"/>
        </a:p>
      </dgm:t>
    </dgm:pt>
    <dgm:pt modelId="{B8FB6633-1DD8-4AAC-B1C4-2D985ACC45D4}" type="parTrans" cxnId="{53D1535C-1AA1-4E0D-8004-16A3956AC3C7}">
      <dgm:prSet/>
      <dgm:spPr/>
      <dgm:t>
        <a:bodyPr/>
        <a:lstStyle/>
        <a:p>
          <a:endParaRPr lang="es-ES" sz="1800"/>
        </a:p>
      </dgm:t>
    </dgm:pt>
    <dgm:pt modelId="{587A54D7-C603-44CF-981D-7AA6287AFF5F}" type="sibTrans" cxnId="{53D1535C-1AA1-4E0D-8004-16A3956AC3C7}">
      <dgm:prSet/>
      <dgm:spPr/>
      <dgm:t>
        <a:bodyPr/>
        <a:lstStyle/>
        <a:p>
          <a:endParaRPr lang="es-ES" sz="18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9B85E063-51B6-4A9A-98FA-7879ADC16A50}" type="presOf" srcId="{76E763E9-83A9-409A-930A-03951C755B84}" destId="{02711634-05D8-4253-AC83-4D3F1582EAAF}" srcOrd="0" destOrd="0" presId="urn:microsoft.com/office/officeart/2005/8/layout/chevron1"/>
    <dgm:cxn modelId="{9A33CF43-8C4E-44AA-A74E-30CD574F42C1}" type="presOf" srcId="{5A107A26-5C3C-41E0-9126-F65A2F75A489}" destId="{FA5AF6C5-7716-4922-9BF4-230742F34E08}" srcOrd="0" destOrd="0" presId="urn:microsoft.com/office/officeart/2005/8/layout/chevron1"/>
    <dgm:cxn modelId="{2829DCA1-15D3-48C8-94D9-0A97AB315CAA}" type="presOf" srcId="{47D1DDA9-E013-4F29-8618-F8A4914EA78E}" destId="{E33C5DEC-678C-412A-9D99-FCC521D2D490}"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4EC9B029-AA31-48C5-B32B-B097BD52851D}" type="presOf" srcId="{58722668-8B78-4528-9042-AF71864519CE}" destId="{7418D6EA-971F-4EBE-A835-0979DC4E3B0D}" srcOrd="0" destOrd="0" presId="urn:microsoft.com/office/officeart/2005/8/layout/chevron1"/>
    <dgm:cxn modelId="{53DC339F-9432-49DC-8216-3B5F40FB099F}" type="presParOf" srcId="{E33C5DEC-678C-412A-9D99-FCC521D2D490}" destId="{02711634-05D8-4253-AC83-4D3F1582EAAF}" srcOrd="0" destOrd="0" presId="urn:microsoft.com/office/officeart/2005/8/layout/chevron1"/>
    <dgm:cxn modelId="{B65D06C3-FEEB-4590-A29A-8B89EBED79FF}" type="presParOf" srcId="{E33C5DEC-678C-412A-9D99-FCC521D2D490}" destId="{45B5E126-4517-476C-8469-98715F483CA7}" srcOrd="1" destOrd="0" presId="urn:microsoft.com/office/officeart/2005/8/layout/chevron1"/>
    <dgm:cxn modelId="{DF9C15A1-B387-4DB0-8396-FC17C0C1DA89}" type="presParOf" srcId="{E33C5DEC-678C-412A-9D99-FCC521D2D490}" destId="{7418D6EA-971F-4EBE-A835-0979DC4E3B0D}" srcOrd="2" destOrd="0" presId="urn:microsoft.com/office/officeart/2005/8/layout/chevron1"/>
    <dgm:cxn modelId="{5D9E06C9-E526-4C1A-B204-D51CDA66FD70}" type="presParOf" srcId="{E33C5DEC-678C-412A-9D99-FCC521D2D490}" destId="{40B406E6-6610-4F48-B0F6-FC9181E443A1}" srcOrd="3" destOrd="0" presId="urn:microsoft.com/office/officeart/2005/8/layout/chevron1"/>
    <dgm:cxn modelId="{52545C03-CAB6-45F8-B5D6-7BB8A6659317}"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3" csCatId="colorful" phldr="1"/>
      <dgm:spPr/>
    </dgm:pt>
    <dgm:pt modelId="{76E763E9-83A9-409A-930A-03951C755B84}">
      <dgm:prSet phldrT="[Texto]" custT="1"/>
      <dgm:spPr/>
      <dgm:t>
        <a:bodyPr/>
        <a:lstStyle/>
        <a:p>
          <a:r>
            <a:rPr lang="es-EC" sz="1600" dirty="0" smtClean="0"/>
            <a:t>Establecer el proceso metodológico que se utilizará para el análisis </a:t>
          </a:r>
          <a:endParaRPr lang="es-ES" sz="1600" dirty="0"/>
        </a:p>
      </dgm:t>
    </dgm:pt>
    <dgm:pt modelId="{18C63DC4-A205-45A0-BEDD-B54FD4E9BBC7}" type="parTrans" cxnId="{DC00C3D2-5876-4FA1-976C-04451BC20669}">
      <dgm:prSet/>
      <dgm:spPr/>
      <dgm:t>
        <a:bodyPr/>
        <a:lstStyle/>
        <a:p>
          <a:endParaRPr lang="es-ES" sz="2000"/>
        </a:p>
      </dgm:t>
    </dgm:pt>
    <dgm:pt modelId="{7E7AA124-638C-4973-9C12-6C012A4317A2}" type="sibTrans" cxnId="{DC00C3D2-5876-4FA1-976C-04451BC20669}">
      <dgm:prSet/>
      <dgm:spPr/>
      <dgm:t>
        <a:bodyPr/>
        <a:lstStyle/>
        <a:p>
          <a:endParaRPr lang="es-ES" sz="2000"/>
        </a:p>
      </dgm:t>
    </dgm:pt>
    <dgm:pt modelId="{58722668-8B78-4528-9042-AF71864519CE}">
      <dgm:prSet phldrT="[Texto]" custT="1"/>
      <dgm:spPr/>
      <dgm:t>
        <a:bodyPr/>
        <a:lstStyle/>
        <a:p>
          <a:r>
            <a:rPr lang="es-EC" sz="1600" dirty="0" smtClean="0"/>
            <a:t>del comportamiento del consumidor de ropa casual en jóvenes </a:t>
          </a:r>
          <a:endParaRPr lang="es-ES" sz="1600" dirty="0"/>
        </a:p>
      </dgm:t>
    </dgm:pt>
    <dgm:pt modelId="{D36418EF-5813-46AC-B3E8-2DC0C33EEC4B}" type="parTrans" cxnId="{6AEE96B7-D8F2-4635-822A-61E97B963A09}">
      <dgm:prSet/>
      <dgm:spPr/>
      <dgm:t>
        <a:bodyPr/>
        <a:lstStyle/>
        <a:p>
          <a:endParaRPr lang="es-ES" sz="2000"/>
        </a:p>
      </dgm:t>
    </dgm:pt>
    <dgm:pt modelId="{52DB268B-E676-44E6-A0F7-5527DC30AC7E}" type="sibTrans" cxnId="{6AEE96B7-D8F2-4635-822A-61E97B963A09}">
      <dgm:prSet/>
      <dgm:spPr/>
      <dgm:t>
        <a:bodyPr/>
        <a:lstStyle/>
        <a:p>
          <a:endParaRPr lang="es-ES" sz="2000"/>
        </a:p>
      </dgm:t>
    </dgm:pt>
    <dgm:pt modelId="{5A107A26-5C3C-41E0-9126-F65A2F75A489}">
      <dgm:prSet phldrT="[Texto]" custT="1"/>
      <dgm:spPr/>
      <dgm:t>
        <a:bodyPr/>
        <a:lstStyle/>
        <a:p>
          <a:r>
            <a:rPr lang="es-EC" sz="1600" dirty="0" smtClean="0"/>
            <a:t>de 13-21 años del Centro Comercial Condado</a:t>
          </a:r>
          <a:endParaRPr lang="es-ES" sz="1600" dirty="0"/>
        </a:p>
      </dgm:t>
    </dgm:pt>
    <dgm:pt modelId="{B8FB6633-1DD8-4AAC-B1C4-2D985ACC45D4}" type="parTrans" cxnId="{53D1535C-1AA1-4E0D-8004-16A3956AC3C7}">
      <dgm:prSet/>
      <dgm:spPr/>
      <dgm:t>
        <a:bodyPr/>
        <a:lstStyle/>
        <a:p>
          <a:endParaRPr lang="es-ES" sz="2000"/>
        </a:p>
      </dgm:t>
    </dgm:pt>
    <dgm:pt modelId="{587A54D7-C603-44CF-981D-7AA6287AFF5F}" type="sibTrans" cxnId="{53D1535C-1AA1-4E0D-8004-16A3956AC3C7}">
      <dgm:prSet/>
      <dgm:spPr/>
      <dgm:t>
        <a:bodyPr/>
        <a:lstStyle/>
        <a:p>
          <a:endParaRPr lang="es-ES" sz="20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DACF0EC2-3494-47E6-9056-AC4E9D69DB95}" type="presOf" srcId="{47D1DDA9-E013-4F29-8618-F8A4914EA78E}" destId="{E33C5DEC-678C-412A-9D99-FCC521D2D490}" srcOrd="0" destOrd="0" presId="urn:microsoft.com/office/officeart/2005/8/layout/chevron1"/>
    <dgm:cxn modelId="{8B1DEA76-B904-44AE-942D-D40B903872FF}" type="presOf" srcId="{76E763E9-83A9-409A-930A-03951C755B84}" destId="{02711634-05D8-4253-AC83-4D3F1582EAAF}"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7421AB0C-5EC1-4732-B12F-D14276D62CC0}" type="presOf" srcId="{5A107A26-5C3C-41E0-9126-F65A2F75A489}" destId="{FA5AF6C5-7716-4922-9BF4-230742F34E08}" srcOrd="0" destOrd="0" presId="urn:microsoft.com/office/officeart/2005/8/layout/chevron1"/>
    <dgm:cxn modelId="{1FE73071-00AB-44B1-AEF6-CE1100651001}" type="presOf" srcId="{58722668-8B78-4528-9042-AF71864519CE}" destId="{7418D6EA-971F-4EBE-A835-0979DC4E3B0D}" srcOrd="0" destOrd="0" presId="urn:microsoft.com/office/officeart/2005/8/layout/chevron1"/>
    <dgm:cxn modelId="{6C0B6ACE-F606-4110-A9F2-1416ABF1EC26}" type="presParOf" srcId="{E33C5DEC-678C-412A-9D99-FCC521D2D490}" destId="{02711634-05D8-4253-AC83-4D3F1582EAAF}" srcOrd="0" destOrd="0" presId="urn:microsoft.com/office/officeart/2005/8/layout/chevron1"/>
    <dgm:cxn modelId="{4CEFFC38-2BFE-4E94-AABC-982C98DBE00D}" type="presParOf" srcId="{E33C5DEC-678C-412A-9D99-FCC521D2D490}" destId="{45B5E126-4517-476C-8469-98715F483CA7}" srcOrd="1" destOrd="0" presId="urn:microsoft.com/office/officeart/2005/8/layout/chevron1"/>
    <dgm:cxn modelId="{1A8B42AB-DD8A-456D-82CF-42AD5E2B3AC8}" type="presParOf" srcId="{E33C5DEC-678C-412A-9D99-FCC521D2D490}" destId="{7418D6EA-971F-4EBE-A835-0979DC4E3B0D}" srcOrd="2" destOrd="0" presId="urn:microsoft.com/office/officeart/2005/8/layout/chevron1"/>
    <dgm:cxn modelId="{12DF44AD-95AA-417A-B765-50F434966131}" type="presParOf" srcId="{E33C5DEC-678C-412A-9D99-FCC521D2D490}" destId="{40B406E6-6610-4F48-B0F6-FC9181E443A1}" srcOrd="3" destOrd="0" presId="urn:microsoft.com/office/officeart/2005/8/layout/chevron1"/>
    <dgm:cxn modelId="{74BCB9AC-118E-4256-906C-C90682096863}"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3" csCatId="colorful" phldr="1"/>
      <dgm:spPr/>
    </dgm:pt>
    <dgm:pt modelId="{76E763E9-83A9-409A-930A-03951C755B84}">
      <dgm:prSet phldrT="[Texto]" custT="1"/>
      <dgm:spPr/>
      <dgm:t>
        <a:bodyPr/>
        <a:lstStyle/>
        <a:p>
          <a:r>
            <a:rPr lang="es-EC" sz="1600" dirty="0" smtClean="0"/>
            <a:t>Recomendar propuestas que beneficien y fortalezcan a la industria textil </a:t>
          </a:r>
          <a:endParaRPr lang="es-ES" sz="1600" dirty="0"/>
        </a:p>
      </dgm:t>
    </dgm:pt>
    <dgm:pt modelId="{18C63DC4-A205-45A0-BEDD-B54FD4E9BBC7}" type="parTrans" cxnId="{DC00C3D2-5876-4FA1-976C-04451BC20669}">
      <dgm:prSet/>
      <dgm:spPr/>
      <dgm:t>
        <a:bodyPr/>
        <a:lstStyle/>
        <a:p>
          <a:endParaRPr lang="es-ES" sz="2000"/>
        </a:p>
      </dgm:t>
    </dgm:pt>
    <dgm:pt modelId="{7E7AA124-638C-4973-9C12-6C012A4317A2}" type="sibTrans" cxnId="{DC00C3D2-5876-4FA1-976C-04451BC20669}">
      <dgm:prSet/>
      <dgm:spPr/>
      <dgm:t>
        <a:bodyPr/>
        <a:lstStyle/>
        <a:p>
          <a:endParaRPr lang="es-ES" sz="2000"/>
        </a:p>
      </dgm:t>
    </dgm:pt>
    <dgm:pt modelId="{58722668-8B78-4528-9042-AF71864519CE}">
      <dgm:prSet phldrT="[Texto]" custT="1"/>
      <dgm:spPr/>
      <dgm:t>
        <a:bodyPr/>
        <a:lstStyle/>
        <a:p>
          <a:r>
            <a:rPr lang="es-EC" sz="1600" dirty="0" smtClean="0"/>
            <a:t>y a las empresas comerciales de ropa casual del CC. Condado </a:t>
          </a:r>
          <a:endParaRPr lang="es-ES" sz="1600" dirty="0"/>
        </a:p>
      </dgm:t>
    </dgm:pt>
    <dgm:pt modelId="{D36418EF-5813-46AC-B3E8-2DC0C33EEC4B}" type="parTrans" cxnId="{6AEE96B7-D8F2-4635-822A-61E97B963A09}">
      <dgm:prSet/>
      <dgm:spPr/>
      <dgm:t>
        <a:bodyPr/>
        <a:lstStyle/>
        <a:p>
          <a:endParaRPr lang="es-ES" sz="2000"/>
        </a:p>
      </dgm:t>
    </dgm:pt>
    <dgm:pt modelId="{52DB268B-E676-44E6-A0F7-5527DC30AC7E}" type="sibTrans" cxnId="{6AEE96B7-D8F2-4635-822A-61E97B963A09}">
      <dgm:prSet/>
      <dgm:spPr/>
      <dgm:t>
        <a:bodyPr/>
        <a:lstStyle/>
        <a:p>
          <a:endParaRPr lang="es-ES" sz="2000"/>
        </a:p>
      </dgm:t>
    </dgm:pt>
    <dgm:pt modelId="{5A107A26-5C3C-41E0-9126-F65A2F75A489}">
      <dgm:prSet phldrT="[Texto]" custT="1"/>
      <dgm:spPr/>
      <dgm:t>
        <a:bodyPr/>
        <a:lstStyle/>
        <a:p>
          <a:r>
            <a:rPr lang="es-EC" sz="1600" dirty="0" smtClean="0"/>
            <a:t>para poder llegar al cliente y satisfacer sus necesidades</a:t>
          </a:r>
          <a:endParaRPr lang="es-ES" sz="1600" dirty="0"/>
        </a:p>
      </dgm:t>
    </dgm:pt>
    <dgm:pt modelId="{B8FB6633-1DD8-4AAC-B1C4-2D985ACC45D4}" type="parTrans" cxnId="{53D1535C-1AA1-4E0D-8004-16A3956AC3C7}">
      <dgm:prSet/>
      <dgm:spPr/>
      <dgm:t>
        <a:bodyPr/>
        <a:lstStyle/>
        <a:p>
          <a:endParaRPr lang="es-ES" sz="2000"/>
        </a:p>
      </dgm:t>
    </dgm:pt>
    <dgm:pt modelId="{587A54D7-C603-44CF-981D-7AA6287AFF5F}" type="sibTrans" cxnId="{53D1535C-1AA1-4E0D-8004-16A3956AC3C7}">
      <dgm:prSet/>
      <dgm:spPr/>
      <dgm:t>
        <a:bodyPr/>
        <a:lstStyle/>
        <a:p>
          <a:endParaRPr lang="es-ES" sz="20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4D0401FE-5651-4088-B7A8-8946B68C573A}" type="presOf" srcId="{76E763E9-83A9-409A-930A-03951C755B84}" destId="{02711634-05D8-4253-AC83-4D3F1582EAAF}" srcOrd="0" destOrd="0" presId="urn:microsoft.com/office/officeart/2005/8/layout/chevron1"/>
    <dgm:cxn modelId="{E4DEE5A6-2923-4A9E-8EA4-8DE7DF547AFC}" type="presOf" srcId="{47D1DDA9-E013-4F29-8618-F8A4914EA78E}" destId="{E33C5DEC-678C-412A-9D99-FCC521D2D490}" srcOrd="0" destOrd="0" presId="urn:microsoft.com/office/officeart/2005/8/layout/chevron1"/>
    <dgm:cxn modelId="{8E12D0CC-87C6-400E-ABAD-517D2F8EEEBF}" type="presOf" srcId="{5A107A26-5C3C-41E0-9126-F65A2F75A489}" destId="{FA5AF6C5-7716-4922-9BF4-230742F34E08}"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E343C539-B302-4DA9-A7E9-236FDD2AB658}" type="presOf" srcId="{58722668-8B78-4528-9042-AF71864519CE}" destId="{7418D6EA-971F-4EBE-A835-0979DC4E3B0D}" srcOrd="0" destOrd="0" presId="urn:microsoft.com/office/officeart/2005/8/layout/chevron1"/>
    <dgm:cxn modelId="{2BA73592-C343-4F80-8C65-38E6ED441C15}" type="presParOf" srcId="{E33C5DEC-678C-412A-9D99-FCC521D2D490}" destId="{02711634-05D8-4253-AC83-4D3F1582EAAF}" srcOrd="0" destOrd="0" presId="urn:microsoft.com/office/officeart/2005/8/layout/chevron1"/>
    <dgm:cxn modelId="{35D94A90-F3CD-4E6B-9F1D-184A0531CD95}" type="presParOf" srcId="{E33C5DEC-678C-412A-9D99-FCC521D2D490}" destId="{45B5E126-4517-476C-8469-98715F483CA7}" srcOrd="1" destOrd="0" presId="urn:microsoft.com/office/officeart/2005/8/layout/chevron1"/>
    <dgm:cxn modelId="{1B5F01C8-C062-44C0-9DD8-FCBA97599451}" type="presParOf" srcId="{E33C5DEC-678C-412A-9D99-FCC521D2D490}" destId="{7418D6EA-971F-4EBE-A835-0979DC4E3B0D}" srcOrd="2" destOrd="0" presId="urn:microsoft.com/office/officeart/2005/8/layout/chevron1"/>
    <dgm:cxn modelId="{3533A102-5548-4A45-B842-BDBA7764B854}" type="presParOf" srcId="{E33C5DEC-678C-412A-9D99-FCC521D2D490}" destId="{40B406E6-6610-4F48-B0F6-FC9181E443A1}" srcOrd="3" destOrd="0" presId="urn:microsoft.com/office/officeart/2005/8/layout/chevron1"/>
    <dgm:cxn modelId="{24F1C97A-35E5-4198-9593-AD7A064437AB}"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A29327-97F5-4997-966F-D4A3D1576CF0}"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9557CECD-FCF1-4EBF-986D-CA00070B2B81}">
      <dgm:prSet phldrT="[Texto]" custT="1"/>
      <dgm:spPr/>
      <dgm:t>
        <a:bodyPr anchor="t"/>
        <a:lstStyle/>
        <a:p>
          <a:pPr algn="ctr"/>
          <a:r>
            <a:rPr lang="es-EC" sz="3600" cap="small" dirty="0" smtClean="0">
              <a:latin typeface="+mn-lt"/>
              <a:ea typeface="+mj-ea"/>
              <a:cs typeface="+mj-cs"/>
            </a:rPr>
            <a:t>Hipótesis General</a:t>
          </a:r>
          <a:endParaRPr lang="en-US" sz="3600" dirty="0">
            <a:latin typeface="+mn-lt"/>
          </a:endParaRPr>
        </a:p>
      </dgm:t>
    </dgm:pt>
    <dgm:pt modelId="{D3CEE46C-0F15-4B76-8DE8-7E5EB42AC3C9}" type="parTrans" cxnId="{4CFD3B82-552E-45F1-8933-C8194CCABFBC}">
      <dgm:prSet/>
      <dgm:spPr/>
      <dgm:t>
        <a:bodyPr/>
        <a:lstStyle/>
        <a:p>
          <a:pPr algn="just"/>
          <a:endParaRPr lang="en-US" sz="1800">
            <a:latin typeface="+mn-lt"/>
          </a:endParaRPr>
        </a:p>
      </dgm:t>
    </dgm:pt>
    <dgm:pt modelId="{C31EFA91-B0FD-4409-8FED-40C22F2A2D8C}" type="sibTrans" cxnId="{4CFD3B82-552E-45F1-8933-C8194CCABFBC}">
      <dgm:prSet/>
      <dgm:spPr/>
      <dgm:t>
        <a:bodyPr/>
        <a:lstStyle/>
        <a:p>
          <a:pPr algn="just"/>
          <a:endParaRPr lang="en-US" sz="1800">
            <a:latin typeface="+mn-lt"/>
          </a:endParaRPr>
        </a:p>
      </dgm:t>
    </dgm:pt>
    <dgm:pt modelId="{5B471B42-64FA-4D83-B2CD-7E486DBED3E5}">
      <dgm:prSet phldrT="[Texto]" custT="1"/>
      <dgm:spPr/>
      <dgm:t>
        <a:bodyPr/>
        <a:lstStyle/>
        <a:p>
          <a:pPr algn="just"/>
          <a:r>
            <a:rPr lang="es-ES" sz="1400" dirty="0" smtClean="0"/>
            <a:t>L</a:t>
          </a:r>
          <a:r>
            <a:rPr lang="es-EC" sz="1400" dirty="0" smtClean="0"/>
            <a:t>as variables que justifican el comportamiento de compra del consumidor de ropa casual en los jóvenes y jóvenes adultos comprendidos entre la edad de 13 a 21 años en el Centro Comercial El Condado en la ciudad de Quito DM., de enero - junio del 2013 son: las psicológicas denominadas también factores internos del consumidor; económicas; y, sociales que son los factores externos del comportamiento del consumidor</a:t>
          </a:r>
          <a:endParaRPr lang="en-US" sz="1400" dirty="0">
            <a:latin typeface="+mn-lt"/>
          </a:endParaRPr>
        </a:p>
      </dgm:t>
    </dgm:pt>
    <dgm:pt modelId="{AAA167C5-1F6B-4526-8569-F130F4787AB8}" type="parTrans" cxnId="{29CB8399-8386-4B82-8DDA-7C5F70279946}">
      <dgm:prSet/>
      <dgm:spPr/>
      <dgm:t>
        <a:bodyPr/>
        <a:lstStyle/>
        <a:p>
          <a:pPr algn="just"/>
          <a:endParaRPr lang="en-US" sz="1800">
            <a:latin typeface="+mn-lt"/>
          </a:endParaRPr>
        </a:p>
      </dgm:t>
    </dgm:pt>
    <dgm:pt modelId="{BE4F30AE-4235-4FDD-A241-BA469E687883}" type="sibTrans" cxnId="{29CB8399-8386-4B82-8DDA-7C5F70279946}">
      <dgm:prSet/>
      <dgm:spPr/>
      <dgm:t>
        <a:bodyPr/>
        <a:lstStyle/>
        <a:p>
          <a:pPr algn="just"/>
          <a:endParaRPr lang="en-US" sz="1800">
            <a:latin typeface="+mn-lt"/>
          </a:endParaRPr>
        </a:p>
      </dgm:t>
    </dgm:pt>
    <dgm:pt modelId="{AB0A6658-7029-4E58-8F16-D273B052C32D}" type="pres">
      <dgm:prSet presAssocID="{ACA29327-97F5-4997-966F-D4A3D1576CF0}" presName="Name0" presStyleCnt="0">
        <dgm:presLayoutVars>
          <dgm:dir/>
          <dgm:animLvl val="lvl"/>
          <dgm:resizeHandles val="exact"/>
        </dgm:presLayoutVars>
      </dgm:prSet>
      <dgm:spPr/>
      <dgm:t>
        <a:bodyPr/>
        <a:lstStyle/>
        <a:p>
          <a:endParaRPr lang="en-US"/>
        </a:p>
      </dgm:t>
    </dgm:pt>
    <dgm:pt modelId="{EFE56E77-D711-47B0-B0D5-103FAF56D3F8}" type="pres">
      <dgm:prSet presAssocID="{9557CECD-FCF1-4EBF-986D-CA00070B2B81}" presName="linNode" presStyleCnt="0"/>
      <dgm:spPr/>
      <dgm:t>
        <a:bodyPr/>
        <a:lstStyle/>
        <a:p>
          <a:endParaRPr lang="es-ES"/>
        </a:p>
      </dgm:t>
    </dgm:pt>
    <dgm:pt modelId="{B78AD7A1-EF1D-460D-A107-7639453A699A}" type="pres">
      <dgm:prSet presAssocID="{9557CECD-FCF1-4EBF-986D-CA00070B2B81}" presName="parentText" presStyleLbl="node1" presStyleIdx="0" presStyleCnt="1">
        <dgm:presLayoutVars>
          <dgm:chMax val="1"/>
          <dgm:bulletEnabled val="1"/>
        </dgm:presLayoutVars>
      </dgm:prSet>
      <dgm:spPr/>
      <dgm:t>
        <a:bodyPr/>
        <a:lstStyle/>
        <a:p>
          <a:endParaRPr lang="en-US"/>
        </a:p>
      </dgm:t>
    </dgm:pt>
    <dgm:pt modelId="{6FE10E52-C16D-4F80-ADFA-C95EFA22E3CE}" type="pres">
      <dgm:prSet presAssocID="{9557CECD-FCF1-4EBF-986D-CA00070B2B81}" presName="descendantText" presStyleLbl="alignAccFollowNode1" presStyleIdx="0" presStyleCnt="1">
        <dgm:presLayoutVars>
          <dgm:bulletEnabled val="1"/>
        </dgm:presLayoutVars>
      </dgm:prSet>
      <dgm:spPr/>
      <dgm:t>
        <a:bodyPr/>
        <a:lstStyle/>
        <a:p>
          <a:endParaRPr lang="en-US"/>
        </a:p>
      </dgm:t>
    </dgm:pt>
  </dgm:ptLst>
  <dgm:cxnLst>
    <dgm:cxn modelId="{11AC5244-3011-41C5-BCF2-B197032F33B2}" type="presOf" srcId="{ACA29327-97F5-4997-966F-D4A3D1576CF0}" destId="{AB0A6658-7029-4E58-8F16-D273B052C32D}" srcOrd="0" destOrd="0" presId="urn:microsoft.com/office/officeart/2005/8/layout/vList5"/>
    <dgm:cxn modelId="{4CFD3B82-552E-45F1-8933-C8194CCABFBC}" srcId="{ACA29327-97F5-4997-966F-D4A3D1576CF0}" destId="{9557CECD-FCF1-4EBF-986D-CA00070B2B81}" srcOrd="0" destOrd="0" parTransId="{D3CEE46C-0F15-4B76-8DE8-7E5EB42AC3C9}" sibTransId="{C31EFA91-B0FD-4409-8FED-40C22F2A2D8C}"/>
    <dgm:cxn modelId="{29CB8399-8386-4B82-8DDA-7C5F70279946}" srcId="{9557CECD-FCF1-4EBF-986D-CA00070B2B81}" destId="{5B471B42-64FA-4D83-B2CD-7E486DBED3E5}" srcOrd="0" destOrd="0" parTransId="{AAA167C5-1F6B-4526-8569-F130F4787AB8}" sibTransId="{BE4F30AE-4235-4FDD-A241-BA469E687883}"/>
    <dgm:cxn modelId="{B1410490-083A-4C22-AB41-FAA529DD01CF}" type="presOf" srcId="{9557CECD-FCF1-4EBF-986D-CA00070B2B81}" destId="{B78AD7A1-EF1D-460D-A107-7639453A699A}" srcOrd="0" destOrd="0" presId="urn:microsoft.com/office/officeart/2005/8/layout/vList5"/>
    <dgm:cxn modelId="{41039328-E6E1-4022-A542-84A682015251}" type="presOf" srcId="{5B471B42-64FA-4D83-B2CD-7E486DBED3E5}" destId="{6FE10E52-C16D-4F80-ADFA-C95EFA22E3CE}" srcOrd="0" destOrd="0" presId="urn:microsoft.com/office/officeart/2005/8/layout/vList5"/>
    <dgm:cxn modelId="{418DFEBA-B893-494E-BCA4-37EC63DC2A0E}" type="presParOf" srcId="{AB0A6658-7029-4E58-8F16-D273B052C32D}" destId="{EFE56E77-D711-47B0-B0D5-103FAF56D3F8}" srcOrd="0" destOrd="0" presId="urn:microsoft.com/office/officeart/2005/8/layout/vList5"/>
    <dgm:cxn modelId="{D77CC0ED-00E4-4249-BF40-304A63D8E09B}" type="presParOf" srcId="{EFE56E77-D711-47B0-B0D5-103FAF56D3F8}" destId="{B78AD7A1-EF1D-460D-A107-7639453A699A}" srcOrd="0" destOrd="0" presId="urn:microsoft.com/office/officeart/2005/8/layout/vList5"/>
    <dgm:cxn modelId="{7A1FB2D7-F35B-4230-AFB7-5A862EC65053}" type="presParOf" srcId="{EFE56E77-D711-47B0-B0D5-103FAF56D3F8}" destId="{6FE10E52-C16D-4F80-ADFA-C95EFA22E3C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4" csCatId="colorful" phldr="1"/>
      <dgm:spPr/>
    </dgm:pt>
    <dgm:pt modelId="{76E763E9-83A9-409A-930A-03951C755B84}">
      <dgm:prSet phldrT="[Texto]" custT="1"/>
      <dgm:spPr/>
      <dgm:t>
        <a:bodyPr/>
        <a:lstStyle/>
        <a:p>
          <a:r>
            <a:rPr lang="es-EC" sz="1400" dirty="0" smtClean="0"/>
            <a:t>Los factores internos que intervienen en el consumidor de ropa casual son </a:t>
          </a:r>
          <a:endParaRPr lang="es-ES" sz="1400" dirty="0"/>
        </a:p>
      </dgm:t>
    </dgm:pt>
    <dgm:pt modelId="{18C63DC4-A205-45A0-BEDD-B54FD4E9BBC7}" type="parTrans" cxnId="{DC00C3D2-5876-4FA1-976C-04451BC20669}">
      <dgm:prSet/>
      <dgm:spPr/>
      <dgm:t>
        <a:bodyPr/>
        <a:lstStyle/>
        <a:p>
          <a:endParaRPr lang="es-ES" sz="1400"/>
        </a:p>
      </dgm:t>
    </dgm:pt>
    <dgm:pt modelId="{7E7AA124-638C-4973-9C12-6C012A4317A2}" type="sibTrans" cxnId="{DC00C3D2-5876-4FA1-976C-04451BC20669}">
      <dgm:prSet/>
      <dgm:spPr/>
      <dgm:t>
        <a:bodyPr/>
        <a:lstStyle/>
        <a:p>
          <a:endParaRPr lang="es-ES" sz="1400"/>
        </a:p>
      </dgm:t>
    </dgm:pt>
    <dgm:pt modelId="{58722668-8B78-4528-9042-AF71864519CE}">
      <dgm:prSet phldrT="[Texto]" custT="1"/>
      <dgm:spPr/>
      <dgm:t>
        <a:bodyPr/>
        <a:lstStyle/>
        <a:p>
          <a:r>
            <a:rPr lang="es-EC" sz="1400" dirty="0" smtClean="0"/>
            <a:t>motivación, modificación de la actitud, ocupación, intereses  </a:t>
          </a:r>
          <a:endParaRPr lang="es-ES" sz="1400" dirty="0"/>
        </a:p>
      </dgm:t>
    </dgm:pt>
    <dgm:pt modelId="{D36418EF-5813-46AC-B3E8-2DC0C33EEC4B}" type="parTrans" cxnId="{6AEE96B7-D8F2-4635-822A-61E97B963A09}">
      <dgm:prSet/>
      <dgm:spPr/>
      <dgm:t>
        <a:bodyPr/>
        <a:lstStyle/>
        <a:p>
          <a:endParaRPr lang="es-ES" sz="1400"/>
        </a:p>
      </dgm:t>
    </dgm:pt>
    <dgm:pt modelId="{52DB268B-E676-44E6-A0F7-5527DC30AC7E}" type="sibTrans" cxnId="{6AEE96B7-D8F2-4635-822A-61E97B963A09}">
      <dgm:prSet/>
      <dgm:spPr/>
      <dgm:t>
        <a:bodyPr/>
        <a:lstStyle/>
        <a:p>
          <a:endParaRPr lang="es-ES" sz="1400"/>
        </a:p>
      </dgm:t>
    </dgm:pt>
    <dgm:pt modelId="{5A107A26-5C3C-41E0-9126-F65A2F75A489}">
      <dgm:prSet phldrT="[Texto]" custT="1"/>
      <dgm:spPr/>
      <dgm:t>
        <a:bodyPr/>
        <a:lstStyle/>
        <a:p>
          <a:r>
            <a:rPr lang="es-EC" sz="1400" dirty="0" smtClean="0"/>
            <a:t>y actividades que realizan (AIO) Aprendizaje, Percepción y la Toma de Decisiones.</a:t>
          </a:r>
          <a:endParaRPr lang="es-ES" sz="1400" dirty="0"/>
        </a:p>
      </dgm:t>
    </dgm:pt>
    <dgm:pt modelId="{B8FB6633-1DD8-4AAC-B1C4-2D985ACC45D4}" type="parTrans" cxnId="{53D1535C-1AA1-4E0D-8004-16A3956AC3C7}">
      <dgm:prSet/>
      <dgm:spPr/>
      <dgm:t>
        <a:bodyPr/>
        <a:lstStyle/>
        <a:p>
          <a:endParaRPr lang="es-ES" sz="1400"/>
        </a:p>
      </dgm:t>
    </dgm:pt>
    <dgm:pt modelId="{587A54D7-C603-44CF-981D-7AA6287AFF5F}" type="sibTrans" cxnId="{53D1535C-1AA1-4E0D-8004-16A3956AC3C7}">
      <dgm:prSet/>
      <dgm:spPr/>
      <dgm:t>
        <a:bodyPr/>
        <a:lstStyle/>
        <a:p>
          <a:endParaRPr lang="es-ES" sz="14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3DAE150F-3693-4B11-A7C4-DB502C18649D}" type="presOf" srcId="{76E763E9-83A9-409A-930A-03951C755B84}" destId="{02711634-05D8-4253-AC83-4D3F1582EAAF}" srcOrd="0" destOrd="0" presId="urn:microsoft.com/office/officeart/2005/8/layout/chevron1"/>
    <dgm:cxn modelId="{675A105F-4B53-46C1-8B69-45D2FB116908}" type="presOf" srcId="{5A107A26-5C3C-41E0-9126-F65A2F75A489}" destId="{FA5AF6C5-7716-4922-9BF4-230742F34E08}" srcOrd="0" destOrd="0" presId="urn:microsoft.com/office/officeart/2005/8/layout/chevron1"/>
    <dgm:cxn modelId="{D9B44B39-2968-45F5-B125-66CCD1C3FAA4}" type="presOf" srcId="{47D1DDA9-E013-4F29-8618-F8A4914EA78E}" destId="{E33C5DEC-678C-412A-9D99-FCC521D2D490}" srcOrd="0" destOrd="0" presId="urn:microsoft.com/office/officeart/2005/8/layout/chevron1"/>
    <dgm:cxn modelId="{C4510DA9-B9FB-4A5D-AB62-39EC7B3F371C}" type="presOf" srcId="{58722668-8B78-4528-9042-AF71864519CE}" destId="{7418D6EA-971F-4EBE-A835-0979DC4E3B0D}"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94A1EB83-66A7-44F0-A3A2-3EC639540F45}" type="presParOf" srcId="{E33C5DEC-678C-412A-9D99-FCC521D2D490}" destId="{02711634-05D8-4253-AC83-4D3F1582EAAF}" srcOrd="0" destOrd="0" presId="urn:microsoft.com/office/officeart/2005/8/layout/chevron1"/>
    <dgm:cxn modelId="{FC7F27E3-DAA7-4D8E-9145-B5B025CDB63B}" type="presParOf" srcId="{E33C5DEC-678C-412A-9D99-FCC521D2D490}" destId="{45B5E126-4517-476C-8469-98715F483CA7}" srcOrd="1" destOrd="0" presId="urn:microsoft.com/office/officeart/2005/8/layout/chevron1"/>
    <dgm:cxn modelId="{6D7BAC67-D9A3-47B3-8F34-EF845D4C0EEB}" type="presParOf" srcId="{E33C5DEC-678C-412A-9D99-FCC521D2D490}" destId="{7418D6EA-971F-4EBE-A835-0979DC4E3B0D}" srcOrd="2" destOrd="0" presId="urn:microsoft.com/office/officeart/2005/8/layout/chevron1"/>
    <dgm:cxn modelId="{97050715-5247-4E86-99E8-AF2E0EF9D696}" type="presParOf" srcId="{E33C5DEC-678C-412A-9D99-FCC521D2D490}" destId="{40B406E6-6610-4F48-B0F6-FC9181E443A1}" srcOrd="3" destOrd="0" presId="urn:microsoft.com/office/officeart/2005/8/layout/chevron1"/>
    <dgm:cxn modelId="{C3E3D379-4DA9-49E9-804D-EC11A3DA8DD7}"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4" csCatId="colorful" phldr="1"/>
      <dgm:spPr/>
    </dgm:pt>
    <dgm:pt modelId="{76E763E9-83A9-409A-930A-03951C755B84}">
      <dgm:prSet phldrT="[Texto]" custT="1"/>
      <dgm:spPr/>
      <dgm:t>
        <a:bodyPr/>
        <a:lstStyle/>
        <a:p>
          <a:r>
            <a:rPr lang="es-EC" sz="1400" dirty="0" smtClean="0"/>
            <a:t>Los factores externos del consumidor de ropa casual son</a:t>
          </a:r>
          <a:endParaRPr lang="es-ES" sz="1400" dirty="0"/>
        </a:p>
      </dgm:t>
    </dgm:pt>
    <dgm:pt modelId="{18C63DC4-A205-45A0-BEDD-B54FD4E9BBC7}" type="parTrans" cxnId="{DC00C3D2-5876-4FA1-976C-04451BC20669}">
      <dgm:prSet/>
      <dgm:spPr/>
      <dgm:t>
        <a:bodyPr/>
        <a:lstStyle/>
        <a:p>
          <a:endParaRPr lang="es-ES" sz="1400"/>
        </a:p>
      </dgm:t>
    </dgm:pt>
    <dgm:pt modelId="{7E7AA124-638C-4973-9C12-6C012A4317A2}" type="sibTrans" cxnId="{DC00C3D2-5876-4FA1-976C-04451BC20669}">
      <dgm:prSet/>
      <dgm:spPr/>
      <dgm:t>
        <a:bodyPr/>
        <a:lstStyle/>
        <a:p>
          <a:endParaRPr lang="es-ES" sz="1400"/>
        </a:p>
      </dgm:t>
    </dgm:pt>
    <dgm:pt modelId="{58722668-8B78-4528-9042-AF71864519CE}">
      <dgm:prSet phldrT="[Texto]" custT="1"/>
      <dgm:spPr/>
      <dgm:t>
        <a:bodyPr/>
        <a:lstStyle/>
        <a:p>
          <a:r>
            <a:rPr lang="es-EC" sz="1400" dirty="0" smtClean="0"/>
            <a:t>el nivel socioeconómico, grupo cultural</a:t>
          </a:r>
          <a:endParaRPr lang="es-ES" sz="1400" dirty="0"/>
        </a:p>
      </dgm:t>
    </dgm:pt>
    <dgm:pt modelId="{D36418EF-5813-46AC-B3E8-2DC0C33EEC4B}" type="parTrans" cxnId="{6AEE96B7-D8F2-4635-822A-61E97B963A09}">
      <dgm:prSet/>
      <dgm:spPr/>
      <dgm:t>
        <a:bodyPr/>
        <a:lstStyle/>
        <a:p>
          <a:endParaRPr lang="es-ES" sz="1400"/>
        </a:p>
      </dgm:t>
    </dgm:pt>
    <dgm:pt modelId="{52DB268B-E676-44E6-A0F7-5527DC30AC7E}" type="sibTrans" cxnId="{6AEE96B7-D8F2-4635-822A-61E97B963A09}">
      <dgm:prSet/>
      <dgm:spPr/>
      <dgm:t>
        <a:bodyPr/>
        <a:lstStyle/>
        <a:p>
          <a:endParaRPr lang="es-ES" sz="1400"/>
        </a:p>
      </dgm:t>
    </dgm:pt>
    <dgm:pt modelId="{5A107A26-5C3C-41E0-9126-F65A2F75A489}">
      <dgm:prSet phldrT="[Texto]" custT="1"/>
      <dgm:spPr/>
      <dgm:t>
        <a:bodyPr/>
        <a:lstStyle/>
        <a:p>
          <a:r>
            <a:rPr lang="es-EC" sz="1400" dirty="0" smtClean="0"/>
            <a:t>y familiar al que pertenece y la moda</a:t>
          </a:r>
          <a:endParaRPr lang="es-ES" sz="1400" dirty="0"/>
        </a:p>
      </dgm:t>
    </dgm:pt>
    <dgm:pt modelId="{B8FB6633-1DD8-4AAC-B1C4-2D985ACC45D4}" type="parTrans" cxnId="{53D1535C-1AA1-4E0D-8004-16A3956AC3C7}">
      <dgm:prSet/>
      <dgm:spPr/>
      <dgm:t>
        <a:bodyPr/>
        <a:lstStyle/>
        <a:p>
          <a:endParaRPr lang="es-ES" sz="1400"/>
        </a:p>
      </dgm:t>
    </dgm:pt>
    <dgm:pt modelId="{587A54D7-C603-44CF-981D-7AA6287AFF5F}" type="sibTrans" cxnId="{53D1535C-1AA1-4E0D-8004-16A3956AC3C7}">
      <dgm:prSet/>
      <dgm:spPr/>
      <dgm:t>
        <a:bodyPr/>
        <a:lstStyle/>
        <a:p>
          <a:endParaRPr lang="es-ES" sz="14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C1401767-3820-4AB1-8692-21BEF9F5DCFD}" type="presOf" srcId="{47D1DDA9-E013-4F29-8618-F8A4914EA78E}" destId="{E33C5DEC-678C-412A-9D99-FCC521D2D490}" srcOrd="0" destOrd="0" presId="urn:microsoft.com/office/officeart/2005/8/layout/chevron1"/>
    <dgm:cxn modelId="{4E429373-BC8F-49BC-8A1F-2001CCE3A41C}" type="presOf" srcId="{5A107A26-5C3C-41E0-9126-F65A2F75A489}" destId="{FA5AF6C5-7716-4922-9BF4-230742F34E08}" srcOrd="0" destOrd="0" presId="urn:microsoft.com/office/officeart/2005/8/layout/chevron1"/>
    <dgm:cxn modelId="{6AE6C43F-3251-47E4-B101-2F5F85614937}" type="presOf" srcId="{58722668-8B78-4528-9042-AF71864519CE}" destId="{7418D6EA-971F-4EBE-A835-0979DC4E3B0D}" srcOrd="0" destOrd="0" presId="urn:microsoft.com/office/officeart/2005/8/layout/chevron1"/>
    <dgm:cxn modelId="{DDBF7E1A-9E4E-4BD3-8AAD-9281995C4C28}" type="presOf" srcId="{76E763E9-83A9-409A-930A-03951C755B84}" destId="{02711634-05D8-4253-AC83-4D3F1582EAAF}"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450BA16B-CB4F-49A1-90AC-65295BD0970D}" type="presParOf" srcId="{E33C5DEC-678C-412A-9D99-FCC521D2D490}" destId="{02711634-05D8-4253-AC83-4D3F1582EAAF}" srcOrd="0" destOrd="0" presId="urn:microsoft.com/office/officeart/2005/8/layout/chevron1"/>
    <dgm:cxn modelId="{5E6845D2-FA34-40F2-9979-C09DFF3DA787}" type="presParOf" srcId="{E33C5DEC-678C-412A-9D99-FCC521D2D490}" destId="{45B5E126-4517-476C-8469-98715F483CA7}" srcOrd="1" destOrd="0" presId="urn:microsoft.com/office/officeart/2005/8/layout/chevron1"/>
    <dgm:cxn modelId="{0BA1071C-3D19-44E0-A3B6-236A86BECD22}" type="presParOf" srcId="{E33C5DEC-678C-412A-9D99-FCC521D2D490}" destId="{7418D6EA-971F-4EBE-A835-0979DC4E3B0D}" srcOrd="2" destOrd="0" presId="urn:microsoft.com/office/officeart/2005/8/layout/chevron1"/>
    <dgm:cxn modelId="{A3C4BFE1-6C6E-46DC-AA2F-5E0A8CF17353}" type="presParOf" srcId="{E33C5DEC-678C-412A-9D99-FCC521D2D490}" destId="{40B406E6-6610-4F48-B0F6-FC9181E443A1}" srcOrd="3" destOrd="0" presId="urn:microsoft.com/office/officeart/2005/8/layout/chevron1"/>
    <dgm:cxn modelId="{BAA713DA-C9F3-43F5-A123-BD8DA6E151EA}"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4" csCatId="colorful" phldr="1"/>
      <dgm:spPr/>
    </dgm:pt>
    <dgm:pt modelId="{76E763E9-83A9-409A-930A-03951C755B84}">
      <dgm:prSet phldrT="[Texto]" custT="1"/>
      <dgm:spPr/>
      <dgm:t>
        <a:bodyPr/>
        <a:lstStyle/>
        <a:p>
          <a:r>
            <a:rPr lang="es-EC" sz="1400" dirty="0" smtClean="0"/>
            <a:t>Los temas a tratar que permiten definir las características del consumidor son comportamiento del consumidor</a:t>
          </a:r>
          <a:endParaRPr lang="es-ES" sz="1400" dirty="0"/>
        </a:p>
      </dgm:t>
    </dgm:pt>
    <dgm:pt modelId="{18C63DC4-A205-45A0-BEDD-B54FD4E9BBC7}" type="parTrans" cxnId="{DC00C3D2-5876-4FA1-976C-04451BC20669}">
      <dgm:prSet/>
      <dgm:spPr/>
      <dgm:t>
        <a:bodyPr/>
        <a:lstStyle/>
        <a:p>
          <a:endParaRPr lang="es-ES" sz="1400"/>
        </a:p>
      </dgm:t>
    </dgm:pt>
    <dgm:pt modelId="{7E7AA124-638C-4973-9C12-6C012A4317A2}" type="sibTrans" cxnId="{DC00C3D2-5876-4FA1-976C-04451BC20669}">
      <dgm:prSet/>
      <dgm:spPr/>
      <dgm:t>
        <a:bodyPr/>
        <a:lstStyle/>
        <a:p>
          <a:endParaRPr lang="es-ES" sz="1400"/>
        </a:p>
      </dgm:t>
    </dgm:pt>
    <dgm:pt modelId="{58722668-8B78-4528-9042-AF71864519CE}">
      <dgm:prSet phldrT="[Texto]" custT="1"/>
      <dgm:spPr/>
      <dgm:t>
        <a:bodyPr/>
        <a:lstStyle/>
        <a:p>
          <a:r>
            <a:rPr lang="es-EC" sz="1400" dirty="0" smtClean="0"/>
            <a:t>análisis del comportamiento del consumidor, decisión de compra</a:t>
          </a:r>
          <a:endParaRPr lang="es-ES" sz="1400" dirty="0"/>
        </a:p>
      </dgm:t>
    </dgm:pt>
    <dgm:pt modelId="{D36418EF-5813-46AC-B3E8-2DC0C33EEC4B}" type="parTrans" cxnId="{6AEE96B7-D8F2-4635-822A-61E97B963A09}">
      <dgm:prSet/>
      <dgm:spPr/>
      <dgm:t>
        <a:bodyPr/>
        <a:lstStyle/>
        <a:p>
          <a:endParaRPr lang="es-ES" sz="1400"/>
        </a:p>
      </dgm:t>
    </dgm:pt>
    <dgm:pt modelId="{52DB268B-E676-44E6-A0F7-5527DC30AC7E}" type="sibTrans" cxnId="{6AEE96B7-D8F2-4635-822A-61E97B963A09}">
      <dgm:prSet/>
      <dgm:spPr/>
      <dgm:t>
        <a:bodyPr/>
        <a:lstStyle/>
        <a:p>
          <a:endParaRPr lang="es-ES" sz="1400"/>
        </a:p>
      </dgm:t>
    </dgm:pt>
    <dgm:pt modelId="{5A107A26-5C3C-41E0-9126-F65A2F75A489}">
      <dgm:prSet phldrT="[Texto]" custT="1"/>
      <dgm:spPr/>
      <dgm:t>
        <a:bodyPr/>
        <a:lstStyle/>
        <a:p>
          <a:r>
            <a:rPr lang="es-EC" sz="1400" dirty="0" smtClean="0"/>
            <a:t>clases de consumidores y el tema compradores y usuarios.</a:t>
          </a:r>
          <a:endParaRPr lang="es-ES" sz="1400" dirty="0"/>
        </a:p>
      </dgm:t>
    </dgm:pt>
    <dgm:pt modelId="{B8FB6633-1DD8-4AAC-B1C4-2D985ACC45D4}" type="parTrans" cxnId="{53D1535C-1AA1-4E0D-8004-16A3956AC3C7}">
      <dgm:prSet/>
      <dgm:spPr/>
      <dgm:t>
        <a:bodyPr/>
        <a:lstStyle/>
        <a:p>
          <a:endParaRPr lang="es-ES" sz="1400"/>
        </a:p>
      </dgm:t>
    </dgm:pt>
    <dgm:pt modelId="{587A54D7-C603-44CF-981D-7AA6287AFF5F}" type="sibTrans" cxnId="{53D1535C-1AA1-4E0D-8004-16A3956AC3C7}">
      <dgm:prSet/>
      <dgm:spPr/>
      <dgm:t>
        <a:bodyPr/>
        <a:lstStyle/>
        <a:p>
          <a:endParaRPr lang="es-ES" sz="14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426AD8BD-36A2-44FA-9272-AD79256CF813}" type="presOf" srcId="{58722668-8B78-4528-9042-AF71864519CE}" destId="{7418D6EA-971F-4EBE-A835-0979DC4E3B0D}" srcOrd="0" destOrd="0" presId="urn:microsoft.com/office/officeart/2005/8/layout/chevron1"/>
    <dgm:cxn modelId="{6282A6CB-F792-4F7F-B7FB-CD5B9FD98DD3}" type="presOf" srcId="{5A107A26-5C3C-41E0-9126-F65A2F75A489}" destId="{FA5AF6C5-7716-4922-9BF4-230742F34E08}" srcOrd="0" destOrd="0" presId="urn:microsoft.com/office/officeart/2005/8/layout/chevron1"/>
    <dgm:cxn modelId="{35E155E8-CC67-4861-B75B-C7C24C46B799}" type="presOf" srcId="{47D1DDA9-E013-4F29-8618-F8A4914EA78E}" destId="{E33C5DEC-678C-412A-9D99-FCC521D2D490}"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BEAAD216-675E-4EB4-A008-227022AE35AF}" type="presOf" srcId="{76E763E9-83A9-409A-930A-03951C755B84}" destId="{02711634-05D8-4253-AC83-4D3F1582EAAF}" srcOrd="0" destOrd="0" presId="urn:microsoft.com/office/officeart/2005/8/layout/chevron1"/>
    <dgm:cxn modelId="{49B5C437-ECE3-40C2-A2FF-ACEF2608D46B}" type="presParOf" srcId="{E33C5DEC-678C-412A-9D99-FCC521D2D490}" destId="{02711634-05D8-4253-AC83-4D3F1582EAAF}" srcOrd="0" destOrd="0" presId="urn:microsoft.com/office/officeart/2005/8/layout/chevron1"/>
    <dgm:cxn modelId="{738D8F67-0E80-4C00-AEF4-90DEBD96ADBC}" type="presParOf" srcId="{E33C5DEC-678C-412A-9D99-FCC521D2D490}" destId="{45B5E126-4517-476C-8469-98715F483CA7}" srcOrd="1" destOrd="0" presId="urn:microsoft.com/office/officeart/2005/8/layout/chevron1"/>
    <dgm:cxn modelId="{1B9E4FF1-914F-4FAF-99EE-6E038BE984DF}" type="presParOf" srcId="{E33C5DEC-678C-412A-9D99-FCC521D2D490}" destId="{7418D6EA-971F-4EBE-A835-0979DC4E3B0D}" srcOrd="2" destOrd="0" presId="urn:microsoft.com/office/officeart/2005/8/layout/chevron1"/>
    <dgm:cxn modelId="{F553BFF4-2CAB-4055-BCC0-CEA88091DB3C}" type="presParOf" srcId="{E33C5DEC-678C-412A-9D99-FCC521D2D490}" destId="{40B406E6-6610-4F48-B0F6-FC9181E443A1}" srcOrd="3" destOrd="0" presId="urn:microsoft.com/office/officeart/2005/8/layout/chevron1"/>
    <dgm:cxn modelId="{2660246E-B9B1-410C-A145-ACD5FA3D5622}"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4" csCatId="colorful" phldr="1"/>
      <dgm:spPr/>
    </dgm:pt>
    <dgm:pt modelId="{76E763E9-83A9-409A-930A-03951C755B84}">
      <dgm:prSet phldrT="[Texto]" custT="1"/>
      <dgm:spPr/>
      <dgm:t>
        <a:bodyPr/>
        <a:lstStyle/>
        <a:p>
          <a:r>
            <a:rPr lang="es-EC" sz="1400" dirty="0" smtClean="0"/>
            <a:t>La  metodología que permite analizar </a:t>
          </a:r>
          <a:endParaRPr lang="es-ES" sz="1400" dirty="0"/>
        </a:p>
      </dgm:t>
    </dgm:pt>
    <dgm:pt modelId="{18C63DC4-A205-45A0-BEDD-B54FD4E9BBC7}" type="parTrans" cxnId="{DC00C3D2-5876-4FA1-976C-04451BC20669}">
      <dgm:prSet/>
      <dgm:spPr/>
      <dgm:t>
        <a:bodyPr/>
        <a:lstStyle/>
        <a:p>
          <a:endParaRPr lang="es-ES" sz="1400"/>
        </a:p>
      </dgm:t>
    </dgm:pt>
    <dgm:pt modelId="{7E7AA124-638C-4973-9C12-6C012A4317A2}" type="sibTrans" cxnId="{DC00C3D2-5876-4FA1-976C-04451BC20669}">
      <dgm:prSet/>
      <dgm:spPr/>
      <dgm:t>
        <a:bodyPr/>
        <a:lstStyle/>
        <a:p>
          <a:endParaRPr lang="es-ES" sz="1400"/>
        </a:p>
      </dgm:t>
    </dgm:pt>
    <dgm:pt modelId="{58722668-8B78-4528-9042-AF71864519CE}">
      <dgm:prSet phldrT="[Texto]" custT="1"/>
      <dgm:spPr/>
      <dgm:t>
        <a:bodyPr/>
        <a:lstStyle/>
        <a:p>
          <a:r>
            <a:rPr lang="es-EC" sz="1400" dirty="0" smtClean="0"/>
            <a:t>el comportamiento de compra de ropa casual es la científica</a:t>
          </a:r>
          <a:endParaRPr lang="es-ES" sz="1400" dirty="0"/>
        </a:p>
      </dgm:t>
    </dgm:pt>
    <dgm:pt modelId="{D36418EF-5813-46AC-B3E8-2DC0C33EEC4B}" type="parTrans" cxnId="{6AEE96B7-D8F2-4635-822A-61E97B963A09}">
      <dgm:prSet/>
      <dgm:spPr/>
      <dgm:t>
        <a:bodyPr/>
        <a:lstStyle/>
        <a:p>
          <a:endParaRPr lang="es-ES" sz="1400"/>
        </a:p>
      </dgm:t>
    </dgm:pt>
    <dgm:pt modelId="{52DB268B-E676-44E6-A0F7-5527DC30AC7E}" type="sibTrans" cxnId="{6AEE96B7-D8F2-4635-822A-61E97B963A09}">
      <dgm:prSet/>
      <dgm:spPr/>
      <dgm:t>
        <a:bodyPr/>
        <a:lstStyle/>
        <a:p>
          <a:endParaRPr lang="es-ES" sz="1400"/>
        </a:p>
      </dgm:t>
    </dgm:pt>
    <dgm:pt modelId="{5A107A26-5C3C-41E0-9126-F65A2F75A489}">
      <dgm:prSet phldrT="[Texto]" custT="1"/>
      <dgm:spPr/>
      <dgm:t>
        <a:bodyPr/>
        <a:lstStyle/>
        <a:p>
          <a:r>
            <a:rPr lang="es-EC" sz="1400" dirty="0" smtClean="0"/>
            <a:t>desarrollada principalmente bajo una investigación de campo.</a:t>
          </a:r>
          <a:endParaRPr lang="es-ES" sz="1400" dirty="0"/>
        </a:p>
      </dgm:t>
    </dgm:pt>
    <dgm:pt modelId="{B8FB6633-1DD8-4AAC-B1C4-2D985ACC45D4}" type="parTrans" cxnId="{53D1535C-1AA1-4E0D-8004-16A3956AC3C7}">
      <dgm:prSet/>
      <dgm:spPr/>
      <dgm:t>
        <a:bodyPr/>
        <a:lstStyle/>
        <a:p>
          <a:endParaRPr lang="es-ES" sz="1400"/>
        </a:p>
      </dgm:t>
    </dgm:pt>
    <dgm:pt modelId="{587A54D7-C603-44CF-981D-7AA6287AFF5F}" type="sibTrans" cxnId="{53D1535C-1AA1-4E0D-8004-16A3956AC3C7}">
      <dgm:prSet/>
      <dgm:spPr/>
      <dgm:t>
        <a:bodyPr/>
        <a:lstStyle/>
        <a:p>
          <a:endParaRPr lang="es-ES" sz="14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00926C1B-9CC5-415B-8AFF-EAEB6BD844C9}" type="presOf" srcId="{47D1DDA9-E013-4F29-8618-F8A4914EA78E}" destId="{E33C5DEC-678C-412A-9D99-FCC521D2D490}" srcOrd="0" destOrd="0" presId="urn:microsoft.com/office/officeart/2005/8/layout/chevron1"/>
    <dgm:cxn modelId="{9727F65B-920A-4F49-BF04-45779F65379E}" type="presOf" srcId="{58722668-8B78-4528-9042-AF71864519CE}" destId="{7418D6EA-971F-4EBE-A835-0979DC4E3B0D}" srcOrd="0" destOrd="0" presId="urn:microsoft.com/office/officeart/2005/8/layout/chevron1"/>
    <dgm:cxn modelId="{E48417AA-ED0C-41A6-AD17-898BF90A415D}" type="presOf" srcId="{5A107A26-5C3C-41E0-9126-F65A2F75A489}" destId="{FA5AF6C5-7716-4922-9BF4-230742F34E08}"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96BC76CC-6F24-4318-8339-577B7859D914}" type="presOf" srcId="{76E763E9-83A9-409A-930A-03951C755B84}" destId="{02711634-05D8-4253-AC83-4D3F1582EAAF}" srcOrd="0" destOrd="0" presId="urn:microsoft.com/office/officeart/2005/8/layout/chevron1"/>
    <dgm:cxn modelId="{1E75E4B1-1E64-45A4-A6EF-E4FC838AE77B}" type="presParOf" srcId="{E33C5DEC-678C-412A-9D99-FCC521D2D490}" destId="{02711634-05D8-4253-AC83-4D3F1582EAAF}" srcOrd="0" destOrd="0" presId="urn:microsoft.com/office/officeart/2005/8/layout/chevron1"/>
    <dgm:cxn modelId="{2CEB5EFE-6024-4F2F-8BDA-1E33BBF1A0BE}" type="presParOf" srcId="{E33C5DEC-678C-412A-9D99-FCC521D2D490}" destId="{45B5E126-4517-476C-8469-98715F483CA7}" srcOrd="1" destOrd="0" presId="urn:microsoft.com/office/officeart/2005/8/layout/chevron1"/>
    <dgm:cxn modelId="{E9F8CB46-A941-4F93-9D70-7D6B9582F415}" type="presParOf" srcId="{E33C5DEC-678C-412A-9D99-FCC521D2D490}" destId="{7418D6EA-971F-4EBE-A835-0979DC4E3B0D}" srcOrd="2" destOrd="0" presId="urn:microsoft.com/office/officeart/2005/8/layout/chevron1"/>
    <dgm:cxn modelId="{C36A6335-ADF1-4434-8B7A-7471F1672FAD}" type="presParOf" srcId="{E33C5DEC-678C-412A-9D99-FCC521D2D490}" destId="{40B406E6-6610-4F48-B0F6-FC9181E443A1}" srcOrd="3" destOrd="0" presId="urn:microsoft.com/office/officeart/2005/8/layout/chevron1"/>
    <dgm:cxn modelId="{4ABE8EA2-D2B7-45F1-8081-DAC336AE57F4}"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4" csCatId="colorful" phldr="1"/>
      <dgm:spPr/>
    </dgm:pt>
    <dgm:pt modelId="{76E763E9-83A9-409A-930A-03951C755B84}">
      <dgm:prSet phldrT="[Texto]" custT="1"/>
      <dgm:spPr/>
      <dgm:t>
        <a:bodyPr/>
        <a:lstStyle/>
        <a:p>
          <a:r>
            <a:rPr lang="es-EC" sz="1400" dirty="0" smtClean="0"/>
            <a:t>Las recomendaciones que se plantean satisfacen a los clientes</a:t>
          </a:r>
          <a:endParaRPr lang="es-ES" sz="1400" dirty="0"/>
        </a:p>
      </dgm:t>
    </dgm:pt>
    <dgm:pt modelId="{18C63DC4-A205-45A0-BEDD-B54FD4E9BBC7}" type="parTrans" cxnId="{DC00C3D2-5876-4FA1-976C-04451BC20669}">
      <dgm:prSet/>
      <dgm:spPr/>
      <dgm:t>
        <a:bodyPr/>
        <a:lstStyle/>
        <a:p>
          <a:endParaRPr lang="es-ES" sz="1400"/>
        </a:p>
      </dgm:t>
    </dgm:pt>
    <dgm:pt modelId="{7E7AA124-638C-4973-9C12-6C012A4317A2}" type="sibTrans" cxnId="{DC00C3D2-5876-4FA1-976C-04451BC20669}">
      <dgm:prSet/>
      <dgm:spPr/>
      <dgm:t>
        <a:bodyPr/>
        <a:lstStyle/>
        <a:p>
          <a:endParaRPr lang="es-ES" sz="1400"/>
        </a:p>
      </dgm:t>
    </dgm:pt>
    <dgm:pt modelId="{58722668-8B78-4528-9042-AF71864519CE}">
      <dgm:prSet phldrT="[Texto]" custT="1"/>
      <dgm:spPr/>
      <dgm:t>
        <a:bodyPr/>
        <a:lstStyle/>
        <a:p>
          <a:r>
            <a:rPr lang="es-EC" sz="1400" dirty="0" smtClean="0"/>
            <a:t>benefician y favorecen a la industrial textil</a:t>
          </a:r>
          <a:endParaRPr lang="es-ES" sz="1400" dirty="0"/>
        </a:p>
      </dgm:t>
    </dgm:pt>
    <dgm:pt modelId="{D36418EF-5813-46AC-B3E8-2DC0C33EEC4B}" type="parTrans" cxnId="{6AEE96B7-D8F2-4635-822A-61E97B963A09}">
      <dgm:prSet/>
      <dgm:spPr/>
      <dgm:t>
        <a:bodyPr/>
        <a:lstStyle/>
        <a:p>
          <a:endParaRPr lang="es-ES" sz="1400"/>
        </a:p>
      </dgm:t>
    </dgm:pt>
    <dgm:pt modelId="{52DB268B-E676-44E6-A0F7-5527DC30AC7E}" type="sibTrans" cxnId="{6AEE96B7-D8F2-4635-822A-61E97B963A09}">
      <dgm:prSet/>
      <dgm:spPr/>
      <dgm:t>
        <a:bodyPr/>
        <a:lstStyle/>
        <a:p>
          <a:endParaRPr lang="es-ES" sz="1400"/>
        </a:p>
      </dgm:t>
    </dgm:pt>
    <dgm:pt modelId="{5A107A26-5C3C-41E0-9126-F65A2F75A489}">
      <dgm:prSet phldrT="[Texto]" custT="1"/>
      <dgm:spPr/>
      <dgm:t>
        <a:bodyPr/>
        <a:lstStyle/>
        <a:p>
          <a:r>
            <a:rPr lang="es-EC" sz="1400" dirty="0" smtClean="0"/>
            <a:t>y a las empresas comerciales de ropa casual del C.C el Condado.</a:t>
          </a:r>
          <a:endParaRPr lang="es-ES" sz="1400" dirty="0"/>
        </a:p>
      </dgm:t>
    </dgm:pt>
    <dgm:pt modelId="{B8FB6633-1DD8-4AAC-B1C4-2D985ACC45D4}" type="parTrans" cxnId="{53D1535C-1AA1-4E0D-8004-16A3956AC3C7}">
      <dgm:prSet/>
      <dgm:spPr/>
      <dgm:t>
        <a:bodyPr/>
        <a:lstStyle/>
        <a:p>
          <a:endParaRPr lang="es-ES" sz="1400"/>
        </a:p>
      </dgm:t>
    </dgm:pt>
    <dgm:pt modelId="{587A54D7-C603-44CF-981D-7AA6287AFF5F}" type="sibTrans" cxnId="{53D1535C-1AA1-4E0D-8004-16A3956AC3C7}">
      <dgm:prSet/>
      <dgm:spPr/>
      <dgm:t>
        <a:bodyPr/>
        <a:lstStyle/>
        <a:p>
          <a:endParaRPr lang="es-ES" sz="14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122DCFEF-289F-4BC2-88DB-5AE1177FA935}" type="presOf" srcId="{76E763E9-83A9-409A-930A-03951C755B84}" destId="{02711634-05D8-4253-AC83-4D3F1582EAAF}" srcOrd="0" destOrd="0" presId="urn:microsoft.com/office/officeart/2005/8/layout/chevron1"/>
    <dgm:cxn modelId="{F85559C8-600C-4E4A-B42F-9BBF6BAA6DC1}" type="presOf" srcId="{5A107A26-5C3C-41E0-9126-F65A2F75A489}" destId="{FA5AF6C5-7716-4922-9BF4-230742F34E08}" srcOrd="0" destOrd="0" presId="urn:microsoft.com/office/officeart/2005/8/layout/chevron1"/>
    <dgm:cxn modelId="{1A6F1F84-EB6B-41FC-B985-395EA4C3FE6A}" type="presOf" srcId="{58722668-8B78-4528-9042-AF71864519CE}" destId="{7418D6EA-971F-4EBE-A835-0979DC4E3B0D}"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18F4DD21-968E-4FDE-8599-B9419AB202D6}" type="presOf" srcId="{47D1DDA9-E013-4F29-8618-F8A4914EA78E}" destId="{E33C5DEC-678C-412A-9D99-FCC521D2D490}" srcOrd="0" destOrd="0" presId="urn:microsoft.com/office/officeart/2005/8/layout/chevron1"/>
    <dgm:cxn modelId="{5A310860-32D6-46EA-9346-A2E55D672C8F}" type="presParOf" srcId="{E33C5DEC-678C-412A-9D99-FCC521D2D490}" destId="{02711634-05D8-4253-AC83-4D3F1582EAAF}" srcOrd="0" destOrd="0" presId="urn:microsoft.com/office/officeart/2005/8/layout/chevron1"/>
    <dgm:cxn modelId="{1B1483C6-E4DD-400F-8240-C370B59AC61E}" type="presParOf" srcId="{E33C5DEC-678C-412A-9D99-FCC521D2D490}" destId="{45B5E126-4517-476C-8469-98715F483CA7}" srcOrd="1" destOrd="0" presId="urn:microsoft.com/office/officeart/2005/8/layout/chevron1"/>
    <dgm:cxn modelId="{79AE7B3D-9FCC-49B1-B787-797BD0B6B70E}" type="presParOf" srcId="{E33C5DEC-678C-412A-9D99-FCC521D2D490}" destId="{7418D6EA-971F-4EBE-A835-0979DC4E3B0D}" srcOrd="2" destOrd="0" presId="urn:microsoft.com/office/officeart/2005/8/layout/chevron1"/>
    <dgm:cxn modelId="{BB8AAECA-F536-4F3C-B10D-DDCC6256F7A0}" type="presParOf" srcId="{E33C5DEC-678C-412A-9D99-FCC521D2D490}" destId="{40B406E6-6610-4F48-B0F6-FC9181E443A1}" srcOrd="3" destOrd="0" presId="urn:microsoft.com/office/officeart/2005/8/layout/chevron1"/>
    <dgm:cxn modelId="{36ACDCB6-4C59-46F5-831F-80CC94347715}"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s-ES"/>
        </a:p>
      </dgm:t>
    </dgm:pt>
    <dgm:pt modelId="{8D395913-445A-452C-96AB-6D14E20914AF}">
      <dgm:prSet phldrT="[Texto]" custT="1"/>
      <dgm:spPr/>
      <dgm:t>
        <a:bodyPr/>
        <a:lstStyle/>
        <a:p>
          <a:r>
            <a:rPr lang="es-ES" sz="1600" b="1" dirty="0" smtClean="0"/>
            <a:t>Tipo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8BA62974-1583-4A79-97B1-D7A353F92A76}">
      <dgm:prSet phldrT="[Texto]" custT="1"/>
      <dgm:spPr/>
      <dgm:t>
        <a:bodyPr/>
        <a:lstStyle/>
        <a:p>
          <a:r>
            <a:rPr lang="es-EC" sz="1400" dirty="0" smtClean="0"/>
            <a:t>(Cuantitativa)</a:t>
          </a:r>
          <a:endParaRPr lang="es-ES" sz="1400" dirty="0"/>
        </a:p>
      </dgm:t>
    </dgm:pt>
    <dgm:pt modelId="{0807B605-41F0-4DC8-9487-F2BF251BA37D}" type="parTrans" cxnId="{D69DEC49-E018-4F17-B781-DAE9EAE0B355}">
      <dgm:prSet/>
      <dgm:spPr/>
      <dgm:t>
        <a:bodyPr/>
        <a:lstStyle/>
        <a:p>
          <a:endParaRPr lang="es-ES"/>
        </a:p>
      </dgm:t>
    </dgm:pt>
    <dgm:pt modelId="{ECFC4354-ED15-474E-9F72-5359EC4D2887}" type="sibTrans" cxnId="{D69DEC49-E018-4F17-B781-DAE9EAE0B355}">
      <dgm:prSet/>
      <dgm:spPr/>
      <dgm:t>
        <a:bodyPr/>
        <a:lstStyle/>
        <a:p>
          <a:endParaRPr lang="es-ES"/>
        </a:p>
      </dgm:t>
    </dgm:pt>
    <dgm:pt modelId="{5A2D8C64-D837-4401-A02C-633EA26915D7}">
      <dgm:prSet phldrT="[Texto]" custT="1"/>
      <dgm:spPr/>
      <dgm:t>
        <a:bodyPr/>
        <a:lstStyle/>
        <a:p>
          <a:r>
            <a:rPr lang="es-EC" sz="1400" dirty="0" smtClean="0"/>
            <a:t>Exploratoria</a:t>
          </a:r>
          <a:endParaRPr lang="es-ES" sz="1400" dirty="0"/>
        </a:p>
      </dgm:t>
    </dgm:pt>
    <dgm:pt modelId="{85D42250-5494-43B7-AC10-398D814D9362}" type="parTrans" cxnId="{BC02B604-29B6-4976-AA45-5679ACDA6831}">
      <dgm:prSet/>
      <dgm:spPr/>
    </dgm:pt>
    <dgm:pt modelId="{52645E57-9EB8-459A-B525-AD7D8C19F521}" type="sibTrans" cxnId="{BC02B604-29B6-4976-AA45-5679ACDA6831}">
      <dgm:prSet/>
      <dgm:spPr/>
    </dgm:pt>
    <dgm:pt modelId="{1E51ED34-D5F0-4D87-B8CD-3EB733FD9449}">
      <dgm:prSet phldrT="[Texto]" custT="1"/>
      <dgm:spPr/>
      <dgm:t>
        <a:bodyPr/>
        <a:lstStyle/>
        <a:p>
          <a:r>
            <a:rPr lang="es-ES" sz="1400" dirty="0" smtClean="0"/>
            <a:t>(Cualitativa)</a:t>
          </a:r>
          <a:endParaRPr lang="es-ES" sz="1400" dirty="0"/>
        </a:p>
      </dgm:t>
    </dgm:pt>
    <dgm:pt modelId="{25CA4ECF-3ABF-4645-A97C-77B5E83456A3}" type="parTrans" cxnId="{1ABB12DE-65BB-4E0A-AFBA-F94A7BC0AB3D}">
      <dgm:prSet/>
      <dgm:spPr/>
    </dgm:pt>
    <dgm:pt modelId="{3D0D2D86-2028-4731-8C0A-9A660D8F81E8}" type="sibTrans" cxnId="{1ABB12DE-65BB-4E0A-AFBA-F94A7BC0AB3D}">
      <dgm:prSet/>
      <dgm:spPr/>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A8B7F64C-CF58-4713-871C-9DB8E1E5B093}" type="presOf" srcId="{D56B83DD-13C4-47B5-9EC0-FB05E841DBFD}" destId="{5736E9D2-D8A9-4377-A71C-34F777C1BE74}" srcOrd="0" destOrd="0" presId="urn:microsoft.com/office/officeart/2005/8/layout/hList1"/>
    <dgm:cxn modelId="{BC02B604-29B6-4976-AA45-5679ACDA6831}" srcId="{8D395913-445A-452C-96AB-6D14E20914AF}" destId="{5A2D8C64-D837-4401-A02C-633EA26915D7}" srcOrd="0" destOrd="0" parTransId="{85D42250-5494-43B7-AC10-398D814D9362}" sibTransId="{52645E57-9EB8-459A-B525-AD7D8C19F521}"/>
    <dgm:cxn modelId="{D12D1E53-A945-4F9B-BDA9-446F38893FE9}" srcId="{D56B83DD-13C4-47B5-9EC0-FB05E841DBFD}" destId="{8D395913-445A-452C-96AB-6D14E20914AF}" srcOrd="0" destOrd="0" parTransId="{57FC0CDD-455E-4775-91A9-C52B5376C01A}" sibTransId="{F96750CC-5F0C-47D2-B642-C0DF0709781C}"/>
    <dgm:cxn modelId="{F84F0DCC-0150-4EC5-91B9-035FF50367E7}" type="presOf" srcId="{8D395913-445A-452C-96AB-6D14E20914AF}" destId="{949C5ED6-1B56-4869-BE87-A8444302FF6F}" srcOrd="0" destOrd="0" presId="urn:microsoft.com/office/officeart/2005/8/layout/hList1"/>
    <dgm:cxn modelId="{D69DEC49-E018-4F17-B781-DAE9EAE0B355}" srcId="{8D395913-445A-452C-96AB-6D14E20914AF}" destId="{8BA62974-1583-4A79-97B1-D7A353F92A76}" srcOrd="2" destOrd="0" parTransId="{0807B605-41F0-4DC8-9487-F2BF251BA37D}" sibTransId="{ECFC4354-ED15-474E-9F72-5359EC4D2887}"/>
    <dgm:cxn modelId="{7F3283A0-E3D6-4892-9806-9DB5F147E706}" type="presOf" srcId="{8BA62974-1583-4A79-97B1-D7A353F92A76}" destId="{12439024-F73B-4E38-9AED-CBDE071647D4}" srcOrd="0" destOrd="2" presId="urn:microsoft.com/office/officeart/2005/8/layout/hList1"/>
    <dgm:cxn modelId="{1ABB12DE-65BB-4E0A-AFBA-F94A7BC0AB3D}" srcId="{8D395913-445A-452C-96AB-6D14E20914AF}" destId="{1E51ED34-D5F0-4D87-B8CD-3EB733FD9449}" srcOrd="1" destOrd="0" parTransId="{25CA4ECF-3ABF-4645-A97C-77B5E83456A3}" sibTransId="{3D0D2D86-2028-4731-8C0A-9A660D8F81E8}"/>
    <dgm:cxn modelId="{6384E995-4320-42C1-BE92-2C7F02AC6D5C}" type="presOf" srcId="{1E51ED34-D5F0-4D87-B8CD-3EB733FD9449}" destId="{12439024-F73B-4E38-9AED-CBDE071647D4}" srcOrd="0" destOrd="1" presId="urn:microsoft.com/office/officeart/2005/8/layout/hList1"/>
    <dgm:cxn modelId="{17CEE85A-B3EC-450A-B875-E6D4B9D7D2A9}" type="presOf" srcId="{5A2D8C64-D837-4401-A02C-633EA26915D7}" destId="{12439024-F73B-4E38-9AED-CBDE071647D4}" srcOrd="0" destOrd="0" presId="urn:microsoft.com/office/officeart/2005/8/layout/hList1"/>
    <dgm:cxn modelId="{5F7737CC-C3DB-4C5F-A520-268EF0B76C39}" type="presParOf" srcId="{5736E9D2-D8A9-4377-A71C-34F777C1BE74}" destId="{95A8BD35-1691-42C6-93F5-E0FC0D1A86F0}" srcOrd="0" destOrd="0" presId="urn:microsoft.com/office/officeart/2005/8/layout/hList1"/>
    <dgm:cxn modelId="{D3A7C599-2BB0-46FD-A005-54BF18A6D2C8}" type="presParOf" srcId="{95A8BD35-1691-42C6-93F5-E0FC0D1A86F0}" destId="{949C5ED6-1B56-4869-BE87-A8444302FF6F}" srcOrd="0" destOrd="0" presId="urn:microsoft.com/office/officeart/2005/8/layout/hList1"/>
    <dgm:cxn modelId="{5AC65B1B-AA70-4129-A9BA-58F8D997FB8C}"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357FC-4B7E-41F7-BEB1-28B3CEA9EF7B}"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S"/>
        </a:p>
      </dgm:t>
    </dgm:pt>
    <dgm:pt modelId="{18880910-A3A3-45B3-99F3-77F8A6BE9D2A}">
      <dgm:prSet phldrT="[Texto]"/>
      <dgm:spPr/>
      <dgm:t>
        <a:bodyPr/>
        <a:lstStyle/>
        <a:p>
          <a:r>
            <a:rPr lang="es-EC" dirty="0" smtClean="0"/>
            <a:t>Fuerte impulso para el crecimiento del país en todo ámbito</a:t>
          </a:r>
          <a:endParaRPr lang="es-ES" dirty="0"/>
        </a:p>
      </dgm:t>
    </dgm:pt>
    <dgm:pt modelId="{17B1F842-9BEF-4D5A-9DB3-4AEA2DCC8198}" type="parTrans" cxnId="{1553057A-101B-499B-BF5C-7FCD933C0583}">
      <dgm:prSet/>
      <dgm:spPr/>
      <dgm:t>
        <a:bodyPr/>
        <a:lstStyle/>
        <a:p>
          <a:endParaRPr lang="es-ES"/>
        </a:p>
      </dgm:t>
    </dgm:pt>
    <dgm:pt modelId="{C788D0B5-596B-4E61-86CC-A7576816D5A4}" type="sibTrans" cxnId="{1553057A-101B-499B-BF5C-7FCD933C0583}">
      <dgm:prSet/>
      <dgm:spPr/>
      <dgm:t>
        <a:bodyPr/>
        <a:lstStyle/>
        <a:p>
          <a:endParaRPr lang="es-ES"/>
        </a:p>
      </dgm:t>
    </dgm:pt>
    <dgm:pt modelId="{156E1D80-C8D4-44BA-89CC-701A33F3C56C}">
      <dgm:prSet phldrT="[Texto]"/>
      <dgm:spPr/>
      <dgm:t>
        <a:bodyPr/>
        <a:lstStyle/>
        <a:p>
          <a:r>
            <a:rPr lang="es-EC" dirty="0" smtClean="0"/>
            <a:t>Sector industrial</a:t>
          </a:r>
          <a:endParaRPr lang="es-ES" dirty="0"/>
        </a:p>
      </dgm:t>
    </dgm:pt>
    <dgm:pt modelId="{573B75A6-AA32-4C44-8CBB-4EDCD1C1D47E}" type="parTrans" cxnId="{F257FC8F-AE87-4FB5-AFD3-B5419793AAA7}">
      <dgm:prSet/>
      <dgm:spPr/>
      <dgm:t>
        <a:bodyPr/>
        <a:lstStyle/>
        <a:p>
          <a:endParaRPr lang="es-ES"/>
        </a:p>
      </dgm:t>
    </dgm:pt>
    <dgm:pt modelId="{4BBB8851-BA34-430E-A9B9-058A66BF6C36}" type="sibTrans" cxnId="{F257FC8F-AE87-4FB5-AFD3-B5419793AAA7}">
      <dgm:prSet/>
      <dgm:spPr/>
      <dgm:t>
        <a:bodyPr/>
        <a:lstStyle/>
        <a:p>
          <a:endParaRPr lang="es-ES"/>
        </a:p>
      </dgm:t>
    </dgm:pt>
    <dgm:pt modelId="{626B99E4-6A78-4866-80E1-A69F3E36D895}">
      <dgm:prSet phldrT="[Texto]"/>
      <dgm:spPr/>
      <dgm:t>
        <a:bodyPr/>
        <a:lstStyle/>
        <a:p>
          <a:r>
            <a:rPr lang="es-EC" dirty="0" smtClean="0"/>
            <a:t>Sector Textil</a:t>
          </a:r>
          <a:endParaRPr lang="es-ES" dirty="0"/>
        </a:p>
      </dgm:t>
    </dgm:pt>
    <dgm:pt modelId="{1591CD16-08D9-40FF-99A4-90FACB276330}" type="parTrans" cxnId="{51A0AB40-C452-4D0E-B5AD-37E9E4F1EB61}">
      <dgm:prSet/>
      <dgm:spPr/>
      <dgm:t>
        <a:bodyPr/>
        <a:lstStyle/>
        <a:p>
          <a:endParaRPr lang="es-ES"/>
        </a:p>
      </dgm:t>
    </dgm:pt>
    <dgm:pt modelId="{12FFF599-54EA-4690-BF8A-48A066F90A9C}" type="sibTrans" cxnId="{51A0AB40-C452-4D0E-B5AD-37E9E4F1EB61}">
      <dgm:prSet/>
      <dgm:spPr/>
      <dgm:t>
        <a:bodyPr/>
        <a:lstStyle/>
        <a:p>
          <a:endParaRPr lang="es-ES"/>
        </a:p>
      </dgm:t>
    </dgm:pt>
    <dgm:pt modelId="{D16113C3-931A-4C7A-A906-3D7C6CBE6FF7}">
      <dgm:prSet phldrT="[Texto]"/>
      <dgm:spPr/>
      <dgm:t>
        <a:bodyPr/>
        <a:lstStyle/>
        <a:p>
          <a:r>
            <a:rPr lang="es-EC" dirty="0" smtClean="0"/>
            <a:t>Protagonistas del proyecto</a:t>
          </a:r>
          <a:endParaRPr lang="es-ES" dirty="0"/>
        </a:p>
      </dgm:t>
    </dgm:pt>
    <dgm:pt modelId="{A1175EFD-6F9A-411C-8D28-657867FF4435}" type="parTrans" cxnId="{5B32D097-0205-4D21-9175-D58C109918E2}">
      <dgm:prSet/>
      <dgm:spPr/>
      <dgm:t>
        <a:bodyPr/>
        <a:lstStyle/>
        <a:p>
          <a:endParaRPr lang="es-ES"/>
        </a:p>
      </dgm:t>
    </dgm:pt>
    <dgm:pt modelId="{ABBF40D1-103E-409B-9FBB-070718F653C6}" type="sibTrans" cxnId="{5B32D097-0205-4D21-9175-D58C109918E2}">
      <dgm:prSet/>
      <dgm:spPr/>
      <dgm:t>
        <a:bodyPr/>
        <a:lstStyle/>
        <a:p>
          <a:endParaRPr lang="es-ES"/>
        </a:p>
      </dgm:t>
    </dgm:pt>
    <dgm:pt modelId="{81C5C225-13A6-46C0-AD47-6BDB3ABE8593}" type="pres">
      <dgm:prSet presAssocID="{1C5357FC-4B7E-41F7-BEB1-28B3CEA9EF7B}" presName="composite" presStyleCnt="0">
        <dgm:presLayoutVars>
          <dgm:chMax val="1"/>
          <dgm:dir/>
          <dgm:resizeHandles val="exact"/>
        </dgm:presLayoutVars>
      </dgm:prSet>
      <dgm:spPr/>
      <dgm:t>
        <a:bodyPr/>
        <a:lstStyle/>
        <a:p>
          <a:endParaRPr lang="es-ES"/>
        </a:p>
      </dgm:t>
    </dgm:pt>
    <dgm:pt modelId="{14E81821-7F9B-46DC-8BE6-146B0CB9F70F}" type="pres">
      <dgm:prSet presAssocID="{18880910-A3A3-45B3-99F3-77F8A6BE9D2A}" presName="roof" presStyleLbl="dkBgShp" presStyleIdx="0" presStyleCnt="2"/>
      <dgm:spPr/>
      <dgm:t>
        <a:bodyPr/>
        <a:lstStyle/>
        <a:p>
          <a:endParaRPr lang="es-ES"/>
        </a:p>
      </dgm:t>
    </dgm:pt>
    <dgm:pt modelId="{0CC686EF-BF25-4712-9FA9-F9401EA0438D}" type="pres">
      <dgm:prSet presAssocID="{18880910-A3A3-45B3-99F3-77F8A6BE9D2A}" presName="pillars" presStyleCnt="0"/>
      <dgm:spPr/>
    </dgm:pt>
    <dgm:pt modelId="{E5AD15BC-5D5E-4CAC-BAFE-A65FDB848541}" type="pres">
      <dgm:prSet presAssocID="{18880910-A3A3-45B3-99F3-77F8A6BE9D2A}" presName="pillar1" presStyleLbl="node1" presStyleIdx="0" presStyleCnt="3">
        <dgm:presLayoutVars>
          <dgm:bulletEnabled val="1"/>
        </dgm:presLayoutVars>
      </dgm:prSet>
      <dgm:spPr/>
      <dgm:t>
        <a:bodyPr/>
        <a:lstStyle/>
        <a:p>
          <a:endParaRPr lang="es-ES"/>
        </a:p>
      </dgm:t>
    </dgm:pt>
    <dgm:pt modelId="{5CF56A97-D694-47AA-AD94-6A9615F40955}" type="pres">
      <dgm:prSet presAssocID="{626B99E4-6A78-4866-80E1-A69F3E36D895}" presName="pillarX" presStyleLbl="node1" presStyleIdx="1" presStyleCnt="3">
        <dgm:presLayoutVars>
          <dgm:bulletEnabled val="1"/>
        </dgm:presLayoutVars>
      </dgm:prSet>
      <dgm:spPr/>
      <dgm:t>
        <a:bodyPr/>
        <a:lstStyle/>
        <a:p>
          <a:endParaRPr lang="es-ES"/>
        </a:p>
      </dgm:t>
    </dgm:pt>
    <dgm:pt modelId="{83BACF42-D656-4BDA-827E-CD5AE600DDE0}" type="pres">
      <dgm:prSet presAssocID="{D16113C3-931A-4C7A-A906-3D7C6CBE6FF7}" presName="pillarX" presStyleLbl="node1" presStyleIdx="2" presStyleCnt="3">
        <dgm:presLayoutVars>
          <dgm:bulletEnabled val="1"/>
        </dgm:presLayoutVars>
      </dgm:prSet>
      <dgm:spPr/>
      <dgm:t>
        <a:bodyPr/>
        <a:lstStyle/>
        <a:p>
          <a:endParaRPr lang="es-ES"/>
        </a:p>
      </dgm:t>
    </dgm:pt>
    <dgm:pt modelId="{38AA502A-963F-43FB-BFFA-229530A63904}" type="pres">
      <dgm:prSet presAssocID="{18880910-A3A3-45B3-99F3-77F8A6BE9D2A}" presName="base" presStyleLbl="dkBgShp" presStyleIdx="1" presStyleCnt="2"/>
      <dgm:spPr/>
    </dgm:pt>
  </dgm:ptLst>
  <dgm:cxnLst>
    <dgm:cxn modelId="{1553057A-101B-499B-BF5C-7FCD933C0583}" srcId="{1C5357FC-4B7E-41F7-BEB1-28B3CEA9EF7B}" destId="{18880910-A3A3-45B3-99F3-77F8A6BE9D2A}" srcOrd="0" destOrd="0" parTransId="{17B1F842-9BEF-4D5A-9DB3-4AEA2DCC8198}" sibTransId="{C788D0B5-596B-4E61-86CC-A7576816D5A4}"/>
    <dgm:cxn modelId="{5B32D097-0205-4D21-9175-D58C109918E2}" srcId="{18880910-A3A3-45B3-99F3-77F8A6BE9D2A}" destId="{D16113C3-931A-4C7A-A906-3D7C6CBE6FF7}" srcOrd="2" destOrd="0" parTransId="{A1175EFD-6F9A-411C-8D28-657867FF4435}" sibTransId="{ABBF40D1-103E-409B-9FBB-070718F653C6}"/>
    <dgm:cxn modelId="{210F1B2F-1A1A-400B-8DCE-374FFBA609FA}" type="presOf" srcId="{18880910-A3A3-45B3-99F3-77F8A6BE9D2A}" destId="{14E81821-7F9B-46DC-8BE6-146B0CB9F70F}" srcOrd="0" destOrd="0" presId="urn:microsoft.com/office/officeart/2005/8/layout/hList3"/>
    <dgm:cxn modelId="{0FCD5C7B-BA01-41E3-AEC7-A10712EE27F0}" type="presOf" srcId="{1C5357FC-4B7E-41F7-BEB1-28B3CEA9EF7B}" destId="{81C5C225-13A6-46C0-AD47-6BDB3ABE8593}" srcOrd="0" destOrd="0" presId="urn:microsoft.com/office/officeart/2005/8/layout/hList3"/>
    <dgm:cxn modelId="{F257FC8F-AE87-4FB5-AFD3-B5419793AAA7}" srcId="{18880910-A3A3-45B3-99F3-77F8A6BE9D2A}" destId="{156E1D80-C8D4-44BA-89CC-701A33F3C56C}" srcOrd="0" destOrd="0" parTransId="{573B75A6-AA32-4C44-8CBB-4EDCD1C1D47E}" sibTransId="{4BBB8851-BA34-430E-A9B9-058A66BF6C36}"/>
    <dgm:cxn modelId="{65C542FE-AE63-44D9-A636-AFCF55CE8FEA}" type="presOf" srcId="{D16113C3-931A-4C7A-A906-3D7C6CBE6FF7}" destId="{83BACF42-D656-4BDA-827E-CD5AE600DDE0}" srcOrd="0" destOrd="0" presId="urn:microsoft.com/office/officeart/2005/8/layout/hList3"/>
    <dgm:cxn modelId="{360EFA5B-8D03-4CFA-A6BC-C12C51945C84}" type="presOf" srcId="{626B99E4-6A78-4866-80E1-A69F3E36D895}" destId="{5CF56A97-D694-47AA-AD94-6A9615F40955}" srcOrd="0" destOrd="0" presId="urn:microsoft.com/office/officeart/2005/8/layout/hList3"/>
    <dgm:cxn modelId="{6764F60C-B509-46B1-AED6-D1A8FC171161}" type="presOf" srcId="{156E1D80-C8D4-44BA-89CC-701A33F3C56C}" destId="{E5AD15BC-5D5E-4CAC-BAFE-A65FDB848541}" srcOrd="0" destOrd="0" presId="urn:microsoft.com/office/officeart/2005/8/layout/hList3"/>
    <dgm:cxn modelId="{51A0AB40-C452-4D0E-B5AD-37E9E4F1EB61}" srcId="{18880910-A3A3-45B3-99F3-77F8A6BE9D2A}" destId="{626B99E4-6A78-4866-80E1-A69F3E36D895}" srcOrd="1" destOrd="0" parTransId="{1591CD16-08D9-40FF-99A4-90FACB276330}" sibTransId="{12FFF599-54EA-4690-BF8A-48A066F90A9C}"/>
    <dgm:cxn modelId="{41B1D8C4-B273-4D0B-BF0F-AC93E114C598}" type="presParOf" srcId="{81C5C225-13A6-46C0-AD47-6BDB3ABE8593}" destId="{14E81821-7F9B-46DC-8BE6-146B0CB9F70F}" srcOrd="0" destOrd="0" presId="urn:microsoft.com/office/officeart/2005/8/layout/hList3"/>
    <dgm:cxn modelId="{5F023081-5042-4545-AC07-A77FCCCE959B}" type="presParOf" srcId="{81C5C225-13A6-46C0-AD47-6BDB3ABE8593}" destId="{0CC686EF-BF25-4712-9FA9-F9401EA0438D}" srcOrd="1" destOrd="0" presId="urn:microsoft.com/office/officeart/2005/8/layout/hList3"/>
    <dgm:cxn modelId="{C8493B6B-AF4D-4C03-B52C-626D9A113674}" type="presParOf" srcId="{0CC686EF-BF25-4712-9FA9-F9401EA0438D}" destId="{E5AD15BC-5D5E-4CAC-BAFE-A65FDB848541}" srcOrd="0" destOrd="0" presId="urn:microsoft.com/office/officeart/2005/8/layout/hList3"/>
    <dgm:cxn modelId="{DAE7F288-75CB-4351-81C5-A9A7632227E5}" type="presParOf" srcId="{0CC686EF-BF25-4712-9FA9-F9401EA0438D}" destId="{5CF56A97-D694-47AA-AD94-6A9615F40955}" srcOrd="1" destOrd="0" presId="urn:microsoft.com/office/officeart/2005/8/layout/hList3"/>
    <dgm:cxn modelId="{32BEE9AD-FEFD-46B6-A05E-4AEF3D8A661C}" type="presParOf" srcId="{0CC686EF-BF25-4712-9FA9-F9401EA0438D}" destId="{83BACF42-D656-4BDA-827E-CD5AE600DDE0}" srcOrd="2" destOrd="0" presId="urn:microsoft.com/office/officeart/2005/8/layout/hList3"/>
    <dgm:cxn modelId="{6059C52C-0F39-402F-A59F-3ABFE8052CEE}" type="presParOf" srcId="{81C5C225-13A6-46C0-AD47-6BDB3ABE8593}" destId="{38AA502A-963F-43FB-BFFA-229530A63904}"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s-ES"/>
        </a:p>
      </dgm:t>
    </dgm:pt>
    <dgm:pt modelId="{8D395913-445A-452C-96AB-6D14E20914AF}">
      <dgm:prSet phldrT="[Texto]" custT="1"/>
      <dgm:spPr/>
      <dgm:t>
        <a:bodyPr/>
        <a:lstStyle/>
        <a:p>
          <a:r>
            <a:rPr lang="es-ES" sz="1600" b="1" dirty="0" smtClean="0"/>
            <a:t>Población objetivo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pPr algn="just"/>
          <a:r>
            <a:rPr lang="es-EC" sz="1400" dirty="0" smtClean="0"/>
            <a:t>Población universo del sector norte de Quito 381.377</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4109DADC-B057-4276-B979-F6D8AA460110}">
      <dgm:prSet phldrT="[Texto]" custT="1"/>
      <dgm:spPr/>
      <dgm:t>
        <a:bodyPr/>
        <a:lstStyle/>
        <a:p>
          <a:pPr algn="just"/>
          <a:r>
            <a:rPr lang="es-EC" sz="1400" dirty="0" smtClean="0"/>
            <a:t>Poblacion:80238</a:t>
          </a:r>
          <a:endParaRPr lang="es-ES" sz="1400" dirty="0"/>
        </a:p>
      </dgm:t>
    </dgm:pt>
    <dgm:pt modelId="{E7CFC4A6-1C67-4EFA-A4D2-E6407F19B799}" type="parTrans" cxnId="{A10DE124-815E-42E1-88BB-9EEBE8DC7DC7}">
      <dgm:prSet/>
      <dgm:spPr/>
      <dgm:t>
        <a:bodyPr/>
        <a:lstStyle/>
        <a:p>
          <a:endParaRPr lang="es-ES"/>
        </a:p>
      </dgm:t>
    </dgm:pt>
    <dgm:pt modelId="{87B6961E-4E77-48FD-9AA4-80BDA326283A}" type="sibTrans" cxnId="{A10DE124-815E-42E1-88BB-9EEBE8DC7DC7}">
      <dgm:prSet/>
      <dgm:spPr/>
      <dgm:t>
        <a:bodyPr/>
        <a:lstStyle/>
        <a:p>
          <a:endParaRPr lang="es-ES"/>
        </a:p>
      </dgm:t>
    </dgm:pt>
    <dgm:pt modelId="{04B2722E-EC1B-4787-92D4-03972250F883}">
      <dgm:prSet phldrT="[Texto]" custT="1"/>
      <dgm:spPr/>
      <dgm:t>
        <a:bodyPr/>
        <a:lstStyle/>
        <a:p>
          <a:pPr algn="just"/>
          <a:r>
            <a:rPr lang="es-ES" sz="1400" dirty="0" smtClean="0"/>
            <a:t>Jóvenes de 13 a 21 años del Distrito Metropolitano de Quito</a:t>
          </a:r>
          <a:endParaRPr lang="es-ES" sz="1400" dirty="0"/>
        </a:p>
      </dgm:t>
    </dgm:pt>
    <dgm:pt modelId="{624976F5-E66E-4A75-A319-124F83C3356D}" type="parTrans" cxnId="{8D1CA4DC-61EC-4F7D-90CD-FEF0E6545919}">
      <dgm:prSet/>
      <dgm:spPr/>
      <dgm:t>
        <a:bodyPr/>
        <a:lstStyle/>
        <a:p>
          <a:endParaRPr lang="es-ES"/>
        </a:p>
      </dgm:t>
    </dgm:pt>
    <dgm:pt modelId="{EE4D0E95-3F59-4D77-A670-A990F596C8AB}" type="sibTrans" cxnId="{8D1CA4DC-61EC-4F7D-90CD-FEF0E6545919}">
      <dgm:prSet/>
      <dgm:spPr/>
      <dgm:t>
        <a:bodyPr/>
        <a:lstStyle/>
        <a:p>
          <a:endParaRPr lang="es-ES"/>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Y="-3075">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A10DE124-815E-42E1-88BB-9EEBE8DC7DC7}" srcId="{8D395913-445A-452C-96AB-6D14E20914AF}" destId="{4109DADC-B057-4276-B979-F6D8AA460110}" srcOrd="2" destOrd="0" parTransId="{E7CFC4A6-1C67-4EFA-A4D2-E6407F19B799}" sibTransId="{87B6961E-4E77-48FD-9AA4-80BDA326283A}"/>
    <dgm:cxn modelId="{31D92E3B-495A-445F-A0EA-671FF024409D}" type="presOf" srcId="{04B2722E-EC1B-4787-92D4-03972250F883}" destId="{12439024-F73B-4E38-9AED-CBDE071647D4}" srcOrd="0" destOrd="1"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3E2A9371-6F9D-4213-AFFB-E999B6B9D22E}" type="presOf" srcId="{D56B83DD-13C4-47B5-9EC0-FB05E841DBFD}" destId="{5736E9D2-D8A9-4377-A71C-34F777C1BE74}" srcOrd="0" destOrd="0" presId="urn:microsoft.com/office/officeart/2005/8/layout/hList1"/>
    <dgm:cxn modelId="{8D1CA4DC-61EC-4F7D-90CD-FEF0E6545919}" srcId="{8D395913-445A-452C-96AB-6D14E20914AF}" destId="{04B2722E-EC1B-4787-92D4-03972250F883}" srcOrd="1" destOrd="0" parTransId="{624976F5-E66E-4A75-A319-124F83C3356D}" sibTransId="{EE4D0E95-3F59-4D77-A670-A990F596C8AB}"/>
    <dgm:cxn modelId="{D12D1E53-A945-4F9B-BDA9-446F38893FE9}" srcId="{D56B83DD-13C4-47B5-9EC0-FB05E841DBFD}" destId="{8D395913-445A-452C-96AB-6D14E20914AF}" srcOrd="0" destOrd="0" parTransId="{57FC0CDD-455E-4775-91A9-C52B5376C01A}" sibTransId="{F96750CC-5F0C-47D2-B642-C0DF0709781C}"/>
    <dgm:cxn modelId="{D159B303-EA66-4F61-A2BC-403A72610A39}" type="presOf" srcId="{F60E0385-4F97-43A7-BE1B-648B69BD6A16}" destId="{12439024-F73B-4E38-9AED-CBDE071647D4}" srcOrd="0" destOrd="0" presId="urn:microsoft.com/office/officeart/2005/8/layout/hList1"/>
    <dgm:cxn modelId="{5F1137D7-DBF6-4423-8DFC-7B23879D0FB7}" type="presOf" srcId="{8D395913-445A-452C-96AB-6D14E20914AF}" destId="{949C5ED6-1B56-4869-BE87-A8444302FF6F}" srcOrd="0" destOrd="0" presId="urn:microsoft.com/office/officeart/2005/8/layout/hList1"/>
    <dgm:cxn modelId="{D2DBFDC7-7520-4A33-8D63-E3DBAA8B8113}" type="presOf" srcId="{4109DADC-B057-4276-B979-F6D8AA460110}" destId="{12439024-F73B-4E38-9AED-CBDE071647D4}" srcOrd="0" destOrd="2" presId="urn:microsoft.com/office/officeart/2005/8/layout/hList1"/>
    <dgm:cxn modelId="{3C56DAA2-E991-47D0-B494-8202D06F6BEC}" type="presParOf" srcId="{5736E9D2-D8A9-4377-A71C-34F777C1BE74}" destId="{95A8BD35-1691-42C6-93F5-E0FC0D1A86F0}" srcOrd="0" destOrd="0" presId="urn:microsoft.com/office/officeart/2005/8/layout/hList1"/>
    <dgm:cxn modelId="{996778A8-18BD-4F99-8596-1953F5CA686F}" type="presParOf" srcId="{95A8BD35-1691-42C6-93F5-E0FC0D1A86F0}" destId="{949C5ED6-1B56-4869-BE87-A8444302FF6F}" srcOrd="0" destOrd="0" presId="urn:microsoft.com/office/officeart/2005/8/layout/hList1"/>
    <dgm:cxn modelId="{EE7946D5-FF19-42DD-B3D3-B5F59B7C5527}"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S"/>
        </a:p>
      </dgm:t>
    </dgm:pt>
    <dgm:pt modelId="{8D395913-445A-452C-96AB-6D14E20914AF}">
      <dgm:prSet phldrT="[Texto]" custT="1"/>
      <dgm:spPr/>
      <dgm:t>
        <a:bodyPr/>
        <a:lstStyle/>
        <a:p>
          <a:r>
            <a:rPr lang="es-ES" sz="1600" b="1" dirty="0" smtClean="0"/>
            <a:t>Técnicas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Encuestas</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AE451079-5941-46E0-9767-8F652A071F7A}">
      <dgm:prSet phldrT="[Texto]" custT="1"/>
      <dgm:spPr/>
      <dgm:t>
        <a:bodyPr/>
        <a:lstStyle/>
        <a:p>
          <a:endParaRPr lang="es-ES" sz="1400" dirty="0"/>
        </a:p>
      </dgm:t>
    </dgm:pt>
    <dgm:pt modelId="{06C92FB9-E888-4939-A564-754A02AAD55B}" type="parTrans" cxnId="{9C294486-BA9F-4C01-AEC0-1055A2E9423D}">
      <dgm:prSet/>
      <dgm:spPr/>
      <dgm:t>
        <a:bodyPr/>
        <a:lstStyle/>
        <a:p>
          <a:endParaRPr lang="es-ES"/>
        </a:p>
      </dgm:t>
    </dgm:pt>
    <dgm:pt modelId="{B56EBC8D-83DD-4E94-AB71-DF0BDBAB1828}" type="sibTrans" cxnId="{9C294486-BA9F-4C01-AEC0-1055A2E9423D}">
      <dgm:prSet/>
      <dgm:spPr/>
      <dgm:t>
        <a:bodyPr/>
        <a:lstStyle/>
        <a:p>
          <a:endParaRPr lang="es-ES"/>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2574" custLinFactNeighborY="-4078">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1DA6413D-FEBA-448D-8359-8EAC93196751}" type="presOf" srcId="{D56B83DD-13C4-47B5-9EC0-FB05E841DBFD}" destId="{5736E9D2-D8A9-4377-A71C-34F777C1BE74}" srcOrd="0" destOrd="0" presId="urn:microsoft.com/office/officeart/2005/8/layout/hList1"/>
    <dgm:cxn modelId="{28F9A2DE-DAC1-44F3-BA61-1D7BBF08A8C3}" type="presOf" srcId="{8D395913-445A-452C-96AB-6D14E20914AF}" destId="{949C5ED6-1B56-4869-BE87-A8444302FF6F}"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23F9BE31-F627-493F-92C2-4D3BF6B434CC}" type="presOf" srcId="{AE451079-5941-46E0-9767-8F652A071F7A}" destId="{12439024-F73B-4E38-9AED-CBDE071647D4}" srcOrd="0" destOrd="1"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76A5CB19-C270-460B-BBC1-E094C4848FC4}" type="presOf" srcId="{F60E0385-4F97-43A7-BE1B-648B69BD6A16}" destId="{12439024-F73B-4E38-9AED-CBDE071647D4}" srcOrd="0" destOrd="0" presId="urn:microsoft.com/office/officeart/2005/8/layout/hList1"/>
    <dgm:cxn modelId="{9C294486-BA9F-4C01-AEC0-1055A2E9423D}" srcId="{8D395913-445A-452C-96AB-6D14E20914AF}" destId="{AE451079-5941-46E0-9767-8F652A071F7A}" srcOrd="1" destOrd="0" parTransId="{06C92FB9-E888-4939-A564-754A02AAD55B}" sibTransId="{B56EBC8D-83DD-4E94-AB71-DF0BDBAB1828}"/>
    <dgm:cxn modelId="{19E2DE55-4E01-4157-8427-BC04EC322F13}" type="presParOf" srcId="{5736E9D2-D8A9-4377-A71C-34F777C1BE74}" destId="{95A8BD35-1691-42C6-93F5-E0FC0D1A86F0}" srcOrd="0" destOrd="0" presId="urn:microsoft.com/office/officeart/2005/8/layout/hList1"/>
    <dgm:cxn modelId="{3D48F8E8-BE2C-4D54-B632-4C88A8E7E2DE}" type="presParOf" srcId="{95A8BD35-1691-42C6-93F5-E0FC0D1A86F0}" destId="{949C5ED6-1B56-4869-BE87-A8444302FF6F}" srcOrd="0" destOrd="0" presId="urn:microsoft.com/office/officeart/2005/8/layout/hList1"/>
    <dgm:cxn modelId="{2B2CF8D5-F3BA-4FE0-8281-855D7F4C180F}"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s-ES"/>
        </a:p>
      </dgm:t>
    </dgm:pt>
    <dgm:pt modelId="{8D395913-445A-452C-96AB-6D14E20914AF}">
      <dgm:prSet phldrT="[Texto]" custT="1"/>
      <dgm:spPr/>
      <dgm:t>
        <a:bodyPr/>
        <a:lstStyle/>
        <a:p>
          <a:r>
            <a:rPr lang="es-ES" sz="1600" b="1" dirty="0" smtClean="0"/>
            <a:t>Muestra</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BCA0A630-EB49-4E25-B3A7-8AC19A2DA5D5}">
      <dgm:prSet phldrT="[Texto]" custT="1"/>
      <dgm:spPr/>
      <dgm:t>
        <a:bodyPr/>
        <a:lstStyle/>
        <a:p>
          <a:r>
            <a:rPr lang="es-ES" sz="1400" dirty="0" smtClean="0"/>
            <a:t>La muestra para el estudio fue de 203 personas.</a:t>
          </a:r>
          <a:endParaRPr lang="es-ES" sz="1400" dirty="0"/>
        </a:p>
      </dgm:t>
    </dgm:pt>
    <dgm:pt modelId="{99D080E3-5D58-4CD5-A1D1-E7066C6BF4F2}" type="parTrans" cxnId="{10A8EC0D-92C0-4ACB-BE66-C097B16EA57C}">
      <dgm:prSet/>
      <dgm:spPr/>
      <dgm:t>
        <a:bodyPr/>
        <a:lstStyle/>
        <a:p>
          <a:endParaRPr lang="es-ES"/>
        </a:p>
      </dgm:t>
    </dgm:pt>
    <dgm:pt modelId="{EDA8576C-AAAE-4C74-8C83-CAC2855F1983}" type="sibTrans" cxnId="{10A8EC0D-92C0-4ACB-BE66-C097B16EA57C}">
      <dgm:prSet/>
      <dgm:spPr/>
      <dgm:t>
        <a:bodyPr/>
        <a:lstStyle/>
        <a:p>
          <a:endParaRPr lang="es-ES"/>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2574" custLinFactNeighborY="-4078">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5FB6439D-CDBB-4389-BC81-EEBB814CD889}" type="presOf" srcId="{8D395913-445A-452C-96AB-6D14E20914AF}" destId="{949C5ED6-1B56-4869-BE87-A8444302FF6F}" srcOrd="0" destOrd="0" presId="urn:microsoft.com/office/officeart/2005/8/layout/hList1"/>
    <dgm:cxn modelId="{8C4E8D8F-D796-44B8-A5CB-602454825BF3}" type="presOf" srcId="{BCA0A630-EB49-4E25-B3A7-8AC19A2DA5D5}" destId="{12439024-F73B-4E38-9AED-CBDE071647D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6FB5D303-D08E-4953-AB11-0776F9CAA618}" type="presOf" srcId="{D56B83DD-13C4-47B5-9EC0-FB05E841DBFD}" destId="{5736E9D2-D8A9-4377-A71C-34F777C1BE74}" srcOrd="0" destOrd="0" presId="urn:microsoft.com/office/officeart/2005/8/layout/hList1"/>
    <dgm:cxn modelId="{10A8EC0D-92C0-4ACB-BE66-C097B16EA57C}" srcId="{8D395913-445A-452C-96AB-6D14E20914AF}" destId="{BCA0A630-EB49-4E25-B3A7-8AC19A2DA5D5}" srcOrd="0" destOrd="0" parTransId="{99D080E3-5D58-4CD5-A1D1-E7066C6BF4F2}" sibTransId="{EDA8576C-AAAE-4C74-8C83-CAC2855F1983}"/>
    <dgm:cxn modelId="{E267D491-18AE-42F8-93A2-26D3F09B488A}" type="presParOf" srcId="{5736E9D2-D8A9-4377-A71C-34F777C1BE74}" destId="{95A8BD35-1691-42C6-93F5-E0FC0D1A86F0}" srcOrd="0" destOrd="0" presId="urn:microsoft.com/office/officeart/2005/8/layout/hList1"/>
    <dgm:cxn modelId="{BDD368CB-6327-4393-9EEB-703404573336}" type="presParOf" srcId="{95A8BD35-1691-42C6-93F5-E0FC0D1A86F0}" destId="{949C5ED6-1B56-4869-BE87-A8444302FF6F}" srcOrd="0" destOrd="0" presId="urn:microsoft.com/office/officeart/2005/8/layout/hList1"/>
    <dgm:cxn modelId="{9001D021-9AAD-4E22-80DB-D8A6C9D5A3B7}"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s-ES"/>
        </a:p>
      </dgm:t>
    </dgm:pt>
    <dgm:pt modelId="{8D395913-445A-452C-96AB-6D14E20914AF}">
      <dgm:prSet phldrT="[Texto]" custT="1"/>
      <dgm:spPr/>
      <dgm:t>
        <a:bodyPr/>
        <a:lstStyle/>
        <a:p>
          <a:r>
            <a:rPr lang="es-ES" sz="1600" b="1" dirty="0" smtClean="0"/>
            <a:t>Tipo de muestreo estadístico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Muestreo Aleatorio Simple.</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339" custLinFactNeighborY="-4079">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026F4E2D-8EA7-4DA2-AA09-A52CC8B9DD5E}" type="presOf" srcId="{8D395913-445A-452C-96AB-6D14E20914AF}" destId="{949C5ED6-1B56-4869-BE87-A8444302FF6F}"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BD7E593C-5F83-4D07-81E1-296DBE8A8178}" type="presOf" srcId="{F60E0385-4F97-43A7-BE1B-648B69BD6A16}" destId="{12439024-F73B-4E38-9AED-CBDE071647D4}" srcOrd="0" destOrd="0" presId="urn:microsoft.com/office/officeart/2005/8/layout/hList1"/>
    <dgm:cxn modelId="{DDD08B55-4662-425E-AD97-911CDEE819D5}" type="presOf" srcId="{D56B83DD-13C4-47B5-9EC0-FB05E841DBFD}" destId="{5736E9D2-D8A9-4377-A71C-34F777C1BE7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5F542DA7-5114-446D-B5C7-36ABF0048B6B}" type="presParOf" srcId="{5736E9D2-D8A9-4377-A71C-34F777C1BE74}" destId="{95A8BD35-1691-42C6-93F5-E0FC0D1A86F0}" srcOrd="0" destOrd="0" presId="urn:microsoft.com/office/officeart/2005/8/layout/hList1"/>
    <dgm:cxn modelId="{588D84D3-3DE7-43ED-BDD4-85E6C1663811}" type="presParOf" srcId="{95A8BD35-1691-42C6-93F5-E0FC0D1A86F0}" destId="{949C5ED6-1B56-4869-BE87-A8444302FF6F}" srcOrd="0" destOrd="0" presId="urn:microsoft.com/office/officeart/2005/8/layout/hList1"/>
    <dgm:cxn modelId="{435C7F2D-09C5-4504-AB7C-FF64EA709B2B}"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B82BB1-C43E-43DE-B7B3-3606090AA3D2}"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ES"/>
        </a:p>
      </dgm:t>
    </dgm:pt>
    <dgm:pt modelId="{968297B0-5D2A-4FFA-A77F-4D4A818066ED}">
      <dgm:prSet phldrT="[Texto]"/>
      <dgm:spPr/>
      <dgm:t>
        <a:bodyPr/>
        <a:lstStyle/>
        <a:p>
          <a:r>
            <a:rPr lang="es-EC" smtClean="0"/>
            <a:t>Género</a:t>
          </a:r>
          <a:endParaRPr lang="es-ES" dirty="0"/>
        </a:p>
      </dgm:t>
    </dgm:pt>
    <dgm:pt modelId="{5F527297-ED97-4DD2-8BDB-3B07A81D4247}" type="parTrans" cxnId="{C20ADAC3-2C7A-4899-8C00-77B228F281A0}">
      <dgm:prSet/>
      <dgm:spPr/>
      <dgm:t>
        <a:bodyPr/>
        <a:lstStyle/>
        <a:p>
          <a:endParaRPr lang="es-ES"/>
        </a:p>
      </dgm:t>
    </dgm:pt>
    <dgm:pt modelId="{9666B951-A3A8-4EB4-82D8-A8B2BF730CDF}" type="sibTrans" cxnId="{C20ADAC3-2C7A-4899-8C00-77B228F281A0}">
      <dgm:prSet/>
      <dgm:spPr/>
      <dgm:t>
        <a:bodyPr/>
        <a:lstStyle/>
        <a:p>
          <a:endParaRPr lang="es-ES"/>
        </a:p>
      </dgm:t>
    </dgm:pt>
    <dgm:pt modelId="{59CDE601-7160-439D-9FEB-41D0181A8D34}">
      <dgm:prSet phldrT="[Texto]"/>
      <dgm:spPr/>
      <dgm:t>
        <a:bodyPr/>
        <a:lstStyle/>
        <a:p>
          <a:r>
            <a:rPr lang="es-EC" dirty="0" smtClean="0"/>
            <a:t>Femenino</a:t>
          </a:r>
          <a:endParaRPr lang="es-ES" dirty="0"/>
        </a:p>
      </dgm:t>
    </dgm:pt>
    <dgm:pt modelId="{90DE55B8-0196-4EBC-B38B-D675A9F0801A}" type="parTrans" cxnId="{3DD47C08-3053-45F3-A891-13083B37474A}">
      <dgm:prSet/>
      <dgm:spPr/>
      <dgm:t>
        <a:bodyPr/>
        <a:lstStyle/>
        <a:p>
          <a:endParaRPr lang="es-ES"/>
        </a:p>
      </dgm:t>
    </dgm:pt>
    <dgm:pt modelId="{C405D1AE-D8DF-48AC-B471-83E6D534DB04}" type="sibTrans" cxnId="{3DD47C08-3053-45F3-A891-13083B37474A}">
      <dgm:prSet/>
      <dgm:spPr/>
      <dgm:t>
        <a:bodyPr/>
        <a:lstStyle/>
        <a:p>
          <a:endParaRPr lang="es-ES"/>
        </a:p>
      </dgm:t>
    </dgm:pt>
    <dgm:pt modelId="{3DB864F8-C10D-4C96-89BD-6959AE2A26EF}">
      <dgm:prSet phldrT="[Texto]"/>
      <dgm:spPr/>
      <dgm:t>
        <a:bodyPr/>
        <a:lstStyle/>
        <a:p>
          <a:r>
            <a:rPr lang="es-EC" dirty="0" smtClean="0"/>
            <a:t>Masculino</a:t>
          </a:r>
          <a:endParaRPr lang="es-ES" dirty="0"/>
        </a:p>
      </dgm:t>
    </dgm:pt>
    <dgm:pt modelId="{F77F3128-984F-4607-B893-DD558C982772}" type="parTrans" cxnId="{9D3E9868-CC76-418A-9442-18630F6DA674}">
      <dgm:prSet/>
      <dgm:spPr/>
      <dgm:t>
        <a:bodyPr/>
        <a:lstStyle/>
        <a:p>
          <a:endParaRPr lang="es-ES"/>
        </a:p>
      </dgm:t>
    </dgm:pt>
    <dgm:pt modelId="{995C04E2-880A-4E2C-B00B-44D932B293F9}" type="sibTrans" cxnId="{9D3E9868-CC76-418A-9442-18630F6DA674}">
      <dgm:prSet/>
      <dgm:spPr/>
      <dgm:t>
        <a:bodyPr/>
        <a:lstStyle/>
        <a:p>
          <a:endParaRPr lang="es-ES"/>
        </a:p>
      </dgm:t>
    </dgm:pt>
    <dgm:pt modelId="{FC3B2AC7-5319-4002-A45C-9956FBBD5A1D}">
      <dgm:prSet phldrT="[Texto]"/>
      <dgm:spPr/>
      <dgm:t>
        <a:bodyPr/>
        <a:lstStyle/>
        <a:p>
          <a:r>
            <a:rPr lang="es-EC" dirty="0" smtClean="0"/>
            <a:t>Edad</a:t>
          </a:r>
          <a:endParaRPr lang="es-ES" dirty="0"/>
        </a:p>
      </dgm:t>
    </dgm:pt>
    <dgm:pt modelId="{DB264E68-EC85-45A1-80B9-4A1F3DAB9F34}" type="parTrans" cxnId="{96BA3EEE-33E3-487A-AE4C-7BB3258D1FB0}">
      <dgm:prSet/>
      <dgm:spPr/>
      <dgm:t>
        <a:bodyPr/>
        <a:lstStyle/>
        <a:p>
          <a:endParaRPr lang="es-ES"/>
        </a:p>
      </dgm:t>
    </dgm:pt>
    <dgm:pt modelId="{3A412523-B09B-4AF3-AD4B-48476F492B5F}" type="sibTrans" cxnId="{96BA3EEE-33E3-487A-AE4C-7BB3258D1FB0}">
      <dgm:prSet/>
      <dgm:spPr/>
      <dgm:t>
        <a:bodyPr/>
        <a:lstStyle/>
        <a:p>
          <a:endParaRPr lang="es-ES"/>
        </a:p>
      </dgm:t>
    </dgm:pt>
    <dgm:pt modelId="{1A5328DE-B6BC-4F49-885D-E816AC9C67D1}">
      <dgm:prSet phldrT="[Texto]"/>
      <dgm:spPr/>
      <dgm:t>
        <a:bodyPr/>
        <a:lstStyle/>
        <a:p>
          <a:r>
            <a:rPr lang="es-EC" dirty="0" smtClean="0"/>
            <a:t>13 a 15 años</a:t>
          </a:r>
          <a:endParaRPr lang="es-ES" dirty="0"/>
        </a:p>
      </dgm:t>
    </dgm:pt>
    <dgm:pt modelId="{EEAF9C00-1933-4825-997E-1167D51F82F4}" type="parTrans" cxnId="{F45A2E4E-C660-4E36-9B40-8C99CD3FF362}">
      <dgm:prSet/>
      <dgm:spPr/>
      <dgm:t>
        <a:bodyPr/>
        <a:lstStyle/>
        <a:p>
          <a:endParaRPr lang="es-ES"/>
        </a:p>
      </dgm:t>
    </dgm:pt>
    <dgm:pt modelId="{0BCDEE4D-D2A1-4E16-BBA9-5FBE3C3AF33F}" type="sibTrans" cxnId="{F45A2E4E-C660-4E36-9B40-8C99CD3FF362}">
      <dgm:prSet/>
      <dgm:spPr/>
      <dgm:t>
        <a:bodyPr/>
        <a:lstStyle/>
        <a:p>
          <a:endParaRPr lang="es-ES"/>
        </a:p>
      </dgm:t>
    </dgm:pt>
    <dgm:pt modelId="{05F64833-CF86-47E6-A8D0-46682F8B5512}">
      <dgm:prSet phldrT="[Texto]"/>
      <dgm:spPr/>
      <dgm:t>
        <a:bodyPr/>
        <a:lstStyle/>
        <a:p>
          <a:r>
            <a:rPr lang="es-EC" dirty="0" smtClean="0"/>
            <a:t>Residencia</a:t>
          </a:r>
          <a:endParaRPr lang="es-ES" dirty="0"/>
        </a:p>
      </dgm:t>
    </dgm:pt>
    <dgm:pt modelId="{A52CE667-B096-4DDF-9D27-0707CDC55484}" type="parTrans" cxnId="{1E1E4420-6A2A-4071-A82C-4DB286FAFEFF}">
      <dgm:prSet/>
      <dgm:spPr/>
      <dgm:t>
        <a:bodyPr/>
        <a:lstStyle/>
        <a:p>
          <a:endParaRPr lang="es-ES"/>
        </a:p>
      </dgm:t>
    </dgm:pt>
    <dgm:pt modelId="{565A0AAC-6CB2-4D68-B375-4DD94EE307CF}" type="sibTrans" cxnId="{1E1E4420-6A2A-4071-A82C-4DB286FAFEFF}">
      <dgm:prSet/>
      <dgm:spPr/>
      <dgm:t>
        <a:bodyPr/>
        <a:lstStyle/>
        <a:p>
          <a:endParaRPr lang="es-ES"/>
        </a:p>
      </dgm:t>
    </dgm:pt>
    <dgm:pt modelId="{08857EE8-3D51-4253-A98D-024B49F72D8F}">
      <dgm:prSet phldrT="[Texto]"/>
      <dgm:spPr/>
      <dgm:t>
        <a:bodyPr/>
        <a:lstStyle/>
        <a:p>
          <a:r>
            <a:rPr lang="es-EC" dirty="0" smtClean="0"/>
            <a:t>Norte de la ciudad</a:t>
          </a:r>
          <a:endParaRPr lang="es-ES" dirty="0"/>
        </a:p>
      </dgm:t>
    </dgm:pt>
    <dgm:pt modelId="{E68C0925-1657-471B-804D-906AFBB58A85}" type="parTrans" cxnId="{6CB3AAC7-8F8C-44CC-B0CF-A42455B0B329}">
      <dgm:prSet/>
      <dgm:spPr/>
      <dgm:t>
        <a:bodyPr/>
        <a:lstStyle/>
        <a:p>
          <a:endParaRPr lang="es-ES"/>
        </a:p>
      </dgm:t>
    </dgm:pt>
    <dgm:pt modelId="{1E716F83-4347-4363-A1CD-4A02DDA13B63}" type="sibTrans" cxnId="{6CB3AAC7-8F8C-44CC-B0CF-A42455B0B329}">
      <dgm:prSet/>
      <dgm:spPr/>
      <dgm:t>
        <a:bodyPr/>
        <a:lstStyle/>
        <a:p>
          <a:endParaRPr lang="es-ES"/>
        </a:p>
      </dgm:t>
    </dgm:pt>
    <dgm:pt modelId="{A6CC89B2-AE67-48A7-878D-E66442032BA2}">
      <dgm:prSet phldrT="[Texto]"/>
      <dgm:spPr/>
      <dgm:t>
        <a:bodyPr/>
        <a:lstStyle/>
        <a:p>
          <a:r>
            <a:rPr lang="es-EC" dirty="0" err="1" smtClean="0"/>
            <a:t>Pomasqui</a:t>
          </a:r>
          <a:r>
            <a:rPr lang="es-EC" dirty="0" smtClean="0"/>
            <a:t>-Mitad del mundo</a:t>
          </a:r>
          <a:endParaRPr lang="es-ES" dirty="0"/>
        </a:p>
      </dgm:t>
    </dgm:pt>
    <dgm:pt modelId="{2493D1CE-443D-4264-A449-D2CD77A5C324}" type="parTrans" cxnId="{C5E4339A-ACCE-4DC7-ABC2-29265C572731}">
      <dgm:prSet/>
      <dgm:spPr/>
      <dgm:t>
        <a:bodyPr/>
        <a:lstStyle/>
        <a:p>
          <a:endParaRPr lang="es-ES"/>
        </a:p>
      </dgm:t>
    </dgm:pt>
    <dgm:pt modelId="{06F41F89-4DE5-4189-9329-A14E5782533A}" type="sibTrans" cxnId="{C5E4339A-ACCE-4DC7-ABC2-29265C572731}">
      <dgm:prSet/>
      <dgm:spPr/>
      <dgm:t>
        <a:bodyPr/>
        <a:lstStyle/>
        <a:p>
          <a:endParaRPr lang="es-ES"/>
        </a:p>
      </dgm:t>
    </dgm:pt>
    <dgm:pt modelId="{E7CAF176-C695-40FD-BB31-8191A9113677}">
      <dgm:prSet phldrT="[Texto]"/>
      <dgm:spPr/>
      <dgm:t>
        <a:bodyPr/>
        <a:lstStyle/>
        <a:p>
          <a:r>
            <a:rPr lang="es-EC" dirty="0" smtClean="0"/>
            <a:t>Profesión</a:t>
          </a:r>
          <a:endParaRPr lang="es-ES" dirty="0"/>
        </a:p>
      </dgm:t>
    </dgm:pt>
    <dgm:pt modelId="{89B9B23A-1475-4F12-990D-D647441C5D3E}" type="parTrans" cxnId="{AB9C799D-1595-44EE-A095-4A9DF4E85195}">
      <dgm:prSet/>
      <dgm:spPr/>
      <dgm:t>
        <a:bodyPr/>
        <a:lstStyle/>
        <a:p>
          <a:endParaRPr lang="es-ES"/>
        </a:p>
      </dgm:t>
    </dgm:pt>
    <dgm:pt modelId="{A2ACF1E1-AB47-466D-AD6F-D09925FFEACC}" type="sibTrans" cxnId="{AB9C799D-1595-44EE-A095-4A9DF4E85195}">
      <dgm:prSet/>
      <dgm:spPr/>
      <dgm:t>
        <a:bodyPr/>
        <a:lstStyle/>
        <a:p>
          <a:endParaRPr lang="es-ES"/>
        </a:p>
      </dgm:t>
    </dgm:pt>
    <dgm:pt modelId="{1D9A6818-6175-4A2F-83FE-9ED4F06D7F51}">
      <dgm:prSet phldrT="[Texto]"/>
      <dgm:spPr/>
      <dgm:t>
        <a:bodyPr/>
        <a:lstStyle/>
        <a:p>
          <a:r>
            <a:rPr lang="es-EC" dirty="0" smtClean="0"/>
            <a:t>16 a 18 años</a:t>
          </a:r>
          <a:endParaRPr lang="es-ES" dirty="0"/>
        </a:p>
      </dgm:t>
    </dgm:pt>
    <dgm:pt modelId="{BFF0B814-571B-4714-9164-CE1C2A2091F4}" type="parTrans" cxnId="{6D24C7E9-8EE3-4D2A-B332-4C9BACB3B817}">
      <dgm:prSet/>
      <dgm:spPr/>
      <dgm:t>
        <a:bodyPr/>
        <a:lstStyle/>
        <a:p>
          <a:endParaRPr lang="es-ES"/>
        </a:p>
      </dgm:t>
    </dgm:pt>
    <dgm:pt modelId="{367FB2FE-0F08-4DE3-A59D-07E977BB488C}" type="sibTrans" cxnId="{6D24C7E9-8EE3-4D2A-B332-4C9BACB3B817}">
      <dgm:prSet/>
      <dgm:spPr/>
      <dgm:t>
        <a:bodyPr/>
        <a:lstStyle/>
        <a:p>
          <a:endParaRPr lang="es-ES"/>
        </a:p>
      </dgm:t>
    </dgm:pt>
    <dgm:pt modelId="{176CCB79-32E5-4D2B-9D83-12CF08FFBBB5}" type="pres">
      <dgm:prSet presAssocID="{8DB82BB1-C43E-43DE-B7B3-3606090AA3D2}" presName="composite" presStyleCnt="0">
        <dgm:presLayoutVars>
          <dgm:chMax val="5"/>
          <dgm:dir/>
          <dgm:animLvl val="ctr"/>
          <dgm:resizeHandles val="exact"/>
        </dgm:presLayoutVars>
      </dgm:prSet>
      <dgm:spPr/>
      <dgm:t>
        <a:bodyPr/>
        <a:lstStyle/>
        <a:p>
          <a:endParaRPr lang="es-ES"/>
        </a:p>
      </dgm:t>
    </dgm:pt>
    <dgm:pt modelId="{421F8C59-B57A-42A0-83A6-38E666003158}" type="pres">
      <dgm:prSet presAssocID="{8DB82BB1-C43E-43DE-B7B3-3606090AA3D2}" presName="cycle" presStyleCnt="0"/>
      <dgm:spPr/>
    </dgm:pt>
    <dgm:pt modelId="{B7895214-AF0B-486A-BDCB-68C849E433CF}" type="pres">
      <dgm:prSet presAssocID="{8DB82BB1-C43E-43DE-B7B3-3606090AA3D2}" presName="centerShape" presStyleCnt="0"/>
      <dgm:spPr/>
    </dgm:pt>
    <dgm:pt modelId="{D5FDAFAE-BF8E-40B5-B3C9-C7EE8D87D303}" type="pres">
      <dgm:prSet presAssocID="{8DB82BB1-C43E-43DE-B7B3-3606090AA3D2}" presName="connSite" presStyleLbl="node1" presStyleIdx="0" presStyleCnt="5"/>
      <dgm:spPr/>
    </dgm:pt>
    <dgm:pt modelId="{D6AA53C1-0BD7-478A-8C1D-18EEC4878278}" type="pres">
      <dgm:prSet presAssocID="{8DB82BB1-C43E-43DE-B7B3-3606090AA3D2}" presName="visible" presStyleLbl="node1" presStyleIdx="0" presStyleCnt="5"/>
      <dgm:spPr>
        <a:blipFill rotWithShape="0">
          <a:blip xmlns:r="http://schemas.openxmlformats.org/officeDocument/2006/relationships" r:embed="rId1"/>
          <a:stretch>
            <a:fillRect/>
          </a:stretch>
        </a:blipFill>
      </dgm:spPr>
    </dgm:pt>
    <dgm:pt modelId="{ABB1FBB9-13E0-4C30-9AA1-34965785E7A9}" type="pres">
      <dgm:prSet presAssocID="{5F527297-ED97-4DD2-8BDB-3B07A81D4247}" presName="Name25" presStyleLbl="parChTrans1D1" presStyleIdx="0" presStyleCnt="4"/>
      <dgm:spPr/>
      <dgm:t>
        <a:bodyPr/>
        <a:lstStyle/>
        <a:p>
          <a:endParaRPr lang="es-ES"/>
        </a:p>
      </dgm:t>
    </dgm:pt>
    <dgm:pt modelId="{C5804A6A-2022-41BA-8274-530753313D86}" type="pres">
      <dgm:prSet presAssocID="{968297B0-5D2A-4FFA-A77F-4D4A818066ED}" presName="node" presStyleCnt="0"/>
      <dgm:spPr/>
    </dgm:pt>
    <dgm:pt modelId="{C691BC8F-B201-4131-AD40-CE4F1473A717}" type="pres">
      <dgm:prSet presAssocID="{968297B0-5D2A-4FFA-A77F-4D4A818066ED}" presName="parentNode" presStyleLbl="node1" presStyleIdx="1" presStyleCnt="5">
        <dgm:presLayoutVars>
          <dgm:chMax val="1"/>
          <dgm:bulletEnabled val="1"/>
        </dgm:presLayoutVars>
      </dgm:prSet>
      <dgm:spPr/>
      <dgm:t>
        <a:bodyPr/>
        <a:lstStyle/>
        <a:p>
          <a:endParaRPr lang="es-ES"/>
        </a:p>
      </dgm:t>
    </dgm:pt>
    <dgm:pt modelId="{2E092FBD-6D55-4A56-8381-32AB96DF76EE}" type="pres">
      <dgm:prSet presAssocID="{968297B0-5D2A-4FFA-A77F-4D4A818066ED}" presName="childNode" presStyleLbl="revTx" presStyleIdx="0" presStyleCnt="3">
        <dgm:presLayoutVars>
          <dgm:bulletEnabled val="1"/>
        </dgm:presLayoutVars>
      </dgm:prSet>
      <dgm:spPr/>
      <dgm:t>
        <a:bodyPr/>
        <a:lstStyle/>
        <a:p>
          <a:endParaRPr lang="es-ES"/>
        </a:p>
      </dgm:t>
    </dgm:pt>
    <dgm:pt modelId="{F227CD1A-B989-4008-A763-B6BCE5CA135F}" type="pres">
      <dgm:prSet presAssocID="{DB264E68-EC85-45A1-80B9-4A1F3DAB9F34}" presName="Name25" presStyleLbl="parChTrans1D1" presStyleIdx="1" presStyleCnt="4"/>
      <dgm:spPr/>
      <dgm:t>
        <a:bodyPr/>
        <a:lstStyle/>
        <a:p>
          <a:endParaRPr lang="es-ES"/>
        </a:p>
      </dgm:t>
    </dgm:pt>
    <dgm:pt modelId="{053B2EA7-8ACF-40E9-823C-2811E7A121D9}" type="pres">
      <dgm:prSet presAssocID="{FC3B2AC7-5319-4002-A45C-9956FBBD5A1D}" presName="node" presStyleCnt="0"/>
      <dgm:spPr/>
    </dgm:pt>
    <dgm:pt modelId="{4D1E3DE1-DDC5-4A6B-8CEC-75DB77316B9C}" type="pres">
      <dgm:prSet presAssocID="{FC3B2AC7-5319-4002-A45C-9956FBBD5A1D}" presName="parentNode" presStyleLbl="node1" presStyleIdx="2" presStyleCnt="5">
        <dgm:presLayoutVars>
          <dgm:chMax val="1"/>
          <dgm:bulletEnabled val="1"/>
        </dgm:presLayoutVars>
      </dgm:prSet>
      <dgm:spPr/>
      <dgm:t>
        <a:bodyPr/>
        <a:lstStyle/>
        <a:p>
          <a:endParaRPr lang="es-ES"/>
        </a:p>
      </dgm:t>
    </dgm:pt>
    <dgm:pt modelId="{43C346C7-5153-473A-961C-D4767D0CB865}" type="pres">
      <dgm:prSet presAssocID="{FC3B2AC7-5319-4002-A45C-9956FBBD5A1D}" presName="childNode" presStyleLbl="revTx" presStyleIdx="1" presStyleCnt="3">
        <dgm:presLayoutVars>
          <dgm:bulletEnabled val="1"/>
        </dgm:presLayoutVars>
      </dgm:prSet>
      <dgm:spPr/>
      <dgm:t>
        <a:bodyPr/>
        <a:lstStyle/>
        <a:p>
          <a:endParaRPr lang="es-ES"/>
        </a:p>
      </dgm:t>
    </dgm:pt>
    <dgm:pt modelId="{47DAC8B9-F617-434F-ACF9-E459984428DD}" type="pres">
      <dgm:prSet presAssocID="{A52CE667-B096-4DDF-9D27-0707CDC55484}" presName="Name25" presStyleLbl="parChTrans1D1" presStyleIdx="2" presStyleCnt="4"/>
      <dgm:spPr/>
      <dgm:t>
        <a:bodyPr/>
        <a:lstStyle/>
        <a:p>
          <a:endParaRPr lang="es-ES"/>
        </a:p>
      </dgm:t>
    </dgm:pt>
    <dgm:pt modelId="{D113DAAC-8A09-4C89-B720-BDADB4C69DEB}" type="pres">
      <dgm:prSet presAssocID="{05F64833-CF86-47E6-A8D0-46682F8B5512}" presName="node" presStyleCnt="0"/>
      <dgm:spPr/>
    </dgm:pt>
    <dgm:pt modelId="{258625FC-FD0F-47B7-9A37-1C3E3880D2CE}" type="pres">
      <dgm:prSet presAssocID="{05F64833-CF86-47E6-A8D0-46682F8B5512}" presName="parentNode" presStyleLbl="node1" presStyleIdx="3" presStyleCnt="5">
        <dgm:presLayoutVars>
          <dgm:chMax val="1"/>
          <dgm:bulletEnabled val="1"/>
        </dgm:presLayoutVars>
      </dgm:prSet>
      <dgm:spPr/>
      <dgm:t>
        <a:bodyPr/>
        <a:lstStyle/>
        <a:p>
          <a:endParaRPr lang="es-ES"/>
        </a:p>
      </dgm:t>
    </dgm:pt>
    <dgm:pt modelId="{81D6346A-2BAF-48A4-AC7F-5B8121C6ACFE}" type="pres">
      <dgm:prSet presAssocID="{05F64833-CF86-47E6-A8D0-46682F8B5512}" presName="childNode" presStyleLbl="revTx" presStyleIdx="2" presStyleCnt="3">
        <dgm:presLayoutVars>
          <dgm:bulletEnabled val="1"/>
        </dgm:presLayoutVars>
      </dgm:prSet>
      <dgm:spPr/>
      <dgm:t>
        <a:bodyPr/>
        <a:lstStyle/>
        <a:p>
          <a:endParaRPr lang="es-ES"/>
        </a:p>
      </dgm:t>
    </dgm:pt>
    <dgm:pt modelId="{B6460BE5-4652-4D89-8AA0-414C45D19357}" type="pres">
      <dgm:prSet presAssocID="{89B9B23A-1475-4F12-990D-D647441C5D3E}" presName="Name25" presStyleLbl="parChTrans1D1" presStyleIdx="3" presStyleCnt="4"/>
      <dgm:spPr/>
      <dgm:t>
        <a:bodyPr/>
        <a:lstStyle/>
        <a:p>
          <a:endParaRPr lang="es-ES"/>
        </a:p>
      </dgm:t>
    </dgm:pt>
    <dgm:pt modelId="{18734251-9C8F-42A3-8350-79356FF78F6F}" type="pres">
      <dgm:prSet presAssocID="{E7CAF176-C695-40FD-BB31-8191A9113677}" presName="node" presStyleCnt="0"/>
      <dgm:spPr/>
    </dgm:pt>
    <dgm:pt modelId="{FE70802A-0C42-4E4E-A54B-4B48F2543731}" type="pres">
      <dgm:prSet presAssocID="{E7CAF176-C695-40FD-BB31-8191A9113677}" presName="parentNode" presStyleLbl="node1" presStyleIdx="4" presStyleCnt="5">
        <dgm:presLayoutVars>
          <dgm:chMax val="1"/>
          <dgm:bulletEnabled val="1"/>
        </dgm:presLayoutVars>
      </dgm:prSet>
      <dgm:spPr/>
      <dgm:t>
        <a:bodyPr/>
        <a:lstStyle/>
        <a:p>
          <a:endParaRPr lang="es-ES"/>
        </a:p>
      </dgm:t>
    </dgm:pt>
    <dgm:pt modelId="{99C91C87-1F44-43D1-9129-81F81F8D26CD}" type="pres">
      <dgm:prSet presAssocID="{E7CAF176-C695-40FD-BB31-8191A9113677}" presName="childNode" presStyleLbl="revTx" presStyleIdx="2" presStyleCnt="3">
        <dgm:presLayoutVars>
          <dgm:bulletEnabled val="1"/>
        </dgm:presLayoutVars>
      </dgm:prSet>
      <dgm:spPr/>
    </dgm:pt>
  </dgm:ptLst>
  <dgm:cxnLst>
    <dgm:cxn modelId="{96BA3EEE-33E3-487A-AE4C-7BB3258D1FB0}" srcId="{8DB82BB1-C43E-43DE-B7B3-3606090AA3D2}" destId="{FC3B2AC7-5319-4002-A45C-9956FBBD5A1D}" srcOrd="1" destOrd="0" parTransId="{DB264E68-EC85-45A1-80B9-4A1F3DAB9F34}" sibTransId="{3A412523-B09B-4AF3-AD4B-48476F492B5F}"/>
    <dgm:cxn modelId="{DB320130-2F92-46B9-984F-8E0FE0CF3DC4}" type="presOf" srcId="{08857EE8-3D51-4253-A98D-024B49F72D8F}" destId="{81D6346A-2BAF-48A4-AC7F-5B8121C6ACFE}" srcOrd="0" destOrd="0" presId="urn:microsoft.com/office/officeart/2005/8/layout/radial2"/>
    <dgm:cxn modelId="{C20ADAC3-2C7A-4899-8C00-77B228F281A0}" srcId="{8DB82BB1-C43E-43DE-B7B3-3606090AA3D2}" destId="{968297B0-5D2A-4FFA-A77F-4D4A818066ED}" srcOrd="0" destOrd="0" parTransId="{5F527297-ED97-4DD2-8BDB-3B07A81D4247}" sibTransId="{9666B951-A3A8-4EB4-82D8-A8B2BF730CDF}"/>
    <dgm:cxn modelId="{6D24C7E9-8EE3-4D2A-B332-4C9BACB3B817}" srcId="{FC3B2AC7-5319-4002-A45C-9956FBBD5A1D}" destId="{1D9A6818-6175-4A2F-83FE-9ED4F06D7F51}" srcOrd="1" destOrd="0" parTransId="{BFF0B814-571B-4714-9164-CE1C2A2091F4}" sibTransId="{367FB2FE-0F08-4DE3-A59D-07E977BB488C}"/>
    <dgm:cxn modelId="{856E8040-F2AA-4F24-A093-F2DE738CE7A4}" type="presOf" srcId="{A6CC89B2-AE67-48A7-878D-E66442032BA2}" destId="{81D6346A-2BAF-48A4-AC7F-5B8121C6ACFE}" srcOrd="0" destOrd="1" presId="urn:microsoft.com/office/officeart/2005/8/layout/radial2"/>
    <dgm:cxn modelId="{C5770E2C-2A36-498A-A0D8-8C71B5A82F3A}" type="presOf" srcId="{1A5328DE-B6BC-4F49-885D-E816AC9C67D1}" destId="{43C346C7-5153-473A-961C-D4767D0CB865}" srcOrd="0" destOrd="0" presId="urn:microsoft.com/office/officeart/2005/8/layout/radial2"/>
    <dgm:cxn modelId="{A7A1C1FF-3B2E-4A07-9B31-49AF2BC4B161}" type="presOf" srcId="{05F64833-CF86-47E6-A8D0-46682F8B5512}" destId="{258625FC-FD0F-47B7-9A37-1C3E3880D2CE}" srcOrd="0" destOrd="0" presId="urn:microsoft.com/office/officeart/2005/8/layout/radial2"/>
    <dgm:cxn modelId="{01755916-3618-4A0C-BB7F-C0DA1421578C}" type="presOf" srcId="{89B9B23A-1475-4F12-990D-D647441C5D3E}" destId="{B6460BE5-4652-4D89-8AA0-414C45D19357}" srcOrd="0" destOrd="0" presId="urn:microsoft.com/office/officeart/2005/8/layout/radial2"/>
    <dgm:cxn modelId="{1361179F-20CB-42B7-9F6E-188F73055490}" type="presOf" srcId="{59CDE601-7160-439D-9FEB-41D0181A8D34}" destId="{2E092FBD-6D55-4A56-8381-32AB96DF76EE}" srcOrd="0" destOrd="0" presId="urn:microsoft.com/office/officeart/2005/8/layout/radial2"/>
    <dgm:cxn modelId="{3DD6240D-F9FC-4EFA-9EC1-09132FA8C540}" type="presOf" srcId="{8DB82BB1-C43E-43DE-B7B3-3606090AA3D2}" destId="{176CCB79-32E5-4D2B-9D83-12CF08FFBBB5}" srcOrd="0" destOrd="0" presId="urn:microsoft.com/office/officeart/2005/8/layout/radial2"/>
    <dgm:cxn modelId="{A0FEC0CD-46AC-4057-BB59-70BB645BD2BA}" type="presOf" srcId="{1D9A6818-6175-4A2F-83FE-9ED4F06D7F51}" destId="{43C346C7-5153-473A-961C-D4767D0CB865}" srcOrd="0" destOrd="1" presId="urn:microsoft.com/office/officeart/2005/8/layout/radial2"/>
    <dgm:cxn modelId="{C5E4339A-ACCE-4DC7-ABC2-29265C572731}" srcId="{05F64833-CF86-47E6-A8D0-46682F8B5512}" destId="{A6CC89B2-AE67-48A7-878D-E66442032BA2}" srcOrd="1" destOrd="0" parTransId="{2493D1CE-443D-4264-A449-D2CD77A5C324}" sibTransId="{06F41F89-4DE5-4189-9329-A14E5782533A}"/>
    <dgm:cxn modelId="{8785949A-B44A-42C7-A201-35C69F5DA4D6}" type="presOf" srcId="{968297B0-5D2A-4FFA-A77F-4D4A818066ED}" destId="{C691BC8F-B201-4131-AD40-CE4F1473A717}" srcOrd="0" destOrd="0" presId="urn:microsoft.com/office/officeart/2005/8/layout/radial2"/>
    <dgm:cxn modelId="{3DF18940-9E2D-4ABD-89C5-DBD78AF9937F}" type="presOf" srcId="{A52CE667-B096-4DDF-9D27-0707CDC55484}" destId="{47DAC8B9-F617-434F-ACF9-E459984428DD}" srcOrd="0" destOrd="0" presId="urn:microsoft.com/office/officeart/2005/8/layout/radial2"/>
    <dgm:cxn modelId="{EB0DE606-4DC0-4EB3-920D-EF8A8ED440DE}" type="presOf" srcId="{3DB864F8-C10D-4C96-89BD-6959AE2A26EF}" destId="{2E092FBD-6D55-4A56-8381-32AB96DF76EE}" srcOrd="0" destOrd="1" presId="urn:microsoft.com/office/officeart/2005/8/layout/radial2"/>
    <dgm:cxn modelId="{6CB3AAC7-8F8C-44CC-B0CF-A42455B0B329}" srcId="{05F64833-CF86-47E6-A8D0-46682F8B5512}" destId="{08857EE8-3D51-4253-A98D-024B49F72D8F}" srcOrd="0" destOrd="0" parTransId="{E68C0925-1657-471B-804D-906AFBB58A85}" sibTransId="{1E716F83-4347-4363-A1CD-4A02DDA13B63}"/>
    <dgm:cxn modelId="{F46AC51B-7ECE-4215-862B-F856D6E14319}" type="presOf" srcId="{E7CAF176-C695-40FD-BB31-8191A9113677}" destId="{FE70802A-0C42-4E4E-A54B-4B48F2543731}" srcOrd="0" destOrd="0" presId="urn:microsoft.com/office/officeart/2005/8/layout/radial2"/>
    <dgm:cxn modelId="{CC62CC79-3ECD-4EEE-AEAB-F931D29A4989}" type="presOf" srcId="{FC3B2AC7-5319-4002-A45C-9956FBBD5A1D}" destId="{4D1E3DE1-DDC5-4A6B-8CEC-75DB77316B9C}" srcOrd="0" destOrd="0" presId="urn:microsoft.com/office/officeart/2005/8/layout/radial2"/>
    <dgm:cxn modelId="{3DD47C08-3053-45F3-A891-13083B37474A}" srcId="{968297B0-5D2A-4FFA-A77F-4D4A818066ED}" destId="{59CDE601-7160-439D-9FEB-41D0181A8D34}" srcOrd="0" destOrd="0" parTransId="{90DE55B8-0196-4EBC-B38B-D675A9F0801A}" sibTransId="{C405D1AE-D8DF-48AC-B471-83E6D534DB04}"/>
    <dgm:cxn modelId="{AB9C799D-1595-44EE-A095-4A9DF4E85195}" srcId="{8DB82BB1-C43E-43DE-B7B3-3606090AA3D2}" destId="{E7CAF176-C695-40FD-BB31-8191A9113677}" srcOrd="3" destOrd="0" parTransId="{89B9B23A-1475-4F12-990D-D647441C5D3E}" sibTransId="{A2ACF1E1-AB47-466D-AD6F-D09925FFEACC}"/>
    <dgm:cxn modelId="{9D3E9868-CC76-418A-9442-18630F6DA674}" srcId="{968297B0-5D2A-4FFA-A77F-4D4A818066ED}" destId="{3DB864F8-C10D-4C96-89BD-6959AE2A26EF}" srcOrd="1" destOrd="0" parTransId="{F77F3128-984F-4607-B893-DD558C982772}" sibTransId="{995C04E2-880A-4E2C-B00B-44D932B293F9}"/>
    <dgm:cxn modelId="{7829F684-E8C5-408E-B6D3-812186C8FB0C}" type="presOf" srcId="{DB264E68-EC85-45A1-80B9-4A1F3DAB9F34}" destId="{F227CD1A-B989-4008-A763-B6BCE5CA135F}" srcOrd="0" destOrd="0" presId="urn:microsoft.com/office/officeart/2005/8/layout/radial2"/>
    <dgm:cxn modelId="{5623E958-9057-43C8-B552-551358738AE0}" type="presOf" srcId="{5F527297-ED97-4DD2-8BDB-3B07A81D4247}" destId="{ABB1FBB9-13E0-4C30-9AA1-34965785E7A9}" srcOrd="0" destOrd="0" presId="urn:microsoft.com/office/officeart/2005/8/layout/radial2"/>
    <dgm:cxn modelId="{1E1E4420-6A2A-4071-A82C-4DB286FAFEFF}" srcId="{8DB82BB1-C43E-43DE-B7B3-3606090AA3D2}" destId="{05F64833-CF86-47E6-A8D0-46682F8B5512}" srcOrd="2" destOrd="0" parTransId="{A52CE667-B096-4DDF-9D27-0707CDC55484}" sibTransId="{565A0AAC-6CB2-4D68-B375-4DD94EE307CF}"/>
    <dgm:cxn modelId="{F45A2E4E-C660-4E36-9B40-8C99CD3FF362}" srcId="{FC3B2AC7-5319-4002-A45C-9956FBBD5A1D}" destId="{1A5328DE-B6BC-4F49-885D-E816AC9C67D1}" srcOrd="0" destOrd="0" parTransId="{EEAF9C00-1933-4825-997E-1167D51F82F4}" sibTransId="{0BCDEE4D-D2A1-4E16-BBA9-5FBE3C3AF33F}"/>
    <dgm:cxn modelId="{2A14D1A2-49BE-4F73-B8C4-E5C1E2234FA7}" type="presParOf" srcId="{176CCB79-32E5-4D2B-9D83-12CF08FFBBB5}" destId="{421F8C59-B57A-42A0-83A6-38E666003158}" srcOrd="0" destOrd="0" presId="urn:microsoft.com/office/officeart/2005/8/layout/radial2"/>
    <dgm:cxn modelId="{4498A6F2-00C8-4BBC-9E88-5EEA581C9858}" type="presParOf" srcId="{421F8C59-B57A-42A0-83A6-38E666003158}" destId="{B7895214-AF0B-486A-BDCB-68C849E433CF}" srcOrd="0" destOrd="0" presId="urn:microsoft.com/office/officeart/2005/8/layout/radial2"/>
    <dgm:cxn modelId="{06ED69FB-DB6D-49A9-BC51-9051F4D3AD2A}" type="presParOf" srcId="{B7895214-AF0B-486A-BDCB-68C849E433CF}" destId="{D5FDAFAE-BF8E-40B5-B3C9-C7EE8D87D303}" srcOrd="0" destOrd="0" presId="urn:microsoft.com/office/officeart/2005/8/layout/radial2"/>
    <dgm:cxn modelId="{57DFB75E-5701-43DE-A9BC-38E6E596E4EE}" type="presParOf" srcId="{B7895214-AF0B-486A-BDCB-68C849E433CF}" destId="{D6AA53C1-0BD7-478A-8C1D-18EEC4878278}" srcOrd="1" destOrd="0" presId="urn:microsoft.com/office/officeart/2005/8/layout/radial2"/>
    <dgm:cxn modelId="{1528F2E4-18CF-49AB-B354-E864B10FA16E}" type="presParOf" srcId="{421F8C59-B57A-42A0-83A6-38E666003158}" destId="{ABB1FBB9-13E0-4C30-9AA1-34965785E7A9}" srcOrd="1" destOrd="0" presId="urn:microsoft.com/office/officeart/2005/8/layout/radial2"/>
    <dgm:cxn modelId="{EAC1FC2B-DCAD-4576-A5BD-769C6DB03596}" type="presParOf" srcId="{421F8C59-B57A-42A0-83A6-38E666003158}" destId="{C5804A6A-2022-41BA-8274-530753313D86}" srcOrd="2" destOrd="0" presId="urn:microsoft.com/office/officeart/2005/8/layout/radial2"/>
    <dgm:cxn modelId="{D13675C5-5D35-4E64-B0D1-D2F37476113F}" type="presParOf" srcId="{C5804A6A-2022-41BA-8274-530753313D86}" destId="{C691BC8F-B201-4131-AD40-CE4F1473A717}" srcOrd="0" destOrd="0" presId="urn:microsoft.com/office/officeart/2005/8/layout/radial2"/>
    <dgm:cxn modelId="{FCE7E85B-A817-42CB-B321-8BE437757595}" type="presParOf" srcId="{C5804A6A-2022-41BA-8274-530753313D86}" destId="{2E092FBD-6D55-4A56-8381-32AB96DF76EE}" srcOrd="1" destOrd="0" presId="urn:microsoft.com/office/officeart/2005/8/layout/radial2"/>
    <dgm:cxn modelId="{C5E33D9B-6261-44C0-B84A-3DF2982AA0BD}" type="presParOf" srcId="{421F8C59-B57A-42A0-83A6-38E666003158}" destId="{F227CD1A-B989-4008-A763-B6BCE5CA135F}" srcOrd="3" destOrd="0" presId="urn:microsoft.com/office/officeart/2005/8/layout/radial2"/>
    <dgm:cxn modelId="{38041814-1DB7-4973-8937-EC35A611A52D}" type="presParOf" srcId="{421F8C59-B57A-42A0-83A6-38E666003158}" destId="{053B2EA7-8ACF-40E9-823C-2811E7A121D9}" srcOrd="4" destOrd="0" presId="urn:microsoft.com/office/officeart/2005/8/layout/radial2"/>
    <dgm:cxn modelId="{B56AB779-B2ED-4EBC-9E7B-46A15DAA17AD}" type="presParOf" srcId="{053B2EA7-8ACF-40E9-823C-2811E7A121D9}" destId="{4D1E3DE1-DDC5-4A6B-8CEC-75DB77316B9C}" srcOrd="0" destOrd="0" presId="urn:microsoft.com/office/officeart/2005/8/layout/radial2"/>
    <dgm:cxn modelId="{9FB4D646-A0FF-432E-8322-694822A47553}" type="presParOf" srcId="{053B2EA7-8ACF-40E9-823C-2811E7A121D9}" destId="{43C346C7-5153-473A-961C-D4767D0CB865}" srcOrd="1" destOrd="0" presId="urn:microsoft.com/office/officeart/2005/8/layout/radial2"/>
    <dgm:cxn modelId="{825A6169-5B21-421A-AD80-BAB9CEF8827C}" type="presParOf" srcId="{421F8C59-B57A-42A0-83A6-38E666003158}" destId="{47DAC8B9-F617-434F-ACF9-E459984428DD}" srcOrd="5" destOrd="0" presId="urn:microsoft.com/office/officeart/2005/8/layout/radial2"/>
    <dgm:cxn modelId="{4FE0DCC3-C40D-48C7-B224-366DC3DC6A9E}" type="presParOf" srcId="{421F8C59-B57A-42A0-83A6-38E666003158}" destId="{D113DAAC-8A09-4C89-B720-BDADB4C69DEB}" srcOrd="6" destOrd="0" presId="urn:microsoft.com/office/officeart/2005/8/layout/radial2"/>
    <dgm:cxn modelId="{0A162E85-9615-44EE-8CFF-76EF621868F0}" type="presParOf" srcId="{D113DAAC-8A09-4C89-B720-BDADB4C69DEB}" destId="{258625FC-FD0F-47B7-9A37-1C3E3880D2CE}" srcOrd="0" destOrd="0" presId="urn:microsoft.com/office/officeart/2005/8/layout/radial2"/>
    <dgm:cxn modelId="{8E9E2EED-553D-496C-9D65-927F77336478}" type="presParOf" srcId="{D113DAAC-8A09-4C89-B720-BDADB4C69DEB}" destId="{81D6346A-2BAF-48A4-AC7F-5B8121C6ACFE}" srcOrd="1" destOrd="0" presId="urn:microsoft.com/office/officeart/2005/8/layout/radial2"/>
    <dgm:cxn modelId="{56392CF9-E8C5-484E-B338-7CF894994359}" type="presParOf" srcId="{421F8C59-B57A-42A0-83A6-38E666003158}" destId="{B6460BE5-4652-4D89-8AA0-414C45D19357}" srcOrd="7" destOrd="0" presId="urn:microsoft.com/office/officeart/2005/8/layout/radial2"/>
    <dgm:cxn modelId="{F6EB9382-1926-4591-BEED-03D7F821E32F}" type="presParOf" srcId="{421F8C59-B57A-42A0-83A6-38E666003158}" destId="{18734251-9C8F-42A3-8350-79356FF78F6F}" srcOrd="8" destOrd="0" presId="urn:microsoft.com/office/officeart/2005/8/layout/radial2"/>
    <dgm:cxn modelId="{0C85042D-D6EF-483D-98A0-549608155080}" type="presParOf" srcId="{18734251-9C8F-42A3-8350-79356FF78F6F}" destId="{FE70802A-0C42-4E4E-A54B-4B48F2543731}" srcOrd="0" destOrd="0" presId="urn:microsoft.com/office/officeart/2005/8/layout/radial2"/>
    <dgm:cxn modelId="{6CFD1231-E8E1-406A-BE55-EB272C134331}" type="presParOf" srcId="{18734251-9C8F-42A3-8350-79356FF78F6F}" destId="{99C91C87-1F44-43D1-9129-81F81F8D26CD}"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601C7F6-55AA-4D19-8505-CC75F08324F9}"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s-ES"/>
        </a:p>
      </dgm:t>
    </dgm:pt>
    <dgm:pt modelId="{C3559652-197A-4544-8B47-E91386A5A684}">
      <dgm:prSet phldrT="[Texto]"/>
      <dgm:spPr/>
      <dgm:t>
        <a:bodyPr/>
        <a:lstStyle/>
        <a:p>
          <a:r>
            <a:rPr lang="es-EC" dirty="0" smtClean="0"/>
            <a:t>Obtener admiración del grupo social</a:t>
          </a:r>
          <a:endParaRPr lang="es-ES" dirty="0"/>
        </a:p>
      </dgm:t>
    </dgm:pt>
    <dgm:pt modelId="{A8E2FC5D-AAF5-4A96-A7F4-410042D5AF2A}" type="parTrans" cxnId="{9E2AA5B9-4D27-4C6E-8DAD-46F05BA8E9F1}">
      <dgm:prSet/>
      <dgm:spPr/>
      <dgm:t>
        <a:bodyPr/>
        <a:lstStyle/>
        <a:p>
          <a:endParaRPr lang="es-ES"/>
        </a:p>
      </dgm:t>
    </dgm:pt>
    <dgm:pt modelId="{F18F1821-A713-4562-BFD8-2B6426B1B956}" type="sibTrans" cxnId="{9E2AA5B9-4D27-4C6E-8DAD-46F05BA8E9F1}">
      <dgm:prSet/>
      <dgm:spPr/>
      <dgm:t>
        <a:bodyPr/>
        <a:lstStyle/>
        <a:p>
          <a:endParaRPr lang="es-ES"/>
        </a:p>
      </dgm:t>
    </dgm:pt>
    <dgm:pt modelId="{B332C3D2-44D4-4FB9-94AA-56A12BE6AAB1}">
      <dgm:prSet phldrT="[Texto]"/>
      <dgm:spPr/>
      <dgm:t>
        <a:bodyPr/>
        <a:lstStyle/>
        <a:p>
          <a:r>
            <a:rPr lang="es-EC" dirty="0" smtClean="0"/>
            <a:t>0.49%</a:t>
          </a:r>
          <a:endParaRPr lang="es-ES" dirty="0"/>
        </a:p>
      </dgm:t>
    </dgm:pt>
    <dgm:pt modelId="{E3E937CB-8175-4BC9-B722-C87783E1BB2D}" type="parTrans" cxnId="{EB25887F-BE88-4672-9EFB-C669E593B8EE}">
      <dgm:prSet/>
      <dgm:spPr/>
      <dgm:t>
        <a:bodyPr/>
        <a:lstStyle/>
        <a:p>
          <a:endParaRPr lang="es-ES"/>
        </a:p>
      </dgm:t>
    </dgm:pt>
    <dgm:pt modelId="{F1A87BA8-7D12-47ED-A126-962604467832}" type="sibTrans" cxnId="{EB25887F-BE88-4672-9EFB-C669E593B8EE}">
      <dgm:prSet/>
      <dgm:spPr/>
      <dgm:t>
        <a:bodyPr/>
        <a:lstStyle/>
        <a:p>
          <a:endParaRPr lang="es-ES"/>
        </a:p>
      </dgm:t>
    </dgm:pt>
    <dgm:pt modelId="{F78B2250-2B57-4E65-A9C5-2BBCBAB30880}">
      <dgm:prSet phldrT="[Texto]"/>
      <dgm:spPr/>
      <dgm:t>
        <a:bodyPr/>
        <a:lstStyle/>
        <a:p>
          <a:r>
            <a:rPr lang="es-EC" dirty="0" smtClean="0"/>
            <a:t>Por placer</a:t>
          </a:r>
          <a:endParaRPr lang="es-ES" dirty="0"/>
        </a:p>
      </dgm:t>
    </dgm:pt>
    <dgm:pt modelId="{48326BA4-846E-48A8-BEEA-5B38868811AD}" type="parTrans" cxnId="{2C82ABB8-E544-49EF-A3F2-3F7E7CD23772}">
      <dgm:prSet/>
      <dgm:spPr/>
      <dgm:t>
        <a:bodyPr/>
        <a:lstStyle/>
        <a:p>
          <a:endParaRPr lang="es-ES"/>
        </a:p>
      </dgm:t>
    </dgm:pt>
    <dgm:pt modelId="{B31B06D7-A4EB-478B-8CA3-99DB27426126}" type="sibTrans" cxnId="{2C82ABB8-E544-49EF-A3F2-3F7E7CD23772}">
      <dgm:prSet/>
      <dgm:spPr/>
      <dgm:t>
        <a:bodyPr/>
        <a:lstStyle/>
        <a:p>
          <a:endParaRPr lang="es-ES"/>
        </a:p>
      </dgm:t>
    </dgm:pt>
    <dgm:pt modelId="{F66E0861-6CAE-41F0-90C7-C29D1D21A460}">
      <dgm:prSet phldrT="[Texto]"/>
      <dgm:spPr/>
      <dgm:t>
        <a:bodyPr/>
        <a:lstStyle/>
        <a:p>
          <a:r>
            <a:rPr lang="es-EC" dirty="0" smtClean="0"/>
            <a:t>14.78%</a:t>
          </a:r>
          <a:endParaRPr lang="es-ES" dirty="0"/>
        </a:p>
      </dgm:t>
    </dgm:pt>
    <dgm:pt modelId="{C11D6C14-1314-4EE9-A25A-650DBE8DF508}" type="parTrans" cxnId="{B489114F-E427-4644-9C2D-928A8E5CDBBF}">
      <dgm:prSet/>
      <dgm:spPr/>
      <dgm:t>
        <a:bodyPr/>
        <a:lstStyle/>
        <a:p>
          <a:endParaRPr lang="es-ES"/>
        </a:p>
      </dgm:t>
    </dgm:pt>
    <dgm:pt modelId="{B9D5B628-122A-4F22-B419-79FA725D30B1}" type="sibTrans" cxnId="{B489114F-E427-4644-9C2D-928A8E5CDBBF}">
      <dgm:prSet/>
      <dgm:spPr/>
      <dgm:t>
        <a:bodyPr/>
        <a:lstStyle/>
        <a:p>
          <a:endParaRPr lang="es-ES"/>
        </a:p>
      </dgm:t>
    </dgm:pt>
    <dgm:pt modelId="{9C0CEF88-ACF5-40E1-A405-6E0E95469EE4}">
      <dgm:prSet phldrT="[Texto]"/>
      <dgm:spPr/>
      <dgm:t>
        <a:bodyPr/>
        <a:lstStyle/>
        <a:p>
          <a:r>
            <a:rPr lang="es-EC" dirty="0" smtClean="0"/>
            <a:t>Moda</a:t>
          </a:r>
          <a:endParaRPr lang="es-ES" dirty="0"/>
        </a:p>
      </dgm:t>
    </dgm:pt>
    <dgm:pt modelId="{F92924E2-0084-4EF3-857E-3B8FBF3A3493}" type="parTrans" cxnId="{5AF0A96C-16A6-46DD-A66E-6BEB848E2ED6}">
      <dgm:prSet/>
      <dgm:spPr/>
      <dgm:t>
        <a:bodyPr/>
        <a:lstStyle/>
        <a:p>
          <a:endParaRPr lang="es-ES"/>
        </a:p>
      </dgm:t>
    </dgm:pt>
    <dgm:pt modelId="{3DDD3195-9A17-4E48-B014-74E3B427546F}" type="sibTrans" cxnId="{5AF0A96C-16A6-46DD-A66E-6BEB848E2ED6}">
      <dgm:prSet/>
      <dgm:spPr/>
      <dgm:t>
        <a:bodyPr/>
        <a:lstStyle/>
        <a:p>
          <a:endParaRPr lang="es-ES"/>
        </a:p>
      </dgm:t>
    </dgm:pt>
    <dgm:pt modelId="{F901EB10-764A-4E5B-A161-CE0D6EAC0AF9}">
      <dgm:prSet phldrT="[Texto]"/>
      <dgm:spPr/>
      <dgm:t>
        <a:bodyPr/>
        <a:lstStyle/>
        <a:p>
          <a:r>
            <a:rPr lang="es-EC" dirty="0" smtClean="0"/>
            <a:t>28.57%</a:t>
          </a:r>
          <a:endParaRPr lang="es-ES" dirty="0"/>
        </a:p>
      </dgm:t>
    </dgm:pt>
    <dgm:pt modelId="{FD24FCF6-6398-4F21-993E-6DAFA9B7A6F3}" type="parTrans" cxnId="{C498F9CC-1790-46E1-9AA8-9C2433A8BF99}">
      <dgm:prSet/>
      <dgm:spPr/>
      <dgm:t>
        <a:bodyPr/>
        <a:lstStyle/>
        <a:p>
          <a:endParaRPr lang="es-ES"/>
        </a:p>
      </dgm:t>
    </dgm:pt>
    <dgm:pt modelId="{2068CD60-FEC5-4530-8A80-A4CCF6B9B499}" type="sibTrans" cxnId="{C498F9CC-1790-46E1-9AA8-9C2433A8BF99}">
      <dgm:prSet/>
      <dgm:spPr/>
      <dgm:t>
        <a:bodyPr/>
        <a:lstStyle/>
        <a:p>
          <a:endParaRPr lang="es-ES"/>
        </a:p>
      </dgm:t>
    </dgm:pt>
    <dgm:pt modelId="{9EC6ED45-1B6A-439B-8A99-4EB5D16EDE9E}">
      <dgm:prSet phldrT="[Texto]"/>
      <dgm:spPr/>
      <dgm:t>
        <a:bodyPr/>
        <a:lstStyle/>
        <a:p>
          <a:r>
            <a:rPr lang="es-EC" dirty="0" smtClean="0"/>
            <a:t>Por ser diferente</a:t>
          </a:r>
          <a:endParaRPr lang="es-ES" dirty="0"/>
        </a:p>
      </dgm:t>
    </dgm:pt>
    <dgm:pt modelId="{D4DCBFAE-2B2B-4536-8574-6B8FE4243A48}" type="parTrans" cxnId="{DA771AD8-08AD-49B5-B722-E6C87A8471CB}">
      <dgm:prSet/>
      <dgm:spPr/>
      <dgm:t>
        <a:bodyPr/>
        <a:lstStyle/>
        <a:p>
          <a:endParaRPr lang="es-ES"/>
        </a:p>
      </dgm:t>
    </dgm:pt>
    <dgm:pt modelId="{1CF3A430-87E1-49FB-9187-CC43E8C3F72B}" type="sibTrans" cxnId="{DA771AD8-08AD-49B5-B722-E6C87A8471CB}">
      <dgm:prSet/>
      <dgm:spPr/>
      <dgm:t>
        <a:bodyPr/>
        <a:lstStyle/>
        <a:p>
          <a:endParaRPr lang="es-ES"/>
        </a:p>
      </dgm:t>
    </dgm:pt>
    <dgm:pt modelId="{4688A6F6-EAF3-4ACD-81A7-56021350EB1C}">
      <dgm:prSet phldrT="[Texto]"/>
      <dgm:spPr/>
      <dgm:t>
        <a:bodyPr/>
        <a:lstStyle/>
        <a:p>
          <a:r>
            <a:rPr lang="es-EC" dirty="0" smtClean="0"/>
            <a:t>7.88%</a:t>
          </a:r>
          <a:endParaRPr lang="es-ES" dirty="0"/>
        </a:p>
      </dgm:t>
    </dgm:pt>
    <dgm:pt modelId="{6837BF2D-B335-4498-B675-AEA6546BA3F1}" type="parTrans" cxnId="{22ED518C-FB76-4489-88FE-313AAF7ECAC0}">
      <dgm:prSet/>
      <dgm:spPr/>
      <dgm:t>
        <a:bodyPr/>
        <a:lstStyle/>
        <a:p>
          <a:endParaRPr lang="es-ES"/>
        </a:p>
      </dgm:t>
    </dgm:pt>
    <dgm:pt modelId="{EB86F3CE-9EED-4745-90CB-4413F1298D44}" type="sibTrans" cxnId="{22ED518C-FB76-4489-88FE-313AAF7ECAC0}">
      <dgm:prSet/>
      <dgm:spPr/>
      <dgm:t>
        <a:bodyPr/>
        <a:lstStyle/>
        <a:p>
          <a:endParaRPr lang="es-ES"/>
        </a:p>
      </dgm:t>
    </dgm:pt>
    <dgm:pt modelId="{A73965E0-1309-4BDA-9B7B-306BD5A8F480}" type="pres">
      <dgm:prSet presAssocID="{0601C7F6-55AA-4D19-8505-CC75F08324F9}" presName="cycleMatrixDiagram" presStyleCnt="0">
        <dgm:presLayoutVars>
          <dgm:chMax val="1"/>
          <dgm:dir/>
          <dgm:animLvl val="lvl"/>
          <dgm:resizeHandles val="exact"/>
        </dgm:presLayoutVars>
      </dgm:prSet>
      <dgm:spPr/>
    </dgm:pt>
    <dgm:pt modelId="{8B160939-87DD-44C5-9269-D3B0440AFAB7}" type="pres">
      <dgm:prSet presAssocID="{0601C7F6-55AA-4D19-8505-CC75F08324F9}" presName="children" presStyleCnt="0"/>
      <dgm:spPr/>
    </dgm:pt>
    <dgm:pt modelId="{0EB930AD-B4D0-4882-B8EC-7D323BABFE7E}" type="pres">
      <dgm:prSet presAssocID="{0601C7F6-55AA-4D19-8505-CC75F08324F9}" presName="child1group" presStyleCnt="0"/>
      <dgm:spPr/>
    </dgm:pt>
    <dgm:pt modelId="{43046827-5F39-4956-A731-5B869139A70E}" type="pres">
      <dgm:prSet presAssocID="{0601C7F6-55AA-4D19-8505-CC75F08324F9}" presName="child1" presStyleLbl="bgAcc1" presStyleIdx="0" presStyleCnt="4"/>
      <dgm:spPr/>
    </dgm:pt>
    <dgm:pt modelId="{1D02B41E-D33F-4918-B2C4-6696B7BEF62D}" type="pres">
      <dgm:prSet presAssocID="{0601C7F6-55AA-4D19-8505-CC75F08324F9}" presName="child1Text" presStyleLbl="bgAcc1" presStyleIdx="0" presStyleCnt="4">
        <dgm:presLayoutVars>
          <dgm:bulletEnabled val="1"/>
        </dgm:presLayoutVars>
      </dgm:prSet>
      <dgm:spPr/>
    </dgm:pt>
    <dgm:pt modelId="{A83EF21A-5B53-491E-8EF9-A7AFDE064731}" type="pres">
      <dgm:prSet presAssocID="{0601C7F6-55AA-4D19-8505-CC75F08324F9}" presName="child2group" presStyleCnt="0"/>
      <dgm:spPr/>
    </dgm:pt>
    <dgm:pt modelId="{0EA86AC8-02D7-40A8-98FF-EBEA5B711DDB}" type="pres">
      <dgm:prSet presAssocID="{0601C7F6-55AA-4D19-8505-CC75F08324F9}" presName="child2" presStyleLbl="bgAcc1" presStyleIdx="1" presStyleCnt="4"/>
      <dgm:spPr/>
    </dgm:pt>
    <dgm:pt modelId="{3A2436A6-1BCC-4320-AD0E-208790936843}" type="pres">
      <dgm:prSet presAssocID="{0601C7F6-55AA-4D19-8505-CC75F08324F9}" presName="child2Text" presStyleLbl="bgAcc1" presStyleIdx="1" presStyleCnt="4">
        <dgm:presLayoutVars>
          <dgm:bulletEnabled val="1"/>
        </dgm:presLayoutVars>
      </dgm:prSet>
      <dgm:spPr/>
    </dgm:pt>
    <dgm:pt modelId="{1FED04DB-FF98-4589-932F-FC45262F85E4}" type="pres">
      <dgm:prSet presAssocID="{0601C7F6-55AA-4D19-8505-CC75F08324F9}" presName="child3group" presStyleCnt="0"/>
      <dgm:spPr/>
    </dgm:pt>
    <dgm:pt modelId="{2D224837-E370-405B-825A-EC9348C13F91}" type="pres">
      <dgm:prSet presAssocID="{0601C7F6-55AA-4D19-8505-CC75F08324F9}" presName="child3" presStyleLbl="bgAcc1" presStyleIdx="2" presStyleCnt="4"/>
      <dgm:spPr/>
    </dgm:pt>
    <dgm:pt modelId="{7192F137-6502-4940-987A-A7E204D12708}" type="pres">
      <dgm:prSet presAssocID="{0601C7F6-55AA-4D19-8505-CC75F08324F9}" presName="child3Text" presStyleLbl="bgAcc1" presStyleIdx="2" presStyleCnt="4">
        <dgm:presLayoutVars>
          <dgm:bulletEnabled val="1"/>
        </dgm:presLayoutVars>
      </dgm:prSet>
      <dgm:spPr/>
    </dgm:pt>
    <dgm:pt modelId="{312EBE73-AACA-4729-96B6-5A5C2D69609A}" type="pres">
      <dgm:prSet presAssocID="{0601C7F6-55AA-4D19-8505-CC75F08324F9}" presName="child4group" presStyleCnt="0"/>
      <dgm:spPr/>
    </dgm:pt>
    <dgm:pt modelId="{258E85E8-9F0F-4891-9409-EDA59FC94B52}" type="pres">
      <dgm:prSet presAssocID="{0601C7F6-55AA-4D19-8505-CC75F08324F9}" presName="child4" presStyleLbl="bgAcc1" presStyleIdx="3" presStyleCnt="4"/>
      <dgm:spPr/>
    </dgm:pt>
    <dgm:pt modelId="{76B4D302-60D7-49B0-939C-9BAC548D4671}" type="pres">
      <dgm:prSet presAssocID="{0601C7F6-55AA-4D19-8505-CC75F08324F9}" presName="child4Text" presStyleLbl="bgAcc1" presStyleIdx="3" presStyleCnt="4">
        <dgm:presLayoutVars>
          <dgm:bulletEnabled val="1"/>
        </dgm:presLayoutVars>
      </dgm:prSet>
      <dgm:spPr/>
    </dgm:pt>
    <dgm:pt modelId="{4EEDA86B-5401-4617-8EA4-EA76B9ADD984}" type="pres">
      <dgm:prSet presAssocID="{0601C7F6-55AA-4D19-8505-CC75F08324F9}" presName="childPlaceholder" presStyleCnt="0"/>
      <dgm:spPr/>
    </dgm:pt>
    <dgm:pt modelId="{45B9E7E4-C2FD-4800-9749-BCDBD883FF9F}" type="pres">
      <dgm:prSet presAssocID="{0601C7F6-55AA-4D19-8505-CC75F08324F9}" presName="circle" presStyleCnt="0"/>
      <dgm:spPr/>
    </dgm:pt>
    <dgm:pt modelId="{D421CE11-1F07-4FF2-8FC8-ADE30E441589}" type="pres">
      <dgm:prSet presAssocID="{0601C7F6-55AA-4D19-8505-CC75F08324F9}" presName="quadrant1" presStyleLbl="node1" presStyleIdx="0" presStyleCnt="4">
        <dgm:presLayoutVars>
          <dgm:chMax val="1"/>
          <dgm:bulletEnabled val="1"/>
        </dgm:presLayoutVars>
      </dgm:prSet>
      <dgm:spPr/>
    </dgm:pt>
    <dgm:pt modelId="{19684631-FE58-4A49-8629-87A555D426FE}" type="pres">
      <dgm:prSet presAssocID="{0601C7F6-55AA-4D19-8505-CC75F08324F9}" presName="quadrant2" presStyleLbl="node1" presStyleIdx="1" presStyleCnt="4">
        <dgm:presLayoutVars>
          <dgm:chMax val="1"/>
          <dgm:bulletEnabled val="1"/>
        </dgm:presLayoutVars>
      </dgm:prSet>
      <dgm:spPr/>
      <dgm:t>
        <a:bodyPr/>
        <a:lstStyle/>
        <a:p>
          <a:endParaRPr lang="es-ES"/>
        </a:p>
      </dgm:t>
    </dgm:pt>
    <dgm:pt modelId="{72E0F3C7-7F8A-4E70-81FC-3E1EAA2999D3}" type="pres">
      <dgm:prSet presAssocID="{0601C7F6-55AA-4D19-8505-CC75F08324F9}" presName="quadrant3" presStyleLbl="node1" presStyleIdx="2" presStyleCnt="4">
        <dgm:presLayoutVars>
          <dgm:chMax val="1"/>
          <dgm:bulletEnabled val="1"/>
        </dgm:presLayoutVars>
      </dgm:prSet>
      <dgm:spPr/>
    </dgm:pt>
    <dgm:pt modelId="{D57CB261-FBFC-4C44-BD39-9D5146B6FF59}" type="pres">
      <dgm:prSet presAssocID="{0601C7F6-55AA-4D19-8505-CC75F08324F9}" presName="quadrant4" presStyleLbl="node1" presStyleIdx="3" presStyleCnt="4">
        <dgm:presLayoutVars>
          <dgm:chMax val="1"/>
          <dgm:bulletEnabled val="1"/>
        </dgm:presLayoutVars>
      </dgm:prSet>
      <dgm:spPr/>
    </dgm:pt>
    <dgm:pt modelId="{9A4FEEB0-3531-4113-A7ED-222C75F7499B}" type="pres">
      <dgm:prSet presAssocID="{0601C7F6-55AA-4D19-8505-CC75F08324F9}" presName="quadrantPlaceholder" presStyleCnt="0"/>
      <dgm:spPr/>
    </dgm:pt>
    <dgm:pt modelId="{B0340C2B-BCE1-4F29-875C-0C330D262CCB}" type="pres">
      <dgm:prSet presAssocID="{0601C7F6-55AA-4D19-8505-CC75F08324F9}" presName="center1" presStyleLbl="fgShp" presStyleIdx="0" presStyleCnt="2"/>
      <dgm:spPr/>
    </dgm:pt>
    <dgm:pt modelId="{BF549B9F-F603-4482-A717-FBCC731F2548}" type="pres">
      <dgm:prSet presAssocID="{0601C7F6-55AA-4D19-8505-CC75F08324F9}" presName="center2" presStyleLbl="fgShp" presStyleIdx="1" presStyleCnt="2"/>
      <dgm:spPr/>
    </dgm:pt>
  </dgm:ptLst>
  <dgm:cxnLst>
    <dgm:cxn modelId="{DA771AD8-08AD-49B5-B722-E6C87A8471CB}" srcId="{0601C7F6-55AA-4D19-8505-CC75F08324F9}" destId="{9EC6ED45-1B6A-439B-8A99-4EB5D16EDE9E}" srcOrd="3" destOrd="0" parTransId="{D4DCBFAE-2B2B-4536-8574-6B8FE4243A48}" sibTransId="{1CF3A430-87E1-49FB-9187-CC43E8C3F72B}"/>
    <dgm:cxn modelId="{B489114F-E427-4644-9C2D-928A8E5CDBBF}" srcId="{F78B2250-2B57-4E65-A9C5-2BBCBAB30880}" destId="{F66E0861-6CAE-41F0-90C7-C29D1D21A460}" srcOrd="0" destOrd="0" parTransId="{C11D6C14-1314-4EE9-A25A-650DBE8DF508}" sibTransId="{B9D5B628-122A-4F22-B419-79FA725D30B1}"/>
    <dgm:cxn modelId="{08B3D20F-315E-4692-8BE0-88D2370FCC27}" type="presOf" srcId="{9EC6ED45-1B6A-439B-8A99-4EB5D16EDE9E}" destId="{D57CB261-FBFC-4C44-BD39-9D5146B6FF59}" srcOrd="0" destOrd="0" presId="urn:microsoft.com/office/officeart/2005/8/layout/cycle4"/>
    <dgm:cxn modelId="{BD452912-E2A1-4B1B-905F-24BF14DDC9DF}" type="presOf" srcId="{0601C7F6-55AA-4D19-8505-CC75F08324F9}" destId="{A73965E0-1309-4BDA-9B7B-306BD5A8F480}" srcOrd="0" destOrd="0" presId="urn:microsoft.com/office/officeart/2005/8/layout/cycle4"/>
    <dgm:cxn modelId="{5AF0A96C-16A6-46DD-A66E-6BEB848E2ED6}" srcId="{0601C7F6-55AA-4D19-8505-CC75F08324F9}" destId="{9C0CEF88-ACF5-40E1-A405-6E0E95469EE4}" srcOrd="2" destOrd="0" parTransId="{F92924E2-0084-4EF3-857E-3B8FBF3A3493}" sibTransId="{3DDD3195-9A17-4E48-B014-74E3B427546F}"/>
    <dgm:cxn modelId="{C8EE49CC-CB09-437C-A644-999B65655313}" type="presOf" srcId="{B332C3D2-44D4-4FB9-94AA-56A12BE6AAB1}" destId="{43046827-5F39-4956-A731-5B869139A70E}" srcOrd="0" destOrd="0" presId="urn:microsoft.com/office/officeart/2005/8/layout/cycle4"/>
    <dgm:cxn modelId="{A964A5D5-28E3-41DD-A3E2-6E146509F357}" type="presOf" srcId="{9C0CEF88-ACF5-40E1-A405-6E0E95469EE4}" destId="{72E0F3C7-7F8A-4E70-81FC-3E1EAA2999D3}" srcOrd="0" destOrd="0" presId="urn:microsoft.com/office/officeart/2005/8/layout/cycle4"/>
    <dgm:cxn modelId="{9E2AA5B9-4D27-4C6E-8DAD-46F05BA8E9F1}" srcId="{0601C7F6-55AA-4D19-8505-CC75F08324F9}" destId="{C3559652-197A-4544-8B47-E91386A5A684}" srcOrd="0" destOrd="0" parTransId="{A8E2FC5D-AAF5-4A96-A7F4-410042D5AF2A}" sibTransId="{F18F1821-A713-4562-BFD8-2B6426B1B956}"/>
    <dgm:cxn modelId="{22ED518C-FB76-4489-88FE-313AAF7ECAC0}" srcId="{9EC6ED45-1B6A-439B-8A99-4EB5D16EDE9E}" destId="{4688A6F6-EAF3-4ACD-81A7-56021350EB1C}" srcOrd="0" destOrd="0" parTransId="{6837BF2D-B335-4498-B675-AEA6546BA3F1}" sibTransId="{EB86F3CE-9EED-4745-90CB-4413F1298D44}"/>
    <dgm:cxn modelId="{91DA3099-9599-49E6-9565-7DDB70C4321A}" type="presOf" srcId="{F66E0861-6CAE-41F0-90C7-C29D1D21A460}" destId="{3A2436A6-1BCC-4320-AD0E-208790936843}" srcOrd="1" destOrd="0" presId="urn:microsoft.com/office/officeart/2005/8/layout/cycle4"/>
    <dgm:cxn modelId="{EB25887F-BE88-4672-9EFB-C669E593B8EE}" srcId="{C3559652-197A-4544-8B47-E91386A5A684}" destId="{B332C3D2-44D4-4FB9-94AA-56A12BE6AAB1}" srcOrd="0" destOrd="0" parTransId="{E3E937CB-8175-4BC9-B722-C87783E1BB2D}" sibTransId="{F1A87BA8-7D12-47ED-A126-962604467832}"/>
    <dgm:cxn modelId="{3BB9E754-97E8-409E-BD38-EB4EA4AC7DED}" type="presOf" srcId="{F78B2250-2B57-4E65-A9C5-2BBCBAB30880}" destId="{19684631-FE58-4A49-8629-87A555D426FE}" srcOrd="0" destOrd="0" presId="urn:microsoft.com/office/officeart/2005/8/layout/cycle4"/>
    <dgm:cxn modelId="{178BD273-7793-4FDE-8A64-F3245E99FF54}" type="presOf" srcId="{F901EB10-764A-4E5B-A161-CE0D6EAC0AF9}" destId="{7192F137-6502-4940-987A-A7E204D12708}" srcOrd="1" destOrd="0" presId="urn:microsoft.com/office/officeart/2005/8/layout/cycle4"/>
    <dgm:cxn modelId="{959CDEB8-71F1-406C-933A-82BA726814B4}" type="presOf" srcId="{4688A6F6-EAF3-4ACD-81A7-56021350EB1C}" destId="{258E85E8-9F0F-4891-9409-EDA59FC94B52}" srcOrd="0" destOrd="0" presId="urn:microsoft.com/office/officeart/2005/8/layout/cycle4"/>
    <dgm:cxn modelId="{FE1714FE-A497-4974-85BF-B56600EBF117}" type="presOf" srcId="{4688A6F6-EAF3-4ACD-81A7-56021350EB1C}" destId="{76B4D302-60D7-49B0-939C-9BAC548D4671}" srcOrd="1" destOrd="0" presId="urn:microsoft.com/office/officeart/2005/8/layout/cycle4"/>
    <dgm:cxn modelId="{2C82ABB8-E544-49EF-A3F2-3F7E7CD23772}" srcId="{0601C7F6-55AA-4D19-8505-CC75F08324F9}" destId="{F78B2250-2B57-4E65-A9C5-2BBCBAB30880}" srcOrd="1" destOrd="0" parTransId="{48326BA4-846E-48A8-BEEA-5B38868811AD}" sibTransId="{B31B06D7-A4EB-478B-8CA3-99DB27426126}"/>
    <dgm:cxn modelId="{414ABF11-8882-45F6-B98A-4D6548A5CC52}" type="presOf" srcId="{B332C3D2-44D4-4FB9-94AA-56A12BE6AAB1}" destId="{1D02B41E-D33F-4918-B2C4-6696B7BEF62D}" srcOrd="1" destOrd="0" presId="urn:microsoft.com/office/officeart/2005/8/layout/cycle4"/>
    <dgm:cxn modelId="{C498F9CC-1790-46E1-9AA8-9C2433A8BF99}" srcId="{9C0CEF88-ACF5-40E1-A405-6E0E95469EE4}" destId="{F901EB10-764A-4E5B-A161-CE0D6EAC0AF9}" srcOrd="0" destOrd="0" parTransId="{FD24FCF6-6398-4F21-993E-6DAFA9B7A6F3}" sibTransId="{2068CD60-FEC5-4530-8A80-A4CCF6B9B499}"/>
    <dgm:cxn modelId="{4B28396F-4117-457B-92D0-E4DB06611CE4}" type="presOf" srcId="{F901EB10-764A-4E5B-A161-CE0D6EAC0AF9}" destId="{2D224837-E370-405B-825A-EC9348C13F91}" srcOrd="0" destOrd="0" presId="urn:microsoft.com/office/officeart/2005/8/layout/cycle4"/>
    <dgm:cxn modelId="{3687B28A-17BC-42D4-8D72-63CAF9BB22AF}" type="presOf" srcId="{C3559652-197A-4544-8B47-E91386A5A684}" destId="{D421CE11-1F07-4FF2-8FC8-ADE30E441589}" srcOrd="0" destOrd="0" presId="urn:microsoft.com/office/officeart/2005/8/layout/cycle4"/>
    <dgm:cxn modelId="{6E809F7D-A2EE-44E7-8A6A-75587B1D8183}" type="presOf" srcId="{F66E0861-6CAE-41F0-90C7-C29D1D21A460}" destId="{0EA86AC8-02D7-40A8-98FF-EBEA5B711DDB}" srcOrd="0" destOrd="0" presId="urn:microsoft.com/office/officeart/2005/8/layout/cycle4"/>
    <dgm:cxn modelId="{600CA3B7-4C83-47DC-B67E-266ABE4539EA}" type="presParOf" srcId="{A73965E0-1309-4BDA-9B7B-306BD5A8F480}" destId="{8B160939-87DD-44C5-9269-D3B0440AFAB7}" srcOrd="0" destOrd="0" presId="urn:microsoft.com/office/officeart/2005/8/layout/cycle4"/>
    <dgm:cxn modelId="{B0E1E3F3-9563-4DC2-8B26-E41D7B8DA4CE}" type="presParOf" srcId="{8B160939-87DD-44C5-9269-D3B0440AFAB7}" destId="{0EB930AD-B4D0-4882-B8EC-7D323BABFE7E}" srcOrd="0" destOrd="0" presId="urn:microsoft.com/office/officeart/2005/8/layout/cycle4"/>
    <dgm:cxn modelId="{87A47CE6-A670-46BC-99A2-6AEE3D9288A2}" type="presParOf" srcId="{0EB930AD-B4D0-4882-B8EC-7D323BABFE7E}" destId="{43046827-5F39-4956-A731-5B869139A70E}" srcOrd="0" destOrd="0" presId="urn:microsoft.com/office/officeart/2005/8/layout/cycle4"/>
    <dgm:cxn modelId="{D566FE0D-8C94-44BA-8020-AA5BFE3EE86A}" type="presParOf" srcId="{0EB930AD-B4D0-4882-B8EC-7D323BABFE7E}" destId="{1D02B41E-D33F-4918-B2C4-6696B7BEF62D}" srcOrd="1" destOrd="0" presId="urn:microsoft.com/office/officeart/2005/8/layout/cycle4"/>
    <dgm:cxn modelId="{63196D62-D679-401E-ABC5-C3D065DC2E0B}" type="presParOf" srcId="{8B160939-87DD-44C5-9269-D3B0440AFAB7}" destId="{A83EF21A-5B53-491E-8EF9-A7AFDE064731}" srcOrd="1" destOrd="0" presId="urn:microsoft.com/office/officeart/2005/8/layout/cycle4"/>
    <dgm:cxn modelId="{E31F067C-1585-44F8-ACE8-D6E6F318B30A}" type="presParOf" srcId="{A83EF21A-5B53-491E-8EF9-A7AFDE064731}" destId="{0EA86AC8-02D7-40A8-98FF-EBEA5B711DDB}" srcOrd="0" destOrd="0" presId="urn:microsoft.com/office/officeart/2005/8/layout/cycle4"/>
    <dgm:cxn modelId="{E06A4585-8ABE-4ED6-86D7-9A80BDDA512B}" type="presParOf" srcId="{A83EF21A-5B53-491E-8EF9-A7AFDE064731}" destId="{3A2436A6-1BCC-4320-AD0E-208790936843}" srcOrd="1" destOrd="0" presId="urn:microsoft.com/office/officeart/2005/8/layout/cycle4"/>
    <dgm:cxn modelId="{7741CC50-2AAD-4BA6-BFC7-420493B6ADC2}" type="presParOf" srcId="{8B160939-87DD-44C5-9269-D3B0440AFAB7}" destId="{1FED04DB-FF98-4589-932F-FC45262F85E4}" srcOrd="2" destOrd="0" presId="urn:microsoft.com/office/officeart/2005/8/layout/cycle4"/>
    <dgm:cxn modelId="{62A887F9-5C6B-472F-9C59-9BA8D9A03343}" type="presParOf" srcId="{1FED04DB-FF98-4589-932F-FC45262F85E4}" destId="{2D224837-E370-405B-825A-EC9348C13F91}" srcOrd="0" destOrd="0" presId="urn:microsoft.com/office/officeart/2005/8/layout/cycle4"/>
    <dgm:cxn modelId="{FAC1D718-06CE-4F23-ADC6-1488347EB65C}" type="presParOf" srcId="{1FED04DB-FF98-4589-932F-FC45262F85E4}" destId="{7192F137-6502-4940-987A-A7E204D12708}" srcOrd="1" destOrd="0" presId="urn:microsoft.com/office/officeart/2005/8/layout/cycle4"/>
    <dgm:cxn modelId="{24DD4C4E-99A2-44E6-A708-7A881653197C}" type="presParOf" srcId="{8B160939-87DD-44C5-9269-D3B0440AFAB7}" destId="{312EBE73-AACA-4729-96B6-5A5C2D69609A}" srcOrd="3" destOrd="0" presId="urn:microsoft.com/office/officeart/2005/8/layout/cycle4"/>
    <dgm:cxn modelId="{0A61309A-7E6B-4278-A8CC-02CD23790E72}" type="presParOf" srcId="{312EBE73-AACA-4729-96B6-5A5C2D69609A}" destId="{258E85E8-9F0F-4891-9409-EDA59FC94B52}" srcOrd="0" destOrd="0" presId="urn:microsoft.com/office/officeart/2005/8/layout/cycle4"/>
    <dgm:cxn modelId="{02614634-17EA-4809-9F34-4529AE906398}" type="presParOf" srcId="{312EBE73-AACA-4729-96B6-5A5C2D69609A}" destId="{76B4D302-60D7-49B0-939C-9BAC548D4671}" srcOrd="1" destOrd="0" presId="urn:microsoft.com/office/officeart/2005/8/layout/cycle4"/>
    <dgm:cxn modelId="{BA8A2878-E8CC-403E-93D3-F248B453D273}" type="presParOf" srcId="{8B160939-87DD-44C5-9269-D3B0440AFAB7}" destId="{4EEDA86B-5401-4617-8EA4-EA76B9ADD984}" srcOrd="4" destOrd="0" presId="urn:microsoft.com/office/officeart/2005/8/layout/cycle4"/>
    <dgm:cxn modelId="{391378AE-F0CE-4CB8-9B47-FC815AF9D86D}" type="presParOf" srcId="{A73965E0-1309-4BDA-9B7B-306BD5A8F480}" destId="{45B9E7E4-C2FD-4800-9749-BCDBD883FF9F}" srcOrd="1" destOrd="0" presId="urn:microsoft.com/office/officeart/2005/8/layout/cycle4"/>
    <dgm:cxn modelId="{C261DF11-7056-46C9-88AC-A4A86F5C73BE}" type="presParOf" srcId="{45B9E7E4-C2FD-4800-9749-BCDBD883FF9F}" destId="{D421CE11-1F07-4FF2-8FC8-ADE30E441589}" srcOrd="0" destOrd="0" presId="urn:microsoft.com/office/officeart/2005/8/layout/cycle4"/>
    <dgm:cxn modelId="{3E7F3ED6-6A2B-4FDD-9A70-AFD82E60B286}" type="presParOf" srcId="{45B9E7E4-C2FD-4800-9749-BCDBD883FF9F}" destId="{19684631-FE58-4A49-8629-87A555D426FE}" srcOrd="1" destOrd="0" presId="urn:microsoft.com/office/officeart/2005/8/layout/cycle4"/>
    <dgm:cxn modelId="{DC4291AE-EE74-4F52-9C94-8BC4ED6E5929}" type="presParOf" srcId="{45B9E7E4-C2FD-4800-9749-BCDBD883FF9F}" destId="{72E0F3C7-7F8A-4E70-81FC-3E1EAA2999D3}" srcOrd="2" destOrd="0" presId="urn:microsoft.com/office/officeart/2005/8/layout/cycle4"/>
    <dgm:cxn modelId="{098F8791-FE42-4C41-8C6E-E70FB66CCCD9}" type="presParOf" srcId="{45B9E7E4-C2FD-4800-9749-BCDBD883FF9F}" destId="{D57CB261-FBFC-4C44-BD39-9D5146B6FF59}" srcOrd="3" destOrd="0" presId="urn:microsoft.com/office/officeart/2005/8/layout/cycle4"/>
    <dgm:cxn modelId="{1B651288-B2FE-419C-8274-C5745E20E863}" type="presParOf" srcId="{45B9E7E4-C2FD-4800-9749-BCDBD883FF9F}" destId="{9A4FEEB0-3531-4113-A7ED-222C75F7499B}" srcOrd="4" destOrd="0" presId="urn:microsoft.com/office/officeart/2005/8/layout/cycle4"/>
    <dgm:cxn modelId="{6E5929C8-D421-453B-83D5-64B3CEC9FF50}" type="presParOf" srcId="{A73965E0-1309-4BDA-9B7B-306BD5A8F480}" destId="{B0340C2B-BCE1-4F29-875C-0C330D262CCB}" srcOrd="2" destOrd="0" presId="urn:microsoft.com/office/officeart/2005/8/layout/cycle4"/>
    <dgm:cxn modelId="{331698E9-112C-4B96-A72C-8E2AAFDD4FBC}" type="presParOf" srcId="{A73965E0-1309-4BDA-9B7B-306BD5A8F480}" destId="{BF549B9F-F603-4482-A717-FBCC731F2548}"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D589F7-26F6-4725-AB52-FF0F0D713174}" type="doc">
      <dgm:prSet loTypeId="urn:microsoft.com/office/officeart/2005/8/layout/process1" loCatId="process" qsTypeId="urn:microsoft.com/office/officeart/2005/8/quickstyle/simple1" qsCatId="simple" csTypeId="urn:microsoft.com/office/officeart/2005/8/colors/colorful1" csCatId="colorful" phldr="1"/>
      <dgm:spPr/>
    </dgm:pt>
    <dgm:pt modelId="{14C9DD46-4D13-4B64-9E24-09A0D2867EF3}">
      <dgm:prSet phldrT="[Texto]"/>
      <dgm:spPr/>
      <dgm:t>
        <a:bodyPr/>
        <a:lstStyle/>
        <a:p>
          <a:r>
            <a:rPr lang="es-EC" dirty="0" smtClean="0"/>
            <a:t>Necesidad</a:t>
          </a:r>
          <a:endParaRPr lang="es-ES" dirty="0"/>
        </a:p>
      </dgm:t>
    </dgm:pt>
    <dgm:pt modelId="{2F81455B-B297-4AF2-A95F-8DEA4221677F}" type="parTrans" cxnId="{8FD9F721-0573-4872-9517-1BE779799B5A}">
      <dgm:prSet/>
      <dgm:spPr/>
      <dgm:t>
        <a:bodyPr/>
        <a:lstStyle/>
        <a:p>
          <a:endParaRPr lang="es-ES"/>
        </a:p>
      </dgm:t>
    </dgm:pt>
    <dgm:pt modelId="{E4804193-C953-4CA7-9F64-4D0F58147C6A}" type="sibTrans" cxnId="{8FD9F721-0573-4872-9517-1BE779799B5A}">
      <dgm:prSet/>
      <dgm:spPr/>
      <dgm:t>
        <a:bodyPr/>
        <a:lstStyle/>
        <a:p>
          <a:endParaRPr lang="es-ES"/>
        </a:p>
      </dgm:t>
    </dgm:pt>
    <dgm:pt modelId="{6298582A-0783-479A-AB97-173EA75E366C}">
      <dgm:prSet phldrT="[Texto]"/>
      <dgm:spPr/>
      <dgm:t>
        <a:bodyPr/>
        <a:lstStyle/>
        <a:p>
          <a:r>
            <a:rPr lang="es-EC" dirty="0" smtClean="0"/>
            <a:t>48.28%</a:t>
          </a:r>
          <a:endParaRPr lang="es-ES" dirty="0"/>
        </a:p>
      </dgm:t>
    </dgm:pt>
    <dgm:pt modelId="{089BAA3B-1023-4BB0-AEC7-8DFA78BF1CF9}" type="parTrans" cxnId="{5B3F0F22-00E4-4630-83C0-8F12A308F29C}">
      <dgm:prSet/>
      <dgm:spPr/>
      <dgm:t>
        <a:bodyPr/>
        <a:lstStyle/>
        <a:p>
          <a:endParaRPr lang="es-ES"/>
        </a:p>
      </dgm:t>
    </dgm:pt>
    <dgm:pt modelId="{39C71E13-8396-414A-AEC6-3351514A2942}" type="sibTrans" cxnId="{5B3F0F22-00E4-4630-83C0-8F12A308F29C}">
      <dgm:prSet/>
      <dgm:spPr/>
      <dgm:t>
        <a:bodyPr/>
        <a:lstStyle/>
        <a:p>
          <a:endParaRPr lang="es-ES"/>
        </a:p>
      </dgm:t>
    </dgm:pt>
    <dgm:pt modelId="{49E35862-BA8C-4981-9A99-3D7AF01E9C7D}" type="pres">
      <dgm:prSet presAssocID="{69D589F7-26F6-4725-AB52-FF0F0D713174}" presName="Name0" presStyleCnt="0">
        <dgm:presLayoutVars>
          <dgm:dir/>
          <dgm:resizeHandles val="exact"/>
        </dgm:presLayoutVars>
      </dgm:prSet>
      <dgm:spPr/>
    </dgm:pt>
    <dgm:pt modelId="{E927B63C-95CE-4B54-BB01-5AC4EF8598AB}" type="pres">
      <dgm:prSet presAssocID="{14C9DD46-4D13-4B64-9E24-09A0D2867EF3}" presName="node" presStyleLbl="node1" presStyleIdx="0" presStyleCnt="2">
        <dgm:presLayoutVars>
          <dgm:bulletEnabled val="1"/>
        </dgm:presLayoutVars>
      </dgm:prSet>
      <dgm:spPr/>
    </dgm:pt>
    <dgm:pt modelId="{DDB1C065-4EB4-45FE-97FF-1324539181CF}" type="pres">
      <dgm:prSet presAssocID="{E4804193-C953-4CA7-9F64-4D0F58147C6A}" presName="sibTrans" presStyleLbl="sibTrans2D1" presStyleIdx="0" presStyleCnt="1"/>
      <dgm:spPr/>
    </dgm:pt>
    <dgm:pt modelId="{0D9CBF76-42B9-45C9-AF14-08A4466C3242}" type="pres">
      <dgm:prSet presAssocID="{E4804193-C953-4CA7-9F64-4D0F58147C6A}" presName="connectorText" presStyleLbl="sibTrans2D1" presStyleIdx="0" presStyleCnt="1"/>
      <dgm:spPr/>
    </dgm:pt>
    <dgm:pt modelId="{4DD3F6F1-6999-44D8-B4D6-E7A122428F06}" type="pres">
      <dgm:prSet presAssocID="{6298582A-0783-479A-AB97-173EA75E366C}" presName="node" presStyleLbl="node1" presStyleIdx="1" presStyleCnt="2">
        <dgm:presLayoutVars>
          <dgm:bulletEnabled val="1"/>
        </dgm:presLayoutVars>
      </dgm:prSet>
      <dgm:spPr/>
    </dgm:pt>
  </dgm:ptLst>
  <dgm:cxnLst>
    <dgm:cxn modelId="{D3EFA51D-7A55-4413-B8E1-1CF25A640EAE}" type="presOf" srcId="{6298582A-0783-479A-AB97-173EA75E366C}" destId="{4DD3F6F1-6999-44D8-B4D6-E7A122428F06}" srcOrd="0" destOrd="0" presId="urn:microsoft.com/office/officeart/2005/8/layout/process1"/>
    <dgm:cxn modelId="{282E721C-552B-4D14-9CCF-DD2095C88218}" type="presOf" srcId="{E4804193-C953-4CA7-9F64-4D0F58147C6A}" destId="{0D9CBF76-42B9-45C9-AF14-08A4466C3242}" srcOrd="1" destOrd="0" presId="urn:microsoft.com/office/officeart/2005/8/layout/process1"/>
    <dgm:cxn modelId="{A781190C-AE79-46A4-AA39-2060551DE4B1}" type="presOf" srcId="{E4804193-C953-4CA7-9F64-4D0F58147C6A}" destId="{DDB1C065-4EB4-45FE-97FF-1324539181CF}" srcOrd="0" destOrd="0" presId="urn:microsoft.com/office/officeart/2005/8/layout/process1"/>
    <dgm:cxn modelId="{8FD9F721-0573-4872-9517-1BE779799B5A}" srcId="{69D589F7-26F6-4725-AB52-FF0F0D713174}" destId="{14C9DD46-4D13-4B64-9E24-09A0D2867EF3}" srcOrd="0" destOrd="0" parTransId="{2F81455B-B297-4AF2-A95F-8DEA4221677F}" sibTransId="{E4804193-C953-4CA7-9F64-4D0F58147C6A}"/>
    <dgm:cxn modelId="{2CCA054F-783A-4331-9151-1C96AD51E5A5}" type="presOf" srcId="{14C9DD46-4D13-4B64-9E24-09A0D2867EF3}" destId="{E927B63C-95CE-4B54-BB01-5AC4EF8598AB}" srcOrd="0" destOrd="0" presId="urn:microsoft.com/office/officeart/2005/8/layout/process1"/>
    <dgm:cxn modelId="{5B3F0F22-00E4-4630-83C0-8F12A308F29C}" srcId="{69D589F7-26F6-4725-AB52-FF0F0D713174}" destId="{6298582A-0783-479A-AB97-173EA75E366C}" srcOrd="1" destOrd="0" parTransId="{089BAA3B-1023-4BB0-AEC7-8DFA78BF1CF9}" sibTransId="{39C71E13-8396-414A-AEC6-3351514A2942}"/>
    <dgm:cxn modelId="{32F29028-E1B7-48E9-AC8F-8DB3326BA9B2}" type="presOf" srcId="{69D589F7-26F6-4725-AB52-FF0F0D713174}" destId="{49E35862-BA8C-4981-9A99-3D7AF01E9C7D}" srcOrd="0" destOrd="0" presId="urn:microsoft.com/office/officeart/2005/8/layout/process1"/>
    <dgm:cxn modelId="{93B5D700-C950-4E4C-9AEE-DF319F7A9605}" type="presParOf" srcId="{49E35862-BA8C-4981-9A99-3D7AF01E9C7D}" destId="{E927B63C-95CE-4B54-BB01-5AC4EF8598AB}" srcOrd="0" destOrd="0" presId="urn:microsoft.com/office/officeart/2005/8/layout/process1"/>
    <dgm:cxn modelId="{4A60C651-F64E-4977-9FEA-521535937742}" type="presParOf" srcId="{49E35862-BA8C-4981-9A99-3D7AF01E9C7D}" destId="{DDB1C065-4EB4-45FE-97FF-1324539181CF}" srcOrd="1" destOrd="0" presId="urn:microsoft.com/office/officeart/2005/8/layout/process1"/>
    <dgm:cxn modelId="{808D79B7-C9BC-4198-843F-9B7109606754}" type="presParOf" srcId="{DDB1C065-4EB4-45FE-97FF-1324539181CF}" destId="{0D9CBF76-42B9-45C9-AF14-08A4466C3242}" srcOrd="0" destOrd="0" presId="urn:microsoft.com/office/officeart/2005/8/layout/process1"/>
    <dgm:cxn modelId="{A41C3451-2B00-4DC8-9479-45AC16AB026E}" type="presParOf" srcId="{49E35862-BA8C-4981-9A99-3D7AF01E9C7D}" destId="{4DD3F6F1-6999-44D8-B4D6-E7A122428F06}" srcOrd="2"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642EA4-2FDE-46F5-B3E4-E5C487E0A7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04BCA11-2D40-4192-B384-BB1251739DAE}">
      <dgm:prSet phldrT="[Texto]"/>
      <dgm:spPr/>
      <dgm:t>
        <a:bodyPr/>
        <a:lstStyle/>
        <a:p>
          <a:r>
            <a:rPr lang="es-EC" dirty="0" smtClean="0"/>
            <a:t>Anual</a:t>
          </a:r>
          <a:endParaRPr lang="es-ES" dirty="0"/>
        </a:p>
      </dgm:t>
    </dgm:pt>
    <dgm:pt modelId="{ED6763E7-995C-4263-9353-4BF714B97197}" type="parTrans" cxnId="{D767C482-E06A-4613-BA26-669AA0511C1F}">
      <dgm:prSet/>
      <dgm:spPr/>
      <dgm:t>
        <a:bodyPr/>
        <a:lstStyle/>
        <a:p>
          <a:endParaRPr lang="es-ES"/>
        </a:p>
      </dgm:t>
    </dgm:pt>
    <dgm:pt modelId="{3BDA8B1C-7ECA-4992-BB49-D2893EF3A4CE}" type="sibTrans" cxnId="{D767C482-E06A-4613-BA26-669AA0511C1F}">
      <dgm:prSet/>
      <dgm:spPr/>
      <dgm:t>
        <a:bodyPr/>
        <a:lstStyle/>
        <a:p>
          <a:endParaRPr lang="es-ES"/>
        </a:p>
      </dgm:t>
    </dgm:pt>
    <dgm:pt modelId="{D0C7F347-7918-480C-9813-FF2B5FD9EF84}">
      <dgm:prSet phldrT="[Texto]"/>
      <dgm:spPr/>
      <dgm:t>
        <a:bodyPr/>
        <a:lstStyle/>
        <a:p>
          <a:r>
            <a:rPr lang="es-EC" dirty="0" smtClean="0"/>
            <a:t>8.37%</a:t>
          </a:r>
          <a:endParaRPr lang="es-ES" dirty="0"/>
        </a:p>
      </dgm:t>
    </dgm:pt>
    <dgm:pt modelId="{A318E792-2C08-4DDE-841B-7F6C3810B3F5}" type="parTrans" cxnId="{F3882E1E-5771-4292-85BA-5BCEB687A5C7}">
      <dgm:prSet/>
      <dgm:spPr/>
      <dgm:t>
        <a:bodyPr/>
        <a:lstStyle/>
        <a:p>
          <a:endParaRPr lang="es-ES"/>
        </a:p>
      </dgm:t>
    </dgm:pt>
    <dgm:pt modelId="{F1C0FBD1-B0AC-4FB2-9595-FBA8D7FD0DCC}" type="sibTrans" cxnId="{F3882E1E-5771-4292-85BA-5BCEB687A5C7}">
      <dgm:prSet/>
      <dgm:spPr/>
      <dgm:t>
        <a:bodyPr/>
        <a:lstStyle/>
        <a:p>
          <a:endParaRPr lang="es-ES"/>
        </a:p>
      </dgm:t>
    </dgm:pt>
    <dgm:pt modelId="{EED6FC38-E9CD-4583-891F-D4523B1B88BC}">
      <dgm:prSet phldrT="[Texto]"/>
      <dgm:spPr/>
      <dgm:t>
        <a:bodyPr/>
        <a:lstStyle/>
        <a:p>
          <a:r>
            <a:rPr lang="es-EC" dirty="0" smtClean="0"/>
            <a:t>Semestral</a:t>
          </a:r>
          <a:endParaRPr lang="es-ES" dirty="0"/>
        </a:p>
      </dgm:t>
    </dgm:pt>
    <dgm:pt modelId="{034ABC73-0FE4-4FA3-8DF2-583AFDD3A553}" type="parTrans" cxnId="{F4EF9B97-592C-4597-BD62-29F79E6C1A47}">
      <dgm:prSet/>
      <dgm:spPr/>
      <dgm:t>
        <a:bodyPr/>
        <a:lstStyle/>
        <a:p>
          <a:endParaRPr lang="es-ES"/>
        </a:p>
      </dgm:t>
    </dgm:pt>
    <dgm:pt modelId="{72435019-5923-4226-BF8E-9438CD9F2618}" type="sibTrans" cxnId="{F4EF9B97-592C-4597-BD62-29F79E6C1A47}">
      <dgm:prSet/>
      <dgm:spPr/>
      <dgm:t>
        <a:bodyPr/>
        <a:lstStyle/>
        <a:p>
          <a:endParaRPr lang="es-ES"/>
        </a:p>
      </dgm:t>
    </dgm:pt>
    <dgm:pt modelId="{D195FCB5-C328-403C-8605-110DEB84934F}">
      <dgm:prSet phldrT="[Texto]"/>
      <dgm:spPr/>
      <dgm:t>
        <a:bodyPr/>
        <a:lstStyle/>
        <a:p>
          <a:r>
            <a:rPr lang="es-EC" dirty="0" smtClean="0"/>
            <a:t>14.29%</a:t>
          </a:r>
          <a:endParaRPr lang="es-ES" dirty="0"/>
        </a:p>
      </dgm:t>
    </dgm:pt>
    <dgm:pt modelId="{B3D237EF-E88D-494B-A9AD-A389799E55CC}" type="parTrans" cxnId="{13847EB0-8732-4EF7-AE71-8B608A9ED20F}">
      <dgm:prSet/>
      <dgm:spPr/>
      <dgm:t>
        <a:bodyPr/>
        <a:lstStyle/>
        <a:p>
          <a:endParaRPr lang="es-ES"/>
        </a:p>
      </dgm:t>
    </dgm:pt>
    <dgm:pt modelId="{91A62251-1671-4B03-8867-D1DC6B0989C2}" type="sibTrans" cxnId="{13847EB0-8732-4EF7-AE71-8B608A9ED20F}">
      <dgm:prSet/>
      <dgm:spPr/>
      <dgm:t>
        <a:bodyPr/>
        <a:lstStyle/>
        <a:p>
          <a:endParaRPr lang="es-ES"/>
        </a:p>
      </dgm:t>
    </dgm:pt>
    <dgm:pt modelId="{6E268266-A818-4AE0-BE98-CB5EA1092AD8}">
      <dgm:prSet phldrT="[Texto]"/>
      <dgm:spPr/>
      <dgm:t>
        <a:bodyPr/>
        <a:lstStyle/>
        <a:p>
          <a:r>
            <a:rPr lang="es-EC" dirty="0" smtClean="0"/>
            <a:t>Trimestral</a:t>
          </a:r>
          <a:endParaRPr lang="es-ES" dirty="0"/>
        </a:p>
      </dgm:t>
    </dgm:pt>
    <dgm:pt modelId="{41B42ED3-AAA8-42B4-92E3-C73B220997BA}" type="parTrans" cxnId="{A062FD92-AA4B-4229-9697-EB7304ADEC53}">
      <dgm:prSet/>
      <dgm:spPr/>
      <dgm:t>
        <a:bodyPr/>
        <a:lstStyle/>
        <a:p>
          <a:endParaRPr lang="es-ES"/>
        </a:p>
      </dgm:t>
    </dgm:pt>
    <dgm:pt modelId="{1938E357-9E96-4AA6-B9A3-659CD774E75F}" type="sibTrans" cxnId="{A062FD92-AA4B-4229-9697-EB7304ADEC53}">
      <dgm:prSet/>
      <dgm:spPr/>
      <dgm:t>
        <a:bodyPr/>
        <a:lstStyle/>
        <a:p>
          <a:endParaRPr lang="es-ES"/>
        </a:p>
      </dgm:t>
    </dgm:pt>
    <dgm:pt modelId="{55938A4D-A0E2-42CA-A2DF-8F07C40CD9EF}">
      <dgm:prSet phldrT="[Texto]"/>
      <dgm:spPr/>
      <dgm:t>
        <a:bodyPr/>
        <a:lstStyle/>
        <a:p>
          <a:r>
            <a:rPr lang="es-EC" dirty="0" smtClean="0"/>
            <a:t>41.38%</a:t>
          </a:r>
          <a:endParaRPr lang="es-ES" dirty="0"/>
        </a:p>
      </dgm:t>
    </dgm:pt>
    <dgm:pt modelId="{DEA50079-7F57-43B9-A3B3-A6782EA1F12C}" type="parTrans" cxnId="{9D889F49-0494-4A4F-A288-ED0A21E92D3A}">
      <dgm:prSet/>
      <dgm:spPr/>
      <dgm:t>
        <a:bodyPr/>
        <a:lstStyle/>
        <a:p>
          <a:endParaRPr lang="es-ES"/>
        </a:p>
      </dgm:t>
    </dgm:pt>
    <dgm:pt modelId="{5D0C9E07-C072-460C-9C0A-8CE46CFBF9B9}" type="sibTrans" cxnId="{9D889F49-0494-4A4F-A288-ED0A21E92D3A}">
      <dgm:prSet/>
      <dgm:spPr/>
      <dgm:t>
        <a:bodyPr/>
        <a:lstStyle/>
        <a:p>
          <a:endParaRPr lang="es-ES"/>
        </a:p>
      </dgm:t>
    </dgm:pt>
    <dgm:pt modelId="{49428195-F9EE-4754-8EB7-7F8D11C41971}">
      <dgm:prSet/>
      <dgm:spPr/>
      <dgm:t>
        <a:bodyPr/>
        <a:lstStyle/>
        <a:p>
          <a:r>
            <a:rPr lang="es-EC" dirty="0" smtClean="0"/>
            <a:t>Mensual</a:t>
          </a:r>
          <a:endParaRPr lang="es-ES" dirty="0"/>
        </a:p>
      </dgm:t>
    </dgm:pt>
    <dgm:pt modelId="{BB7E7CC5-5E45-490F-8AF6-C654E5C18E21}" type="parTrans" cxnId="{EC81235B-2278-4611-8B00-8B85C0E2D59F}">
      <dgm:prSet/>
      <dgm:spPr/>
      <dgm:t>
        <a:bodyPr/>
        <a:lstStyle/>
        <a:p>
          <a:endParaRPr lang="es-ES"/>
        </a:p>
      </dgm:t>
    </dgm:pt>
    <dgm:pt modelId="{882F7819-F405-41C2-B707-297B5BCDC005}" type="sibTrans" cxnId="{EC81235B-2278-4611-8B00-8B85C0E2D59F}">
      <dgm:prSet/>
      <dgm:spPr/>
      <dgm:t>
        <a:bodyPr/>
        <a:lstStyle/>
        <a:p>
          <a:endParaRPr lang="es-ES"/>
        </a:p>
      </dgm:t>
    </dgm:pt>
    <dgm:pt modelId="{47C5052F-3F4E-40B4-88F4-A1F88A67D09A}">
      <dgm:prSet/>
      <dgm:spPr/>
      <dgm:t>
        <a:bodyPr/>
        <a:lstStyle/>
        <a:p>
          <a:r>
            <a:rPr lang="es-EC" dirty="0" smtClean="0"/>
            <a:t>35.96%</a:t>
          </a:r>
          <a:endParaRPr lang="es-ES" dirty="0"/>
        </a:p>
      </dgm:t>
    </dgm:pt>
    <dgm:pt modelId="{FB4811DE-3746-429D-90FA-122B5D5C6B41}" type="parTrans" cxnId="{28ED358F-1E9E-4488-83F9-5BA5072FB9B9}">
      <dgm:prSet/>
      <dgm:spPr/>
      <dgm:t>
        <a:bodyPr/>
        <a:lstStyle/>
        <a:p>
          <a:endParaRPr lang="es-ES"/>
        </a:p>
      </dgm:t>
    </dgm:pt>
    <dgm:pt modelId="{86F47FD8-E6CB-47A2-AB12-54A13EF7A5BB}" type="sibTrans" cxnId="{28ED358F-1E9E-4488-83F9-5BA5072FB9B9}">
      <dgm:prSet/>
      <dgm:spPr/>
      <dgm:t>
        <a:bodyPr/>
        <a:lstStyle/>
        <a:p>
          <a:endParaRPr lang="es-ES"/>
        </a:p>
      </dgm:t>
    </dgm:pt>
    <dgm:pt modelId="{E02B5A16-06DA-430E-9D9B-3E53512256CA}" type="pres">
      <dgm:prSet presAssocID="{DB642EA4-2FDE-46F5-B3E4-E5C487E0A7CE}" presName="diagram" presStyleCnt="0">
        <dgm:presLayoutVars>
          <dgm:dir/>
          <dgm:resizeHandles val="exact"/>
        </dgm:presLayoutVars>
      </dgm:prSet>
      <dgm:spPr/>
    </dgm:pt>
    <dgm:pt modelId="{40F4D1D6-FA4F-49CE-A41C-A15196F6956E}" type="pres">
      <dgm:prSet presAssocID="{604BCA11-2D40-4192-B384-BB1251739DAE}" presName="node" presStyleLbl="node1" presStyleIdx="0" presStyleCnt="4">
        <dgm:presLayoutVars>
          <dgm:bulletEnabled val="1"/>
        </dgm:presLayoutVars>
      </dgm:prSet>
      <dgm:spPr/>
    </dgm:pt>
    <dgm:pt modelId="{3037D4F3-8375-43BE-915F-4039D3BA6FEF}" type="pres">
      <dgm:prSet presAssocID="{3BDA8B1C-7ECA-4992-BB49-D2893EF3A4CE}" presName="sibTrans" presStyleCnt="0"/>
      <dgm:spPr/>
    </dgm:pt>
    <dgm:pt modelId="{BDD6E20F-46E3-4CB3-B1E7-3D56795A4ECD}" type="pres">
      <dgm:prSet presAssocID="{EED6FC38-E9CD-4583-891F-D4523B1B88BC}" presName="node" presStyleLbl="node1" presStyleIdx="1" presStyleCnt="4">
        <dgm:presLayoutVars>
          <dgm:bulletEnabled val="1"/>
        </dgm:presLayoutVars>
      </dgm:prSet>
      <dgm:spPr/>
    </dgm:pt>
    <dgm:pt modelId="{1C3EFF79-6B6E-41BC-8379-93348E08068E}" type="pres">
      <dgm:prSet presAssocID="{72435019-5923-4226-BF8E-9438CD9F2618}" presName="sibTrans" presStyleCnt="0"/>
      <dgm:spPr/>
    </dgm:pt>
    <dgm:pt modelId="{6EC1F347-0700-40BA-9ED4-ED74A2CF370F}" type="pres">
      <dgm:prSet presAssocID="{6E268266-A818-4AE0-BE98-CB5EA1092AD8}" presName="node" presStyleLbl="node1" presStyleIdx="2" presStyleCnt="4">
        <dgm:presLayoutVars>
          <dgm:bulletEnabled val="1"/>
        </dgm:presLayoutVars>
      </dgm:prSet>
      <dgm:spPr/>
    </dgm:pt>
    <dgm:pt modelId="{3B3DD2D4-3978-4B3A-A64D-52C7FC383285}" type="pres">
      <dgm:prSet presAssocID="{1938E357-9E96-4AA6-B9A3-659CD774E75F}" presName="sibTrans" presStyleCnt="0"/>
      <dgm:spPr/>
    </dgm:pt>
    <dgm:pt modelId="{AAB787B9-8BC9-4747-9A55-84A8D54548B3}" type="pres">
      <dgm:prSet presAssocID="{49428195-F9EE-4754-8EB7-7F8D11C41971}" presName="node" presStyleLbl="node1" presStyleIdx="3" presStyleCnt="4">
        <dgm:presLayoutVars>
          <dgm:bulletEnabled val="1"/>
        </dgm:presLayoutVars>
      </dgm:prSet>
      <dgm:spPr/>
    </dgm:pt>
  </dgm:ptLst>
  <dgm:cxnLst>
    <dgm:cxn modelId="{EC81235B-2278-4611-8B00-8B85C0E2D59F}" srcId="{DB642EA4-2FDE-46F5-B3E4-E5C487E0A7CE}" destId="{49428195-F9EE-4754-8EB7-7F8D11C41971}" srcOrd="3" destOrd="0" parTransId="{BB7E7CC5-5E45-490F-8AF6-C654E5C18E21}" sibTransId="{882F7819-F405-41C2-B707-297B5BCDC005}"/>
    <dgm:cxn modelId="{882E083B-1C62-4241-84D1-5EFD60169B89}" type="presOf" srcId="{604BCA11-2D40-4192-B384-BB1251739DAE}" destId="{40F4D1D6-FA4F-49CE-A41C-A15196F6956E}" srcOrd="0" destOrd="0" presId="urn:microsoft.com/office/officeart/2005/8/layout/default"/>
    <dgm:cxn modelId="{5E2939FE-F713-49BD-9803-013DC3B38E69}" type="presOf" srcId="{EED6FC38-E9CD-4583-891F-D4523B1B88BC}" destId="{BDD6E20F-46E3-4CB3-B1E7-3D56795A4ECD}" srcOrd="0" destOrd="0" presId="urn:microsoft.com/office/officeart/2005/8/layout/default"/>
    <dgm:cxn modelId="{5EC95018-6746-43EC-B58C-FDC26D47CC0C}" type="presOf" srcId="{D0C7F347-7918-480C-9813-FF2B5FD9EF84}" destId="{40F4D1D6-FA4F-49CE-A41C-A15196F6956E}" srcOrd="0" destOrd="1" presId="urn:microsoft.com/office/officeart/2005/8/layout/default"/>
    <dgm:cxn modelId="{13847EB0-8732-4EF7-AE71-8B608A9ED20F}" srcId="{EED6FC38-E9CD-4583-891F-D4523B1B88BC}" destId="{D195FCB5-C328-403C-8605-110DEB84934F}" srcOrd="0" destOrd="0" parTransId="{B3D237EF-E88D-494B-A9AD-A389799E55CC}" sibTransId="{91A62251-1671-4B03-8867-D1DC6B0989C2}"/>
    <dgm:cxn modelId="{A062FD92-AA4B-4229-9697-EB7304ADEC53}" srcId="{DB642EA4-2FDE-46F5-B3E4-E5C487E0A7CE}" destId="{6E268266-A818-4AE0-BE98-CB5EA1092AD8}" srcOrd="2" destOrd="0" parTransId="{41B42ED3-AAA8-42B4-92E3-C73B220997BA}" sibTransId="{1938E357-9E96-4AA6-B9A3-659CD774E75F}"/>
    <dgm:cxn modelId="{227884D0-D4FC-4783-80F4-9B92CF81A29A}" type="presOf" srcId="{47C5052F-3F4E-40B4-88F4-A1F88A67D09A}" destId="{AAB787B9-8BC9-4747-9A55-84A8D54548B3}" srcOrd="0" destOrd="1" presId="urn:microsoft.com/office/officeart/2005/8/layout/default"/>
    <dgm:cxn modelId="{5A6D7CE4-671E-4BAA-A31F-FB639C76AC72}" type="presOf" srcId="{49428195-F9EE-4754-8EB7-7F8D11C41971}" destId="{AAB787B9-8BC9-4747-9A55-84A8D54548B3}" srcOrd="0" destOrd="0" presId="urn:microsoft.com/office/officeart/2005/8/layout/default"/>
    <dgm:cxn modelId="{8FE35C3E-8CB7-4C22-85F0-28A19F90FA9D}" type="presOf" srcId="{DB642EA4-2FDE-46F5-B3E4-E5C487E0A7CE}" destId="{E02B5A16-06DA-430E-9D9B-3E53512256CA}" srcOrd="0" destOrd="0" presId="urn:microsoft.com/office/officeart/2005/8/layout/default"/>
    <dgm:cxn modelId="{9D889F49-0494-4A4F-A288-ED0A21E92D3A}" srcId="{6E268266-A818-4AE0-BE98-CB5EA1092AD8}" destId="{55938A4D-A0E2-42CA-A2DF-8F07C40CD9EF}" srcOrd="0" destOrd="0" parTransId="{DEA50079-7F57-43B9-A3B3-A6782EA1F12C}" sibTransId="{5D0C9E07-C072-460C-9C0A-8CE46CFBF9B9}"/>
    <dgm:cxn modelId="{28ED358F-1E9E-4488-83F9-5BA5072FB9B9}" srcId="{49428195-F9EE-4754-8EB7-7F8D11C41971}" destId="{47C5052F-3F4E-40B4-88F4-A1F88A67D09A}" srcOrd="0" destOrd="0" parTransId="{FB4811DE-3746-429D-90FA-122B5D5C6B41}" sibTransId="{86F47FD8-E6CB-47A2-AB12-54A13EF7A5BB}"/>
    <dgm:cxn modelId="{D767C482-E06A-4613-BA26-669AA0511C1F}" srcId="{DB642EA4-2FDE-46F5-B3E4-E5C487E0A7CE}" destId="{604BCA11-2D40-4192-B384-BB1251739DAE}" srcOrd="0" destOrd="0" parTransId="{ED6763E7-995C-4263-9353-4BF714B97197}" sibTransId="{3BDA8B1C-7ECA-4992-BB49-D2893EF3A4CE}"/>
    <dgm:cxn modelId="{F4EF9B97-592C-4597-BD62-29F79E6C1A47}" srcId="{DB642EA4-2FDE-46F5-B3E4-E5C487E0A7CE}" destId="{EED6FC38-E9CD-4583-891F-D4523B1B88BC}" srcOrd="1" destOrd="0" parTransId="{034ABC73-0FE4-4FA3-8DF2-583AFDD3A553}" sibTransId="{72435019-5923-4226-BF8E-9438CD9F2618}"/>
    <dgm:cxn modelId="{C0D2EF2D-7FA8-426F-BB7D-C6096D99231B}" type="presOf" srcId="{6E268266-A818-4AE0-BE98-CB5EA1092AD8}" destId="{6EC1F347-0700-40BA-9ED4-ED74A2CF370F}" srcOrd="0" destOrd="0" presId="urn:microsoft.com/office/officeart/2005/8/layout/default"/>
    <dgm:cxn modelId="{F3882E1E-5771-4292-85BA-5BCEB687A5C7}" srcId="{604BCA11-2D40-4192-B384-BB1251739DAE}" destId="{D0C7F347-7918-480C-9813-FF2B5FD9EF84}" srcOrd="0" destOrd="0" parTransId="{A318E792-2C08-4DDE-841B-7F6C3810B3F5}" sibTransId="{F1C0FBD1-B0AC-4FB2-9595-FBA8D7FD0DCC}"/>
    <dgm:cxn modelId="{931E43B6-641C-48A7-9251-6CAF6D9F3659}" type="presOf" srcId="{D195FCB5-C328-403C-8605-110DEB84934F}" destId="{BDD6E20F-46E3-4CB3-B1E7-3D56795A4ECD}" srcOrd="0" destOrd="1" presId="urn:microsoft.com/office/officeart/2005/8/layout/default"/>
    <dgm:cxn modelId="{61CAA64A-60A6-44AB-8418-62E273722A1C}" type="presOf" srcId="{55938A4D-A0E2-42CA-A2DF-8F07C40CD9EF}" destId="{6EC1F347-0700-40BA-9ED4-ED74A2CF370F}" srcOrd="0" destOrd="1" presId="urn:microsoft.com/office/officeart/2005/8/layout/default"/>
    <dgm:cxn modelId="{97786720-29D4-4C1B-BB06-EEF529AE8459}" type="presParOf" srcId="{E02B5A16-06DA-430E-9D9B-3E53512256CA}" destId="{40F4D1D6-FA4F-49CE-A41C-A15196F6956E}" srcOrd="0" destOrd="0" presId="urn:microsoft.com/office/officeart/2005/8/layout/default"/>
    <dgm:cxn modelId="{5C94DBB8-9C12-42A6-9FD4-3F14EB681ED0}" type="presParOf" srcId="{E02B5A16-06DA-430E-9D9B-3E53512256CA}" destId="{3037D4F3-8375-43BE-915F-4039D3BA6FEF}" srcOrd="1" destOrd="0" presId="urn:microsoft.com/office/officeart/2005/8/layout/default"/>
    <dgm:cxn modelId="{388DCAB3-AF2B-44AB-BCB4-AC1982047552}" type="presParOf" srcId="{E02B5A16-06DA-430E-9D9B-3E53512256CA}" destId="{BDD6E20F-46E3-4CB3-B1E7-3D56795A4ECD}" srcOrd="2" destOrd="0" presId="urn:microsoft.com/office/officeart/2005/8/layout/default"/>
    <dgm:cxn modelId="{153F64CC-D7AF-49C6-B66B-4A13C0AF61C4}" type="presParOf" srcId="{E02B5A16-06DA-430E-9D9B-3E53512256CA}" destId="{1C3EFF79-6B6E-41BC-8379-93348E08068E}" srcOrd="3" destOrd="0" presId="urn:microsoft.com/office/officeart/2005/8/layout/default"/>
    <dgm:cxn modelId="{663A833E-586E-4265-AA40-036C037D16CE}" type="presParOf" srcId="{E02B5A16-06DA-430E-9D9B-3E53512256CA}" destId="{6EC1F347-0700-40BA-9ED4-ED74A2CF370F}" srcOrd="4" destOrd="0" presId="urn:microsoft.com/office/officeart/2005/8/layout/default"/>
    <dgm:cxn modelId="{0A34BCCF-A041-44C4-AAE5-1779A12D0D0B}" type="presParOf" srcId="{E02B5A16-06DA-430E-9D9B-3E53512256CA}" destId="{3B3DD2D4-3978-4B3A-A64D-52C7FC383285}" srcOrd="5" destOrd="0" presId="urn:microsoft.com/office/officeart/2005/8/layout/default"/>
    <dgm:cxn modelId="{7D8C5AE9-ABBC-4E66-87A2-688A42BB97EE}" type="presParOf" srcId="{E02B5A16-06DA-430E-9D9B-3E53512256CA}" destId="{AAB787B9-8BC9-4747-9A55-84A8D54548B3}" srcOrd="6" destOrd="0" presId="urn:microsoft.com/office/officeart/2005/8/layout/default"/>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599A36-B522-4FE1-A7C4-E99CC237D5F0}"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S"/>
        </a:p>
      </dgm:t>
    </dgm:pt>
    <dgm:pt modelId="{0C7D7899-2F01-4886-AC5C-95F5431C0E1B}">
      <dgm:prSet phldrT="[Texto]"/>
      <dgm:spPr/>
      <dgm:t>
        <a:bodyPr/>
        <a:lstStyle/>
        <a:p>
          <a:r>
            <a:rPr lang="es-EC" dirty="0" smtClean="0"/>
            <a:t>Conocedor de la moda</a:t>
          </a:r>
          <a:endParaRPr lang="es-ES" dirty="0"/>
        </a:p>
      </dgm:t>
    </dgm:pt>
    <dgm:pt modelId="{16D2F4E6-0D0C-438C-A103-4BC24B5C0CFB}" type="parTrans" cxnId="{00F80BF0-AC07-49F5-890C-99BF5C1CD0F2}">
      <dgm:prSet/>
      <dgm:spPr/>
      <dgm:t>
        <a:bodyPr/>
        <a:lstStyle/>
        <a:p>
          <a:endParaRPr lang="es-ES"/>
        </a:p>
      </dgm:t>
    </dgm:pt>
    <dgm:pt modelId="{5CA045E8-1902-4708-80CB-0E4C02367FE6}" type="sibTrans" cxnId="{00F80BF0-AC07-49F5-890C-99BF5C1CD0F2}">
      <dgm:prSet/>
      <dgm:spPr/>
      <dgm:t>
        <a:bodyPr/>
        <a:lstStyle/>
        <a:p>
          <a:endParaRPr lang="es-ES"/>
        </a:p>
      </dgm:t>
    </dgm:pt>
    <dgm:pt modelId="{20DC2C44-89A4-4D36-A799-C7B55B32B1FC}">
      <dgm:prSet phldrT="[Texto]"/>
      <dgm:spPr/>
      <dgm:t>
        <a:bodyPr/>
        <a:lstStyle/>
        <a:p>
          <a:r>
            <a:rPr lang="es-EC" dirty="0" smtClean="0"/>
            <a:t>9.85%</a:t>
          </a:r>
          <a:endParaRPr lang="es-ES" dirty="0"/>
        </a:p>
      </dgm:t>
    </dgm:pt>
    <dgm:pt modelId="{09A580D6-BE8F-45AC-9598-4AEDFFF37D8C}" type="parTrans" cxnId="{E3A80498-1701-4152-9D9D-634896E3AC79}">
      <dgm:prSet/>
      <dgm:spPr/>
      <dgm:t>
        <a:bodyPr/>
        <a:lstStyle/>
        <a:p>
          <a:endParaRPr lang="es-ES"/>
        </a:p>
      </dgm:t>
    </dgm:pt>
    <dgm:pt modelId="{919FAC32-6CB0-4C1E-9D7A-2C1999B5940E}" type="sibTrans" cxnId="{E3A80498-1701-4152-9D9D-634896E3AC79}">
      <dgm:prSet/>
      <dgm:spPr/>
      <dgm:t>
        <a:bodyPr/>
        <a:lstStyle/>
        <a:p>
          <a:endParaRPr lang="es-ES"/>
        </a:p>
      </dgm:t>
    </dgm:pt>
    <dgm:pt modelId="{B9E9AA6F-5984-4492-B558-63AC3B5867A5}">
      <dgm:prSet phldrT="[Texto]"/>
      <dgm:spPr/>
      <dgm:t>
        <a:bodyPr/>
        <a:lstStyle/>
        <a:p>
          <a:r>
            <a:rPr lang="es-EC" dirty="0" smtClean="0"/>
            <a:t>En contra de la moda</a:t>
          </a:r>
          <a:endParaRPr lang="es-ES" dirty="0"/>
        </a:p>
      </dgm:t>
    </dgm:pt>
    <dgm:pt modelId="{52B56F0B-A631-489D-A202-912685A1AFDE}" type="parTrans" cxnId="{9B32B390-B791-4DBD-A438-78783FA3B180}">
      <dgm:prSet/>
      <dgm:spPr/>
      <dgm:t>
        <a:bodyPr/>
        <a:lstStyle/>
        <a:p>
          <a:endParaRPr lang="es-ES"/>
        </a:p>
      </dgm:t>
    </dgm:pt>
    <dgm:pt modelId="{9AC0B5E1-761B-4DFC-B600-3C40CB0C43D0}" type="sibTrans" cxnId="{9B32B390-B791-4DBD-A438-78783FA3B180}">
      <dgm:prSet/>
      <dgm:spPr/>
      <dgm:t>
        <a:bodyPr/>
        <a:lstStyle/>
        <a:p>
          <a:endParaRPr lang="es-ES"/>
        </a:p>
      </dgm:t>
    </dgm:pt>
    <dgm:pt modelId="{54D194F9-6046-4856-AAF8-9FAE40A1BC49}">
      <dgm:prSet phldrT="[Texto]"/>
      <dgm:spPr/>
      <dgm:t>
        <a:bodyPr/>
        <a:lstStyle/>
        <a:p>
          <a:r>
            <a:rPr lang="es-EC" dirty="0" smtClean="0"/>
            <a:t>16.75%</a:t>
          </a:r>
          <a:endParaRPr lang="es-ES" dirty="0"/>
        </a:p>
      </dgm:t>
    </dgm:pt>
    <dgm:pt modelId="{1A44AA18-775E-4A74-8015-4992626255C5}" type="parTrans" cxnId="{0668F939-13EF-417B-9FF6-D94316C196A2}">
      <dgm:prSet/>
      <dgm:spPr/>
      <dgm:t>
        <a:bodyPr/>
        <a:lstStyle/>
        <a:p>
          <a:endParaRPr lang="es-ES"/>
        </a:p>
      </dgm:t>
    </dgm:pt>
    <dgm:pt modelId="{6D509C64-10CA-47F1-85C3-93D6AB2E3D55}" type="sibTrans" cxnId="{0668F939-13EF-417B-9FF6-D94316C196A2}">
      <dgm:prSet/>
      <dgm:spPr/>
      <dgm:t>
        <a:bodyPr/>
        <a:lstStyle/>
        <a:p>
          <a:endParaRPr lang="es-ES"/>
        </a:p>
      </dgm:t>
    </dgm:pt>
    <dgm:pt modelId="{A9AAE092-8B44-4A19-B4AD-111FA4063410}">
      <dgm:prSet phldrT="[Texto]"/>
      <dgm:spPr/>
      <dgm:t>
        <a:bodyPr/>
        <a:lstStyle/>
        <a:p>
          <a:r>
            <a:rPr lang="es-EC" dirty="0" smtClean="0"/>
            <a:t>Creador de tendencias</a:t>
          </a:r>
          <a:endParaRPr lang="es-ES" dirty="0"/>
        </a:p>
      </dgm:t>
    </dgm:pt>
    <dgm:pt modelId="{60866289-E9CF-47C0-8CDE-BB3A69158D31}" type="parTrans" cxnId="{9CE87587-038E-4449-B6C3-9C4F45B12228}">
      <dgm:prSet/>
      <dgm:spPr/>
      <dgm:t>
        <a:bodyPr/>
        <a:lstStyle/>
        <a:p>
          <a:endParaRPr lang="es-ES"/>
        </a:p>
      </dgm:t>
    </dgm:pt>
    <dgm:pt modelId="{F3097FFA-D79D-4057-842E-5D7DC20A92AA}" type="sibTrans" cxnId="{9CE87587-038E-4449-B6C3-9C4F45B12228}">
      <dgm:prSet/>
      <dgm:spPr/>
      <dgm:t>
        <a:bodyPr/>
        <a:lstStyle/>
        <a:p>
          <a:endParaRPr lang="es-ES"/>
        </a:p>
      </dgm:t>
    </dgm:pt>
    <dgm:pt modelId="{229E92DD-5C17-4FD3-9734-91B1F888338C}">
      <dgm:prSet phldrT="[Texto]"/>
      <dgm:spPr/>
      <dgm:t>
        <a:bodyPr/>
        <a:lstStyle/>
        <a:p>
          <a:r>
            <a:rPr lang="es-EC" dirty="0" smtClean="0"/>
            <a:t>17.24%</a:t>
          </a:r>
          <a:endParaRPr lang="es-ES" dirty="0"/>
        </a:p>
      </dgm:t>
    </dgm:pt>
    <dgm:pt modelId="{E0619CDF-1441-45E6-88FD-E6BE7AE421B6}" type="parTrans" cxnId="{DF199CFA-3CE8-4702-9DD0-1DC54C3A13E9}">
      <dgm:prSet/>
      <dgm:spPr/>
      <dgm:t>
        <a:bodyPr/>
        <a:lstStyle/>
        <a:p>
          <a:endParaRPr lang="es-ES"/>
        </a:p>
      </dgm:t>
    </dgm:pt>
    <dgm:pt modelId="{C021FB2E-8F4A-4555-B1ED-6EFD81B5A93A}" type="sibTrans" cxnId="{DF199CFA-3CE8-4702-9DD0-1DC54C3A13E9}">
      <dgm:prSet/>
      <dgm:spPr/>
      <dgm:t>
        <a:bodyPr/>
        <a:lstStyle/>
        <a:p>
          <a:endParaRPr lang="es-ES"/>
        </a:p>
      </dgm:t>
    </dgm:pt>
    <dgm:pt modelId="{93324538-77CC-49BB-B47A-ED3A57310B66}">
      <dgm:prSet/>
      <dgm:spPr/>
      <dgm:t>
        <a:bodyPr/>
        <a:lstStyle/>
        <a:p>
          <a:r>
            <a:rPr lang="es-EC" dirty="0" smtClean="0"/>
            <a:t>Seguidor de tendencias</a:t>
          </a:r>
          <a:endParaRPr lang="es-ES" dirty="0"/>
        </a:p>
      </dgm:t>
    </dgm:pt>
    <dgm:pt modelId="{CD82B064-4BC2-45BE-919F-C96C59685D98}" type="parTrans" cxnId="{AAEB3B61-5B9B-43AA-8F64-7AB90F0E0B0A}">
      <dgm:prSet/>
      <dgm:spPr/>
      <dgm:t>
        <a:bodyPr/>
        <a:lstStyle/>
        <a:p>
          <a:endParaRPr lang="es-ES"/>
        </a:p>
      </dgm:t>
    </dgm:pt>
    <dgm:pt modelId="{FD3ACF09-E974-4CA1-80BB-1E1A7F4C8E1A}" type="sibTrans" cxnId="{AAEB3B61-5B9B-43AA-8F64-7AB90F0E0B0A}">
      <dgm:prSet/>
      <dgm:spPr/>
      <dgm:t>
        <a:bodyPr/>
        <a:lstStyle/>
        <a:p>
          <a:endParaRPr lang="es-ES"/>
        </a:p>
      </dgm:t>
    </dgm:pt>
    <dgm:pt modelId="{49A3329D-4A59-4D0E-9AD2-C331F2738867}">
      <dgm:prSet/>
      <dgm:spPr/>
      <dgm:t>
        <a:bodyPr/>
        <a:lstStyle/>
        <a:p>
          <a:r>
            <a:rPr lang="es-EC" dirty="0" smtClean="0"/>
            <a:t>56.16%</a:t>
          </a:r>
          <a:endParaRPr lang="es-ES" dirty="0"/>
        </a:p>
      </dgm:t>
    </dgm:pt>
    <dgm:pt modelId="{80F04A78-4097-4FA0-89C4-1200483ED8A9}" type="parTrans" cxnId="{824CD898-9808-4CA7-B227-21C8AD952CBF}">
      <dgm:prSet/>
      <dgm:spPr/>
      <dgm:t>
        <a:bodyPr/>
        <a:lstStyle/>
        <a:p>
          <a:endParaRPr lang="es-ES"/>
        </a:p>
      </dgm:t>
    </dgm:pt>
    <dgm:pt modelId="{EF2A44A7-DAA2-4D75-A57A-E87C049AF73F}" type="sibTrans" cxnId="{824CD898-9808-4CA7-B227-21C8AD952CBF}">
      <dgm:prSet/>
      <dgm:spPr/>
      <dgm:t>
        <a:bodyPr/>
        <a:lstStyle/>
        <a:p>
          <a:endParaRPr lang="es-ES"/>
        </a:p>
      </dgm:t>
    </dgm:pt>
    <dgm:pt modelId="{021BEE5F-4444-431D-A867-12F859D08A55}" type="pres">
      <dgm:prSet presAssocID="{C3599A36-B522-4FE1-A7C4-E99CC237D5F0}" presName="Name0" presStyleCnt="0">
        <dgm:presLayoutVars>
          <dgm:chMax val="7"/>
          <dgm:dir/>
          <dgm:animLvl val="lvl"/>
          <dgm:resizeHandles val="exact"/>
        </dgm:presLayoutVars>
      </dgm:prSet>
      <dgm:spPr/>
    </dgm:pt>
    <dgm:pt modelId="{FAC8EF99-C858-47E1-867E-BF1DBAF2D1C8}" type="pres">
      <dgm:prSet presAssocID="{0C7D7899-2F01-4886-AC5C-95F5431C0E1B}" presName="circle1" presStyleLbl="node1" presStyleIdx="0" presStyleCnt="4"/>
      <dgm:spPr/>
    </dgm:pt>
    <dgm:pt modelId="{CAEFA651-D970-4CEE-A6A3-128B245A222A}" type="pres">
      <dgm:prSet presAssocID="{0C7D7899-2F01-4886-AC5C-95F5431C0E1B}" presName="space" presStyleCnt="0"/>
      <dgm:spPr/>
    </dgm:pt>
    <dgm:pt modelId="{C0EF02C9-D06A-4C43-B1BB-A2A1EE8CBD11}" type="pres">
      <dgm:prSet presAssocID="{0C7D7899-2F01-4886-AC5C-95F5431C0E1B}" presName="rect1" presStyleLbl="alignAcc1" presStyleIdx="0" presStyleCnt="4"/>
      <dgm:spPr/>
    </dgm:pt>
    <dgm:pt modelId="{87CFC2B3-4FB7-4AFA-BE9B-BAED6C87C162}" type="pres">
      <dgm:prSet presAssocID="{B9E9AA6F-5984-4492-B558-63AC3B5867A5}" presName="vertSpace2" presStyleLbl="node1" presStyleIdx="0" presStyleCnt="4"/>
      <dgm:spPr/>
    </dgm:pt>
    <dgm:pt modelId="{55300E5D-DDC1-4F60-941F-7C18D5C53B81}" type="pres">
      <dgm:prSet presAssocID="{B9E9AA6F-5984-4492-B558-63AC3B5867A5}" presName="circle2" presStyleLbl="node1" presStyleIdx="1" presStyleCnt="4"/>
      <dgm:spPr/>
    </dgm:pt>
    <dgm:pt modelId="{69A4EB32-B8E7-4D34-8255-DCF1AA1108C0}" type="pres">
      <dgm:prSet presAssocID="{B9E9AA6F-5984-4492-B558-63AC3B5867A5}" presName="rect2" presStyleLbl="alignAcc1" presStyleIdx="1" presStyleCnt="4"/>
      <dgm:spPr/>
      <dgm:t>
        <a:bodyPr/>
        <a:lstStyle/>
        <a:p>
          <a:endParaRPr lang="es-ES"/>
        </a:p>
      </dgm:t>
    </dgm:pt>
    <dgm:pt modelId="{ACA1919A-B481-4E87-BAD4-75507B188015}" type="pres">
      <dgm:prSet presAssocID="{A9AAE092-8B44-4A19-B4AD-111FA4063410}" presName="vertSpace3" presStyleLbl="node1" presStyleIdx="1" presStyleCnt="4"/>
      <dgm:spPr/>
    </dgm:pt>
    <dgm:pt modelId="{0C1F73F7-0C6C-4604-B69E-F25B2FE25D75}" type="pres">
      <dgm:prSet presAssocID="{A9AAE092-8B44-4A19-B4AD-111FA4063410}" presName="circle3" presStyleLbl="node1" presStyleIdx="2" presStyleCnt="4"/>
      <dgm:spPr/>
    </dgm:pt>
    <dgm:pt modelId="{B207C29A-169B-4522-892E-45BB67EA1B4E}" type="pres">
      <dgm:prSet presAssocID="{A9AAE092-8B44-4A19-B4AD-111FA4063410}" presName="rect3" presStyleLbl="alignAcc1" presStyleIdx="2" presStyleCnt="4"/>
      <dgm:spPr/>
      <dgm:t>
        <a:bodyPr/>
        <a:lstStyle/>
        <a:p>
          <a:endParaRPr lang="es-ES"/>
        </a:p>
      </dgm:t>
    </dgm:pt>
    <dgm:pt modelId="{8F4069F4-A9A6-45EF-8432-E0905B5C034D}" type="pres">
      <dgm:prSet presAssocID="{93324538-77CC-49BB-B47A-ED3A57310B66}" presName="vertSpace4" presStyleLbl="node1" presStyleIdx="2" presStyleCnt="4"/>
      <dgm:spPr/>
    </dgm:pt>
    <dgm:pt modelId="{5EF49C69-02D1-41FD-B66F-BF919A8FC29F}" type="pres">
      <dgm:prSet presAssocID="{93324538-77CC-49BB-B47A-ED3A57310B66}" presName="circle4" presStyleLbl="node1" presStyleIdx="3" presStyleCnt="4"/>
      <dgm:spPr/>
    </dgm:pt>
    <dgm:pt modelId="{907482C9-EFE3-4C0B-937B-8881D6826B48}" type="pres">
      <dgm:prSet presAssocID="{93324538-77CC-49BB-B47A-ED3A57310B66}" presName="rect4" presStyleLbl="alignAcc1" presStyleIdx="3" presStyleCnt="4"/>
      <dgm:spPr/>
      <dgm:t>
        <a:bodyPr/>
        <a:lstStyle/>
        <a:p>
          <a:endParaRPr lang="es-ES"/>
        </a:p>
      </dgm:t>
    </dgm:pt>
    <dgm:pt modelId="{A7A290E9-FFE9-427A-8C09-292D26F545B0}" type="pres">
      <dgm:prSet presAssocID="{0C7D7899-2F01-4886-AC5C-95F5431C0E1B}" presName="rect1ParTx" presStyleLbl="alignAcc1" presStyleIdx="3" presStyleCnt="4">
        <dgm:presLayoutVars>
          <dgm:chMax val="1"/>
          <dgm:bulletEnabled val="1"/>
        </dgm:presLayoutVars>
      </dgm:prSet>
      <dgm:spPr/>
    </dgm:pt>
    <dgm:pt modelId="{C2979EF8-5D2A-4254-93F5-EA8E6B3BB78D}" type="pres">
      <dgm:prSet presAssocID="{0C7D7899-2F01-4886-AC5C-95F5431C0E1B}" presName="rect1ChTx" presStyleLbl="alignAcc1" presStyleIdx="3" presStyleCnt="4">
        <dgm:presLayoutVars>
          <dgm:bulletEnabled val="1"/>
        </dgm:presLayoutVars>
      </dgm:prSet>
      <dgm:spPr/>
      <dgm:t>
        <a:bodyPr/>
        <a:lstStyle/>
        <a:p>
          <a:endParaRPr lang="es-ES"/>
        </a:p>
      </dgm:t>
    </dgm:pt>
    <dgm:pt modelId="{E0347F9C-867A-4507-A973-A8AED9BAEF40}" type="pres">
      <dgm:prSet presAssocID="{B9E9AA6F-5984-4492-B558-63AC3B5867A5}" presName="rect2ParTx" presStyleLbl="alignAcc1" presStyleIdx="3" presStyleCnt="4">
        <dgm:presLayoutVars>
          <dgm:chMax val="1"/>
          <dgm:bulletEnabled val="1"/>
        </dgm:presLayoutVars>
      </dgm:prSet>
      <dgm:spPr/>
      <dgm:t>
        <a:bodyPr/>
        <a:lstStyle/>
        <a:p>
          <a:endParaRPr lang="es-ES"/>
        </a:p>
      </dgm:t>
    </dgm:pt>
    <dgm:pt modelId="{AB52E55B-B27A-4632-AA66-93305BAE69F7}" type="pres">
      <dgm:prSet presAssocID="{B9E9AA6F-5984-4492-B558-63AC3B5867A5}" presName="rect2ChTx" presStyleLbl="alignAcc1" presStyleIdx="3" presStyleCnt="4">
        <dgm:presLayoutVars>
          <dgm:bulletEnabled val="1"/>
        </dgm:presLayoutVars>
      </dgm:prSet>
      <dgm:spPr/>
      <dgm:t>
        <a:bodyPr/>
        <a:lstStyle/>
        <a:p>
          <a:endParaRPr lang="es-ES"/>
        </a:p>
      </dgm:t>
    </dgm:pt>
    <dgm:pt modelId="{5232E25C-4702-46E1-8031-DE443051DA11}" type="pres">
      <dgm:prSet presAssocID="{A9AAE092-8B44-4A19-B4AD-111FA4063410}" presName="rect3ParTx" presStyleLbl="alignAcc1" presStyleIdx="3" presStyleCnt="4">
        <dgm:presLayoutVars>
          <dgm:chMax val="1"/>
          <dgm:bulletEnabled val="1"/>
        </dgm:presLayoutVars>
      </dgm:prSet>
      <dgm:spPr/>
      <dgm:t>
        <a:bodyPr/>
        <a:lstStyle/>
        <a:p>
          <a:endParaRPr lang="es-ES"/>
        </a:p>
      </dgm:t>
    </dgm:pt>
    <dgm:pt modelId="{8C993F82-23C2-4D85-B820-B50CFA1848C8}" type="pres">
      <dgm:prSet presAssocID="{A9AAE092-8B44-4A19-B4AD-111FA4063410}" presName="rect3ChTx" presStyleLbl="alignAcc1" presStyleIdx="3" presStyleCnt="4">
        <dgm:presLayoutVars>
          <dgm:bulletEnabled val="1"/>
        </dgm:presLayoutVars>
      </dgm:prSet>
      <dgm:spPr/>
      <dgm:t>
        <a:bodyPr/>
        <a:lstStyle/>
        <a:p>
          <a:endParaRPr lang="es-ES"/>
        </a:p>
      </dgm:t>
    </dgm:pt>
    <dgm:pt modelId="{7569C257-8875-49B9-BA2C-9589BF794CAD}" type="pres">
      <dgm:prSet presAssocID="{93324538-77CC-49BB-B47A-ED3A57310B66}" presName="rect4ParTx" presStyleLbl="alignAcc1" presStyleIdx="3" presStyleCnt="4">
        <dgm:presLayoutVars>
          <dgm:chMax val="1"/>
          <dgm:bulletEnabled val="1"/>
        </dgm:presLayoutVars>
      </dgm:prSet>
      <dgm:spPr/>
      <dgm:t>
        <a:bodyPr/>
        <a:lstStyle/>
        <a:p>
          <a:endParaRPr lang="es-ES"/>
        </a:p>
      </dgm:t>
    </dgm:pt>
    <dgm:pt modelId="{19857406-A24F-4D88-89E1-082E54ED9C32}" type="pres">
      <dgm:prSet presAssocID="{93324538-77CC-49BB-B47A-ED3A57310B66}" presName="rect4ChTx" presStyleLbl="alignAcc1" presStyleIdx="3" presStyleCnt="4">
        <dgm:presLayoutVars>
          <dgm:bulletEnabled val="1"/>
        </dgm:presLayoutVars>
      </dgm:prSet>
      <dgm:spPr/>
    </dgm:pt>
  </dgm:ptLst>
  <dgm:cxnLst>
    <dgm:cxn modelId="{FE157906-2013-4DB4-B2C6-0D0A19626289}" type="presOf" srcId="{B9E9AA6F-5984-4492-B558-63AC3B5867A5}" destId="{69A4EB32-B8E7-4D34-8255-DCF1AA1108C0}" srcOrd="0" destOrd="0" presId="urn:microsoft.com/office/officeart/2005/8/layout/target3"/>
    <dgm:cxn modelId="{E3A80498-1701-4152-9D9D-634896E3AC79}" srcId="{0C7D7899-2F01-4886-AC5C-95F5431C0E1B}" destId="{20DC2C44-89A4-4D36-A799-C7B55B32B1FC}" srcOrd="0" destOrd="0" parTransId="{09A580D6-BE8F-45AC-9598-4AEDFFF37D8C}" sibTransId="{919FAC32-6CB0-4C1E-9D7A-2C1999B5940E}"/>
    <dgm:cxn modelId="{17A2860C-30F4-4219-B16A-BD26709E85A2}" type="presOf" srcId="{20DC2C44-89A4-4D36-A799-C7B55B32B1FC}" destId="{C2979EF8-5D2A-4254-93F5-EA8E6B3BB78D}" srcOrd="0" destOrd="0" presId="urn:microsoft.com/office/officeart/2005/8/layout/target3"/>
    <dgm:cxn modelId="{0668F939-13EF-417B-9FF6-D94316C196A2}" srcId="{B9E9AA6F-5984-4492-B558-63AC3B5867A5}" destId="{54D194F9-6046-4856-AAF8-9FAE40A1BC49}" srcOrd="0" destOrd="0" parTransId="{1A44AA18-775E-4A74-8015-4992626255C5}" sibTransId="{6D509C64-10CA-47F1-85C3-93D6AB2E3D55}"/>
    <dgm:cxn modelId="{DF199CFA-3CE8-4702-9DD0-1DC54C3A13E9}" srcId="{A9AAE092-8B44-4A19-B4AD-111FA4063410}" destId="{229E92DD-5C17-4FD3-9734-91B1F888338C}" srcOrd="0" destOrd="0" parTransId="{E0619CDF-1441-45E6-88FD-E6BE7AE421B6}" sibTransId="{C021FB2E-8F4A-4555-B1ED-6EFD81B5A93A}"/>
    <dgm:cxn modelId="{B87ECF68-F3F2-49A4-A907-D71AB3071E44}" type="presOf" srcId="{229E92DD-5C17-4FD3-9734-91B1F888338C}" destId="{8C993F82-23C2-4D85-B820-B50CFA1848C8}" srcOrd="0" destOrd="0" presId="urn:microsoft.com/office/officeart/2005/8/layout/target3"/>
    <dgm:cxn modelId="{03C26A7C-9D31-417E-8A32-4ED4E09A2B6A}" type="presOf" srcId="{B9E9AA6F-5984-4492-B558-63AC3B5867A5}" destId="{E0347F9C-867A-4507-A973-A8AED9BAEF40}" srcOrd="1" destOrd="0" presId="urn:microsoft.com/office/officeart/2005/8/layout/target3"/>
    <dgm:cxn modelId="{AAEB3B61-5B9B-43AA-8F64-7AB90F0E0B0A}" srcId="{C3599A36-B522-4FE1-A7C4-E99CC237D5F0}" destId="{93324538-77CC-49BB-B47A-ED3A57310B66}" srcOrd="3" destOrd="0" parTransId="{CD82B064-4BC2-45BE-919F-C96C59685D98}" sibTransId="{FD3ACF09-E974-4CA1-80BB-1E1A7F4C8E1A}"/>
    <dgm:cxn modelId="{638ADE00-7954-4EEF-B601-0234EBC028EE}" type="presOf" srcId="{49A3329D-4A59-4D0E-9AD2-C331F2738867}" destId="{19857406-A24F-4D88-89E1-082E54ED9C32}" srcOrd="0" destOrd="0" presId="urn:microsoft.com/office/officeart/2005/8/layout/target3"/>
    <dgm:cxn modelId="{69DC151E-7166-4E4E-8D7A-00A981EADB47}" type="presOf" srcId="{54D194F9-6046-4856-AAF8-9FAE40A1BC49}" destId="{AB52E55B-B27A-4632-AA66-93305BAE69F7}" srcOrd="0" destOrd="0" presId="urn:microsoft.com/office/officeart/2005/8/layout/target3"/>
    <dgm:cxn modelId="{00F80BF0-AC07-49F5-890C-99BF5C1CD0F2}" srcId="{C3599A36-B522-4FE1-A7C4-E99CC237D5F0}" destId="{0C7D7899-2F01-4886-AC5C-95F5431C0E1B}" srcOrd="0" destOrd="0" parTransId="{16D2F4E6-0D0C-438C-A103-4BC24B5C0CFB}" sibTransId="{5CA045E8-1902-4708-80CB-0E4C02367FE6}"/>
    <dgm:cxn modelId="{95DD921B-5802-4F0C-8992-7C301D1E1875}" type="presOf" srcId="{0C7D7899-2F01-4886-AC5C-95F5431C0E1B}" destId="{A7A290E9-FFE9-427A-8C09-292D26F545B0}" srcOrd="1" destOrd="0" presId="urn:microsoft.com/office/officeart/2005/8/layout/target3"/>
    <dgm:cxn modelId="{824CD898-9808-4CA7-B227-21C8AD952CBF}" srcId="{93324538-77CC-49BB-B47A-ED3A57310B66}" destId="{49A3329D-4A59-4D0E-9AD2-C331F2738867}" srcOrd="0" destOrd="0" parTransId="{80F04A78-4097-4FA0-89C4-1200483ED8A9}" sibTransId="{EF2A44A7-DAA2-4D75-A57A-E87C049AF73F}"/>
    <dgm:cxn modelId="{D34B3E81-5EDB-4682-B313-D9C73A4C1E13}" type="presOf" srcId="{93324538-77CC-49BB-B47A-ED3A57310B66}" destId="{907482C9-EFE3-4C0B-937B-8881D6826B48}" srcOrd="0" destOrd="0" presId="urn:microsoft.com/office/officeart/2005/8/layout/target3"/>
    <dgm:cxn modelId="{4CFEA863-30CE-4232-96CA-E6D089907E8F}" type="presOf" srcId="{C3599A36-B522-4FE1-A7C4-E99CC237D5F0}" destId="{021BEE5F-4444-431D-A867-12F859D08A55}" srcOrd="0" destOrd="0" presId="urn:microsoft.com/office/officeart/2005/8/layout/target3"/>
    <dgm:cxn modelId="{687B9C78-B622-4F94-9615-9FBE6E04418E}" type="presOf" srcId="{A9AAE092-8B44-4A19-B4AD-111FA4063410}" destId="{B207C29A-169B-4522-892E-45BB67EA1B4E}" srcOrd="0" destOrd="0" presId="urn:microsoft.com/office/officeart/2005/8/layout/target3"/>
    <dgm:cxn modelId="{9CE87587-038E-4449-B6C3-9C4F45B12228}" srcId="{C3599A36-B522-4FE1-A7C4-E99CC237D5F0}" destId="{A9AAE092-8B44-4A19-B4AD-111FA4063410}" srcOrd="2" destOrd="0" parTransId="{60866289-E9CF-47C0-8CDE-BB3A69158D31}" sibTransId="{F3097FFA-D79D-4057-842E-5D7DC20A92AA}"/>
    <dgm:cxn modelId="{9B32B390-B791-4DBD-A438-78783FA3B180}" srcId="{C3599A36-B522-4FE1-A7C4-E99CC237D5F0}" destId="{B9E9AA6F-5984-4492-B558-63AC3B5867A5}" srcOrd="1" destOrd="0" parTransId="{52B56F0B-A631-489D-A202-912685A1AFDE}" sibTransId="{9AC0B5E1-761B-4DFC-B600-3C40CB0C43D0}"/>
    <dgm:cxn modelId="{4037B22D-1284-46AD-8495-136FC31B1DD1}" type="presOf" srcId="{93324538-77CC-49BB-B47A-ED3A57310B66}" destId="{7569C257-8875-49B9-BA2C-9589BF794CAD}" srcOrd="1" destOrd="0" presId="urn:microsoft.com/office/officeart/2005/8/layout/target3"/>
    <dgm:cxn modelId="{02D5616F-5A7C-4A15-B7C2-267B6CA72A57}" type="presOf" srcId="{A9AAE092-8B44-4A19-B4AD-111FA4063410}" destId="{5232E25C-4702-46E1-8031-DE443051DA11}" srcOrd="1" destOrd="0" presId="urn:microsoft.com/office/officeart/2005/8/layout/target3"/>
    <dgm:cxn modelId="{DBE3888D-36FE-4310-B751-8927C054A1D1}" type="presOf" srcId="{0C7D7899-2F01-4886-AC5C-95F5431C0E1B}" destId="{C0EF02C9-D06A-4C43-B1BB-A2A1EE8CBD11}" srcOrd="0" destOrd="0" presId="urn:microsoft.com/office/officeart/2005/8/layout/target3"/>
    <dgm:cxn modelId="{26B8A41C-6679-41DA-8712-27ADF6F2D300}" type="presParOf" srcId="{021BEE5F-4444-431D-A867-12F859D08A55}" destId="{FAC8EF99-C858-47E1-867E-BF1DBAF2D1C8}" srcOrd="0" destOrd="0" presId="urn:microsoft.com/office/officeart/2005/8/layout/target3"/>
    <dgm:cxn modelId="{53C9F16E-FE42-49F6-8F3C-EA840CFEA5A0}" type="presParOf" srcId="{021BEE5F-4444-431D-A867-12F859D08A55}" destId="{CAEFA651-D970-4CEE-A6A3-128B245A222A}" srcOrd="1" destOrd="0" presId="urn:microsoft.com/office/officeart/2005/8/layout/target3"/>
    <dgm:cxn modelId="{D52BA694-41DA-4B47-BDDF-52E51550E7B1}" type="presParOf" srcId="{021BEE5F-4444-431D-A867-12F859D08A55}" destId="{C0EF02C9-D06A-4C43-B1BB-A2A1EE8CBD11}" srcOrd="2" destOrd="0" presId="urn:microsoft.com/office/officeart/2005/8/layout/target3"/>
    <dgm:cxn modelId="{8D79F5CD-AF03-45E3-98FD-C6B1B4F2EEDF}" type="presParOf" srcId="{021BEE5F-4444-431D-A867-12F859D08A55}" destId="{87CFC2B3-4FB7-4AFA-BE9B-BAED6C87C162}" srcOrd="3" destOrd="0" presId="urn:microsoft.com/office/officeart/2005/8/layout/target3"/>
    <dgm:cxn modelId="{1C2E24C4-387D-4B28-A4C3-0BE0D92A02A8}" type="presParOf" srcId="{021BEE5F-4444-431D-A867-12F859D08A55}" destId="{55300E5D-DDC1-4F60-941F-7C18D5C53B81}" srcOrd="4" destOrd="0" presId="urn:microsoft.com/office/officeart/2005/8/layout/target3"/>
    <dgm:cxn modelId="{67872864-A98A-4025-8A1F-F48398E78B36}" type="presParOf" srcId="{021BEE5F-4444-431D-A867-12F859D08A55}" destId="{69A4EB32-B8E7-4D34-8255-DCF1AA1108C0}" srcOrd="5" destOrd="0" presId="urn:microsoft.com/office/officeart/2005/8/layout/target3"/>
    <dgm:cxn modelId="{2DA4CE4F-3D32-4CE1-8F69-74A6C165F31F}" type="presParOf" srcId="{021BEE5F-4444-431D-A867-12F859D08A55}" destId="{ACA1919A-B481-4E87-BAD4-75507B188015}" srcOrd="6" destOrd="0" presId="urn:microsoft.com/office/officeart/2005/8/layout/target3"/>
    <dgm:cxn modelId="{99F2B53D-D494-4A06-AAE5-C4EB5874605F}" type="presParOf" srcId="{021BEE5F-4444-431D-A867-12F859D08A55}" destId="{0C1F73F7-0C6C-4604-B69E-F25B2FE25D75}" srcOrd="7" destOrd="0" presId="urn:microsoft.com/office/officeart/2005/8/layout/target3"/>
    <dgm:cxn modelId="{720A54F4-D365-4BCB-AFE2-8BE51E94EE24}" type="presParOf" srcId="{021BEE5F-4444-431D-A867-12F859D08A55}" destId="{B207C29A-169B-4522-892E-45BB67EA1B4E}" srcOrd="8" destOrd="0" presId="urn:microsoft.com/office/officeart/2005/8/layout/target3"/>
    <dgm:cxn modelId="{A6F75B5D-8C14-4ACC-8215-43028BC281D7}" type="presParOf" srcId="{021BEE5F-4444-431D-A867-12F859D08A55}" destId="{8F4069F4-A9A6-45EF-8432-E0905B5C034D}" srcOrd="9" destOrd="0" presId="urn:microsoft.com/office/officeart/2005/8/layout/target3"/>
    <dgm:cxn modelId="{68632CC3-F62B-4CD5-A13B-5303C29BAD09}" type="presParOf" srcId="{021BEE5F-4444-431D-A867-12F859D08A55}" destId="{5EF49C69-02D1-41FD-B66F-BF919A8FC29F}" srcOrd="10" destOrd="0" presId="urn:microsoft.com/office/officeart/2005/8/layout/target3"/>
    <dgm:cxn modelId="{075A0497-FC6F-474E-AB4E-979FE4A20E12}" type="presParOf" srcId="{021BEE5F-4444-431D-A867-12F859D08A55}" destId="{907482C9-EFE3-4C0B-937B-8881D6826B48}" srcOrd="11" destOrd="0" presId="urn:microsoft.com/office/officeart/2005/8/layout/target3"/>
    <dgm:cxn modelId="{DC7320B1-D825-4FC9-B8DD-000033754DB7}" type="presParOf" srcId="{021BEE5F-4444-431D-A867-12F859D08A55}" destId="{A7A290E9-FFE9-427A-8C09-292D26F545B0}" srcOrd="12" destOrd="0" presId="urn:microsoft.com/office/officeart/2005/8/layout/target3"/>
    <dgm:cxn modelId="{EFE3FBF7-7BD4-484A-96F9-9B0BEBA9EAD3}" type="presParOf" srcId="{021BEE5F-4444-431D-A867-12F859D08A55}" destId="{C2979EF8-5D2A-4254-93F5-EA8E6B3BB78D}" srcOrd="13" destOrd="0" presId="urn:microsoft.com/office/officeart/2005/8/layout/target3"/>
    <dgm:cxn modelId="{24F3A802-27BC-4C89-96C2-7B72A7B57DF6}" type="presParOf" srcId="{021BEE5F-4444-431D-A867-12F859D08A55}" destId="{E0347F9C-867A-4507-A973-A8AED9BAEF40}" srcOrd="14" destOrd="0" presId="urn:microsoft.com/office/officeart/2005/8/layout/target3"/>
    <dgm:cxn modelId="{5F6380FF-EDCF-4B13-B85A-7BD01E481F7C}" type="presParOf" srcId="{021BEE5F-4444-431D-A867-12F859D08A55}" destId="{AB52E55B-B27A-4632-AA66-93305BAE69F7}" srcOrd="15" destOrd="0" presId="urn:microsoft.com/office/officeart/2005/8/layout/target3"/>
    <dgm:cxn modelId="{AB68C4FA-181C-4CC0-8D6A-E969F3FE55E5}" type="presParOf" srcId="{021BEE5F-4444-431D-A867-12F859D08A55}" destId="{5232E25C-4702-46E1-8031-DE443051DA11}" srcOrd="16" destOrd="0" presId="urn:microsoft.com/office/officeart/2005/8/layout/target3"/>
    <dgm:cxn modelId="{FE401769-B2FF-4552-9618-7C97BB4D490E}" type="presParOf" srcId="{021BEE5F-4444-431D-A867-12F859D08A55}" destId="{8C993F82-23C2-4D85-B820-B50CFA1848C8}" srcOrd="17" destOrd="0" presId="urn:microsoft.com/office/officeart/2005/8/layout/target3"/>
    <dgm:cxn modelId="{A355E93E-64F3-494C-82E9-A49B5DE94F3C}" type="presParOf" srcId="{021BEE5F-4444-431D-A867-12F859D08A55}" destId="{7569C257-8875-49B9-BA2C-9589BF794CAD}" srcOrd="18" destOrd="0" presId="urn:microsoft.com/office/officeart/2005/8/layout/target3"/>
    <dgm:cxn modelId="{C8248C0D-F458-4659-9A32-7ECBFF73D9D1}" type="presParOf" srcId="{021BEE5F-4444-431D-A867-12F859D08A55}" destId="{19857406-A24F-4D88-89E1-082E54ED9C32}" srcOrd="19" destOrd="0" presId="urn:microsoft.com/office/officeart/2005/8/layout/targe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832DA70-66AA-4BD8-903D-6F4A73050AB5}"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S"/>
        </a:p>
      </dgm:t>
    </dgm:pt>
    <dgm:pt modelId="{9C7F41E2-4FF9-4EFB-AE85-D9D51EB77C0F}">
      <dgm:prSet phldrT="[Texto]"/>
      <dgm:spPr/>
      <dgm:t>
        <a:bodyPr/>
        <a:lstStyle/>
        <a:p>
          <a:r>
            <a:rPr lang="es-EC" dirty="0" smtClean="0"/>
            <a:t>Nacionalidad</a:t>
          </a:r>
          <a:endParaRPr lang="es-ES" dirty="0"/>
        </a:p>
      </dgm:t>
    </dgm:pt>
    <dgm:pt modelId="{FFE0F846-3F3D-48D9-A404-DF0287F58517}" type="parTrans" cxnId="{8CAA946F-2104-409B-ADF2-D7839EAF7EB8}">
      <dgm:prSet/>
      <dgm:spPr/>
      <dgm:t>
        <a:bodyPr/>
        <a:lstStyle/>
        <a:p>
          <a:endParaRPr lang="es-ES"/>
        </a:p>
      </dgm:t>
    </dgm:pt>
    <dgm:pt modelId="{26479B27-37C9-4E4E-991D-00DDB71CA056}" type="sibTrans" cxnId="{8CAA946F-2104-409B-ADF2-D7839EAF7EB8}">
      <dgm:prSet/>
      <dgm:spPr/>
      <dgm:t>
        <a:bodyPr/>
        <a:lstStyle/>
        <a:p>
          <a:endParaRPr lang="es-ES"/>
        </a:p>
      </dgm:t>
    </dgm:pt>
    <dgm:pt modelId="{67497ADF-E86F-412B-A2EF-D234A5098013}">
      <dgm:prSet phldrT="[Texto]"/>
      <dgm:spPr/>
      <dgm:t>
        <a:bodyPr/>
        <a:lstStyle/>
        <a:p>
          <a:r>
            <a:rPr lang="es-EC" dirty="0" smtClean="0"/>
            <a:t>Cantidad</a:t>
          </a:r>
          <a:endParaRPr lang="es-ES" dirty="0"/>
        </a:p>
      </dgm:t>
    </dgm:pt>
    <dgm:pt modelId="{D7FC769D-44AF-4C70-820D-AEF029121076}" type="parTrans" cxnId="{767BC74B-6411-42B3-9B12-3B94E25FAB95}">
      <dgm:prSet/>
      <dgm:spPr/>
      <dgm:t>
        <a:bodyPr/>
        <a:lstStyle/>
        <a:p>
          <a:endParaRPr lang="es-ES"/>
        </a:p>
      </dgm:t>
    </dgm:pt>
    <dgm:pt modelId="{CCA41954-27D9-42B8-8E51-CB02B732FBD3}" type="sibTrans" cxnId="{767BC74B-6411-42B3-9B12-3B94E25FAB95}">
      <dgm:prSet/>
      <dgm:spPr/>
      <dgm:t>
        <a:bodyPr/>
        <a:lstStyle/>
        <a:p>
          <a:endParaRPr lang="es-ES"/>
        </a:p>
      </dgm:t>
    </dgm:pt>
    <dgm:pt modelId="{11C16DD2-EA89-4592-ABC2-E967AC47F0B6}">
      <dgm:prSet phldrT="[Texto]"/>
      <dgm:spPr/>
      <dgm:t>
        <a:bodyPr/>
        <a:lstStyle/>
        <a:p>
          <a:r>
            <a:rPr lang="es-EC" dirty="0" smtClean="0"/>
            <a:t>Exclusividad</a:t>
          </a:r>
          <a:endParaRPr lang="es-ES" dirty="0"/>
        </a:p>
      </dgm:t>
    </dgm:pt>
    <dgm:pt modelId="{96CF5568-073C-4D59-B0EC-7EE3EFC7CF0F}" type="parTrans" cxnId="{87EEF0E5-181E-47F4-8E53-E0CFAA7B1ED1}">
      <dgm:prSet/>
      <dgm:spPr/>
      <dgm:t>
        <a:bodyPr/>
        <a:lstStyle/>
        <a:p>
          <a:endParaRPr lang="es-ES"/>
        </a:p>
      </dgm:t>
    </dgm:pt>
    <dgm:pt modelId="{BC349F5D-3582-4F84-9645-EE81840575A4}" type="sibTrans" cxnId="{87EEF0E5-181E-47F4-8E53-E0CFAA7B1ED1}">
      <dgm:prSet/>
      <dgm:spPr/>
      <dgm:t>
        <a:bodyPr/>
        <a:lstStyle/>
        <a:p>
          <a:endParaRPr lang="es-ES"/>
        </a:p>
      </dgm:t>
    </dgm:pt>
    <dgm:pt modelId="{11C9D4BA-B49A-4746-8D81-99108F67A3DD}">
      <dgm:prSet phldrT="[Texto]"/>
      <dgm:spPr/>
      <dgm:t>
        <a:bodyPr/>
        <a:lstStyle/>
        <a:p>
          <a:r>
            <a:rPr lang="es-EC" dirty="0" smtClean="0"/>
            <a:t>Calce</a:t>
          </a:r>
          <a:endParaRPr lang="es-ES" dirty="0"/>
        </a:p>
      </dgm:t>
    </dgm:pt>
    <dgm:pt modelId="{7AE6E898-0AFD-45C7-A941-7B8CEAEFF49A}" type="parTrans" cxnId="{D9AB467A-6259-4BC5-BF6A-610F5B28F1C1}">
      <dgm:prSet/>
      <dgm:spPr/>
      <dgm:t>
        <a:bodyPr/>
        <a:lstStyle/>
        <a:p>
          <a:endParaRPr lang="es-ES"/>
        </a:p>
      </dgm:t>
    </dgm:pt>
    <dgm:pt modelId="{6E3C2D55-42EE-487D-8968-A49387C1490F}" type="sibTrans" cxnId="{D9AB467A-6259-4BC5-BF6A-610F5B28F1C1}">
      <dgm:prSet/>
      <dgm:spPr/>
      <dgm:t>
        <a:bodyPr/>
        <a:lstStyle/>
        <a:p>
          <a:endParaRPr lang="es-ES"/>
        </a:p>
      </dgm:t>
    </dgm:pt>
    <dgm:pt modelId="{14707F5A-01E6-421A-83FA-458D6BB1F53E}">
      <dgm:prSet phldrT="[Texto]"/>
      <dgm:spPr/>
      <dgm:t>
        <a:bodyPr/>
        <a:lstStyle/>
        <a:p>
          <a:r>
            <a:rPr lang="es-EC" dirty="0" smtClean="0"/>
            <a:t>Originalidad</a:t>
          </a:r>
          <a:endParaRPr lang="es-ES" dirty="0"/>
        </a:p>
      </dgm:t>
    </dgm:pt>
    <dgm:pt modelId="{BB53BD23-8A70-4A16-AF41-0542390294FD}" type="parTrans" cxnId="{035F2EFC-41CB-49FB-9AD9-52DCA7875F3E}">
      <dgm:prSet/>
      <dgm:spPr/>
      <dgm:t>
        <a:bodyPr/>
        <a:lstStyle/>
        <a:p>
          <a:endParaRPr lang="es-ES"/>
        </a:p>
      </dgm:t>
    </dgm:pt>
    <dgm:pt modelId="{63BFD537-E178-41F9-AC12-9974BDDE7234}" type="sibTrans" cxnId="{035F2EFC-41CB-49FB-9AD9-52DCA7875F3E}">
      <dgm:prSet/>
      <dgm:spPr/>
      <dgm:t>
        <a:bodyPr/>
        <a:lstStyle/>
        <a:p>
          <a:endParaRPr lang="es-ES"/>
        </a:p>
      </dgm:t>
    </dgm:pt>
    <dgm:pt modelId="{8FA3C939-F234-401A-B84F-405C333DCFBE}" type="pres">
      <dgm:prSet presAssocID="{C832DA70-66AA-4BD8-903D-6F4A73050AB5}" presName="diagram" presStyleCnt="0">
        <dgm:presLayoutVars>
          <dgm:dir/>
          <dgm:resizeHandles val="exact"/>
        </dgm:presLayoutVars>
      </dgm:prSet>
      <dgm:spPr/>
    </dgm:pt>
    <dgm:pt modelId="{1EB74F4C-A5F0-4702-90DC-D094329F93F2}" type="pres">
      <dgm:prSet presAssocID="{9C7F41E2-4FF9-4EFB-AE85-D9D51EB77C0F}" presName="node" presStyleLbl="node1" presStyleIdx="0" presStyleCnt="5">
        <dgm:presLayoutVars>
          <dgm:bulletEnabled val="1"/>
        </dgm:presLayoutVars>
      </dgm:prSet>
      <dgm:spPr/>
    </dgm:pt>
    <dgm:pt modelId="{AEDC4A49-B0D6-4934-B8F1-B6B95C26DA59}" type="pres">
      <dgm:prSet presAssocID="{26479B27-37C9-4E4E-991D-00DDB71CA056}" presName="sibTrans" presStyleLbl="sibTrans2D1" presStyleIdx="0" presStyleCnt="4"/>
      <dgm:spPr/>
    </dgm:pt>
    <dgm:pt modelId="{E6E46C30-1A76-4D75-8396-5A8AF52C91F3}" type="pres">
      <dgm:prSet presAssocID="{26479B27-37C9-4E4E-991D-00DDB71CA056}" presName="connectorText" presStyleLbl="sibTrans2D1" presStyleIdx="0" presStyleCnt="4"/>
      <dgm:spPr/>
    </dgm:pt>
    <dgm:pt modelId="{29B6BE9B-3DD4-4DF3-A7B5-9C5A78FB1E2B}" type="pres">
      <dgm:prSet presAssocID="{67497ADF-E86F-412B-A2EF-D234A5098013}" presName="node" presStyleLbl="node1" presStyleIdx="1" presStyleCnt="5">
        <dgm:presLayoutVars>
          <dgm:bulletEnabled val="1"/>
        </dgm:presLayoutVars>
      </dgm:prSet>
      <dgm:spPr/>
    </dgm:pt>
    <dgm:pt modelId="{6068B450-C0E5-4366-ADCC-CE04B94E57A6}" type="pres">
      <dgm:prSet presAssocID="{CCA41954-27D9-42B8-8E51-CB02B732FBD3}" presName="sibTrans" presStyleLbl="sibTrans2D1" presStyleIdx="1" presStyleCnt="4"/>
      <dgm:spPr/>
    </dgm:pt>
    <dgm:pt modelId="{8EEC5879-EFE1-48A8-B64B-81B7D7FBFD22}" type="pres">
      <dgm:prSet presAssocID="{CCA41954-27D9-42B8-8E51-CB02B732FBD3}" presName="connectorText" presStyleLbl="sibTrans2D1" presStyleIdx="1" presStyleCnt="4"/>
      <dgm:spPr/>
    </dgm:pt>
    <dgm:pt modelId="{181FE1E4-EE42-4771-9175-470E040308C0}" type="pres">
      <dgm:prSet presAssocID="{11C16DD2-EA89-4592-ABC2-E967AC47F0B6}" presName="node" presStyleLbl="node1" presStyleIdx="2" presStyleCnt="5">
        <dgm:presLayoutVars>
          <dgm:bulletEnabled val="1"/>
        </dgm:presLayoutVars>
      </dgm:prSet>
      <dgm:spPr/>
    </dgm:pt>
    <dgm:pt modelId="{F7E383D1-A3C3-4459-AC03-F56EAD24057E}" type="pres">
      <dgm:prSet presAssocID="{BC349F5D-3582-4F84-9645-EE81840575A4}" presName="sibTrans" presStyleLbl="sibTrans2D1" presStyleIdx="2" presStyleCnt="4"/>
      <dgm:spPr/>
    </dgm:pt>
    <dgm:pt modelId="{52EBB24E-A67E-4EE8-991B-09DB777E4E43}" type="pres">
      <dgm:prSet presAssocID="{BC349F5D-3582-4F84-9645-EE81840575A4}" presName="connectorText" presStyleLbl="sibTrans2D1" presStyleIdx="2" presStyleCnt="4"/>
      <dgm:spPr/>
    </dgm:pt>
    <dgm:pt modelId="{C359A9B6-8018-48EE-A85F-B61A5A443347}" type="pres">
      <dgm:prSet presAssocID="{11C9D4BA-B49A-4746-8D81-99108F67A3DD}" presName="node" presStyleLbl="node1" presStyleIdx="3" presStyleCnt="5">
        <dgm:presLayoutVars>
          <dgm:bulletEnabled val="1"/>
        </dgm:presLayoutVars>
      </dgm:prSet>
      <dgm:spPr/>
      <dgm:t>
        <a:bodyPr/>
        <a:lstStyle/>
        <a:p>
          <a:endParaRPr lang="es-ES"/>
        </a:p>
      </dgm:t>
    </dgm:pt>
    <dgm:pt modelId="{F784FBDD-EF21-4227-98F7-B1C9742A4677}" type="pres">
      <dgm:prSet presAssocID="{6E3C2D55-42EE-487D-8968-A49387C1490F}" presName="sibTrans" presStyleLbl="sibTrans2D1" presStyleIdx="3" presStyleCnt="4"/>
      <dgm:spPr/>
    </dgm:pt>
    <dgm:pt modelId="{4BC6C949-713E-450C-83A1-998E7C30D5A3}" type="pres">
      <dgm:prSet presAssocID="{6E3C2D55-42EE-487D-8968-A49387C1490F}" presName="connectorText" presStyleLbl="sibTrans2D1" presStyleIdx="3" presStyleCnt="4"/>
      <dgm:spPr/>
    </dgm:pt>
    <dgm:pt modelId="{FC4FD2E1-D7C1-4140-A299-3774FDCC432C}" type="pres">
      <dgm:prSet presAssocID="{14707F5A-01E6-421A-83FA-458D6BB1F53E}" presName="node" presStyleLbl="node1" presStyleIdx="4" presStyleCnt="5">
        <dgm:presLayoutVars>
          <dgm:bulletEnabled val="1"/>
        </dgm:presLayoutVars>
      </dgm:prSet>
      <dgm:spPr/>
    </dgm:pt>
  </dgm:ptLst>
  <dgm:cxnLst>
    <dgm:cxn modelId="{1198C3F9-3432-47CE-8045-1C1458E29F01}" type="presOf" srcId="{6E3C2D55-42EE-487D-8968-A49387C1490F}" destId="{F784FBDD-EF21-4227-98F7-B1C9742A4677}" srcOrd="0" destOrd="0" presId="urn:microsoft.com/office/officeart/2005/8/layout/process5"/>
    <dgm:cxn modelId="{59998C7B-A11A-4B95-BB2B-63085EAE6D22}" type="presOf" srcId="{11C16DD2-EA89-4592-ABC2-E967AC47F0B6}" destId="{181FE1E4-EE42-4771-9175-470E040308C0}" srcOrd="0" destOrd="0" presId="urn:microsoft.com/office/officeart/2005/8/layout/process5"/>
    <dgm:cxn modelId="{8CAA946F-2104-409B-ADF2-D7839EAF7EB8}" srcId="{C832DA70-66AA-4BD8-903D-6F4A73050AB5}" destId="{9C7F41E2-4FF9-4EFB-AE85-D9D51EB77C0F}" srcOrd="0" destOrd="0" parTransId="{FFE0F846-3F3D-48D9-A404-DF0287F58517}" sibTransId="{26479B27-37C9-4E4E-991D-00DDB71CA056}"/>
    <dgm:cxn modelId="{6065EF01-546C-4FC7-9850-48CACBC05EED}" type="presOf" srcId="{11C9D4BA-B49A-4746-8D81-99108F67A3DD}" destId="{C359A9B6-8018-48EE-A85F-B61A5A443347}" srcOrd="0" destOrd="0" presId="urn:microsoft.com/office/officeart/2005/8/layout/process5"/>
    <dgm:cxn modelId="{C265C272-BA9E-46E4-A521-A4B11F52BAB3}" type="presOf" srcId="{67497ADF-E86F-412B-A2EF-D234A5098013}" destId="{29B6BE9B-3DD4-4DF3-A7B5-9C5A78FB1E2B}" srcOrd="0" destOrd="0" presId="urn:microsoft.com/office/officeart/2005/8/layout/process5"/>
    <dgm:cxn modelId="{937888CA-B70B-494F-9C63-6BFA8F300B29}" type="presOf" srcId="{C832DA70-66AA-4BD8-903D-6F4A73050AB5}" destId="{8FA3C939-F234-401A-B84F-405C333DCFBE}" srcOrd="0" destOrd="0" presId="urn:microsoft.com/office/officeart/2005/8/layout/process5"/>
    <dgm:cxn modelId="{184DFAF7-7022-4654-B636-CB0C912FE4B3}" type="presOf" srcId="{26479B27-37C9-4E4E-991D-00DDB71CA056}" destId="{E6E46C30-1A76-4D75-8396-5A8AF52C91F3}" srcOrd="1" destOrd="0" presId="urn:microsoft.com/office/officeart/2005/8/layout/process5"/>
    <dgm:cxn modelId="{8D01AC49-9573-4DE9-9AE7-F8C121544AD3}" type="presOf" srcId="{BC349F5D-3582-4F84-9645-EE81840575A4}" destId="{52EBB24E-A67E-4EE8-991B-09DB777E4E43}" srcOrd="1" destOrd="0" presId="urn:microsoft.com/office/officeart/2005/8/layout/process5"/>
    <dgm:cxn modelId="{035F2EFC-41CB-49FB-9AD9-52DCA7875F3E}" srcId="{C832DA70-66AA-4BD8-903D-6F4A73050AB5}" destId="{14707F5A-01E6-421A-83FA-458D6BB1F53E}" srcOrd="4" destOrd="0" parTransId="{BB53BD23-8A70-4A16-AF41-0542390294FD}" sibTransId="{63BFD537-E178-41F9-AC12-9974BDDE7234}"/>
    <dgm:cxn modelId="{D33864CA-38C9-4BB3-86E5-E8F83FE15B12}" type="presOf" srcId="{14707F5A-01E6-421A-83FA-458D6BB1F53E}" destId="{FC4FD2E1-D7C1-4140-A299-3774FDCC432C}" srcOrd="0" destOrd="0" presId="urn:microsoft.com/office/officeart/2005/8/layout/process5"/>
    <dgm:cxn modelId="{87EEF0E5-181E-47F4-8E53-E0CFAA7B1ED1}" srcId="{C832DA70-66AA-4BD8-903D-6F4A73050AB5}" destId="{11C16DD2-EA89-4592-ABC2-E967AC47F0B6}" srcOrd="2" destOrd="0" parTransId="{96CF5568-073C-4D59-B0EC-7EE3EFC7CF0F}" sibTransId="{BC349F5D-3582-4F84-9645-EE81840575A4}"/>
    <dgm:cxn modelId="{767BC74B-6411-42B3-9B12-3B94E25FAB95}" srcId="{C832DA70-66AA-4BD8-903D-6F4A73050AB5}" destId="{67497ADF-E86F-412B-A2EF-D234A5098013}" srcOrd="1" destOrd="0" parTransId="{D7FC769D-44AF-4C70-820D-AEF029121076}" sibTransId="{CCA41954-27D9-42B8-8E51-CB02B732FBD3}"/>
    <dgm:cxn modelId="{F7DA4C4A-AF29-4501-A020-D689918D47AD}" type="presOf" srcId="{BC349F5D-3582-4F84-9645-EE81840575A4}" destId="{F7E383D1-A3C3-4459-AC03-F56EAD24057E}" srcOrd="0" destOrd="0" presId="urn:microsoft.com/office/officeart/2005/8/layout/process5"/>
    <dgm:cxn modelId="{8FD5DE83-548F-4E64-A7AA-976EE78F7E13}" type="presOf" srcId="{9C7F41E2-4FF9-4EFB-AE85-D9D51EB77C0F}" destId="{1EB74F4C-A5F0-4702-90DC-D094329F93F2}" srcOrd="0" destOrd="0" presId="urn:microsoft.com/office/officeart/2005/8/layout/process5"/>
    <dgm:cxn modelId="{28426B01-748F-41BD-87BF-6CFA64832D25}" type="presOf" srcId="{6E3C2D55-42EE-487D-8968-A49387C1490F}" destId="{4BC6C949-713E-450C-83A1-998E7C30D5A3}" srcOrd="1" destOrd="0" presId="urn:microsoft.com/office/officeart/2005/8/layout/process5"/>
    <dgm:cxn modelId="{AF4BEE14-E622-41C9-855D-7E411377BD6D}" type="presOf" srcId="{26479B27-37C9-4E4E-991D-00DDB71CA056}" destId="{AEDC4A49-B0D6-4934-B8F1-B6B95C26DA59}" srcOrd="0" destOrd="0" presId="urn:microsoft.com/office/officeart/2005/8/layout/process5"/>
    <dgm:cxn modelId="{D9AB467A-6259-4BC5-BF6A-610F5B28F1C1}" srcId="{C832DA70-66AA-4BD8-903D-6F4A73050AB5}" destId="{11C9D4BA-B49A-4746-8D81-99108F67A3DD}" srcOrd="3" destOrd="0" parTransId="{7AE6E898-0AFD-45C7-A941-7B8CEAEFF49A}" sibTransId="{6E3C2D55-42EE-487D-8968-A49387C1490F}"/>
    <dgm:cxn modelId="{A104D74D-6C21-4348-8894-B966DFEF80AE}" type="presOf" srcId="{CCA41954-27D9-42B8-8E51-CB02B732FBD3}" destId="{8EEC5879-EFE1-48A8-B64B-81B7D7FBFD22}" srcOrd="1" destOrd="0" presId="urn:microsoft.com/office/officeart/2005/8/layout/process5"/>
    <dgm:cxn modelId="{99EB89E7-75D6-408C-9DAE-574D6134CE5C}" type="presOf" srcId="{CCA41954-27D9-42B8-8E51-CB02B732FBD3}" destId="{6068B450-C0E5-4366-ADCC-CE04B94E57A6}" srcOrd="0" destOrd="0" presId="urn:microsoft.com/office/officeart/2005/8/layout/process5"/>
    <dgm:cxn modelId="{88446B8F-5D96-4084-9561-11CF9AB04466}" type="presParOf" srcId="{8FA3C939-F234-401A-B84F-405C333DCFBE}" destId="{1EB74F4C-A5F0-4702-90DC-D094329F93F2}" srcOrd="0" destOrd="0" presId="urn:microsoft.com/office/officeart/2005/8/layout/process5"/>
    <dgm:cxn modelId="{1305A916-93F3-4609-B934-957A24DC7FAC}" type="presParOf" srcId="{8FA3C939-F234-401A-B84F-405C333DCFBE}" destId="{AEDC4A49-B0D6-4934-B8F1-B6B95C26DA59}" srcOrd="1" destOrd="0" presId="urn:microsoft.com/office/officeart/2005/8/layout/process5"/>
    <dgm:cxn modelId="{6986D85C-4C4E-4E07-AF17-51A41E70D983}" type="presParOf" srcId="{AEDC4A49-B0D6-4934-B8F1-B6B95C26DA59}" destId="{E6E46C30-1A76-4D75-8396-5A8AF52C91F3}" srcOrd="0" destOrd="0" presId="urn:microsoft.com/office/officeart/2005/8/layout/process5"/>
    <dgm:cxn modelId="{0DA48C2C-4018-4EEC-ADA5-B26342F9D777}" type="presParOf" srcId="{8FA3C939-F234-401A-B84F-405C333DCFBE}" destId="{29B6BE9B-3DD4-4DF3-A7B5-9C5A78FB1E2B}" srcOrd="2" destOrd="0" presId="urn:microsoft.com/office/officeart/2005/8/layout/process5"/>
    <dgm:cxn modelId="{D1AD9830-3F0B-429E-8F07-1351E8356CFA}" type="presParOf" srcId="{8FA3C939-F234-401A-B84F-405C333DCFBE}" destId="{6068B450-C0E5-4366-ADCC-CE04B94E57A6}" srcOrd="3" destOrd="0" presId="urn:microsoft.com/office/officeart/2005/8/layout/process5"/>
    <dgm:cxn modelId="{7A38EBF6-BCA3-4AC6-8D22-3F10A235042F}" type="presParOf" srcId="{6068B450-C0E5-4366-ADCC-CE04B94E57A6}" destId="{8EEC5879-EFE1-48A8-B64B-81B7D7FBFD22}" srcOrd="0" destOrd="0" presId="urn:microsoft.com/office/officeart/2005/8/layout/process5"/>
    <dgm:cxn modelId="{3996772D-3CF0-4040-8956-EA4767F8E929}" type="presParOf" srcId="{8FA3C939-F234-401A-B84F-405C333DCFBE}" destId="{181FE1E4-EE42-4771-9175-470E040308C0}" srcOrd="4" destOrd="0" presId="urn:microsoft.com/office/officeart/2005/8/layout/process5"/>
    <dgm:cxn modelId="{50EE7629-5F7A-4419-BB76-5B94FE3E8A1B}" type="presParOf" srcId="{8FA3C939-F234-401A-B84F-405C333DCFBE}" destId="{F7E383D1-A3C3-4459-AC03-F56EAD24057E}" srcOrd="5" destOrd="0" presId="urn:microsoft.com/office/officeart/2005/8/layout/process5"/>
    <dgm:cxn modelId="{10F9DB4F-B3E3-4CC9-8935-EB189F3304B7}" type="presParOf" srcId="{F7E383D1-A3C3-4459-AC03-F56EAD24057E}" destId="{52EBB24E-A67E-4EE8-991B-09DB777E4E43}" srcOrd="0" destOrd="0" presId="urn:microsoft.com/office/officeart/2005/8/layout/process5"/>
    <dgm:cxn modelId="{E6DE537D-0E57-413A-97ED-440C9EB08DD7}" type="presParOf" srcId="{8FA3C939-F234-401A-B84F-405C333DCFBE}" destId="{C359A9B6-8018-48EE-A85F-B61A5A443347}" srcOrd="6" destOrd="0" presId="urn:microsoft.com/office/officeart/2005/8/layout/process5"/>
    <dgm:cxn modelId="{AD67B538-7D3D-41F3-ADA3-74600A794912}" type="presParOf" srcId="{8FA3C939-F234-401A-B84F-405C333DCFBE}" destId="{F784FBDD-EF21-4227-98F7-B1C9742A4677}" srcOrd="7" destOrd="0" presId="urn:microsoft.com/office/officeart/2005/8/layout/process5"/>
    <dgm:cxn modelId="{7E68801A-4558-4E15-88B4-C7DB28597DA5}" type="presParOf" srcId="{F784FBDD-EF21-4227-98F7-B1C9742A4677}" destId="{4BC6C949-713E-450C-83A1-998E7C30D5A3}" srcOrd="0" destOrd="0" presId="urn:microsoft.com/office/officeart/2005/8/layout/process5"/>
    <dgm:cxn modelId="{D1891836-A868-4BF8-AFAB-0274AD5BBF06}" type="presParOf" srcId="{8FA3C939-F234-401A-B84F-405C333DCFBE}" destId="{FC4FD2E1-D7C1-4140-A299-3774FDCC432C}" srcOrd="8" destOrd="0" presId="urn:microsoft.com/office/officeart/2005/8/layout/process5"/>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1B026-0396-4849-89EB-A267BBCCF9B3}"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s-ES"/>
        </a:p>
      </dgm:t>
    </dgm:pt>
    <dgm:pt modelId="{C3302461-EB18-4B4B-8D56-81C98D3A075F}">
      <dgm:prSet phldrT="[Texto]" custT="1"/>
      <dgm:spPr/>
      <dgm:t>
        <a:bodyPr/>
        <a:lstStyle/>
        <a:p>
          <a:r>
            <a:rPr lang="es-EC" sz="4000" dirty="0" smtClean="0"/>
            <a:t>11</a:t>
          </a:r>
          <a:endParaRPr lang="es-ES" sz="4000" dirty="0"/>
        </a:p>
      </dgm:t>
    </dgm:pt>
    <dgm:pt modelId="{E8D8A76D-9397-4EE3-85AD-E036EF6370DC}" type="parTrans" cxnId="{1AD2ADBF-52E2-4566-BD3E-B3CE0A2F7839}">
      <dgm:prSet/>
      <dgm:spPr/>
      <dgm:t>
        <a:bodyPr/>
        <a:lstStyle/>
        <a:p>
          <a:endParaRPr lang="es-ES" sz="1600"/>
        </a:p>
      </dgm:t>
    </dgm:pt>
    <dgm:pt modelId="{41A15CAC-F575-4BAC-BC42-7B4772AAA7A9}" type="sibTrans" cxnId="{1AD2ADBF-52E2-4566-BD3E-B3CE0A2F7839}">
      <dgm:prSet/>
      <dgm:spPr/>
      <dgm:t>
        <a:bodyPr/>
        <a:lstStyle/>
        <a:p>
          <a:endParaRPr lang="es-ES" sz="1600"/>
        </a:p>
      </dgm:t>
    </dgm:pt>
    <dgm:pt modelId="{9DCFAD47-D827-427D-AFF3-6FD38A7539A9}">
      <dgm:prSet phldrT="[Texto]" custT="1"/>
      <dgm:spPr/>
      <dgm:t>
        <a:bodyPr/>
        <a:lstStyle/>
        <a:p>
          <a:r>
            <a:rPr lang="es-EC" sz="1050" i="0" dirty="0" smtClean="0"/>
            <a:t>Establecer un sistema económico social, solidario y sostenible.</a:t>
          </a:r>
          <a:endParaRPr lang="es-ES" sz="1050" i="0" dirty="0"/>
        </a:p>
      </dgm:t>
    </dgm:pt>
    <dgm:pt modelId="{A26994E5-4FA2-4DC4-A40C-E32C14C33640}" type="parTrans" cxnId="{5A63C742-B07A-4C5B-88DF-DF90983F5647}">
      <dgm:prSet/>
      <dgm:spPr/>
      <dgm:t>
        <a:bodyPr/>
        <a:lstStyle/>
        <a:p>
          <a:endParaRPr lang="es-ES" sz="1600"/>
        </a:p>
      </dgm:t>
    </dgm:pt>
    <dgm:pt modelId="{19D22243-BA6D-4C02-9CA7-44CF65AFB28C}" type="sibTrans" cxnId="{5A63C742-B07A-4C5B-88DF-DF90983F5647}">
      <dgm:prSet/>
      <dgm:spPr/>
      <dgm:t>
        <a:bodyPr/>
        <a:lstStyle/>
        <a:p>
          <a:endParaRPr lang="es-ES" sz="1600"/>
        </a:p>
      </dgm:t>
    </dgm:pt>
    <dgm:pt modelId="{1291AAA6-6BC8-44AC-9332-3A7EB5235E40}" type="pres">
      <dgm:prSet presAssocID="{6391B026-0396-4849-89EB-A267BBCCF9B3}" presName="list" presStyleCnt="0">
        <dgm:presLayoutVars>
          <dgm:dir/>
          <dgm:animLvl val="lvl"/>
        </dgm:presLayoutVars>
      </dgm:prSet>
      <dgm:spPr/>
      <dgm:t>
        <a:bodyPr/>
        <a:lstStyle/>
        <a:p>
          <a:endParaRPr lang="es-ES"/>
        </a:p>
      </dgm:t>
    </dgm:pt>
    <dgm:pt modelId="{3A41BBDF-59FD-4F5D-94C5-6BCB7CE707C7}" type="pres">
      <dgm:prSet presAssocID="{C3302461-EB18-4B4B-8D56-81C98D3A075F}" presName="posSpace" presStyleCnt="0"/>
      <dgm:spPr/>
    </dgm:pt>
    <dgm:pt modelId="{4E903C8C-EA5E-415A-91B7-5F03FFEA4679}" type="pres">
      <dgm:prSet presAssocID="{C3302461-EB18-4B4B-8D56-81C98D3A075F}" presName="vertFlow" presStyleCnt="0"/>
      <dgm:spPr/>
    </dgm:pt>
    <dgm:pt modelId="{F495F5BC-510E-462F-8BD0-328FDBAB99B2}" type="pres">
      <dgm:prSet presAssocID="{C3302461-EB18-4B4B-8D56-81C98D3A075F}" presName="topSpace" presStyleCnt="0"/>
      <dgm:spPr/>
    </dgm:pt>
    <dgm:pt modelId="{4B21B465-6BD3-4D59-ABEC-94DD90373C79}" type="pres">
      <dgm:prSet presAssocID="{C3302461-EB18-4B4B-8D56-81C98D3A075F}" presName="firstComp" presStyleCnt="0"/>
      <dgm:spPr/>
    </dgm:pt>
    <dgm:pt modelId="{05B6B604-3E41-49F1-965D-A5B7D0565FE7}" type="pres">
      <dgm:prSet presAssocID="{C3302461-EB18-4B4B-8D56-81C98D3A075F}" presName="firstChild" presStyleLbl="bgAccFollowNode1" presStyleIdx="0" presStyleCnt="1"/>
      <dgm:spPr/>
      <dgm:t>
        <a:bodyPr/>
        <a:lstStyle/>
        <a:p>
          <a:endParaRPr lang="es-ES"/>
        </a:p>
      </dgm:t>
    </dgm:pt>
    <dgm:pt modelId="{928D6058-BDDC-4A09-BD23-96FCFDBB444E}" type="pres">
      <dgm:prSet presAssocID="{C3302461-EB18-4B4B-8D56-81C98D3A075F}" presName="firstChildTx" presStyleLbl="bgAccFollowNode1" presStyleIdx="0" presStyleCnt="1">
        <dgm:presLayoutVars>
          <dgm:bulletEnabled val="1"/>
        </dgm:presLayoutVars>
      </dgm:prSet>
      <dgm:spPr/>
      <dgm:t>
        <a:bodyPr/>
        <a:lstStyle/>
        <a:p>
          <a:endParaRPr lang="es-ES"/>
        </a:p>
      </dgm:t>
    </dgm:pt>
    <dgm:pt modelId="{7CD946AF-EF7A-4519-9744-E34F32C1CFB5}" type="pres">
      <dgm:prSet presAssocID="{C3302461-EB18-4B4B-8D56-81C98D3A075F}" presName="negSpace" presStyleCnt="0"/>
      <dgm:spPr/>
    </dgm:pt>
    <dgm:pt modelId="{177C358E-F221-459D-8E51-2C9A9D88A408}" type="pres">
      <dgm:prSet presAssocID="{C3302461-EB18-4B4B-8D56-81C98D3A075F}" presName="circle" presStyleLbl="node1" presStyleIdx="0" presStyleCnt="1"/>
      <dgm:spPr/>
      <dgm:t>
        <a:bodyPr/>
        <a:lstStyle/>
        <a:p>
          <a:endParaRPr lang="es-ES"/>
        </a:p>
      </dgm:t>
    </dgm:pt>
  </dgm:ptLst>
  <dgm:cxnLst>
    <dgm:cxn modelId="{2A984813-33B7-4D48-8D12-DBB33C3FD488}" type="presOf" srcId="{6391B026-0396-4849-89EB-A267BBCCF9B3}" destId="{1291AAA6-6BC8-44AC-9332-3A7EB5235E40}" srcOrd="0" destOrd="0" presId="urn:microsoft.com/office/officeart/2005/8/layout/hList9"/>
    <dgm:cxn modelId="{5A63C742-B07A-4C5B-88DF-DF90983F5647}" srcId="{C3302461-EB18-4B4B-8D56-81C98D3A075F}" destId="{9DCFAD47-D827-427D-AFF3-6FD38A7539A9}" srcOrd="0" destOrd="0" parTransId="{A26994E5-4FA2-4DC4-A40C-E32C14C33640}" sibTransId="{19D22243-BA6D-4C02-9CA7-44CF65AFB28C}"/>
    <dgm:cxn modelId="{3C5581D0-9375-49C7-81CC-21EDF03BA8D4}" type="presOf" srcId="{9DCFAD47-D827-427D-AFF3-6FD38A7539A9}" destId="{05B6B604-3E41-49F1-965D-A5B7D0565FE7}" srcOrd="0" destOrd="0" presId="urn:microsoft.com/office/officeart/2005/8/layout/hList9"/>
    <dgm:cxn modelId="{1AD2ADBF-52E2-4566-BD3E-B3CE0A2F7839}" srcId="{6391B026-0396-4849-89EB-A267BBCCF9B3}" destId="{C3302461-EB18-4B4B-8D56-81C98D3A075F}" srcOrd="0" destOrd="0" parTransId="{E8D8A76D-9397-4EE3-85AD-E036EF6370DC}" sibTransId="{41A15CAC-F575-4BAC-BC42-7B4772AAA7A9}"/>
    <dgm:cxn modelId="{D52BA700-D51A-4C19-9151-519B126857F2}" type="presOf" srcId="{C3302461-EB18-4B4B-8D56-81C98D3A075F}" destId="{177C358E-F221-459D-8E51-2C9A9D88A408}" srcOrd="0" destOrd="0" presId="urn:microsoft.com/office/officeart/2005/8/layout/hList9"/>
    <dgm:cxn modelId="{CE5EC2B7-9803-4208-B3A1-AEC00E97B5C0}" type="presOf" srcId="{9DCFAD47-D827-427D-AFF3-6FD38A7539A9}" destId="{928D6058-BDDC-4A09-BD23-96FCFDBB444E}" srcOrd="1" destOrd="0" presId="urn:microsoft.com/office/officeart/2005/8/layout/hList9"/>
    <dgm:cxn modelId="{599AC465-B242-41BF-95EE-99ED59CEE115}" type="presParOf" srcId="{1291AAA6-6BC8-44AC-9332-3A7EB5235E40}" destId="{3A41BBDF-59FD-4F5D-94C5-6BCB7CE707C7}" srcOrd="0" destOrd="0" presId="urn:microsoft.com/office/officeart/2005/8/layout/hList9"/>
    <dgm:cxn modelId="{20A5134A-48DE-4507-8B2E-C924BDA0E842}" type="presParOf" srcId="{1291AAA6-6BC8-44AC-9332-3A7EB5235E40}" destId="{4E903C8C-EA5E-415A-91B7-5F03FFEA4679}" srcOrd="1" destOrd="0" presId="urn:microsoft.com/office/officeart/2005/8/layout/hList9"/>
    <dgm:cxn modelId="{980B9CBB-D9F3-49D9-A830-5ED10382DEEC}" type="presParOf" srcId="{4E903C8C-EA5E-415A-91B7-5F03FFEA4679}" destId="{F495F5BC-510E-462F-8BD0-328FDBAB99B2}" srcOrd="0" destOrd="0" presId="urn:microsoft.com/office/officeart/2005/8/layout/hList9"/>
    <dgm:cxn modelId="{14E81032-5B8D-467F-8783-7E7347A15935}" type="presParOf" srcId="{4E903C8C-EA5E-415A-91B7-5F03FFEA4679}" destId="{4B21B465-6BD3-4D59-ABEC-94DD90373C79}" srcOrd="1" destOrd="0" presId="urn:microsoft.com/office/officeart/2005/8/layout/hList9"/>
    <dgm:cxn modelId="{8E9AA290-EE5E-4533-BB4D-FED7534CBA31}" type="presParOf" srcId="{4B21B465-6BD3-4D59-ABEC-94DD90373C79}" destId="{05B6B604-3E41-49F1-965D-A5B7D0565FE7}" srcOrd="0" destOrd="0" presId="urn:microsoft.com/office/officeart/2005/8/layout/hList9"/>
    <dgm:cxn modelId="{D3B17562-2EBB-406B-A3E5-C3DE5A255A82}" type="presParOf" srcId="{4B21B465-6BD3-4D59-ABEC-94DD90373C79}" destId="{928D6058-BDDC-4A09-BD23-96FCFDBB444E}" srcOrd="1" destOrd="0" presId="urn:microsoft.com/office/officeart/2005/8/layout/hList9"/>
    <dgm:cxn modelId="{D1DFB85C-0496-41C5-8D8B-FECE64D069CF}" type="presParOf" srcId="{1291AAA6-6BC8-44AC-9332-3A7EB5235E40}" destId="{7CD946AF-EF7A-4519-9744-E34F32C1CFB5}" srcOrd="2" destOrd="0" presId="urn:microsoft.com/office/officeart/2005/8/layout/hList9"/>
    <dgm:cxn modelId="{BD4B92D8-3234-412F-8FFF-D05B5B3FF393}" type="presParOf" srcId="{1291AAA6-6BC8-44AC-9332-3A7EB5235E40}" destId="{177C358E-F221-459D-8E51-2C9A9D88A408}" srcOrd="3" destOrd="0" presId="urn:microsoft.com/office/officeart/2005/8/layout/hList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756A98E-FC32-4626-B5E8-D5489F493332}"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7C7BC385-95CA-4DBE-9710-73FC3F083259}">
      <dgm:prSet phldrT="[Texto]" custT="1"/>
      <dgm:spPr/>
      <dgm:t>
        <a:bodyPr/>
        <a:lstStyle/>
        <a:p>
          <a:r>
            <a:rPr lang="es-EC" sz="800" dirty="0" smtClean="0"/>
            <a:t>Importantes</a:t>
          </a:r>
          <a:endParaRPr lang="es-ES" sz="800" dirty="0"/>
        </a:p>
      </dgm:t>
    </dgm:pt>
    <dgm:pt modelId="{2310166C-317D-41E9-B7C7-DD21E576BBEF}" type="parTrans" cxnId="{4DDEB9DE-5BBC-4276-85A8-E49928F736DC}">
      <dgm:prSet/>
      <dgm:spPr/>
      <dgm:t>
        <a:bodyPr/>
        <a:lstStyle/>
        <a:p>
          <a:endParaRPr lang="es-ES"/>
        </a:p>
      </dgm:t>
    </dgm:pt>
    <dgm:pt modelId="{36C525A5-8EE1-426C-85AC-B6F026821A01}" type="sibTrans" cxnId="{4DDEB9DE-5BBC-4276-85A8-E49928F736DC}">
      <dgm:prSet/>
      <dgm:spPr/>
      <dgm:t>
        <a:bodyPr/>
        <a:lstStyle/>
        <a:p>
          <a:endParaRPr lang="es-ES"/>
        </a:p>
      </dgm:t>
    </dgm:pt>
    <dgm:pt modelId="{6EA44D20-2933-463C-BDD2-2F3E7146C5FF}">
      <dgm:prSet phldrT="[Texto]"/>
      <dgm:spPr/>
      <dgm:t>
        <a:bodyPr/>
        <a:lstStyle/>
        <a:p>
          <a:r>
            <a:rPr lang="es-EC" dirty="0" smtClean="0"/>
            <a:t>Precio</a:t>
          </a:r>
        </a:p>
        <a:p>
          <a:r>
            <a:rPr lang="es-EC" dirty="0" smtClean="0"/>
            <a:t>26.96%</a:t>
          </a:r>
          <a:endParaRPr lang="es-ES" dirty="0"/>
        </a:p>
      </dgm:t>
    </dgm:pt>
    <dgm:pt modelId="{FD7F3AC9-04CE-4157-866A-C2C96DC27323}" type="parTrans" cxnId="{A93A2E2D-E881-4757-AF4A-BEB9299B73C5}">
      <dgm:prSet/>
      <dgm:spPr/>
      <dgm:t>
        <a:bodyPr/>
        <a:lstStyle/>
        <a:p>
          <a:endParaRPr lang="es-ES"/>
        </a:p>
      </dgm:t>
    </dgm:pt>
    <dgm:pt modelId="{EC3AF78C-DC6A-44B3-91FE-2E91652AEA39}" type="sibTrans" cxnId="{A93A2E2D-E881-4757-AF4A-BEB9299B73C5}">
      <dgm:prSet/>
      <dgm:spPr/>
      <dgm:t>
        <a:bodyPr/>
        <a:lstStyle/>
        <a:p>
          <a:endParaRPr lang="es-ES"/>
        </a:p>
      </dgm:t>
    </dgm:pt>
    <dgm:pt modelId="{50EC5D04-C3A5-443E-ABC6-A75656583F34}">
      <dgm:prSet phldrT="[Texto]"/>
      <dgm:spPr/>
      <dgm:t>
        <a:bodyPr/>
        <a:lstStyle/>
        <a:p>
          <a:r>
            <a:rPr lang="es-EC" dirty="0" smtClean="0"/>
            <a:t>Calidad de la prenda 23.48%</a:t>
          </a:r>
          <a:endParaRPr lang="es-ES" dirty="0"/>
        </a:p>
      </dgm:t>
    </dgm:pt>
    <dgm:pt modelId="{3ABF28C2-BEEB-4946-8278-31D5487FAA6A}" type="parTrans" cxnId="{41CC9816-8DC7-4264-9C0A-0E275977174A}">
      <dgm:prSet/>
      <dgm:spPr/>
      <dgm:t>
        <a:bodyPr/>
        <a:lstStyle/>
        <a:p>
          <a:endParaRPr lang="es-ES"/>
        </a:p>
      </dgm:t>
    </dgm:pt>
    <dgm:pt modelId="{2618F340-EFE6-43D0-8514-0CE5712DBBD8}" type="sibTrans" cxnId="{41CC9816-8DC7-4264-9C0A-0E275977174A}">
      <dgm:prSet/>
      <dgm:spPr/>
      <dgm:t>
        <a:bodyPr/>
        <a:lstStyle/>
        <a:p>
          <a:endParaRPr lang="es-ES"/>
        </a:p>
      </dgm:t>
    </dgm:pt>
    <dgm:pt modelId="{F041AA17-258A-4885-8119-8721264E9E30}">
      <dgm:prSet phldrT="[Texto]"/>
      <dgm:spPr/>
      <dgm:t>
        <a:bodyPr/>
        <a:lstStyle/>
        <a:p>
          <a:r>
            <a:rPr lang="es-EC" dirty="0" smtClean="0"/>
            <a:t>Marca</a:t>
          </a:r>
        </a:p>
        <a:p>
          <a:r>
            <a:rPr lang="es-EC" dirty="0" smtClean="0"/>
            <a:t>19.38%</a:t>
          </a:r>
          <a:endParaRPr lang="es-ES" dirty="0"/>
        </a:p>
      </dgm:t>
    </dgm:pt>
    <dgm:pt modelId="{C98AFB26-C7A2-4406-861E-CC8F8B48E56D}" type="parTrans" cxnId="{4E758153-1DBF-4FE6-91A8-4ACD0859B6C5}">
      <dgm:prSet/>
      <dgm:spPr/>
      <dgm:t>
        <a:bodyPr/>
        <a:lstStyle/>
        <a:p>
          <a:endParaRPr lang="es-ES"/>
        </a:p>
      </dgm:t>
    </dgm:pt>
    <dgm:pt modelId="{8708CF97-95F6-4D35-B7D9-3859A545A529}" type="sibTrans" cxnId="{4E758153-1DBF-4FE6-91A8-4ACD0859B6C5}">
      <dgm:prSet/>
      <dgm:spPr/>
      <dgm:t>
        <a:bodyPr/>
        <a:lstStyle/>
        <a:p>
          <a:endParaRPr lang="es-ES"/>
        </a:p>
      </dgm:t>
    </dgm:pt>
    <dgm:pt modelId="{AAD55DB1-72CD-4769-A1C5-16DF312B3CFC}" type="pres">
      <dgm:prSet presAssocID="{5756A98E-FC32-4626-B5E8-D5489F493332}" presName="cycle" presStyleCnt="0">
        <dgm:presLayoutVars>
          <dgm:chMax val="1"/>
          <dgm:dir/>
          <dgm:animLvl val="ctr"/>
          <dgm:resizeHandles val="exact"/>
        </dgm:presLayoutVars>
      </dgm:prSet>
      <dgm:spPr/>
    </dgm:pt>
    <dgm:pt modelId="{DCE41BB1-B180-4C40-BD99-2F8C371AD0F6}" type="pres">
      <dgm:prSet presAssocID="{7C7BC385-95CA-4DBE-9710-73FC3F083259}" presName="centerShape" presStyleLbl="node0" presStyleIdx="0" presStyleCnt="1"/>
      <dgm:spPr/>
    </dgm:pt>
    <dgm:pt modelId="{7E953086-ED38-4973-8016-2DF134985D05}" type="pres">
      <dgm:prSet presAssocID="{FD7F3AC9-04CE-4157-866A-C2C96DC27323}" presName="parTrans" presStyleLbl="bgSibTrans2D1" presStyleIdx="0" presStyleCnt="3"/>
      <dgm:spPr/>
    </dgm:pt>
    <dgm:pt modelId="{46E19459-5FB2-4128-A541-9592D4624CF3}" type="pres">
      <dgm:prSet presAssocID="{6EA44D20-2933-463C-BDD2-2F3E7146C5FF}" presName="node" presStyleLbl="node1" presStyleIdx="0" presStyleCnt="3">
        <dgm:presLayoutVars>
          <dgm:bulletEnabled val="1"/>
        </dgm:presLayoutVars>
      </dgm:prSet>
      <dgm:spPr/>
    </dgm:pt>
    <dgm:pt modelId="{D9AE0759-0C72-4B11-9ED8-A75725243457}" type="pres">
      <dgm:prSet presAssocID="{3ABF28C2-BEEB-4946-8278-31D5487FAA6A}" presName="parTrans" presStyleLbl="bgSibTrans2D1" presStyleIdx="1" presStyleCnt="3"/>
      <dgm:spPr/>
    </dgm:pt>
    <dgm:pt modelId="{6056B43A-5D6E-41E1-B379-FF8E1C868F3E}" type="pres">
      <dgm:prSet presAssocID="{50EC5D04-C3A5-443E-ABC6-A75656583F34}" presName="node" presStyleLbl="node1" presStyleIdx="1" presStyleCnt="3">
        <dgm:presLayoutVars>
          <dgm:bulletEnabled val="1"/>
        </dgm:presLayoutVars>
      </dgm:prSet>
      <dgm:spPr/>
    </dgm:pt>
    <dgm:pt modelId="{59D7320A-DCC9-4E5F-B6BF-3CE0E158F098}" type="pres">
      <dgm:prSet presAssocID="{C98AFB26-C7A2-4406-861E-CC8F8B48E56D}" presName="parTrans" presStyleLbl="bgSibTrans2D1" presStyleIdx="2" presStyleCnt="3"/>
      <dgm:spPr/>
    </dgm:pt>
    <dgm:pt modelId="{23608A79-6B1C-46A7-8A8C-DB00459071CF}" type="pres">
      <dgm:prSet presAssocID="{F041AA17-258A-4885-8119-8721264E9E30}" presName="node" presStyleLbl="node1" presStyleIdx="2" presStyleCnt="3">
        <dgm:presLayoutVars>
          <dgm:bulletEnabled val="1"/>
        </dgm:presLayoutVars>
      </dgm:prSet>
      <dgm:spPr/>
      <dgm:t>
        <a:bodyPr/>
        <a:lstStyle/>
        <a:p>
          <a:endParaRPr lang="es-ES"/>
        </a:p>
      </dgm:t>
    </dgm:pt>
  </dgm:ptLst>
  <dgm:cxnLst>
    <dgm:cxn modelId="{A93A2E2D-E881-4757-AF4A-BEB9299B73C5}" srcId="{7C7BC385-95CA-4DBE-9710-73FC3F083259}" destId="{6EA44D20-2933-463C-BDD2-2F3E7146C5FF}" srcOrd="0" destOrd="0" parTransId="{FD7F3AC9-04CE-4157-866A-C2C96DC27323}" sibTransId="{EC3AF78C-DC6A-44B3-91FE-2E91652AEA39}"/>
    <dgm:cxn modelId="{4DDEB9DE-5BBC-4276-85A8-E49928F736DC}" srcId="{5756A98E-FC32-4626-B5E8-D5489F493332}" destId="{7C7BC385-95CA-4DBE-9710-73FC3F083259}" srcOrd="0" destOrd="0" parTransId="{2310166C-317D-41E9-B7C7-DD21E576BBEF}" sibTransId="{36C525A5-8EE1-426C-85AC-B6F026821A01}"/>
    <dgm:cxn modelId="{C3F3FBD7-60CD-4D30-BD57-8F736C8EDBBC}" type="presOf" srcId="{5756A98E-FC32-4626-B5E8-D5489F493332}" destId="{AAD55DB1-72CD-4769-A1C5-16DF312B3CFC}" srcOrd="0" destOrd="0" presId="urn:microsoft.com/office/officeart/2005/8/layout/radial4"/>
    <dgm:cxn modelId="{5601FB8F-49A4-4C36-9CED-5982C1EE8426}" type="presOf" srcId="{7C7BC385-95CA-4DBE-9710-73FC3F083259}" destId="{DCE41BB1-B180-4C40-BD99-2F8C371AD0F6}" srcOrd="0" destOrd="0" presId="urn:microsoft.com/office/officeart/2005/8/layout/radial4"/>
    <dgm:cxn modelId="{35545829-F455-4308-AF6E-1DFFAD26B503}" type="presOf" srcId="{50EC5D04-C3A5-443E-ABC6-A75656583F34}" destId="{6056B43A-5D6E-41E1-B379-FF8E1C868F3E}" srcOrd="0" destOrd="0" presId="urn:microsoft.com/office/officeart/2005/8/layout/radial4"/>
    <dgm:cxn modelId="{097D7AFD-DB54-48FC-B537-F47957143AAC}" type="presOf" srcId="{6EA44D20-2933-463C-BDD2-2F3E7146C5FF}" destId="{46E19459-5FB2-4128-A541-9592D4624CF3}" srcOrd="0" destOrd="0" presId="urn:microsoft.com/office/officeart/2005/8/layout/radial4"/>
    <dgm:cxn modelId="{4E758153-1DBF-4FE6-91A8-4ACD0859B6C5}" srcId="{7C7BC385-95CA-4DBE-9710-73FC3F083259}" destId="{F041AA17-258A-4885-8119-8721264E9E30}" srcOrd="2" destOrd="0" parTransId="{C98AFB26-C7A2-4406-861E-CC8F8B48E56D}" sibTransId="{8708CF97-95F6-4D35-B7D9-3859A545A529}"/>
    <dgm:cxn modelId="{1C84BB71-4657-44B6-98E2-66825B9C1B1B}" type="presOf" srcId="{F041AA17-258A-4885-8119-8721264E9E30}" destId="{23608A79-6B1C-46A7-8A8C-DB00459071CF}" srcOrd="0" destOrd="0" presId="urn:microsoft.com/office/officeart/2005/8/layout/radial4"/>
    <dgm:cxn modelId="{C0A4C200-A66D-4AA4-9B74-31FDE46F1A20}" type="presOf" srcId="{3ABF28C2-BEEB-4946-8278-31D5487FAA6A}" destId="{D9AE0759-0C72-4B11-9ED8-A75725243457}" srcOrd="0" destOrd="0" presId="urn:microsoft.com/office/officeart/2005/8/layout/radial4"/>
    <dgm:cxn modelId="{41CC9816-8DC7-4264-9C0A-0E275977174A}" srcId="{7C7BC385-95CA-4DBE-9710-73FC3F083259}" destId="{50EC5D04-C3A5-443E-ABC6-A75656583F34}" srcOrd="1" destOrd="0" parTransId="{3ABF28C2-BEEB-4946-8278-31D5487FAA6A}" sibTransId="{2618F340-EFE6-43D0-8514-0CE5712DBBD8}"/>
    <dgm:cxn modelId="{3B15D132-2FD8-4FCE-B3A3-693EE2A91176}" type="presOf" srcId="{C98AFB26-C7A2-4406-861E-CC8F8B48E56D}" destId="{59D7320A-DCC9-4E5F-B6BF-3CE0E158F098}" srcOrd="0" destOrd="0" presId="urn:microsoft.com/office/officeart/2005/8/layout/radial4"/>
    <dgm:cxn modelId="{33B51779-0135-401F-896D-D2B453815387}" type="presOf" srcId="{FD7F3AC9-04CE-4157-866A-C2C96DC27323}" destId="{7E953086-ED38-4973-8016-2DF134985D05}" srcOrd="0" destOrd="0" presId="urn:microsoft.com/office/officeart/2005/8/layout/radial4"/>
    <dgm:cxn modelId="{1E9F9130-2236-4E51-BBF9-2E9E7FADD042}" type="presParOf" srcId="{AAD55DB1-72CD-4769-A1C5-16DF312B3CFC}" destId="{DCE41BB1-B180-4C40-BD99-2F8C371AD0F6}" srcOrd="0" destOrd="0" presId="urn:microsoft.com/office/officeart/2005/8/layout/radial4"/>
    <dgm:cxn modelId="{8D871DAA-4BB8-4269-A769-887C575E011C}" type="presParOf" srcId="{AAD55DB1-72CD-4769-A1C5-16DF312B3CFC}" destId="{7E953086-ED38-4973-8016-2DF134985D05}" srcOrd="1" destOrd="0" presId="urn:microsoft.com/office/officeart/2005/8/layout/radial4"/>
    <dgm:cxn modelId="{00A3F0F3-F30F-457A-BDD5-1DB7F5BC3EE1}" type="presParOf" srcId="{AAD55DB1-72CD-4769-A1C5-16DF312B3CFC}" destId="{46E19459-5FB2-4128-A541-9592D4624CF3}" srcOrd="2" destOrd="0" presId="urn:microsoft.com/office/officeart/2005/8/layout/radial4"/>
    <dgm:cxn modelId="{6BA49197-433A-4A38-AA94-835065BB8C5E}" type="presParOf" srcId="{AAD55DB1-72CD-4769-A1C5-16DF312B3CFC}" destId="{D9AE0759-0C72-4B11-9ED8-A75725243457}" srcOrd="3" destOrd="0" presId="urn:microsoft.com/office/officeart/2005/8/layout/radial4"/>
    <dgm:cxn modelId="{D9A938D7-4053-4C9F-96FB-1510E0F9E5AA}" type="presParOf" srcId="{AAD55DB1-72CD-4769-A1C5-16DF312B3CFC}" destId="{6056B43A-5D6E-41E1-B379-FF8E1C868F3E}" srcOrd="4" destOrd="0" presId="urn:microsoft.com/office/officeart/2005/8/layout/radial4"/>
    <dgm:cxn modelId="{D71E0057-4898-4C43-95BB-966FE6BD2AEC}" type="presParOf" srcId="{AAD55DB1-72CD-4769-A1C5-16DF312B3CFC}" destId="{59D7320A-DCC9-4E5F-B6BF-3CE0E158F098}" srcOrd="5" destOrd="0" presId="urn:microsoft.com/office/officeart/2005/8/layout/radial4"/>
    <dgm:cxn modelId="{2C23F189-8347-4A3C-A664-8D468102C359}" type="presParOf" srcId="{AAD55DB1-72CD-4769-A1C5-16DF312B3CFC}" destId="{23608A79-6B1C-46A7-8A8C-DB00459071CF}" srcOrd="6" destOrd="0" presId="urn:microsoft.com/office/officeart/2005/8/layout/radial4"/>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3E0DF7A-9045-41E9-A360-63D34A6F638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0F7577F2-9E3B-4D0D-A330-BD075B41E5FF}">
      <dgm:prSet phldrT="[Texto]"/>
      <dgm:spPr/>
      <dgm:t>
        <a:bodyPr/>
        <a:lstStyle/>
        <a:p>
          <a:r>
            <a:rPr lang="es-EC" dirty="0" smtClean="0"/>
            <a:t>Chi2</a:t>
          </a:r>
        </a:p>
        <a:p>
          <a:r>
            <a:rPr lang="es-EC" dirty="0" smtClean="0"/>
            <a:t>9.48</a:t>
          </a:r>
          <a:endParaRPr lang="es-ES" dirty="0"/>
        </a:p>
      </dgm:t>
    </dgm:pt>
    <dgm:pt modelId="{959BA2C0-E8A6-4103-87B8-CFC19B8E2E40}" type="parTrans" cxnId="{D80E9280-B17A-4FDA-8E09-2E4D1990F77A}">
      <dgm:prSet/>
      <dgm:spPr/>
      <dgm:t>
        <a:bodyPr/>
        <a:lstStyle/>
        <a:p>
          <a:endParaRPr lang="es-ES"/>
        </a:p>
      </dgm:t>
    </dgm:pt>
    <dgm:pt modelId="{B4B729FD-4876-4FBA-A655-4D1BD677730C}" type="sibTrans" cxnId="{D80E9280-B17A-4FDA-8E09-2E4D1990F77A}">
      <dgm:prSet/>
      <dgm:spPr/>
      <dgm:t>
        <a:bodyPr/>
        <a:lstStyle/>
        <a:p>
          <a:endParaRPr lang="es-ES"/>
        </a:p>
      </dgm:t>
    </dgm:pt>
    <dgm:pt modelId="{7B5DD635-BA22-4B74-BC78-436E6BC60940}">
      <dgm:prSet phldrT="[Texto]"/>
      <dgm:spPr/>
      <dgm:t>
        <a:bodyPr/>
        <a:lstStyle/>
        <a:p>
          <a:r>
            <a:rPr lang="es-EC" dirty="0" smtClean="0"/>
            <a:t>23.68</a:t>
          </a:r>
          <a:endParaRPr lang="es-ES" dirty="0"/>
        </a:p>
      </dgm:t>
    </dgm:pt>
    <dgm:pt modelId="{6C531766-3215-4ABD-9589-0DA15864E92B}" type="parTrans" cxnId="{29545BE7-18BB-4720-B268-BF52027582EC}">
      <dgm:prSet/>
      <dgm:spPr/>
      <dgm:t>
        <a:bodyPr/>
        <a:lstStyle/>
        <a:p>
          <a:endParaRPr lang="es-ES"/>
        </a:p>
      </dgm:t>
    </dgm:pt>
    <dgm:pt modelId="{C8B67D6F-FE1A-4639-B3B0-7D8CFE634480}" type="sibTrans" cxnId="{29545BE7-18BB-4720-B268-BF52027582EC}">
      <dgm:prSet/>
      <dgm:spPr/>
      <dgm:t>
        <a:bodyPr/>
        <a:lstStyle/>
        <a:p>
          <a:endParaRPr lang="es-ES"/>
        </a:p>
      </dgm:t>
    </dgm:pt>
    <dgm:pt modelId="{C04C45A6-C88E-4A12-9BEC-7AC2935F800E}">
      <dgm:prSet phldrT="[Texto]"/>
      <dgm:spPr/>
      <dgm:t>
        <a:bodyPr/>
        <a:lstStyle/>
        <a:p>
          <a:r>
            <a:rPr lang="es-EC" dirty="0" smtClean="0"/>
            <a:t>Relación significativa</a:t>
          </a:r>
          <a:endParaRPr lang="es-ES" dirty="0"/>
        </a:p>
      </dgm:t>
    </dgm:pt>
    <dgm:pt modelId="{433B1814-6F1A-4D0C-97CE-D5C61A70CAAD}" type="parTrans" cxnId="{09F266F8-C7DC-457A-9632-B2DCE6CEC772}">
      <dgm:prSet/>
      <dgm:spPr/>
      <dgm:t>
        <a:bodyPr/>
        <a:lstStyle/>
        <a:p>
          <a:endParaRPr lang="es-ES"/>
        </a:p>
      </dgm:t>
    </dgm:pt>
    <dgm:pt modelId="{8A0F7F79-5302-4631-A783-E32852D69474}" type="sibTrans" cxnId="{09F266F8-C7DC-457A-9632-B2DCE6CEC772}">
      <dgm:prSet/>
      <dgm:spPr/>
      <dgm:t>
        <a:bodyPr/>
        <a:lstStyle/>
        <a:p>
          <a:endParaRPr lang="es-ES"/>
        </a:p>
      </dgm:t>
    </dgm:pt>
    <dgm:pt modelId="{F5D0AAED-D559-4D42-BC5B-414537CB3CB7}">
      <dgm:prSet phldrT="[Texto]"/>
      <dgm:spPr/>
      <dgm:t>
        <a:bodyPr/>
        <a:lstStyle/>
        <a:p>
          <a:r>
            <a:rPr lang="es-EC" dirty="0" smtClean="0"/>
            <a:t>Varia motivo de compra según la edad</a:t>
          </a:r>
          <a:endParaRPr lang="es-ES" dirty="0"/>
        </a:p>
      </dgm:t>
    </dgm:pt>
    <dgm:pt modelId="{3D60EB3D-0132-4165-8962-3EE69EACE87C}" type="parTrans" cxnId="{859BEB25-8BC4-4351-80EF-3A9BEB6E34E8}">
      <dgm:prSet/>
      <dgm:spPr/>
      <dgm:t>
        <a:bodyPr/>
        <a:lstStyle/>
        <a:p>
          <a:endParaRPr lang="es-ES"/>
        </a:p>
      </dgm:t>
    </dgm:pt>
    <dgm:pt modelId="{255492F4-B430-4CA6-82F9-6F348D4D2C7F}" type="sibTrans" cxnId="{859BEB25-8BC4-4351-80EF-3A9BEB6E34E8}">
      <dgm:prSet/>
      <dgm:spPr/>
      <dgm:t>
        <a:bodyPr/>
        <a:lstStyle/>
        <a:p>
          <a:endParaRPr lang="es-ES"/>
        </a:p>
      </dgm:t>
    </dgm:pt>
    <dgm:pt modelId="{8BA2FFE7-553A-44FC-8FA3-03F287897AA9}" type="pres">
      <dgm:prSet presAssocID="{73E0DF7A-9045-41E9-A360-63D34A6F638C}" presName="cycle" presStyleCnt="0">
        <dgm:presLayoutVars>
          <dgm:chMax val="1"/>
          <dgm:dir/>
          <dgm:animLvl val="ctr"/>
          <dgm:resizeHandles val="exact"/>
        </dgm:presLayoutVars>
      </dgm:prSet>
      <dgm:spPr/>
      <dgm:t>
        <a:bodyPr/>
        <a:lstStyle/>
        <a:p>
          <a:endParaRPr lang="es-ES"/>
        </a:p>
      </dgm:t>
    </dgm:pt>
    <dgm:pt modelId="{83BB2846-C46D-46F1-BBFC-6D6F7C84DEF5}" type="pres">
      <dgm:prSet presAssocID="{0F7577F2-9E3B-4D0D-A330-BD075B41E5FF}" presName="centerShape" presStyleLbl="node0" presStyleIdx="0" presStyleCnt="1"/>
      <dgm:spPr/>
      <dgm:t>
        <a:bodyPr/>
        <a:lstStyle/>
        <a:p>
          <a:endParaRPr lang="es-ES"/>
        </a:p>
      </dgm:t>
    </dgm:pt>
    <dgm:pt modelId="{6E0E2418-02F2-4267-8354-16A694F1954C}" type="pres">
      <dgm:prSet presAssocID="{6C531766-3215-4ABD-9589-0DA15864E92B}" presName="parTrans" presStyleLbl="bgSibTrans2D1" presStyleIdx="0" presStyleCnt="3"/>
      <dgm:spPr/>
      <dgm:t>
        <a:bodyPr/>
        <a:lstStyle/>
        <a:p>
          <a:endParaRPr lang="es-ES"/>
        </a:p>
      </dgm:t>
    </dgm:pt>
    <dgm:pt modelId="{80E9DFB2-3498-4A25-8072-190EE1DFB009}" type="pres">
      <dgm:prSet presAssocID="{7B5DD635-BA22-4B74-BC78-436E6BC60940}" presName="node" presStyleLbl="node1" presStyleIdx="0" presStyleCnt="3">
        <dgm:presLayoutVars>
          <dgm:bulletEnabled val="1"/>
        </dgm:presLayoutVars>
      </dgm:prSet>
      <dgm:spPr/>
      <dgm:t>
        <a:bodyPr/>
        <a:lstStyle/>
        <a:p>
          <a:endParaRPr lang="es-ES"/>
        </a:p>
      </dgm:t>
    </dgm:pt>
    <dgm:pt modelId="{ED9BBA85-67E7-4DD2-9417-3A37D4E98734}" type="pres">
      <dgm:prSet presAssocID="{433B1814-6F1A-4D0C-97CE-D5C61A70CAAD}" presName="parTrans" presStyleLbl="bgSibTrans2D1" presStyleIdx="1" presStyleCnt="3"/>
      <dgm:spPr/>
      <dgm:t>
        <a:bodyPr/>
        <a:lstStyle/>
        <a:p>
          <a:endParaRPr lang="es-ES"/>
        </a:p>
      </dgm:t>
    </dgm:pt>
    <dgm:pt modelId="{A7F7E993-6E53-4409-8E99-D5CD87E23ECA}" type="pres">
      <dgm:prSet presAssocID="{C04C45A6-C88E-4A12-9BEC-7AC2935F800E}" presName="node" presStyleLbl="node1" presStyleIdx="1" presStyleCnt="3">
        <dgm:presLayoutVars>
          <dgm:bulletEnabled val="1"/>
        </dgm:presLayoutVars>
      </dgm:prSet>
      <dgm:spPr/>
      <dgm:t>
        <a:bodyPr/>
        <a:lstStyle/>
        <a:p>
          <a:endParaRPr lang="es-ES"/>
        </a:p>
      </dgm:t>
    </dgm:pt>
    <dgm:pt modelId="{41F74BFA-A8C0-499B-A6CB-C333FCBCBD54}" type="pres">
      <dgm:prSet presAssocID="{3D60EB3D-0132-4165-8962-3EE69EACE87C}" presName="parTrans" presStyleLbl="bgSibTrans2D1" presStyleIdx="2" presStyleCnt="3"/>
      <dgm:spPr/>
      <dgm:t>
        <a:bodyPr/>
        <a:lstStyle/>
        <a:p>
          <a:endParaRPr lang="es-ES"/>
        </a:p>
      </dgm:t>
    </dgm:pt>
    <dgm:pt modelId="{ACD8273A-ED1C-4848-BE9E-6BA4DA427506}" type="pres">
      <dgm:prSet presAssocID="{F5D0AAED-D559-4D42-BC5B-414537CB3CB7}" presName="node" presStyleLbl="node1" presStyleIdx="2" presStyleCnt="3">
        <dgm:presLayoutVars>
          <dgm:bulletEnabled val="1"/>
        </dgm:presLayoutVars>
      </dgm:prSet>
      <dgm:spPr/>
      <dgm:t>
        <a:bodyPr/>
        <a:lstStyle/>
        <a:p>
          <a:endParaRPr lang="es-ES"/>
        </a:p>
      </dgm:t>
    </dgm:pt>
  </dgm:ptLst>
  <dgm:cxnLst>
    <dgm:cxn modelId="{F9C73401-A5E2-4358-AC4B-A490D6A03B22}" type="presOf" srcId="{F5D0AAED-D559-4D42-BC5B-414537CB3CB7}" destId="{ACD8273A-ED1C-4848-BE9E-6BA4DA427506}" srcOrd="0" destOrd="0" presId="urn:microsoft.com/office/officeart/2005/8/layout/radial4"/>
    <dgm:cxn modelId="{706D9469-AEB7-4038-B19A-68096133D160}" type="presOf" srcId="{433B1814-6F1A-4D0C-97CE-D5C61A70CAAD}" destId="{ED9BBA85-67E7-4DD2-9417-3A37D4E98734}" srcOrd="0" destOrd="0" presId="urn:microsoft.com/office/officeart/2005/8/layout/radial4"/>
    <dgm:cxn modelId="{859BEB25-8BC4-4351-80EF-3A9BEB6E34E8}" srcId="{0F7577F2-9E3B-4D0D-A330-BD075B41E5FF}" destId="{F5D0AAED-D559-4D42-BC5B-414537CB3CB7}" srcOrd="2" destOrd="0" parTransId="{3D60EB3D-0132-4165-8962-3EE69EACE87C}" sibTransId="{255492F4-B430-4CA6-82F9-6F348D4D2C7F}"/>
    <dgm:cxn modelId="{618959E9-C8A5-4E76-94AE-0E51CD179093}" type="presOf" srcId="{7B5DD635-BA22-4B74-BC78-436E6BC60940}" destId="{80E9DFB2-3498-4A25-8072-190EE1DFB009}" srcOrd="0" destOrd="0" presId="urn:microsoft.com/office/officeart/2005/8/layout/radial4"/>
    <dgm:cxn modelId="{71F40706-2E64-4E7C-BB4B-65C4B3A416A2}" type="presOf" srcId="{6C531766-3215-4ABD-9589-0DA15864E92B}" destId="{6E0E2418-02F2-4267-8354-16A694F1954C}" srcOrd="0" destOrd="0" presId="urn:microsoft.com/office/officeart/2005/8/layout/radial4"/>
    <dgm:cxn modelId="{09F266F8-C7DC-457A-9632-B2DCE6CEC772}" srcId="{0F7577F2-9E3B-4D0D-A330-BD075B41E5FF}" destId="{C04C45A6-C88E-4A12-9BEC-7AC2935F800E}" srcOrd="1" destOrd="0" parTransId="{433B1814-6F1A-4D0C-97CE-D5C61A70CAAD}" sibTransId="{8A0F7F79-5302-4631-A783-E32852D69474}"/>
    <dgm:cxn modelId="{9403E4B1-1EEC-4679-9C39-05BAE82456BC}" type="presOf" srcId="{C04C45A6-C88E-4A12-9BEC-7AC2935F800E}" destId="{A7F7E993-6E53-4409-8E99-D5CD87E23ECA}" srcOrd="0" destOrd="0" presId="urn:microsoft.com/office/officeart/2005/8/layout/radial4"/>
    <dgm:cxn modelId="{CF5A859F-5333-4F6A-92A8-DF32B93FFE07}" type="presOf" srcId="{3D60EB3D-0132-4165-8962-3EE69EACE87C}" destId="{41F74BFA-A8C0-499B-A6CB-C333FCBCBD54}" srcOrd="0" destOrd="0" presId="urn:microsoft.com/office/officeart/2005/8/layout/radial4"/>
    <dgm:cxn modelId="{03C002DD-8B81-426D-93F0-E7D3E7B43D4B}" type="presOf" srcId="{73E0DF7A-9045-41E9-A360-63D34A6F638C}" destId="{8BA2FFE7-553A-44FC-8FA3-03F287897AA9}" srcOrd="0" destOrd="0" presId="urn:microsoft.com/office/officeart/2005/8/layout/radial4"/>
    <dgm:cxn modelId="{D80E9280-B17A-4FDA-8E09-2E4D1990F77A}" srcId="{73E0DF7A-9045-41E9-A360-63D34A6F638C}" destId="{0F7577F2-9E3B-4D0D-A330-BD075B41E5FF}" srcOrd="0" destOrd="0" parTransId="{959BA2C0-E8A6-4103-87B8-CFC19B8E2E40}" sibTransId="{B4B729FD-4876-4FBA-A655-4D1BD677730C}"/>
    <dgm:cxn modelId="{26832997-B97E-49B7-BC17-7AB8C911B388}" type="presOf" srcId="{0F7577F2-9E3B-4D0D-A330-BD075B41E5FF}" destId="{83BB2846-C46D-46F1-BBFC-6D6F7C84DEF5}" srcOrd="0" destOrd="0" presId="urn:microsoft.com/office/officeart/2005/8/layout/radial4"/>
    <dgm:cxn modelId="{29545BE7-18BB-4720-B268-BF52027582EC}" srcId="{0F7577F2-9E3B-4D0D-A330-BD075B41E5FF}" destId="{7B5DD635-BA22-4B74-BC78-436E6BC60940}" srcOrd="0" destOrd="0" parTransId="{6C531766-3215-4ABD-9589-0DA15864E92B}" sibTransId="{C8B67D6F-FE1A-4639-B3B0-7D8CFE634480}"/>
    <dgm:cxn modelId="{0E716A0E-BB1C-4540-BB81-14E1525B28CF}" type="presParOf" srcId="{8BA2FFE7-553A-44FC-8FA3-03F287897AA9}" destId="{83BB2846-C46D-46F1-BBFC-6D6F7C84DEF5}" srcOrd="0" destOrd="0" presId="urn:microsoft.com/office/officeart/2005/8/layout/radial4"/>
    <dgm:cxn modelId="{ABF53D50-4ACA-42A7-9194-C0EE6C330EEB}" type="presParOf" srcId="{8BA2FFE7-553A-44FC-8FA3-03F287897AA9}" destId="{6E0E2418-02F2-4267-8354-16A694F1954C}" srcOrd="1" destOrd="0" presId="urn:microsoft.com/office/officeart/2005/8/layout/radial4"/>
    <dgm:cxn modelId="{55D79476-460A-4956-8693-C8037A835D36}" type="presParOf" srcId="{8BA2FFE7-553A-44FC-8FA3-03F287897AA9}" destId="{80E9DFB2-3498-4A25-8072-190EE1DFB009}" srcOrd="2" destOrd="0" presId="urn:microsoft.com/office/officeart/2005/8/layout/radial4"/>
    <dgm:cxn modelId="{4D78D328-78D1-4EC2-93BA-87FC621C8696}" type="presParOf" srcId="{8BA2FFE7-553A-44FC-8FA3-03F287897AA9}" destId="{ED9BBA85-67E7-4DD2-9417-3A37D4E98734}" srcOrd="3" destOrd="0" presId="urn:microsoft.com/office/officeart/2005/8/layout/radial4"/>
    <dgm:cxn modelId="{94DB130D-9843-4C15-AB82-47111C9B82BA}" type="presParOf" srcId="{8BA2FFE7-553A-44FC-8FA3-03F287897AA9}" destId="{A7F7E993-6E53-4409-8E99-D5CD87E23ECA}" srcOrd="4" destOrd="0" presId="urn:microsoft.com/office/officeart/2005/8/layout/radial4"/>
    <dgm:cxn modelId="{014EDCEF-3D02-4B0D-BC41-02774B9C4192}" type="presParOf" srcId="{8BA2FFE7-553A-44FC-8FA3-03F287897AA9}" destId="{41F74BFA-A8C0-499B-A6CB-C333FCBCBD54}" srcOrd="5" destOrd="0" presId="urn:microsoft.com/office/officeart/2005/8/layout/radial4"/>
    <dgm:cxn modelId="{8B3F6615-AA9A-47F2-9B27-13F43893409C}" type="presParOf" srcId="{8BA2FFE7-553A-44FC-8FA3-03F287897AA9}" destId="{ACD8273A-ED1C-4848-BE9E-6BA4DA427506}"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A7838E1-C515-4C0A-BB30-B05D6876173A}"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ES"/>
        </a:p>
      </dgm:t>
    </dgm:pt>
    <dgm:pt modelId="{6FCAEC69-0B18-4035-866E-81DD7CA9D8CD}">
      <dgm:prSet phldrT="[Texto]"/>
      <dgm:spPr/>
      <dgm:t>
        <a:bodyPr/>
        <a:lstStyle/>
        <a:p>
          <a:r>
            <a:rPr lang="es-EC" dirty="0" smtClean="0"/>
            <a:t>Impulsividad</a:t>
          </a:r>
          <a:endParaRPr lang="es-ES" dirty="0"/>
        </a:p>
      </dgm:t>
    </dgm:pt>
    <dgm:pt modelId="{5BB38A3D-D5D1-4361-8EC0-652EA5DF1704}" type="parTrans" cxnId="{EDBA7A8F-F495-46E2-9B32-5AE862823005}">
      <dgm:prSet/>
      <dgm:spPr/>
      <dgm:t>
        <a:bodyPr/>
        <a:lstStyle/>
        <a:p>
          <a:endParaRPr lang="es-ES"/>
        </a:p>
      </dgm:t>
    </dgm:pt>
    <dgm:pt modelId="{29E8165C-9E15-4D63-854B-AB1402D635E8}" type="sibTrans" cxnId="{EDBA7A8F-F495-46E2-9B32-5AE862823005}">
      <dgm:prSet/>
      <dgm:spPr/>
      <dgm:t>
        <a:bodyPr/>
        <a:lstStyle/>
        <a:p>
          <a:endParaRPr lang="es-ES"/>
        </a:p>
      </dgm:t>
    </dgm:pt>
    <dgm:pt modelId="{876C9EF7-9A91-414F-869A-A90F47B0A113}">
      <dgm:prSet phldrT="[Texto]"/>
      <dgm:spPr/>
      <dgm:t>
        <a:bodyPr/>
        <a:lstStyle/>
        <a:p>
          <a:r>
            <a:rPr lang="es-EC" dirty="0" smtClean="0"/>
            <a:t>Reflexión Previa</a:t>
          </a:r>
          <a:endParaRPr lang="es-ES" dirty="0"/>
        </a:p>
      </dgm:t>
    </dgm:pt>
    <dgm:pt modelId="{16CC8303-DB33-43BD-B2E7-871F087DEF11}" type="parTrans" cxnId="{C6EB7E68-BC48-459B-9D12-9A4E2AC3D2ED}">
      <dgm:prSet/>
      <dgm:spPr/>
      <dgm:t>
        <a:bodyPr/>
        <a:lstStyle/>
        <a:p>
          <a:endParaRPr lang="es-ES"/>
        </a:p>
      </dgm:t>
    </dgm:pt>
    <dgm:pt modelId="{32986300-E9E1-43B2-BD08-736F6B5FC8FA}" type="sibTrans" cxnId="{C6EB7E68-BC48-459B-9D12-9A4E2AC3D2ED}">
      <dgm:prSet/>
      <dgm:spPr/>
      <dgm:t>
        <a:bodyPr/>
        <a:lstStyle/>
        <a:p>
          <a:endParaRPr lang="es-ES"/>
        </a:p>
      </dgm:t>
    </dgm:pt>
    <dgm:pt modelId="{02EBED7C-4A88-425A-8D5B-2184E69A908D}" type="pres">
      <dgm:prSet presAssocID="{BA7838E1-C515-4C0A-BB30-B05D6876173A}" presName="compositeShape" presStyleCnt="0">
        <dgm:presLayoutVars>
          <dgm:chMax val="2"/>
          <dgm:dir/>
          <dgm:resizeHandles val="exact"/>
        </dgm:presLayoutVars>
      </dgm:prSet>
      <dgm:spPr/>
    </dgm:pt>
    <dgm:pt modelId="{3F99330E-381E-4D91-BBDB-196B61B0A9A7}" type="pres">
      <dgm:prSet presAssocID="{BA7838E1-C515-4C0A-BB30-B05D6876173A}" presName="divider" presStyleLbl="fgShp" presStyleIdx="0" presStyleCnt="1"/>
      <dgm:spPr/>
    </dgm:pt>
    <dgm:pt modelId="{B63B7B52-0EAC-4AA9-9A6F-0CF8E7A133B8}" type="pres">
      <dgm:prSet presAssocID="{6FCAEC69-0B18-4035-866E-81DD7CA9D8CD}" presName="downArrow" presStyleLbl="node1" presStyleIdx="0" presStyleCnt="2"/>
      <dgm:spPr/>
    </dgm:pt>
    <dgm:pt modelId="{5A68815B-4071-418B-8705-4296DC8D0541}" type="pres">
      <dgm:prSet presAssocID="{6FCAEC69-0B18-4035-866E-81DD7CA9D8CD}" presName="downArrowText" presStyleLbl="revTx" presStyleIdx="0" presStyleCnt="2">
        <dgm:presLayoutVars>
          <dgm:bulletEnabled val="1"/>
        </dgm:presLayoutVars>
      </dgm:prSet>
      <dgm:spPr/>
    </dgm:pt>
    <dgm:pt modelId="{A9E8BF76-8BB4-4675-B902-784860432F7F}" type="pres">
      <dgm:prSet presAssocID="{876C9EF7-9A91-414F-869A-A90F47B0A113}" presName="upArrow" presStyleLbl="node1" presStyleIdx="1" presStyleCnt="2"/>
      <dgm:spPr/>
    </dgm:pt>
    <dgm:pt modelId="{1B0A6878-C22C-4AB5-90DD-82C12520026F}" type="pres">
      <dgm:prSet presAssocID="{876C9EF7-9A91-414F-869A-A90F47B0A113}" presName="upArrowText" presStyleLbl="revTx" presStyleIdx="1" presStyleCnt="2">
        <dgm:presLayoutVars>
          <dgm:bulletEnabled val="1"/>
        </dgm:presLayoutVars>
      </dgm:prSet>
      <dgm:spPr/>
    </dgm:pt>
  </dgm:ptLst>
  <dgm:cxnLst>
    <dgm:cxn modelId="{4BF593FC-1725-45C3-9BED-9094B6ABB31E}" type="presOf" srcId="{BA7838E1-C515-4C0A-BB30-B05D6876173A}" destId="{02EBED7C-4A88-425A-8D5B-2184E69A908D}" srcOrd="0" destOrd="0" presId="urn:microsoft.com/office/officeart/2005/8/layout/arrow3"/>
    <dgm:cxn modelId="{EDBA7A8F-F495-46E2-9B32-5AE862823005}" srcId="{BA7838E1-C515-4C0A-BB30-B05D6876173A}" destId="{6FCAEC69-0B18-4035-866E-81DD7CA9D8CD}" srcOrd="0" destOrd="0" parTransId="{5BB38A3D-D5D1-4361-8EC0-652EA5DF1704}" sibTransId="{29E8165C-9E15-4D63-854B-AB1402D635E8}"/>
    <dgm:cxn modelId="{9994639C-C3E7-4E3E-A787-D414053C0DBA}" type="presOf" srcId="{876C9EF7-9A91-414F-869A-A90F47B0A113}" destId="{1B0A6878-C22C-4AB5-90DD-82C12520026F}" srcOrd="0" destOrd="0" presId="urn:microsoft.com/office/officeart/2005/8/layout/arrow3"/>
    <dgm:cxn modelId="{C6EB7E68-BC48-459B-9D12-9A4E2AC3D2ED}" srcId="{BA7838E1-C515-4C0A-BB30-B05D6876173A}" destId="{876C9EF7-9A91-414F-869A-A90F47B0A113}" srcOrd="1" destOrd="0" parTransId="{16CC8303-DB33-43BD-B2E7-871F087DEF11}" sibTransId="{32986300-E9E1-43B2-BD08-736F6B5FC8FA}"/>
    <dgm:cxn modelId="{74BA0A3E-1C2A-4BEC-85C9-151A49939736}" type="presOf" srcId="{6FCAEC69-0B18-4035-866E-81DD7CA9D8CD}" destId="{5A68815B-4071-418B-8705-4296DC8D0541}" srcOrd="0" destOrd="0" presId="urn:microsoft.com/office/officeart/2005/8/layout/arrow3"/>
    <dgm:cxn modelId="{74AB9C9E-B7AF-4AFF-88C6-D96A3AE3DC6B}" type="presParOf" srcId="{02EBED7C-4A88-425A-8D5B-2184E69A908D}" destId="{3F99330E-381E-4D91-BBDB-196B61B0A9A7}" srcOrd="0" destOrd="0" presId="urn:microsoft.com/office/officeart/2005/8/layout/arrow3"/>
    <dgm:cxn modelId="{757358BD-CB4E-4FAB-9914-3A9BBE77125C}" type="presParOf" srcId="{02EBED7C-4A88-425A-8D5B-2184E69A908D}" destId="{B63B7B52-0EAC-4AA9-9A6F-0CF8E7A133B8}" srcOrd="1" destOrd="0" presId="urn:microsoft.com/office/officeart/2005/8/layout/arrow3"/>
    <dgm:cxn modelId="{1B1CDDFB-44C6-4385-A738-D39401849B7B}" type="presParOf" srcId="{02EBED7C-4A88-425A-8D5B-2184E69A908D}" destId="{5A68815B-4071-418B-8705-4296DC8D0541}" srcOrd="2" destOrd="0" presId="urn:microsoft.com/office/officeart/2005/8/layout/arrow3"/>
    <dgm:cxn modelId="{D7C12022-6121-4DA1-B15A-EE9E3849E10B}" type="presParOf" srcId="{02EBED7C-4A88-425A-8D5B-2184E69A908D}" destId="{A9E8BF76-8BB4-4675-B902-784860432F7F}" srcOrd="3" destOrd="0" presId="urn:microsoft.com/office/officeart/2005/8/layout/arrow3"/>
    <dgm:cxn modelId="{ED0C5DBC-9952-42B1-AD6E-BD88CF4DAB9B}" type="presParOf" srcId="{02EBED7C-4A88-425A-8D5B-2184E69A908D}" destId="{1B0A6878-C22C-4AB5-90DD-82C12520026F}" srcOrd="4" destOrd="0" presId="urn:microsoft.com/office/officeart/2005/8/layout/arrow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B48E58-16FC-4F30-9390-CE2B8DC52976}"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BF6F3434-A154-41DD-8F78-C92AB2660588}">
      <dgm:prSet phldrT="[Texto]"/>
      <dgm:spPr/>
      <dgm:t>
        <a:bodyPr/>
        <a:lstStyle/>
        <a:p>
          <a:r>
            <a:rPr lang="es-EC" dirty="0" smtClean="0"/>
            <a:t>Chi2 12.59</a:t>
          </a:r>
          <a:endParaRPr lang="es-ES" dirty="0"/>
        </a:p>
      </dgm:t>
    </dgm:pt>
    <dgm:pt modelId="{6387819F-D013-4DFD-831C-86EBA6E038A8}" type="parTrans" cxnId="{1D4810D7-4A60-4F80-9436-95F3B9F15757}">
      <dgm:prSet/>
      <dgm:spPr/>
      <dgm:t>
        <a:bodyPr/>
        <a:lstStyle/>
        <a:p>
          <a:endParaRPr lang="es-ES"/>
        </a:p>
      </dgm:t>
    </dgm:pt>
    <dgm:pt modelId="{1EAB7631-BB88-4C0C-B47B-EA355E6941FA}" type="sibTrans" cxnId="{1D4810D7-4A60-4F80-9436-95F3B9F15757}">
      <dgm:prSet/>
      <dgm:spPr/>
      <dgm:t>
        <a:bodyPr/>
        <a:lstStyle/>
        <a:p>
          <a:endParaRPr lang="es-ES"/>
        </a:p>
      </dgm:t>
    </dgm:pt>
    <dgm:pt modelId="{D2DC70BB-3C29-4D49-96A3-2AFB16A9EB6C}">
      <dgm:prSet phldrT="[Texto]"/>
      <dgm:spPr/>
      <dgm:t>
        <a:bodyPr/>
        <a:lstStyle/>
        <a:p>
          <a:r>
            <a:rPr lang="es-EC" dirty="0" smtClean="0"/>
            <a:t>21.36</a:t>
          </a:r>
          <a:endParaRPr lang="es-ES" dirty="0"/>
        </a:p>
      </dgm:t>
    </dgm:pt>
    <dgm:pt modelId="{07CC6E50-7B48-4B3C-93E0-6968552A24FD}" type="parTrans" cxnId="{2B88D2D3-3CBB-4178-90BC-D156D433FB2F}">
      <dgm:prSet/>
      <dgm:spPr/>
      <dgm:t>
        <a:bodyPr/>
        <a:lstStyle/>
        <a:p>
          <a:endParaRPr lang="es-ES"/>
        </a:p>
      </dgm:t>
    </dgm:pt>
    <dgm:pt modelId="{E1D56236-B3A9-46B0-955D-EA15391FE02D}" type="sibTrans" cxnId="{2B88D2D3-3CBB-4178-90BC-D156D433FB2F}">
      <dgm:prSet/>
      <dgm:spPr/>
      <dgm:t>
        <a:bodyPr/>
        <a:lstStyle/>
        <a:p>
          <a:endParaRPr lang="es-ES"/>
        </a:p>
      </dgm:t>
    </dgm:pt>
    <dgm:pt modelId="{93CEEADB-1E20-415C-A491-1CEEA7BAAC8A}">
      <dgm:prSet phldrT="[Texto]"/>
      <dgm:spPr/>
      <dgm:t>
        <a:bodyPr/>
        <a:lstStyle/>
        <a:p>
          <a:r>
            <a:rPr lang="es-EC" dirty="0" smtClean="0"/>
            <a:t>Relación significativa</a:t>
          </a:r>
          <a:endParaRPr lang="es-ES" dirty="0"/>
        </a:p>
      </dgm:t>
    </dgm:pt>
    <dgm:pt modelId="{44367FE0-1041-454A-A2E5-1257156A9310}" type="parTrans" cxnId="{BF3F340A-59C1-482A-BF34-60A925D53101}">
      <dgm:prSet/>
      <dgm:spPr/>
      <dgm:t>
        <a:bodyPr/>
        <a:lstStyle/>
        <a:p>
          <a:endParaRPr lang="es-ES"/>
        </a:p>
      </dgm:t>
    </dgm:pt>
    <dgm:pt modelId="{CE98508F-A7EE-4656-943D-721028B8429C}" type="sibTrans" cxnId="{BF3F340A-59C1-482A-BF34-60A925D53101}">
      <dgm:prSet/>
      <dgm:spPr/>
      <dgm:t>
        <a:bodyPr/>
        <a:lstStyle/>
        <a:p>
          <a:endParaRPr lang="es-ES"/>
        </a:p>
      </dgm:t>
    </dgm:pt>
    <dgm:pt modelId="{84D2070B-4884-48E3-9EC2-C86DD4397077}">
      <dgm:prSet phldrT="[Texto]"/>
      <dgm:spPr/>
      <dgm:t>
        <a:bodyPr/>
        <a:lstStyle/>
        <a:p>
          <a:r>
            <a:rPr lang="es-EC" dirty="0" smtClean="0"/>
            <a:t>Profesión influye en motivos de compra</a:t>
          </a:r>
          <a:endParaRPr lang="es-ES" dirty="0"/>
        </a:p>
      </dgm:t>
    </dgm:pt>
    <dgm:pt modelId="{040246F8-63CF-4B12-B93D-66F443235EDC}" type="parTrans" cxnId="{23932652-80CE-405C-A6A7-B4B97A1E85B3}">
      <dgm:prSet/>
      <dgm:spPr/>
      <dgm:t>
        <a:bodyPr/>
        <a:lstStyle/>
        <a:p>
          <a:endParaRPr lang="es-ES"/>
        </a:p>
      </dgm:t>
    </dgm:pt>
    <dgm:pt modelId="{AF2CCFF1-5A1F-402F-8AD0-33591C6D72DB}" type="sibTrans" cxnId="{23932652-80CE-405C-A6A7-B4B97A1E85B3}">
      <dgm:prSet/>
      <dgm:spPr/>
      <dgm:t>
        <a:bodyPr/>
        <a:lstStyle/>
        <a:p>
          <a:endParaRPr lang="es-ES"/>
        </a:p>
      </dgm:t>
    </dgm:pt>
    <dgm:pt modelId="{EA8F1204-AE58-4189-980A-D3DF1E55AE51}" type="pres">
      <dgm:prSet presAssocID="{F4B48E58-16FC-4F30-9390-CE2B8DC52976}" presName="cycle" presStyleCnt="0">
        <dgm:presLayoutVars>
          <dgm:chMax val="1"/>
          <dgm:dir/>
          <dgm:animLvl val="ctr"/>
          <dgm:resizeHandles val="exact"/>
        </dgm:presLayoutVars>
      </dgm:prSet>
      <dgm:spPr/>
      <dgm:t>
        <a:bodyPr/>
        <a:lstStyle/>
        <a:p>
          <a:endParaRPr lang="es-ES"/>
        </a:p>
      </dgm:t>
    </dgm:pt>
    <dgm:pt modelId="{F7C641B7-30B9-4001-8683-DB7D4AAF15CE}" type="pres">
      <dgm:prSet presAssocID="{BF6F3434-A154-41DD-8F78-C92AB2660588}" presName="centerShape" presStyleLbl="node0" presStyleIdx="0" presStyleCnt="1"/>
      <dgm:spPr/>
      <dgm:t>
        <a:bodyPr/>
        <a:lstStyle/>
        <a:p>
          <a:endParaRPr lang="es-ES"/>
        </a:p>
      </dgm:t>
    </dgm:pt>
    <dgm:pt modelId="{E3F8A78B-FDF7-442C-8685-1B06157E27BB}" type="pres">
      <dgm:prSet presAssocID="{07CC6E50-7B48-4B3C-93E0-6968552A24FD}" presName="parTrans" presStyleLbl="bgSibTrans2D1" presStyleIdx="0" presStyleCnt="3"/>
      <dgm:spPr/>
      <dgm:t>
        <a:bodyPr/>
        <a:lstStyle/>
        <a:p>
          <a:endParaRPr lang="es-ES"/>
        </a:p>
      </dgm:t>
    </dgm:pt>
    <dgm:pt modelId="{7BC4326A-BF30-4B94-AB0D-A452B3564DAB}" type="pres">
      <dgm:prSet presAssocID="{D2DC70BB-3C29-4D49-96A3-2AFB16A9EB6C}" presName="node" presStyleLbl="node1" presStyleIdx="0" presStyleCnt="3">
        <dgm:presLayoutVars>
          <dgm:bulletEnabled val="1"/>
        </dgm:presLayoutVars>
      </dgm:prSet>
      <dgm:spPr/>
      <dgm:t>
        <a:bodyPr/>
        <a:lstStyle/>
        <a:p>
          <a:endParaRPr lang="es-ES"/>
        </a:p>
      </dgm:t>
    </dgm:pt>
    <dgm:pt modelId="{44E0509D-7404-4314-9C81-CF5E2D2E2A3A}" type="pres">
      <dgm:prSet presAssocID="{44367FE0-1041-454A-A2E5-1257156A9310}" presName="parTrans" presStyleLbl="bgSibTrans2D1" presStyleIdx="1" presStyleCnt="3"/>
      <dgm:spPr/>
      <dgm:t>
        <a:bodyPr/>
        <a:lstStyle/>
        <a:p>
          <a:endParaRPr lang="es-ES"/>
        </a:p>
      </dgm:t>
    </dgm:pt>
    <dgm:pt modelId="{20F0E18C-FD59-4298-974C-CA42D048DAC7}" type="pres">
      <dgm:prSet presAssocID="{93CEEADB-1E20-415C-A491-1CEEA7BAAC8A}" presName="node" presStyleLbl="node1" presStyleIdx="1" presStyleCnt="3">
        <dgm:presLayoutVars>
          <dgm:bulletEnabled val="1"/>
        </dgm:presLayoutVars>
      </dgm:prSet>
      <dgm:spPr/>
      <dgm:t>
        <a:bodyPr/>
        <a:lstStyle/>
        <a:p>
          <a:endParaRPr lang="es-ES"/>
        </a:p>
      </dgm:t>
    </dgm:pt>
    <dgm:pt modelId="{69D12D1D-5CBE-4B7C-8CA4-85C7385F15AB}" type="pres">
      <dgm:prSet presAssocID="{040246F8-63CF-4B12-B93D-66F443235EDC}" presName="parTrans" presStyleLbl="bgSibTrans2D1" presStyleIdx="2" presStyleCnt="3"/>
      <dgm:spPr/>
      <dgm:t>
        <a:bodyPr/>
        <a:lstStyle/>
        <a:p>
          <a:endParaRPr lang="es-ES"/>
        </a:p>
      </dgm:t>
    </dgm:pt>
    <dgm:pt modelId="{FA346478-6FA0-48E0-8333-60E2AB0552F0}" type="pres">
      <dgm:prSet presAssocID="{84D2070B-4884-48E3-9EC2-C86DD4397077}" presName="node" presStyleLbl="node1" presStyleIdx="2" presStyleCnt="3">
        <dgm:presLayoutVars>
          <dgm:bulletEnabled val="1"/>
        </dgm:presLayoutVars>
      </dgm:prSet>
      <dgm:spPr/>
      <dgm:t>
        <a:bodyPr/>
        <a:lstStyle/>
        <a:p>
          <a:endParaRPr lang="es-ES"/>
        </a:p>
      </dgm:t>
    </dgm:pt>
  </dgm:ptLst>
  <dgm:cxnLst>
    <dgm:cxn modelId="{DE53507F-6148-4346-B5C9-CCACDA4BE240}" type="presOf" srcId="{07CC6E50-7B48-4B3C-93E0-6968552A24FD}" destId="{E3F8A78B-FDF7-442C-8685-1B06157E27BB}" srcOrd="0" destOrd="0" presId="urn:microsoft.com/office/officeart/2005/8/layout/radial4"/>
    <dgm:cxn modelId="{60C320B5-0CAB-4DFC-8B71-E07A8F01B798}" type="presOf" srcId="{D2DC70BB-3C29-4D49-96A3-2AFB16A9EB6C}" destId="{7BC4326A-BF30-4B94-AB0D-A452B3564DAB}" srcOrd="0" destOrd="0" presId="urn:microsoft.com/office/officeart/2005/8/layout/radial4"/>
    <dgm:cxn modelId="{BF3F340A-59C1-482A-BF34-60A925D53101}" srcId="{BF6F3434-A154-41DD-8F78-C92AB2660588}" destId="{93CEEADB-1E20-415C-A491-1CEEA7BAAC8A}" srcOrd="1" destOrd="0" parTransId="{44367FE0-1041-454A-A2E5-1257156A9310}" sibTransId="{CE98508F-A7EE-4656-943D-721028B8429C}"/>
    <dgm:cxn modelId="{CBAE1FC7-83ED-4313-9583-3245E83F9B0F}" type="presOf" srcId="{040246F8-63CF-4B12-B93D-66F443235EDC}" destId="{69D12D1D-5CBE-4B7C-8CA4-85C7385F15AB}" srcOrd="0" destOrd="0" presId="urn:microsoft.com/office/officeart/2005/8/layout/radial4"/>
    <dgm:cxn modelId="{23932652-80CE-405C-A6A7-B4B97A1E85B3}" srcId="{BF6F3434-A154-41DD-8F78-C92AB2660588}" destId="{84D2070B-4884-48E3-9EC2-C86DD4397077}" srcOrd="2" destOrd="0" parTransId="{040246F8-63CF-4B12-B93D-66F443235EDC}" sibTransId="{AF2CCFF1-5A1F-402F-8AD0-33591C6D72DB}"/>
    <dgm:cxn modelId="{2B88D2D3-3CBB-4178-90BC-D156D433FB2F}" srcId="{BF6F3434-A154-41DD-8F78-C92AB2660588}" destId="{D2DC70BB-3C29-4D49-96A3-2AFB16A9EB6C}" srcOrd="0" destOrd="0" parTransId="{07CC6E50-7B48-4B3C-93E0-6968552A24FD}" sibTransId="{E1D56236-B3A9-46B0-955D-EA15391FE02D}"/>
    <dgm:cxn modelId="{27609947-7245-49C6-8726-0724686B66C9}" type="presOf" srcId="{BF6F3434-A154-41DD-8F78-C92AB2660588}" destId="{F7C641B7-30B9-4001-8683-DB7D4AAF15CE}" srcOrd="0" destOrd="0" presId="urn:microsoft.com/office/officeart/2005/8/layout/radial4"/>
    <dgm:cxn modelId="{8B63384A-D6A8-4125-99A5-7221BD608DBE}" type="presOf" srcId="{F4B48E58-16FC-4F30-9390-CE2B8DC52976}" destId="{EA8F1204-AE58-4189-980A-D3DF1E55AE51}" srcOrd="0" destOrd="0" presId="urn:microsoft.com/office/officeart/2005/8/layout/radial4"/>
    <dgm:cxn modelId="{46C0D2E1-C78A-41F8-83C4-1409363118F7}" type="presOf" srcId="{44367FE0-1041-454A-A2E5-1257156A9310}" destId="{44E0509D-7404-4314-9C81-CF5E2D2E2A3A}" srcOrd="0" destOrd="0" presId="urn:microsoft.com/office/officeart/2005/8/layout/radial4"/>
    <dgm:cxn modelId="{A986571F-BBD1-4C36-9B34-680C3EA26834}" type="presOf" srcId="{84D2070B-4884-48E3-9EC2-C86DD4397077}" destId="{FA346478-6FA0-48E0-8333-60E2AB0552F0}" srcOrd="0" destOrd="0" presId="urn:microsoft.com/office/officeart/2005/8/layout/radial4"/>
    <dgm:cxn modelId="{72F4ABCE-8704-4580-9351-2FC3F9E4F0F6}" type="presOf" srcId="{93CEEADB-1E20-415C-A491-1CEEA7BAAC8A}" destId="{20F0E18C-FD59-4298-974C-CA42D048DAC7}" srcOrd="0" destOrd="0" presId="urn:microsoft.com/office/officeart/2005/8/layout/radial4"/>
    <dgm:cxn modelId="{1D4810D7-4A60-4F80-9436-95F3B9F15757}" srcId="{F4B48E58-16FC-4F30-9390-CE2B8DC52976}" destId="{BF6F3434-A154-41DD-8F78-C92AB2660588}" srcOrd="0" destOrd="0" parTransId="{6387819F-D013-4DFD-831C-86EBA6E038A8}" sibTransId="{1EAB7631-BB88-4C0C-B47B-EA355E6941FA}"/>
    <dgm:cxn modelId="{6057864E-9F42-492D-A0E2-3F7DBF195B5A}" type="presParOf" srcId="{EA8F1204-AE58-4189-980A-D3DF1E55AE51}" destId="{F7C641B7-30B9-4001-8683-DB7D4AAF15CE}" srcOrd="0" destOrd="0" presId="urn:microsoft.com/office/officeart/2005/8/layout/radial4"/>
    <dgm:cxn modelId="{AB32FB0B-44BE-4AFD-B3F1-18EBC5D82D3B}" type="presParOf" srcId="{EA8F1204-AE58-4189-980A-D3DF1E55AE51}" destId="{E3F8A78B-FDF7-442C-8685-1B06157E27BB}" srcOrd="1" destOrd="0" presId="urn:microsoft.com/office/officeart/2005/8/layout/radial4"/>
    <dgm:cxn modelId="{513C5810-8063-4EF3-91D9-6B2607FCCF59}" type="presParOf" srcId="{EA8F1204-AE58-4189-980A-D3DF1E55AE51}" destId="{7BC4326A-BF30-4B94-AB0D-A452B3564DAB}" srcOrd="2" destOrd="0" presId="urn:microsoft.com/office/officeart/2005/8/layout/radial4"/>
    <dgm:cxn modelId="{E5277529-BFC4-4386-8265-340158ED3C98}" type="presParOf" srcId="{EA8F1204-AE58-4189-980A-D3DF1E55AE51}" destId="{44E0509D-7404-4314-9C81-CF5E2D2E2A3A}" srcOrd="3" destOrd="0" presId="urn:microsoft.com/office/officeart/2005/8/layout/radial4"/>
    <dgm:cxn modelId="{2790B2E4-697D-42D5-9147-A495E3E3DE8F}" type="presParOf" srcId="{EA8F1204-AE58-4189-980A-D3DF1E55AE51}" destId="{20F0E18C-FD59-4298-974C-CA42D048DAC7}" srcOrd="4" destOrd="0" presId="urn:microsoft.com/office/officeart/2005/8/layout/radial4"/>
    <dgm:cxn modelId="{9E72A8FC-4AF2-4784-A1D0-58F9225EFCCB}" type="presParOf" srcId="{EA8F1204-AE58-4189-980A-D3DF1E55AE51}" destId="{69D12D1D-5CBE-4B7C-8CA4-85C7385F15AB}" srcOrd="5" destOrd="0" presId="urn:microsoft.com/office/officeart/2005/8/layout/radial4"/>
    <dgm:cxn modelId="{71130C73-D190-4A22-818D-CFFD0A5A4F4A}" type="presParOf" srcId="{EA8F1204-AE58-4189-980A-D3DF1E55AE51}" destId="{FA346478-6FA0-48E0-8333-60E2AB0552F0}"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5A19757-F3AA-4983-B454-EA70F175FFA2}" type="doc">
      <dgm:prSet loTypeId="urn:microsoft.com/office/officeart/2005/8/layout/matrix2" loCatId="matrix" qsTypeId="urn:microsoft.com/office/officeart/2005/8/quickstyle/simple3" qsCatId="simple" csTypeId="urn:microsoft.com/office/officeart/2005/8/colors/colorful2" csCatId="colorful" phldr="1"/>
      <dgm:spPr/>
      <dgm:t>
        <a:bodyPr/>
        <a:lstStyle/>
        <a:p>
          <a:endParaRPr lang="es-ES"/>
        </a:p>
      </dgm:t>
    </dgm:pt>
    <dgm:pt modelId="{33E941B6-9746-412D-B59F-E4C7D76C7368}">
      <dgm:prSet phldrT="[Texto]"/>
      <dgm:spPr/>
      <dgm:t>
        <a:bodyPr/>
        <a:lstStyle/>
        <a:p>
          <a:r>
            <a:rPr lang="es-EC" dirty="0" smtClean="0"/>
            <a:t>Estudiante de colegio</a:t>
          </a:r>
          <a:endParaRPr lang="es-ES" dirty="0"/>
        </a:p>
      </dgm:t>
    </dgm:pt>
    <dgm:pt modelId="{AA62E7DA-145D-43F6-91A8-6153EA43E558}" type="parTrans" cxnId="{8A49BEE5-0BE4-4C8F-A91F-B8319F324B08}">
      <dgm:prSet/>
      <dgm:spPr/>
      <dgm:t>
        <a:bodyPr/>
        <a:lstStyle/>
        <a:p>
          <a:endParaRPr lang="es-ES"/>
        </a:p>
      </dgm:t>
    </dgm:pt>
    <dgm:pt modelId="{6DC19633-F794-43E6-B9D1-3930D29E89BC}" type="sibTrans" cxnId="{8A49BEE5-0BE4-4C8F-A91F-B8319F324B08}">
      <dgm:prSet/>
      <dgm:spPr/>
      <dgm:t>
        <a:bodyPr/>
        <a:lstStyle/>
        <a:p>
          <a:endParaRPr lang="es-ES"/>
        </a:p>
      </dgm:t>
    </dgm:pt>
    <dgm:pt modelId="{97E6EECE-67F6-45E9-B808-75D3060E8440}">
      <dgm:prSet phldrT="[Texto]"/>
      <dgm:spPr/>
      <dgm:t>
        <a:bodyPr/>
        <a:lstStyle/>
        <a:p>
          <a:r>
            <a:rPr lang="es-EC" dirty="0" smtClean="0"/>
            <a:t>Estudiante universitario</a:t>
          </a:r>
          <a:endParaRPr lang="es-ES" dirty="0"/>
        </a:p>
      </dgm:t>
    </dgm:pt>
    <dgm:pt modelId="{DCF73B23-A15A-471B-B39F-D9BE8550C6C1}" type="parTrans" cxnId="{6000E8F0-7D4F-4563-B9DE-C16858339CAE}">
      <dgm:prSet/>
      <dgm:spPr/>
      <dgm:t>
        <a:bodyPr/>
        <a:lstStyle/>
        <a:p>
          <a:endParaRPr lang="es-ES"/>
        </a:p>
      </dgm:t>
    </dgm:pt>
    <dgm:pt modelId="{6FCDD288-AB25-4659-A208-F9DA866C147A}" type="sibTrans" cxnId="{6000E8F0-7D4F-4563-B9DE-C16858339CAE}">
      <dgm:prSet/>
      <dgm:spPr/>
      <dgm:t>
        <a:bodyPr/>
        <a:lstStyle/>
        <a:p>
          <a:endParaRPr lang="es-ES"/>
        </a:p>
      </dgm:t>
    </dgm:pt>
    <dgm:pt modelId="{B6026E5C-8DD9-4545-A72C-6C795DA6DE7D}">
      <dgm:prSet phldrT="[Texto]"/>
      <dgm:spPr/>
      <dgm:t>
        <a:bodyPr/>
        <a:lstStyle/>
        <a:p>
          <a:r>
            <a:rPr lang="es-EC" dirty="0" smtClean="0"/>
            <a:t>Empleado publico</a:t>
          </a:r>
          <a:endParaRPr lang="es-ES" dirty="0"/>
        </a:p>
      </dgm:t>
    </dgm:pt>
    <dgm:pt modelId="{C1D316E9-74C3-4418-917E-4AD212472EC0}" type="parTrans" cxnId="{323B7557-B69A-480E-8F59-7256492A7044}">
      <dgm:prSet/>
      <dgm:spPr/>
      <dgm:t>
        <a:bodyPr/>
        <a:lstStyle/>
        <a:p>
          <a:endParaRPr lang="es-ES"/>
        </a:p>
      </dgm:t>
    </dgm:pt>
    <dgm:pt modelId="{56E860D1-31F4-4264-B846-D395D939CBCA}" type="sibTrans" cxnId="{323B7557-B69A-480E-8F59-7256492A7044}">
      <dgm:prSet/>
      <dgm:spPr/>
      <dgm:t>
        <a:bodyPr/>
        <a:lstStyle/>
        <a:p>
          <a:endParaRPr lang="es-ES"/>
        </a:p>
      </dgm:t>
    </dgm:pt>
    <dgm:pt modelId="{E0F7DE4A-92EA-4432-98F2-48CE9C625275}">
      <dgm:prSet phldrT="[Texto]"/>
      <dgm:spPr/>
      <dgm:t>
        <a:bodyPr/>
        <a:lstStyle/>
        <a:p>
          <a:r>
            <a:rPr lang="es-EC" dirty="0" smtClean="0"/>
            <a:t>Empleado privado</a:t>
          </a:r>
          <a:endParaRPr lang="es-ES" dirty="0"/>
        </a:p>
      </dgm:t>
    </dgm:pt>
    <dgm:pt modelId="{1ECE9BA2-72E0-47CA-A0B9-81D69F9CB846}" type="parTrans" cxnId="{C0AD2BEE-7682-42FB-97B7-C7A94B4C9FD9}">
      <dgm:prSet/>
      <dgm:spPr/>
      <dgm:t>
        <a:bodyPr/>
        <a:lstStyle/>
        <a:p>
          <a:endParaRPr lang="es-ES"/>
        </a:p>
      </dgm:t>
    </dgm:pt>
    <dgm:pt modelId="{1BD4F849-E049-4971-A60C-1906DD58822C}" type="sibTrans" cxnId="{C0AD2BEE-7682-42FB-97B7-C7A94B4C9FD9}">
      <dgm:prSet/>
      <dgm:spPr/>
      <dgm:t>
        <a:bodyPr/>
        <a:lstStyle/>
        <a:p>
          <a:endParaRPr lang="es-ES"/>
        </a:p>
      </dgm:t>
    </dgm:pt>
    <dgm:pt modelId="{12278EB3-133D-4670-96C4-32C2B24D3444}" type="pres">
      <dgm:prSet presAssocID="{25A19757-F3AA-4983-B454-EA70F175FFA2}" presName="matrix" presStyleCnt="0">
        <dgm:presLayoutVars>
          <dgm:chMax val="1"/>
          <dgm:dir/>
          <dgm:resizeHandles val="exact"/>
        </dgm:presLayoutVars>
      </dgm:prSet>
      <dgm:spPr/>
    </dgm:pt>
    <dgm:pt modelId="{F028AF25-5F99-4B87-915B-1792C366F127}" type="pres">
      <dgm:prSet presAssocID="{25A19757-F3AA-4983-B454-EA70F175FFA2}" presName="axisShape" presStyleLbl="bgShp" presStyleIdx="0" presStyleCnt="1"/>
      <dgm:spPr/>
    </dgm:pt>
    <dgm:pt modelId="{AC3DC96A-41A4-4520-A144-7E6FC64A125B}" type="pres">
      <dgm:prSet presAssocID="{25A19757-F3AA-4983-B454-EA70F175FFA2}" presName="rect1" presStyleLbl="node1" presStyleIdx="0" presStyleCnt="4">
        <dgm:presLayoutVars>
          <dgm:chMax val="0"/>
          <dgm:chPref val="0"/>
          <dgm:bulletEnabled val="1"/>
        </dgm:presLayoutVars>
      </dgm:prSet>
      <dgm:spPr/>
    </dgm:pt>
    <dgm:pt modelId="{55CADDD2-7181-4C0F-94B0-E9519F6BEFD9}" type="pres">
      <dgm:prSet presAssocID="{25A19757-F3AA-4983-B454-EA70F175FFA2}" presName="rect2" presStyleLbl="node1" presStyleIdx="1" presStyleCnt="4">
        <dgm:presLayoutVars>
          <dgm:chMax val="0"/>
          <dgm:chPref val="0"/>
          <dgm:bulletEnabled val="1"/>
        </dgm:presLayoutVars>
      </dgm:prSet>
      <dgm:spPr/>
    </dgm:pt>
    <dgm:pt modelId="{EE5AE0D2-1166-4637-A8C7-B2E09A9F284A}" type="pres">
      <dgm:prSet presAssocID="{25A19757-F3AA-4983-B454-EA70F175FFA2}" presName="rect3" presStyleLbl="node1" presStyleIdx="2" presStyleCnt="4">
        <dgm:presLayoutVars>
          <dgm:chMax val="0"/>
          <dgm:chPref val="0"/>
          <dgm:bulletEnabled val="1"/>
        </dgm:presLayoutVars>
      </dgm:prSet>
      <dgm:spPr/>
    </dgm:pt>
    <dgm:pt modelId="{F3B1C4CE-0B13-4E3F-8294-3EC278E582F4}" type="pres">
      <dgm:prSet presAssocID="{25A19757-F3AA-4983-B454-EA70F175FFA2}" presName="rect4" presStyleLbl="node1" presStyleIdx="3" presStyleCnt="4">
        <dgm:presLayoutVars>
          <dgm:chMax val="0"/>
          <dgm:chPref val="0"/>
          <dgm:bulletEnabled val="1"/>
        </dgm:presLayoutVars>
      </dgm:prSet>
      <dgm:spPr/>
      <dgm:t>
        <a:bodyPr/>
        <a:lstStyle/>
        <a:p>
          <a:endParaRPr lang="es-ES"/>
        </a:p>
      </dgm:t>
    </dgm:pt>
  </dgm:ptLst>
  <dgm:cxnLst>
    <dgm:cxn modelId="{080049E8-8943-4017-A81C-FD8D35297BDE}" type="presOf" srcId="{33E941B6-9746-412D-B59F-E4C7D76C7368}" destId="{AC3DC96A-41A4-4520-A144-7E6FC64A125B}" srcOrd="0" destOrd="0" presId="urn:microsoft.com/office/officeart/2005/8/layout/matrix2"/>
    <dgm:cxn modelId="{C0AD2BEE-7682-42FB-97B7-C7A94B4C9FD9}" srcId="{25A19757-F3AA-4983-B454-EA70F175FFA2}" destId="{E0F7DE4A-92EA-4432-98F2-48CE9C625275}" srcOrd="3" destOrd="0" parTransId="{1ECE9BA2-72E0-47CA-A0B9-81D69F9CB846}" sibTransId="{1BD4F849-E049-4971-A60C-1906DD58822C}"/>
    <dgm:cxn modelId="{A6D7DB6B-626B-42CF-B77A-5BA97771B483}" type="presOf" srcId="{97E6EECE-67F6-45E9-B808-75D3060E8440}" destId="{55CADDD2-7181-4C0F-94B0-E9519F6BEFD9}" srcOrd="0" destOrd="0" presId="urn:microsoft.com/office/officeart/2005/8/layout/matrix2"/>
    <dgm:cxn modelId="{8A49BEE5-0BE4-4C8F-A91F-B8319F324B08}" srcId="{25A19757-F3AA-4983-B454-EA70F175FFA2}" destId="{33E941B6-9746-412D-B59F-E4C7D76C7368}" srcOrd="0" destOrd="0" parTransId="{AA62E7DA-145D-43F6-91A8-6153EA43E558}" sibTransId="{6DC19633-F794-43E6-B9D1-3930D29E89BC}"/>
    <dgm:cxn modelId="{6000E8F0-7D4F-4563-B9DE-C16858339CAE}" srcId="{25A19757-F3AA-4983-B454-EA70F175FFA2}" destId="{97E6EECE-67F6-45E9-B808-75D3060E8440}" srcOrd="1" destOrd="0" parTransId="{DCF73B23-A15A-471B-B39F-D9BE8550C6C1}" sibTransId="{6FCDD288-AB25-4659-A208-F9DA866C147A}"/>
    <dgm:cxn modelId="{4CFB09F9-DF97-40B2-A6E6-31E668D66A40}" type="presOf" srcId="{25A19757-F3AA-4983-B454-EA70F175FFA2}" destId="{12278EB3-133D-4670-96C4-32C2B24D3444}" srcOrd="0" destOrd="0" presId="urn:microsoft.com/office/officeart/2005/8/layout/matrix2"/>
    <dgm:cxn modelId="{8985B7C9-4DF9-46EC-A1A4-FE0D38E72C1D}" type="presOf" srcId="{E0F7DE4A-92EA-4432-98F2-48CE9C625275}" destId="{F3B1C4CE-0B13-4E3F-8294-3EC278E582F4}" srcOrd="0" destOrd="0" presId="urn:microsoft.com/office/officeart/2005/8/layout/matrix2"/>
    <dgm:cxn modelId="{323B7557-B69A-480E-8F59-7256492A7044}" srcId="{25A19757-F3AA-4983-B454-EA70F175FFA2}" destId="{B6026E5C-8DD9-4545-A72C-6C795DA6DE7D}" srcOrd="2" destOrd="0" parTransId="{C1D316E9-74C3-4418-917E-4AD212472EC0}" sibTransId="{56E860D1-31F4-4264-B846-D395D939CBCA}"/>
    <dgm:cxn modelId="{F197B957-1007-4F4C-8576-A53C9D9751D0}" type="presOf" srcId="{B6026E5C-8DD9-4545-A72C-6C795DA6DE7D}" destId="{EE5AE0D2-1166-4637-A8C7-B2E09A9F284A}" srcOrd="0" destOrd="0" presId="urn:microsoft.com/office/officeart/2005/8/layout/matrix2"/>
    <dgm:cxn modelId="{B7C2D497-5934-4DAC-864F-3BFBC396A79D}" type="presParOf" srcId="{12278EB3-133D-4670-96C4-32C2B24D3444}" destId="{F028AF25-5F99-4B87-915B-1792C366F127}" srcOrd="0" destOrd="0" presId="urn:microsoft.com/office/officeart/2005/8/layout/matrix2"/>
    <dgm:cxn modelId="{BA6151E5-7AA9-44E3-A2DD-52FAD9C5EAA8}" type="presParOf" srcId="{12278EB3-133D-4670-96C4-32C2B24D3444}" destId="{AC3DC96A-41A4-4520-A144-7E6FC64A125B}" srcOrd="1" destOrd="0" presId="urn:microsoft.com/office/officeart/2005/8/layout/matrix2"/>
    <dgm:cxn modelId="{8FD90129-BE7D-4F3E-9F7D-26B64CAB2DF8}" type="presParOf" srcId="{12278EB3-133D-4670-96C4-32C2B24D3444}" destId="{55CADDD2-7181-4C0F-94B0-E9519F6BEFD9}" srcOrd="2" destOrd="0" presId="urn:microsoft.com/office/officeart/2005/8/layout/matrix2"/>
    <dgm:cxn modelId="{80D75DBD-B8BF-4523-9C60-AE06C4B9FF93}" type="presParOf" srcId="{12278EB3-133D-4670-96C4-32C2B24D3444}" destId="{EE5AE0D2-1166-4637-A8C7-B2E09A9F284A}" srcOrd="3" destOrd="0" presId="urn:microsoft.com/office/officeart/2005/8/layout/matrix2"/>
    <dgm:cxn modelId="{7CF75621-614B-4EED-BECD-EF946C2EA4CF}" type="presParOf" srcId="{12278EB3-133D-4670-96C4-32C2B24D3444}" destId="{F3B1C4CE-0B13-4E3F-8294-3EC278E582F4}" srcOrd="4" destOrd="0" presId="urn:microsoft.com/office/officeart/2005/8/layout/matrix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F082BA2-A2F5-41E6-A18B-66B35216BE7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874AB3DE-C64E-4D21-A39D-AE1F5422345F}">
      <dgm:prSet phldrT="[Texto]"/>
      <dgm:spPr/>
      <dgm:t>
        <a:bodyPr/>
        <a:lstStyle/>
        <a:p>
          <a:r>
            <a:rPr lang="es-EC" dirty="0" smtClean="0"/>
            <a:t>Chi2 16.91</a:t>
          </a:r>
          <a:endParaRPr lang="es-ES" dirty="0"/>
        </a:p>
      </dgm:t>
    </dgm:pt>
    <dgm:pt modelId="{B1EBFA2E-8EBB-41EA-A76C-CF456C52A7DC}" type="parTrans" cxnId="{5BE6A3C6-FD8F-47B8-9337-9CECA167A063}">
      <dgm:prSet/>
      <dgm:spPr/>
      <dgm:t>
        <a:bodyPr/>
        <a:lstStyle/>
        <a:p>
          <a:endParaRPr lang="es-ES"/>
        </a:p>
      </dgm:t>
    </dgm:pt>
    <dgm:pt modelId="{CEBF6D09-1BFA-455D-9BF0-58AB144782E1}" type="sibTrans" cxnId="{5BE6A3C6-FD8F-47B8-9337-9CECA167A063}">
      <dgm:prSet/>
      <dgm:spPr/>
      <dgm:t>
        <a:bodyPr/>
        <a:lstStyle/>
        <a:p>
          <a:endParaRPr lang="es-ES"/>
        </a:p>
      </dgm:t>
    </dgm:pt>
    <dgm:pt modelId="{4FDC66EC-0793-4D0C-BF7E-DDD1D5D41A2A}">
      <dgm:prSet phldrT="[Texto]"/>
      <dgm:spPr/>
      <dgm:t>
        <a:bodyPr/>
        <a:lstStyle/>
        <a:p>
          <a:r>
            <a:rPr lang="es-EC" dirty="0" smtClean="0"/>
            <a:t>18.81</a:t>
          </a:r>
          <a:endParaRPr lang="es-ES" dirty="0"/>
        </a:p>
      </dgm:t>
    </dgm:pt>
    <dgm:pt modelId="{9DB9ACD5-C9F1-4C0F-8E78-0BE4DBD0D915}" type="parTrans" cxnId="{41109513-11F2-4757-8C84-2DFCBCE39E3B}">
      <dgm:prSet/>
      <dgm:spPr/>
      <dgm:t>
        <a:bodyPr/>
        <a:lstStyle/>
        <a:p>
          <a:endParaRPr lang="es-ES"/>
        </a:p>
      </dgm:t>
    </dgm:pt>
    <dgm:pt modelId="{B9D11D25-1FC9-4B73-AA52-51A0498BAEA4}" type="sibTrans" cxnId="{41109513-11F2-4757-8C84-2DFCBCE39E3B}">
      <dgm:prSet/>
      <dgm:spPr/>
      <dgm:t>
        <a:bodyPr/>
        <a:lstStyle/>
        <a:p>
          <a:endParaRPr lang="es-ES"/>
        </a:p>
      </dgm:t>
    </dgm:pt>
    <dgm:pt modelId="{3C65F14E-5D61-48F2-A3AB-6732A79AD2B8}">
      <dgm:prSet phldrT="[Texto]"/>
      <dgm:spPr/>
      <dgm:t>
        <a:bodyPr/>
        <a:lstStyle/>
        <a:p>
          <a:r>
            <a:rPr lang="es-EC" dirty="0" smtClean="0"/>
            <a:t>Hay relación</a:t>
          </a:r>
          <a:endParaRPr lang="es-ES" dirty="0"/>
        </a:p>
      </dgm:t>
    </dgm:pt>
    <dgm:pt modelId="{52789FC2-0928-42D3-A8CF-FF9C29906913}" type="parTrans" cxnId="{CF3F598F-1B61-4CED-874E-AAE296C720C2}">
      <dgm:prSet/>
      <dgm:spPr/>
      <dgm:t>
        <a:bodyPr/>
        <a:lstStyle/>
        <a:p>
          <a:endParaRPr lang="es-ES"/>
        </a:p>
      </dgm:t>
    </dgm:pt>
    <dgm:pt modelId="{65C43FA2-D334-4DF0-89B0-96592519E54F}" type="sibTrans" cxnId="{CF3F598F-1B61-4CED-874E-AAE296C720C2}">
      <dgm:prSet/>
      <dgm:spPr/>
      <dgm:t>
        <a:bodyPr/>
        <a:lstStyle/>
        <a:p>
          <a:endParaRPr lang="es-ES"/>
        </a:p>
      </dgm:t>
    </dgm:pt>
    <dgm:pt modelId="{138744A2-B118-4E5F-A114-E7631D1ED2A7}">
      <dgm:prSet phldrT="[Texto]"/>
      <dgm:spPr/>
      <dgm:t>
        <a:bodyPr/>
        <a:lstStyle/>
        <a:p>
          <a:r>
            <a:rPr lang="es-EC" dirty="0" smtClean="0"/>
            <a:t>Compras en función de la moda</a:t>
          </a:r>
          <a:endParaRPr lang="es-ES" dirty="0"/>
        </a:p>
      </dgm:t>
    </dgm:pt>
    <dgm:pt modelId="{F3FCBE36-6894-434D-98C3-7DD9F2AA4E0D}" type="parTrans" cxnId="{8A2668A0-67BF-467D-8E5D-5A28E7D4CAAD}">
      <dgm:prSet/>
      <dgm:spPr/>
      <dgm:t>
        <a:bodyPr/>
        <a:lstStyle/>
        <a:p>
          <a:endParaRPr lang="es-ES"/>
        </a:p>
      </dgm:t>
    </dgm:pt>
    <dgm:pt modelId="{DF44D673-CC2B-467D-8099-05522FAA5B70}" type="sibTrans" cxnId="{8A2668A0-67BF-467D-8E5D-5A28E7D4CAAD}">
      <dgm:prSet/>
      <dgm:spPr/>
      <dgm:t>
        <a:bodyPr/>
        <a:lstStyle/>
        <a:p>
          <a:endParaRPr lang="es-ES"/>
        </a:p>
      </dgm:t>
    </dgm:pt>
    <dgm:pt modelId="{17D55D3D-B9C7-464C-A3FA-CB7D2AB4C418}" type="pres">
      <dgm:prSet presAssocID="{7F082BA2-A2F5-41E6-A18B-66B35216BE74}" presName="cycle" presStyleCnt="0">
        <dgm:presLayoutVars>
          <dgm:chMax val="1"/>
          <dgm:dir/>
          <dgm:animLvl val="ctr"/>
          <dgm:resizeHandles val="exact"/>
        </dgm:presLayoutVars>
      </dgm:prSet>
      <dgm:spPr/>
      <dgm:t>
        <a:bodyPr/>
        <a:lstStyle/>
        <a:p>
          <a:endParaRPr lang="es-ES"/>
        </a:p>
      </dgm:t>
    </dgm:pt>
    <dgm:pt modelId="{EBEEE843-294D-4F40-B542-D6363C8A0D11}" type="pres">
      <dgm:prSet presAssocID="{874AB3DE-C64E-4D21-A39D-AE1F5422345F}" presName="centerShape" presStyleLbl="node0" presStyleIdx="0" presStyleCnt="1"/>
      <dgm:spPr/>
      <dgm:t>
        <a:bodyPr/>
        <a:lstStyle/>
        <a:p>
          <a:endParaRPr lang="es-ES"/>
        </a:p>
      </dgm:t>
    </dgm:pt>
    <dgm:pt modelId="{7E103D2F-7C3C-4663-B618-38CF9F223C4E}" type="pres">
      <dgm:prSet presAssocID="{9DB9ACD5-C9F1-4C0F-8E78-0BE4DBD0D915}" presName="parTrans" presStyleLbl="bgSibTrans2D1" presStyleIdx="0" presStyleCnt="3"/>
      <dgm:spPr/>
      <dgm:t>
        <a:bodyPr/>
        <a:lstStyle/>
        <a:p>
          <a:endParaRPr lang="es-ES"/>
        </a:p>
      </dgm:t>
    </dgm:pt>
    <dgm:pt modelId="{6765F88D-3978-45E1-A65E-B341100C4737}" type="pres">
      <dgm:prSet presAssocID="{4FDC66EC-0793-4D0C-BF7E-DDD1D5D41A2A}" presName="node" presStyleLbl="node1" presStyleIdx="0" presStyleCnt="3">
        <dgm:presLayoutVars>
          <dgm:bulletEnabled val="1"/>
        </dgm:presLayoutVars>
      </dgm:prSet>
      <dgm:spPr/>
      <dgm:t>
        <a:bodyPr/>
        <a:lstStyle/>
        <a:p>
          <a:endParaRPr lang="es-ES"/>
        </a:p>
      </dgm:t>
    </dgm:pt>
    <dgm:pt modelId="{0A25D61E-A255-44D6-9013-415E60B4CB0F}" type="pres">
      <dgm:prSet presAssocID="{52789FC2-0928-42D3-A8CF-FF9C29906913}" presName="parTrans" presStyleLbl="bgSibTrans2D1" presStyleIdx="1" presStyleCnt="3"/>
      <dgm:spPr/>
      <dgm:t>
        <a:bodyPr/>
        <a:lstStyle/>
        <a:p>
          <a:endParaRPr lang="es-ES"/>
        </a:p>
      </dgm:t>
    </dgm:pt>
    <dgm:pt modelId="{CEA017B9-B723-4B30-99E7-F4AE79E2EA52}" type="pres">
      <dgm:prSet presAssocID="{3C65F14E-5D61-48F2-A3AB-6732A79AD2B8}" presName="node" presStyleLbl="node1" presStyleIdx="1" presStyleCnt="3">
        <dgm:presLayoutVars>
          <dgm:bulletEnabled val="1"/>
        </dgm:presLayoutVars>
      </dgm:prSet>
      <dgm:spPr/>
      <dgm:t>
        <a:bodyPr/>
        <a:lstStyle/>
        <a:p>
          <a:endParaRPr lang="es-ES"/>
        </a:p>
      </dgm:t>
    </dgm:pt>
    <dgm:pt modelId="{6B994AE4-93EA-408F-8AB2-F8FE18895A87}" type="pres">
      <dgm:prSet presAssocID="{F3FCBE36-6894-434D-98C3-7DD9F2AA4E0D}" presName="parTrans" presStyleLbl="bgSibTrans2D1" presStyleIdx="2" presStyleCnt="3"/>
      <dgm:spPr/>
      <dgm:t>
        <a:bodyPr/>
        <a:lstStyle/>
        <a:p>
          <a:endParaRPr lang="es-ES"/>
        </a:p>
      </dgm:t>
    </dgm:pt>
    <dgm:pt modelId="{B2D8519E-A526-4A84-A638-9BB16DCDACAB}" type="pres">
      <dgm:prSet presAssocID="{138744A2-B118-4E5F-A114-E7631D1ED2A7}" presName="node" presStyleLbl="node1" presStyleIdx="2" presStyleCnt="3">
        <dgm:presLayoutVars>
          <dgm:bulletEnabled val="1"/>
        </dgm:presLayoutVars>
      </dgm:prSet>
      <dgm:spPr/>
      <dgm:t>
        <a:bodyPr/>
        <a:lstStyle/>
        <a:p>
          <a:endParaRPr lang="es-ES"/>
        </a:p>
      </dgm:t>
    </dgm:pt>
  </dgm:ptLst>
  <dgm:cxnLst>
    <dgm:cxn modelId="{C63277AC-53AF-4060-AA8B-7B7A6A5FA2EC}" type="presOf" srcId="{7F082BA2-A2F5-41E6-A18B-66B35216BE74}" destId="{17D55D3D-B9C7-464C-A3FA-CB7D2AB4C418}" srcOrd="0" destOrd="0" presId="urn:microsoft.com/office/officeart/2005/8/layout/radial4"/>
    <dgm:cxn modelId="{FB815C9E-422D-43D6-BC74-2BF9B6A69E35}" type="presOf" srcId="{52789FC2-0928-42D3-A8CF-FF9C29906913}" destId="{0A25D61E-A255-44D6-9013-415E60B4CB0F}" srcOrd="0" destOrd="0" presId="urn:microsoft.com/office/officeart/2005/8/layout/radial4"/>
    <dgm:cxn modelId="{FAAF1815-9B7C-4675-8BC6-5D4B39B08794}" type="presOf" srcId="{F3FCBE36-6894-434D-98C3-7DD9F2AA4E0D}" destId="{6B994AE4-93EA-408F-8AB2-F8FE18895A87}" srcOrd="0" destOrd="0" presId="urn:microsoft.com/office/officeart/2005/8/layout/radial4"/>
    <dgm:cxn modelId="{D0642F0E-2036-4D1B-912A-38262D35DB4B}" type="presOf" srcId="{4FDC66EC-0793-4D0C-BF7E-DDD1D5D41A2A}" destId="{6765F88D-3978-45E1-A65E-B341100C4737}" srcOrd="0" destOrd="0" presId="urn:microsoft.com/office/officeart/2005/8/layout/radial4"/>
    <dgm:cxn modelId="{411126BB-D130-4E95-A377-A40AD4225931}" type="presOf" srcId="{3C65F14E-5D61-48F2-A3AB-6732A79AD2B8}" destId="{CEA017B9-B723-4B30-99E7-F4AE79E2EA52}" srcOrd="0" destOrd="0" presId="urn:microsoft.com/office/officeart/2005/8/layout/radial4"/>
    <dgm:cxn modelId="{F92335A6-3431-444C-8323-809D3141C071}" type="presOf" srcId="{874AB3DE-C64E-4D21-A39D-AE1F5422345F}" destId="{EBEEE843-294D-4F40-B542-D6363C8A0D11}" srcOrd="0" destOrd="0" presId="urn:microsoft.com/office/officeart/2005/8/layout/radial4"/>
    <dgm:cxn modelId="{8A2668A0-67BF-467D-8E5D-5A28E7D4CAAD}" srcId="{874AB3DE-C64E-4D21-A39D-AE1F5422345F}" destId="{138744A2-B118-4E5F-A114-E7631D1ED2A7}" srcOrd="2" destOrd="0" parTransId="{F3FCBE36-6894-434D-98C3-7DD9F2AA4E0D}" sibTransId="{DF44D673-CC2B-467D-8099-05522FAA5B70}"/>
    <dgm:cxn modelId="{CF3F598F-1B61-4CED-874E-AAE296C720C2}" srcId="{874AB3DE-C64E-4D21-A39D-AE1F5422345F}" destId="{3C65F14E-5D61-48F2-A3AB-6732A79AD2B8}" srcOrd="1" destOrd="0" parTransId="{52789FC2-0928-42D3-A8CF-FF9C29906913}" sibTransId="{65C43FA2-D334-4DF0-89B0-96592519E54F}"/>
    <dgm:cxn modelId="{1C7C11B6-B891-4871-AE50-1BAF520E3F5A}" type="presOf" srcId="{9DB9ACD5-C9F1-4C0F-8E78-0BE4DBD0D915}" destId="{7E103D2F-7C3C-4663-B618-38CF9F223C4E}" srcOrd="0" destOrd="0" presId="urn:microsoft.com/office/officeart/2005/8/layout/radial4"/>
    <dgm:cxn modelId="{5BE6A3C6-FD8F-47B8-9337-9CECA167A063}" srcId="{7F082BA2-A2F5-41E6-A18B-66B35216BE74}" destId="{874AB3DE-C64E-4D21-A39D-AE1F5422345F}" srcOrd="0" destOrd="0" parTransId="{B1EBFA2E-8EBB-41EA-A76C-CF456C52A7DC}" sibTransId="{CEBF6D09-1BFA-455D-9BF0-58AB144782E1}"/>
    <dgm:cxn modelId="{41109513-11F2-4757-8C84-2DFCBCE39E3B}" srcId="{874AB3DE-C64E-4D21-A39D-AE1F5422345F}" destId="{4FDC66EC-0793-4D0C-BF7E-DDD1D5D41A2A}" srcOrd="0" destOrd="0" parTransId="{9DB9ACD5-C9F1-4C0F-8E78-0BE4DBD0D915}" sibTransId="{B9D11D25-1FC9-4B73-AA52-51A0498BAEA4}"/>
    <dgm:cxn modelId="{BA30E1C0-4EBB-415C-B7DF-8BD4DD7A6FDE}" type="presOf" srcId="{138744A2-B118-4E5F-A114-E7631D1ED2A7}" destId="{B2D8519E-A526-4A84-A638-9BB16DCDACAB}" srcOrd="0" destOrd="0" presId="urn:microsoft.com/office/officeart/2005/8/layout/radial4"/>
    <dgm:cxn modelId="{164BCBF6-6729-4610-8EE8-51D1D29D74F3}" type="presParOf" srcId="{17D55D3D-B9C7-464C-A3FA-CB7D2AB4C418}" destId="{EBEEE843-294D-4F40-B542-D6363C8A0D11}" srcOrd="0" destOrd="0" presId="urn:microsoft.com/office/officeart/2005/8/layout/radial4"/>
    <dgm:cxn modelId="{2F5F062E-BCD4-4B35-BE2C-1285FC7CA1E3}" type="presParOf" srcId="{17D55D3D-B9C7-464C-A3FA-CB7D2AB4C418}" destId="{7E103D2F-7C3C-4663-B618-38CF9F223C4E}" srcOrd="1" destOrd="0" presId="urn:microsoft.com/office/officeart/2005/8/layout/radial4"/>
    <dgm:cxn modelId="{F754571C-2F00-4DF5-A899-92E057BCC1CF}" type="presParOf" srcId="{17D55D3D-B9C7-464C-A3FA-CB7D2AB4C418}" destId="{6765F88D-3978-45E1-A65E-B341100C4737}" srcOrd="2" destOrd="0" presId="urn:microsoft.com/office/officeart/2005/8/layout/radial4"/>
    <dgm:cxn modelId="{FE106F25-B762-4C74-9466-5B1382AB2A1A}" type="presParOf" srcId="{17D55D3D-B9C7-464C-A3FA-CB7D2AB4C418}" destId="{0A25D61E-A255-44D6-9013-415E60B4CB0F}" srcOrd="3" destOrd="0" presId="urn:microsoft.com/office/officeart/2005/8/layout/radial4"/>
    <dgm:cxn modelId="{F0743AAF-4396-4C9A-AC30-56E7E689D49F}" type="presParOf" srcId="{17D55D3D-B9C7-464C-A3FA-CB7D2AB4C418}" destId="{CEA017B9-B723-4B30-99E7-F4AE79E2EA52}" srcOrd="4" destOrd="0" presId="urn:microsoft.com/office/officeart/2005/8/layout/radial4"/>
    <dgm:cxn modelId="{612BDB27-E43B-4CE4-B45B-8866E80E8AF8}" type="presParOf" srcId="{17D55D3D-B9C7-464C-A3FA-CB7D2AB4C418}" destId="{6B994AE4-93EA-408F-8AB2-F8FE18895A87}" srcOrd="5" destOrd="0" presId="urn:microsoft.com/office/officeart/2005/8/layout/radial4"/>
    <dgm:cxn modelId="{F3948651-1C81-48D2-AE87-BBD80D01BF42}" type="presParOf" srcId="{17D55D3D-B9C7-464C-A3FA-CB7D2AB4C418}" destId="{B2D8519E-A526-4A84-A638-9BB16DCDACAB}"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AB0C2200-C588-4068-B959-A56FA6FF8632}">
      <dgm:prSet phldrT="[Texto]"/>
      <dgm:spPr/>
      <dgm:t>
        <a:bodyPr/>
        <a:lstStyle/>
        <a:p>
          <a:r>
            <a:rPr lang="es-EC" dirty="0" smtClean="0"/>
            <a:t>Chi2 26.29</a:t>
          </a:r>
          <a:endParaRPr lang="es-ES"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34.37</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dgm:spPr/>
      <dgm:t>
        <a:bodyPr/>
        <a:lstStyle/>
        <a:p>
          <a:r>
            <a:rPr lang="es-EC" dirty="0" smtClean="0"/>
            <a:t>Razón de compra dependerá del gasto</a:t>
          </a:r>
          <a:endParaRPr lang="es-ES"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dgm:presLayoutVars>
          <dgm:bulletEnabled val="1"/>
        </dgm:presLayoutVars>
      </dgm:prSet>
      <dgm:spPr/>
      <dgm:t>
        <a:bodyPr/>
        <a:lstStyle/>
        <a:p>
          <a:endParaRPr lang="es-ES"/>
        </a:p>
      </dgm:t>
    </dgm:pt>
  </dgm:ptLst>
  <dgm:cxnLst>
    <dgm:cxn modelId="{9D41976A-362A-4CEA-BC35-B6222CD34367}" type="presOf" srcId="{7F0BCACE-B4A1-4DF0-8D9F-E74B79F30A95}" destId="{4AACA532-8095-4E9F-B294-515CC6545C85}" srcOrd="0" destOrd="0" presId="urn:microsoft.com/office/officeart/2005/8/layout/radial4"/>
    <dgm:cxn modelId="{59A2FB39-21CF-48CA-8BCD-19DB0A8FF419}" srcId="{AB0C2200-C588-4068-B959-A56FA6FF8632}" destId="{54C4ACD1-827A-4176-A608-A931A63073F6}" srcOrd="0" destOrd="0" parTransId="{DC426C9F-C6F7-4316-83C2-A1E439E3FBCE}" sibTransId="{F05E873B-7359-4438-A7B5-71B6EE69E619}"/>
    <dgm:cxn modelId="{74CB5B6B-E3A2-4AC5-89FF-276FFEED670C}" type="presOf" srcId="{16E16321-0B4C-49D8-BEA8-7E88CD56466D}" destId="{3A30A4AC-8312-4DA1-9FE7-B0AC2972EB86}" srcOrd="0" destOrd="0" presId="urn:microsoft.com/office/officeart/2005/8/layout/radial4"/>
    <dgm:cxn modelId="{C51681C5-B700-4D5C-80B4-C965539FE131}" type="presOf" srcId="{EF2D3871-3ABC-47A0-BF8D-CFCC30A27664}" destId="{FF3AC414-68E7-42AE-8EA4-922D2583DA08}" srcOrd="0" destOrd="0" presId="urn:microsoft.com/office/officeart/2005/8/layout/radial4"/>
    <dgm:cxn modelId="{6F87F72D-0F18-4F0C-BAF4-4A9389BADC7D}" srcId="{16E16321-0B4C-49D8-BEA8-7E88CD56466D}" destId="{AB0C2200-C588-4068-B959-A56FA6FF8632}" srcOrd="0" destOrd="0" parTransId="{68CC0357-026E-42BC-8F54-1DDDCA2459B2}" sibTransId="{0305B59F-FDFC-4226-9505-8BEC35ABA1C9}"/>
    <dgm:cxn modelId="{4A89E880-9F30-4A90-B95C-7355DD68D252}" type="presOf" srcId="{CE4FAB55-18EF-463C-B818-2595EE3EB46C}" destId="{C091E1F3-3B63-4512-BAFD-030619AD1E41}" srcOrd="0" destOrd="0" presId="urn:microsoft.com/office/officeart/2005/8/layout/radial4"/>
    <dgm:cxn modelId="{D88E472D-3D10-4596-83A6-776C9406391B}" type="presOf" srcId="{7DE5C112-7A26-4F64-8BB3-755B02BB618D}" destId="{989C187F-9893-43B8-A02D-3C731600B27E}"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7E04D4EC-2AFD-46FF-AC4C-1AF6B6960F16}" type="presOf" srcId="{AB0C2200-C588-4068-B959-A56FA6FF8632}" destId="{0C584150-F8D8-4302-9272-4082D9E7340A}" srcOrd="0" destOrd="0" presId="urn:microsoft.com/office/officeart/2005/8/layout/radial4"/>
    <dgm:cxn modelId="{B590BB52-11E8-44C9-B8ED-5F2949962B4D}" type="presOf" srcId="{54C4ACD1-827A-4176-A608-A931A63073F6}" destId="{1074D699-02F6-4BFE-A9EE-3DEFB31F1A51}" srcOrd="0" destOrd="0" presId="urn:microsoft.com/office/officeart/2005/8/layout/radial4"/>
    <dgm:cxn modelId="{E4F5703E-1B71-484D-8B2A-6FBCB14077F5}" type="presOf" srcId="{DC426C9F-C6F7-4316-83C2-A1E439E3FBCE}" destId="{77E4C1CC-0695-4E8A-86B3-4516E993DF80}" srcOrd="0" destOrd="0" presId="urn:microsoft.com/office/officeart/2005/8/layout/radial4"/>
    <dgm:cxn modelId="{9B6C10F2-98AD-4D8E-9005-0A9624AC9E65}" srcId="{AB0C2200-C588-4068-B959-A56FA6FF8632}" destId="{EF2D3871-3ABC-47A0-BF8D-CFCC30A27664}" srcOrd="2" destOrd="0" parTransId="{CE4FAB55-18EF-463C-B818-2595EE3EB46C}" sibTransId="{2AC778AF-D86E-4A01-8A29-60C0469E3E99}"/>
    <dgm:cxn modelId="{79CA4739-4979-4C7D-82AB-08B7881436D3}" type="presParOf" srcId="{3A30A4AC-8312-4DA1-9FE7-B0AC2972EB86}" destId="{0C584150-F8D8-4302-9272-4082D9E7340A}" srcOrd="0" destOrd="0" presId="urn:microsoft.com/office/officeart/2005/8/layout/radial4"/>
    <dgm:cxn modelId="{659FA107-8917-4521-8358-6F25FF0F0A43}" type="presParOf" srcId="{3A30A4AC-8312-4DA1-9FE7-B0AC2972EB86}" destId="{77E4C1CC-0695-4E8A-86B3-4516E993DF80}" srcOrd="1" destOrd="0" presId="urn:microsoft.com/office/officeart/2005/8/layout/radial4"/>
    <dgm:cxn modelId="{3C5F2843-777D-440F-B10B-764CBE10A3D7}" type="presParOf" srcId="{3A30A4AC-8312-4DA1-9FE7-B0AC2972EB86}" destId="{1074D699-02F6-4BFE-A9EE-3DEFB31F1A51}" srcOrd="2" destOrd="0" presId="urn:microsoft.com/office/officeart/2005/8/layout/radial4"/>
    <dgm:cxn modelId="{333892DC-142E-4530-9FF7-323339E11469}" type="presParOf" srcId="{3A30A4AC-8312-4DA1-9FE7-B0AC2972EB86}" destId="{4AACA532-8095-4E9F-B294-515CC6545C85}" srcOrd="3" destOrd="0" presId="urn:microsoft.com/office/officeart/2005/8/layout/radial4"/>
    <dgm:cxn modelId="{0AA88F43-03DD-4F4A-80B7-B146F52EC544}" type="presParOf" srcId="{3A30A4AC-8312-4DA1-9FE7-B0AC2972EB86}" destId="{989C187F-9893-43B8-A02D-3C731600B27E}" srcOrd="4" destOrd="0" presId="urn:microsoft.com/office/officeart/2005/8/layout/radial4"/>
    <dgm:cxn modelId="{38D89402-814B-4FED-8AE0-C23E4F8BB152}" type="presParOf" srcId="{3A30A4AC-8312-4DA1-9FE7-B0AC2972EB86}" destId="{C091E1F3-3B63-4512-BAFD-030619AD1E41}" srcOrd="5" destOrd="0" presId="urn:microsoft.com/office/officeart/2005/8/layout/radial4"/>
    <dgm:cxn modelId="{70788D59-10C2-4C31-9689-028FBF290F11}"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5092E47-CDC8-4189-8042-74ADB54A4C15}"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s-ES"/>
        </a:p>
      </dgm:t>
    </dgm:pt>
    <dgm:pt modelId="{709EC494-9CED-4D96-9CF5-797D75F22663}">
      <dgm:prSet phldrT="[Texto]"/>
      <dgm:spPr/>
      <dgm:t>
        <a:bodyPr/>
        <a:lstStyle/>
        <a:p>
          <a:r>
            <a:rPr lang="es-EC" dirty="0" smtClean="0"/>
            <a:t>1$-80$</a:t>
          </a:r>
          <a:endParaRPr lang="es-ES" dirty="0"/>
        </a:p>
      </dgm:t>
    </dgm:pt>
    <dgm:pt modelId="{2D512B31-848A-4AEA-877C-61AE2469A12D}" type="parTrans" cxnId="{C6CCD7D9-0A52-4352-8F86-CBDDBD3FB039}">
      <dgm:prSet/>
      <dgm:spPr/>
      <dgm:t>
        <a:bodyPr/>
        <a:lstStyle/>
        <a:p>
          <a:endParaRPr lang="es-ES"/>
        </a:p>
      </dgm:t>
    </dgm:pt>
    <dgm:pt modelId="{97B9BB5C-0D46-4AB5-81F5-A8C53FBBFC0E}" type="sibTrans" cxnId="{C6CCD7D9-0A52-4352-8F86-CBDDBD3FB039}">
      <dgm:prSet/>
      <dgm:spPr/>
      <dgm:t>
        <a:bodyPr/>
        <a:lstStyle/>
        <a:p>
          <a:endParaRPr lang="es-ES"/>
        </a:p>
      </dgm:t>
    </dgm:pt>
    <dgm:pt modelId="{659FAA78-7586-4917-8E10-309A17D53D80}">
      <dgm:prSet phldrT="[Texto]"/>
      <dgm:spPr/>
      <dgm:t>
        <a:bodyPr/>
        <a:lstStyle/>
        <a:p>
          <a:r>
            <a:rPr lang="es-EC" dirty="0" smtClean="0"/>
            <a:t>Necesidad</a:t>
          </a:r>
          <a:endParaRPr lang="es-ES" dirty="0"/>
        </a:p>
      </dgm:t>
    </dgm:pt>
    <dgm:pt modelId="{1D5AAD27-CD30-484E-B484-335F8A78520C}" type="parTrans" cxnId="{A1DCC289-59BA-44A4-B470-D3820A7A0F29}">
      <dgm:prSet/>
      <dgm:spPr/>
      <dgm:t>
        <a:bodyPr/>
        <a:lstStyle/>
        <a:p>
          <a:endParaRPr lang="es-ES"/>
        </a:p>
      </dgm:t>
    </dgm:pt>
    <dgm:pt modelId="{43041719-71EB-4BF7-B99D-153512D8B288}" type="sibTrans" cxnId="{A1DCC289-59BA-44A4-B470-D3820A7A0F29}">
      <dgm:prSet/>
      <dgm:spPr/>
      <dgm:t>
        <a:bodyPr/>
        <a:lstStyle/>
        <a:p>
          <a:endParaRPr lang="es-ES"/>
        </a:p>
      </dgm:t>
    </dgm:pt>
    <dgm:pt modelId="{94A9BD76-6A01-4775-B28F-EC5F4BB6780D}">
      <dgm:prSet phldrT="[Texto]"/>
      <dgm:spPr/>
      <dgm:t>
        <a:bodyPr/>
        <a:lstStyle/>
        <a:p>
          <a:r>
            <a:rPr lang="es-EC" dirty="0" smtClean="0"/>
            <a:t>81$-161$</a:t>
          </a:r>
          <a:endParaRPr lang="es-ES" dirty="0"/>
        </a:p>
      </dgm:t>
    </dgm:pt>
    <dgm:pt modelId="{79055D5F-4117-4DAE-AC10-92F701A2C72A}" type="parTrans" cxnId="{128A64FE-3451-4F3A-B65A-5505BAD73DFD}">
      <dgm:prSet/>
      <dgm:spPr/>
      <dgm:t>
        <a:bodyPr/>
        <a:lstStyle/>
        <a:p>
          <a:endParaRPr lang="es-ES"/>
        </a:p>
      </dgm:t>
    </dgm:pt>
    <dgm:pt modelId="{390A707B-6C8E-4AB1-8A3E-8F1602DA2E91}" type="sibTrans" cxnId="{128A64FE-3451-4F3A-B65A-5505BAD73DFD}">
      <dgm:prSet/>
      <dgm:spPr/>
      <dgm:t>
        <a:bodyPr/>
        <a:lstStyle/>
        <a:p>
          <a:endParaRPr lang="es-ES"/>
        </a:p>
      </dgm:t>
    </dgm:pt>
    <dgm:pt modelId="{52110823-4F12-4D23-A418-3D714747AB3B}">
      <dgm:prSet phldrT="[Texto]"/>
      <dgm:spPr/>
      <dgm:t>
        <a:bodyPr/>
        <a:lstStyle/>
        <a:p>
          <a:r>
            <a:rPr lang="es-EC" dirty="0" smtClean="0"/>
            <a:t>Moda, diferenciación y placer</a:t>
          </a:r>
          <a:endParaRPr lang="es-ES" dirty="0"/>
        </a:p>
      </dgm:t>
    </dgm:pt>
    <dgm:pt modelId="{679446B8-2255-4CA7-8955-A1DBCF39F266}" type="parTrans" cxnId="{591DA8B0-AC49-4EA5-A16B-6BC0451E6591}">
      <dgm:prSet/>
      <dgm:spPr/>
      <dgm:t>
        <a:bodyPr/>
        <a:lstStyle/>
        <a:p>
          <a:endParaRPr lang="es-ES"/>
        </a:p>
      </dgm:t>
    </dgm:pt>
    <dgm:pt modelId="{EB7E14C6-C4E3-45A2-A395-210920EE36EB}" type="sibTrans" cxnId="{591DA8B0-AC49-4EA5-A16B-6BC0451E6591}">
      <dgm:prSet/>
      <dgm:spPr/>
      <dgm:t>
        <a:bodyPr/>
        <a:lstStyle/>
        <a:p>
          <a:endParaRPr lang="es-ES"/>
        </a:p>
      </dgm:t>
    </dgm:pt>
    <dgm:pt modelId="{2E4D07B5-A755-4AE3-BB3A-6FFC96B781B2}">
      <dgm:prSet/>
      <dgm:spPr/>
      <dgm:t>
        <a:bodyPr/>
        <a:lstStyle/>
        <a:p>
          <a:r>
            <a:rPr lang="es-EC" dirty="0" smtClean="0"/>
            <a:t>Mas de 161$</a:t>
          </a:r>
          <a:endParaRPr lang="es-ES" dirty="0"/>
        </a:p>
      </dgm:t>
    </dgm:pt>
    <dgm:pt modelId="{DF5A7562-39CC-4980-8F89-1DCB5F4F2491}" type="parTrans" cxnId="{335C3AA9-75A0-4396-A4AB-8591A30762BB}">
      <dgm:prSet/>
      <dgm:spPr/>
      <dgm:t>
        <a:bodyPr/>
        <a:lstStyle/>
        <a:p>
          <a:endParaRPr lang="es-ES"/>
        </a:p>
      </dgm:t>
    </dgm:pt>
    <dgm:pt modelId="{86506A14-754F-40E1-919C-27A69CFB6361}" type="sibTrans" cxnId="{335C3AA9-75A0-4396-A4AB-8591A30762BB}">
      <dgm:prSet/>
      <dgm:spPr/>
      <dgm:t>
        <a:bodyPr/>
        <a:lstStyle/>
        <a:p>
          <a:endParaRPr lang="es-ES"/>
        </a:p>
      </dgm:t>
    </dgm:pt>
    <dgm:pt modelId="{4945ADFB-0724-4475-9259-D734EF68F416}">
      <dgm:prSet/>
      <dgm:spPr/>
      <dgm:t>
        <a:bodyPr/>
        <a:lstStyle/>
        <a:p>
          <a:r>
            <a:rPr lang="es-EC" dirty="0" smtClean="0"/>
            <a:t>Admiración del grupo social</a:t>
          </a:r>
          <a:endParaRPr lang="es-ES" dirty="0"/>
        </a:p>
      </dgm:t>
    </dgm:pt>
    <dgm:pt modelId="{AA323F90-2719-408E-85ED-063D1704FDFD}" type="parTrans" cxnId="{97A6DD6A-B34C-4732-B86E-D9D0457F07BD}">
      <dgm:prSet/>
      <dgm:spPr/>
      <dgm:t>
        <a:bodyPr/>
        <a:lstStyle/>
        <a:p>
          <a:endParaRPr lang="es-ES"/>
        </a:p>
      </dgm:t>
    </dgm:pt>
    <dgm:pt modelId="{E3ED747F-3880-43E0-BF4B-373773E03B9E}" type="sibTrans" cxnId="{97A6DD6A-B34C-4732-B86E-D9D0457F07BD}">
      <dgm:prSet/>
      <dgm:spPr/>
      <dgm:t>
        <a:bodyPr/>
        <a:lstStyle/>
        <a:p>
          <a:endParaRPr lang="es-ES"/>
        </a:p>
      </dgm:t>
    </dgm:pt>
    <dgm:pt modelId="{4C63E129-9090-4248-B6E6-10151690A8EC}" type="pres">
      <dgm:prSet presAssocID="{85092E47-CDC8-4189-8042-74ADB54A4C15}" presName="diagram" presStyleCnt="0">
        <dgm:presLayoutVars>
          <dgm:dir/>
          <dgm:animLvl val="lvl"/>
          <dgm:resizeHandles val="exact"/>
        </dgm:presLayoutVars>
      </dgm:prSet>
      <dgm:spPr/>
    </dgm:pt>
    <dgm:pt modelId="{53B4281C-783F-45B3-8AAF-74C5AF1A91F4}" type="pres">
      <dgm:prSet presAssocID="{709EC494-9CED-4D96-9CF5-797D75F22663}" presName="compNode" presStyleCnt="0"/>
      <dgm:spPr/>
    </dgm:pt>
    <dgm:pt modelId="{A676B16F-6125-4A73-AEB1-13D447F8188B}" type="pres">
      <dgm:prSet presAssocID="{709EC494-9CED-4D96-9CF5-797D75F22663}" presName="childRect" presStyleLbl="bgAcc1" presStyleIdx="0" presStyleCnt="3">
        <dgm:presLayoutVars>
          <dgm:bulletEnabled val="1"/>
        </dgm:presLayoutVars>
      </dgm:prSet>
      <dgm:spPr/>
    </dgm:pt>
    <dgm:pt modelId="{8B802D61-765C-418B-9799-9889FFD2D3BB}" type="pres">
      <dgm:prSet presAssocID="{709EC494-9CED-4D96-9CF5-797D75F22663}" presName="parentText" presStyleLbl="node1" presStyleIdx="0" presStyleCnt="0">
        <dgm:presLayoutVars>
          <dgm:chMax val="0"/>
          <dgm:bulletEnabled val="1"/>
        </dgm:presLayoutVars>
      </dgm:prSet>
      <dgm:spPr/>
    </dgm:pt>
    <dgm:pt modelId="{73B782F8-4605-4869-A83F-309356917B13}" type="pres">
      <dgm:prSet presAssocID="{709EC494-9CED-4D96-9CF5-797D75F22663}" presName="parentRect" presStyleLbl="alignNode1" presStyleIdx="0" presStyleCnt="3"/>
      <dgm:spPr/>
    </dgm:pt>
    <dgm:pt modelId="{FC2E27F6-57D1-4AC9-997D-53D4959D40EE}" type="pres">
      <dgm:prSet presAssocID="{709EC494-9CED-4D96-9CF5-797D75F22663}" presName="adorn" presStyleLbl="fgAccFollowNode1" presStyleIdx="0" presStyleCnt="3"/>
      <dgm:spPr>
        <a:blipFill rotWithShape="0">
          <a:blip xmlns:r="http://schemas.openxmlformats.org/officeDocument/2006/relationships" r:embed="rId1"/>
          <a:stretch>
            <a:fillRect/>
          </a:stretch>
        </a:blipFill>
      </dgm:spPr>
    </dgm:pt>
    <dgm:pt modelId="{2A01A07F-BA69-4E4D-B122-A6EAE272BE29}" type="pres">
      <dgm:prSet presAssocID="{97B9BB5C-0D46-4AB5-81F5-A8C53FBBFC0E}" presName="sibTrans" presStyleLbl="sibTrans2D1" presStyleIdx="0" presStyleCnt="0"/>
      <dgm:spPr/>
    </dgm:pt>
    <dgm:pt modelId="{D4DB443B-0CFD-416A-9F62-5402EA31E4DE}" type="pres">
      <dgm:prSet presAssocID="{94A9BD76-6A01-4775-B28F-EC5F4BB6780D}" presName="compNode" presStyleCnt="0"/>
      <dgm:spPr/>
    </dgm:pt>
    <dgm:pt modelId="{A641843A-A883-4D34-BE12-8081A5EE8786}" type="pres">
      <dgm:prSet presAssocID="{94A9BD76-6A01-4775-B28F-EC5F4BB6780D}" presName="childRect" presStyleLbl="bgAcc1" presStyleIdx="1" presStyleCnt="3">
        <dgm:presLayoutVars>
          <dgm:bulletEnabled val="1"/>
        </dgm:presLayoutVars>
      </dgm:prSet>
      <dgm:spPr/>
    </dgm:pt>
    <dgm:pt modelId="{9D37702A-E551-4C4E-AAC6-3FDD86FBFCA8}" type="pres">
      <dgm:prSet presAssocID="{94A9BD76-6A01-4775-B28F-EC5F4BB6780D}" presName="parentText" presStyleLbl="node1" presStyleIdx="0" presStyleCnt="0">
        <dgm:presLayoutVars>
          <dgm:chMax val="0"/>
          <dgm:bulletEnabled val="1"/>
        </dgm:presLayoutVars>
      </dgm:prSet>
      <dgm:spPr/>
    </dgm:pt>
    <dgm:pt modelId="{8F9898DA-F25A-4A42-9E3B-4E44B6440A43}" type="pres">
      <dgm:prSet presAssocID="{94A9BD76-6A01-4775-B28F-EC5F4BB6780D}" presName="parentRect" presStyleLbl="alignNode1" presStyleIdx="1" presStyleCnt="3"/>
      <dgm:spPr/>
    </dgm:pt>
    <dgm:pt modelId="{6730C0C9-6A18-4DE3-9D5B-6E578CFFDF07}" type="pres">
      <dgm:prSet presAssocID="{94A9BD76-6A01-4775-B28F-EC5F4BB6780D}" presName="adorn" presStyleLbl="fgAccFollowNode1" presStyleIdx="1" presStyleCnt="3"/>
      <dgm:spPr>
        <a:blipFill rotWithShape="0">
          <a:blip xmlns:r="http://schemas.openxmlformats.org/officeDocument/2006/relationships" r:embed="rId2"/>
          <a:stretch>
            <a:fillRect/>
          </a:stretch>
        </a:blipFill>
      </dgm:spPr>
    </dgm:pt>
    <dgm:pt modelId="{35D84820-EC09-40DC-8802-67E81F129E94}" type="pres">
      <dgm:prSet presAssocID="{390A707B-6C8E-4AB1-8A3E-8F1602DA2E91}" presName="sibTrans" presStyleLbl="sibTrans2D1" presStyleIdx="0" presStyleCnt="0"/>
      <dgm:spPr/>
    </dgm:pt>
    <dgm:pt modelId="{90708931-3BC2-49B5-B21E-664B8B81070B}" type="pres">
      <dgm:prSet presAssocID="{2E4D07B5-A755-4AE3-BB3A-6FFC96B781B2}" presName="compNode" presStyleCnt="0"/>
      <dgm:spPr/>
    </dgm:pt>
    <dgm:pt modelId="{84A86D7B-DBB8-4E62-948A-E6FBFA704FB2}" type="pres">
      <dgm:prSet presAssocID="{2E4D07B5-A755-4AE3-BB3A-6FFC96B781B2}" presName="childRect" presStyleLbl="bgAcc1" presStyleIdx="2" presStyleCnt="3">
        <dgm:presLayoutVars>
          <dgm:bulletEnabled val="1"/>
        </dgm:presLayoutVars>
      </dgm:prSet>
      <dgm:spPr/>
    </dgm:pt>
    <dgm:pt modelId="{C8AB3A35-AFC0-4920-932F-E29430D27608}" type="pres">
      <dgm:prSet presAssocID="{2E4D07B5-A755-4AE3-BB3A-6FFC96B781B2}" presName="parentText" presStyleLbl="node1" presStyleIdx="0" presStyleCnt="0">
        <dgm:presLayoutVars>
          <dgm:chMax val="0"/>
          <dgm:bulletEnabled val="1"/>
        </dgm:presLayoutVars>
      </dgm:prSet>
      <dgm:spPr/>
    </dgm:pt>
    <dgm:pt modelId="{A26DB12C-25E9-42C3-9AEA-ECB58F0F2560}" type="pres">
      <dgm:prSet presAssocID="{2E4D07B5-A755-4AE3-BB3A-6FFC96B781B2}" presName="parentRect" presStyleLbl="alignNode1" presStyleIdx="2" presStyleCnt="3"/>
      <dgm:spPr/>
    </dgm:pt>
    <dgm:pt modelId="{FCEABBE7-112F-47B3-B7B1-6ACEA785F115}" type="pres">
      <dgm:prSet presAssocID="{2E4D07B5-A755-4AE3-BB3A-6FFC96B781B2}" presName="adorn" presStyleLbl="fgAccFollowNode1" presStyleIdx="2" presStyleCnt="3"/>
      <dgm:spPr>
        <a:blipFill rotWithShape="0">
          <a:blip xmlns:r="http://schemas.openxmlformats.org/officeDocument/2006/relationships" r:embed="rId3"/>
          <a:stretch>
            <a:fillRect/>
          </a:stretch>
        </a:blipFill>
      </dgm:spPr>
    </dgm:pt>
  </dgm:ptLst>
  <dgm:cxnLst>
    <dgm:cxn modelId="{A1DCC289-59BA-44A4-B470-D3820A7A0F29}" srcId="{709EC494-9CED-4D96-9CF5-797D75F22663}" destId="{659FAA78-7586-4917-8E10-309A17D53D80}" srcOrd="0" destOrd="0" parTransId="{1D5AAD27-CD30-484E-B484-335F8A78520C}" sibTransId="{43041719-71EB-4BF7-B99D-153512D8B288}"/>
    <dgm:cxn modelId="{795F50AD-E8BF-4A31-AE6F-EBFD510C7AC2}" type="presOf" srcId="{4945ADFB-0724-4475-9259-D734EF68F416}" destId="{84A86D7B-DBB8-4E62-948A-E6FBFA704FB2}" srcOrd="0" destOrd="0" presId="urn:microsoft.com/office/officeart/2005/8/layout/bList2"/>
    <dgm:cxn modelId="{2FABDA58-7D09-40D3-BA31-C09409D0664B}" type="presOf" srcId="{390A707B-6C8E-4AB1-8A3E-8F1602DA2E91}" destId="{35D84820-EC09-40DC-8802-67E81F129E94}" srcOrd="0" destOrd="0" presId="urn:microsoft.com/office/officeart/2005/8/layout/bList2"/>
    <dgm:cxn modelId="{335C3AA9-75A0-4396-A4AB-8591A30762BB}" srcId="{85092E47-CDC8-4189-8042-74ADB54A4C15}" destId="{2E4D07B5-A755-4AE3-BB3A-6FFC96B781B2}" srcOrd="2" destOrd="0" parTransId="{DF5A7562-39CC-4980-8F89-1DCB5F4F2491}" sibTransId="{86506A14-754F-40E1-919C-27A69CFB6361}"/>
    <dgm:cxn modelId="{2DFA143E-C058-4134-AB58-867D6ABEB6E5}" type="presOf" srcId="{94A9BD76-6A01-4775-B28F-EC5F4BB6780D}" destId="{9D37702A-E551-4C4E-AAC6-3FDD86FBFCA8}" srcOrd="0" destOrd="0" presId="urn:microsoft.com/office/officeart/2005/8/layout/bList2"/>
    <dgm:cxn modelId="{CAB72185-F1A2-4519-93AB-901C59505A0E}" type="presOf" srcId="{52110823-4F12-4D23-A418-3D714747AB3B}" destId="{A641843A-A883-4D34-BE12-8081A5EE8786}" srcOrd="0" destOrd="0" presId="urn:microsoft.com/office/officeart/2005/8/layout/bList2"/>
    <dgm:cxn modelId="{6EF7F0D3-F1B6-4B49-A065-D17341D78344}" type="presOf" srcId="{659FAA78-7586-4917-8E10-309A17D53D80}" destId="{A676B16F-6125-4A73-AEB1-13D447F8188B}" srcOrd="0" destOrd="0" presId="urn:microsoft.com/office/officeart/2005/8/layout/bList2"/>
    <dgm:cxn modelId="{97A6DD6A-B34C-4732-B86E-D9D0457F07BD}" srcId="{2E4D07B5-A755-4AE3-BB3A-6FFC96B781B2}" destId="{4945ADFB-0724-4475-9259-D734EF68F416}" srcOrd="0" destOrd="0" parTransId="{AA323F90-2719-408E-85ED-063D1704FDFD}" sibTransId="{E3ED747F-3880-43E0-BF4B-373773E03B9E}"/>
    <dgm:cxn modelId="{F362AFD7-3BF8-4EFF-A3BC-36E5575F837B}" type="presOf" srcId="{2E4D07B5-A755-4AE3-BB3A-6FFC96B781B2}" destId="{A26DB12C-25E9-42C3-9AEA-ECB58F0F2560}" srcOrd="1" destOrd="0" presId="urn:microsoft.com/office/officeart/2005/8/layout/bList2"/>
    <dgm:cxn modelId="{91393127-D619-4671-9AD4-8A0278AB517B}" type="presOf" srcId="{709EC494-9CED-4D96-9CF5-797D75F22663}" destId="{8B802D61-765C-418B-9799-9889FFD2D3BB}" srcOrd="0" destOrd="0" presId="urn:microsoft.com/office/officeart/2005/8/layout/bList2"/>
    <dgm:cxn modelId="{128A64FE-3451-4F3A-B65A-5505BAD73DFD}" srcId="{85092E47-CDC8-4189-8042-74ADB54A4C15}" destId="{94A9BD76-6A01-4775-B28F-EC5F4BB6780D}" srcOrd="1" destOrd="0" parTransId="{79055D5F-4117-4DAE-AC10-92F701A2C72A}" sibTransId="{390A707B-6C8E-4AB1-8A3E-8F1602DA2E91}"/>
    <dgm:cxn modelId="{591DA8B0-AC49-4EA5-A16B-6BC0451E6591}" srcId="{94A9BD76-6A01-4775-B28F-EC5F4BB6780D}" destId="{52110823-4F12-4D23-A418-3D714747AB3B}" srcOrd="0" destOrd="0" parTransId="{679446B8-2255-4CA7-8955-A1DBCF39F266}" sibTransId="{EB7E14C6-C4E3-45A2-A395-210920EE36EB}"/>
    <dgm:cxn modelId="{4A663FFC-7390-4BC1-9FEA-79CA96F474CA}" type="presOf" srcId="{97B9BB5C-0D46-4AB5-81F5-A8C53FBBFC0E}" destId="{2A01A07F-BA69-4E4D-B122-A6EAE272BE29}" srcOrd="0" destOrd="0" presId="urn:microsoft.com/office/officeart/2005/8/layout/bList2"/>
    <dgm:cxn modelId="{070C389E-0EA3-4ED9-94E3-7A61FC679238}" type="presOf" srcId="{85092E47-CDC8-4189-8042-74ADB54A4C15}" destId="{4C63E129-9090-4248-B6E6-10151690A8EC}" srcOrd="0" destOrd="0" presId="urn:microsoft.com/office/officeart/2005/8/layout/bList2"/>
    <dgm:cxn modelId="{C6CCD7D9-0A52-4352-8F86-CBDDBD3FB039}" srcId="{85092E47-CDC8-4189-8042-74ADB54A4C15}" destId="{709EC494-9CED-4D96-9CF5-797D75F22663}" srcOrd="0" destOrd="0" parTransId="{2D512B31-848A-4AEA-877C-61AE2469A12D}" sibTransId="{97B9BB5C-0D46-4AB5-81F5-A8C53FBBFC0E}"/>
    <dgm:cxn modelId="{D0AE90AF-921C-41E9-A257-6DF210723DE1}" type="presOf" srcId="{2E4D07B5-A755-4AE3-BB3A-6FFC96B781B2}" destId="{C8AB3A35-AFC0-4920-932F-E29430D27608}" srcOrd="0" destOrd="0" presId="urn:microsoft.com/office/officeart/2005/8/layout/bList2"/>
    <dgm:cxn modelId="{B27CF044-AAAF-4C6B-BB37-0A3FEF3689E5}" type="presOf" srcId="{94A9BD76-6A01-4775-B28F-EC5F4BB6780D}" destId="{8F9898DA-F25A-4A42-9E3B-4E44B6440A43}" srcOrd="1" destOrd="0" presId="urn:microsoft.com/office/officeart/2005/8/layout/bList2"/>
    <dgm:cxn modelId="{3F4D4F32-AC57-43B4-8F1E-183E2AD4E3E1}" type="presOf" srcId="{709EC494-9CED-4D96-9CF5-797D75F22663}" destId="{73B782F8-4605-4869-A83F-309356917B13}" srcOrd="1" destOrd="0" presId="urn:microsoft.com/office/officeart/2005/8/layout/bList2"/>
    <dgm:cxn modelId="{12D7CE38-2E8B-4A61-86E7-51D8DE9AEBE4}" type="presParOf" srcId="{4C63E129-9090-4248-B6E6-10151690A8EC}" destId="{53B4281C-783F-45B3-8AAF-74C5AF1A91F4}" srcOrd="0" destOrd="0" presId="urn:microsoft.com/office/officeart/2005/8/layout/bList2"/>
    <dgm:cxn modelId="{FF577121-C963-427E-8A48-739AEA104BB7}" type="presParOf" srcId="{53B4281C-783F-45B3-8AAF-74C5AF1A91F4}" destId="{A676B16F-6125-4A73-AEB1-13D447F8188B}" srcOrd="0" destOrd="0" presId="urn:microsoft.com/office/officeart/2005/8/layout/bList2"/>
    <dgm:cxn modelId="{B4859282-B962-4CAC-AA38-764CB90AF5A5}" type="presParOf" srcId="{53B4281C-783F-45B3-8AAF-74C5AF1A91F4}" destId="{8B802D61-765C-418B-9799-9889FFD2D3BB}" srcOrd="1" destOrd="0" presId="urn:microsoft.com/office/officeart/2005/8/layout/bList2"/>
    <dgm:cxn modelId="{114DF539-12FD-484B-AC2E-482E8B597BA8}" type="presParOf" srcId="{53B4281C-783F-45B3-8AAF-74C5AF1A91F4}" destId="{73B782F8-4605-4869-A83F-309356917B13}" srcOrd="2" destOrd="0" presId="urn:microsoft.com/office/officeart/2005/8/layout/bList2"/>
    <dgm:cxn modelId="{4D091D79-F313-4775-ADDA-DA9A76E3F60F}" type="presParOf" srcId="{53B4281C-783F-45B3-8AAF-74C5AF1A91F4}" destId="{FC2E27F6-57D1-4AC9-997D-53D4959D40EE}" srcOrd="3" destOrd="0" presId="urn:microsoft.com/office/officeart/2005/8/layout/bList2"/>
    <dgm:cxn modelId="{DD7E6E88-C8F8-481C-98C9-3D3F0A1A69D0}" type="presParOf" srcId="{4C63E129-9090-4248-B6E6-10151690A8EC}" destId="{2A01A07F-BA69-4E4D-B122-A6EAE272BE29}" srcOrd="1" destOrd="0" presId="urn:microsoft.com/office/officeart/2005/8/layout/bList2"/>
    <dgm:cxn modelId="{0288C069-977D-4C46-BB0B-7BABA696E26A}" type="presParOf" srcId="{4C63E129-9090-4248-B6E6-10151690A8EC}" destId="{D4DB443B-0CFD-416A-9F62-5402EA31E4DE}" srcOrd="2" destOrd="0" presId="urn:microsoft.com/office/officeart/2005/8/layout/bList2"/>
    <dgm:cxn modelId="{F09AA59F-1577-449B-A710-C35C5225FED0}" type="presParOf" srcId="{D4DB443B-0CFD-416A-9F62-5402EA31E4DE}" destId="{A641843A-A883-4D34-BE12-8081A5EE8786}" srcOrd="0" destOrd="0" presId="urn:microsoft.com/office/officeart/2005/8/layout/bList2"/>
    <dgm:cxn modelId="{E8CD4F0E-3DF1-44D1-9360-BABF1DF8D32A}" type="presParOf" srcId="{D4DB443B-0CFD-416A-9F62-5402EA31E4DE}" destId="{9D37702A-E551-4C4E-AAC6-3FDD86FBFCA8}" srcOrd="1" destOrd="0" presId="urn:microsoft.com/office/officeart/2005/8/layout/bList2"/>
    <dgm:cxn modelId="{ECB8E780-DE97-450D-B0B7-714E953354A8}" type="presParOf" srcId="{D4DB443B-0CFD-416A-9F62-5402EA31E4DE}" destId="{8F9898DA-F25A-4A42-9E3B-4E44B6440A43}" srcOrd="2" destOrd="0" presId="urn:microsoft.com/office/officeart/2005/8/layout/bList2"/>
    <dgm:cxn modelId="{C7D1A26B-54BE-44D8-A0D1-DE6E71F7DC55}" type="presParOf" srcId="{D4DB443B-0CFD-416A-9F62-5402EA31E4DE}" destId="{6730C0C9-6A18-4DE3-9D5B-6E578CFFDF07}" srcOrd="3" destOrd="0" presId="urn:microsoft.com/office/officeart/2005/8/layout/bList2"/>
    <dgm:cxn modelId="{372F3D3F-79F5-44B8-A6CE-529103B5466B}" type="presParOf" srcId="{4C63E129-9090-4248-B6E6-10151690A8EC}" destId="{35D84820-EC09-40DC-8802-67E81F129E94}" srcOrd="3" destOrd="0" presId="urn:microsoft.com/office/officeart/2005/8/layout/bList2"/>
    <dgm:cxn modelId="{479CC28E-77CD-4075-B018-9B6B28DF7BB4}" type="presParOf" srcId="{4C63E129-9090-4248-B6E6-10151690A8EC}" destId="{90708931-3BC2-49B5-B21E-664B8B81070B}" srcOrd="4" destOrd="0" presId="urn:microsoft.com/office/officeart/2005/8/layout/bList2"/>
    <dgm:cxn modelId="{67EE62D7-F770-474C-9E65-FFF71F060D04}" type="presParOf" srcId="{90708931-3BC2-49B5-B21E-664B8B81070B}" destId="{84A86D7B-DBB8-4E62-948A-E6FBFA704FB2}" srcOrd="0" destOrd="0" presId="urn:microsoft.com/office/officeart/2005/8/layout/bList2"/>
    <dgm:cxn modelId="{7FBC6ACC-ED21-4243-BF3E-623E8A0199C0}" type="presParOf" srcId="{90708931-3BC2-49B5-B21E-664B8B81070B}" destId="{C8AB3A35-AFC0-4920-932F-E29430D27608}" srcOrd="1" destOrd="0" presId="urn:microsoft.com/office/officeart/2005/8/layout/bList2"/>
    <dgm:cxn modelId="{EE5DF17A-291D-4511-BD98-197A2084E6AB}" type="presParOf" srcId="{90708931-3BC2-49B5-B21E-664B8B81070B}" destId="{A26DB12C-25E9-42C3-9AEA-ECB58F0F2560}" srcOrd="2" destOrd="0" presId="urn:microsoft.com/office/officeart/2005/8/layout/bList2"/>
    <dgm:cxn modelId="{D672702C-4077-4EAE-BE10-7BD56E45AA37}" type="presParOf" srcId="{90708931-3BC2-49B5-B21E-664B8B81070B}" destId="{FCEABBE7-112F-47B3-B7B1-6ACEA785F115}" srcOrd="3" destOrd="0" presId="urn:microsoft.com/office/officeart/2005/8/layout/b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8D6087F-8446-4450-A13A-A37CF439B98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9BB49C42-5D94-4DE0-A089-F31818EB0BE4}">
      <dgm:prSet phldrT="[Texto]" custT="1"/>
      <dgm:spPr/>
      <dgm:t>
        <a:bodyPr/>
        <a:lstStyle/>
        <a:p>
          <a:r>
            <a:rPr lang="es-EC" sz="1200" dirty="0" smtClean="0"/>
            <a:t>El estudio del comportamiento de grupos de consumidores permite determinar cuáles son en realidad los factores que intervienen en la formulación de sus deseos, y la posterior búsqueda de satisfacción de los mismos, igualmente contribuye para el diseño de estrategias más efectivas por parte de las empresas, en este caso tiendas de ropa en centros comerciales.</a:t>
          </a:r>
          <a:endParaRPr lang="es-ES" sz="1200" dirty="0"/>
        </a:p>
      </dgm:t>
    </dgm:pt>
    <dgm:pt modelId="{81B56717-2F45-4322-8E77-3F0094994A9D}" type="parTrans" cxnId="{9525BD67-2A0A-427C-B1CF-8C1D6269ECF8}">
      <dgm:prSet/>
      <dgm:spPr/>
      <dgm:t>
        <a:bodyPr/>
        <a:lstStyle/>
        <a:p>
          <a:endParaRPr lang="es-ES" sz="1600"/>
        </a:p>
      </dgm:t>
    </dgm:pt>
    <dgm:pt modelId="{4DB72307-8CF1-413F-9737-27C3C2304C08}" type="sibTrans" cxnId="{9525BD67-2A0A-427C-B1CF-8C1D6269ECF8}">
      <dgm:prSet/>
      <dgm:spPr/>
      <dgm:t>
        <a:bodyPr/>
        <a:lstStyle/>
        <a:p>
          <a:endParaRPr lang="es-ES" sz="1600"/>
        </a:p>
      </dgm:t>
    </dgm:pt>
    <dgm:pt modelId="{C1D1E642-0BD1-413E-B088-6ABA82205B95}">
      <dgm:prSet phldrT="[Texto]" custT="1"/>
      <dgm:spPr/>
      <dgm:t>
        <a:bodyPr/>
        <a:lstStyle/>
        <a:p>
          <a:r>
            <a:rPr lang="es-EC" sz="1200" dirty="0" smtClean="0"/>
            <a:t>La metodología de investigación aplicada ha permitido tener un breve acercamiento hacia el entorno que influye en los jóvenes de 13 a 21 años de edad, cuando éstos adquieren ropa casual, y aunque no se han desarrollado este tipo de estudios de forma permanente, el presente trabajo fue ejecutado como una base para el desarrollo de futuros proyectos.</a:t>
          </a:r>
          <a:endParaRPr lang="es-ES" sz="1200" dirty="0"/>
        </a:p>
      </dgm:t>
    </dgm:pt>
    <dgm:pt modelId="{44EA1943-32AD-48A7-8A37-C6126AA755B9}" type="parTrans" cxnId="{B454641E-207E-4F79-8AD7-9FE11F2DC331}">
      <dgm:prSet/>
      <dgm:spPr/>
      <dgm:t>
        <a:bodyPr/>
        <a:lstStyle/>
        <a:p>
          <a:endParaRPr lang="es-ES" sz="1600"/>
        </a:p>
      </dgm:t>
    </dgm:pt>
    <dgm:pt modelId="{4F578252-C4CC-4388-BE5D-243A78E02239}" type="sibTrans" cxnId="{B454641E-207E-4F79-8AD7-9FE11F2DC331}">
      <dgm:prSet/>
      <dgm:spPr/>
      <dgm:t>
        <a:bodyPr/>
        <a:lstStyle/>
        <a:p>
          <a:endParaRPr lang="es-ES" sz="1600"/>
        </a:p>
      </dgm:t>
    </dgm:pt>
    <dgm:pt modelId="{1417FDB7-0520-4541-BBDE-3E08FC3258A7}">
      <dgm:prSet phldrT="[Texto]" custT="1"/>
      <dgm:spPr/>
      <dgm:t>
        <a:bodyPr/>
        <a:lstStyle/>
        <a:p>
          <a:r>
            <a:rPr lang="es-EC" sz="1200" dirty="0" smtClean="0"/>
            <a:t>Los resultados obtenidos, suponen criterios que deben ser considerados por empresas y tiendas para el desarrollo de planes y estrategias dirigidos a aumentar la rentabilidad del segmento objeto del presente estudio.</a:t>
          </a:r>
          <a:endParaRPr lang="es-ES" sz="1200" dirty="0"/>
        </a:p>
      </dgm:t>
    </dgm:pt>
    <dgm:pt modelId="{6BD35022-81FA-4F37-B062-C875599D7CD7}" type="parTrans" cxnId="{DF3019C5-47E7-41D5-BE6E-68756C53C769}">
      <dgm:prSet/>
      <dgm:spPr/>
      <dgm:t>
        <a:bodyPr/>
        <a:lstStyle/>
        <a:p>
          <a:endParaRPr lang="es-ES" sz="1600"/>
        </a:p>
      </dgm:t>
    </dgm:pt>
    <dgm:pt modelId="{1C2DE38A-204E-4B0C-BBDE-6B72AC952D4E}" type="sibTrans" cxnId="{DF3019C5-47E7-41D5-BE6E-68756C53C769}">
      <dgm:prSet/>
      <dgm:spPr/>
      <dgm:t>
        <a:bodyPr/>
        <a:lstStyle/>
        <a:p>
          <a:endParaRPr lang="es-ES" sz="1600"/>
        </a:p>
      </dgm:t>
    </dgm:pt>
    <dgm:pt modelId="{FDC5018F-A63C-48C3-972A-EAABF17C8FD8}">
      <dgm:prSet custT="1"/>
      <dgm:spPr/>
      <dgm:t>
        <a:bodyPr/>
        <a:lstStyle/>
        <a:p>
          <a:r>
            <a:rPr lang="es-EC" sz="1200" dirty="0" smtClean="0"/>
            <a:t>El principal factor externo que interviene en la decisión de compra de ropa casual en estos jóvenes corresponde al monto que pueden gastar en adquirir esta clase de prendas.</a:t>
          </a:r>
          <a:endParaRPr lang="es-ES" sz="1200" dirty="0"/>
        </a:p>
      </dgm:t>
    </dgm:pt>
    <dgm:pt modelId="{633BD549-E5FF-4A19-AF46-B7BEC86FE326}" type="parTrans" cxnId="{38F9092C-7E74-4FB2-8DFE-7E3B6820C87C}">
      <dgm:prSet/>
      <dgm:spPr/>
      <dgm:t>
        <a:bodyPr/>
        <a:lstStyle/>
        <a:p>
          <a:endParaRPr lang="es-ES" sz="1600"/>
        </a:p>
      </dgm:t>
    </dgm:pt>
    <dgm:pt modelId="{52C7672B-0350-4BE9-9511-0611043613BD}" type="sibTrans" cxnId="{38F9092C-7E74-4FB2-8DFE-7E3B6820C87C}">
      <dgm:prSet/>
      <dgm:spPr/>
      <dgm:t>
        <a:bodyPr/>
        <a:lstStyle/>
        <a:p>
          <a:endParaRPr lang="es-ES" sz="1600"/>
        </a:p>
      </dgm:t>
    </dgm:pt>
    <dgm:pt modelId="{DCFC799C-B034-4C51-B681-723F4872DCB9}">
      <dgm:prSet custT="1"/>
      <dgm:spPr/>
      <dgm:t>
        <a:bodyPr/>
        <a:lstStyle/>
        <a:p>
          <a:r>
            <a:rPr lang="es-EC" sz="1200" dirty="0" smtClean="0"/>
            <a:t>Los factores internos que intervienen en el comportamiento de compra de ropa casual en los jóvenes de 13 a 21 años de edad que acuden al Centro Comercial El Condado son la necesidad, su autodefinición como seguidores de tendencia, sus actividades como estudiantes y su interés en la moda</a:t>
          </a:r>
          <a:r>
            <a:rPr lang="es-EC" sz="1200" dirty="0" smtClean="0"/>
            <a:t>.</a:t>
          </a:r>
          <a:endParaRPr lang="es-ES" sz="1200" dirty="0"/>
        </a:p>
      </dgm:t>
    </dgm:pt>
    <dgm:pt modelId="{50635E6E-D9DC-4692-A81D-3DE3880E1D62}" type="parTrans" cxnId="{07428E3E-014E-4A2F-B531-2FC4204A8147}">
      <dgm:prSet/>
      <dgm:spPr/>
      <dgm:t>
        <a:bodyPr/>
        <a:lstStyle/>
        <a:p>
          <a:endParaRPr lang="es-ES" sz="1600"/>
        </a:p>
      </dgm:t>
    </dgm:pt>
    <dgm:pt modelId="{F563756C-DB2D-4708-8990-F4DCB2D1BAA3}" type="sibTrans" cxnId="{07428E3E-014E-4A2F-B531-2FC4204A8147}">
      <dgm:prSet/>
      <dgm:spPr/>
      <dgm:t>
        <a:bodyPr/>
        <a:lstStyle/>
        <a:p>
          <a:endParaRPr lang="es-ES" sz="1600"/>
        </a:p>
      </dgm:t>
    </dgm:pt>
    <dgm:pt modelId="{651FD7DF-2744-463C-A634-5E4E39AAC14B}" type="pres">
      <dgm:prSet presAssocID="{D8D6087F-8446-4450-A13A-A37CF439B98D}" presName="linear" presStyleCnt="0">
        <dgm:presLayoutVars>
          <dgm:dir/>
          <dgm:animLvl val="lvl"/>
          <dgm:resizeHandles val="exact"/>
        </dgm:presLayoutVars>
      </dgm:prSet>
      <dgm:spPr/>
      <dgm:t>
        <a:bodyPr/>
        <a:lstStyle/>
        <a:p>
          <a:endParaRPr lang="es-ES"/>
        </a:p>
      </dgm:t>
    </dgm:pt>
    <dgm:pt modelId="{760EBC1B-0B3D-4B72-8804-145570356E0B}" type="pres">
      <dgm:prSet presAssocID="{DCFC799C-B034-4C51-B681-723F4872DCB9}" presName="parentLin" presStyleCnt="0"/>
      <dgm:spPr/>
    </dgm:pt>
    <dgm:pt modelId="{5B7F6A28-967E-4BBA-818A-B147DF5C822C}" type="pres">
      <dgm:prSet presAssocID="{DCFC799C-B034-4C51-B681-723F4872DCB9}" presName="parentLeftMargin" presStyleLbl="node1" presStyleIdx="0" presStyleCnt="5"/>
      <dgm:spPr/>
      <dgm:t>
        <a:bodyPr/>
        <a:lstStyle/>
        <a:p>
          <a:endParaRPr lang="es-ES"/>
        </a:p>
      </dgm:t>
    </dgm:pt>
    <dgm:pt modelId="{1F145297-1470-4DFD-81B3-AA0B066D2076}" type="pres">
      <dgm:prSet presAssocID="{DCFC799C-B034-4C51-B681-723F4872DCB9}" presName="parentText" presStyleLbl="node1" presStyleIdx="0" presStyleCnt="5" custScaleX="123591">
        <dgm:presLayoutVars>
          <dgm:chMax val="0"/>
          <dgm:bulletEnabled val="1"/>
        </dgm:presLayoutVars>
      </dgm:prSet>
      <dgm:spPr/>
      <dgm:t>
        <a:bodyPr/>
        <a:lstStyle/>
        <a:p>
          <a:endParaRPr lang="es-ES"/>
        </a:p>
      </dgm:t>
    </dgm:pt>
    <dgm:pt modelId="{12FCE996-3C86-429E-803E-F6D7D4501082}" type="pres">
      <dgm:prSet presAssocID="{DCFC799C-B034-4C51-B681-723F4872DCB9}" presName="negativeSpace" presStyleCnt="0"/>
      <dgm:spPr/>
    </dgm:pt>
    <dgm:pt modelId="{5130F6AF-1C65-4442-86CD-5DFFA824D774}" type="pres">
      <dgm:prSet presAssocID="{DCFC799C-B034-4C51-B681-723F4872DCB9}" presName="childText" presStyleLbl="conFgAcc1" presStyleIdx="0" presStyleCnt="5">
        <dgm:presLayoutVars>
          <dgm:bulletEnabled val="1"/>
        </dgm:presLayoutVars>
      </dgm:prSet>
      <dgm:spPr/>
    </dgm:pt>
    <dgm:pt modelId="{0A99F98B-BB12-409B-AF5A-954D91ACB565}" type="pres">
      <dgm:prSet presAssocID="{F563756C-DB2D-4708-8990-F4DCB2D1BAA3}" presName="spaceBetweenRectangles" presStyleCnt="0"/>
      <dgm:spPr/>
    </dgm:pt>
    <dgm:pt modelId="{4CC107C2-D8B7-4C93-9E55-2BA92BD8EF7A}" type="pres">
      <dgm:prSet presAssocID="{FDC5018F-A63C-48C3-972A-EAABF17C8FD8}" presName="parentLin" presStyleCnt="0"/>
      <dgm:spPr/>
    </dgm:pt>
    <dgm:pt modelId="{2AAE4125-E3E5-44FE-9D21-902FBA53BAF3}" type="pres">
      <dgm:prSet presAssocID="{FDC5018F-A63C-48C3-972A-EAABF17C8FD8}" presName="parentLeftMargin" presStyleLbl="node1" presStyleIdx="0" presStyleCnt="5"/>
      <dgm:spPr/>
      <dgm:t>
        <a:bodyPr/>
        <a:lstStyle/>
        <a:p>
          <a:endParaRPr lang="es-ES"/>
        </a:p>
      </dgm:t>
    </dgm:pt>
    <dgm:pt modelId="{6CDD8AAB-6FFA-429B-9CA6-85F67245FD58}" type="pres">
      <dgm:prSet presAssocID="{FDC5018F-A63C-48C3-972A-EAABF17C8FD8}" presName="parentText" presStyleLbl="node1" presStyleIdx="1" presStyleCnt="5" custScaleX="124246">
        <dgm:presLayoutVars>
          <dgm:chMax val="0"/>
          <dgm:bulletEnabled val="1"/>
        </dgm:presLayoutVars>
      </dgm:prSet>
      <dgm:spPr/>
      <dgm:t>
        <a:bodyPr/>
        <a:lstStyle/>
        <a:p>
          <a:endParaRPr lang="es-ES"/>
        </a:p>
      </dgm:t>
    </dgm:pt>
    <dgm:pt modelId="{45EFA072-0F01-4C3F-9405-A4E7E10D7D87}" type="pres">
      <dgm:prSet presAssocID="{FDC5018F-A63C-48C3-972A-EAABF17C8FD8}" presName="negativeSpace" presStyleCnt="0"/>
      <dgm:spPr/>
    </dgm:pt>
    <dgm:pt modelId="{CFF099DE-62FB-49F3-961D-A3212D578069}" type="pres">
      <dgm:prSet presAssocID="{FDC5018F-A63C-48C3-972A-EAABF17C8FD8}" presName="childText" presStyleLbl="conFgAcc1" presStyleIdx="1" presStyleCnt="5">
        <dgm:presLayoutVars>
          <dgm:bulletEnabled val="1"/>
        </dgm:presLayoutVars>
      </dgm:prSet>
      <dgm:spPr/>
    </dgm:pt>
    <dgm:pt modelId="{AC54A291-40B8-495A-B812-F3B8455E71D7}" type="pres">
      <dgm:prSet presAssocID="{52C7672B-0350-4BE9-9511-0611043613BD}" presName="spaceBetweenRectangles" presStyleCnt="0"/>
      <dgm:spPr/>
    </dgm:pt>
    <dgm:pt modelId="{787E6D6B-7F64-4D98-9E82-DB1DD41D0606}" type="pres">
      <dgm:prSet presAssocID="{9BB49C42-5D94-4DE0-A089-F31818EB0BE4}" presName="parentLin" presStyleCnt="0"/>
      <dgm:spPr/>
    </dgm:pt>
    <dgm:pt modelId="{2523F14C-75A2-4400-A3B2-00290C02CBFE}" type="pres">
      <dgm:prSet presAssocID="{9BB49C42-5D94-4DE0-A089-F31818EB0BE4}" presName="parentLeftMargin" presStyleLbl="node1" presStyleIdx="1" presStyleCnt="5"/>
      <dgm:spPr/>
      <dgm:t>
        <a:bodyPr/>
        <a:lstStyle/>
        <a:p>
          <a:endParaRPr lang="es-ES"/>
        </a:p>
      </dgm:t>
    </dgm:pt>
    <dgm:pt modelId="{B1B43F8A-7A39-41D1-9D4F-ED6544F072CA}" type="pres">
      <dgm:prSet presAssocID="{9BB49C42-5D94-4DE0-A089-F31818EB0BE4}" presName="parentText" presStyleLbl="node1" presStyleIdx="2" presStyleCnt="5" custScaleX="124247" custScaleY="124995">
        <dgm:presLayoutVars>
          <dgm:chMax val="0"/>
          <dgm:bulletEnabled val="1"/>
        </dgm:presLayoutVars>
      </dgm:prSet>
      <dgm:spPr/>
      <dgm:t>
        <a:bodyPr/>
        <a:lstStyle/>
        <a:p>
          <a:endParaRPr lang="es-ES"/>
        </a:p>
      </dgm:t>
    </dgm:pt>
    <dgm:pt modelId="{D06F7C74-1568-4002-A603-244F5E2CDE34}" type="pres">
      <dgm:prSet presAssocID="{9BB49C42-5D94-4DE0-A089-F31818EB0BE4}" presName="negativeSpace" presStyleCnt="0"/>
      <dgm:spPr/>
    </dgm:pt>
    <dgm:pt modelId="{A30EB9D6-0A60-4E4A-9847-60F99B5219DD}" type="pres">
      <dgm:prSet presAssocID="{9BB49C42-5D94-4DE0-A089-F31818EB0BE4}" presName="childText" presStyleLbl="conFgAcc1" presStyleIdx="2" presStyleCnt="5">
        <dgm:presLayoutVars>
          <dgm:bulletEnabled val="1"/>
        </dgm:presLayoutVars>
      </dgm:prSet>
      <dgm:spPr/>
    </dgm:pt>
    <dgm:pt modelId="{13650C27-7C75-473A-A919-BE0B986D6588}" type="pres">
      <dgm:prSet presAssocID="{4DB72307-8CF1-413F-9737-27C3C2304C08}" presName="spaceBetweenRectangles" presStyleCnt="0"/>
      <dgm:spPr/>
    </dgm:pt>
    <dgm:pt modelId="{798FDBFA-649D-4B43-8C70-9BC915173FBF}" type="pres">
      <dgm:prSet presAssocID="{C1D1E642-0BD1-413E-B088-6ABA82205B95}" presName="parentLin" presStyleCnt="0"/>
      <dgm:spPr/>
    </dgm:pt>
    <dgm:pt modelId="{3FA49414-6C6C-4376-89A4-0F2FCF060659}" type="pres">
      <dgm:prSet presAssocID="{C1D1E642-0BD1-413E-B088-6ABA82205B95}" presName="parentLeftMargin" presStyleLbl="node1" presStyleIdx="2" presStyleCnt="5"/>
      <dgm:spPr/>
      <dgm:t>
        <a:bodyPr/>
        <a:lstStyle/>
        <a:p>
          <a:endParaRPr lang="es-ES"/>
        </a:p>
      </dgm:t>
    </dgm:pt>
    <dgm:pt modelId="{2C8EDEB9-FB53-4FAB-B96E-B815FF0ED572}" type="pres">
      <dgm:prSet presAssocID="{C1D1E642-0BD1-413E-B088-6ABA82205B95}" presName="parentText" presStyleLbl="node1" presStyleIdx="3" presStyleCnt="5" custScaleX="124247">
        <dgm:presLayoutVars>
          <dgm:chMax val="0"/>
          <dgm:bulletEnabled val="1"/>
        </dgm:presLayoutVars>
      </dgm:prSet>
      <dgm:spPr/>
      <dgm:t>
        <a:bodyPr/>
        <a:lstStyle/>
        <a:p>
          <a:endParaRPr lang="es-ES"/>
        </a:p>
      </dgm:t>
    </dgm:pt>
    <dgm:pt modelId="{CA873568-E20B-48FF-90AE-E457D6CA20B8}" type="pres">
      <dgm:prSet presAssocID="{C1D1E642-0BD1-413E-B088-6ABA82205B95}" presName="negativeSpace" presStyleCnt="0"/>
      <dgm:spPr/>
    </dgm:pt>
    <dgm:pt modelId="{9C7FEC73-415C-42EF-912F-E1582BEFD44D}" type="pres">
      <dgm:prSet presAssocID="{C1D1E642-0BD1-413E-B088-6ABA82205B95}" presName="childText" presStyleLbl="conFgAcc1" presStyleIdx="3" presStyleCnt="5">
        <dgm:presLayoutVars>
          <dgm:bulletEnabled val="1"/>
        </dgm:presLayoutVars>
      </dgm:prSet>
      <dgm:spPr/>
    </dgm:pt>
    <dgm:pt modelId="{8B9EAB71-D712-4692-A244-E68EDD70930F}" type="pres">
      <dgm:prSet presAssocID="{4F578252-C4CC-4388-BE5D-243A78E02239}" presName="spaceBetweenRectangles" presStyleCnt="0"/>
      <dgm:spPr/>
    </dgm:pt>
    <dgm:pt modelId="{410DECC9-37FD-4977-A138-952097372463}" type="pres">
      <dgm:prSet presAssocID="{1417FDB7-0520-4541-BBDE-3E08FC3258A7}" presName="parentLin" presStyleCnt="0"/>
      <dgm:spPr/>
    </dgm:pt>
    <dgm:pt modelId="{FBC25F65-1D39-4543-9569-73AA4E6D55DF}" type="pres">
      <dgm:prSet presAssocID="{1417FDB7-0520-4541-BBDE-3E08FC3258A7}" presName="parentLeftMargin" presStyleLbl="node1" presStyleIdx="3" presStyleCnt="5"/>
      <dgm:spPr/>
      <dgm:t>
        <a:bodyPr/>
        <a:lstStyle/>
        <a:p>
          <a:endParaRPr lang="es-ES"/>
        </a:p>
      </dgm:t>
    </dgm:pt>
    <dgm:pt modelId="{CD2FF611-D098-4908-9764-E01851CEE53B}" type="pres">
      <dgm:prSet presAssocID="{1417FDB7-0520-4541-BBDE-3E08FC3258A7}" presName="parentText" presStyleLbl="node1" presStyleIdx="4" presStyleCnt="5" custScaleX="124246" custScaleY="140199">
        <dgm:presLayoutVars>
          <dgm:chMax val="0"/>
          <dgm:bulletEnabled val="1"/>
        </dgm:presLayoutVars>
      </dgm:prSet>
      <dgm:spPr/>
      <dgm:t>
        <a:bodyPr/>
        <a:lstStyle/>
        <a:p>
          <a:endParaRPr lang="es-ES"/>
        </a:p>
      </dgm:t>
    </dgm:pt>
    <dgm:pt modelId="{038C897C-3D22-472A-8EBF-76053AC34DFE}" type="pres">
      <dgm:prSet presAssocID="{1417FDB7-0520-4541-BBDE-3E08FC3258A7}" presName="negativeSpace" presStyleCnt="0"/>
      <dgm:spPr/>
    </dgm:pt>
    <dgm:pt modelId="{574BAADF-318D-409A-9B0A-AE77B63ECDCF}" type="pres">
      <dgm:prSet presAssocID="{1417FDB7-0520-4541-BBDE-3E08FC3258A7}" presName="childText" presStyleLbl="conFgAcc1" presStyleIdx="4" presStyleCnt="5">
        <dgm:presLayoutVars>
          <dgm:bulletEnabled val="1"/>
        </dgm:presLayoutVars>
      </dgm:prSet>
      <dgm:spPr/>
    </dgm:pt>
  </dgm:ptLst>
  <dgm:cxnLst>
    <dgm:cxn modelId="{F34D2F71-7F73-4D36-9006-F05239FBA9F1}" type="presOf" srcId="{1417FDB7-0520-4541-BBDE-3E08FC3258A7}" destId="{FBC25F65-1D39-4543-9569-73AA4E6D55DF}" srcOrd="0" destOrd="0" presId="urn:microsoft.com/office/officeart/2005/8/layout/list1"/>
    <dgm:cxn modelId="{9525BD67-2A0A-427C-B1CF-8C1D6269ECF8}" srcId="{D8D6087F-8446-4450-A13A-A37CF439B98D}" destId="{9BB49C42-5D94-4DE0-A089-F31818EB0BE4}" srcOrd="2" destOrd="0" parTransId="{81B56717-2F45-4322-8E77-3F0094994A9D}" sibTransId="{4DB72307-8CF1-413F-9737-27C3C2304C08}"/>
    <dgm:cxn modelId="{8CBB644E-2751-447A-9E8C-F0ABA3F56233}" type="presOf" srcId="{1417FDB7-0520-4541-BBDE-3E08FC3258A7}" destId="{CD2FF611-D098-4908-9764-E01851CEE53B}" srcOrd="1" destOrd="0" presId="urn:microsoft.com/office/officeart/2005/8/layout/list1"/>
    <dgm:cxn modelId="{B9BCEDCA-304E-4CF0-8611-8F257E365A98}" type="presOf" srcId="{9BB49C42-5D94-4DE0-A089-F31818EB0BE4}" destId="{B1B43F8A-7A39-41D1-9D4F-ED6544F072CA}" srcOrd="1" destOrd="0" presId="urn:microsoft.com/office/officeart/2005/8/layout/list1"/>
    <dgm:cxn modelId="{38F9092C-7E74-4FB2-8DFE-7E3B6820C87C}" srcId="{D8D6087F-8446-4450-A13A-A37CF439B98D}" destId="{FDC5018F-A63C-48C3-972A-EAABF17C8FD8}" srcOrd="1" destOrd="0" parTransId="{633BD549-E5FF-4A19-AF46-B7BEC86FE326}" sibTransId="{52C7672B-0350-4BE9-9511-0611043613BD}"/>
    <dgm:cxn modelId="{0E02FEBC-B4CD-42F0-B31A-1A7399913BD5}" type="presOf" srcId="{D8D6087F-8446-4450-A13A-A37CF439B98D}" destId="{651FD7DF-2744-463C-A634-5E4E39AAC14B}" srcOrd="0" destOrd="0" presId="urn:microsoft.com/office/officeart/2005/8/layout/list1"/>
    <dgm:cxn modelId="{4EC53F81-D974-4927-B4CA-D754A25A6DF1}" type="presOf" srcId="{DCFC799C-B034-4C51-B681-723F4872DCB9}" destId="{1F145297-1470-4DFD-81B3-AA0B066D2076}" srcOrd="1" destOrd="0" presId="urn:microsoft.com/office/officeart/2005/8/layout/list1"/>
    <dgm:cxn modelId="{DF3019C5-47E7-41D5-BE6E-68756C53C769}" srcId="{D8D6087F-8446-4450-A13A-A37CF439B98D}" destId="{1417FDB7-0520-4541-BBDE-3E08FC3258A7}" srcOrd="4" destOrd="0" parTransId="{6BD35022-81FA-4F37-B062-C875599D7CD7}" sibTransId="{1C2DE38A-204E-4B0C-BBDE-6B72AC952D4E}"/>
    <dgm:cxn modelId="{08CACAE8-E9A3-4FD5-A83E-3D4A30BC9D2F}" type="presOf" srcId="{FDC5018F-A63C-48C3-972A-EAABF17C8FD8}" destId="{2AAE4125-E3E5-44FE-9D21-902FBA53BAF3}" srcOrd="0" destOrd="0" presId="urn:microsoft.com/office/officeart/2005/8/layout/list1"/>
    <dgm:cxn modelId="{B454641E-207E-4F79-8AD7-9FE11F2DC331}" srcId="{D8D6087F-8446-4450-A13A-A37CF439B98D}" destId="{C1D1E642-0BD1-413E-B088-6ABA82205B95}" srcOrd="3" destOrd="0" parTransId="{44EA1943-32AD-48A7-8A37-C6126AA755B9}" sibTransId="{4F578252-C4CC-4388-BE5D-243A78E02239}"/>
    <dgm:cxn modelId="{B4DDCDB8-688B-441E-B449-A58657997FEE}" type="presOf" srcId="{FDC5018F-A63C-48C3-972A-EAABF17C8FD8}" destId="{6CDD8AAB-6FFA-429B-9CA6-85F67245FD58}" srcOrd="1" destOrd="0" presId="urn:microsoft.com/office/officeart/2005/8/layout/list1"/>
    <dgm:cxn modelId="{8D9B35FB-7AA7-4972-A5FA-8DC054AAB0CA}" type="presOf" srcId="{9BB49C42-5D94-4DE0-A089-F31818EB0BE4}" destId="{2523F14C-75A2-4400-A3B2-00290C02CBFE}" srcOrd="0" destOrd="0" presId="urn:microsoft.com/office/officeart/2005/8/layout/list1"/>
    <dgm:cxn modelId="{5BC0F2B3-5CEE-4B7C-AF5F-3D6B0CA9FC26}" type="presOf" srcId="{C1D1E642-0BD1-413E-B088-6ABA82205B95}" destId="{3FA49414-6C6C-4376-89A4-0F2FCF060659}" srcOrd="0" destOrd="0" presId="urn:microsoft.com/office/officeart/2005/8/layout/list1"/>
    <dgm:cxn modelId="{07428E3E-014E-4A2F-B531-2FC4204A8147}" srcId="{D8D6087F-8446-4450-A13A-A37CF439B98D}" destId="{DCFC799C-B034-4C51-B681-723F4872DCB9}" srcOrd="0" destOrd="0" parTransId="{50635E6E-D9DC-4692-A81D-3DE3880E1D62}" sibTransId="{F563756C-DB2D-4708-8990-F4DCB2D1BAA3}"/>
    <dgm:cxn modelId="{C5D73B15-3EA0-4231-9295-5A6A9E934FD9}" type="presOf" srcId="{C1D1E642-0BD1-413E-B088-6ABA82205B95}" destId="{2C8EDEB9-FB53-4FAB-B96E-B815FF0ED572}" srcOrd="1" destOrd="0" presId="urn:microsoft.com/office/officeart/2005/8/layout/list1"/>
    <dgm:cxn modelId="{EDCEBDD3-5A79-409C-B917-1D5E39B1FDF5}" type="presOf" srcId="{DCFC799C-B034-4C51-B681-723F4872DCB9}" destId="{5B7F6A28-967E-4BBA-818A-B147DF5C822C}" srcOrd="0" destOrd="0" presId="urn:microsoft.com/office/officeart/2005/8/layout/list1"/>
    <dgm:cxn modelId="{9587B761-86BC-490B-AC99-2CCEDC8C4D4A}" type="presParOf" srcId="{651FD7DF-2744-463C-A634-5E4E39AAC14B}" destId="{760EBC1B-0B3D-4B72-8804-145570356E0B}" srcOrd="0" destOrd="0" presId="urn:microsoft.com/office/officeart/2005/8/layout/list1"/>
    <dgm:cxn modelId="{AAB3C2FF-A74B-486C-8E50-42236819FB51}" type="presParOf" srcId="{760EBC1B-0B3D-4B72-8804-145570356E0B}" destId="{5B7F6A28-967E-4BBA-818A-B147DF5C822C}" srcOrd="0" destOrd="0" presId="urn:microsoft.com/office/officeart/2005/8/layout/list1"/>
    <dgm:cxn modelId="{E67AE82F-17E7-406D-AB0B-143B62DE1299}" type="presParOf" srcId="{760EBC1B-0B3D-4B72-8804-145570356E0B}" destId="{1F145297-1470-4DFD-81B3-AA0B066D2076}" srcOrd="1" destOrd="0" presId="urn:microsoft.com/office/officeart/2005/8/layout/list1"/>
    <dgm:cxn modelId="{6A313D65-D546-447E-833B-3273C72BAE6A}" type="presParOf" srcId="{651FD7DF-2744-463C-A634-5E4E39AAC14B}" destId="{12FCE996-3C86-429E-803E-F6D7D4501082}" srcOrd="1" destOrd="0" presId="urn:microsoft.com/office/officeart/2005/8/layout/list1"/>
    <dgm:cxn modelId="{4CE9E683-AF94-4922-B0DA-6B680936F270}" type="presParOf" srcId="{651FD7DF-2744-463C-A634-5E4E39AAC14B}" destId="{5130F6AF-1C65-4442-86CD-5DFFA824D774}" srcOrd="2" destOrd="0" presId="urn:microsoft.com/office/officeart/2005/8/layout/list1"/>
    <dgm:cxn modelId="{76C01B28-FC0C-4ED5-9A80-6ADBB0CFD634}" type="presParOf" srcId="{651FD7DF-2744-463C-A634-5E4E39AAC14B}" destId="{0A99F98B-BB12-409B-AF5A-954D91ACB565}" srcOrd="3" destOrd="0" presId="urn:microsoft.com/office/officeart/2005/8/layout/list1"/>
    <dgm:cxn modelId="{084B959C-7794-40B4-9D20-C57272F76847}" type="presParOf" srcId="{651FD7DF-2744-463C-A634-5E4E39AAC14B}" destId="{4CC107C2-D8B7-4C93-9E55-2BA92BD8EF7A}" srcOrd="4" destOrd="0" presId="urn:microsoft.com/office/officeart/2005/8/layout/list1"/>
    <dgm:cxn modelId="{5641797A-380A-4A72-89D0-5F3359B1D857}" type="presParOf" srcId="{4CC107C2-D8B7-4C93-9E55-2BA92BD8EF7A}" destId="{2AAE4125-E3E5-44FE-9D21-902FBA53BAF3}" srcOrd="0" destOrd="0" presId="urn:microsoft.com/office/officeart/2005/8/layout/list1"/>
    <dgm:cxn modelId="{BE1952D0-3FDF-4BBB-8EDB-D6961C9598A4}" type="presParOf" srcId="{4CC107C2-D8B7-4C93-9E55-2BA92BD8EF7A}" destId="{6CDD8AAB-6FFA-429B-9CA6-85F67245FD58}" srcOrd="1" destOrd="0" presId="urn:microsoft.com/office/officeart/2005/8/layout/list1"/>
    <dgm:cxn modelId="{FDA2E9AD-111D-485D-B176-92FBE0BF0E4A}" type="presParOf" srcId="{651FD7DF-2744-463C-A634-5E4E39AAC14B}" destId="{45EFA072-0F01-4C3F-9405-A4E7E10D7D87}" srcOrd="5" destOrd="0" presId="urn:microsoft.com/office/officeart/2005/8/layout/list1"/>
    <dgm:cxn modelId="{3E57CD63-D30F-43C5-B1BE-F396DD453C27}" type="presParOf" srcId="{651FD7DF-2744-463C-A634-5E4E39AAC14B}" destId="{CFF099DE-62FB-49F3-961D-A3212D578069}" srcOrd="6" destOrd="0" presId="urn:microsoft.com/office/officeart/2005/8/layout/list1"/>
    <dgm:cxn modelId="{90AB71C2-A17C-4197-BBC4-B3B0A09648C6}" type="presParOf" srcId="{651FD7DF-2744-463C-A634-5E4E39AAC14B}" destId="{AC54A291-40B8-495A-B812-F3B8455E71D7}" srcOrd="7" destOrd="0" presId="urn:microsoft.com/office/officeart/2005/8/layout/list1"/>
    <dgm:cxn modelId="{82252F3B-AF8C-4379-A9D2-6C1C4F6CF692}" type="presParOf" srcId="{651FD7DF-2744-463C-A634-5E4E39AAC14B}" destId="{787E6D6B-7F64-4D98-9E82-DB1DD41D0606}" srcOrd="8" destOrd="0" presId="urn:microsoft.com/office/officeart/2005/8/layout/list1"/>
    <dgm:cxn modelId="{8E4839E8-94A7-4599-80AA-25E78C80138C}" type="presParOf" srcId="{787E6D6B-7F64-4D98-9E82-DB1DD41D0606}" destId="{2523F14C-75A2-4400-A3B2-00290C02CBFE}" srcOrd="0" destOrd="0" presId="urn:microsoft.com/office/officeart/2005/8/layout/list1"/>
    <dgm:cxn modelId="{52D4FCFD-E56B-404D-B268-B585F86598F5}" type="presParOf" srcId="{787E6D6B-7F64-4D98-9E82-DB1DD41D0606}" destId="{B1B43F8A-7A39-41D1-9D4F-ED6544F072CA}" srcOrd="1" destOrd="0" presId="urn:microsoft.com/office/officeart/2005/8/layout/list1"/>
    <dgm:cxn modelId="{AC5B9D63-4DE1-40FA-876F-AD6C37A49937}" type="presParOf" srcId="{651FD7DF-2744-463C-A634-5E4E39AAC14B}" destId="{D06F7C74-1568-4002-A603-244F5E2CDE34}" srcOrd="9" destOrd="0" presId="urn:microsoft.com/office/officeart/2005/8/layout/list1"/>
    <dgm:cxn modelId="{DBC95431-4851-4996-AC23-5C1EC55B673C}" type="presParOf" srcId="{651FD7DF-2744-463C-A634-5E4E39AAC14B}" destId="{A30EB9D6-0A60-4E4A-9847-60F99B5219DD}" srcOrd="10" destOrd="0" presId="urn:microsoft.com/office/officeart/2005/8/layout/list1"/>
    <dgm:cxn modelId="{333E873C-60C3-4BB9-ABB5-E03146F9C8D4}" type="presParOf" srcId="{651FD7DF-2744-463C-A634-5E4E39AAC14B}" destId="{13650C27-7C75-473A-A919-BE0B986D6588}" srcOrd="11" destOrd="0" presId="urn:microsoft.com/office/officeart/2005/8/layout/list1"/>
    <dgm:cxn modelId="{5C8A9E97-E9F1-474C-946B-FDBED8FE7237}" type="presParOf" srcId="{651FD7DF-2744-463C-A634-5E4E39AAC14B}" destId="{798FDBFA-649D-4B43-8C70-9BC915173FBF}" srcOrd="12" destOrd="0" presId="urn:microsoft.com/office/officeart/2005/8/layout/list1"/>
    <dgm:cxn modelId="{D9B5B8FB-ED7F-4967-80DA-3234AEAD8325}" type="presParOf" srcId="{798FDBFA-649D-4B43-8C70-9BC915173FBF}" destId="{3FA49414-6C6C-4376-89A4-0F2FCF060659}" srcOrd="0" destOrd="0" presId="urn:microsoft.com/office/officeart/2005/8/layout/list1"/>
    <dgm:cxn modelId="{DDF0A9A5-6659-42A2-B001-442C824E032E}" type="presParOf" srcId="{798FDBFA-649D-4B43-8C70-9BC915173FBF}" destId="{2C8EDEB9-FB53-4FAB-B96E-B815FF0ED572}" srcOrd="1" destOrd="0" presId="urn:microsoft.com/office/officeart/2005/8/layout/list1"/>
    <dgm:cxn modelId="{2DDFCDE5-1926-4694-9D94-C1707A34F7C0}" type="presParOf" srcId="{651FD7DF-2744-463C-A634-5E4E39AAC14B}" destId="{CA873568-E20B-48FF-90AE-E457D6CA20B8}" srcOrd="13" destOrd="0" presId="urn:microsoft.com/office/officeart/2005/8/layout/list1"/>
    <dgm:cxn modelId="{89D83C54-9AFC-42CF-B33E-011A5B1CDB66}" type="presParOf" srcId="{651FD7DF-2744-463C-A634-5E4E39AAC14B}" destId="{9C7FEC73-415C-42EF-912F-E1582BEFD44D}" srcOrd="14" destOrd="0" presId="urn:microsoft.com/office/officeart/2005/8/layout/list1"/>
    <dgm:cxn modelId="{21FAB86B-B03B-4952-B56E-891CC29BA1E0}" type="presParOf" srcId="{651FD7DF-2744-463C-A634-5E4E39AAC14B}" destId="{8B9EAB71-D712-4692-A244-E68EDD70930F}" srcOrd="15" destOrd="0" presId="urn:microsoft.com/office/officeart/2005/8/layout/list1"/>
    <dgm:cxn modelId="{D8D74DF5-C111-412C-9BBA-D29933F17386}" type="presParOf" srcId="{651FD7DF-2744-463C-A634-5E4E39AAC14B}" destId="{410DECC9-37FD-4977-A138-952097372463}" srcOrd="16" destOrd="0" presId="urn:microsoft.com/office/officeart/2005/8/layout/list1"/>
    <dgm:cxn modelId="{881784B0-9FEB-4B5F-8B7B-8C1C56F46C9B}" type="presParOf" srcId="{410DECC9-37FD-4977-A138-952097372463}" destId="{FBC25F65-1D39-4543-9569-73AA4E6D55DF}" srcOrd="0" destOrd="0" presId="urn:microsoft.com/office/officeart/2005/8/layout/list1"/>
    <dgm:cxn modelId="{682C3A16-AFAB-49A0-A9AB-075D4894FC55}" type="presParOf" srcId="{410DECC9-37FD-4977-A138-952097372463}" destId="{CD2FF611-D098-4908-9764-E01851CEE53B}" srcOrd="1" destOrd="0" presId="urn:microsoft.com/office/officeart/2005/8/layout/list1"/>
    <dgm:cxn modelId="{812DBD87-03A4-4302-806F-60A496F95846}" type="presParOf" srcId="{651FD7DF-2744-463C-A634-5E4E39AAC14B}" destId="{038C897C-3D22-472A-8EBF-76053AC34DFE}" srcOrd="17" destOrd="0" presId="urn:microsoft.com/office/officeart/2005/8/layout/list1"/>
    <dgm:cxn modelId="{AE034D56-69B3-48D8-A038-6B34E2B4FCFC}" type="presParOf" srcId="{651FD7DF-2744-463C-A634-5E4E39AAC14B}" destId="{574BAADF-318D-409A-9B0A-AE77B63ECDCF}"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BB66D03-0031-4683-BA02-0CC3921F577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53B8FDE9-53D9-4F48-836D-6380844CAA84}">
      <dgm:prSet phldrT="[Texto]" custT="1"/>
      <dgm:spPr/>
      <dgm:t>
        <a:bodyPr/>
        <a:lstStyle/>
        <a:p>
          <a:r>
            <a:rPr lang="es-EC" sz="1200" dirty="0" smtClean="0"/>
            <a:t>Se recomienda que tanto las empresas de la industria textil y las tiendas de ropa destinen un porcentaje del presupuesto para la ejecución de estudios enfocados en el comportamiento de compra de jóvenes, debido a que éste se ve influenciado por deseos específicos y la búsqueda que implica su satisfacción, además de motivaciones que los llevan a elegir marcas determinadas.</a:t>
          </a:r>
          <a:endParaRPr lang="es-ES" sz="1200" dirty="0"/>
        </a:p>
      </dgm:t>
    </dgm:pt>
    <dgm:pt modelId="{3D1A1D4D-0154-4527-BA14-2769C0B9E90C}" type="parTrans" cxnId="{8C6E5B92-120A-4CB4-939E-B4640A45524C}">
      <dgm:prSet/>
      <dgm:spPr/>
      <dgm:t>
        <a:bodyPr/>
        <a:lstStyle/>
        <a:p>
          <a:endParaRPr lang="es-ES" sz="2800"/>
        </a:p>
      </dgm:t>
    </dgm:pt>
    <dgm:pt modelId="{6C32964E-53D8-4AC7-95F6-C25BC2D2E7D2}" type="sibTrans" cxnId="{8C6E5B92-120A-4CB4-939E-B4640A45524C}">
      <dgm:prSet/>
      <dgm:spPr/>
      <dgm:t>
        <a:bodyPr/>
        <a:lstStyle/>
        <a:p>
          <a:endParaRPr lang="es-ES" sz="2800"/>
        </a:p>
      </dgm:t>
    </dgm:pt>
    <dgm:pt modelId="{93CDF74B-39D3-443F-B68F-D2DE83351002}">
      <dgm:prSet phldrT="[Texto]" custT="1"/>
      <dgm:spPr/>
      <dgm:t>
        <a:bodyPr/>
        <a:lstStyle/>
        <a:p>
          <a:r>
            <a:rPr lang="es-EC" sz="1200" dirty="0" smtClean="0"/>
            <a:t>Es importante que dentro de los planes operativos de cada una de las tiendas del Centro Comercial El Condado se contemple el desarrollo de una investigación que permita determinar de forma precisa las diferentes motivaciones, intereses, actividades y opiniones de su mercado objetivo</a:t>
          </a:r>
          <a:endParaRPr lang="es-ES" sz="1200" dirty="0"/>
        </a:p>
      </dgm:t>
    </dgm:pt>
    <dgm:pt modelId="{CA561FED-B810-4DB3-B303-ED517B586A4A}" type="parTrans" cxnId="{1100C0A8-3767-4C41-A8A7-1C34496743F5}">
      <dgm:prSet/>
      <dgm:spPr/>
      <dgm:t>
        <a:bodyPr/>
        <a:lstStyle/>
        <a:p>
          <a:endParaRPr lang="es-ES" sz="2800"/>
        </a:p>
      </dgm:t>
    </dgm:pt>
    <dgm:pt modelId="{5D47F988-F10E-4F6C-BA13-5D519A2F8890}" type="sibTrans" cxnId="{1100C0A8-3767-4C41-A8A7-1C34496743F5}">
      <dgm:prSet/>
      <dgm:spPr/>
      <dgm:t>
        <a:bodyPr/>
        <a:lstStyle/>
        <a:p>
          <a:endParaRPr lang="es-ES" sz="2800"/>
        </a:p>
      </dgm:t>
    </dgm:pt>
    <dgm:pt modelId="{19A5DDD3-EAA9-4B6F-B241-64EB591A9AC2}">
      <dgm:prSet phldrT="[Texto]" custT="1"/>
      <dgm:spPr/>
      <dgm:t>
        <a:bodyPr/>
        <a:lstStyle/>
        <a:p>
          <a:r>
            <a:rPr lang="es-EC" sz="1200" dirty="0" smtClean="0"/>
            <a:t>Se recomienda desarrollar un estudio de comportamiento de compra enfocado en los adolescentes de 13 a 18 años de edad, para comprender de mejor manera su proceso de toma de decisiones frente a la oferta de las tiendas de ropa casual, debido a que constituyen un segmento más amplio</a:t>
          </a:r>
          <a:endParaRPr lang="es-ES" sz="1200" dirty="0"/>
        </a:p>
      </dgm:t>
    </dgm:pt>
    <dgm:pt modelId="{4F3699EF-7239-4CBC-B977-E811F0422886}" type="parTrans" cxnId="{5F2A9068-CB91-4D20-96D2-2CAB6F599B05}">
      <dgm:prSet/>
      <dgm:spPr/>
      <dgm:t>
        <a:bodyPr/>
        <a:lstStyle/>
        <a:p>
          <a:endParaRPr lang="es-ES" sz="2800"/>
        </a:p>
      </dgm:t>
    </dgm:pt>
    <dgm:pt modelId="{FBDED675-01F0-48DD-A8AB-51C91F53982B}" type="sibTrans" cxnId="{5F2A9068-CB91-4D20-96D2-2CAB6F599B05}">
      <dgm:prSet/>
      <dgm:spPr/>
      <dgm:t>
        <a:bodyPr/>
        <a:lstStyle/>
        <a:p>
          <a:endParaRPr lang="es-ES" sz="2800"/>
        </a:p>
      </dgm:t>
    </dgm:pt>
    <dgm:pt modelId="{04BDAD12-742A-4D25-8094-863BEAF3B186}">
      <dgm:prSet phldrT="[Texto]" custT="1"/>
      <dgm:spPr/>
      <dgm:t>
        <a:bodyPr/>
        <a:lstStyle/>
        <a:p>
          <a:r>
            <a:rPr lang="es-EC" sz="1200" dirty="0" smtClean="0"/>
            <a:t>Ahora que se conoce el nivel de gasto en el segmento objeto de estudio, es recomendable que las tiendas de ropa casual apliquen promociones y descuentos que aumenten el atractivo de su oferta y de la tienda.</a:t>
          </a:r>
          <a:endParaRPr lang="es-ES" sz="1200" dirty="0"/>
        </a:p>
      </dgm:t>
    </dgm:pt>
    <dgm:pt modelId="{02CE2952-065F-47C3-956C-FAE8B44334CE}" type="parTrans" cxnId="{BE822DBD-8939-455D-B4A5-E182171059C8}">
      <dgm:prSet/>
      <dgm:spPr/>
      <dgm:t>
        <a:bodyPr/>
        <a:lstStyle/>
        <a:p>
          <a:endParaRPr lang="es-ES" sz="2800"/>
        </a:p>
      </dgm:t>
    </dgm:pt>
    <dgm:pt modelId="{73DE85C7-D208-46AD-AD18-B2320B164A24}" type="sibTrans" cxnId="{BE822DBD-8939-455D-B4A5-E182171059C8}">
      <dgm:prSet/>
      <dgm:spPr/>
      <dgm:t>
        <a:bodyPr/>
        <a:lstStyle/>
        <a:p>
          <a:endParaRPr lang="es-ES" sz="2800"/>
        </a:p>
      </dgm:t>
    </dgm:pt>
    <dgm:pt modelId="{55532921-2E8D-4DAF-962A-A1FE9B494EB0}">
      <dgm:prSet custT="1"/>
      <dgm:spPr/>
      <dgm:t>
        <a:bodyPr/>
        <a:lstStyle/>
        <a:p>
          <a:r>
            <a:rPr lang="es-EC" sz="1200" dirty="0" smtClean="0"/>
            <a:t>En base a los resultados, se recomienda la contratación de personal que se encargue de impulsar la oferta de colecciones que posee la tienda de ropa, de tal manera que se pueda incrementar la afluencia de personas y lograr los objetivos de venta propuestos.</a:t>
          </a:r>
          <a:endParaRPr lang="es-ES" sz="1200" dirty="0"/>
        </a:p>
      </dgm:t>
    </dgm:pt>
    <dgm:pt modelId="{E36F8A8E-90BF-4DDD-A077-BB731C6BC4D1}" type="parTrans" cxnId="{8BD37FBA-07B5-4DFE-813A-C00927DCF9D7}">
      <dgm:prSet/>
      <dgm:spPr/>
      <dgm:t>
        <a:bodyPr/>
        <a:lstStyle/>
        <a:p>
          <a:endParaRPr lang="es-ES" sz="2800"/>
        </a:p>
      </dgm:t>
    </dgm:pt>
    <dgm:pt modelId="{23541C88-7BA9-4297-928D-7692CCA92422}" type="sibTrans" cxnId="{8BD37FBA-07B5-4DFE-813A-C00927DCF9D7}">
      <dgm:prSet/>
      <dgm:spPr/>
      <dgm:t>
        <a:bodyPr/>
        <a:lstStyle/>
        <a:p>
          <a:endParaRPr lang="es-ES" sz="2800"/>
        </a:p>
      </dgm:t>
    </dgm:pt>
    <dgm:pt modelId="{7268C446-3087-4D78-8C91-638BC117CECC}" type="pres">
      <dgm:prSet presAssocID="{4BB66D03-0031-4683-BA02-0CC3921F5773}" presName="linear" presStyleCnt="0">
        <dgm:presLayoutVars>
          <dgm:dir/>
          <dgm:animLvl val="lvl"/>
          <dgm:resizeHandles val="exact"/>
        </dgm:presLayoutVars>
      </dgm:prSet>
      <dgm:spPr/>
      <dgm:t>
        <a:bodyPr/>
        <a:lstStyle/>
        <a:p>
          <a:endParaRPr lang="es-ES"/>
        </a:p>
      </dgm:t>
    </dgm:pt>
    <dgm:pt modelId="{B9A8E555-5B79-407D-8C03-5A56AE5091B0}" type="pres">
      <dgm:prSet presAssocID="{53B8FDE9-53D9-4F48-836D-6380844CAA84}" presName="parentLin" presStyleCnt="0"/>
      <dgm:spPr/>
    </dgm:pt>
    <dgm:pt modelId="{0F98E926-DF6C-42BA-8353-5FDEC729DF67}" type="pres">
      <dgm:prSet presAssocID="{53B8FDE9-53D9-4F48-836D-6380844CAA84}" presName="parentLeftMargin" presStyleLbl="node1" presStyleIdx="0" presStyleCnt="5"/>
      <dgm:spPr/>
      <dgm:t>
        <a:bodyPr/>
        <a:lstStyle/>
        <a:p>
          <a:endParaRPr lang="es-ES"/>
        </a:p>
      </dgm:t>
    </dgm:pt>
    <dgm:pt modelId="{906CA1AB-A2D0-48EA-8C8C-F9FBB4B6BBF8}" type="pres">
      <dgm:prSet presAssocID="{53B8FDE9-53D9-4F48-836D-6380844CAA84}" presName="parentText" presStyleLbl="node1" presStyleIdx="0" presStyleCnt="5" custScaleX="128445">
        <dgm:presLayoutVars>
          <dgm:chMax val="0"/>
          <dgm:bulletEnabled val="1"/>
        </dgm:presLayoutVars>
      </dgm:prSet>
      <dgm:spPr/>
      <dgm:t>
        <a:bodyPr/>
        <a:lstStyle/>
        <a:p>
          <a:endParaRPr lang="es-ES"/>
        </a:p>
      </dgm:t>
    </dgm:pt>
    <dgm:pt modelId="{F48215FB-427F-4D65-90C0-A5F0934E3673}" type="pres">
      <dgm:prSet presAssocID="{53B8FDE9-53D9-4F48-836D-6380844CAA84}" presName="negativeSpace" presStyleCnt="0"/>
      <dgm:spPr/>
    </dgm:pt>
    <dgm:pt modelId="{60892268-4A0F-4D67-9CD5-753DD9B308FF}" type="pres">
      <dgm:prSet presAssocID="{53B8FDE9-53D9-4F48-836D-6380844CAA84}" presName="childText" presStyleLbl="conFgAcc1" presStyleIdx="0" presStyleCnt="5">
        <dgm:presLayoutVars>
          <dgm:bulletEnabled val="1"/>
        </dgm:presLayoutVars>
      </dgm:prSet>
      <dgm:spPr/>
    </dgm:pt>
    <dgm:pt modelId="{B089FBE3-ED30-4760-A96C-98672B7BEDEF}" type="pres">
      <dgm:prSet presAssocID="{6C32964E-53D8-4AC7-95F6-C25BC2D2E7D2}" presName="spaceBetweenRectangles" presStyleCnt="0"/>
      <dgm:spPr/>
    </dgm:pt>
    <dgm:pt modelId="{B43CB9C7-C4CF-4842-87FC-32C5C6AE38E9}" type="pres">
      <dgm:prSet presAssocID="{93CDF74B-39D3-443F-B68F-D2DE83351002}" presName="parentLin" presStyleCnt="0"/>
      <dgm:spPr/>
    </dgm:pt>
    <dgm:pt modelId="{C1DC87B5-D47D-416E-8EE3-A34EB8C3B8B4}" type="pres">
      <dgm:prSet presAssocID="{93CDF74B-39D3-443F-B68F-D2DE83351002}" presName="parentLeftMargin" presStyleLbl="node1" presStyleIdx="0" presStyleCnt="5"/>
      <dgm:spPr/>
      <dgm:t>
        <a:bodyPr/>
        <a:lstStyle/>
        <a:p>
          <a:endParaRPr lang="es-ES"/>
        </a:p>
      </dgm:t>
    </dgm:pt>
    <dgm:pt modelId="{6A5C0D71-D65D-48C5-ACD4-A3BF734986DE}" type="pres">
      <dgm:prSet presAssocID="{93CDF74B-39D3-443F-B68F-D2DE83351002}" presName="parentText" presStyleLbl="node1" presStyleIdx="1" presStyleCnt="5" custScaleX="128445">
        <dgm:presLayoutVars>
          <dgm:chMax val="0"/>
          <dgm:bulletEnabled val="1"/>
        </dgm:presLayoutVars>
      </dgm:prSet>
      <dgm:spPr/>
      <dgm:t>
        <a:bodyPr/>
        <a:lstStyle/>
        <a:p>
          <a:endParaRPr lang="es-ES"/>
        </a:p>
      </dgm:t>
    </dgm:pt>
    <dgm:pt modelId="{98BD0FAD-F1E2-4EC1-B042-14611B2F153B}" type="pres">
      <dgm:prSet presAssocID="{93CDF74B-39D3-443F-B68F-D2DE83351002}" presName="negativeSpace" presStyleCnt="0"/>
      <dgm:spPr/>
    </dgm:pt>
    <dgm:pt modelId="{8E7264A8-5E86-42DE-AE69-AC0725BD6EB1}" type="pres">
      <dgm:prSet presAssocID="{93CDF74B-39D3-443F-B68F-D2DE83351002}" presName="childText" presStyleLbl="conFgAcc1" presStyleIdx="1" presStyleCnt="5">
        <dgm:presLayoutVars>
          <dgm:bulletEnabled val="1"/>
        </dgm:presLayoutVars>
      </dgm:prSet>
      <dgm:spPr/>
    </dgm:pt>
    <dgm:pt modelId="{29FE9309-E411-40AB-9B3A-673F2E5BF685}" type="pres">
      <dgm:prSet presAssocID="{5D47F988-F10E-4F6C-BA13-5D519A2F8890}" presName="spaceBetweenRectangles" presStyleCnt="0"/>
      <dgm:spPr/>
    </dgm:pt>
    <dgm:pt modelId="{3C375FA6-4F85-4C0B-9813-3C07B63E9B8F}" type="pres">
      <dgm:prSet presAssocID="{19A5DDD3-EAA9-4B6F-B241-64EB591A9AC2}" presName="parentLin" presStyleCnt="0"/>
      <dgm:spPr/>
    </dgm:pt>
    <dgm:pt modelId="{66A8367F-626B-402D-877A-DABB1B55737F}" type="pres">
      <dgm:prSet presAssocID="{19A5DDD3-EAA9-4B6F-B241-64EB591A9AC2}" presName="parentLeftMargin" presStyleLbl="node1" presStyleIdx="1" presStyleCnt="5"/>
      <dgm:spPr/>
      <dgm:t>
        <a:bodyPr/>
        <a:lstStyle/>
        <a:p>
          <a:endParaRPr lang="es-ES"/>
        </a:p>
      </dgm:t>
    </dgm:pt>
    <dgm:pt modelId="{25B04AA5-F20C-417D-9029-C949FB89C8EC}" type="pres">
      <dgm:prSet presAssocID="{19A5DDD3-EAA9-4B6F-B241-64EB591A9AC2}" presName="parentText" presStyleLbl="node1" presStyleIdx="2" presStyleCnt="5" custScaleX="127813">
        <dgm:presLayoutVars>
          <dgm:chMax val="0"/>
          <dgm:bulletEnabled val="1"/>
        </dgm:presLayoutVars>
      </dgm:prSet>
      <dgm:spPr/>
      <dgm:t>
        <a:bodyPr/>
        <a:lstStyle/>
        <a:p>
          <a:endParaRPr lang="es-ES"/>
        </a:p>
      </dgm:t>
    </dgm:pt>
    <dgm:pt modelId="{DA28316D-87B0-447A-90C2-03558A2E1F16}" type="pres">
      <dgm:prSet presAssocID="{19A5DDD3-EAA9-4B6F-B241-64EB591A9AC2}" presName="negativeSpace" presStyleCnt="0"/>
      <dgm:spPr/>
    </dgm:pt>
    <dgm:pt modelId="{5CDED7B2-48C3-4434-B7E3-0B5220055665}" type="pres">
      <dgm:prSet presAssocID="{19A5DDD3-EAA9-4B6F-B241-64EB591A9AC2}" presName="childText" presStyleLbl="conFgAcc1" presStyleIdx="2" presStyleCnt="5">
        <dgm:presLayoutVars>
          <dgm:bulletEnabled val="1"/>
        </dgm:presLayoutVars>
      </dgm:prSet>
      <dgm:spPr/>
    </dgm:pt>
    <dgm:pt modelId="{8ABCEAAB-920E-43C5-8DF8-D4246DBA3446}" type="pres">
      <dgm:prSet presAssocID="{FBDED675-01F0-48DD-A8AB-51C91F53982B}" presName="spaceBetweenRectangles" presStyleCnt="0"/>
      <dgm:spPr/>
    </dgm:pt>
    <dgm:pt modelId="{B3C2ED5D-7EAA-4E94-938D-B780168CEFCB}" type="pres">
      <dgm:prSet presAssocID="{04BDAD12-742A-4D25-8094-863BEAF3B186}" presName="parentLin" presStyleCnt="0"/>
      <dgm:spPr/>
    </dgm:pt>
    <dgm:pt modelId="{9B704D05-DDA5-4F67-A960-4301BEF8AA6B}" type="pres">
      <dgm:prSet presAssocID="{04BDAD12-742A-4D25-8094-863BEAF3B186}" presName="parentLeftMargin" presStyleLbl="node1" presStyleIdx="2" presStyleCnt="5"/>
      <dgm:spPr/>
      <dgm:t>
        <a:bodyPr/>
        <a:lstStyle/>
        <a:p>
          <a:endParaRPr lang="es-ES"/>
        </a:p>
      </dgm:t>
    </dgm:pt>
    <dgm:pt modelId="{A265036A-B269-4CB3-9820-1A209535AAAA}" type="pres">
      <dgm:prSet presAssocID="{04BDAD12-742A-4D25-8094-863BEAF3B186}" presName="parentText" presStyleLbl="node1" presStyleIdx="3" presStyleCnt="5" custScaleX="127642">
        <dgm:presLayoutVars>
          <dgm:chMax val="0"/>
          <dgm:bulletEnabled val="1"/>
        </dgm:presLayoutVars>
      </dgm:prSet>
      <dgm:spPr/>
      <dgm:t>
        <a:bodyPr/>
        <a:lstStyle/>
        <a:p>
          <a:endParaRPr lang="es-ES"/>
        </a:p>
      </dgm:t>
    </dgm:pt>
    <dgm:pt modelId="{AF1F14B9-F2FC-4AE6-A5B6-1FA2645145CE}" type="pres">
      <dgm:prSet presAssocID="{04BDAD12-742A-4D25-8094-863BEAF3B186}" presName="negativeSpace" presStyleCnt="0"/>
      <dgm:spPr/>
    </dgm:pt>
    <dgm:pt modelId="{EA82EC87-E318-45F7-A1C8-6B00D834B399}" type="pres">
      <dgm:prSet presAssocID="{04BDAD12-742A-4D25-8094-863BEAF3B186}" presName="childText" presStyleLbl="conFgAcc1" presStyleIdx="3" presStyleCnt="5">
        <dgm:presLayoutVars>
          <dgm:bulletEnabled val="1"/>
        </dgm:presLayoutVars>
      </dgm:prSet>
      <dgm:spPr/>
    </dgm:pt>
    <dgm:pt modelId="{357EB78C-AFF5-4C79-92BC-069D153EEB8F}" type="pres">
      <dgm:prSet presAssocID="{73DE85C7-D208-46AD-AD18-B2320B164A24}" presName="spaceBetweenRectangles" presStyleCnt="0"/>
      <dgm:spPr/>
    </dgm:pt>
    <dgm:pt modelId="{6ACA6108-0A16-436C-B8D2-B82116F2A0A4}" type="pres">
      <dgm:prSet presAssocID="{55532921-2E8D-4DAF-962A-A1FE9B494EB0}" presName="parentLin" presStyleCnt="0"/>
      <dgm:spPr/>
    </dgm:pt>
    <dgm:pt modelId="{BD21ED9B-2EB2-44FE-B08C-7DBA36EF3CBC}" type="pres">
      <dgm:prSet presAssocID="{55532921-2E8D-4DAF-962A-A1FE9B494EB0}" presName="parentLeftMargin" presStyleLbl="node1" presStyleIdx="3" presStyleCnt="5"/>
      <dgm:spPr/>
    </dgm:pt>
    <dgm:pt modelId="{A480D2AA-3E64-4974-880E-144AAD4F01C5}" type="pres">
      <dgm:prSet presAssocID="{55532921-2E8D-4DAF-962A-A1FE9B494EB0}" presName="parentText" presStyleLbl="node1" presStyleIdx="4" presStyleCnt="5" custScaleX="127812">
        <dgm:presLayoutVars>
          <dgm:chMax val="0"/>
          <dgm:bulletEnabled val="1"/>
        </dgm:presLayoutVars>
      </dgm:prSet>
      <dgm:spPr/>
      <dgm:t>
        <a:bodyPr/>
        <a:lstStyle/>
        <a:p>
          <a:endParaRPr lang="es-ES"/>
        </a:p>
      </dgm:t>
    </dgm:pt>
    <dgm:pt modelId="{CAFDA7A3-ED2C-4136-8DDD-04C7E4B73113}" type="pres">
      <dgm:prSet presAssocID="{55532921-2E8D-4DAF-962A-A1FE9B494EB0}" presName="negativeSpace" presStyleCnt="0"/>
      <dgm:spPr/>
    </dgm:pt>
    <dgm:pt modelId="{F2634F7C-0DEE-4A47-AF37-6AFA1A57B559}" type="pres">
      <dgm:prSet presAssocID="{55532921-2E8D-4DAF-962A-A1FE9B494EB0}" presName="childText" presStyleLbl="conFgAcc1" presStyleIdx="4" presStyleCnt="5">
        <dgm:presLayoutVars>
          <dgm:bulletEnabled val="1"/>
        </dgm:presLayoutVars>
      </dgm:prSet>
      <dgm:spPr/>
    </dgm:pt>
  </dgm:ptLst>
  <dgm:cxnLst>
    <dgm:cxn modelId="{1100C0A8-3767-4C41-A8A7-1C34496743F5}" srcId="{4BB66D03-0031-4683-BA02-0CC3921F5773}" destId="{93CDF74B-39D3-443F-B68F-D2DE83351002}" srcOrd="1" destOrd="0" parTransId="{CA561FED-B810-4DB3-B303-ED517B586A4A}" sibTransId="{5D47F988-F10E-4F6C-BA13-5D519A2F8890}"/>
    <dgm:cxn modelId="{086CA75B-92CD-42A2-9307-B32D1299A2C0}" type="presOf" srcId="{55532921-2E8D-4DAF-962A-A1FE9B494EB0}" destId="{A480D2AA-3E64-4974-880E-144AAD4F01C5}" srcOrd="1" destOrd="0" presId="urn:microsoft.com/office/officeart/2005/8/layout/list1"/>
    <dgm:cxn modelId="{8C6E5B92-120A-4CB4-939E-B4640A45524C}" srcId="{4BB66D03-0031-4683-BA02-0CC3921F5773}" destId="{53B8FDE9-53D9-4F48-836D-6380844CAA84}" srcOrd="0" destOrd="0" parTransId="{3D1A1D4D-0154-4527-BA14-2769C0B9E90C}" sibTransId="{6C32964E-53D8-4AC7-95F6-C25BC2D2E7D2}"/>
    <dgm:cxn modelId="{8BD37FBA-07B5-4DFE-813A-C00927DCF9D7}" srcId="{4BB66D03-0031-4683-BA02-0CC3921F5773}" destId="{55532921-2E8D-4DAF-962A-A1FE9B494EB0}" srcOrd="4" destOrd="0" parTransId="{E36F8A8E-90BF-4DDD-A077-BB731C6BC4D1}" sibTransId="{23541C88-7BA9-4297-928D-7692CCA92422}"/>
    <dgm:cxn modelId="{3D2A76C0-EF6C-4C11-B321-7A1ED2D78FBC}" type="presOf" srcId="{04BDAD12-742A-4D25-8094-863BEAF3B186}" destId="{9B704D05-DDA5-4F67-A960-4301BEF8AA6B}" srcOrd="0" destOrd="0" presId="urn:microsoft.com/office/officeart/2005/8/layout/list1"/>
    <dgm:cxn modelId="{EE42C5E2-9E71-4D68-A576-0AD7789FF6E7}" type="presOf" srcId="{93CDF74B-39D3-443F-B68F-D2DE83351002}" destId="{C1DC87B5-D47D-416E-8EE3-A34EB8C3B8B4}" srcOrd="0" destOrd="0" presId="urn:microsoft.com/office/officeart/2005/8/layout/list1"/>
    <dgm:cxn modelId="{863ED3F5-32DC-4F5F-B84D-3FE2F8910A5F}" type="presOf" srcId="{55532921-2E8D-4DAF-962A-A1FE9B494EB0}" destId="{BD21ED9B-2EB2-44FE-B08C-7DBA36EF3CBC}" srcOrd="0" destOrd="0" presId="urn:microsoft.com/office/officeart/2005/8/layout/list1"/>
    <dgm:cxn modelId="{BE822DBD-8939-455D-B4A5-E182171059C8}" srcId="{4BB66D03-0031-4683-BA02-0CC3921F5773}" destId="{04BDAD12-742A-4D25-8094-863BEAF3B186}" srcOrd="3" destOrd="0" parTransId="{02CE2952-065F-47C3-956C-FAE8B44334CE}" sibTransId="{73DE85C7-D208-46AD-AD18-B2320B164A24}"/>
    <dgm:cxn modelId="{6FC766AF-511C-4E41-BBAB-A4D9085748CF}" type="presOf" srcId="{19A5DDD3-EAA9-4B6F-B241-64EB591A9AC2}" destId="{25B04AA5-F20C-417D-9029-C949FB89C8EC}" srcOrd="1" destOrd="0" presId="urn:microsoft.com/office/officeart/2005/8/layout/list1"/>
    <dgm:cxn modelId="{E65DB000-2D5C-42A4-9132-0AAD45A8D44C}" type="presOf" srcId="{53B8FDE9-53D9-4F48-836D-6380844CAA84}" destId="{0F98E926-DF6C-42BA-8353-5FDEC729DF67}" srcOrd="0" destOrd="0" presId="urn:microsoft.com/office/officeart/2005/8/layout/list1"/>
    <dgm:cxn modelId="{01394E44-1D3F-4084-881A-2C58C2ACF1D0}" type="presOf" srcId="{4BB66D03-0031-4683-BA02-0CC3921F5773}" destId="{7268C446-3087-4D78-8C91-638BC117CECC}" srcOrd="0" destOrd="0" presId="urn:microsoft.com/office/officeart/2005/8/layout/list1"/>
    <dgm:cxn modelId="{5F2A9068-CB91-4D20-96D2-2CAB6F599B05}" srcId="{4BB66D03-0031-4683-BA02-0CC3921F5773}" destId="{19A5DDD3-EAA9-4B6F-B241-64EB591A9AC2}" srcOrd="2" destOrd="0" parTransId="{4F3699EF-7239-4CBC-B977-E811F0422886}" sibTransId="{FBDED675-01F0-48DD-A8AB-51C91F53982B}"/>
    <dgm:cxn modelId="{9E41192F-2A09-41D9-AEA5-C0C728076A6D}" type="presOf" srcId="{19A5DDD3-EAA9-4B6F-B241-64EB591A9AC2}" destId="{66A8367F-626B-402D-877A-DABB1B55737F}" srcOrd="0" destOrd="0" presId="urn:microsoft.com/office/officeart/2005/8/layout/list1"/>
    <dgm:cxn modelId="{796D2F3F-C25E-456A-840D-EF1B16840ECD}" type="presOf" srcId="{53B8FDE9-53D9-4F48-836D-6380844CAA84}" destId="{906CA1AB-A2D0-48EA-8C8C-F9FBB4B6BBF8}" srcOrd="1" destOrd="0" presId="urn:microsoft.com/office/officeart/2005/8/layout/list1"/>
    <dgm:cxn modelId="{F27AECB7-D18B-4760-90B1-149D55566C59}" type="presOf" srcId="{04BDAD12-742A-4D25-8094-863BEAF3B186}" destId="{A265036A-B269-4CB3-9820-1A209535AAAA}" srcOrd="1" destOrd="0" presId="urn:microsoft.com/office/officeart/2005/8/layout/list1"/>
    <dgm:cxn modelId="{6DDA9391-0DFD-463C-8ABC-7B1DA74E34CC}" type="presOf" srcId="{93CDF74B-39D3-443F-B68F-D2DE83351002}" destId="{6A5C0D71-D65D-48C5-ACD4-A3BF734986DE}" srcOrd="1" destOrd="0" presId="urn:microsoft.com/office/officeart/2005/8/layout/list1"/>
    <dgm:cxn modelId="{13F99BDD-8364-47B8-B010-3D43DA282711}" type="presParOf" srcId="{7268C446-3087-4D78-8C91-638BC117CECC}" destId="{B9A8E555-5B79-407D-8C03-5A56AE5091B0}" srcOrd="0" destOrd="0" presId="urn:microsoft.com/office/officeart/2005/8/layout/list1"/>
    <dgm:cxn modelId="{0C8769BB-1FC2-4CC1-ACE5-A1BA49E940CC}" type="presParOf" srcId="{B9A8E555-5B79-407D-8C03-5A56AE5091B0}" destId="{0F98E926-DF6C-42BA-8353-5FDEC729DF67}" srcOrd="0" destOrd="0" presId="urn:microsoft.com/office/officeart/2005/8/layout/list1"/>
    <dgm:cxn modelId="{C98DE15D-38D3-4CF0-B1A6-0CDED16379F5}" type="presParOf" srcId="{B9A8E555-5B79-407D-8C03-5A56AE5091B0}" destId="{906CA1AB-A2D0-48EA-8C8C-F9FBB4B6BBF8}" srcOrd="1" destOrd="0" presId="urn:microsoft.com/office/officeart/2005/8/layout/list1"/>
    <dgm:cxn modelId="{9E6DCFAE-1BB3-4E7B-9797-1CD6E52A14DD}" type="presParOf" srcId="{7268C446-3087-4D78-8C91-638BC117CECC}" destId="{F48215FB-427F-4D65-90C0-A5F0934E3673}" srcOrd="1" destOrd="0" presId="urn:microsoft.com/office/officeart/2005/8/layout/list1"/>
    <dgm:cxn modelId="{8C4CCFEE-A4FC-4A07-903F-47C6D8AFA823}" type="presParOf" srcId="{7268C446-3087-4D78-8C91-638BC117CECC}" destId="{60892268-4A0F-4D67-9CD5-753DD9B308FF}" srcOrd="2" destOrd="0" presId="urn:microsoft.com/office/officeart/2005/8/layout/list1"/>
    <dgm:cxn modelId="{B9AEDA52-D02B-49B1-A4AA-4AF0959841BB}" type="presParOf" srcId="{7268C446-3087-4D78-8C91-638BC117CECC}" destId="{B089FBE3-ED30-4760-A96C-98672B7BEDEF}" srcOrd="3" destOrd="0" presId="urn:microsoft.com/office/officeart/2005/8/layout/list1"/>
    <dgm:cxn modelId="{CB4E8767-E0B8-46F0-9FF2-419326DB50D3}" type="presParOf" srcId="{7268C446-3087-4D78-8C91-638BC117CECC}" destId="{B43CB9C7-C4CF-4842-87FC-32C5C6AE38E9}" srcOrd="4" destOrd="0" presId="urn:microsoft.com/office/officeart/2005/8/layout/list1"/>
    <dgm:cxn modelId="{EB61A09E-B256-4207-90F8-F9735C420C20}" type="presParOf" srcId="{B43CB9C7-C4CF-4842-87FC-32C5C6AE38E9}" destId="{C1DC87B5-D47D-416E-8EE3-A34EB8C3B8B4}" srcOrd="0" destOrd="0" presId="urn:microsoft.com/office/officeart/2005/8/layout/list1"/>
    <dgm:cxn modelId="{D43A1ED4-CC1B-47BE-9B5A-D9B8568879E3}" type="presParOf" srcId="{B43CB9C7-C4CF-4842-87FC-32C5C6AE38E9}" destId="{6A5C0D71-D65D-48C5-ACD4-A3BF734986DE}" srcOrd="1" destOrd="0" presId="urn:microsoft.com/office/officeart/2005/8/layout/list1"/>
    <dgm:cxn modelId="{EAFF20D5-40C3-4554-A09D-9F16B8CD708F}" type="presParOf" srcId="{7268C446-3087-4D78-8C91-638BC117CECC}" destId="{98BD0FAD-F1E2-4EC1-B042-14611B2F153B}" srcOrd="5" destOrd="0" presId="urn:microsoft.com/office/officeart/2005/8/layout/list1"/>
    <dgm:cxn modelId="{72F3E1BD-C069-4714-BAE3-FE9207D1E646}" type="presParOf" srcId="{7268C446-3087-4D78-8C91-638BC117CECC}" destId="{8E7264A8-5E86-42DE-AE69-AC0725BD6EB1}" srcOrd="6" destOrd="0" presId="urn:microsoft.com/office/officeart/2005/8/layout/list1"/>
    <dgm:cxn modelId="{44B86E9E-35EC-4CD7-9302-5A63E93E8BEF}" type="presParOf" srcId="{7268C446-3087-4D78-8C91-638BC117CECC}" destId="{29FE9309-E411-40AB-9B3A-673F2E5BF685}" srcOrd="7" destOrd="0" presId="urn:microsoft.com/office/officeart/2005/8/layout/list1"/>
    <dgm:cxn modelId="{419AB65A-F224-48E3-AE9D-3325183FF659}" type="presParOf" srcId="{7268C446-3087-4D78-8C91-638BC117CECC}" destId="{3C375FA6-4F85-4C0B-9813-3C07B63E9B8F}" srcOrd="8" destOrd="0" presId="urn:microsoft.com/office/officeart/2005/8/layout/list1"/>
    <dgm:cxn modelId="{B1A6ED03-829B-4A06-BC18-47355B3C56A9}" type="presParOf" srcId="{3C375FA6-4F85-4C0B-9813-3C07B63E9B8F}" destId="{66A8367F-626B-402D-877A-DABB1B55737F}" srcOrd="0" destOrd="0" presId="urn:microsoft.com/office/officeart/2005/8/layout/list1"/>
    <dgm:cxn modelId="{27EBEF03-5975-4170-A78D-4BA93DF5D518}" type="presParOf" srcId="{3C375FA6-4F85-4C0B-9813-3C07B63E9B8F}" destId="{25B04AA5-F20C-417D-9029-C949FB89C8EC}" srcOrd="1" destOrd="0" presId="urn:microsoft.com/office/officeart/2005/8/layout/list1"/>
    <dgm:cxn modelId="{672C6C84-6AA0-4ADB-9D61-FB4C9EFA8E7F}" type="presParOf" srcId="{7268C446-3087-4D78-8C91-638BC117CECC}" destId="{DA28316D-87B0-447A-90C2-03558A2E1F16}" srcOrd="9" destOrd="0" presId="urn:microsoft.com/office/officeart/2005/8/layout/list1"/>
    <dgm:cxn modelId="{2781FE4A-0A89-4F92-8B3D-5B284928A0FE}" type="presParOf" srcId="{7268C446-3087-4D78-8C91-638BC117CECC}" destId="{5CDED7B2-48C3-4434-B7E3-0B5220055665}" srcOrd="10" destOrd="0" presId="urn:microsoft.com/office/officeart/2005/8/layout/list1"/>
    <dgm:cxn modelId="{CC958A23-19E0-43B0-A44B-3F3BDA57957E}" type="presParOf" srcId="{7268C446-3087-4D78-8C91-638BC117CECC}" destId="{8ABCEAAB-920E-43C5-8DF8-D4246DBA3446}" srcOrd="11" destOrd="0" presId="urn:microsoft.com/office/officeart/2005/8/layout/list1"/>
    <dgm:cxn modelId="{2C326BD4-0C29-4448-B7B5-8246640EC966}" type="presParOf" srcId="{7268C446-3087-4D78-8C91-638BC117CECC}" destId="{B3C2ED5D-7EAA-4E94-938D-B780168CEFCB}" srcOrd="12" destOrd="0" presId="urn:microsoft.com/office/officeart/2005/8/layout/list1"/>
    <dgm:cxn modelId="{10D0FB7C-92CE-421F-90D3-3904E46D8B10}" type="presParOf" srcId="{B3C2ED5D-7EAA-4E94-938D-B780168CEFCB}" destId="{9B704D05-DDA5-4F67-A960-4301BEF8AA6B}" srcOrd="0" destOrd="0" presId="urn:microsoft.com/office/officeart/2005/8/layout/list1"/>
    <dgm:cxn modelId="{B5C0246D-394F-471C-A7F3-71B82478DA94}" type="presParOf" srcId="{B3C2ED5D-7EAA-4E94-938D-B780168CEFCB}" destId="{A265036A-B269-4CB3-9820-1A209535AAAA}" srcOrd="1" destOrd="0" presId="urn:microsoft.com/office/officeart/2005/8/layout/list1"/>
    <dgm:cxn modelId="{3A1B385E-C2E3-40F5-A94B-9A4A7B8A6649}" type="presParOf" srcId="{7268C446-3087-4D78-8C91-638BC117CECC}" destId="{AF1F14B9-F2FC-4AE6-A5B6-1FA2645145CE}" srcOrd="13" destOrd="0" presId="urn:microsoft.com/office/officeart/2005/8/layout/list1"/>
    <dgm:cxn modelId="{4111A5F9-4856-41C8-91AE-06BE24D18014}" type="presParOf" srcId="{7268C446-3087-4D78-8C91-638BC117CECC}" destId="{EA82EC87-E318-45F7-A1C8-6B00D834B399}" srcOrd="14" destOrd="0" presId="urn:microsoft.com/office/officeart/2005/8/layout/list1"/>
    <dgm:cxn modelId="{C62710F8-1467-4C5F-8912-886489AD2410}" type="presParOf" srcId="{7268C446-3087-4D78-8C91-638BC117CECC}" destId="{357EB78C-AFF5-4C79-92BC-069D153EEB8F}" srcOrd="15" destOrd="0" presId="urn:microsoft.com/office/officeart/2005/8/layout/list1"/>
    <dgm:cxn modelId="{2E37AF2E-5350-42F4-AB4E-BB6FB107C06C}" type="presParOf" srcId="{7268C446-3087-4D78-8C91-638BC117CECC}" destId="{6ACA6108-0A16-436C-B8D2-B82116F2A0A4}" srcOrd="16" destOrd="0" presId="urn:microsoft.com/office/officeart/2005/8/layout/list1"/>
    <dgm:cxn modelId="{0A33E461-2177-4308-9DAA-29FAE607D961}" type="presParOf" srcId="{6ACA6108-0A16-436C-B8D2-B82116F2A0A4}" destId="{BD21ED9B-2EB2-44FE-B08C-7DBA36EF3CBC}" srcOrd="0" destOrd="0" presId="urn:microsoft.com/office/officeart/2005/8/layout/list1"/>
    <dgm:cxn modelId="{D6CBD713-3701-4E30-B3D7-28A988D17ED3}" type="presParOf" srcId="{6ACA6108-0A16-436C-B8D2-B82116F2A0A4}" destId="{A480D2AA-3E64-4974-880E-144AAD4F01C5}" srcOrd="1" destOrd="0" presId="urn:microsoft.com/office/officeart/2005/8/layout/list1"/>
    <dgm:cxn modelId="{83218318-5FE4-409C-B782-ED833F780A48}" type="presParOf" srcId="{7268C446-3087-4D78-8C91-638BC117CECC}" destId="{CAFDA7A3-ED2C-4136-8DDD-04C7E4B73113}" srcOrd="17" destOrd="0" presId="urn:microsoft.com/office/officeart/2005/8/layout/list1"/>
    <dgm:cxn modelId="{7A27FE79-E592-4091-BA57-3DC9DF9DD513}" type="presParOf" srcId="{7268C446-3087-4D78-8C91-638BC117CECC}" destId="{F2634F7C-0DEE-4A47-AF37-6AFA1A57B55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1B0565-0C18-4D93-9D35-263054A2D7ED}" type="doc">
      <dgm:prSet loTypeId="urn:microsoft.com/office/officeart/2005/8/layout/process2" loCatId="process" qsTypeId="urn:microsoft.com/office/officeart/2005/8/quickstyle/simple1" qsCatId="simple" csTypeId="urn:microsoft.com/office/officeart/2005/8/colors/colorful2" csCatId="colorful" phldr="1"/>
      <dgm:spPr/>
    </dgm:pt>
    <dgm:pt modelId="{C0C507F3-033D-4ACB-BC48-F9CD046927F6}">
      <dgm:prSet phldrT="[Texto]"/>
      <dgm:spPr/>
      <dgm:t>
        <a:bodyPr/>
        <a:lstStyle/>
        <a:p>
          <a:r>
            <a:rPr lang="es-EC" dirty="0" smtClean="0"/>
            <a:t>Productos de alta calidad</a:t>
          </a:r>
          <a:endParaRPr lang="es-ES" dirty="0"/>
        </a:p>
      </dgm:t>
    </dgm:pt>
    <dgm:pt modelId="{A458D238-915C-41B0-9517-2C24AF501807}" type="parTrans" cxnId="{076DBB7E-7819-4935-AC5A-59DB26803C19}">
      <dgm:prSet/>
      <dgm:spPr/>
      <dgm:t>
        <a:bodyPr/>
        <a:lstStyle/>
        <a:p>
          <a:endParaRPr lang="es-ES"/>
        </a:p>
      </dgm:t>
    </dgm:pt>
    <dgm:pt modelId="{A8F57445-2070-4E9B-9727-2A18275C719F}" type="sibTrans" cxnId="{076DBB7E-7819-4935-AC5A-59DB26803C19}">
      <dgm:prSet/>
      <dgm:spPr/>
      <dgm:t>
        <a:bodyPr/>
        <a:lstStyle/>
        <a:p>
          <a:endParaRPr lang="es-ES"/>
        </a:p>
      </dgm:t>
    </dgm:pt>
    <dgm:pt modelId="{8A517406-3890-4B36-978E-8B116DA75793}">
      <dgm:prSet phldrT="[Texto]"/>
      <dgm:spPr/>
      <dgm:t>
        <a:bodyPr/>
        <a:lstStyle/>
        <a:p>
          <a:r>
            <a:rPr lang="es-EC" dirty="0" smtClean="0"/>
            <a:t>Satisfacción necesidades</a:t>
          </a:r>
          <a:endParaRPr lang="es-ES" dirty="0"/>
        </a:p>
      </dgm:t>
    </dgm:pt>
    <dgm:pt modelId="{67C95E2F-87ED-424F-A11C-CA124410C03A}" type="parTrans" cxnId="{26A10588-489A-48CF-B9DD-B47CE612DF75}">
      <dgm:prSet/>
      <dgm:spPr/>
      <dgm:t>
        <a:bodyPr/>
        <a:lstStyle/>
        <a:p>
          <a:endParaRPr lang="es-ES"/>
        </a:p>
      </dgm:t>
    </dgm:pt>
    <dgm:pt modelId="{F5E417B6-64FA-4DBC-B1E8-FB7139240DE6}" type="sibTrans" cxnId="{26A10588-489A-48CF-B9DD-B47CE612DF75}">
      <dgm:prSet/>
      <dgm:spPr/>
      <dgm:t>
        <a:bodyPr/>
        <a:lstStyle/>
        <a:p>
          <a:endParaRPr lang="es-ES"/>
        </a:p>
      </dgm:t>
    </dgm:pt>
    <dgm:pt modelId="{62F9ABDA-24F0-4777-A674-45F8386C1FE3}">
      <dgm:prSet phldrT="[Texto]"/>
      <dgm:spPr/>
      <dgm:t>
        <a:bodyPr/>
        <a:lstStyle/>
        <a:p>
          <a:r>
            <a:rPr lang="es-EC" dirty="0" smtClean="0"/>
            <a:t>Mercado interno-externo</a:t>
          </a:r>
          <a:endParaRPr lang="es-ES" dirty="0"/>
        </a:p>
      </dgm:t>
    </dgm:pt>
    <dgm:pt modelId="{5F19CEDA-AB18-4EDE-8144-0D7135056C64}" type="parTrans" cxnId="{796DF53C-7B37-4A96-B0A1-A55C584CF3AB}">
      <dgm:prSet/>
      <dgm:spPr/>
      <dgm:t>
        <a:bodyPr/>
        <a:lstStyle/>
        <a:p>
          <a:endParaRPr lang="es-ES"/>
        </a:p>
      </dgm:t>
    </dgm:pt>
    <dgm:pt modelId="{6B339D2D-7CC5-4ECA-8181-7BB0CF98A092}" type="sibTrans" cxnId="{796DF53C-7B37-4A96-B0A1-A55C584CF3AB}">
      <dgm:prSet/>
      <dgm:spPr/>
      <dgm:t>
        <a:bodyPr/>
        <a:lstStyle/>
        <a:p>
          <a:endParaRPr lang="es-ES"/>
        </a:p>
      </dgm:t>
    </dgm:pt>
    <dgm:pt modelId="{82AB293F-A916-46DB-BBA3-96FCA97AAF04}" type="pres">
      <dgm:prSet presAssocID="{9C1B0565-0C18-4D93-9D35-263054A2D7ED}" presName="linearFlow" presStyleCnt="0">
        <dgm:presLayoutVars>
          <dgm:resizeHandles val="exact"/>
        </dgm:presLayoutVars>
      </dgm:prSet>
      <dgm:spPr/>
    </dgm:pt>
    <dgm:pt modelId="{BA3337EF-2998-44EF-9E95-2B24C04BEAE2}" type="pres">
      <dgm:prSet presAssocID="{C0C507F3-033D-4ACB-BC48-F9CD046927F6}" presName="node" presStyleLbl="node1" presStyleIdx="0" presStyleCnt="3">
        <dgm:presLayoutVars>
          <dgm:bulletEnabled val="1"/>
        </dgm:presLayoutVars>
      </dgm:prSet>
      <dgm:spPr/>
      <dgm:t>
        <a:bodyPr/>
        <a:lstStyle/>
        <a:p>
          <a:endParaRPr lang="es-ES"/>
        </a:p>
      </dgm:t>
    </dgm:pt>
    <dgm:pt modelId="{F3CB2BF6-D9BC-45D1-9419-01462C7F5913}" type="pres">
      <dgm:prSet presAssocID="{A8F57445-2070-4E9B-9727-2A18275C719F}" presName="sibTrans" presStyleLbl="sibTrans2D1" presStyleIdx="0" presStyleCnt="2"/>
      <dgm:spPr/>
      <dgm:t>
        <a:bodyPr/>
        <a:lstStyle/>
        <a:p>
          <a:endParaRPr lang="es-ES"/>
        </a:p>
      </dgm:t>
    </dgm:pt>
    <dgm:pt modelId="{659D5BA9-25A4-4731-BAC7-19972F3F2887}" type="pres">
      <dgm:prSet presAssocID="{A8F57445-2070-4E9B-9727-2A18275C719F}" presName="connectorText" presStyleLbl="sibTrans2D1" presStyleIdx="0" presStyleCnt="2"/>
      <dgm:spPr/>
      <dgm:t>
        <a:bodyPr/>
        <a:lstStyle/>
        <a:p>
          <a:endParaRPr lang="es-ES"/>
        </a:p>
      </dgm:t>
    </dgm:pt>
    <dgm:pt modelId="{30029EAB-3B73-4E8A-8ED0-C25A13A4EE4F}" type="pres">
      <dgm:prSet presAssocID="{8A517406-3890-4B36-978E-8B116DA75793}" presName="node" presStyleLbl="node1" presStyleIdx="1" presStyleCnt="3">
        <dgm:presLayoutVars>
          <dgm:bulletEnabled val="1"/>
        </dgm:presLayoutVars>
      </dgm:prSet>
      <dgm:spPr/>
      <dgm:t>
        <a:bodyPr/>
        <a:lstStyle/>
        <a:p>
          <a:endParaRPr lang="es-ES"/>
        </a:p>
      </dgm:t>
    </dgm:pt>
    <dgm:pt modelId="{633E43CE-6CE4-47AF-9AE7-5200DEDFDA50}" type="pres">
      <dgm:prSet presAssocID="{F5E417B6-64FA-4DBC-B1E8-FB7139240DE6}" presName="sibTrans" presStyleLbl="sibTrans2D1" presStyleIdx="1" presStyleCnt="2"/>
      <dgm:spPr/>
      <dgm:t>
        <a:bodyPr/>
        <a:lstStyle/>
        <a:p>
          <a:endParaRPr lang="es-ES"/>
        </a:p>
      </dgm:t>
    </dgm:pt>
    <dgm:pt modelId="{CAC3218D-30D0-49E7-A815-D5958CB2A289}" type="pres">
      <dgm:prSet presAssocID="{F5E417B6-64FA-4DBC-B1E8-FB7139240DE6}" presName="connectorText" presStyleLbl="sibTrans2D1" presStyleIdx="1" presStyleCnt="2"/>
      <dgm:spPr/>
      <dgm:t>
        <a:bodyPr/>
        <a:lstStyle/>
        <a:p>
          <a:endParaRPr lang="es-ES"/>
        </a:p>
      </dgm:t>
    </dgm:pt>
    <dgm:pt modelId="{46040B4F-54A6-406A-9603-466B98321403}" type="pres">
      <dgm:prSet presAssocID="{62F9ABDA-24F0-4777-A674-45F8386C1FE3}" presName="node" presStyleLbl="node1" presStyleIdx="2" presStyleCnt="3">
        <dgm:presLayoutVars>
          <dgm:bulletEnabled val="1"/>
        </dgm:presLayoutVars>
      </dgm:prSet>
      <dgm:spPr/>
      <dgm:t>
        <a:bodyPr/>
        <a:lstStyle/>
        <a:p>
          <a:endParaRPr lang="es-ES"/>
        </a:p>
      </dgm:t>
    </dgm:pt>
  </dgm:ptLst>
  <dgm:cxnLst>
    <dgm:cxn modelId="{ED7B259F-5EC0-460C-B600-539CD86A8E20}" type="presOf" srcId="{62F9ABDA-24F0-4777-A674-45F8386C1FE3}" destId="{46040B4F-54A6-406A-9603-466B98321403}" srcOrd="0" destOrd="0" presId="urn:microsoft.com/office/officeart/2005/8/layout/process2"/>
    <dgm:cxn modelId="{26A10588-489A-48CF-B9DD-B47CE612DF75}" srcId="{9C1B0565-0C18-4D93-9D35-263054A2D7ED}" destId="{8A517406-3890-4B36-978E-8B116DA75793}" srcOrd="1" destOrd="0" parTransId="{67C95E2F-87ED-424F-A11C-CA124410C03A}" sibTransId="{F5E417B6-64FA-4DBC-B1E8-FB7139240DE6}"/>
    <dgm:cxn modelId="{796DF53C-7B37-4A96-B0A1-A55C584CF3AB}" srcId="{9C1B0565-0C18-4D93-9D35-263054A2D7ED}" destId="{62F9ABDA-24F0-4777-A674-45F8386C1FE3}" srcOrd="2" destOrd="0" parTransId="{5F19CEDA-AB18-4EDE-8144-0D7135056C64}" sibTransId="{6B339D2D-7CC5-4ECA-8181-7BB0CF98A092}"/>
    <dgm:cxn modelId="{63480987-5EB1-4CDA-9FF1-EAE6E6F9A28E}" type="presOf" srcId="{A8F57445-2070-4E9B-9727-2A18275C719F}" destId="{F3CB2BF6-D9BC-45D1-9419-01462C7F5913}" srcOrd="0" destOrd="0" presId="urn:microsoft.com/office/officeart/2005/8/layout/process2"/>
    <dgm:cxn modelId="{1E43A989-EFAA-414C-8889-C457F671BA70}" type="presOf" srcId="{9C1B0565-0C18-4D93-9D35-263054A2D7ED}" destId="{82AB293F-A916-46DB-BBA3-96FCA97AAF04}" srcOrd="0" destOrd="0" presId="urn:microsoft.com/office/officeart/2005/8/layout/process2"/>
    <dgm:cxn modelId="{4F770D0B-04A7-4E57-8591-C24E39E19862}" type="presOf" srcId="{F5E417B6-64FA-4DBC-B1E8-FB7139240DE6}" destId="{CAC3218D-30D0-49E7-A815-D5958CB2A289}" srcOrd="1" destOrd="0" presId="urn:microsoft.com/office/officeart/2005/8/layout/process2"/>
    <dgm:cxn modelId="{C80B33E1-2085-44ED-A299-BE891FBD49EE}" type="presOf" srcId="{F5E417B6-64FA-4DBC-B1E8-FB7139240DE6}" destId="{633E43CE-6CE4-47AF-9AE7-5200DEDFDA50}" srcOrd="0" destOrd="0" presId="urn:microsoft.com/office/officeart/2005/8/layout/process2"/>
    <dgm:cxn modelId="{4A7CC4AE-A46C-4B51-A787-1D3EBE52EDEC}" type="presOf" srcId="{C0C507F3-033D-4ACB-BC48-F9CD046927F6}" destId="{BA3337EF-2998-44EF-9E95-2B24C04BEAE2}" srcOrd="0" destOrd="0" presId="urn:microsoft.com/office/officeart/2005/8/layout/process2"/>
    <dgm:cxn modelId="{505D3913-EE0D-4E14-81E0-ABAB70AA1FC7}" type="presOf" srcId="{A8F57445-2070-4E9B-9727-2A18275C719F}" destId="{659D5BA9-25A4-4731-BAC7-19972F3F2887}" srcOrd="1" destOrd="0" presId="urn:microsoft.com/office/officeart/2005/8/layout/process2"/>
    <dgm:cxn modelId="{A14F882D-4FA3-4159-BFD4-7663996F328D}" type="presOf" srcId="{8A517406-3890-4B36-978E-8B116DA75793}" destId="{30029EAB-3B73-4E8A-8ED0-C25A13A4EE4F}" srcOrd="0" destOrd="0" presId="urn:microsoft.com/office/officeart/2005/8/layout/process2"/>
    <dgm:cxn modelId="{076DBB7E-7819-4935-AC5A-59DB26803C19}" srcId="{9C1B0565-0C18-4D93-9D35-263054A2D7ED}" destId="{C0C507F3-033D-4ACB-BC48-F9CD046927F6}" srcOrd="0" destOrd="0" parTransId="{A458D238-915C-41B0-9517-2C24AF501807}" sibTransId="{A8F57445-2070-4E9B-9727-2A18275C719F}"/>
    <dgm:cxn modelId="{E42D74C3-C36A-4B8F-B673-0E757E2D9CC9}" type="presParOf" srcId="{82AB293F-A916-46DB-BBA3-96FCA97AAF04}" destId="{BA3337EF-2998-44EF-9E95-2B24C04BEAE2}" srcOrd="0" destOrd="0" presId="urn:microsoft.com/office/officeart/2005/8/layout/process2"/>
    <dgm:cxn modelId="{0C126458-F1D4-4A9B-805E-66CDE6EE7A76}" type="presParOf" srcId="{82AB293F-A916-46DB-BBA3-96FCA97AAF04}" destId="{F3CB2BF6-D9BC-45D1-9419-01462C7F5913}" srcOrd="1" destOrd="0" presId="urn:microsoft.com/office/officeart/2005/8/layout/process2"/>
    <dgm:cxn modelId="{2401C7C2-0F6F-4B6F-BE3F-2BBA01BF097D}" type="presParOf" srcId="{F3CB2BF6-D9BC-45D1-9419-01462C7F5913}" destId="{659D5BA9-25A4-4731-BAC7-19972F3F2887}" srcOrd="0" destOrd="0" presId="urn:microsoft.com/office/officeart/2005/8/layout/process2"/>
    <dgm:cxn modelId="{845B41F1-8D7A-413C-BEB6-ABBA37CC9263}" type="presParOf" srcId="{82AB293F-A916-46DB-BBA3-96FCA97AAF04}" destId="{30029EAB-3B73-4E8A-8ED0-C25A13A4EE4F}" srcOrd="2" destOrd="0" presId="urn:microsoft.com/office/officeart/2005/8/layout/process2"/>
    <dgm:cxn modelId="{F7DE259A-2E32-41FE-BFA9-0B8668A8D0B0}" type="presParOf" srcId="{82AB293F-A916-46DB-BBA3-96FCA97AAF04}" destId="{633E43CE-6CE4-47AF-9AE7-5200DEDFDA50}" srcOrd="3" destOrd="0" presId="urn:microsoft.com/office/officeart/2005/8/layout/process2"/>
    <dgm:cxn modelId="{70A9ECD5-4B77-436A-8BC1-3399DE518198}" type="presParOf" srcId="{633E43CE-6CE4-47AF-9AE7-5200DEDFDA50}" destId="{CAC3218D-30D0-49E7-A815-D5958CB2A289}" srcOrd="0" destOrd="0" presId="urn:microsoft.com/office/officeart/2005/8/layout/process2"/>
    <dgm:cxn modelId="{8A2E6D4D-415A-41F5-AB2E-7A6EAE474AB6}" type="presParOf" srcId="{82AB293F-A916-46DB-BBA3-96FCA97AAF04}" destId="{46040B4F-54A6-406A-9603-466B98321403}" srcOrd="4" destOrd="0" presId="urn:microsoft.com/office/officeart/2005/8/layout/process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1B026-0396-4849-89EB-A267BBCCF9B3}"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s-ES"/>
        </a:p>
      </dgm:t>
    </dgm:pt>
    <dgm:pt modelId="{C3302461-EB18-4B4B-8D56-81C98D3A075F}">
      <dgm:prSet phldrT="[Texto]"/>
      <dgm:spPr/>
      <dgm:t>
        <a:bodyPr/>
        <a:lstStyle/>
        <a:p>
          <a:r>
            <a:rPr lang="es-EC" dirty="0" smtClean="0"/>
            <a:t>3</a:t>
          </a:r>
          <a:endParaRPr lang="es-ES" dirty="0"/>
        </a:p>
      </dgm:t>
    </dgm:pt>
    <dgm:pt modelId="{E8D8A76D-9397-4EE3-85AD-E036EF6370DC}" type="parTrans" cxnId="{1AD2ADBF-52E2-4566-BD3E-B3CE0A2F7839}">
      <dgm:prSet/>
      <dgm:spPr/>
      <dgm:t>
        <a:bodyPr/>
        <a:lstStyle/>
        <a:p>
          <a:endParaRPr lang="es-ES"/>
        </a:p>
      </dgm:t>
    </dgm:pt>
    <dgm:pt modelId="{41A15CAC-F575-4BAC-BC42-7B4772AAA7A9}" type="sibTrans" cxnId="{1AD2ADBF-52E2-4566-BD3E-B3CE0A2F7839}">
      <dgm:prSet/>
      <dgm:spPr/>
      <dgm:t>
        <a:bodyPr/>
        <a:lstStyle/>
        <a:p>
          <a:endParaRPr lang="es-ES"/>
        </a:p>
      </dgm:t>
    </dgm:pt>
    <dgm:pt modelId="{9DCFAD47-D827-427D-AFF3-6FD38A7539A9}">
      <dgm:prSet phldrT="[Texto]"/>
      <dgm:spPr/>
      <dgm:t>
        <a:bodyPr/>
        <a:lstStyle/>
        <a:p>
          <a:r>
            <a:rPr lang="es-ES_tradnl" i="0" dirty="0" smtClean="0"/>
            <a:t>Mejorar la calidad de vida de la población</a:t>
          </a:r>
          <a:endParaRPr lang="es-ES" i="0" dirty="0"/>
        </a:p>
      </dgm:t>
    </dgm:pt>
    <dgm:pt modelId="{A26994E5-4FA2-4DC4-A40C-E32C14C33640}" type="parTrans" cxnId="{5A63C742-B07A-4C5B-88DF-DF90983F5647}">
      <dgm:prSet/>
      <dgm:spPr/>
      <dgm:t>
        <a:bodyPr/>
        <a:lstStyle/>
        <a:p>
          <a:endParaRPr lang="es-ES"/>
        </a:p>
      </dgm:t>
    </dgm:pt>
    <dgm:pt modelId="{19D22243-BA6D-4C02-9CA7-44CF65AFB28C}" type="sibTrans" cxnId="{5A63C742-B07A-4C5B-88DF-DF90983F5647}">
      <dgm:prSet/>
      <dgm:spPr/>
      <dgm:t>
        <a:bodyPr/>
        <a:lstStyle/>
        <a:p>
          <a:endParaRPr lang="es-ES"/>
        </a:p>
      </dgm:t>
    </dgm:pt>
    <dgm:pt modelId="{1291AAA6-6BC8-44AC-9332-3A7EB5235E40}" type="pres">
      <dgm:prSet presAssocID="{6391B026-0396-4849-89EB-A267BBCCF9B3}" presName="list" presStyleCnt="0">
        <dgm:presLayoutVars>
          <dgm:dir/>
          <dgm:animLvl val="lvl"/>
        </dgm:presLayoutVars>
      </dgm:prSet>
      <dgm:spPr/>
      <dgm:t>
        <a:bodyPr/>
        <a:lstStyle/>
        <a:p>
          <a:endParaRPr lang="es-ES"/>
        </a:p>
      </dgm:t>
    </dgm:pt>
    <dgm:pt modelId="{3A41BBDF-59FD-4F5D-94C5-6BCB7CE707C7}" type="pres">
      <dgm:prSet presAssocID="{C3302461-EB18-4B4B-8D56-81C98D3A075F}" presName="posSpace" presStyleCnt="0"/>
      <dgm:spPr/>
    </dgm:pt>
    <dgm:pt modelId="{4E903C8C-EA5E-415A-91B7-5F03FFEA4679}" type="pres">
      <dgm:prSet presAssocID="{C3302461-EB18-4B4B-8D56-81C98D3A075F}" presName="vertFlow" presStyleCnt="0"/>
      <dgm:spPr/>
    </dgm:pt>
    <dgm:pt modelId="{F495F5BC-510E-462F-8BD0-328FDBAB99B2}" type="pres">
      <dgm:prSet presAssocID="{C3302461-EB18-4B4B-8D56-81C98D3A075F}" presName="topSpace" presStyleCnt="0"/>
      <dgm:spPr/>
    </dgm:pt>
    <dgm:pt modelId="{4B21B465-6BD3-4D59-ABEC-94DD90373C79}" type="pres">
      <dgm:prSet presAssocID="{C3302461-EB18-4B4B-8D56-81C98D3A075F}" presName="firstComp" presStyleCnt="0"/>
      <dgm:spPr/>
    </dgm:pt>
    <dgm:pt modelId="{05B6B604-3E41-49F1-965D-A5B7D0565FE7}" type="pres">
      <dgm:prSet presAssocID="{C3302461-EB18-4B4B-8D56-81C98D3A075F}" presName="firstChild" presStyleLbl="bgAccFollowNode1" presStyleIdx="0" presStyleCnt="1"/>
      <dgm:spPr/>
      <dgm:t>
        <a:bodyPr/>
        <a:lstStyle/>
        <a:p>
          <a:endParaRPr lang="es-ES"/>
        </a:p>
      </dgm:t>
    </dgm:pt>
    <dgm:pt modelId="{928D6058-BDDC-4A09-BD23-96FCFDBB444E}" type="pres">
      <dgm:prSet presAssocID="{C3302461-EB18-4B4B-8D56-81C98D3A075F}" presName="firstChildTx" presStyleLbl="bgAccFollowNode1" presStyleIdx="0" presStyleCnt="1">
        <dgm:presLayoutVars>
          <dgm:bulletEnabled val="1"/>
        </dgm:presLayoutVars>
      </dgm:prSet>
      <dgm:spPr/>
      <dgm:t>
        <a:bodyPr/>
        <a:lstStyle/>
        <a:p>
          <a:endParaRPr lang="es-ES"/>
        </a:p>
      </dgm:t>
    </dgm:pt>
    <dgm:pt modelId="{7CD946AF-EF7A-4519-9744-E34F32C1CFB5}" type="pres">
      <dgm:prSet presAssocID="{C3302461-EB18-4B4B-8D56-81C98D3A075F}" presName="negSpace" presStyleCnt="0"/>
      <dgm:spPr/>
    </dgm:pt>
    <dgm:pt modelId="{177C358E-F221-459D-8E51-2C9A9D88A408}" type="pres">
      <dgm:prSet presAssocID="{C3302461-EB18-4B4B-8D56-81C98D3A075F}" presName="circle" presStyleLbl="node1" presStyleIdx="0" presStyleCnt="1"/>
      <dgm:spPr/>
      <dgm:t>
        <a:bodyPr/>
        <a:lstStyle/>
        <a:p>
          <a:endParaRPr lang="es-ES"/>
        </a:p>
      </dgm:t>
    </dgm:pt>
  </dgm:ptLst>
  <dgm:cxnLst>
    <dgm:cxn modelId="{6E62A393-EB88-42D7-BF3D-1F3D9CC52F4C}" type="presOf" srcId="{9DCFAD47-D827-427D-AFF3-6FD38A7539A9}" destId="{05B6B604-3E41-49F1-965D-A5B7D0565FE7}" srcOrd="0" destOrd="0" presId="urn:microsoft.com/office/officeart/2005/8/layout/hList9"/>
    <dgm:cxn modelId="{5A63C742-B07A-4C5B-88DF-DF90983F5647}" srcId="{C3302461-EB18-4B4B-8D56-81C98D3A075F}" destId="{9DCFAD47-D827-427D-AFF3-6FD38A7539A9}" srcOrd="0" destOrd="0" parTransId="{A26994E5-4FA2-4DC4-A40C-E32C14C33640}" sibTransId="{19D22243-BA6D-4C02-9CA7-44CF65AFB28C}"/>
    <dgm:cxn modelId="{5AA7ED7A-7938-4333-9FF4-B19F49C3E7F8}" type="presOf" srcId="{C3302461-EB18-4B4B-8D56-81C98D3A075F}" destId="{177C358E-F221-459D-8E51-2C9A9D88A408}" srcOrd="0" destOrd="0" presId="urn:microsoft.com/office/officeart/2005/8/layout/hList9"/>
    <dgm:cxn modelId="{1AD2ADBF-52E2-4566-BD3E-B3CE0A2F7839}" srcId="{6391B026-0396-4849-89EB-A267BBCCF9B3}" destId="{C3302461-EB18-4B4B-8D56-81C98D3A075F}" srcOrd="0" destOrd="0" parTransId="{E8D8A76D-9397-4EE3-85AD-E036EF6370DC}" sibTransId="{41A15CAC-F575-4BAC-BC42-7B4772AAA7A9}"/>
    <dgm:cxn modelId="{FF5C3017-FA4C-4F5B-B34A-584E4B370083}" type="presOf" srcId="{9DCFAD47-D827-427D-AFF3-6FD38A7539A9}" destId="{928D6058-BDDC-4A09-BD23-96FCFDBB444E}" srcOrd="1" destOrd="0" presId="urn:microsoft.com/office/officeart/2005/8/layout/hList9"/>
    <dgm:cxn modelId="{F70AC399-5FC9-42E4-B252-AF54412456D7}" type="presOf" srcId="{6391B026-0396-4849-89EB-A267BBCCF9B3}" destId="{1291AAA6-6BC8-44AC-9332-3A7EB5235E40}" srcOrd="0" destOrd="0" presId="urn:microsoft.com/office/officeart/2005/8/layout/hList9"/>
    <dgm:cxn modelId="{F23A5B63-795E-4B17-A336-155718330360}" type="presParOf" srcId="{1291AAA6-6BC8-44AC-9332-3A7EB5235E40}" destId="{3A41BBDF-59FD-4F5D-94C5-6BCB7CE707C7}" srcOrd="0" destOrd="0" presId="urn:microsoft.com/office/officeart/2005/8/layout/hList9"/>
    <dgm:cxn modelId="{58F47ED3-7788-4FDD-A017-23BDB54347B6}" type="presParOf" srcId="{1291AAA6-6BC8-44AC-9332-3A7EB5235E40}" destId="{4E903C8C-EA5E-415A-91B7-5F03FFEA4679}" srcOrd="1" destOrd="0" presId="urn:microsoft.com/office/officeart/2005/8/layout/hList9"/>
    <dgm:cxn modelId="{E8619E32-D665-4A92-9C99-1B10FFCFE3D2}" type="presParOf" srcId="{4E903C8C-EA5E-415A-91B7-5F03FFEA4679}" destId="{F495F5BC-510E-462F-8BD0-328FDBAB99B2}" srcOrd="0" destOrd="0" presId="urn:microsoft.com/office/officeart/2005/8/layout/hList9"/>
    <dgm:cxn modelId="{CAA0D461-BF7B-45B1-A33E-678CE305BFD6}" type="presParOf" srcId="{4E903C8C-EA5E-415A-91B7-5F03FFEA4679}" destId="{4B21B465-6BD3-4D59-ABEC-94DD90373C79}" srcOrd="1" destOrd="0" presId="urn:microsoft.com/office/officeart/2005/8/layout/hList9"/>
    <dgm:cxn modelId="{DA8E5004-DEBC-4E07-8EEE-E0D2F6053F9B}" type="presParOf" srcId="{4B21B465-6BD3-4D59-ABEC-94DD90373C79}" destId="{05B6B604-3E41-49F1-965D-A5B7D0565FE7}" srcOrd="0" destOrd="0" presId="urn:microsoft.com/office/officeart/2005/8/layout/hList9"/>
    <dgm:cxn modelId="{E71FFC1C-4647-4B75-B842-005BED9BB21C}" type="presParOf" srcId="{4B21B465-6BD3-4D59-ABEC-94DD90373C79}" destId="{928D6058-BDDC-4A09-BD23-96FCFDBB444E}" srcOrd="1" destOrd="0" presId="urn:microsoft.com/office/officeart/2005/8/layout/hList9"/>
    <dgm:cxn modelId="{23500DE7-ADCD-46FF-A1D7-0156418E4A64}" type="presParOf" srcId="{1291AAA6-6BC8-44AC-9332-3A7EB5235E40}" destId="{7CD946AF-EF7A-4519-9744-E34F32C1CFB5}" srcOrd="2" destOrd="0" presId="urn:microsoft.com/office/officeart/2005/8/layout/hList9"/>
    <dgm:cxn modelId="{DDBB99C3-C991-4411-8684-0CD64C07EA0D}" type="presParOf" srcId="{1291AAA6-6BC8-44AC-9332-3A7EB5235E40}" destId="{177C358E-F221-459D-8E51-2C9A9D88A408}" srcOrd="3" destOrd="0" presId="urn:microsoft.com/office/officeart/2005/8/layout/hList9"/>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1B0565-0C18-4D93-9D35-263054A2D7ED}" type="doc">
      <dgm:prSet loTypeId="urn:microsoft.com/office/officeart/2005/8/layout/process2" loCatId="process" qsTypeId="urn:microsoft.com/office/officeart/2005/8/quickstyle/simple1" qsCatId="simple" csTypeId="urn:microsoft.com/office/officeart/2005/8/colors/colorful2" csCatId="colorful" phldr="1"/>
      <dgm:spPr/>
    </dgm:pt>
    <dgm:pt modelId="{C0C507F3-033D-4ACB-BC48-F9CD046927F6}">
      <dgm:prSet phldrT="[Texto]"/>
      <dgm:spPr/>
      <dgm:t>
        <a:bodyPr/>
        <a:lstStyle/>
        <a:p>
          <a:r>
            <a:rPr lang="es-EC" dirty="0" smtClean="0"/>
            <a:t>Mejorar calidad de vida y de productos</a:t>
          </a:r>
          <a:endParaRPr lang="es-ES" dirty="0"/>
        </a:p>
      </dgm:t>
    </dgm:pt>
    <dgm:pt modelId="{A458D238-915C-41B0-9517-2C24AF501807}" type="parTrans" cxnId="{076DBB7E-7819-4935-AC5A-59DB26803C19}">
      <dgm:prSet/>
      <dgm:spPr/>
      <dgm:t>
        <a:bodyPr/>
        <a:lstStyle/>
        <a:p>
          <a:endParaRPr lang="es-ES"/>
        </a:p>
      </dgm:t>
    </dgm:pt>
    <dgm:pt modelId="{A8F57445-2070-4E9B-9727-2A18275C719F}" type="sibTrans" cxnId="{076DBB7E-7819-4935-AC5A-59DB26803C19}">
      <dgm:prSet/>
      <dgm:spPr/>
      <dgm:t>
        <a:bodyPr/>
        <a:lstStyle/>
        <a:p>
          <a:endParaRPr lang="es-ES"/>
        </a:p>
      </dgm:t>
    </dgm:pt>
    <dgm:pt modelId="{8A517406-3890-4B36-978E-8B116DA75793}">
      <dgm:prSet phldrT="[Texto]"/>
      <dgm:spPr/>
      <dgm:t>
        <a:bodyPr/>
        <a:lstStyle/>
        <a:p>
          <a:r>
            <a:rPr lang="es-EC" dirty="0" smtClean="0"/>
            <a:t>Acceso a productos de calidad a precios cómodos</a:t>
          </a:r>
          <a:endParaRPr lang="es-ES" dirty="0"/>
        </a:p>
      </dgm:t>
    </dgm:pt>
    <dgm:pt modelId="{67C95E2F-87ED-424F-A11C-CA124410C03A}" type="parTrans" cxnId="{26A10588-489A-48CF-B9DD-B47CE612DF75}">
      <dgm:prSet/>
      <dgm:spPr/>
      <dgm:t>
        <a:bodyPr/>
        <a:lstStyle/>
        <a:p>
          <a:endParaRPr lang="es-ES"/>
        </a:p>
      </dgm:t>
    </dgm:pt>
    <dgm:pt modelId="{F5E417B6-64FA-4DBC-B1E8-FB7139240DE6}" type="sibTrans" cxnId="{26A10588-489A-48CF-B9DD-B47CE612DF75}">
      <dgm:prSet/>
      <dgm:spPr/>
      <dgm:t>
        <a:bodyPr/>
        <a:lstStyle/>
        <a:p>
          <a:endParaRPr lang="es-ES"/>
        </a:p>
      </dgm:t>
    </dgm:pt>
    <dgm:pt modelId="{62F9ABDA-24F0-4777-A674-45F8386C1FE3}">
      <dgm:prSet phldrT="[Texto]"/>
      <dgm:spPr/>
      <dgm:t>
        <a:bodyPr/>
        <a:lstStyle/>
        <a:p>
          <a:r>
            <a:rPr lang="es-EC" dirty="0" smtClean="0"/>
            <a:t>Satisfacción de ambas partes</a:t>
          </a:r>
          <a:endParaRPr lang="es-ES" dirty="0"/>
        </a:p>
      </dgm:t>
    </dgm:pt>
    <dgm:pt modelId="{5F19CEDA-AB18-4EDE-8144-0D7135056C64}" type="parTrans" cxnId="{796DF53C-7B37-4A96-B0A1-A55C584CF3AB}">
      <dgm:prSet/>
      <dgm:spPr/>
      <dgm:t>
        <a:bodyPr/>
        <a:lstStyle/>
        <a:p>
          <a:endParaRPr lang="es-ES"/>
        </a:p>
      </dgm:t>
    </dgm:pt>
    <dgm:pt modelId="{6B339D2D-7CC5-4ECA-8181-7BB0CF98A092}" type="sibTrans" cxnId="{796DF53C-7B37-4A96-B0A1-A55C584CF3AB}">
      <dgm:prSet/>
      <dgm:spPr/>
      <dgm:t>
        <a:bodyPr/>
        <a:lstStyle/>
        <a:p>
          <a:endParaRPr lang="es-ES"/>
        </a:p>
      </dgm:t>
    </dgm:pt>
    <dgm:pt modelId="{82AB293F-A916-46DB-BBA3-96FCA97AAF04}" type="pres">
      <dgm:prSet presAssocID="{9C1B0565-0C18-4D93-9D35-263054A2D7ED}" presName="linearFlow" presStyleCnt="0">
        <dgm:presLayoutVars>
          <dgm:resizeHandles val="exact"/>
        </dgm:presLayoutVars>
      </dgm:prSet>
      <dgm:spPr/>
    </dgm:pt>
    <dgm:pt modelId="{BA3337EF-2998-44EF-9E95-2B24C04BEAE2}" type="pres">
      <dgm:prSet presAssocID="{C0C507F3-033D-4ACB-BC48-F9CD046927F6}" presName="node" presStyleLbl="node1" presStyleIdx="0" presStyleCnt="3">
        <dgm:presLayoutVars>
          <dgm:bulletEnabled val="1"/>
        </dgm:presLayoutVars>
      </dgm:prSet>
      <dgm:spPr/>
      <dgm:t>
        <a:bodyPr/>
        <a:lstStyle/>
        <a:p>
          <a:endParaRPr lang="es-ES"/>
        </a:p>
      </dgm:t>
    </dgm:pt>
    <dgm:pt modelId="{F3CB2BF6-D9BC-45D1-9419-01462C7F5913}" type="pres">
      <dgm:prSet presAssocID="{A8F57445-2070-4E9B-9727-2A18275C719F}" presName="sibTrans" presStyleLbl="sibTrans2D1" presStyleIdx="0" presStyleCnt="2"/>
      <dgm:spPr/>
      <dgm:t>
        <a:bodyPr/>
        <a:lstStyle/>
        <a:p>
          <a:endParaRPr lang="es-ES"/>
        </a:p>
      </dgm:t>
    </dgm:pt>
    <dgm:pt modelId="{659D5BA9-25A4-4731-BAC7-19972F3F2887}" type="pres">
      <dgm:prSet presAssocID="{A8F57445-2070-4E9B-9727-2A18275C719F}" presName="connectorText" presStyleLbl="sibTrans2D1" presStyleIdx="0" presStyleCnt="2"/>
      <dgm:spPr/>
      <dgm:t>
        <a:bodyPr/>
        <a:lstStyle/>
        <a:p>
          <a:endParaRPr lang="es-ES"/>
        </a:p>
      </dgm:t>
    </dgm:pt>
    <dgm:pt modelId="{30029EAB-3B73-4E8A-8ED0-C25A13A4EE4F}" type="pres">
      <dgm:prSet presAssocID="{8A517406-3890-4B36-978E-8B116DA75793}" presName="node" presStyleLbl="node1" presStyleIdx="1" presStyleCnt="3">
        <dgm:presLayoutVars>
          <dgm:bulletEnabled val="1"/>
        </dgm:presLayoutVars>
      </dgm:prSet>
      <dgm:spPr/>
      <dgm:t>
        <a:bodyPr/>
        <a:lstStyle/>
        <a:p>
          <a:endParaRPr lang="es-ES"/>
        </a:p>
      </dgm:t>
    </dgm:pt>
    <dgm:pt modelId="{633E43CE-6CE4-47AF-9AE7-5200DEDFDA50}" type="pres">
      <dgm:prSet presAssocID="{F5E417B6-64FA-4DBC-B1E8-FB7139240DE6}" presName="sibTrans" presStyleLbl="sibTrans2D1" presStyleIdx="1" presStyleCnt="2"/>
      <dgm:spPr/>
      <dgm:t>
        <a:bodyPr/>
        <a:lstStyle/>
        <a:p>
          <a:endParaRPr lang="es-ES"/>
        </a:p>
      </dgm:t>
    </dgm:pt>
    <dgm:pt modelId="{CAC3218D-30D0-49E7-A815-D5958CB2A289}" type="pres">
      <dgm:prSet presAssocID="{F5E417B6-64FA-4DBC-B1E8-FB7139240DE6}" presName="connectorText" presStyleLbl="sibTrans2D1" presStyleIdx="1" presStyleCnt="2"/>
      <dgm:spPr/>
      <dgm:t>
        <a:bodyPr/>
        <a:lstStyle/>
        <a:p>
          <a:endParaRPr lang="es-ES"/>
        </a:p>
      </dgm:t>
    </dgm:pt>
    <dgm:pt modelId="{46040B4F-54A6-406A-9603-466B98321403}" type="pres">
      <dgm:prSet presAssocID="{62F9ABDA-24F0-4777-A674-45F8386C1FE3}" presName="node" presStyleLbl="node1" presStyleIdx="2" presStyleCnt="3">
        <dgm:presLayoutVars>
          <dgm:bulletEnabled val="1"/>
        </dgm:presLayoutVars>
      </dgm:prSet>
      <dgm:spPr/>
      <dgm:t>
        <a:bodyPr/>
        <a:lstStyle/>
        <a:p>
          <a:endParaRPr lang="es-ES"/>
        </a:p>
      </dgm:t>
    </dgm:pt>
  </dgm:ptLst>
  <dgm:cxnLst>
    <dgm:cxn modelId="{E5B8ADDD-F658-4D88-8A4A-6C1875E9A645}" type="presOf" srcId="{C0C507F3-033D-4ACB-BC48-F9CD046927F6}" destId="{BA3337EF-2998-44EF-9E95-2B24C04BEAE2}" srcOrd="0" destOrd="0" presId="urn:microsoft.com/office/officeart/2005/8/layout/process2"/>
    <dgm:cxn modelId="{AEA5D0BB-5EF8-4044-82F1-DD0C0E2C3FFA}" type="presOf" srcId="{A8F57445-2070-4E9B-9727-2A18275C719F}" destId="{659D5BA9-25A4-4731-BAC7-19972F3F2887}" srcOrd="1" destOrd="0" presId="urn:microsoft.com/office/officeart/2005/8/layout/process2"/>
    <dgm:cxn modelId="{F2C3E3D3-0F11-4FFB-98F1-313BD5A17567}" type="presOf" srcId="{F5E417B6-64FA-4DBC-B1E8-FB7139240DE6}" destId="{CAC3218D-30D0-49E7-A815-D5958CB2A289}" srcOrd="1" destOrd="0" presId="urn:microsoft.com/office/officeart/2005/8/layout/process2"/>
    <dgm:cxn modelId="{26A10588-489A-48CF-B9DD-B47CE612DF75}" srcId="{9C1B0565-0C18-4D93-9D35-263054A2D7ED}" destId="{8A517406-3890-4B36-978E-8B116DA75793}" srcOrd="1" destOrd="0" parTransId="{67C95E2F-87ED-424F-A11C-CA124410C03A}" sibTransId="{F5E417B6-64FA-4DBC-B1E8-FB7139240DE6}"/>
    <dgm:cxn modelId="{796DF53C-7B37-4A96-B0A1-A55C584CF3AB}" srcId="{9C1B0565-0C18-4D93-9D35-263054A2D7ED}" destId="{62F9ABDA-24F0-4777-A674-45F8386C1FE3}" srcOrd="2" destOrd="0" parTransId="{5F19CEDA-AB18-4EDE-8144-0D7135056C64}" sibTransId="{6B339D2D-7CC5-4ECA-8181-7BB0CF98A092}"/>
    <dgm:cxn modelId="{17312F73-5109-4222-A604-5C4C39CD11A2}" type="presOf" srcId="{F5E417B6-64FA-4DBC-B1E8-FB7139240DE6}" destId="{633E43CE-6CE4-47AF-9AE7-5200DEDFDA50}" srcOrd="0" destOrd="0" presId="urn:microsoft.com/office/officeart/2005/8/layout/process2"/>
    <dgm:cxn modelId="{4E124E52-8863-4DE2-8894-74E9C4DEBAFD}" type="presOf" srcId="{A8F57445-2070-4E9B-9727-2A18275C719F}" destId="{F3CB2BF6-D9BC-45D1-9419-01462C7F5913}" srcOrd="0" destOrd="0" presId="urn:microsoft.com/office/officeart/2005/8/layout/process2"/>
    <dgm:cxn modelId="{FD0C1338-A08C-4CF1-964C-747AEC2D49FE}" type="presOf" srcId="{62F9ABDA-24F0-4777-A674-45F8386C1FE3}" destId="{46040B4F-54A6-406A-9603-466B98321403}" srcOrd="0" destOrd="0" presId="urn:microsoft.com/office/officeart/2005/8/layout/process2"/>
    <dgm:cxn modelId="{076DBB7E-7819-4935-AC5A-59DB26803C19}" srcId="{9C1B0565-0C18-4D93-9D35-263054A2D7ED}" destId="{C0C507F3-033D-4ACB-BC48-F9CD046927F6}" srcOrd="0" destOrd="0" parTransId="{A458D238-915C-41B0-9517-2C24AF501807}" sibTransId="{A8F57445-2070-4E9B-9727-2A18275C719F}"/>
    <dgm:cxn modelId="{5B3B8608-7D1C-4884-AD0D-EE503B5FF605}" type="presOf" srcId="{9C1B0565-0C18-4D93-9D35-263054A2D7ED}" destId="{82AB293F-A916-46DB-BBA3-96FCA97AAF04}" srcOrd="0" destOrd="0" presId="urn:microsoft.com/office/officeart/2005/8/layout/process2"/>
    <dgm:cxn modelId="{E0F7A46F-E046-428B-BA35-2FC0086E5C89}" type="presOf" srcId="{8A517406-3890-4B36-978E-8B116DA75793}" destId="{30029EAB-3B73-4E8A-8ED0-C25A13A4EE4F}" srcOrd="0" destOrd="0" presId="urn:microsoft.com/office/officeart/2005/8/layout/process2"/>
    <dgm:cxn modelId="{0478FEBB-5153-4A4F-A55A-B25E1B30531E}" type="presParOf" srcId="{82AB293F-A916-46DB-BBA3-96FCA97AAF04}" destId="{BA3337EF-2998-44EF-9E95-2B24C04BEAE2}" srcOrd="0" destOrd="0" presId="urn:microsoft.com/office/officeart/2005/8/layout/process2"/>
    <dgm:cxn modelId="{39DE94F2-D612-4899-B837-5D4B0584AA61}" type="presParOf" srcId="{82AB293F-A916-46DB-BBA3-96FCA97AAF04}" destId="{F3CB2BF6-D9BC-45D1-9419-01462C7F5913}" srcOrd="1" destOrd="0" presId="urn:microsoft.com/office/officeart/2005/8/layout/process2"/>
    <dgm:cxn modelId="{6753C789-5781-419B-ADDC-14F319DF9CF9}" type="presParOf" srcId="{F3CB2BF6-D9BC-45D1-9419-01462C7F5913}" destId="{659D5BA9-25A4-4731-BAC7-19972F3F2887}" srcOrd="0" destOrd="0" presId="urn:microsoft.com/office/officeart/2005/8/layout/process2"/>
    <dgm:cxn modelId="{7AA39B53-0152-420A-8B7F-761E658B43BB}" type="presParOf" srcId="{82AB293F-A916-46DB-BBA3-96FCA97AAF04}" destId="{30029EAB-3B73-4E8A-8ED0-C25A13A4EE4F}" srcOrd="2" destOrd="0" presId="urn:microsoft.com/office/officeart/2005/8/layout/process2"/>
    <dgm:cxn modelId="{5753F86F-1CC5-4FCA-9756-00F1A16EF679}" type="presParOf" srcId="{82AB293F-A916-46DB-BBA3-96FCA97AAF04}" destId="{633E43CE-6CE4-47AF-9AE7-5200DEDFDA50}" srcOrd="3" destOrd="0" presId="urn:microsoft.com/office/officeart/2005/8/layout/process2"/>
    <dgm:cxn modelId="{96D22381-88DF-4FE8-83A2-2E118BD7A0C3}" type="presParOf" srcId="{633E43CE-6CE4-47AF-9AE7-5200DEDFDA50}" destId="{CAC3218D-30D0-49E7-A815-D5958CB2A289}" srcOrd="0" destOrd="0" presId="urn:microsoft.com/office/officeart/2005/8/layout/process2"/>
    <dgm:cxn modelId="{4E0A658B-EC11-4AD8-ACD4-D6E2073FE050}" type="presParOf" srcId="{82AB293F-A916-46DB-BBA3-96FCA97AAF04}" destId="{46040B4F-54A6-406A-9603-466B98321403}" srcOrd="4" destOrd="0" presId="urn:microsoft.com/office/officeart/2005/8/layout/process2"/>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A29327-97F5-4997-966F-D4A3D1576CF0}"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9557CECD-FCF1-4EBF-986D-CA00070B2B81}">
      <dgm:prSet phldrT="[Texto]" custT="1"/>
      <dgm:spPr/>
      <dgm:t>
        <a:bodyPr anchor="t"/>
        <a:lstStyle/>
        <a:p>
          <a:pPr algn="ctr"/>
          <a:r>
            <a:rPr lang="es-EC" sz="3600" cap="small" dirty="0" smtClean="0">
              <a:latin typeface="+mn-lt"/>
              <a:ea typeface="+mj-ea"/>
              <a:cs typeface="+mj-cs"/>
            </a:rPr>
            <a:t>Objetivo General</a:t>
          </a:r>
          <a:endParaRPr lang="en-US" sz="3600" dirty="0">
            <a:latin typeface="+mn-lt"/>
          </a:endParaRPr>
        </a:p>
      </dgm:t>
    </dgm:pt>
    <dgm:pt modelId="{D3CEE46C-0F15-4B76-8DE8-7E5EB42AC3C9}" type="parTrans" cxnId="{4CFD3B82-552E-45F1-8933-C8194CCABFBC}">
      <dgm:prSet/>
      <dgm:spPr/>
      <dgm:t>
        <a:bodyPr/>
        <a:lstStyle/>
        <a:p>
          <a:pPr algn="just"/>
          <a:endParaRPr lang="en-US" sz="1800">
            <a:latin typeface="+mn-lt"/>
          </a:endParaRPr>
        </a:p>
      </dgm:t>
    </dgm:pt>
    <dgm:pt modelId="{C31EFA91-B0FD-4409-8FED-40C22F2A2D8C}" type="sibTrans" cxnId="{4CFD3B82-552E-45F1-8933-C8194CCABFBC}">
      <dgm:prSet/>
      <dgm:spPr/>
      <dgm:t>
        <a:bodyPr/>
        <a:lstStyle/>
        <a:p>
          <a:pPr algn="just"/>
          <a:endParaRPr lang="en-US" sz="1800">
            <a:latin typeface="+mn-lt"/>
          </a:endParaRPr>
        </a:p>
      </dgm:t>
    </dgm:pt>
    <dgm:pt modelId="{5B471B42-64FA-4D83-B2CD-7E486DBED3E5}">
      <dgm:prSet phldrT="[Texto]" custT="1"/>
      <dgm:spPr/>
      <dgm:t>
        <a:bodyPr/>
        <a:lstStyle/>
        <a:p>
          <a:pPr algn="just"/>
          <a:endParaRPr lang="en-US" sz="1400" dirty="0">
            <a:latin typeface="+mn-lt"/>
          </a:endParaRPr>
        </a:p>
      </dgm:t>
    </dgm:pt>
    <dgm:pt modelId="{AAA167C5-1F6B-4526-8569-F130F4787AB8}" type="parTrans" cxnId="{29CB8399-8386-4B82-8DDA-7C5F70279946}">
      <dgm:prSet/>
      <dgm:spPr/>
      <dgm:t>
        <a:bodyPr/>
        <a:lstStyle/>
        <a:p>
          <a:pPr algn="just"/>
          <a:endParaRPr lang="en-US" sz="1800">
            <a:latin typeface="+mn-lt"/>
          </a:endParaRPr>
        </a:p>
      </dgm:t>
    </dgm:pt>
    <dgm:pt modelId="{BE4F30AE-4235-4FDD-A241-BA469E687883}" type="sibTrans" cxnId="{29CB8399-8386-4B82-8DDA-7C5F70279946}">
      <dgm:prSet/>
      <dgm:spPr/>
      <dgm:t>
        <a:bodyPr/>
        <a:lstStyle/>
        <a:p>
          <a:pPr algn="just"/>
          <a:endParaRPr lang="en-US" sz="1800">
            <a:latin typeface="+mn-lt"/>
          </a:endParaRPr>
        </a:p>
      </dgm:t>
    </dgm:pt>
    <dgm:pt modelId="{5F764CAA-BD75-4F30-9860-4AD8D0E02801}">
      <dgm:prSet custT="1"/>
      <dgm:spPr/>
      <dgm:t>
        <a:bodyPr/>
        <a:lstStyle/>
        <a:p>
          <a:pPr algn="just"/>
          <a:r>
            <a:rPr lang="es-EC" sz="2000" dirty="0" smtClean="0"/>
            <a:t>Analizar las variables que justifican el comportamiento de compra del consumidor de ropa casual en los jóvenes y jóvenes adultos </a:t>
          </a:r>
          <a:r>
            <a:rPr lang="es-EC" sz="2000" dirty="0" smtClean="0"/>
            <a:t>de 13 </a:t>
          </a:r>
          <a:r>
            <a:rPr lang="es-EC" sz="2000" dirty="0" smtClean="0"/>
            <a:t>a 21 años en el Centro Comercial El Condado en la ciudad de Quito DM., de enero - junio del 2013.</a:t>
          </a:r>
          <a:endParaRPr lang="en-US" sz="2000" dirty="0"/>
        </a:p>
      </dgm:t>
    </dgm:pt>
    <dgm:pt modelId="{B2DDEBBE-95B8-4510-8F03-107C87F5C871}" type="parTrans" cxnId="{FA091725-2772-4C69-A377-3F23E4072A7C}">
      <dgm:prSet/>
      <dgm:spPr/>
      <dgm:t>
        <a:bodyPr/>
        <a:lstStyle/>
        <a:p>
          <a:endParaRPr lang="es-ES" sz="1800"/>
        </a:p>
      </dgm:t>
    </dgm:pt>
    <dgm:pt modelId="{D2CD1FB6-2524-42E8-9ED3-B0AFC7366564}" type="sibTrans" cxnId="{FA091725-2772-4C69-A377-3F23E4072A7C}">
      <dgm:prSet/>
      <dgm:spPr/>
      <dgm:t>
        <a:bodyPr/>
        <a:lstStyle/>
        <a:p>
          <a:endParaRPr lang="es-ES" sz="1800"/>
        </a:p>
      </dgm:t>
    </dgm:pt>
    <dgm:pt modelId="{AB0A6658-7029-4E58-8F16-D273B052C32D}" type="pres">
      <dgm:prSet presAssocID="{ACA29327-97F5-4997-966F-D4A3D1576CF0}" presName="Name0" presStyleCnt="0">
        <dgm:presLayoutVars>
          <dgm:dir/>
          <dgm:animLvl val="lvl"/>
          <dgm:resizeHandles val="exact"/>
        </dgm:presLayoutVars>
      </dgm:prSet>
      <dgm:spPr/>
      <dgm:t>
        <a:bodyPr/>
        <a:lstStyle/>
        <a:p>
          <a:endParaRPr lang="en-US"/>
        </a:p>
      </dgm:t>
    </dgm:pt>
    <dgm:pt modelId="{EFE56E77-D711-47B0-B0D5-103FAF56D3F8}" type="pres">
      <dgm:prSet presAssocID="{9557CECD-FCF1-4EBF-986D-CA00070B2B81}" presName="linNode" presStyleCnt="0"/>
      <dgm:spPr/>
      <dgm:t>
        <a:bodyPr/>
        <a:lstStyle/>
        <a:p>
          <a:endParaRPr lang="es-ES"/>
        </a:p>
      </dgm:t>
    </dgm:pt>
    <dgm:pt modelId="{B78AD7A1-EF1D-460D-A107-7639453A699A}" type="pres">
      <dgm:prSet presAssocID="{9557CECD-FCF1-4EBF-986D-CA00070B2B81}" presName="parentText" presStyleLbl="node1" presStyleIdx="0" presStyleCnt="1">
        <dgm:presLayoutVars>
          <dgm:chMax val="1"/>
          <dgm:bulletEnabled val="1"/>
        </dgm:presLayoutVars>
      </dgm:prSet>
      <dgm:spPr/>
      <dgm:t>
        <a:bodyPr/>
        <a:lstStyle/>
        <a:p>
          <a:endParaRPr lang="en-US"/>
        </a:p>
      </dgm:t>
    </dgm:pt>
    <dgm:pt modelId="{6FE10E52-C16D-4F80-ADFA-C95EFA22E3CE}" type="pres">
      <dgm:prSet presAssocID="{9557CECD-FCF1-4EBF-986D-CA00070B2B81}" presName="descendantText" presStyleLbl="alignAccFollowNode1" presStyleIdx="0" presStyleCnt="1">
        <dgm:presLayoutVars>
          <dgm:bulletEnabled val="1"/>
        </dgm:presLayoutVars>
      </dgm:prSet>
      <dgm:spPr/>
      <dgm:t>
        <a:bodyPr/>
        <a:lstStyle/>
        <a:p>
          <a:endParaRPr lang="en-US"/>
        </a:p>
      </dgm:t>
    </dgm:pt>
  </dgm:ptLst>
  <dgm:cxnLst>
    <dgm:cxn modelId="{F2819659-1372-4AE3-B251-3217467CC343}" type="presOf" srcId="{5B471B42-64FA-4D83-B2CD-7E486DBED3E5}" destId="{6FE10E52-C16D-4F80-ADFA-C95EFA22E3CE}" srcOrd="0" destOrd="0" presId="urn:microsoft.com/office/officeart/2005/8/layout/vList5"/>
    <dgm:cxn modelId="{29CB8399-8386-4B82-8DDA-7C5F70279946}" srcId="{9557CECD-FCF1-4EBF-986D-CA00070B2B81}" destId="{5B471B42-64FA-4D83-B2CD-7E486DBED3E5}" srcOrd="0" destOrd="0" parTransId="{AAA167C5-1F6B-4526-8569-F130F4787AB8}" sibTransId="{BE4F30AE-4235-4FDD-A241-BA469E687883}"/>
    <dgm:cxn modelId="{154E7575-8F2A-4C4D-8EEC-8485B6D308FA}" type="presOf" srcId="{9557CECD-FCF1-4EBF-986D-CA00070B2B81}" destId="{B78AD7A1-EF1D-460D-A107-7639453A699A}" srcOrd="0" destOrd="0" presId="urn:microsoft.com/office/officeart/2005/8/layout/vList5"/>
    <dgm:cxn modelId="{4CFD3B82-552E-45F1-8933-C8194CCABFBC}" srcId="{ACA29327-97F5-4997-966F-D4A3D1576CF0}" destId="{9557CECD-FCF1-4EBF-986D-CA00070B2B81}" srcOrd="0" destOrd="0" parTransId="{D3CEE46C-0F15-4B76-8DE8-7E5EB42AC3C9}" sibTransId="{C31EFA91-B0FD-4409-8FED-40C22F2A2D8C}"/>
    <dgm:cxn modelId="{9359D240-EA0C-4331-B35F-CAF5537E4EA0}" type="presOf" srcId="{5F764CAA-BD75-4F30-9860-4AD8D0E02801}" destId="{6FE10E52-C16D-4F80-ADFA-C95EFA22E3CE}" srcOrd="0" destOrd="1" presId="urn:microsoft.com/office/officeart/2005/8/layout/vList5"/>
    <dgm:cxn modelId="{FA091725-2772-4C69-A377-3F23E4072A7C}" srcId="{9557CECD-FCF1-4EBF-986D-CA00070B2B81}" destId="{5F764CAA-BD75-4F30-9860-4AD8D0E02801}" srcOrd="1" destOrd="0" parTransId="{B2DDEBBE-95B8-4510-8F03-107C87F5C871}" sibTransId="{D2CD1FB6-2524-42E8-9ED3-B0AFC7366564}"/>
    <dgm:cxn modelId="{65D98A67-3D57-437B-9B6B-D82048B688E5}" type="presOf" srcId="{ACA29327-97F5-4997-966F-D4A3D1576CF0}" destId="{AB0A6658-7029-4E58-8F16-D273B052C32D}" srcOrd="0" destOrd="0" presId="urn:microsoft.com/office/officeart/2005/8/layout/vList5"/>
    <dgm:cxn modelId="{0CCF8780-DD84-4444-B371-957D4FE40B03}" type="presParOf" srcId="{AB0A6658-7029-4E58-8F16-D273B052C32D}" destId="{EFE56E77-D711-47B0-B0D5-103FAF56D3F8}" srcOrd="0" destOrd="0" presId="urn:microsoft.com/office/officeart/2005/8/layout/vList5"/>
    <dgm:cxn modelId="{46EA2BED-6E85-4649-BE4F-0BAD03B32C7A}" type="presParOf" srcId="{EFE56E77-D711-47B0-B0D5-103FAF56D3F8}" destId="{B78AD7A1-EF1D-460D-A107-7639453A699A}" srcOrd="0" destOrd="0" presId="urn:microsoft.com/office/officeart/2005/8/layout/vList5"/>
    <dgm:cxn modelId="{2F0EB8FC-669A-412C-A4E5-15C19A39E105}" type="presParOf" srcId="{EFE56E77-D711-47B0-B0D5-103FAF56D3F8}" destId="{6FE10E52-C16D-4F80-ADFA-C95EFA22E3C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3" csCatId="colorful" phldr="1"/>
      <dgm:spPr/>
    </dgm:pt>
    <dgm:pt modelId="{76E763E9-83A9-409A-930A-03951C755B84}">
      <dgm:prSet phldrT="[Texto]" custT="1"/>
      <dgm:spPr/>
      <dgm:t>
        <a:bodyPr/>
        <a:lstStyle/>
        <a:p>
          <a:r>
            <a:rPr lang="es-EC" sz="1600" dirty="0" smtClean="0"/>
            <a:t>Determinar los factores internos </a:t>
          </a:r>
          <a:endParaRPr lang="es-ES" sz="1600" dirty="0"/>
        </a:p>
      </dgm:t>
    </dgm:pt>
    <dgm:pt modelId="{18C63DC4-A205-45A0-BEDD-B54FD4E9BBC7}" type="parTrans" cxnId="{DC00C3D2-5876-4FA1-976C-04451BC20669}">
      <dgm:prSet/>
      <dgm:spPr/>
      <dgm:t>
        <a:bodyPr/>
        <a:lstStyle/>
        <a:p>
          <a:endParaRPr lang="es-ES" sz="2000"/>
        </a:p>
      </dgm:t>
    </dgm:pt>
    <dgm:pt modelId="{7E7AA124-638C-4973-9C12-6C012A4317A2}" type="sibTrans" cxnId="{DC00C3D2-5876-4FA1-976C-04451BC20669}">
      <dgm:prSet/>
      <dgm:spPr/>
      <dgm:t>
        <a:bodyPr/>
        <a:lstStyle/>
        <a:p>
          <a:endParaRPr lang="es-ES" sz="2000"/>
        </a:p>
      </dgm:t>
    </dgm:pt>
    <dgm:pt modelId="{58722668-8B78-4528-9042-AF71864519CE}">
      <dgm:prSet phldrT="[Texto]" custT="1"/>
      <dgm:spPr/>
      <dgm:t>
        <a:bodyPr/>
        <a:lstStyle/>
        <a:p>
          <a:r>
            <a:rPr lang="es-EC" sz="1600" dirty="0" smtClean="0"/>
            <a:t>y </a:t>
          </a:r>
          <a:r>
            <a:rPr lang="es-EC" sz="1600" dirty="0" smtClean="0"/>
            <a:t>factores externos</a:t>
          </a:r>
          <a:endParaRPr lang="es-ES" sz="1600" dirty="0"/>
        </a:p>
      </dgm:t>
    </dgm:pt>
    <dgm:pt modelId="{D36418EF-5813-46AC-B3E8-2DC0C33EEC4B}" type="parTrans" cxnId="{6AEE96B7-D8F2-4635-822A-61E97B963A09}">
      <dgm:prSet/>
      <dgm:spPr/>
      <dgm:t>
        <a:bodyPr/>
        <a:lstStyle/>
        <a:p>
          <a:endParaRPr lang="es-ES" sz="2000"/>
        </a:p>
      </dgm:t>
    </dgm:pt>
    <dgm:pt modelId="{52DB268B-E676-44E6-A0F7-5527DC30AC7E}" type="sibTrans" cxnId="{6AEE96B7-D8F2-4635-822A-61E97B963A09}">
      <dgm:prSet/>
      <dgm:spPr/>
      <dgm:t>
        <a:bodyPr/>
        <a:lstStyle/>
        <a:p>
          <a:endParaRPr lang="es-ES" sz="2000"/>
        </a:p>
      </dgm:t>
    </dgm:pt>
    <dgm:pt modelId="{5A107A26-5C3C-41E0-9126-F65A2F75A489}">
      <dgm:prSet phldrT="[Texto]" custT="1"/>
      <dgm:spPr/>
      <dgm:t>
        <a:bodyPr/>
        <a:lstStyle/>
        <a:p>
          <a:r>
            <a:rPr lang="es-EC" sz="1600" dirty="0" smtClean="0"/>
            <a:t>del consumidor de ropa casual</a:t>
          </a:r>
          <a:endParaRPr lang="es-ES" sz="1600" dirty="0"/>
        </a:p>
      </dgm:t>
    </dgm:pt>
    <dgm:pt modelId="{B8FB6633-1DD8-4AAC-B1C4-2D985ACC45D4}" type="parTrans" cxnId="{53D1535C-1AA1-4E0D-8004-16A3956AC3C7}">
      <dgm:prSet/>
      <dgm:spPr/>
      <dgm:t>
        <a:bodyPr/>
        <a:lstStyle/>
        <a:p>
          <a:endParaRPr lang="es-ES" sz="2000"/>
        </a:p>
      </dgm:t>
    </dgm:pt>
    <dgm:pt modelId="{587A54D7-C603-44CF-981D-7AA6287AFF5F}" type="sibTrans" cxnId="{53D1535C-1AA1-4E0D-8004-16A3956AC3C7}">
      <dgm:prSet/>
      <dgm:spPr/>
      <dgm:t>
        <a:bodyPr/>
        <a:lstStyle/>
        <a:p>
          <a:endParaRPr lang="es-ES" sz="20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9862138D-8A82-4F15-A8DA-8ABB897465EC}" type="presOf" srcId="{5A107A26-5C3C-41E0-9126-F65A2F75A489}" destId="{FA5AF6C5-7716-4922-9BF4-230742F34E08}" srcOrd="0" destOrd="0" presId="urn:microsoft.com/office/officeart/2005/8/layout/chevron1"/>
    <dgm:cxn modelId="{EAECAF68-F3F4-43AF-8AA4-13824A7179B9}" type="presOf" srcId="{47D1DDA9-E013-4F29-8618-F8A4914EA78E}" destId="{E33C5DEC-678C-412A-9D99-FCC521D2D490}" srcOrd="0" destOrd="0" presId="urn:microsoft.com/office/officeart/2005/8/layout/chevron1"/>
    <dgm:cxn modelId="{3AF81F63-33F9-42AA-896F-8E1BE4C8E53B}" type="presOf" srcId="{76E763E9-83A9-409A-930A-03951C755B84}" destId="{02711634-05D8-4253-AC83-4D3F1582EAAF}" srcOrd="0" destOrd="0" presId="urn:microsoft.com/office/officeart/2005/8/layout/chevron1"/>
    <dgm:cxn modelId="{684F79A2-4AB9-417C-8419-69784F1EF3CC}" type="presOf" srcId="{58722668-8B78-4528-9042-AF71864519CE}" destId="{7418D6EA-971F-4EBE-A835-0979DC4E3B0D}"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3C278D75-FE41-4AFC-AE2B-97CC2EEDA3EF}" type="presParOf" srcId="{E33C5DEC-678C-412A-9D99-FCC521D2D490}" destId="{02711634-05D8-4253-AC83-4D3F1582EAAF}" srcOrd="0" destOrd="0" presId="urn:microsoft.com/office/officeart/2005/8/layout/chevron1"/>
    <dgm:cxn modelId="{E7BE5341-0968-4474-A0BA-EF3ECB241A28}" type="presParOf" srcId="{E33C5DEC-678C-412A-9D99-FCC521D2D490}" destId="{45B5E126-4517-476C-8469-98715F483CA7}" srcOrd="1" destOrd="0" presId="urn:microsoft.com/office/officeart/2005/8/layout/chevron1"/>
    <dgm:cxn modelId="{84B9EE51-32C0-4BFB-908B-B3E0F617CE35}" type="presParOf" srcId="{E33C5DEC-678C-412A-9D99-FCC521D2D490}" destId="{7418D6EA-971F-4EBE-A835-0979DC4E3B0D}" srcOrd="2" destOrd="0" presId="urn:microsoft.com/office/officeart/2005/8/layout/chevron1"/>
    <dgm:cxn modelId="{72CE4C36-9EAA-4C7E-B42C-83D5B82A58E3}" type="presParOf" srcId="{E33C5DEC-678C-412A-9D99-FCC521D2D490}" destId="{40B406E6-6610-4F48-B0F6-FC9181E443A1}" srcOrd="3" destOrd="0" presId="urn:microsoft.com/office/officeart/2005/8/layout/chevron1"/>
    <dgm:cxn modelId="{E894C0A5-522F-4B8C-B18A-BF973E98AADE}"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1DDA9-E013-4F29-8618-F8A4914EA78E}" type="doc">
      <dgm:prSet loTypeId="urn:microsoft.com/office/officeart/2005/8/layout/chevron1" loCatId="process" qsTypeId="urn:microsoft.com/office/officeart/2005/8/quickstyle/simple1" qsCatId="simple" csTypeId="urn:microsoft.com/office/officeart/2005/8/colors/colorful3" csCatId="colorful" phldr="1"/>
      <dgm:spPr/>
    </dgm:pt>
    <dgm:pt modelId="{76E763E9-83A9-409A-930A-03951C755B84}">
      <dgm:prSet phldrT="[Texto]" custT="1"/>
      <dgm:spPr/>
      <dgm:t>
        <a:bodyPr/>
        <a:lstStyle/>
        <a:p>
          <a:r>
            <a:rPr lang="es-EC" sz="1600" dirty="0" smtClean="0"/>
            <a:t>Determinar las necesidades </a:t>
          </a:r>
          <a:endParaRPr lang="es-ES" sz="1600" dirty="0"/>
        </a:p>
      </dgm:t>
    </dgm:pt>
    <dgm:pt modelId="{18C63DC4-A205-45A0-BEDD-B54FD4E9BBC7}" type="parTrans" cxnId="{DC00C3D2-5876-4FA1-976C-04451BC20669}">
      <dgm:prSet/>
      <dgm:spPr/>
      <dgm:t>
        <a:bodyPr/>
        <a:lstStyle/>
        <a:p>
          <a:endParaRPr lang="es-ES" sz="1800"/>
        </a:p>
      </dgm:t>
    </dgm:pt>
    <dgm:pt modelId="{7E7AA124-638C-4973-9C12-6C012A4317A2}" type="sibTrans" cxnId="{DC00C3D2-5876-4FA1-976C-04451BC20669}">
      <dgm:prSet/>
      <dgm:spPr/>
      <dgm:t>
        <a:bodyPr/>
        <a:lstStyle/>
        <a:p>
          <a:endParaRPr lang="es-ES" sz="1800"/>
        </a:p>
      </dgm:t>
    </dgm:pt>
    <dgm:pt modelId="{58722668-8B78-4528-9042-AF71864519CE}">
      <dgm:prSet phldrT="[Texto]" custT="1"/>
      <dgm:spPr/>
      <dgm:t>
        <a:bodyPr/>
        <a:lstStyle/>
        <a:p>
          <a:r>
            <a:rPr lang="es-EC" sz="1600" dirty="0" smtClean="0"/>
            <a:t>del consumidor involucradas </a:t>
          </a:r>
          <a:endParaRPr lang="es-ES" sz="1600" dirty="0"/>
        </a:p>
      </dgm:t>
    </dgm:pt>
    <dgm:pt modelId="{D36418EF-5813-46AC-B3E8-2DC0C33EEC4B}" type="parTrans" cxnId="{6AEE96B7-D8F2-4635-822A-61E97B963A09}">
      <dgm:prSet/>
      <dgm:spPr/>
      <dgm:t>
        <a:bodyPr/>
        <a:lstStyle/>
        <a:p>
          <a:endParaRPr lang="es-ES" sz="1800"/>
        </a:p>
      </dgm:t>
    </dgm:pt>
    <dgm:pt modelId="{52DB268B-E676-44E6-A0F7-5527DC30AC7E}" type="sibTrans" cxnId="{6AEE96B7-D8F2-4635-822A-61E97B963A09}">
      <dgm:prSet/>
      <dgm:spPr/>
      <dgm:t>
        <a:bodyPr/>
        <a:lstStyle/>
        <a:p>
          <a:endParaRPr lang="es-ES" sz="1800"/>
        </a:p>
      </dgm:t>
    </dgm:pt>
    <dgm:pt modelId="{5A107A26-5C3C-41E0-9126-F65A2F75A489}">
      <dgm:prSet phldrT="[Texto]" custT="1"/>
      <dgm:spPr/>
      <dgm:t>
        <a:bodyPr/>
        <a:lstStyle/>
        <a:p>
          <a:r>
            <a:rPr lang="es-EC" sz="1600" dirty="0" smtClean="0"/>
            <a:t>al momento de adquirir ropa casual </a:t>
          </a:r>
          <a:endParaRPr lang="es-ES" sz="1600" dirty="0"/>
        </a:p>
      </dgm:t>
    </dgm:pt>
    <dgm:pt modelId="{B8FB6633-1DD8-4AAC-B1C4-2D985ACC45D4}" type="parTrans" cxnId="{53D1535C-1AA1-4E0D-8004-16A3956AC3C7}">
      <dgm:prSet/>
      <dgm:spPr/>
      <dgm:t>
        <a:bodyPr/>
        <a:lstStyle/>
        <a:p>
          <a:endParaRPr lang="es-ES" sz="1800"/>
        </a:p>
      </dgm:t>
    </dgm:pt>
    <dgm:pt modelId="{587A54D7-C603-44CF-981D-7AA6287AFF5F}" type="sibTrans" cxnId="{53D1535C-1AA1-4E0D-8004-16A3956AC3C7}">
      <dgm:prSet/>
      <dgm:spPr/>
      <dgm:t>
        <a:bodyPr/>
        <a:lstStyle/>
        <a:p>
          <a:endParaRPr lang="es-ES" sz="1800"/>
        </a:p>
      </dgm:t>
    </dgm:pt>
    <dgm:pt modelId="{E33C5DEC-678C-412A-9D99-FCC521D2D490}" type="pres">
      <dgm:prSet presAssocID="{47D1DDA9-E013-4F29-8618-F8A4914EA78E}" presName="Name0" presStyleCnt="0">
        <dgm:presLayoutVars>
          <dgm:dir/>
          <dgm:animLvl val="lvl"/>
          <dgm:resizeHandles val="exact"/>
        </dgm:presLayoutVars>
      </dgm:prSet>
      <dgm:spPr/>
    </dgm:pt>
    <dgm:pt modelId="{02711634-05D8-4253-AC83-4D3F1582EAAF}" type="pres">
      <dgm:prSet presAssocID="{76E763E9-83A9-409A-930A-03951C755B84}" presName="parTxOnly" presStyleLbl="node1" presStyleIdx="0" presStyleCnt="3">
        <dgm:presLayoutVars>
          <dgm:chMax val="0"/>
          <dgm:chPref val="0"/>
          <dgm:bulletEnabled val="1"/>
        </dgm:presLayoutVars>
      </dgm:prSet>
      <dgm:spPr/>
      <dgm:t>
        <a:bodyPr/>
        <a:lstStyle/>
        <a:p>
          <a:endParaRPr lang="es-ES"/>
        </a:p>
      </dgm:t>
    </dgm:pt>
    <dgm:pt modelId="{45B5E126-4517-476C-8469-98715F483CA7}" type="pres">
      <dgm:prSet presAssocID="{7E7AA124-638C-4973-9C12-6C012A4317A2}" presName="parTxOnlySpace" presStyleCnt="0"/>
      <dgm:spPr/>
    </dgm:pt>
    <dgm:pt modelId="{7418D6EA-971F-4EBE-A835-0979DC4E3B0D}" type="pres">
      <dgm:prSet presAssocID="{58722668-8B78-4528-9042-AF71864519CE}" presName="parTxOnly" presStyleLbl="node1" presStyleIdx="1" presStyleCnt="3">
        <dgm:presLayoutVars>
          <dgm:chMax val="0"/>
          <dgm:chPref val="0"/>
          <dgm:bulletEnabled val="1"/>
        </dgm:presLayoutVars>
      </dgm:prSet>
      <dgm:spPr/>
      <dgm:t>
        <a:bodyPr/>
        <a:lstStyle/>
        <a:p>
          <a:endParaRPr lang="es-ES"/>
        </a:p>
      </dgm:t>
    </dgm:pt>
    <dgm:pt modelId="{40B406E6-6610-4F48-B0F6-FC9181E443A1}" type="pres">
      <dgm:prSet presAssocID="{52DB268B-E676-44E6-A0F7-5527DC30AC7E}" presName="parTxOnlySpace" presStyleCnt="0"/>
      <dgm:spPr/>
    </dgm:pt>
    <dgm:pt modelId="{FA5AF6C5-7716-4922-9BF4-230742F34E08}" type="pres">
      <dgm:prSet presAssocID="{5A107A26-5C3C-41E0-9126-F65A2F75A489}" presName="parTxOnly" presStyleLbl="node1" presStyleIdx="2" presStyleCnt="3">
        <dgm:presLayoutVars>
          <dgm:chMax val="0"/>
          <dgm:chPref val="0"/>
          <dgm:bulletEnabled val="1"/>
        </dgm:presLayoutVars>
      </dgm:prSet>
      <dgm:spPr/>
      <dgm:t>
        <a:bodyPr/>
        <a:lstStyle/>
        <a:p>
          <a:endParaRPr lang="es-ES"/>
        </a:p>
      </dgm:t>
    </dgm:pt>
  </dgm:ptLst>
  <dgm:cxnLst>
    <dgm:cxn modelId="{53D1535C-1AA1-4E0D-8004-16A3956AC3C7}" srcId="{47D1DDA9-E013-4F29-8618-F8A4914EA78E}" destId="{5A107A26-5C3C-41E0-9126-F65A2F75A489}" srcOrd="2" destOrd="0" parTransId="{B8FB6633-1DD8-4AAC-B1C4-2D985ACC45D4}" sibTransId="{587A54D7-C603-44CF-981D-7AA6287AFF5F}"/>
    <dgm:cxn modelId="{6AEE96B7-D8F2-4635-822A-61E97B963A09}" srcId="{47D1DDA9-E013-4F29-8618-F8A4914EA78E}" destId="{58722668-8B78-4528-9042-AF71864519CE}" srcOrd="1" destOrd="0" parTransId="{D36418EF-5813-46AC-B3E8-2DC0C33EEC4B}" sibTransId="{52DB268B-E676-44E6-A0F7-5527DC30AC7E}"/>
    <dgm:cxn modelId="{B19F1EBE-0865-44AA-89CE-09F8842F8CCE}" type="presOf" srcId="{47D1DDA9-E013-4F29-8618-F8A4914EA78E}" destId="{E33C5DEC-678C-412A-9D99-FCC521D2D490}" srcOrd="0" destOrd="0" presId="urn:microsoft.com/office/officeart/2005/8/layout/chevron1"/>
    <dgm:cxn modelId="{A55C65EE-C386-490F-8A68-112D0E68DE07}" type="presOf" srcId="{76E763E9-83A9-409A-930A-03951C755B84}" destId="{02711634-05D8-4253-AC83-4D3F1582EAAF}" srcOrd="0" destOrd="0" presId="urn:microsoft.com/office/officeart/2005/8/layout/chevron1"/>
    <dgm:cxn modelId="{8DDE738D-DACA-4198-821D-70D968F7FD60}" type="presOf" srcId="{58722668-8B78-4528-9042-AF71864519CE}" destId="{7418D6EA-971F-4EBE-A835-0979DC4E3B0D}" srcOrd="0" destOrd="0" presId="urn:microsoft.com/office/officeart/2005/8/layout/chevron1"/>
    <dgm:cxn modelId="{22E07821-4BB9-4F3B-8168-66BCF4562EF2}" type="presOf" srcId="{5A107A26-5C3C-41E0-9126-F65A2F75A489}" destId="{FA5AF6C5-7716-4922-9BF4-230742F34E08}" srcOrd="0" destOrd="0" presId="urn:microsoft.com/office/officeart/2005/8/layout/chevron1"/>
    <dgm:cxn modelId="{DC00C3D2-5876-4FA1-976C-04451BC20669}" srcId="{47D1DDA9-E013-4F29-8618-F8A4914EA78E}" destId="{76E763E9-83A9-409A-930A-03951C755B84}" srcOrd="0" destOrd="0" parTransId="{18C63DC4-A205-45A0-BEDD-B54FD4E9BBC7}" sibTransId="{7E7AA124-638C-4973-9C12-6C012A4317A2}"/>
    <dgm:cxn modelId="{61B7EA14-F59C-489C-BAF3-190FC91277C6}" type="presParOf" srcId="{E33C5DEC-678C-412A-9D99-FCC521D2D490}" destId="{02711634-05D8-4253-AC83-4D3F1582EAAF}" srcOrd="0" destOrd="0" presId="urn:microsoft.com/office/officeart/2005/8/layout/chevron1"/>
    <dgm:cxn modelId="{E09C65CD-C5AB-47D1-A9C2-77FB94B135CF}" type="presParOf" srcId="{E33C5DEC-678C-412A-9D99-FCC521D2D490}" destId="{45B5E126-4517-476C-8469-98715F483CA7}" srcOrd="1" destOrd="0" presId="urn:microsoft.com/office/officeart/2005/8/layout/chevron1"/>
    <dgm:cxn modelId="{DFD715AF-D459-43A0-8AB5-958B13C41519}" type="presParOf" srcId="{E33C5DEC-678C-412A-9D99-FCC521D2D490}" destId="{7418D6EA-971F-4EBE-A835-0979DC4E3B0D}" srcOrd="2" destOrd="0" presId="urn:microsoft.com/office/officeart/2005/8/layout/chevron1"/>
    <dgm:cxn modelId="{868C1D60-5F60-4F97-814A-244334EE22AF}" type="presParOf" srcId="{E33C5DEC-678C-412A-9D99-FCC521D2D490}" destId="{40B406E6-6610-4F48-B0F6-FC9181E443A1}" srcOrd="3" destOrd="0" presId="urn:microsoft.com/office/officeart/2005/8/layout/chevron1"/>
    <dgm:cxn modelId="{EF771A9A-4DC6-4FD0-B3B6-0E09DDB8AA77}" type="presParOf" srcId="{E33C5DEC-678C-412A-9D99-FCC521D2D490}" destId="{FA5AF6C5-7716-4922-9BF4-230742F34E08}"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D45A56-5D78-41D5-835D-25F449E5C739}">
      <dsp:nvSpPr>
        <dsp:cNvPr id="0" name=""/>
        <dsp:cNvSpPr/>
      </dsp:nvSpPr>
      <dsp:spPr>
        <a:xfrm>
          <a:off x="818" y="230609"/>
          <a:ext cx="1596181" cy="159618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43" tIns="16510" rIns="87843" bIns="16510" numCol="1" spcCol="1270" anchor="ctr" anchorCtr="0">
          <a:noAutofit/>
        </a:bodyPr>
        <a:lstStyle/>
        <a:p>
          <a:pPr lvl="0" algn="ctr" defTabSz="577850">
            <a:lnSpc>
              <a:spcPct val="90000"/>
            </a:lnSpc>
            <a:spcBef>
              <a:spcPct val="0"/>
            </a:spcBef>
            <a:spcAft>
              <a:spcPct val="35000"/>
            </a:spcAft>
          </a:pPr>
          <a:r>
            <a:rPr lang="es-EC" sz="1300" kern="1200" dirty="0" smtClean="0"/>
            <a:t>Top 100 marcas mas reconocidas</a:t>
          </a:r>
          <a:endParaRPr lang="es-ES" sz="1300" kern="1200" dirty="0"/>
        </a:p>
      </dsp:txBody>
      <dsp:txXfrm>
        <a:off x="818" y="230609"/>
        <a:ext cx="1596181" cy="1596181"/>
      </dsp:txXfrm>
    </dsp:sp>
    <dsp:sp modelId="{1B3AB42F-F3E7-4AC8-A076-DBFA27A89CC6}">
      <dsp:nvSpPr>
        <dsp:cNvPr id="0" name=""/>
        <dsp:cNvSpPr/>
      </dsp:nvSpPr>
      <dsp:spPr>
        <a:xfrm>
          <a:off x="1277763" y="230609"/>
          <a:ext cx="1596181" cy="15961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43" tIns="16510" rIns="87843" bIns="16510" numCol="1" spcCol="1270" anchor="ctr" anchorCtr="0">
          <a:noAutofit/>
        </a:bodyPr>
        <a:lstStyle/>
        <a:p>
          <a:pPr lvl="0" algn="ctr" defTabSz="577850">
            <a:lnSpc>
              <a:spcPct val="90000"/>
            </a:lnSpc>
            <a:spcBef>
              <a:spcPct val="0"/>
            </a:spcBef>
            <a:spcAft>
              <a:spcPct val="35000"/>
            </a:spcAft>
          </a:pPr>
          <a:endParaRPr lang="es-ES" sz="1300" kern="1200" dirty="0"/>
        </a:p>
      </dsp:txBody>
      <dsp:txXfrm>
        <a:off x="1277763" y="230609"/>
        <a:ext cx="1596181" cy="1596181"/>
      </dsp:txXfrm>
    </dsp:sp>
    <dsp:sp modelId="{38DBFEB0-F0B6-4ADD-B4C3-072B05567C89}">
      <dsp:nvSpPr>
        <dsp:cNvPr id="0" name=""/>
        <dsp:cNvSpPr/>
      </dsp:nvSpPr>
      <dsp:spPr>
        <a:xfrm>
          <a:off x="2554709" y="230609"/>
          <a:ext cx="1596181" cy="15961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43" tIns="16510" rIns="87843" bIns="16510" numCol="1" spcCol="1270" anchor="ctr" anchorCtr="0">
          <a:noAutofit/>
        </a:bodyPr>
        <a:lstStyle/>
        <a:p>
          <a:pPr lvl="0" algn="ctr" defTabSz="577850">
            <a:lnSpc>
              <a:spcPct val="90000"/>
            </a:lnSpc>
            <a:spcBef>
              <a:spcPct val="0"/>
            </a:spcBef>
            <a:spcAft>
              <a:spcPct val="35000"/>
            </a:spcAft>
          </a:pPr>
          <a:endParaRPr lang="es-ES" sz="1300" kern="1200" dirty="0"/>
        </a:p>
      </dsp:txBody>
      <dsp:txXfrm>
        <a:off x="2554709" y="230609"/>
        <a:ext cx="1596181" cy="1596181"/>
      </dsp:txXfrm>
    </dsp:sp>
    <dsp:sp modelId="{28ED80CF-7B6E-4CEB-918C-221398BF73E3}">
      <dsp:nvSpPr>
        <dsp:cNvPr id="0" name=""/>
        <dsp:cNvSpPr/>
      </dsp:nvSpPr>
      <dsp:spPr>
        <a:xfrm>
          <a:off x="3831654" y="230609"/>
          <a:ext cx="1596181" cy="159618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43" tIns="16510" rIns="87843" bIns="16510" numCol="1" spcCol="1270" anchor="ctr" anchorCtr="0">
          <a:noAutofit/>
        </a:bodyPr>
        <a:lstStyle/>
        <a:p>
          <a:pPr lvl="0" algn="ctr" defTabSz="577850">
            <a:lnSpc>
              <a:spcPct val="90000"/>
            </a:lnSpc>
            <a:spcBef>
              <a:spcPct val="0"/>
            </a:spcBef>
            <a:spcAft>
              <a:spcPct val="35000"/>
            </a:spcAft>
          </a:pPr>
          <a:endParaRPr lang="es-ES" sz="1300" kern="1200" dirty="0"/>
        </a:p>
      </dsp:txBody>
      <dsp:txXfrm>
        <a:off x="3831654" y="230609"/>
        <a:ext cx="1596181" cy="1596181"/>
      </dsp:txXfrm>
    </dsp:sp>
    <dsp:sp modelId="{27C4EB31-FF04-4596-AFA9-E4F78FDF6E23}">
      <dsp:nvSpPr>
        <dsp:cNvPr id="0" name=""/>
        <dsp:cNvSpPr/>
      </dsp:nvSpPr>
      <dsp:spPr>
        <a:xfrm>
          <a:off x="5108599" y="230609"/>
          <a:ext cx="1596181" cy="159618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43" tIns="16510" rIns="87843" bIns="16510" numCol="1" spcCol="1270" anchor="ctr" anchorCtr="0">
          <a:noAutofit/>
        </a:bodyPr>
        <a:lstStyle/>
        <a:p>
          <a:pPr lvl="0" algn="ctr" defTabSz="577850">
            <a:lnSpc>
              <a:spcPct val="90000"/>
            </a:lnSpc>
            <a:spcBef>
              <a:spcPct val="0"/>
            </a:spcBef>
            <a:spcAft>
              <a:spcPct val="35000"/>
            </a:spcAft>
          </a:pPr>
          <a:endParaRPr lang="es-ES" sz="1300" kern="1200" dirty="0"/>
        </a:p>
      </dsp:txBody>
      <dsp:txXfrm>
        <a:off x="5108599" y="230609"/>
        <a:ext cx="1596181" cy="159618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232" y="0"/>
          <a:ext cx="2719833" cy="9144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Establecer un marco teórico que permita definir </a:t>
          </a:r>
          <a:endParaRPr lang="es-ES" sz="1600" kern="1200" dirty="0"/>
        </a:p>
      </dsp:txBody>
      <dsp:txXfrm>
        <a:off x="2232" y="0"/>
        <a:ext cx="2719833" cy="914400"/>
      </dsp:txXfrm>
    </dsp:sp>
    <dsp:sp modelId="{7418D6EA-971F-4EBE-A835-0979DC4E3B0D}">
      <dsp:nvSpPr>
        <dsp:cNvPr id="0" name=""/>
        <dsp:cNvSpPr/>
      </dsp:nvSpPr>
      <dsp:spPr>
        <a:xfrm>
          <a:off x="2450083" y="0"/>
          <a:ext cx="2719833" cy="914400"/>
        </a:xfrm>
        <a:prstGeom prst="chevron">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las características del consumidor en esta investigación</a:t>
          </a:r>
          <a:endParaRPr lang="es-ES" sz="1600" kern="1200" dirty="0"/>
        </a:p>
      </dsp:txBody>
      <dsp:txXfrm>
        <a:off x="2450083" y="0"/>
        <a:ext cx="2719833" cy="914400"/>
      </dsp:txXfrm>
    </dsp:sp>
    <dsp:sp modelId="{FA5AF6C5-7716-4922-9BF4-230742F34E08}">
      <dsp:nvSpPr>
        <dsp:cNvPr id="0" name=""/>
        <dsp:cNvSpPr/>
      </dsp:nvSpPr>
      <dsp:spPr>
        <a:xfrm>
          <a:off x="4897933" y="0"/>
          <a:ext cx="2719833" cy="914400"/>
        </a:xfrm>
        <a:prstGeom prst="chevron">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en base a las teorías propuestas por los diferentes autores.</a:t>
          </a:r>
          <a:endParaRPr lang="es-ES" sz="1600" kern="1200" dirty="0"/>
        </a:p>
      </dsp:txBody>
      <dsp:txXfrm>
        <a:off x="4897933" y="0"/>
        <a:ext cx="2719833" cy="9144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232" y="294233"/>
          <a:ext cx="2719833" cy="108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Establecer el proceso metodológico que se utilizará para el análisis </a:t>
          </a:r>
          <a:endParaRPr lang="es-ES" sz="1600" kern="1200" dirty="0"/>
        </a:p>
      </dsp:txBody>
      <dsp:txXfrm>
        <a:off x="2232" y="294233"/>
        <a:ext cx="2719833" cy="1087933"/>
      </dsp:txXfrm>
    </dsp:sp>
    <dsp:sp modelId="{7418D6EA-971F-4EBE-A835-0979DC4E3B0D}">
      <dsp:nvSpPr>
        <dsp:cNvPr id="0" name=""/>
        <dsp:cNvSpPr/>
      </dsp:nvSpPr>
      <dsp:spPr>
        <a:xfrm>
          <a:off x="2450083" y="294233"/>
          <a:ext cx="2719833" cy="1087933"/>
        </a:xfrm>
        <a:prstGeom prst="chevron">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del comportamiento del consumidor de ropa casual en jóvenes </a:t>
          </a:r>
          <a:endParaRPr lang="es-ES" sz="1600" kern="1200" dirty="0"/>
        </a:p>
      </dsp:txBody>
      <dsp:txXfrm>
        <a:off x="2450083" y="294233"/>
        <a:ext cx="2719833" cy="1087933"/>
      </dsp:txXfrm>
    </dsp:sp>
    <dsp:sp modelId="{FA5AF6C5-7716-4922-9BF4-230742F34E08}">
      <dsp:nvSpPr>
        <dsp:cNvPr id="0" name=""/>
        <dsp:cNvSpPr/>
      </dsp:nvSpPr>
      <dsp:spPr>
        <a:xfrm>
          <a:off x="4897933" y="294233"/>
          <a:ext cx="2719833" cy="1087933"/>
        </a:xfrm>
        <a:prstGeom prst="chevron">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 13-21 años del Centro Comercial Condado</a:t>
          </a:r>
          <a:endParaRPr lang="es-ES" sz="1600" kern="1200" dirty="0"/>
        </a:p>
      </dsp:txBody>
      <dsp:txXfrm>
        <a:off x="4897933" y="294233"/>
        <a:ext cx="2719833" cy="108793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187" y="38412"/>
          <a:ext cx="2665437" cy="106617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Recomendar propuestas que beneficien y fortalezcan a la industria textil </a:t>
          </a:r>
          <a:endParaRPr lang="es-ES" sz="1600" kern="1200" dirty="0"/>
        </a:p>
      </dsp:txBody>
      <dsp:txXfrm>
        <a:off x="2187" y="38412"/>
        <a:ext cx="2665437" cy="1066174"/>
      </dsp:txXfrm>
    </dsp:sp>
    <dsp:sp modelId="{7418D6EA-971F-4EBE-A835-0979DC4E3B0D}">
      <dsp:nvSpPr>
        <dsp:cNvPr id="0" name=""/>
        <dsp:cNvSpPr/>
      </dsp:nvSpPr>
      <dsp:spPr>
        <a:xfrm>
          <a:off x="2401081" y="38412"/>
          <a:ext cx="2665437" cy="1066174"/>
        </a:xfrm>
        <a:prstGeom prst="chevron">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y a las empresas comerciales de ropa casual del CC. Condado </a:t>
          </a:r>
          <a:endParaRPr lang="es-ES" sz="1600" kern="1200" dirty="0"/>
        </a:p>
      </dsp:txBody>
      <dsp:txXfrm>
        <a:off x="2401081" y="38412"/>
        <a:ext cx="2665437" cy="1066174"/>
      </dsp:txXfrm>
    </dsp:sp>
    <dsp:sp modelId="{FA5AF6C5-7716-4922-9BF4-230742F34E08}">
      <dsp:nvSpPr>
        <dsp:cNvPr id="0" name=""/>
        <dsp:cNvSpPr/>
      </dsp:nvSpPr>
      <dsp:spPr>
        <a:xfrm>
          <a:off x="4799974" y="38412"/>
          <a:ext cx="2665437" cy="1066174"/>
        </a:xfrm>
        <a:prstGeom prst="chevron">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para poder llegar al cliente y satisfacer sus necesidades</a:t>
          </a:r>
          <a:endParaRPr lang="es-ES" sz="1600" kern="1200" dirty="0"/>
        </a:p>
      </dsp:txBody>
      <dsp:txXfrm>
        <a:off x="4799974" y="38412"/>
        <a:ext cx="2665437" cy="106617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10E52-C16D-4F80-ADFA-C95EFA22E3CE}">
      <dsp:nvSpPr>
        <dsp:cNvPr id="0" name=""/>
        <dsp:cNvSpPr/>
      </dsp:nvSpPr>
      <dsp:spPr>
        <a:xfrm rot="5400000">
          <a:off x="3178119" y="-163733"/>
          <a:ext cx="3417582" cy="459944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L</a:t>
          </a:r>
          <a:r>
            <a:rPr lang="es-EC" sz="1400" kern="1200" dirty="0" smtClean="0"/>
            <a:t>as variables que justifican el comportamiento de compra del consumidor de ropa casual en los jóvenes y jóvenes adultos comprendidos entre la edad de 13 a 21 años en el Centro Comercial El Condado en la ciudad de Quito DM., de enero - junio del 2013 son: las psicológicas denominadas también factores internos del consumidor; económicas; y, sociales que son los factores externos del comportamiento del consumidor</a:t>
          </a:r>
          <a:endParaRPr lang="en-US" sz="1400" kern="1200" dirty="0">
            <a:latin typeface="+mn-lt"/>
          </a:endParaRPr>
        </a:p>
      </dsp:txBody>
      <dsp:txXfrm rot="5400000">
        <a:off x="3178119" y="-163733"/>
        <a:ext cx="3417582" cy="4599445"/>
      </dsp:txXfrm>
    </dsp:sp>
    <dsp:sp modelId="{B78AD7A1-EF1D-460D-A107-7639453A699A}">
      <dsp:nvSpPr>
        <dsp:cNvPr id="0" name=""/>
        <dsp:cNvSpPr/>
      </dsp:nvSpPr>
      <dsp:spPr>
        <a:xfrm>
          <a:off x="0" y="0"/>
          <a:ext cx="2587188" cy="4271978"/>
        </a:xfrm>
        <a:prstGeom prst="roundRect">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t" anchorCtr="0">
          <a:noAutofit/>
        </a:bodyPr>
        <a:lstStyle/>
        <a:p>
          <a:pPr lvl="0" algn="ctr" defTabSz="1600200">
            <a:lnSpc>
              <a:spcPct val="90000"/>
            </a:lnSpc>
            <a:spcBef>
              <a:spcPct val="0"/>
            </a:spcBef>
            <a:spcAft>
              <a:spcPct val="35000"/>
            </a:spcAft>
          </a:pPr>
          <a:r>
            <a:rPr lang="es-EC" sz="3600" kern="1200" cap="small" dirty="0" smtClean="0">
              <a:latin typeface="+mn-lt"/>
              <a:ea typeface="+mj-ea"/>
              <a:cs typeface="+mj-cs"/>
            </a:rPr>
            <a:t>Hipótesis General</a:t>
          </a:r>
          <a:endParaRPr lang="en-US" sz="3600" kern="1200" dirty="0">
            <a:latin typeface="+mn-lt"/>
          </a:endParaRPr>
        </a:p>
      </dsp:txBody>
      <dsp:txXfrm>
        <a:off x="0" y="0"/>
        <a:ext cx="2587188" cy="427197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344" y="190834"/>
          <a:ext cx="2855825" cy="114233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Los factores internos que intervienen en el consumidor de ropa casual son </a:t>
          </a:r>
          <a:endParaRPr lang="es-ES" sz="1400" kern="1200" dirty="0"/>
        </a:p>
      </dsp:txBody>
      <dsp:txXfrm>
        <a:off x="2344" y="190834"/>
        <a:ext cx="2855825" cy="1142330"/>
      </dsp:txXfrm>
    </dsp:sp>
    <dsp:sp modelId="{7418D6EA-971F-4EBE-A835-0979DC4E3B0D}">
      <dsp:nvSpPr>
        <dsp:cNvPr id="0" name=""/>
        <dsp:cNvSpPr/>
      </dsp:nvSpPr>
      <dsp:spPr>
        <a:xfrm>
          <a:off x="2572587" y="190834"/>
          <a:ext cx="2855825" cy="1142330"/>
        </a:xfrm>
        <a:prstGeom prst="chevron">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motivación, modificación de la actitud, ocupación, intereses  </a:t>
          </a:r>
          <a:endParaRPr lang="es-ES" sz="1400" kern="1200" dirty="0"/>
        </a:p>
      </dsp:txBody>
      <dsp:txXfrm>
        <a:off x="2572587" y="190834"/>
        <a:ext cx="2855825" cy="1142330"/>
      </dsp:txXfrm>
    </dsp:sp>
    <dsp:sp modelId="{FA5AF6C5-7716-4922-9BF4-230742F34E08}">
      <dsp:nvSpPr>
        <dsp:cNvPr id="0" name=""/>
        <dsp:cNvSpPr/>
      </dsp:nvSpPr>
      <dsp:spPr>
        <a:xfrm>
          <a:off x="5142830" y="190834"/>
          <a:ext cx="2855825" cy="1142330"/>
        </a:xfrm>
        <a:prstGeom prst="chevron">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y actividades que realizan (AIO) Aprendizaje, Percepción y la Toma de Decisiones.</a:t>
          </a:r>
          <a:endParaRPr lang="es-ES" sz="1400" kern="1200" dirty="0"/>
        </a:p>
      </dsp:txBody>
      <dsp:txXfrm>
        <a:off x="5142830" y="190834"/>
        <a:ext cx="2855825" cy="114233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344" y="190834"/>
          <a:ext cx="2855825" cy="114233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Los factores externos del consumidor de ropa casual son</a:t>
          </a:r>
          <a:endParaRPr lang="es-ES" sz="1400" kern="1200" dirty="0"/>
        </a:p>
      </dsp:txBody>
      <dsp:txXfrm>
        <a:off x="2344" y="190834"/>
        <a:ext cx="2855825" cy="1142330"/>
      </dsp:txXfrm>
    </dsp:sp>
    <dsp:sp modelId="{7418D6EA-971F-4EBE-A835-0979DC4E3B0D}">
      <dsp:nvSpPr>
        <dsp:cNvPr id="0" name=""/>
        <dsp:cNvSpPr/>
      </dsp:nvSpPr>
      <dsp:spPr>
        <a:xfrm>
          <a:off x="2572587" y="190834"/>
          <a:ext cx="2855825" cy="1142330"/>
        </a:xfrm>
        <a:prstGeom prst="chevron">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el nivel socioeconómico, grupo cultural</a:t>
          </a:r>
          <a:endParaRPr lang="es-ES" sz="1400" kern="1200" dirty="0"/>
        </a:p>
      </dsp:txBody>
      <dsp:txXfrm>
        <a:off x="2572587" y="190834"/>
        <a:ext cx="2855825" cy="1142330"/>
      </dsp:txXfrm>
    </dsp:sp>
    <dsp:sp modelId="{FA5AF6C5-7716-4922-9BF4-230742F34E08}">
      <dsp:nvSpPr>
        <dsp:cNvPr id="0" name=""/>
        <dsp:cNvSpPr/>
      </dsp:nvSpPr>
      <dsp:spPr>
        <a:xfrm>
          <a:off x="5142830" y="190834"/>
          <a:ext cx="2855825" cy="1142330"/>
        </a:xfrm>
        <a:prstGeom prst="chevron">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y familiar al que pertenece y la moda</a:t>
          </a:r>
          <a:endParaRPr lang="es-ES" sz="1400" kern="1200" dirty="0"/>
        </a:p>
      </dsp:txBody>
      <dsp:txXfrm>
        <a:off x="5142830" y="190834"/>
        <a:ext cx="2855825" cy="114233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344" y="190834"/>
          <a:ext cx="2855825" cy="114233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Los temas a tratar que permiten definir las características del consumidor son comportamiento del consumidor</a:t>
          </a:r>
          <a:endParaRPr lang="es-ES" sz="1400" kern="1200" dirty="0"/>
        </a:p>
      </dsp:txBody>
      <dsp:txXfrm>
        <a:off x="2344" y="190834"/>
        <a:ext cx="2855825" cy="1142330"/>
      </dsp:txXfrm>
    </dsp:sp>
    <dsp:sp modelId="{7418D6EA-971F-4EBE-A835-0979DC4E3B0D}">
      <dsp:nvSpPr>
        <dsp:cNvPr id="0" name=""/>
        <dsp:cNvSpPr/>
      </dsp:nvSpPr>
      <dsp:spPr>
        <a:xfrm>
          <a:off x="2572587" y="190834"/>
          <a:ext cx="2855825" cy="1142330"/>
        </a:xfrm>
        <a:prstGeom prst="chevron">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análisis del comportamiento del consumidor, decisión de compra</a:t>
          </a:r>
          <a:endParaRPr lang="es-ES" sz="1400" kern="1200" dirty="0"/>
        </a:p>
      </dsp:txBody>
      <dsp:txXfrm>
        <a:off x="2572587" y="190834"/>
        <a:ext cx="2855825" cy="1142330"/>
      </dsp:txXfrm>
    </dsp:sp>
    <dsp:sp modelId="{FA5AF6C5-7716-4922-9BF4-230742F34E08}">
      <dsp:nvSpPr>
        <dsp:cNvPr id="0" name=""/>
        <dsp:cNvSpPr/>
      </dsp:nvSpPr>
      <dsp:spPr>
        <a:xfrm>
          <a:off x="5142830" y="190834"/>
          <a:ext cx="2855825" cy="1142330"/>
        </a:xfrm>
        <a:prstGeom prst="chevron">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clases de consumidores y el tema compradores y usuarios.</a:t>
          </a:r>
          <a:endParaRPr lang="es-ES" sz="1400" kern="1200" dirty="0"/>
        </a:p>
      </dsp:txBody>
      <dsp:txXfrm>
        <a:off x="5142830" y="190834"/>
        <a:ext cx="2855825" cy="114233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344" y="190834"/>
          <a:ext cx="2855825" cy="114233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La  metodología que permite analizar </a:t>
          </a:r>
          <a:endParaRPr lang="es-ES" sz="1400" kern="1200" dirty="0"/>
        </a:p>
      </dsp:txBody>
      <dsp:txXfrm>
        <a:off x="2344" y="190834"/>
        <a:ext cx="2855825" cy="1142330"/>
      </dsp:txXfrm>
    </dsp:sp>
    <dsp:sp modelId="{7418D6EA-971F-4EBE-A835-0979DC4E3B0D}">
      <dsp:nvSpPr>
        <dsp:cNvPr id="0" name=""/>
        <dsp:cNvSpPr/>
      </dsp:nvSpPr>
      <dsp:spPr>
        <a:xfrm>
          <a:off x="2572587" y="190834"/>
          <a:ext cx="2855825" cy="1142330"/>
        </a:xfrm>
        <a:prstGeom prst="chevron">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el comportamiento de compra de ropa casual es la científica</a:t>
          </a:r>
          <a:endParaRPr lang="es-ES" sz="1400" kern="1200" dirty="0"/>
        </a:p>
      </dsp:txBody>
      <dsp:txXfrm>
        <a:off x="2572587" y="190834"/>
        <a:ext cx="2855825" cy="1142330"/>
      </dsp:txXfrm>
    </dsp:sp>
    <dsp:sp modelId="{FA5AF6C5-7716-4922-9BF4-230742F34E08}">
      <dsp:nvSpPr>
        <dsp:cNvPr id="0" name=""/>
        <dsp:cNvSpPr/>
      </dsp:nvSpPr>
      <dsp:spPr>
        <a:xfrm>
          <a:off x="5142830" y="190834"/>
          <a:ext cx="2855825" cy="1142330"/>
        </a:xfrm>
        <a:prstGeom prst="chevron">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desarrollada principalmente bajo una investigación de campo.</a:t>
          </a:r>
          <a:endParaRPr lang="es-ES" sz="1400" kern="1200" dirty="0"/>
        </a:p>
      </dsp:txBody>
      <dsp:txXfrm>
        <a:off x="5142830" y="190834"/>
        <a:ext cx="2855825" cy="114233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2344" y="190834"/>
          <a:ext cx="2855825" cy="114233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Las recomendaciones que se plantean satisfacen a los clientes</a:t>
          </a:r>
          <a:endParaRPr lang="es-ES" sz="1400" kern="1200" dirty="0"/>
        </a:p>
      </dsp:txBody>
      <dsp:txXfrm>
        <a:off x="2344" y="190834"/>
        <a:ext cx="2855825" cy="1142330"/>
      </dsp:txXfrm>
    </dsp:sp>
    <dsp:sp modelId="{7418D6EA-971F-4EBE-A835-0979DC4E3B0D}">
      <dsp:nvSpPr>
        <dsp:cNvPr id="0" name=""/>
        <dsp:cNvSpPr/>
      </dsp:nvSpPr>
      <dsp:spPr>
        <a:xfrm>
          <a:off x="2572587" y="190834"/>
          <a:ext cx="2855825" cy="1142330"/>
        </a:xfrm>
        <a:prstGeom prst="chevron">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benefician y favorecen a la industrial textil</a:t>
          </a:r>
          <a:endParaRPr lang="es-ES" sz="1400" kern="1200" dirty="0"/>
        </a:p>
      </dsp:txBody>
      <dsp:txXfrm>
        <a:off x="2572587" y="190834"/>
        <a:ext cx="2855825" cy="1142330"/>
      </dsp:txXfrm>
    </dsp:sp>
    <dsp:sp modelId="{FA5AF6C5-7716-4922-9BF4-230742F34E08}">
      <dsp:nvSpPr>
        <dsp:cNvPr id="0" name=""/>
        <dsp:cNvSpPr/>
      </dsp:nvSpPr>
      <dsp:spPr>
        <a:xfrm>
          <a:off x="5142830" y="190834"/>
          <a:ext cx="2855825" cy="1142330"/>
        </a:xfrm>
        <a:prstGeom prst="chevron">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y a las empresas comerciales de ropa casual del C.C el Condado.</a:t>
          </a:r>
          <a:endParaRPr lang="es-ES" sz="1400" kern="1200" dirty="0"/>
        </a:p>
      </dsp:txBody>
      <dsp:txXfrm>
        <a:off x="5142830" y="190834"/>
        <a:ext cx="2855825" cy="114233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25679"/>
          <a:ext cx="2471935" cy="835200"/>
        </a:xfrm>
        <a:prstGeom prst="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investigación</a:t>
          </a:r>
          <a:endParaRPr lang="es-ES" sz="1600" b="1" kern="1200" dirty="0"/>
        </a:p>
      </dsp:txBody>
      <dsp:txXfrm>
        <a:off x="0" y="25679"/>
        <a:ext cx="2471935" cy="835200"/>
      </dsp:txXfrm>
    </dsp:sp>
    <dsp:sp modelId="{12439024-F73B-4E38-9AED-CBDE071647D4}">
      <dsp:nvSpPr>
        <dsp:cNvPr id="0" name=""/>
        <dsp:cNvSpPr/>
      </dsp:nvSpPr>
      <dsp:spPr>
        <a:xfrm>
          <a:off x="0" y="860880"/>
          <a:ext cx="2471935" cy="127368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Exploratoria</a:t>
          </a:r>
          <a:endParaRPr lang="es-ES" sz="1400" kern="1200" dirty="0"/>
        </a:p>
        <a:p>
          <a:pPr marL="114300" lvl="1" indent="-114300" algn="l" defTabSz="622300">
            <a:lnSpc>
              <a:spcPct val="90000"/>
            </a:lnSpc>
            <a:spcBef>
              <a:spcPct val="0"/>
            </a:spcBef>
            <a:spcAft>
              <a:spcPct val="15000"/>
            </a:spcAft>
            <a:buChar char="••"/>
          </a:pPr>
          <a:r>
            <a:rPr lang="es-ES" sz="1400" kern="1200" dirty="0" smtClean="0"/>
            <a:t>(Cualitativa)</a:t>
          </a:r>
          <a:endParaRPr lang="es-ES" sz="1400" kern="1200" dirty="0"/>
        </a:p>
        <a:p>
          <a:pPr marL="114300" lvl="1" indent="-114300" algn="l" defTabSz="622300">
            <a:lnSpc>
              <a:spcPct val="90000"/>
            </a:lnSpc>
            <a:spcBef>
              <a:spcPct val="0"/>
            </a:spcBef>
            <a:spcAft>
              <a:spcPct val="15000"/>
            </a:spcAft>
            <a:buChar char="••"/>
          </a:pPr>
          <a:r>
            <a:rPr lang="es-EC" sz="1400" kern="1200" dirty="0" smtClean="0"/>
            <a:t>(Cuantitativa)</a:t>
          </a:r>
          <a:endParaRPr lang="es-ES" sz="1400" kern="1200" dirty="0"/>
        </a:p>
      </dsp:txBody>
      <dsp:txXfrm>
        <a:off x="0" y="860880"/>
        <a:ext cx="2471935" cy="1273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E81821-7F9B-46DC-8BE6-146B0CB9F70F}">
      <dsp:nvSpPr>
        <dsp:cNvPr id="0" name=""/>
        <dsp:cNvSpPr/>
      </dsp:nvSpPr>
      <dsp:spPr>
        <a:xfrm>
          <a:off x="0" y="0"/>
          <a:ext cx="3352800" cy="54864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Fuerte impulso para el crecimiento del país en todo ámbito</a:t>
          </a:r>
          <a:endParaRPr lang="es-ES" sz="1600" kern="1200" dirty="0"/>
        </a:p>
      </dsp:txBody>
      <dsp:txXfrm>
        <a:off x="0" y="0"/>
        <a:ext cx="3352800" cy="548640"/>
      </dsp:txXfrm>
    </dsp:sp>
    <dsp:sp modelId="{E5AD15BC-5D5E-4CAC-BAFE-A65FDB848541}">
      <dsp:nvSpPr>
        <dsp:cNvPr id="0" name=""/>
        <dsp:cNvSpPr/>
      </dsp:nvSpPr>
      <dsp:spPr>
        <a:xfrm>
          <a:off x="1637" y="548640"/>
          <a:ext cx="1116508" cy="115214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Sector industrial</a:t>
          </a:r>
          <a:endParaRPr lang="es-ES" sz="1300" kern="1200" dirty="0"/>
        </a:p>
      </dsp:txBody>
      <dsp:txXfrm>
        <a:off x="1637" y="548640"/>
        <a:ext cx="1116508" cy="1152144"/>
      </dsp:txXfrm>
    </dsp:sp>
    <dsp:sp modelId="{5CF56A97-D694-47AA-AD94-6A9615F40955}">
      <dsp:nvSpPr>
        <dsp:cNvPr id="0" name=""/>
        <dsp:cNvSpPr/>
      </dsp:nvSpPr>
      <dsp:spPr>
        <a:xfrm>
          <a:off x="1118145" y="548640"/>
          <a:ext cx="1116508" cy="1152144"/>
        </a:xfrm>
        <a:prstGeom prst="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Sector Textil</a:t>
          </a:r>
          <a:endParaRPr lang="es-ES" sz="1300" kern="1200" dirty="0"/>
        </a:p>
      </dsp:txBody>
      <dsp:txXfrm>
        <a:off x="1118145" y="548640"/>
        <a:ext cx="1116508" cy="1152144"/>
      </dsp:txXfrm>
    </dsp:sp>
    <dsp:sp modelId="{83BACF42-D656-4BDA-827E-CD5AE600DDE0}">
      <dsp:nvSpPr>
        <dsp:cNvPr id="0" name=""/>
        <dsp:cNvSpPr/>
      </dsp:nvSpPr>
      <dsp:spPr>
        <a:xfrm>
          <a:off x="2234654" y="548640"/>
          <a:ext cx="1116508" cy="1152144"/>
        </a:xfrm>
        <a:prstGeom prst="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Protagonistas del proyecto</a:t>
          </a:r>
          <a:endParaRPr lang="es-ES" sz="1300" kern="1200" dirty="0"/>
        </a:p>
      </dsp:txBody>
      <dsp:txXfrm>
        <a:off x="2234654" y="548640"/>
        <a:ext cx="1116508" cy="1152144"/>
      </dsp:txXfrm>
    </dsp:sp>
    <dsp:sp modelId="{38AA502A-963F-43FB-BFFA-229530A63904}">
      <dsp:nvSpPr>
        <dsp:cNvPr id="0" name=""/>
        <dsp:cNvSpPr/>
      </dsp:nvSpPr>
      <dsp:spPr>
        <a:xfrm>
          <a:off x="0" y="1700784"/>
          <a:ext cx="3352800" cy="128016"/>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5808"/>
          <a:ext cx="2471935" cy="576000"/>
        </a:xfrm>
        <a:prstGeom prst="rect">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Población objetivo</a:t>
          </a:r>
          <a:endParaRPr lang="es-ES" sz="1600" b="1" kern="1200" dirty="0"/>
        </a:p>
      </dsp:txBody>
      <dsp:txXfrm>
        <a:off x="0" y="5808"/>
        <a:ext cx="2471935" cy="576000"/>
      </dsp:txXfrm>
    </dsp:sp>
    <dsp:sp modelId="{12439024-F73B-4E38-9AED-CBDE071647D4}">
      <dsp:nvSpPr>
        <dsp:cNvPr id="0" name=""/>
        <dsp:cNvSpPr/>
      </dsp:nvSpPr>
      <dsp:spPr>
        <a:xfrm>
          <a:off x="0" y="599520"/>
          <a:ext cx="2471935" cy="1537199"/>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Población universo del sector norte de Quito 381.377</a:t>
          </a:r>
          <a:endParaRPr lang="es-ES" sz="1400" kern="1200" dirty="0"/>
        </a:p>
        <a:p>
          <a:pPr marL="114300" lvl="1" indent="-114300" algn="just" defTabSz="622300">
            <a:lnSpc>
              <a:spcPct val="90000"/>
            </a:lnSpc>
            <a:spcBef>
              <a:spcPct val="0"/>
            </a:spcBef>
            <a:spcAft>
              <a:spcPct val="15000"/>
            </a:spcAft>
            <a:buChar char="••"/>
          </a:pPr>
          <a:r>
            <a:rPr lang="es-ES" sz="1400" kern="1200" dirty="0" smtClean="0"/>
            <a:t>Jóvenes de 13 a 21 años del Distrito Metropolitano de Quito</a:t>
          </a:r>
          <a:endParaRPr lang="es-ES" sz="1400" kern="1200" dirty="0"/>
        </a:p>
        <a:p>
          <a:pPr marL="114300" lvl="1" indent="-114300" algn="just" defTabSz="622300">
            <a:lnSpc>
              <a:spcPct val="90000"/>
            </a:lnSpc>
            <a:spcBef>
              <a:spcPct val="0"/>
            </a:spcBef>
            <a:spcAft>
              <a:spcPct val="15000"/>
            </a:spcAft>
            <a:buChar char="••"/>
          </a:pPr>
          <a:r>
            <a:rPr lang="es-EC" sz="1400" kern="1200" dirty="0" smtClean="0"/>
            <a:t>Poblacion:80238</a:t>
          </a:r>
          <a:endParaRPr lang="es-ES" sz="1400" kern="1200" dirty="0"/>
        </a:p>
      </dsp:txBody>
      <dsp:txXfrm>
        <a:off x="0" y="599520"/>
        <a:ext cx="2471935" cy="153719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Técnicas de investigación</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Encuestas</a:t>
          </a: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0" y="860880"/>
        <a:ext cx="2471935" cy="12736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Muestra</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La muestra para el estudio fue de 203 personas.</a:t>
          </a:r>
          <a:endParaRPr lang="es-ES" sz="1400" kern="1200" dirty="0"/>
        </a:p>
      </dsp:txBody>
      <dsp:txXfrm>
        <a:off x="0" y="860880"/>
        <a:ext cx="2471935" cy="127368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muestreo estadístico</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Muestreo Aleatorio Simple.</a:t>
          </a:r>
          <a:endParaRPr lang="es-ES" sz="1400" kern="1200" dirty="0"/>
        </a:p>
      </dsp:txBody>
      <dsp:txXfrm>
        <a:off x="0" y="860880"/>
        <a:ext cx="2471935" cy="127368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460BE5-4652-4D89-8AA0-414C45D19357}">
      <dsp:nvSpPr>
        <dsp:cNvPr id="0" name=""/>
        <dsp:cNvSpPr/>
      </dsp:nvSpPr>
      <dsp:spPr>
        <a:xfrm rot="3680443">
          <a:off x="1846605" y="3376813"/>
          <a:ext cx="902899" cy="48867"/>
        </a:xfrm>
        <a:custGeom>
          <a:avLst/>
          <a:gdLst/>
          <a:ahLst/>
          <a:cxnLst/>
          <a:rect l="0" t="0" r="0" b="0"/>
          <a:pathLst>
            <a:path>
              <a:moveTo>
                <a:pt x="0" y="24433"/>
              </a:moveTo>
              <a:lnTo>
                <a:pt x="902899" y="24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AC8B9-F617-434F-ACF9-E459984428DD}">
      <dsp:nvSpPr>
        <dsp:cNvPr id="0" name=""/>
        <dsp:cNvSpPr/>
      </dsp:nvSpPr>
      <dsp:spPr>
        <a:xfrm rot="1311301">
          <a:off x="2340633" y="2728190"/>
          <a:ext cx="647138" cy="48867"/>
        </a:xfrm>
        <a:custGeom>
          <a:avLst/>
          <a:gdLst/>
          <a:ahLst/>
          <a:cxnLst/>
          <a:rect l="0" t="0" r="0" b="0"/>
          <a:pathLst>
            <a:path>
              <a:moveTo>
                <a:pt x="0" y="24433"/>
              </a:moveTo>
              <a:lnTo>
                <a:pt x="647138" y="24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7CD1A-B989-4008-A763-B6BCE5CA135F}">
      <dsp:nvSpPr>
        <dsp:cNvPr id="0" name=""/>
        <dsp:cNvSpPr/>
      </dsp:nvSpPr>
      <dsp:spPr>
        <a:xfrm rot="20327129">
          <a:off x="2338846" y="1982568"/>
          <a:ext cx="739056" cy="48867"/>
        </a:xfrm>
        <a:custGeom>
          <a:avLst/>
          <a:gdLst/>
          <a:ahLst/>
          <a:cxnLst/>
          <a:rect l="0" t="0" r="0" b="0"/>
          <a:pathLst>
            <a:path>
              <a:moveTo>
                <a:pt x="0" y="24433"/>
              </a:moveTo>
              <a:lnTo>
                <a:pt x="739056" y="24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1FBB9-13E0-4C30-9AA1-34965785E7A9}">
      <dsp:nvSpPr>
        <dsp:cNvPr id="0" name=""/>
        <dsp:cNvSpPr/>
      </dsp:nvSpPr>
      <dsp:spPr>
        <a:xfrm rot="17998930">
          <a:off x="1860973" y="1320664"/>
          <a:ext cx="957405" cy="48867"/>
        </a:xfrm>
        <a:custGeom>
          <a:avLst/>
          <a:gdLst/>
          <a:ahLst/>
          <a:cxnLst/>
          <a:rect l="0" t="0" r="0" b="0"/>
          <a:pathLst>
            <a:path>
              <a:moveTo>
                <a:pt x="0" y="24433"/>
              </a:moveTo>
              <a:lnTo>
                <a:pt x="957405" y="24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A53C1-0BD7-478A-8C1D-18EEC4878278}">
      <dsp:nvSpPr>
        <dsp:cNvPr id="0" name=""/>
        <dsp:cNvSpPr/>
      </dsp:nvSpPr>
      <dsp:spPr>
        <a:xfrm>
          <a:off x="851660" y="1492877"/>
          <a:ext cx="1779091" cy="17790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1BC8F-B201-4131-AD40-CE4F1473A717}">
      <dsp:nvSpPr>
        <dsp:cNvPr id="0" name=""/>
        <dsp:cNvSpPr/>
      </dsp:nvSpPr>
      <dsp:spPr>
        <a:xfrm>
          <a:off x="2329777" y="1144"/>
          <a:ext cx="995948" cy="995948"/>
        </a:xfrm>
        <a:prstGeom prst="ellipse">
          <a:avLst/>
        </a:prstGeom>
        <a:solidFill>
          <a:schemeClr val="accent3">
            <a:hueOff val="-4206610"/>
            <a:satOff val="-2163"/>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smtClean="0"/>
            <a:t>Género</a:t>
          </a:r>
          <a:endParaRPr lang="es-ES" sz="1100" kern="1200" dirty="0"/>
        </a:p>
      </dsp:txBody>
      <dsp:txXfrm>
        <a:off x="2329777" y="1144"/>
        <a:ext cx="995948" cy="995948"/>
      </dsp:txXfrm>
    </dsp:sp>
    <dsp:sp modelId="{2E092FBD-6D55-4A56-8381-32AB96DF76EE}">
      <dsp:nvSpPr>
        <dsp:cNvPr id="0" name=""/>
        <dsp:cNvSpPr/>
      </dsp:nvSpPr>
      <dsp:spPr>
        <a:xfrm>
          <a:off x="3425320" y="1144"/>
          <a:ext cx="1493923" cy="99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Femenino</a:t>
          </a:r>
          <a:endParaRPr lang="es-ES" sz="1500" kern="1200" dirty="0"/>
        </a:p>
        <a:p>
          <a:pPr marL="114300" lvl="1" indent="-114300" algn="l" defTabSz="666750">
            <a:lnSpc>
              <a:spcPct val="90000"/>
            </a:lnSpc>
            <a:spcBef>
              <a:spcPct val="0"/>
            </a:spcBef>
            <a:spcAft>
              <a:spcPct val="15000"/>
            </a:spcAft>
            <a:buChar char="••"/>
          </a:pPr>
          <a:r>
            <a:rPr lang="es-EC" sz="1500" kern="1200" dirty="0" smtClean="0"/>
            <a:t>Masculino</a:t>
          </a:r>
          <a:endParaRPr lang="es-ES" sz="1500" kern="1200" dirty="0"/>
        </a:p>
      </dsp:txBody>
      <dsp:txXfrm>
        <a:off x="3425320" y="1144"/>
        <a:ext cx="1493923" cy="995948"/>
      </dsp:txXfrm>
    </dsp:sp>
    <dsp:sp modelId="{4D1E3DE1-DDC5-4A6B-8CEC-75DB77316B9C}">
      <dsp:nvSpPr>
        <dsp:cNvPr id="0" name=""/>
        <dsp:cNvSpPr/>
      </dsp:nvSpPr>
      <dsp:spPr>
        <a:xfrm>
          <a:off x="3019114" y="1195111"/>
          <a:ext cx="995948" cy="995948"/>
        </a:xfrm>
        <a:prstGeom prst="ellipse">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Edad</a:t>
          </a:r>
          <a:endParaRPr lang="es-ES" sz="1100" kern="1200" dirty="0"/>
        </a:p>
      </dsp:txBody>
      <dsp:txXfrm>
        <a:off x="3019114" y="1195111"/>
        <a:ext cx="995948" cy="995948"/>
      </dsp:txXfrm>
    </dsp:sp>
    <dsp:sp modelId="{43C346C7-5153-473A-961C-D4767D0CB865}">
      <dsp:nvSpPr>
        <dsp:cNvPr id="0" name=""/>
        <dsp:cNvSpPr/>
      </dsp:nvSpPr>
      <dsp:spPr>
        <a:xfrm>
          <a:off x="4114658" y="1195111"/>
          <a:ext cx="1493923" cy="99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13 a 15 años</a:t>
          </a:r>
          <a:endParaRPr lang="es-ES" sz="1500" kern="1200" dirty="0"/>
        </a:p>
        <a:p>
          <a:pPr marL="114300" lvl="1" indent="-114300" algn="l" defTabSz="666750">
            <a:lnSpc>
              <a:spcPct val="90000"/>
            </a:lnSpc>
            <a:spcBef>
              <a:spcPct val="0"/>
            </a:spcBef>
            <a:spcAft>
              <a:spcPct val="15000"/>
            </a:spcAft>
            <a:buChar char="••"/>
          </a:pPr>
          <a:r>
            <a:rPr lang="es-EC" sz="1500" kern="1200" dirty="0" smtClean="0"/>
            <a:t>16 a 18 años</a:t>
          </a:r>
          <a:endParaRPr lang="es-ES" sz="1500" kern="1200" dirty="0"/>
        </a:p>
      </dsp:txBody>
      <dsp:txXfrm>
        <a:off x="4114658" y="1195111"/>
        <a:ext cx="1493923" cy="995948"/>
      </dsp:txXfrm>
    </dsp:sp>
    <dsp:sp modelId="{258625FC-FD0F-47B7-9A37-1C3E3880D2CE}">
      <dsp:nvSpPr>
        <dsp:cNvPr id="0" name=""/>
        <dsp:cNvSpPr/>
      </dsp:nvSpPr>
      <dsp:spPr>
        <a:xfrm>
          <a:off x="2926156" y="2538033"/>
          <a:ext cx="1067454" cy="1067454"/>
        </a:xfrm>
        <a:prstGeom prst="ellipse">
          <a:avLst/>
        </a:prstGeom>
        <a:solidFill>
          <a:schemeClr val="accent3">
            <a:hueOff val="-12619828"/>
            <a:satOff val="-648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Residencia</a:t>
          </a:r>
          <a:endParaRPr lang="es-ES" sz="1100" kern="1200" dirty="0"/>
        </a:p>
      </dsp:txBody>
      <dsp:txXfrm>
        <a:off x="2926156" y="2538033"/>
        <a:ext cx="1067454" cy="1067454"/>
      </dsp:txXfrm>
    </dsp:sp>
    <dsp:sp modelId="{81D6346A-2BAF-48A4-AC7F-5B8121C6ACFE}">
      <dsp:nvSpPr>
        <dsp:cNvPr id="0" name=""/>
        <dsp:cNvSpPr/>
      </dsp:nvSpPr>
      <dsp:spPr>
        <a:xfrm>
          <a:off x="4100356" y="2538033"/>
          <a:ext cx="1601182" cy="106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Norte de la ciudad</a:t>
          </a:r>
          <a:endParaRPr lang="es-ES" sz="1500" kern="1200" dirty="0"/>
        </a:p>
        <a:p>
          <a:pPr marL="114300" lvl="1" indent="-114300" algn="l" defTabSz="666750">
            <a:lnSpc>
              <a:spcPct val="90000"/>
            </a:lnSpc>
            <a:spcBef>
              <a:spcPct val="0"/>
            </a:spcBef>
            <a:spcAft>
              <a:spcPct val="15000"/>
            </a:spcAft>
            <a:buChar char="••"/>
          </a:pPr>
          <a:r>
            <a:rPr lang="es-EC" sz="1500" kern="1200" dirty="0" err="1" smtClean="0"/>
            <a:t>Pomasqui</a:t>
          </a:r>
          <a:r>
            <a:rPr lang="es-EC" sz="1500" kern="1200" dirty="0" smtClean="0"/>
            <a:t>-Mitad del mundo</a:t>
          </a:r>
          <a:endParaRPr lang="es-ES" sz="1500" kern="1200" dirty="0"/>
        </a:p>
      </dsp:txBody>
      <dsp:txXfrm>
        <a:off x="4100356" y="2538033"/>
        <a:ext cx="1601182" cy="1067454"/>
      </dsp:txXfrm>
    </dsp:sp>
    <dsp:sp modelId="{FE70802A-0C42-4E4E-A54B-4B48F2543731}">
      <dsp:nvSpPr>
        <dsp:cNvPr id="0" name=""/>
        <dsp:cNvSpPr/>
      </dsp:nvSpPr>
      <dsp:spPr>
        <a:xfrm>
          <a:off x="2236819" y="3732000"/>
          <a:ext cx="1067454" cy="1067454"/>
        </a:xfrm>
        <a:prstGeom prst="ellipse">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Profesión</a:t>
          </a:r>
          <a:endParaRPr lang="es-ES" sz="1100" kern="1200" dirty="0"/>
        </a:p>
      </dsp:txBody>
      <dsp:txXfrm>
        <a:off x="2236819" y="3732000"/>
        <a:ext cx="1067454" cy="106745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224837-E370-405B-825A-EC9348C13F91}">
      <dsp:nvSpPr>
        <dsp:cNvPr id="0" name=""/>
        <dsp:cNvSpPr/>
      </dsp:nvSpPr>
      <dsp:spPr>
        <a:xfrm>
          <a:off x="2351227" y="1779015"/>
          <a:ext cx="1292402" cy="8371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140224"/>
              <a:satOff val="26460"/>
              <a:lumOff val="-8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28.57%</a:t>
          </a:r>
          <a:endParaRPr lang="es-ES" sz="1400" kern="1200" dirty="0"/>
        </a:p>
      </dsp:txBody>
      <dsp:txXfrm>
        <a:off x="2738948" y="1988311"/>
        <a:ext cx="904681" cy="627888"/>
      </dsp:txXfrm>
    </dsp:sp>
    <dsp:sp modelId="{258E85E8-9F0F-4891-9409-EDA59FC94B52}">
      <dsp:nvSpPr>
        <dsp:cNvPr id="0" name=""/>
        <dsp:cNvSpPr/>
      </dsp:nvSpPr>
      <dsp:spPr>
        <a:xfrm>
          <a:off x="242570" y="1779015"/>
          <a:ext cx="1292402" cy="8371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7.88%</a:t>
          </a:r>
          <a:endParaRPr lang="es-ES" sz="1400" kern="1200" dirty="0"/>
        </a:p>
      </dsp:txBody>
      <dsp:txXfrm>
        <a:off x="242570" y="1988311"/>
        <a:ext cx="904681" cy="627888"/>
      </dsp:txXfrm>
    </dsp:sp>
    <dsp:sp modelId="{0EA86AC8-02D7-40A8-98FF-EBEA5B711DDB}">
      <dsp:nvSpPr>
        <dsp:cNvPr id="0" name=""/>
        <dsp:cNvSpPr/>
      </dsp:nvSpPr>
      <dsp:spPr>
        <a:xfrm>
          <a:off x="2351227" y="0"/>
          <a:ext cx="1292402" cy="8371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70112"/>
              <a:satOff val="13230"/>
              <a:lumOff val="-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14.78%</a:t>
          </a:r>
          <a:endParaRPr lang="es-ES" sz="1400" kern="1200" dirty="0"/>
        </a:p>
      </dsp:txBody>
      <dsp:txXfrm>
        <a:off x="2738948" y="0"/>
        <a:ext cx="904681" cy="627888"/>
      </dsp:txXfrm>
    </dsp:sp>
    <dsp:sp modelId="{43046827-5F39-4956-A731-5B869139A70E}">
      <dsp:nvSpPr>
        <dsp:cNvPr id="0" name=""/>
        <dsp:cNvSpPr/>
      </dsp:nvSpPr>
      <dsp:spPr>
        <a:xfrm>
          <a:off x="242570" y="0"/>
          <a:ext cx="1292402" cy="8371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0.49%</a:t>
          </a:r>
          <a:endParaRPr lang="es-ES" sz="1400" kern="1200" dirty="0"/>
        </a:p>
      </dsp:txBody>
      <dsp:txXfrm>
        <a:off x="242570" y="0"/>
        <a:ext cx="904681" cy="627888"/>
      </dsp:txXfrm>
    </dsp:sp>
    <dsp:sp modelId="{D421CE11-1F07-4FF2-8FC8-ADE30E441589}">
      <dsp:nvSpPr>
        <dsp:cNvPr id="0" name=""/>
        <dsp:cNvSpPr/>
      </dsp:nvSpPr>
      <dsp:spPr>
        <a:xfrm>
          <a:off x="784123" y="149123"/>
          <a:ext cx="1132814" cy="113281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Obtener admiración del grupo social</a:t>
          </a:r>
          <a:endParaRPr lang="es-ES" sz="1000" kern="1200" dirty="0"/>
        </a:p>
      </dsp:txBody>
      <dsp:txXfrm>
        <a:off x="784123" y="149123"/>
        <a:ext cx="1132814" cy="1132814"/>
      </dsp:txXfrm>
    </dsp:sp>
    <dsp:sp modelId="{19684631-FE58-4A49-8629-87A555D426FE}">
      <dsp:nvSpPr>
        <dsp:cNvPr id="0" name=""/>
        <dsp:cNvSpPr/>
      </dsp:nvSpPr>
      <dsp:spPr>
        <a:xfrm rot="5400000">
          <a:off x="1969262" y="149123"/>
          <a:ext cx="1132814" cy="1132814"/>
        </a:xfrm>
        <a:prstGeom prst="pieWedge">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Por placer</a:t>
          </a:r>
          <a:endParaRPr lang="es-ES" sz="1000" kern="1200" dirty="0"/>
        </a:p>
      </dsp:txBody>
      <dsp:txXfrm rot="5400000">
        <a:off x="1969262" y="149123"/>
        <a:ext cx="1132814" cy="1132814"/>
      </dsp:txXfrm>
    </dsp:sp>
    <dsp:sp modelId="{72E0F3C7-7F8A-4E70-81FC-3E1EAA2999D3}">
      <dsp:nvSpPr>
        <dsp:cNvPr id="0" name=""/>
        <dsp:cNvSpPr/>
      </dsp:nvSpPr>
      <dsp:spPr>
        <a:xfrm rot="10800000">
          <a:off x="1969262" y="1334261"/>
          <a:ext cx="1132814" cy="1132814"/>
        </a:xfrm>
        <a:prstGeom prst="pieWedge">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Moda</a:t>
          </a:r>
          <a:endParaRPr lang="es-ES" sz="1000" kern="1200" dirty="0"/>
        </a:p>
      </dsp:txBody>
      <dsp:txXfrm rot="10800000">
        <a:off x="1969262" y="1334261"/>
        <a:ext cx="1132814" cy="1132814"/>
      </dsp:txXfrm>
    </dsp:sp>
    <dsp:sp modelId="{D57CB261-FBFC-4C44-BD39-9D5146B6FF59}">
      <dsp:nvSpPr>
        <dsp:cNvPr id="0" name=""/>
        <dsp:cNvSpPr/>
      </dsp:nvSpPr>
      <dsp:spPr>
        <a:xfrm rot="16200000">
          <a:off x="784123" y="1334261"/>
          <a:ext cx="1132814" cy="1132814"/>
        </a:xfrm>
        <a:prstGeom prst="pieWedge">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Por ser diferente</a:t>
          </a:r>
          <a:endParaRPr lang="es-ES" sz="1000" kern="1200" dirty="0"/>
        </a:p>
      </dsp:txBody>
      <dsp:txXfrm rot="16200000">
        <a:off x="784123" y="1334261"/>
        <a:ext cx="1132814" cy="1132814"/>
      </dsp:txXfrm>
    </dsp:sp>
    <dsp:sp modelId="{B0340C2B-BCE1-4F29-875C-0C330D262CCB}">
      <dsp:nvSpPr>
        <dsp:cNvPr id="0" name=""/>
        <dsp:cNvSpPr/>
      </dsp:nvSpPr>
      <dsp:spPr>
        <a:xfrm>
          <a:off x="1747539" y="1072641"/>
          <a:ext cx="391121" cy="340105"/>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549B9F-F603-4482-A717-FBCC731F2548}">
      <dsp:nvSpPr>
        <dsp:cNvPr id="0" name=""/>
        <dsp:cNvSpPr/>
      </dsp:nvSpPr>
      <dsp:spPr>
        <a:xfrm rot="10800000">
          <a:off x="1747539" y="1203451"/>
          <a:ext cx="391121" cy="340105"/>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27B63C-95CE-4B54-BB01-5AC4EF8598AB}">
      <dsp:nvSpPr>
        <dsp:cNvPr id="0" name=""/>
        <dsp:cNvSpPr/>
      </dsp:nvSpPr>
      <dsp:spPr>
        <a:xfrm>
          <a:off x="431" y="130282"/>
          <a:ext cx="920390" cy="5522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Necesidad</a:t>
          </a:r>
          <a:endParaRPr lang="es-ES" sz="1300" kern="1200" dirty="0"/>
        </a:p>
      </dsp:txBody>
      <dsp:txXfrm>
        <a:off x="431" y="130282"/>
        <a:ext cx="920390" cy="552234"/>
      </dsp:txXfrm>
    </dsp:sp>
    <dsp:sp modelId="{DDB1C065-4EB4-45FE-97FF-1324539181CF}">
      <dsp:nvSpPr>
        <dsp:cNvPr id="0" name=""/>
        <dsp:cNvSpPr/>
      </dsp:nvSpPr>
      <dsp:spPr>
        <a:xfrm>
          <a:off x="1012860" y="292271"/>
          <a:ext cx="195122" cy="2282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012860" y="292271"/>
        <a:ext cx="195122" cy="228256"/>
      </dsp:txXfrm>
    </dsp:sp>
    <dsp:sp modelId="{4DD3F6F1-6999-44D8-B4D6-E7A122428F06}">
      <dsp:nvSpPr>
        <dsp:cNvPr id="0" name=""/>
        <dsp:cNvSpPr/>
      </dsp:nvSpPr>
      <dsp:spPr>
        <a:xfrm>
          <a:off x="1288978" y="130282"/>
          <a:ext cx="920390" cy="5522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48.28%</a:t>
          </a:r>
          <a:endParaRPr lang="es-ES" sz="1300" kern="1200" dirty="0"/>
        </a:p>
      </dsp:txBody>
      <dsp:txXfrm>
        <a:off x="1288978" y="130282"/>
        <a:ext cx="920390" cy="55223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F4D1D6-FA4F-49CE-A41C-A15196F6956E}">
      <dsp:nvSpPr>
        <dsp:cNvPr id="0" name=""/>
        <dsp:cNvSpPr/>
      </dsp:nvSpPr>
      <dsp:spPr>
        <a:xfrm>
          <a:off x="443442" y="555"/>
          <a:ext cx="1210530" cy="7263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Anual</a:t>
          </a:r>
          <a:endParaRPr lang="es-ES" sz="1800" kern="1200" dirty="0"/>
        </a:p>
        <a:p>
          <a:pPr marL="114300" lvl="1" indent="-114300" algn="l" defTabSz="622300">
            <a:lnSpc>
              <a:spcPct val="90000"/>
            </a:lnSpc>
            <a:spcBef>
              <a:spcPct val="0"/>
            </a:spcBef>
            <a:spcAft>
              <a:spcPct val="15000"/>
            </a:spcAft>
            <a:buChar char="••"/>
          </a:pPr>
          <a:r>
            <a:rPr lang="es-EC" sz="1400" kern="1200" dirty="0" smtClean="0"/>
            <a:t>8.37%</a:t>
          </a:r>
          <a:endParaRPr lang="es-ES" sz="1400" kern="1200" dirty="0"/>
        </a:p>
      </dsp:txBody>
      <dsp:txXfrm>
        <a:off x="443442" y="555"/>
        <a:ext cx="1210530" cy="726318"/>
      </dsp:txXfrm>
    </dsp:sp>
    <dsp:sp modelId="{BDD6E20F-46E3-4CB3-B1E7-3D56795A4ECD}">
      <dsp:nvSpPr>
        <dsp:cNvPr id="0" name=""/>
        <dsp:cNvSpPr/>
      </dsp:nvSpPr>
      <dsp:spPr>
        <a:xfrm>
          <a:off x="1775026" y="555"/>
          <a:ext cx="1210530" cy="7263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Semestral</a:t>
          </a:r>
          <a:endParaRPr lang="es-ES" sz="1800" kern="1200" dirty="0"/>
        </a:p>
        <a:p>
          <a:pPr marL="114300" lvl="1" indent="-114300" algn="l" defTabSz="622300">
            <a:lnSpc>
              <a:spcPct val="90000"/>
            </a:lnSpc>
            <a:spcBef>
              <a:spcPct val="0"/>
            </a:spcBef>
            <a:spcAft>
              <a:spcPct val="15000"/>
            </a:spcAft>
            <a:buChar char="••"/>
          </a:pPr>
          <a:r>
            <a:rPr lang="es-EC" sz="1400" kern="1200" dirty="0" smtClean="0"/>
            <a:t>14.29%</a:t>
          </a:r>
          <a:endParaRPr lang="es-ES" sz="1400" kern="1200" dirty="0"/>
        </a:p>
      </dsp:txBody>
      <dsp:txXfrm>
        <a:off x="1775026" y="555"/>
        <a:ext cx="1210530" cy="726318"/>
      </dsp:txXfrm>
    </dsp:sp>
    <dsp:sp modelId="{6EC1F347-0700-40BA-9ED4-ED74A2CF370F}">
      <dsp:nvSpPr>
        <dsp:cNvPr id="0" name=""/>
        <dsp:cNvSpPr/>
      </dsp:nvSpPr>
      <dsp:spPr>
        <a:xfrm>
          <a:off x="443442" y="847926"/>
          <a:ext cx="1210530" cy="7263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Trimestral</a:t>
          </a:r>
          <a:endParaRPr lang="es-ES" sz="1800" kern="1200" dirty="0"/>
        </a:p>
        <a:p>
          <a:pPr marL="114300" lvl="1" indent="-114300" algn="l" defTabSz="622300">
            <a:lnSpc>
              <a:spcPct val="90000"/>
            </a:lnSpc>
            <a:spcBef>
              <a:spcPct val="0"/>
            </a:spcBef>
            <a:spcAft>
              <a:spcPct val="15000"/>
            </a:spcAft>
            <a:buChar char="••"/>
          </a:pPr>
          <a:r>
            <a:rPr lang="es-EC" sz="1400" kern="1200" dirty="0" smtClean="0"/>
            <a:t>41.38%</a:t>
          </a:r>
          <a:endParaRPr lang="es-ES" sz="1400" kern="1200" dirty="0"/>
        </a:p>
      </dsp:txBody>
      <dsp:txXfrm>
        <a:off x="443442" y="847926"/>
        <a:ext cx="1210530" cy="726318"/>
      </dsp:txXfrm>
    </dsp:sp>
    <dsp:sp modelId="{AAB787B9-8BC9-4747-9A55-84A8D54548B3}">
      <dsp:nvSpPr>
        <dsp:cNvPr id="0" name=""/>
        <dsp:cNvSpPr/>
      </dsp:nvSpPr>
      <dsp:spPr>
        <a:xfrm>
          <a:off x="1775026" y="847926"/>
          <a:ext cx="1210530" cy="7263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Mensual</a:t>
          </a:r>
          <a:endParaRPr lang="es-ES" sz="1800" kern="1200" dirty="0"/>
        </a:p>
        <a:p>
          <a:pPr marL="114300" lvl="1" indent="-114300" algn="l" defTabSz="622300">
            <a:lnSpc>
              <a:spcPct val="90000"/>
            </a:lnSpc>
            <a:spcBef>
              <a:spcPct val="0"/>
            </a:spcBef>
            <a:spcAft>
              <a:spcPct val="15000"/>
            </a:spcAft>
            <a:buChar char="••"/>
          </a:pPr>
          <a:r>
            <a:rPr lang="es-EC" sz="1400" kern="1200" dirty="0" smtClean="0"/>
            <a:t>35.96%</a:t>
          </a:r>
          <a:endParaRPr lang="es-ES" sz="1400" kern="1200" dirty="0"/>
        </a:p>
      </dsp:txBody>
      <dsp:txXfrm>
        <a:off x="1775026" y="847926"/>
        <a:ext cx="1210530" cy="72631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C8EF99-C858-47E1-867E-BF1DBAF2D1C8}">
      <dsp:nvSpPr>
        <dsp:cNvPr id="0" name=""/>
        <dsp:cNvSpPr/>
      </dsp:nvSpPr>
      <dsp:spPr>
        <a:xfrm>
          <a:off x="0" y="320039"/>
          <a:ext cx="2331720" cy="233172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F02C9-D06A-4C43-B1BB-A2A1EE8CBD11}">
      <dsp:nvSpPr>
        <dsp:cNvPr id="0" name=""/>
        <dsp:cNvSpPr/>
      </dsp:nvSpPr>
      <dsp:spPr>
        <a:xfrm>
          <a:off x="1165860" y="320039"/>
          <a:ext cx="2720339" cy="233172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Conocedor de la moda</a:t>
          </a:r>
          <a:endParaRPr lang="es-ES" sz="1400" kern="1200" dirty="0"/>
        </a:p>
      </dsp:txBody>
      <dsp:txXfrm>
        <a:off x="1165860" y="320039"/>
        <a:ext cx="1360169" cy="495490"/>
      </dsp:txXfrm>
    </dsp:sp>
    <dsp:sp modelId="{55300E5D-DDC1-4F60-941F-7C18D5C53B81}">
      <dsp:nvSpPr>
        <dsp:cNvPr id="0" name=""/>
        <dsp:cNvSpPr/>
      </dsp:nvSpPr>
      <dsp:spPr>
        <a:xfrm>
          <a:off x="306038" y="815530"/>
          <a:ext cx="1719643" cy="1719643"/>
        </a:xfrm>
        <a:prstGeom prst="pie">
          <a:avLst>
            <a:gd name="adj1" fmla="val 5400000"/>
            <a:gd name="adj2" fmla="val 16200000"/>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4EB32-B8E7-4D34-8255-DCF1AA1108C0}">
      <dsp:nvSpPr>
        <dsp:cNvPr id="0" name=""/>
        <dsp:cNvSpPr/>
      </dsp:nvSpPr>
      <dsp:spPr>
        <a:xfrm>
          <a:off x="1165860" y="815530"/>
          <a:ext cx="2720339" cy="1719643"/>
        </a:xfrm>
        <a:prstGeom prst="rect">
          <a:avLst/>
        </a:prstGeom>
        <a:solidFill>
          <a:schemeClr val="lt1">
            <a:alpha val="90000"/>
            <a:hueOff val="0"/>
            <a:satOff val="0"/>
            <a:lumOff val="0"/>
            <a:alphaOff val="0"/>
          </a:schemeClr>
        </a:solidFill>
        <a:ln w="25400" cap="flat" cmpd="sng" algn="ctr">
          <a:solidFill>
            <a:schemeClr val="accent3">
              <a:hueOff val="-5608813"/>
              <a:satOff val="-2884"/>
              <a:lumOff val="-1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 contra de la moda</a:t>
          </a:r>
          <a:endParaRPr lang="es-ES" sz="1400" kern="1200" dirty="0"/>
        </a:p>
      </dsp:txBody>
      <dsp:txXfrm>
        <a:off x="1165860" y="815530"/>
        <a:ext cx="1360169" cy="495490"/>
      </dsp:txXfrm>
    </dsp:sp>
    <dsp:sp modelId="{0C1F73F7-0C6C-4604-B69E-F25B2FE25D75}">
      <dsp:nvSpPr>
        <dsp:cNvPr id="0" name=""/>
        <dsp:cNvSpPr/>
      </dsp:nvSpPr>
      <dsp:spPr>
        <a:xfrm>
          <a:off x="612076" y="1311020"/>
          <a:ext cx="1107567" cy="1107567"/>
        </a:xfrm>
        <a:prstGeom prst="pie">
          <a:avLst>
            <a:gd name="adj1" fmla="val 5400000"/>
            <a:gd name="adj2" fmla="val 16200000"/>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7C29A-169B-4522-892E-45BB67EA1B4E}">
      <dsp:nvSpPr>
        <dsp:cNvPr id="0" name=""/>
        <dsp:cNvSpPr/>
      </dsp:nvSpPr>
      <dsp:spPr>
        <a:xfrm>
          <a:off x="1165860" y="1311020"/>
          <a:ext cx="2720339" cy="1107567"/>
        </a:xfrm>
        <a:prstGeom prst="rect">
          <a:avLst/>
        </a:prstGeom>
        <a:solidFill>
          <a:schemeClr val="lt1">
            <a:alpha val="90000"/>
            <a:hueOff val="0"/>
            <a:satOff val="0"/>
            <a:lumOff val="0"/>
            <a:alphaOff val="0"/>
          </a:schemeClr>
        </a:solidFill>
        <a:ln w="25400" cap="flat" cmpd="sng" algn="ctr">
          <a:solidFill>
            <a:schemeClr val="accent3">
              <a:hueOff val="-11217626"/>
              <a:satOff val="-5768"/>
              <a:lumOff val="-2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Creador de tendencias</a:t>
          </a:r>
          <a:endParaRPr lang="es-ES" sz="1400" kern="1200" dirty="0"/>
        </a:p>
      </dsp:txBody>
      <dsp:txXfrm>
        <a:off x="1165860" y="1311020"/>
        <a:ext cx="1360169" cy="495490"/>
      </dsp:txXfrm>
    </dsp:sp>
    <dsp:sp modelId="{5EF49C69-02D1-41FD-B66F-BF919A8FC29F}">
      <dsp:nvSpPr>
        <dsp:cNvPr id="0" name=""/>
        <dsp:cNvSpPr/>
      </dsp:nvSpPr>
      <dsp:spPr>
        <a:xfrm>
          <a:off x="918114" y="1806511"/>
          <a:ext cx="495490" cy="495490"/>
        </a:xfrm>
        <a:prstGeom prst="pie">
          <a:avLst>
            <a:gd name="adj1" fmla="val 5400000"/>
            <a:gd name="adj2" fmla="val 1620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482C9-EFE3-4C0B-937B-8881D6826B48}">
      <dsp:nvSpPr>
        <dsp:cNvPr id="0" name=""/>
        <dsp:cNvSpPr/>
      </dsp:nvSpPr>
      <dsp:spPr>
        <a:xfrm>
          <a:off x="1165860" y="1806511"/>
          <a:ext cx="2720339" cy="495490"/>
        </a:xfrm>
        <a:prstGeom prst="rect">
          <a:avLst/>
        </a:prstGeom>
        <a:solidFill>
          <a:schemeClr val="lt1">
            <a:alpha val="90000"/>
            <a:hueOff val="0"/>
            <a:satOff val="0"/>
            <a:lumOff val="0"/>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Seguidor de tendencias</a:t>
          </a:r>
          <a:endParaRPr lang="es-ES" sz="1400" kern="1200" dirty="0"/>
        </a:p>
      </dsp:txBody>
      <dsp:txXfrm>
        <a:off x="1165860" y="1806511"/>
        <a:ext cx="1360169" cy="495490"/>
      </dsp:txXfrm>
    </dsp:sp>
    <dsp:sp modelId="{C2979EF8-5D2A-4254-93F5-EA8E6B3BB78D}">
      <dsp:nvSpPr>
        <dsp:cNvPr id="0" name=""/>
        <dsp:cNvSpPr/>
      </dsp:nvSpPr>
      <dsp:spPr>
        <a:xfrm>
          <a:off x="2526030" y="320039"/>
          <a:ext cx="1360169" cy="495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9.85%</a:t>
          </a:r>
          <a:endParaRPr lang="es-ES" sz="2200" kern="1200" dirty="0"/>
        </a:p>
      </dsp:txBody>
      <dsp:txXfrm>
        <a:off x="2526030" y="320039"/>
        <a:ext cx="1360169" cy="495490"/>
      </dsp:txXfrm>
    </dsp:sp>
    <dsp:sp modelId="{AB52E55B-B27A-4632-AA66-93305BAE69F7}">
      <dsp:nvSpPr>
        <dsp:cNvPr id="0" name=""/>
        <dsp:cNvSpPr/>
      </dsp:nvSpPr>
      <dsp:spPr>
        <a:xfrm>
          <a:off x="2526030" y="815530"/>
          <a:ext cx="1360169" cy="495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16.75%</a:t>
          </a:r>
          <a:endParaRPr lang="es-ES" sz="2200" kern="1200" dirty="0"/>
        </a:p>
      </dsp:txBody>
      <dsp:txXfrm>
        <a:off x="2526030" y="815530"/>
        <a:ext cx="1360169" cy="495490"/>
      </dsp:txXfrm>
    </dsp:sp>
    <dsp:sp modelId="{8C993F82-23C2-4D85-B820-B50CFA1848C8}">
      <dsp:nvSpPr>
        <dsp:cNvPr id="0" name=""/>
        <dsp:cNvSpPr/>
      </dsp:nvSpPr>
      <dsp:spPr>
        <a:xfrm>
          <a:off x="2526030" y="1311020"/>
          <a:ext cx="1360169" cy="495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17.24%</a:t>
          </a:r>
          <a:endParaRPr lang="es-ES" sz="2200" kern="1200" dirty="0"/>
        </a:p>
      </dsp:txBody>
      <dsp:txXfrm>
        <a:off x="2526030" y="1311020"/>
        <a:ext cx="1360169" cy="495490"/>
      </dsp:txXfrm>
    </dsp:sp>
    <dsp:sp modelId="{19857406-A24F-4D88-89E1-082E54ED9C32}">
      <dsp:nvSpPr>
        <dsp:cNvPr id="0" name=""/>
        <dsp:cNvSpPr/>
      </dsp:nvSpPr>
      <dsp:spPr>
        <a:xfrm>
          <a:off x="2526030" y="1806511"/>
          <a:ext cx="1360169" cy="495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56.16%</a:t>
          </a:r>
          <a:endParaRPr lang="es-ES" sz="2200" kern="1200" dirty="0"/>
        </a:p>
      </dsp:txBody>
      <dsp:txXfrm>
        <a:off x="2526030" y="1806511"/>
        <a:ext cx="1360169" cy="49549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B74F4C-A5F0-4702-90DC-D094329F93F2}">
      <dsp:nvSpPr>
        <dsp:cNvPr id="0" name=""/>
        <dsp:cNvSpPr/>
      </dsp:nvSpPr>
      <dsp:spPr>
        <a:xfrm>
          <a:off x="2879" y="60702"/>
          <a:ext cx="860747" cy="5164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Nacionalidad</a:t>
          </a:r>
          <a:endParaRPr lang="es-ES" sz="1000" kern="1200" dirty="0"/>
        </a:p>
      </dsp:txBody>
      <dsp:txXfrm>
        <a:off x="2879" y="60702"/>
        <a:ext cx="860747" cy="516448"/>
      </dsp:txXfrm>
    </dsp:sp>
    <dsp:sp modelId="{AEDC4A49-B0D6-4934-B8F1-B6B95C26DA59}">
      <dsp:nvSpPr>
        <dsp:cNvPr id="0" name=""/>
        <dsp:cNvSpPr/>
      </dsp:nvSpPr>
      <dsp:spPr>
        <a:xfrm>
          <a:off x="939373" y="212193"/>
          <a:ext cx="182478" cy="2134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939373" y="212193"/>
        <a:ext cx="182478" cy="213465"/>
      </dsp:txXfrm>
    </dsp:sp>
    <dsp:sp modelId="{29B6BE9B-3DD4-4DF3-A7B5-9C5A78FB1E2B}">
      <dsp:nvSpPr>
        <dsp:cNvPr id="0" name=""/>
        <dsp:cNvSpPr/>
      </dsp:nvSpPr>
      <dsp:spPr>
        <a:xfrm>
          <a:off x="1207926" y="60702"/>
          <a:ext cx="860747" cy="516448"/>
        </a:xfrm>
        <a:prstGeom prst="roundRect">
          <a:avLst>
            <a:gd name="adj" fmla="val 10000"/>
          </a:avLst>
        </a:prstGeom>
        <a:solidFill>
          <a:schemeClr val="accent4">
            <a:hueOff val="-802584"/>
            <a:satOff val="9922"/>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Cantidad</a:t>
          </a:r>
          <a:endParaRPr lang="es-ES" sz="1000" kern="1200" dirty="0"/>
        </a:p>
      </dsp:txBody>
      <dsp:txXfrm>
        <a:off x="1207926" y="60702"/>
        <a:ext cx="860747" cy="516448"/>
      </dsp:txXfrm>
    </dsp:sp>
    <dsp:sp modelId="{6068B450-C0E5-4366-ADCC-CE04B94E57A6}">
      <dsp:nvSpPr>
        <dsp:cNvPr id="0" name=""/>
        <dsp:cNvSpPr/>
      </dsp:nvSpPr>
      <dsp:spPr>
        <a:xfrm>
          <a:off x="2144419" y="212193"/>
          <a:ext cx="182478" cy="213465"/>
        </a:xfrm>
        <a:prstGeom prst="rightArrow">
          <a:avLst>
            <a:gd name="adj1" fmla="val 60000"/>
            <a:gd name="adj2" fmla="val 50000"/>
          </a:avLst>
        </a:prstGeom>
        <a:solidFill>
          <a:schemeClr val="accent4">
            <a:hueOff val="-1070112"/>
            <a:satOff val="13230"/>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2144419" y="212193"/>
        <a:ext cx="182478" cy="213465"/>
      </dsp:txXfrm>
    </dsp:sp>
    <dsp:sp modelId="{181FE1E4-EE42-4771-9175-470E040308C0}">
      <dsp:nvSpPr>
        <dsp:cNvPr id="0" name=""/>
        <dsp:cNvSpPr/>
      </dsp:nvSpPr>
      <dsp:spPr>
        <a:xfrm>
          <a:off x="2412972" y="60702"/>
          <a:ext cx="860747" cy="516448"/>
        </a:xfrm>
        <a:prstGeom prst="roundRect">
          <a:avLst>
            <a:gd name="adj" fmla="val 10000"/>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Exclusividad</a:t>
          </a:r>
          <a:endParaRPr lang="es-ES" sz="1000" kern="1200" dirty="0"/>
        </a:p>
      </dsp:txBody>
      <dsp:txXfrm>
        <a:off x="2412972" y="60702"/>
        <a:ext cx="860747" cy="516448"/>
      </dsp:txXfrm>
    </dsp:sp>
    <dsp:sp modelId="{F7E383D1-A3C3-4459-AC03-F56EAD24057E}">
      <dsp:nvSpPr>
        <dsp:cNvPr id="0" name=""/>
        <dsp:cNvSpPr/>
      </dsp:nvSpPr>
      <dsp:spPr>
        <a:xfrm rot="5400000">
          <a:off x="2752107" y="637402"/>
          <a:ext cx="182478" cy="213465"/>
        </a:xfrm>
        <a:prstGeom prst="rightArrow">
          <a:avLst>
            <a:gd name="adj1" fmla="val 60000"/>
            <a:gd name="adj2" fmla="val 50000"/>
          </a:avLst>
        </a:prstGeom>
        <a:solidFill>
          <a:schemeClr val="accent4">
            <a:hueOff val="-2140224"/>
            <a:satOff val="26460"/>
            <a:lumOff val="-86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rot="5400000">
        <a:off x="2752107" y="637402"/>
        <a:ext cx="182478" cy="213465"/>
      </dsp:txXfrm>
    </dsp:sp>
    <dsp:sp modelId="{C359A9B6-8018-48EE-A85F-B61A5A443347}">
      <dsp:nvSpPr>
        <dsp:cNvPr id="0" name=""/>
        <dsp:cNvSpPr/>
      </dsp:nvSpPr>
      <dsp:spPr>
        <a:xfrm>
          <a:off x="2412972" y="921449"/>
          <a:ext cx="860747" cy="516448"/>
        </a:xfrm>
        <a:prstGeom prst="roundRect">
          <a:avLst>
            <a:gd name="adj" fmla="val 10000"/>
          </a:avLst>
        </a:prstGeom>
        <a:solidFill>
          <a:schemeClr val="accent4">
            <a:hueOff val="-2407752"/>
            <a:satOff val="29768"/>
            <a:lumOff val="-9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Calce</a:t>
          </a:r>
          <a:endParaRPr lang="es-ES" sz="1000" kern="1200" dirty="0"/>
        </a:p>
      </dsp:txBody>
      <dsp:txXfrm>
        <a:off x="2412972" y="921449"/>
        <a:ext cx="860747" cy="516448"/>
      </dsp:txXfrm>
    </dsp:sp>
    <dsp:sp modelId="{F784FBDD-EF21-4227-98F7-B1C9742A4677}">
      <dsp:nvSpPr>
        <dsp:cNvPr id="0" name=""/>
        <dsp:cNvSpPr/>
      </dsp:nvSpPr>
      <dsp:spPr>
        <a:xfrm rot="10800000">
          <a:off x="2154748" y="1072941"/>
          <a:ext cx="182478" cy="213465"/>
        </a:xfrm>
        <a:prstGeom prst="rightArrow">
          <a:avLst>
            <a:gd name="adj1" fmla="val 60000"/>
            <a:gd name="adj2" fmla="val 50000"/>
          </a:avLst>
        </a:prstGeom>
        <a:solidFill>
          <a:schemeClr val="accent4">
            <a:hueOff val="-3210336"/>
            <a:satOff val="39690"/>
            <a:lumOff val="-129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rot="10800000">
        <a:off x="2154748" y="1072941"/>
        <a:ext cx="182478" cy="213465"/>
      </dsp:txXfrm>
    </dsp:sp>
    <dsp:sp modelId="{FC4FD2E1-D7C1-4140-A299-3774FDCC432C}">
      <dsp:nvSpPr>
        <dsp:cNvPr id="0" name=""/>
        <dsp:cNvSpPr/>
      </dsp:nvSpPr>
      <dsp:spPr>
        <a:xfrm>
          <a:off x="1207926" y="921449"/>
          <a:ext cx="860747" cy="516448"/>
        </a:xfrm>
        <a:prstGeom prst="roundRect">
          <a:avLst>
            <a:gd name="adj" fmla="val 10000"/>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Originalidad</a:t>
          </a:r>
          <a:endParaRPr lang="es-ES" sz="1000" kern="1200" dirty="0"/>
        </a:p>
      </dsp:txBody>
      <dsp:txXfrm>
        <a:off x="1207926" y="921449"/>
        <a:ext cx="860747" cy="5164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6B604-3E41-49F1-965D-A5B7D0565FE7}">
      <dsp:nvSpPr>
        <dsp:cNvPr id="0" name=""/>
        <dsp:cNvSpPr/>
      </dsp:nvSpPr>
      <dsp:spPr>
        <a:xfrm>
          <a:off x="781252" y="370056"/>
          <a:ext cx="1387059" cy="92516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66725">
            <a:lnSpc>
              <a:spcPct val="90000"/>
            </a:lnSpc>
            <a:spcBef>
              <a:spcPct val="0"/>
            </a:spcBef>
            <a:spcAft>
              <a:spcPct val="35000"/>
            </a:spcAft>
          </a:pPr>
          <a:r>
            <a:rPr lang="es-EC" sz="1050" i="0" kern="1200" dirty="0" smtClean="0"/>
            <a:t>Establecer un sistema económico social, solidario y sostenible.</a:t>
          </a:r>
          <a:endParaRPr lang="es-ES" sz="1050" i="0" kern="1200" dirty="0"/>
        </a:p>
      </dsp:txBody>
      <dsp:txXfrm>
        <a:off x="1003182" y="370056"/>
        <a:ext cx="1165129" cy="925168"/>
      </dsp:txXfrm>
    </dsp:sp>
    <dsp:sp modelId="{177C358E-F221-459D-8E51-2C9A9D88A408}">
      <dsp:nvSpPr>
        <dsp:cNvPr id="0" name=""/>
        <dsp:cNvSpPr/>
      </dsp:nvSpPr>
      <dsp:spPr>
        <a:xfrm>
          <a:off x="41487" y="174"/>
          <a:ext cx="924706" cy="9247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EC" sz="4000" kern="1200" dirty="0" smtClean="0"/>
            <a:t>11</a:t>
          </a:r>
          <a:endParaRPr lang="es-ES" sz="4000" kern="1200" dirty="0"/>
        </a:p>
      </dsp:txBody>
      <dsp:txXfrm>
        <a:off x="41487" y="174"/>
        <a:ext cx="924706" cy="924706"/>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E41BB1-B180-4C40-BD99-2F8C371AD0F6}">
      <dsp:nvSpPr>
        <dsp:cNvPr id="0" name=""/>
        <dsp:cNvSpPr/>
      </dsp:nvSpPr>
      <dsp:spPr>
        <a:xfrm>
          <a:off x="912614" y="1050375"/>
          <a:ext cx="841771" cy="8417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t>Importantes</a:t>
          </a:r>
          <a:endParaRPr lang="es-ES" sz="800" kern="1200" dirty="0"/>
        </a:p>
      </dsp:txBody>
      <dsp:txXfrm>
        <a:off x="912614" y="1050375"/>
        <a:ext cx="841771" cy="841771"/>
      </dsp:txXfrm>
    </dsp:sp>
    <dsp:sp modelId="{7E953086-ED38-4973-8016-2DF134985D05}">
      <dsp:nvSpPr>
        <dsp:cNvPr id="0" name=""/>
        <dsp:cNvSpPr/>
      </dsp:nvSpPr>
      <dsp:spPr>
        <a:xfrm rot="12900000">
          <a:off x="339543" y="892765"/>
          <a:ext cx="678178" cy="23990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E19459-5FB2-4128-A541-9592D4624CF3}">
      <dsp:nvSpPr>
        <dsp:cNvPr id="0" name=""/>
        <dsp:cNvSpPr/>
      </dsp:nvSpPr>
      <dsp:spPr>
        <a:xfrm>
          <a:off x="1024" y="498351"/>
          <a:ext cx="799683" cy="63974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C" sz="1100" kern="1200" dirty="0" smtClean="0"/>
            <a:t>Precio</a:t>
          </a:r>
        </a:p>
        <a:p>
          <a:pPr lvl="0" algn="ctr" defTabSz="488950">
            <a:lnSpc>
              <a:spcPct val="90000"/>
            </a:lnSpc>
            <a:spcBef>
              <a:spcPct val="0"/>
            </a:spcBef>
            <a:spcAft>
              <a:spcPct val="35000"/>
            </a:spcAft>
          </a:pPr>
          <a:r>
            <a:rPr lang="es-EC" sz="1100" kern="1200" dirty="0" smtClean="0"/>
            <a:t>26.96%</a:t>
          </a:r>
          <a:endParaRPr lang="es-ES" sz="1100" kern="1200" dirty="0"/>
        </a:p>
      </dsp:txBody>
      <dsp:txXfrm>
        <a:off x="1024" y="498351"/>
        <a:ext cx="799683" cy="639746"/>
      </dsp:txXfrm>
    </dsp:sp>
    <dsp:sp modelId="{D9AE0759-0C72-4B11-9ED8-A75725243457}">
      <dsp:nvSpPr>
        <dsp:cNvPr id="0" name=""/>
        <dsp:cNvSpPr/>
      </dsp:nvSpPr>
      <dsp:spPr>
        <a:xfrm rot="16200000">
          <a:off x="994410" y="551862"/>
          <a:ext cx="678178" cy="239904"/>
        </a:xfrm>
        <a:prstGeom prst="leftArrow">
          <a:avLst>
            <a:gd name="adj1" fmla="val 60000"/>
            <a:gd name="adj2" fmla="val 50000"/>
          </a:avLst>
        </a:prstGeom>
        <a:solidFill>
          <a:schemeClr val="accent3">
            <a:hueOff val="-8413219"/>
            <a:satOff val="-4326"/>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56B43A-5D6E-41E1-B379-FF8E1C868F3E}">
      <dsp:nvSpPr>
        <dsp:cNvPr id="0" name=""/>
        <dsp:cNvSpPr/>
      </dsp:nvSpPr>
      <dsp:spPr>
        <a:xfrm>
          <a:off x="933658" y="12852"/>
          <a:ext cx="799683" cy="639746"/>
        </a:xfrm>
        <a:prstGeom prst="roundRect">
          <a:avLst>
            <a:gd name="adj" fmla="val 10000"/>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C" sz="1100" kern="1200" dirty="0" smtClean="0"/>
            <a:t>Calidad de la prenda 23.48%</a:t>
          </a:r>
          <a:endParaRPr lang="es-ES" sz="1100" kern="1200" dirty="0"/>
        </a:p>
      </dsp:txBody>
      <dsp:txXfrm>
        <a:off x="933658" y="12852"/>
        <a:ext cx="799683" cy="639746"/>
      </dsp:txXfrm>
    </dsp:sp>
    <dsp:sp modelId="{59D7320A-DCC9-4E5F-B6BF-3CE0E158F098}">
      <dsp:nvSpPr>
        <dsp:cNvPr id="0" name=""/>
        <dsp:cNvSpPr/>
      </dsp:nvSpPr>
      <dsp:spPr>
        <a:xfrm rot="19500000">
          <a:off x="1649278" y="892765"/>
          <a:ext cx="678178" cy="239904"/>
        </a:xfrm>
        <a:prstGeom prst="leftArrow">
          <a:avLst>
            <a:gd name="adj1" fmla="val 60000"/>
            <a:gd name="adj2" fmla="val 50000"/>
          </a:avLst>
        </a:prstGeom>
        <a:solidFill>
          <a:schemeClr val="accent3">
            <a:hueOff val="-16826439"/>
            <a:satOff val="-865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08A79-6B1C-46A7-8A8C-DB00459071CF}">
      <dsp:nvSpPr>
        <dsp:cNvPr id="0" name=""/>
        <dsp:cNvSpPr/>
      </dsp:nvSpPr>
      <dsp:spPr>
        <a:xfrm>
          <a:off x="1866291" y="498351"/>
          <a:ext cx="799683" cy="639746"/>
        </a:xfrm>
        <a:prstGeom prst="roundRect">
          <a:avLst>
            <a:gd name="adj" fmla="val 1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C" sz="1100" kern="1200" dirty="0" smtClean="0"/>
            <a:t>Marca</a:t>
          </a:r>
        </a:p>
        <a:p>
          <a:pPr lvl="0" algn="ctr" defTabSz="488950">
            <a:lnSpc>
              <a:spcPct val="90000"/>
            </a:lnSpc>
            <a:spcBef>
              <a:spcPct val="0"/>
            </a:spcBef>
            <a:spcAft>
              <a:spcPct val="35000"/>
            </a:spcAft>
          </a:pPr>
          <a:r>
            <a:rPr lang="es-EC" sz="1100" kern="1200" dirty="0" smtClean="0"/>
            <a:t>19.38%</a:t>
          </a:r>
          <a:endParaRPr lang="es-ES" sz="1100" kern="1200" dirty="0"/>
        </a:p>
      </dsp:txBody>
      <dsp:txXfrm>
        <a:off x="1866291" y="498351"/>
        <a:ext cx="799683" cy="639746"/>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BB2846-C46D-46F1-BBFC-6D6F7C84DEF5}">
      <dsp:nvSpPr>
        <dsp:cNvPr id="0" name=""/>
        <dsp:cNvSpPr/>
      </dsp:nvSpPr>
      <dsp:spPr>
        <a:xfrm>
          <a:off x="1454967" y="1436191"/>
          <a:ext cx="1204864" cy="12048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Chi2</a:t>
          </a:r>
        </a:p>
        <a:p>
          <a:pPr lvl="0" algn="ctr" defTabSz="1155700">
            <a:lnSpc>
              <a:spcPct val="90000"/>
            </a:lnSpc>
            <a:spcBef>
              <a:spcPct val="0"/>
            </a:spcBef>
            <a:spcAft>
              <a:spcPct val="35000"/>
            </a:spcAft>
          </a:pPr>
          <a:r>
            <a:rPr lang="es-EC" sz="2600" kern="1200" dirty="0" smtClean="0"/>
            <a:t>9.48</a:t>
          </a:r>
          <a:endParaRPr lang="es-ES" sz="2600" kern="1200" dirty="0"/>
        </a:p>
      </dsp:txBody>
      <dsp:txXfrm>
        <a:off x="1454967" y="1436191"/>
        <a:ext cx="1204864" cy="1204864"/>
      </dsp:txXfrm>
    </dsp:sp>
    <dsp:sp modelId="{6E0E2418-02F2-4267-8354-16A694F1954C}">
      <dsp:nvSpPr>
        <dsp:cNvPr id="0" name=""/>
        <dsp:cNvSpPr/>
      </dsp:nvSpPr>
      <dsp:spPr>
        <a:xfrm rot="12900000">
          <a:off x="679395" y="1225545"/>
          <a:ext cx="924020" cy="34338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E9DFB2-3498-4A25-8072-190EE1DFB009}">
      <dsp:nvSpPr>
        <dsp:cNvPr id="0" name=""/>
        <dsp:cNvSpPr/>
      </dsp:nvSpPr>
      <dsp:spPr>
        <a:xfrm>
          <a:off x="190638" y="674391"/>
          <a:ext cx="1144621" cy="9156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23.68</a:t>
          </a:r>
          <a:endParaRPr lang="es-ES" sz="1400" kern="1200" dirty="0"/>
        </a:p>
      </dsp:txBody>
      <dsp:txXfrm>
        <a:off x="190638" y="674391"/>
        <a:ext cx="1144621" cy="915697"/>
      </dsp:txXfrm>
    </dsp:sp>
    <dsp:sp modelId="{ED9BBA85-67E7-4DD2-9417-3A37D4E98734}">
      <dsp:nvSpPr>
        <dsp:cNvPr id="0" name=""/>
        <dsp:cNvSpPr/>
      </dsp:nvSpPr>
      <dsp:spPr>
        <a:xfrm rot="16200000">
          <a:off x="1595389" y="748709"/>
          <a:ext cx="924020" cy="343386"/>
        </a:xfrm>
        <a:prstGeom prst="leftArrow">
          <a:avLst>
            <a:gd name="adj1" fmla="val 60000"/>
            <a:gd name="adj2" fmla="val 50000"/>
          </a:avLst>
        </a:prstGeom>
        <a:solidFill>
          <a:schemeClr val="accent5">
            <a:hueOff val="5941847"/>
            <a:satOff val="-30260"/>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F7E993-6E53-4409-8E99-D5CD87E23ECA}">
      <dsp:nvSpPr>
        <dsp:cNvPr id="0" name=""/>
        <dsp:cNvSpPr/>
      </dsp:nvSpPr>
      <dsp:spPr>
        <a:xfrm>
          <a:off x="1485089" y="543"/>
          <a:ext cx="1144621" cy="915697"/>
        </a:xfrm>
        <a:prstGeom prst="roundRect">
          <a:avLst>
            <a:gd name="adj" fmla="val 10000"/>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Relación significativa</a:t>
          </a:r>
          <a:endParaRPr lang="es-ES" sz="1400" kern="1200" dirty="0"/>
        </a:p>
      </dsp:txBody>
      <dsp:txXfrm>
        <a:off x="1485089" y="543"/>
        <a:ext cx="1144621" cy="915697"/>
      </dsp:txXfrm>
    </dsp:sp>
    <dsp:sp modelId="{41F74BFA-A8C0-499B-A6CB-C333FCBCBD54}">
      <dsp:nvSpPr>
        <dsp:cNvPr id="0" name=""/>
        <dsp:cNvSpPr/>
      </dsp:nvSpPr>
      <dsp:spPr>
        <a:xfrm rot="19500000">
          <a:off x="2511383" y="1225545"/>
          <a:ext cx="924020" cy="343386"/>
        </a:xfrm>
        <a:prstGeom prst="leftArrow">
          <a:avLst>
            <a:gd name="adj1" fmla="val 60000"/>
            <a:gd name="adj2" fmla="val 50000"/>
          </a:avLst>
        </a:prstGeom>
        <a:solidFill>
          <a:schemeClr val="accent5">
            <a:hueOff val="11883694"/>
            <a:satOff val="-60520"/>
            <a:lumOff val="111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8273A-ED1C-4848-BE9E-6BA4DA427506}">
      <dsp:nvSpPr>
        <dsp:cNvPr id="0" name=""/>
        <dsp:cNvSpPr/>
      </dsp:nvSpPr>
      <dsp:spPr>
        <a:xfrm>
          <a:off x="2779539" y="674391"/>
          <a:ext cx="1144621" cy="915697"/>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Varia motivo de compra según la edad</a:t>
          </a:r>
          <a:endParaRPr lang="es-ES" sz="1400" kern="1200" dirty="0"/>
        </a:p>
      </dsp:txBody>
      <dsp:txXfrm>
        <a:off x="2779539" y="674391"/>
        <a:ext cx="1144621" cy="915697"/>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99330E-381E-4D91-BBDB-196B61B0A9A7}">
      <dsp:nvSpPr>
        <dsp:cNvPr id="0" name=""/>
        <dsp:cNvSpPr/>
      </dsp:nvSpPr>
      <dsp:spPr>
        <a:xfrm rot="21300000">
          <a:off x="11925" y="756751"/>
          <a:ext cx="3862348" cy="44229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B7B52-0EAC-4AA9-9A6F-0CF8E7A133B8}">
      <dsp:nvSpPr>
        <dsp:cNvPr id="0" name=""/>
        <dsp:cNvSpPr/>
      </dsp:nvSpPr>
      <dsp:spPr>
        <a:xfrm>
          <a:off x="466344" y="97790"/>
          <a:ext cx="1165860" cy="7823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8815B-4071-418B-8705-4296DC8D0541}">
      <dsp:nvSpPr>
        <dsp:cNvPr id="0" name=""/>
        <dsp:cNvSpPr/>
      </dsp:nvSpPr>
      <dsp:spPr>
        <a:xfrm>
          <a:off x="2059685" y="0"/>
          <a:ext cx="1243584" cy="82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Impulsividad</a:t>
          </a:r>
          <a:endParaRPr lang="es-ES" sz="1400" kern="1200" dirty="0"/>
        </a:p>
      </dsp:txBody>
      <dsp:txXfrm>
        <a:off x="2059685" y="0"/>
        <a:ext cx="1243584" cy="821436"/>
      </dsp:txXfrm>
    </dsp:sp>
    <dsp:sp modelId="{A9E8BF76-8BB4-4675-B902-784860432F7F}">
      <dsp:nvSpPr>
        <dsp:cNvPr id="0" name=""/>
        <dsp:cNvSpPr/>
      </dsp:nvSpPr>
      <dsp:spPr>
        <a:xfrm>
          <a:off x="2253995" y="1075689"/>
          <a:ext cx="1165860" cy="782320"/>
        </a:xfrm>
        <a:prstGeom prst="upArrow">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A6878-C22C-4AB5-90DD-82C12520026F}">
      <dsp:nvSpPr>
        <dsp:cNvPr id="0" name=""/>
        <dsp:cNvSpPr/>
      </dsp:nvSpPr>
      <dsp:spPr>
        <a:xfrm>
          <a:off x="582930" y="1134363"/>
          <a:ext cx="1243584" cy="82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Reflexión Previa</a:t>
          </a:r>
          <a:endParaRPr lang="es-ES" sz="1400" kern="1200" dirty="0"/>
        </a:p>
      </dsp:txBody>
      <dsp:txXfrm>
        <a:off x="582930" y="1134363"/>
        <a:ext cx="1243584" cy="821436"/>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641B7-30B9-4001-8683-DB7D4AAF15CE}">
      <dsp:nvSpPr>
        <dsp:cNvPr id="0" name=""/>
        <dsp:cNvSpPr/>
      </dsp:nvSpPr>
      <dsp:spPr>
        <a:xfrm>
          <a:off x="1121211" y="1402433"/>
          <a:ext cx="1034176" cy="10341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Chi2 12.59</a:t>
          </a:r>
          <a:endParaRPr lang="es-ES" sz="2200" kern="1200" dirty="0"/>
        </a:p>
      </dsp:txBody>
      <dsp:txXfrm>
        <a:off x="1121211" y="1402433"/>
        <a:ext cx="1034176" cy="1034176"/>
      </dsp:txXfrm>
    </dsp:sp>
    <dsp:sp modelId="{E3F8A78B-FDF7-442C-8685-1B06157E27BB}">
      <dsp:nvSpPr>
        <dsp:cNvPr id="0" name=""/>
        <dsp:cNvSpPr/>
      </dsp:nvSpPr>
      <dsp:spPr>
        <a:xfrm rot="12900000">
          <a:off x="418082" y="1209108"/>
          <a:ext cx="832219" cy="29474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4326A-BF30-4B94-AB0D-A452B3564DAB}">
      <dsp:nvSpPr>
        <dsp:cNvPr id="0" name=""/>
        <dsp:cNvSpPr/>
      </dsp:nvSpPr>
      <dsp:spPr>
        <a:xfrm>
          <a:off x="2101" y="724821"/>
          <a:ext cx="982468" cy="7859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21.36</a:t>
          </a:r>
          <a:endParaRPr lang="es-ES" sz="1300" kern="1200" dirty="0"/>
        </a:p>
      </dsp:txBody>
      <dsp:txXfrm>
        <a:off x="2101" y="724821"/>
        <a:ext cx="982468" cy="785974"/>
      </dsp:txXfrm>
    </dsp:sp>
    <dsp:sp modelId="{44E0509D-7404-4314-9C81-CF5E2D2E2A3A}">
      <dsp:nvSpPr>
        <dsp:cNvPr id="0" name=""/>
        <dsp:cNvSpPr/>
      </dsp:nvSpPr>
      <dsp:spPr>
        <a:xfrm rot="16200000">
          <a:off x="1222190" y="790516"/>
          <a:ext cx="832219" cy="294740"/>
        </a:xfrm>
        <a:prstGeom prst="leftArrow">
          <a:avLst>
            <a:gd name="adj1" fmla="val 60000"/>
            <a:gd name="adj2" fmla="val 50000"/>
          </a:avLst>
        </a:prstGeom>
        <a:solidFill>
          <a:schemeClr val="accent4">
            <a:hueOff val="-1605168"/>
            <a:satOff val="19845"/>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0E18C-FD59-4298-974C-CA42D048DAC7}">
      <dsp:nvSpPr>
        <dsp:cNvPr id="0" name=""/>
        <dsp:cNvSpPr/>
      </dsp:nvSpPr>
      <dsp:spPr>
        <a:xfrm>
          <a:off x="1147065" y="128790"/>
          <a:ext cx="982468" cy="785974"/>
        </a:xfrm>
        <a:prstGeom prst="roundRect">
          <a:avLst>
            <a:gd name="adj" fmla="val 10000"/>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Relación significativa</a:t>
          </a:r>
          <a:endParaRPr lang="es-ES" sz="1300" kern="1200" dirty="0"/>
        </a:p>
      </dsp:txBody>
      <dsp:txXfrm>
        <a:off x="1147065" y="128790"/>
        <a:ext cx="982468" cy="785974"/>
      </dsp:txXfrm>
    </dsp:sp>
    <dsp:sp modelId="{69D12D1D-5CBE-4B7C-8CA4-85C7385F15AB}">
      <dsp:nvSpPr>
        <dsp:cNvPr id="0" name=""/>
        <dsp:cNvSpPr/>
      </dsp:nvSpPr>
      <dsp:spPr>
        <a:xfrm rot="19500000">
          <a:off x="2026297" y="1209108"/>
          <a:ext cx="832219" cy="294740"/>
        </a:xfrm>
        <a:prstGeom prst="leftArrow">
          <a:avLst>
            <a:gd name="adj1" fmla="val 60000"/>
            <a:gd name="adj2" fmla="val 50000"/>
          </a:avLst>
        </a:prstGeom>
        <a:solidFill>
          <a:schemeClr val="accent4">
            <a:hueOff val="-3210336"/>
            <a:satOff val="39690"/>
            <a:lumOff val="-129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346478-6FA0-48E0-8333-60E2AB0552F0}">
      <dsp:nvSpPr>
        <dsp:cNvPr id="0" name=""/>
        <dsp:cNvSpPr/>
      </dsp:nvSpPr>
      <dsp:spPr>
        <a:xfrm>
          <a:off x="2292030" y="724821"/>
          <a:ext cx="982468" cy="785974"/>
        </a:xfrm>
        <a:prstGeom prst="roundRect">
          <a:avLst>
            <a:gd name="adj" fmla="val 10000"/>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Profesión influye en motivos de compra</a:t>
          </a:r>
          <a:endParaRPr lang="es-ES" sz="1300" kern="1200" dirty="0"/>
        </a:p>
      </dsp:txBody>
      <dsp:txXfrm>
        <a:off x="2292030" y="724821"/>
        <a:ext cx="982468" cy="785974"/>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28AF25-5F99-4B87-915B-1792C366F127}">
      <dsp:nvSpPr>
        <dsp:cNvPr id="0" name=""/>
        <dsp:cNvSpPr/>
      </dsp:nvSpPr>
      <dsp:spPr>
        <a:xfrm>
          <a:off x="698500" y="0"/>
          <a:ext cx="3555999" cy="3555999"/>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AC3DC96A-41A4-4520-A144-7E6FC64A125B}">
      <dsp:nvSpPr>
        <dsp:cNvPr id="0" name=""/>
        <dsp:cNvSpPr/>
      </dsp:nvSpPr>
      <dsp:spPr>
        <a:xfrm>
          <a:off x="929640" y="231140"/>
          <a:ext cx="1422400" cy="1422400"/>
        </a:xfrm>
        <a:prstGeom prst="round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Estudiante de colegio</a:t>
          </a:r>
          <a:endParaRPr lang="es-ES" sz="1600" kern="1200" dirty="0"/>
        </a:p>
      </dsp:txBody>
      <dsp:txXfrm>
        <a:off x="929640" y="231140"/>
        <a:ext cx="1422400" cy="1422400"/>
      </dsp:txXfrm>
    </dsp:sp>
    <dsp:sp modelId="{55CADDD2-7181-4C0F-94B0-E9519F6BEFD9}">
      <dsp:nvSpPr>
        <dsp:cNvPr id="0" name=""/>
        <dsp:cNvSpPr/>
      </dsp:nvSpPr>
      <dsp:spPr>
        <a:xfrm>
          <a:off x="2600960" y="231140"/>
          <a:ext cx="1422400" cy="1422400"/>
        </a:xfrm>
        <a:prstGeom prst="roundRect">
          <a:avLst/>
        </a:prstGeom>
        <a:gradFill rotWithShape="0">
          <a:gsLst>
            <a:gs pos="0">
              <a:schemeClr val="accent2">
                <a:hueOff val="6336281"/>
                <a:satOff val="-12229"/>
                <a:lumOff val="-1570"/>
                <a:alphaOff val="0"/>
                <a:tint val="35000"/>
                <a:satMod val="260000"/>
              </a:schemeClr>
            </a:gs>
            <a:gs pos="30000">
              <a:schemeClr val="accent2">
                <a:hueOff val="6336281"/>
                <a:satOff val="-12229"/>
                <a:lumOff val="-1570"/>
                <a:alphaOff val="0"/>
                <a:tint val="38000"/>
                <a:satMod val="260000"/>
              </a:schemeClr>
            </a:gs>
            <a:gs pos="75000">
              <a:schemeClr val="accent2">
                <a:hueOff val="6336281"/>
                <a:satOff val="-12229"/>
                <a:lumOff val="-1570"/>
                <a:alphaOff val="0"/>
                <a:tint val="55000"/>
                <a:satMod val="255000"/>
              </a:schemeClr>
            </a:gs>
            <a:gs pos="100000">
              <a:schemeClr val="accent2">
                <a:hueOff val="6336281"/>
                <a:satOff val="-12229"/>
                <a:lumOff val="-157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Estudiante universitario</a:t>
          </a:r>
          <a:endParaRPr lang="es-ES" sz="1600" kern="1200" dirty="0"/>
        </a:p>
      </dsp:txBody>
      <dsp:txXfrm>
        <a:off x="2600960" y="231140"/>
        <a:ext cx="1422400" cy="1422400"/>
      </dsp:txXfrm>
    </dsp:sp>
    <dsp:sp modelId="{EE5AE0D2-1166-4637-A8C7-B2E09A9F284A}">
      <dsp:nvSpPr>
        <dsp:cNvPr id="0" name=""/>
        <dsp:cNvSpPr/>
      </dsp:nvSpPr>
      <dsp:spPr>
        <a:xfrm>
          <a:off x="929640" y="1902459"/>
          <a:ext cx="1422400" cy="1422400"/>
        </a:xfrm>
        <a:prstGeom prst="roundRect">
          <a:avLst/>
        </a:prstGeom>
        <a:gradFill rotWithShape="0">
          <a:gsLst>
            <a:gs pos="0">
              <a:schemeClr val="accent2">
                <a:hueOff val="12672561"/>
                <a:satOff val="-24457"/>
                <a:lumOff val="-3140"/>
                <a:alphaOff val="0"/>
                <a:tint val="35000"/>
                <a:satMod val="260000"/>
              </a:schemeClr>
            </a:gs>
            <a:gs pos="30000">
              <a:schemeClr val="accent2">
                <a:hueOff val="12672561"/>
                <a:satOff val="-24457"/>
                <a:lumOff val="-3140"/>
                <a:alphaOff val="0"/>
                <a:tint val="38000"/>
                <a:satMod val="260000"/>
              </a:schemeClr>
            </a:gs>
            <a:gs pos="75000">
              <a:schemeClr val="accent2">
                <a:hueOff val="12672561"/>
                <a:satOff val="-24457"/>
                <a:lumOff val="-3140"/>
                <a:alphaOff val="0"/>
                <a:tint val="55000"/>
                <a:satMod val="255000"/>
              </a:schemeClr>
            </a:gs>
            <a:gs pos="100000">
              <a:schemeClr val="accent2">
                <a:hueOff val="12672561"/>
                <a:satOff val="-24457"/>
                <a:lumOff val="-31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Empleado publico</a:t>
          </a:r>
          <a:endParaRPr lang="es-ES" sz="1600" kern="1200" dirty="0"/>
        </a:p>
      </dsp:txBody>
      <dsp:txXfrm>
        <a:off x="929640" y="1902459"/>
        <a:ext cx="1422400" cy="1422400"/>
      </dsp:txXfrm>
    </dsp:sp>
    <dsp:sp modelId="{F3B1C4CE-0B13-4E3F-8294-3EC278E582F4}">
      <dsp:nvSpPr>
        <dsp:cNvPr id="0" name=""/>
        <dsp:cNvSpPr/>
      </dsp:nvSpPr>
      <dsp:spPr>
        <a:xfrm>
          <a:off x="2600960" y="1902459"/>
          <a:ext cx="1422400" cy="1422400"/>
        </a:xfrm>
        <a:prstGeom prst="roundRect">
          <a:avLst/>
        </a:prstGeom>
        <a:gradFill rotWithShape="0">
          <a:gsLst>
            <a:gs pos="0">
              <a:schemeClr val="accent2">
                <a:hueOff val="19008842"/>
                <a:satOff val="-36686"/>
                <a:lumOff val="-4710"/>
                <a:alphaOff val="0"/>
                <a:tint val="35000"/>
                <a:satMod val="260000"/>
              </a:schemeClr>
            </a:gs>
            <a:gs pos="30000">
              <a:schemeClr val="accent2">
                <a:hueOff val="19008842"/>
                <a:satOff val="-36686"/>
                <a:lumOff val="-4710"/>
                <a:alphaOff val="0"/>
                <a:tint val="38000"/>
                <a:satMod val="260000"/>
              </a:schemeClr>
            </a:gs>
            <a:gs pos="75000">
              <a:schemeClr val="accent2">
                <a:hueOff val="19008842"/>
                <a:satOff val="-36686"/>
                <a:lumOff val="-4710"/>
                <a:alphaOff val="0"/>
                <a:tint val="55000"/>
                <a:satMod val="255000"/>
              </a:schemeClr>
            </a:gs>
            <a:gs pos="100000">
              <a:schemeClr val="accent2">
                <a:hueOff val="19008842"/>
                <a:satOff val="-36686"/>
                <a:lumOff val="-471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Empleado privado</a:t>
          </a:r>
          <a:endParaRPr lang="es-ES" sz="1600" kern="1200" dirty="0"/>
        </a:p>
      </dsp:txBody>
      <dsp:txXfrm>
        <a:off x="2600960" y="1902459"/>
        <a:ext cx="1422400" cy="142240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EE843-294D-4F40-B542-D6363C8A0D11}">
      <dsp:nvSpPr>
        <dsp:cNvPr id="0" name=""/>
        <dsp:cNvSpPr/>
      </dsp:nvSpPr>
      <dsp:spPr>
        <a:xfrm>
          <a:off x="1266360" y="1364149"/>
          <a:ext cx="1048678" cy="10486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Chi2 16.91</a:t>
          </a:r>
          <a:endParaRPr lang="es-ES" sz="2200" kern="1200" dirty="0"/>
        </a:p>
      </dsp:txBody>
      <dsp:txXfrm>
        <a:off x="1266360" y="1364149"/>
        <a:ext cx="1048678" cy="1048678"/>
      </dsp:txXfrm>
    </dsp:sp>
    <dsp:sp modelId="{7E103D2F-7C3C-4663-B618-38CF9F223C4E}">
      <dsp:nvSpPr>
        <dsp:cNvPr id="0" name=""/>
        <dsp:cNvSpPr/>
      </dsp:nvSpPr>
      <dsp:spPr>
        <a:xfrm rot="12900000">
          <a:off x="487810" y="1146186"/>
          <a:ext cx="912378" cy="29887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5F88D-3978-45E1-A65E-B341100C4737}">
      <dsp:nvSpPr>
        <dsp:cNvPr id="0" name=""/>
        <dsp:cNvSpPr/>
      </dsp:nvSpPr>
      <dsp:spPr>
        <a:xfrm>
          <a:off x="72189" y="635465"/>
          <a:ext cx="996244" cy="7969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18.81</a:t>
          </a:r>
          <a:endParaRPr lang="es-ES" sz="1400" kern="1200" dirty="0"/>
        </a:p>
      </dsp:txBody>
      <dsp:txXfrm>
        <a:off x="72189" y="635465"/>
        <a:ext cx="996244" cy="796995"/>
      </dsp:txXfrm>
    </dsp:sp>
    <dsp:sp modelId="{0A25D61E-A255-44D6-9013-415E60B4CB0F}">
      <dsp:nvSpPr>
        <dsp:cNvPr id="0" name=""/>
        <dsp:cNvSpPr/>
      </dsp:nvSpPr>
      <dsp:spPr>
        <a:xfrm rot="16200000">
          <a:off x="1334510" y="705422"/>
          <a:ext cx="912378" cy="298873"/>
        </a:xfrm>
        <a:prstGeom prst="leftArrow">
          <a:avLst>
            <a:gd name="adj1" fmla="val 60000"/>
            <a:gd name="adj2" fmla="val 50000"/>
          </a:avLst>
        </a:prstGeom>
        <a:solidFill>
          <a:schemeClr val="accent2">
            <a:hueOff val="9504421"/>
            <a:satOff val="-18343"/>
            <a:lumOff val="-23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A017B9-B723-4B30-99E7-F4AE79E2EA52}">
      <dsp:nvSpPr>
        <dsp:cNvPr id="0" name=""/>
        <dsp:cNvSpPr/>
      </dsp:nvSpPr>
      <dsp:spPr>
        <a:xfrm>
          <a:off x="1292577" y="171"/>
          <a:ext cx="996244" cy="796995"/>
        </a:xfrm>
        <a:prstGeom prst="roundRect">
          <a:avLst>
            <a:gd name="adj" fmla="val 10000"/>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Hay relación</a:t>
          </a:r>
          <a:endParaRPr lang="es-ES" sz="1400" kern="1200" dirty="0"/>
        </a:p>
      </dsp:txBody>
      <dsp:txXfrm>
        <a:off x="1292577" y="171"/>
        <a:ext cx="996244" cy="796995"/>
      </dsp:txXfrm>
    </dsp:sp>
    <dsp:sp modelId="{6B994AE4-93EA-408F-8AB2-F8FE18895A87}">
      <dsp:nvSpPr>
        <dsp:cNvPr id="0" name=""/>
        <dsp:cNvSpPr/>
      </dsp:nvSpPr>
      <dsp:spPr>
        <a:xfrm rot="19500000">
          <a:off x="2181210" y="1146186"/>
          <a:ext cx="912378" cy="298873"/>
        </a:xfrm>
        <a:prstGeom prst="leftArrow">
          <a:avLst>
            <a:gd name="adj1" fmla="val 60000"/>
            <a:gd name="adj2" fmla="val 50000"/>
          </a:avLst>
        </a:prstGeom>
        <a:solidFill>
          <a:schemeClr val="accent2">
            <a:hueOff val="19008842"/>
            <a:satOff val="-36686"/>
            <a:lumOff val="-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D8519E-A526-4A84-A638-9BB16DCDACAB}">
      <dsp:nvSpPr>
        <dsp:cNvPr id="0" name=""/>
        <dsp:cNvSpPr/>
      </dsp:nvSpPr>
      <dsp:spPr>
        <a:xfrm>
          <a:off x="2512966" y="635465"/>
          <a:ext cx="996244" cy="796995"/>
        </a:xfrm>
        <a:prstGeom prst="roundRect">
          <a:avLst>
            <a:gd name="adj" fmla="val 10000"/>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t>Compras en función de la moda</a:t>
          </a:r>
          <a:endParaRPr lang="es-ES" sz="1400" kern="1200" dirty="0"/>
        </a:p>
      </dsp:txBody>
      <dsp:txXfrm>
        <a:off x="2512966" y="635465"/>
        <a:ext cx="996244" cy="79699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584150-F8D8-4302-9272-4082D9E7340A}">
      <dsp:nvSpPr>
        <dsp:cNvPr id="0" name=""/>
        <dsp:cNvSpPr/>
      </dsp:nvSpPr>
      <dsp:spPr>
        <a:xfrm>
          <a:off x="1613153" y="1523585"/>
          <a:ext cx="1193291" cy="1193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Chi2 26.29</a:t>
          </a:r>
          <a:endParaRPr lang="es-ES" sz="2500" kern="1200" dirty="0"/>
        </a:p>
      </dsp:txBody>
      <dsp:txXfrm>
        <a:off x="1613153" y="1523585"/>
        <a:ext cx="1193291" cy="1193291"/>
      </dsp:txXfrm>
    </dsp:sp>
    <dsp:sp modelId="{77E4C1CC-0695-4E8A-86B3-4516E993DF80}">
      <dsp:nvSpPr>
        <dsp:cNvPr id="0" name=""/>
        <dsp:cNvSpPr/>
      </dsp:nvSpPr>
      <dsp:spPr>
        <a:xfrm rot="12900000">
          <a:off x="753844" y="1284462"/>
          <a:ext cx="1010405" cy="34008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4D699-02F6-4BFE-A9EE-3DEFB31F1A51}">
      <dsp:nvSpPr>
        <dsp:cNvPr id="0" name=""/>
        <dsp:cNvSpPr/>
      </dsp:nvSpPr>
      <dsp:spPr>
        <a:xfrm>
          <a:off x="278395" y="711283"/>
          <a:ext cx="1133627" cy="9069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C" sz="1500" kern="1200" dirty="0" smtClean="0"/>
            <a:t>34.37</a:t>
          </a:r>
          <a:endParaRPr lang="es-ES" sz="1500" kern="1200" dirty="0"/>
        </a:p>
      </dsp:txBody>
      <dsp:txXfrm>
        <a:off x="278395" y="711283"/>
        <a:ext cx="1133627" cy="906901"/>
      </dsp:txXfrm>
    </dsp:sp>
    <dsp:sp modelId="{4AACA532-8095-4E9F-B294-515CC6545C85}">
      <dsp:nvSpPr>
        <dsp:cNvPr id="0" name=""/>
        <dsp:cNvSpPr/>
      </dsp:nvSpPr>
      <dsp:spPr>
        <a:xfrm rot="16200000">
          <a:off x="1704597" y="789532"/>
          <a:ext cx="1010405" cy="340088"/>
        </a:xfrm>
        <a:prstGeom prst="leftArrow">
          <a:avLst>
            <a:gd name="adj1" fmla="val 60000"/>
            <a:gd name="adj2" fmla="val 50000"/>
          </a:avLst>
        </a:prstGeom>
        <a:solidFill>
          <a:schemeClr val="accent2">
            <a:hueOff val="9504421"/>
            <a:satOff val="-18343"/>
            <a:lumOff val="-23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9C187F-9893-43B8-A02D-3C731600B27E}">
      <dsp:nvSpPr>
        <dsp:cNvPr id="0" name=""/>
        <dsp:cNvSpPr/>
      </dsp:nvSpPr>
      <dsp:spPr>
        <a:xfrm>
          <a:off x="1642986" y="922"/>
          <a:ext cx="1133627" cy="906901"/>
        </a:xfrm>
        <a:prstGeom prst="roundRect">
          <a:avLst>
            <a:gd name="adj" fmla="val 10000"/>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C" sz="1500" kern="1200" dirty="0" smtClean="0"/>
            <a:t>Relación </a:t>
          </a:r>
          <a:endParaRPr lang="es-ES" sz="1500" kern="1200" dirty="0"/>
        </a:p>
      </dsp:txBody>
      <dsp:txXfrm>
        <a:off x="1642986" y="922"/>
        <a:ext cx="1133627" cy="906901"/>
      </dsp:txXfrm>
    </dsp:sp>
    <dsp:sp modelId="{C091E1F3-3B63-4512-BAFD-030619AD1E41}">
      <dsp:nvSpPr>
        <dsp:cNvPr id="0" name=""/>
        <dsp:cNvSpPr/>
      </dsp:nvSpPr>
      <dsp:spPr>
        <a:xfrm rot="19500000">
          <a:off x="2655350" y="1284462"/>
          <a:ext cx="1010405" cy="340088"/>
        </a:xfrm>
        <a:prstGeom prst="leftArrow">
          <a:avLst>
            <a:gd name="adj1" fmla="val 60000"/>
            <a:gd name="adj2" fmla="val 50000"/>
          </a:avLst>
        </a:prstGeom>
        <a:solidFill>
          <a:schemeClr val="accent2">
            <a:hueOff val="19008842"/>
            <a:satOff val="-36686"/>
            <a:lumOff val="-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3AC414-68E7-42AE-8EA4-922D2583DA08}">
      <dsp:nvSpPr>
        <dsp:cNvPr id="0" name=""/>
        <dsp:cNvSpPr/>
      </dsp:nvSpPr>
      <dsp:spPr>
        <a:xfrm>
          <a:off x="3007577" y="711283"/>
          <a:ext cx="1133627" cy="906901"/>
        </a:xfrm>
        <a:prstGeom prst="roundRect">
          <a:avLst>
            <a:gd name="adj" fmla="val 10000"/>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C" sz="1500" kern="1200" dirty="0" smtClean="0"/>
            <a:t>Razón de compra dependerá del gasto</a:t>
          </a:r>
          <a:endParaRPr lang="es-ES" sz="1500" kern="1200" dirty="0"/>
        </a:p>
      </dsp:txBody>
      <dsp:txXfrm>
        <a:off x="3007577" y="711283"/>
        <a:ext cx="1133627" cy="906901"/>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76B16F-6125-4A73-AEB1-13D447F8188B}">
      <dsp:nvSpPr>
        <dsp:cNvPr id="0" name=""/>
        <dsp:cNvSpPr/>
      </dsp:nvSpPr>
      <dsp:spPr>
        <a:xfrm>
          <a:off x="426267" y="2462"/>
          <a:ext cx="1685660" cy="125830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Necesidad</a:t>
          </a:r>
          <a:endParaRPr lang="es-ES" sz="1700" kern="1200" dirty="0"/>
        </a:p>
      </dsp:txBody>
      <dsp:txXfrm>
        <a:off x="426267" y="2462"/>
        <a:ext cx="1685660" cy="1258309"/>
      </dsp:txXfrm>
    </dsp:sp>
    <dsp:sp modelId="{73B782F8-4605-4869-A83F-309356917B13}">
      <dsp:nvSpPr>
        <dsp:cNvPr id="0" name=""/>
        <dsp:cNvSpPr/>
      </dsp:nvSpPr>
      <dsp:spPr>
        <a:xfrm>
          <a:off x="426267" y="1260771"/>
          <a:ext cx="1685660" cy="54107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1$-80$</a:t>
          </a:r>
          <a:endParaRPr lang="es-ES" sz="2000" kern="1200" dirty="0"/>
        </a:p>
      </dsp:txBody>
      <dsp:txXfrm>
        <a:off x="426267" y="1260771"/>
        <a:ext cx="1187084" cy="541073"/>
      </dsp:txXfrm>
    </dsp:sp>
    <dsp:sp modelId="{FC2E27F6-57D1-4AC9-997D-53D4959D40EE}">
      <dsp:nvSpPr>
        <dsp:cNvPr id="0" name=""/>
        <dsp:cNvSpPr/>
      </dsp:nvSpPr>
      <dsp:spPr>
        <a:xfrm>
          <a:off x="1661036" y="1346716"/>
          <a:ext cx="589981" cy="589981"/>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1843A-A883-4D34-BE12-8081A5EE8786}">
      <dsp:nvSpPr>
        <dsp:cNvPr id="0" name=""/>
        <dsp:cNvSpPr/>
      </dsp:nvSpPr>
      <dsp:spPr>
        <a:xfrm>
          <a:off x="2397182" y="2462"/>
          <a:ext cx="1685660" cy="125830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Moda, diferenciación y placer</a:t>
          </a:r>
          <a:endParaRPr lang="es-ES" sz="1700" kern="1200" dirty="0"/>
        </a:p>
      </dsp:txBody>
      <dsp:txXfrm>
        <a:off x="2397182" y="2462"/>
        <a:ext cx="1685660" cy="1258309"/>
      </dsp:txXfrm>
    </dsp:sp>
    <dsp:sp modelId="{8F9898DA-F25A-4A42-9E3B-4E44B6440A43}">
      <dsp:nvSpPr>
        <dsp:cNvPr id="0" name=""/>
        <dsp:cNvSpPr/>
      </dsp:nvSpPr>
      <dsp:spPr>
        <a:xfrm>
          <a:off x="2397182" y="1260771"/>
          <a:ext cx="1685660" cy="541073"/>
        </a:xfrm>
        <a:prstGeom prst="rect">
          <a:avLst/>
        </a:prstGeom>
        <a:solidFill>
          <a:schemeClr val="accent4">
            <a:hueOff val="-1605168"/>
            <a:satOff val="19845"/>
            <a:lumOff val="-647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81$-161$</a:t>
          </a:r>
          <a:endParaRPr lang="es-ES" sz="2000" kern="1200" dirty="0"/>
        </a:p>
      </dsp:txBody>
      <dsp:txXfrm>
        <a:off x="2397182" y="1260771"/>
        <a:ext cx="1187084" cy="541073"/>
      </dsp:txXfrm>
    </dsp:sp>
    <dsp:sp modelId="{6730C0C9-6A18-4DE3-9D5B-6E578CFFDF07}">
      <dsp:nvSpPr>
        <dsp:cNvPr id="0" name=""/>
        <dsp:cNvSpPr/>
      </dsp:nvSpPr>
      <dsp:spPr>
        <a:xfrm>
          <a:off x="3631951" y="1346716"/>
          <a:ext cx="589981" cy="589981"/>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2268984"/>
              <a:satOff val="-3002"/>
              <a:lumOff val="-694"/>
              <a:alphaOff val="0"/>
            </a:schemeClr>
          </a:solidFill>
          <a:prstDash val="solid"/>
        </a:ln>
        <a:effectLst/>
      </dsp:spPr>
      <dsp:style>
        <a:lnRef idx="2">
          <a:scrgbClr r="0" g="0" b="0"/>
        </a:lnRef>
        <a:fillRef idx="1">
          <a:scrgbClr r="0" g="0" b="0"/>
        </a:fillRef>
        <a:effectRef idx="0">
          <a:scrgbClr r="0" g="0" b="0"/>
        </a:effectRef>
        <a:fontRef idx="minor"/>
      </dsp:style>
    </dsp:sp>
    <dsp:sp modelId="{84A86D7B-DBB8-4E62-948A-E6FBFA704FB2}">
      <dsp:nvSpPr>
        <dsp:cNvPr id="0" name=""/>
        <dsp:cNvSpPr/>
      </dsp:nvSpPr>
      <dsp:spPr>
        <a:xfrm>
          <a:off x="1411724" y="2228902"/>
          <a:ext cx="1685660" cy="125830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Admiración del grupo social</a:t>
          </a:r>
          <a:endParaRPr lang="es-ES" sz="1700" kern="1200" dirty="0"/>
        </a:p>
      </dsp:txBody>
      <dsp:txXfrm>
        <a:off x="1411724" y="2228902"/>
        <a:ext cx="1685660" cy="1258309"/>
      </dsp:txXfrm>
    </dsp:sp>
    <dsp:sp modelId="{A26DB12C-25E9-42C3-9AEA-ECB58F0F2560}">
      <dsp:nvSpPr>
        <dsp:cNvPr id="0" name=""/>
        <dsp:cNvSpPr/>
      </dsp:nvSpPr>
      <dsp:spPr>
        <a:xfrm>
          <a:off x="1411724" y="3487212"/>
          <a:ext cx="1685660" cy="541073"/>
        </a:xfrm>
        <a:prstGeom prst="rect">
          <a:avLst/>
        </a:prstGeom>
        <a:solidFill>
          <a:schemeClr val="accent4">
            <a:hueOff val="-3210336"/>
            <a:satOff val="39690"/>
            <a:lumOff val="-12939"/>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Mas de 161$</a:t>
          </a:r>
          <a:endParaRPr lang="es-ES" sz="2000" kern="1200" dirty="0"/>
        </a:p>
      </dsp:txBody>
      <dsp:txXfrm>
        <a:off x="1411724" y="3487212"/>
        <a:ext cx="1187084" cy="541073"/>
      </dsp:txXfrm>
    </dsp:sp>
    <dsp:sp modelId="{FCEABBE7-112F-47B3-B7B1-6ACEA785F115}">
      <dsp:nvSpPr>
        <dsp:cNvPr id="0" name=""/>
        <dsp:cNvSpPr/>
      </dsp:nvSpPr>
      <dsp:spPr>
        <a:xfrm>
          <a:off x="2646494" y="3573156"/>
          <a:ext cx="589981" cy="589981"/>
        </a:xfrm>
        <a:prstGeom prst="ellipse">
          <a:avLst/>
        </a:prstGeom>
        <a:blipFill rotWithShape="0">
          <a:blip xmlns:r="http://schemas.openxmlformats.org/officeDocument/2006/relationships" r:embed="rId3"/>
          <a:stretch>
            <a:fillRect/>
          </a:stretch>
        </a:blipFill>
        <a:ln w="25400" cap="flat" cmpd="sng" algn="ctr">
          <a:solidFill>
            <a:schemeClr val="accent4">
              <a:tint val="40000"/>
              <a:alpha val="90000"/>
              <a:hueOff val="-4537969"/>
              <a:satOff val="-6003"/>
              <a:lumOff val="-138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30F6AF-1C65-4442-86CD-5DFFA824D774}">
      <dsp:nvSpPr>
        <dsp:cNvPr id="0" name=""/>
        <dsp:cNvSpPr/>
      </dsp:nvSpPr>
      <dsp:spPr>
        <a:xfrm>
          <a:off x="0" y="454959"/>
          <a:ext cx="86868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45297-1470-4DFD-81B3-AA0B066D2076}">
      <dsp:nvSpPr>
        <dsp:cNvPr id="0" name=""/>
        <dsp:cNvSpPr/>
      </dsp:nvSpPr>
      <dsp:spPr>
        <a:xfrm>
          <a:off x="434340" y="115479"/>
          <a:ext cx="7515272"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533400">
            <a:lnSpc>
              <a:spcPct val="90000"/>
            </a:lnSpc>
            <a:spcBef>
              <a:spcPct val="0"/>
            </a:spcBef>
            <a:spcAft>
              <a:spcPct val="35000"/>
            </a:spcAft>
          </a:pPr>
          <a:r>
            <a:rPr lang="es-EC" sz="1200" kern="1200" dirty="0" smtClean="0"/>
            <a:t>Los factores internos que intervienen en el comportamiento de compra de ropa casual en los jóvenes de 13 a 21 años de edad que acuden al Centro Comercial El Condado son la necesidad, su autodefinición como seguidores de tendencia, sus actividades como estudiantes y su interés en la moda</a:t>
          </a:r>
          <a:r>
            <a:rPr lang="es-EC" sz="1200" kern="1200" dirty="0" smtClean="0"/>
            <a:t>.</a:t>
          </a:r>
          <a:endParaRPr lang="es-ES" sz="1200" kern="1200" dirty="0"/>
        </a:p>
      </dsp:txBody>
      <dsp:txXfrm>
        <a:off x="434340" y="115479"/>
        <a:ext cx="7515272" cy="678960"/>
      </dsp:txXfrm>
    </dsp:sp>
    <dsp:sp modelId="{CFF099DE-62FB-49F3-961D-A3212D578069}">
      <dsp:nvSpPr>
        <dsp:cNvPr id="0" name=""/>
        <dsp:cNvSpPr/>
      </dsp:nvSpPr>
      <dsp:spPr>
        <a:xfrm>
          <a:off x="0" y="1498239"/>
          <a:ext cx="8686800" cy="579600"/>
        </a:xfrm>
        <a:prstGeom prst="rect">
          <a:avLst/>
        </a:prstGeom>
        <a:solidFill>
          <a:schemeClr val="lt1">
            <a:alpha val="90000"/>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sp>
    <dsp:sp modelId="{6CDD8AAB-6FFA-429B-9CA6-85F67245FD58}">
      <dsp:nvSpPr>
        <dsp:cNvPr id="0" name=""/>
        <dsp:cNvSpPr/>
      </dsp:nvSpPr>
      <dsp:spPr>
        <a:xfrm>
          <a:off x="434340" y="1158759"/>
          <a:ext cx="7555101" cy="678960"/>
        </a:xfrm>
        <a:prstGeom prst="roundRect">
          <a:avLst/>
        </a:prstGeom>
        <a:solidFill>
          <a:schemeClr val="accent5">
            <a:hueOff val="2970924"/>
            <a:satOff val="-15130"/>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533400">
            <a:lnSpc>
              <a:spcPct val="90000"/>
            </a:lnSpc>
            <a:spcBef>
              <a:spcPct val="0"/>
            </a:spcBef>
            <a:spcAft>
              <a:spcPct val="35000"/>
            </a:spcAft>
          </a:pPr>
          <a:r>
            <a:rPr lang="es-EC" sz="1200" kern="1200" dirty="0" smtClean="0"/>
            <a:t>El principal factor externo que interviene en la decisión de compra de ropa casual en estos jóvenes corresponde al monto que pueden gastar en adquirir esta clase de prendas.</a:t>
          </a:r>
          <a:endParaRPr lang="es-ES" sz="1200" kern="1200" dirty="0"/>
        </a:p>
      </dsp:txBody>
      <dsp:txXfrm>
        <a:off x="434340" y="1158759"/>
        <a:ext cx="7555101" cy="678960"/>
      </dsp:txXfrm>
    </dsp:sp>
    <dsp:sp modelId="{A30EB9D6-0A60-4E4A-9847-60F99B5219DD}">
      <dsp:nvSpPr>
        <dsp:cNvPr id="0" name=""/>
        <dsp:cNvSpPr/>
      </dsp:nvSpPr>
      <dsp:spPr>
        <a:xfrm>
          <a:off x="0" y="2711225"/>
          <a:ext cx="8686800" cy="579600"/>
        </a:xfrm>
        <a:prstGeom prst="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sp>
    <dsp:sp modelId="{B1B43F8A-7A39-41D1-9D4F-ED6544F072CA}">
      <dsp:nvSpPr>
        <dsp:cNvPr id="0" name=""/>
        <dsp:cNvSpPr/>
      </dsp:nvSpPr>
      <dsp:spPr>
        <a:xfrm>
          <a:off x="434340" y="2202039"/>
          <a:ext cx="7555161" cy="848666"/>
        </a:xfrm>
        <a:prstGeom prst="round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533400">
            <a:lnSpc>
              <a:spcPct val="90000"/>
            </a:lnSpc>
            <a:spcBef>
              <a:spcPct val="0"/>
            </a:spcBef>
            <a:spcAft>
              <a:spcPct val="35000"/>
            </a:spcAft>
          </a:pPr>
          <a:r>
            <a:rPr lang="es-EC" sz="1200" kern="1200" dirty="0" smtClean="0"/>
            <a:t>El estudio del comportamiento de grupos de consumidores permite determinar cuáles son en realidad los factores que intervienen en la formulación de sus deseos, y la posterior búsqueda de satisfacción de los mismos, igualmente contribuye para el diseño de estrategias más efectivas por parte de las empresas, en este caso tiendas de ropa en centros comerciales.</a:t>
          </a:r>
          <a:endParaRPr lang="es-ES" sz="1200" kern="1200" dirty="0"/>
        </a:p>
      </dsp:txBody>
      <dsp:txXfrm>
        <a:off x="434340" y="2202039"/>
        <a:ext cx="7555161" cy="848666"/>
      </dsp:txXfrm>
    </dsp:sp>
    <dsp:sp modelId="{9C7FEC73-415C-42EF-912F-E1582BEFD44D}">
      <dsp:nvSpPr>
        <dsp:cNvPr id="0" name=""/>
        <dsp:cNvSpPr/>
      </dsp:nvSpPr>
      <dsp:spPr>
        <a:xfrm>
          <a:off x="0" y="3754505"/>
          <a:ext cx="8686800" cy="579600"/>
        </a:xfrm>
        <a:prstGeom prst="rect">
          <a:avLst/>
        </a:prstGeom>
        <a:solidFill>
          <a:schemeClr val="lt1">
            <a:alpha val="90000"/>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sp>
    <dsp:sp modelId="{2C8EDEB9-FB53-4FAB-B96E-B815FF0ED572}">
      <dsp:nvSpPr>
        <dsp:cNvPr id="0" name=""/>
        <dsp:cNvSpPr/>
      </dsp:nvSpPr>
      <dsp:spPr>
        <a:xfrm>
          <a:off x="434340" y="3415025"/>
          <a:ext cx="7555161" cy="678960"/>
        </a:xfrm>
        <a:prstGeom prst="roundRect">
          <a:avLst/>
        </a:prstGeom>
        <a:solidFill>
          <a:schemeClr val="accent5">
            <a:hueOff val="8912770"/>
            <a:satOff val="-45390"/>
            <a:lumOff val="8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533400">
            <a:lnSpc>
              <a:spcPct val="90000"/>
            </a:lnSpc>
            <a:spcBef>
              <a:spcPct val="0"/>
            </a:spcBef>
            <a:spcAft>
              <a:spcPct val="35000"/>
            </a:spcAft>
          </a:pPr>
          <a:r>
            <a:rPr lang="es-EC" sz="1200" kern="1200" dirty="0" smtClean="0"/>
            <a:t>La metodología de investigación aplicada ha permitido tener un breve acercamiento hacia el entorno que influye en los jóvenes de 13 a 21 años de edad, cuando éstos adquieren ropa casual, y aunque no se han desarrollado este tipo de estudios de forma permanente, el presente trabajo fue ejecutado como una base para el desarrollo de futuros proyectos.</a:t>
          </a:r>
          <a:endParaRPr lang="es-ES" sz="1200" kern="1200" dirty="0"/>
        </a:p>
      </dsp:txBody>
      <dsp:txXfrm>
        <a:off x="434340" y="3415025"/>
        <a:ext cx="7555161" cy="678960"/>
      </dsp:txXfrm>
    </dsp:sp>
    <dsp:sp modelId="{574BAADF-318D-409A-9B0A-AE77B63ECDCF}">
      <dsp:nvSpPr>
        <dsp:cNvPr id="0" name=""/>
        <dsp:cNvSpPr/>
      </dsp:nvSpPr>
      <dsp:spPr>
        <a:xfrm>
          <a:off x="0" y="5070720"/>
          <a:ext cx="8686800" cy="579600"/>
        </a:xfrm>
        <a:prstGeom prst="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sp>
    <dsp:sp modelId="{CD2FF611-D098-4908-9764-E01851CEE53B}">
      <dsp:nvSpPr>
        <dsp:cNvPr id="0" name=""/>
        <dsp:cNvSpPr/>
      </dsp:nvSpPr>
      <dsp:spPr>
        <a:xfrm>
          <a:off x="434340" y="4458305"/>
          <a:ext cx="7555101" cy="951895"/>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533400">
            <a:lnSpc>
              <a:spcPct val="90000"/>
            </a:lnSpc>
            <a:spcBef>
              <a:spcPct val="0"/>
            </a:spcBef>
            <a:spcAft>
              <a:spcPct val="35000"/>
            </a:spcAft>
          </a:pPr>
          <a:r>
            <a:rPr lang="es-EC" sz="1200" kern="1200" dirty="0" smtClean="0"/>
            <a:t>Los resultados obtenidos, suponen criterios que deben ser considerados por empresas y tiendas para el desarrollo de planes y estrategias dirigidos a aumentar la rentabilidad del segmento objeto del presente estudio.</a:t>
          </a:r>
          <a:endParaRPr lang="es-ES" sz="1200" kern="1200" dirty="0"/>
        </a:p>
      </dsp:txBody>
      <dsp:txXfrm>
        <a:off x="434340" y="4458305"/>
        <a:ext cx="7555101" cy="951895"/>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892268-4A0F-4D67-9CD5-753DD9B308FF}">
      <dsp:nvSpPr>
        <dsp:cNvPr id="0" name=""/>
        <dsp:cNvSpPr/>
      </dsp:nvSpPr>
      <dsp:spPr>
        <a:xfrm>
          <a:off x="0" y="459000"/>
          <a:ext cx="861060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CA1AB-A2D0-48EA-8C8C-F9FBB4B6BBF8}">
      <dsp:nvSpPr>
        <dsp:cNvPr id="0" name=""/>
        <dsp:cNvSpPr/>
      </dsp:nvSpPr>
      <dsp:spPr>
        <a:xfrm>
          <a:off x="430530" y="90000"/>
          <a:ext cx="7741919"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533400">
            <a:lnSpc>
              <a:spcPct val="90000"/>
            </a:lnSpc>
            <a:spcBef>
              <a:spcPct val="0"/>
            </a:spcBef>
            <a:spcAft>
              <a:spcPct val="35000"/>
            </a:spcAft>
          </a:pPr>
          <a:r>
            <a:rPr lang="es-EC" sz="1200" kern="1200" dirty="0" smtClean="0"/>
            <a:t>Se recomienda que tanto las empresas de la industria textil y las tiendas de ropa destinen un porcentaje del presupuesto para la ejecución de estudios enfocados en el comportamiento de compra de jóvenes, debido a que éste se ve influenciado por deseos específicos y la búsqueda que implica su satisfacción, además de motivaciones que los llevan a elegir marcas determinadas.</a:t>
          </a:r>
          <a:endParaRPr lang="es-ES" sz="1200" kern="1200" dirty="0"/>
        </a:p>
      </dsp:txBody>
      <dsp:txXfrm>
        <a:off x="430530" y="90000"/>
        <a:ext cx="7741919" cy="738000"/>
      </dsp:txXfrm>
    </dsp:sp>
    <dsp:sp modelId="{8E7264A8-5E86-42DE-AE69-AC0725BD6EB1}">
      <dsp:nvSpPr>
        <dsp:cNvPr id="0" name=""/>
        <dsp:cNvSpPr/>
      </dsp:nvSpPr>
      <dsp:spPr>
        <a:xfrm>
          <a:off x="0" y="1593000"/>
          <a:ext cx="8610600" cy="630000"/>
        </a:xfrm>
        <a:prstGeom prst="rect">
          <a:avLst/>
        </a:prstGeom>
        <a:solidFill>
          <a:schemeClr val="lt1">
            <a:alpha val="90000"/>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sp>
    <dsp:sp modelId="{6A5C0D71-D65D-48C5-ACD4-A3BF734986DE}">
      <dsp:nvSpPr>
        <dsp:cNvPr id="0" name=""/>
        <dsp:cNvSpPr/>
      </dsp:nvSpPr>
      <dsp:spPr>
        <a:xfrm>
          <a:off x="430530" y="1224000"/>
          <a:ext cx="7741919" cy="738000"/>
        </a:xfrm>
        <a:prstGeom prst="roundRect">
          <a:avLst/>
        </a:prstGeom>
        <a:solidFill>
          <a:schemeClr val="accent5">
            <a:hueOff val="2970924"/>
            <a:satOff val="-15130"/>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533400">
            <a:lnSpc>
              <a:spcPct val="90000"/>
            </a:lnSpc>
            <a:spcBef>
              <a:spcPct val="0"/>
            </a:spcBef>
            <a:spcAft>
              <a:spcPct val="35000"/>
            </a:spcAft>
          </a:pPr>
          <a:r>
            <a:rPr lang="es-EC" sz="1200" kern="1200" dirty="0" smtClean="0"/>
            <a:t>Es importante que dentro de los planes operativos de cada una de las tiendas del Centro Comercial El Condado se contemple el desarrollo de una investigación que permita determinar de forma precisa las diferentes motivaciones, intereses, actividades y opiniones de su mercado objetivo</a:t>
          </a:r>
          <a:endParaRPr lang="es-ES" sz="1200" kern="1200" dirty="0"/>
        </a:p>
      </dsp:txBody>
      <dsp:txXfrm>
        <a:off x="430530" y="1224000"/>
        <a:ext cx="7741919" cy="738000"/>
      </dsp:txXfrm>
    </dsp:sp>
    <dsp:sp modelId="{5CDED7B2-48C3-4434-B7E3-0B5220055665}">
      <dsp:nvSpPr>
        <dsp:cNvPr id="0" name=""/>
        <dsp:cNvSpPr/>
      </dsp:nvSpPr>
      <dsp:spPr>
        <a:xfrm>
          <a:off x="0" y="2727000"/>
          <a:ext cx="8610600" cy="630000"/>
        </a:xfrm>
        <a:prstGeom prst="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sp>
    <dsp:sp modelId="{25B04AA5-F20C-417D-9029-C949FB89C8EC}">
      <dsp:nvSpPr>
        <dsp:cNvPr id="0" name=""/>
        <dsp:cNvSpPr/>
      </dsp:nvSpPr>
      <dsp:spPr>
        <a:xfrm>
          <a:off x="430530" y="2358000"/>
          <a:ext cx="7703826" cy="738000"/>
        </a:xfrm>
        <a:prstGeom prst="round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533400">
            <a:lnSpc>
              <a:spcPct val="90000"/>
            </a:lnSpc>
            <a:spcBef>
              <a:spcPct val="0"/>
            </a:spcBef>
            <a:spcAft>
              <a:spcPct val="35000"/>
            </a:spcAft>
          </a:pPr>
          <a:r>
            <a:rPr lang="es-EC" sz="1200" kern="1200" dirty="0" smtClean="0"/>
            <a:t>Se recomienda desarrollar un estudio de comportamiento de compra enfocado en los adolescentes de 13 a 18 años de edad, para comprender de mejor manera su proceso de toma de decisiones frente a la oferta de las tiendas de ropa casual, debido a que constituyen un segmento más amplio</a:t>
          </a:r>
          <a:endParaRPr lang="es-ES" sz="1200" kern="1200" dirty="0"/>
        </a:p>
      </dsp:txBody>
      <dsp:txXfrm>
        <a:off x="430530" y="2358000"/>
        <a:ext cx="7703826" cy="738000"/>
      </dsp:txXfrm>
    </dsp:sp>
    <dsp:sp modelId="{EA82EC87-E318-45F7-A1C8-6B00D834B399}">
      <dsp:nvSpPr>
        <dsp:cNvPr id="0" name=""/>
        <dsp:cNvSpPr/>
      </dsp:nvSpPr>
      <dsp:spPr>
        <a:xfrm>
          <a:off x="0" y="3861000"/>
          <a:ext cx="8610600" cy="630000"/>
        </a:xfrm>
        <a:prstGeom prst="rect">
          <a:avLst/>
        </a:prstGeom>
        <a:solidFill>
          <a:schemeClr val="lt1">
            <a:alpha val="90000"/>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sp>
    <dsp:sp modelId="{A265036A-B269-4CB3-9820-1A209535AAAA}">
      <dsp:nvSpPr>
        <dsp:cNvPr id="0" name=""/>
        <dsp:cNvSpPr/>
      </dsp:nvSpPr>
      <dsp:spPr>
        <a:xfrm>
          <a:off x="430530" y="3492000"/>
          <a:ext cx="7693519" cy="738000"/>
        </a:xfrm>
        <a:prstGeom prst="roundRect">
          <a:avLst/>
        </a:prstGeom>
        <a:solidFill>
          <a:schemeClr val="accent5">
            <a:hueOff val="8912770"/>
            <a:satOff val="-45390"/>
            <a:lumOff val="8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533400">
            <a:lnSpc>
              <a:spcPct val="90000"/>
            </a:lnSpc>
            <a:spcBef>
              <a:spcPct val="0"/>
            </a:spcBef>
            <a:spcAft>
              <a:spcPct val="35000"/>
            </a:spcAft>
          </a:pPr>
          <a:r>
            <a:rPr lang="es-EC" sz="1200" kern="1200" dirty="0" smtClean="0"/>
            <a:t>Ahora que se conoce el nivel de gasto en el segmento objeto de estudio, es recomendable que las tiendas de ropa casual apliquen promociones y descuentos que aumenten el atractivo de su oferta y de la tienda.</a:t>
          </a:r>
          <a:endParaRPr lang="es-ES" sz="1200" kern="1200" dirty="0"/>
        </a:p>
      </dsp:txBody>
      <dsp:txXfrm>
        <a:off x="430530" y="3492000"/>
        <a:ext cx="7693519" cy="738000"/>
      </dsp:txXfrm>
    </dsp:sp>
    <dsp:sp modelId="{F2634F7C-0DEE-4A47-AF37-6AFA1A57B559}">
      <dsp:nvSpPr>
        <dsp:cNvPr id="0" name=""/>
        <dsp:cNvSpPr/>
      </dsp:nvSpPr>
      <dsp:spPr>
        <a:xfrm>
          <a:off x="0" y="4995000"/>
          <a:ext cx="8610600" cy="630000"/>
        </a:xfrm>
        <a:prstGeom prst="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sp>
    <dsp:sp modelId="{A480D2AA-3E64-4974-880E-144AAD4F01C5}">
      <dsp:nvSpPr>
        <dsp:cNvPr id="0" name=""/>
        <dsp:cNvSpPr/>
      </dsp:nvSpPr>
      <dsp:spPr>
        <a:xfrm>
          <a:off x="430530" y="4626000"/>
          <a:ext cx="7703766" cy="73800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533400">
            <a:lnSpc>
              <a:spcPct val="90000"/>
            </a:lnSpc>
            <a:spcBef>
              <a:spcPct val="0"/>
            </a:spcBef>
            <a:spcAft>
              <a:spcPct val="35000"/>
            </a:spcAft>
          </a:pPr>
          <a:r>
            <a:rPr lang="es-EC" sz="1200" kern="1200" dirty="0" smtClean="0"/>
            <a:t>En base a los resultados, se recomienda la contratación de personal que se encargue de impulsar la oferta de colecciones que posee la tienda de ropa, de tal manera que se pueda incrementar la afluencia de personas y lograr los objetivos de venta propuestos.</a:t>
          </a:r>
          <a:endParaRPr lang="es-ES" sz="1200" kern="1200" dirty="0"/>
        </a:p>
      </dsp:txBody>
      <dsp:txXfrm>
        <a:off x="430530" y="4626000"/>
        <a:ext cx="7703766" cy="738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337EF-2998-44EF-9E95-2B24C04BEAE2}">
      <dsp:nvSpPr>
        <dsp:cNvPr id="0" name=""/>
        <dsp:cNvSpPr/>
      </dsp:nvSpPr>
      <dsp:spPr>
        <a:xfrm>
          <a:off x="26714" y="0"/>
          <a:ext cx="1241970" cy="4762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Productos de alta calidad</a:t>
          </a:r>
          <a:endParaRPr lang="es-ES" sz="1300" kern="1200" dirty="0"/>
        </a:p>
      </dsp:txBody>
      <dsp:txXfrm>
        <a:off x="26714" y="0"/>
        <a:ext cx="1241970" cy="476250"/>
      </dsp:txXfrm>
    </dsp:sp>
    <dsp:sp modelId="{F3CB2BF6-D9BC-45D1-9419-01462C7F5913}">
      <dsp:nvSpPr>
        <dsp:cNvPr id="0" name=""/>
        <dsp:cNvSpPr/>
      </dsp:nvSpPr>
      <dsp:spPr>
        <a:xfrm rot="5400000">
          <a:off x="558403" y="488156"/>
          <a:ext cx="178593" cy="2143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558403" y="488156"/>
        <a:ext cx="178593" cy="214312"/>
      </dsp:txXfrm>
    </dsp:sp>
    <dsp:sp modelId="{30029EAB-3B73-4E8A-8ED0-C25A13A4EE4F}">
      <dsp:nvSpPr>
        <dsp:cNvPr id="0" name=""/>
        <dsp:cNvSpPr/>
      </dsp:nvSpPr>
      <dsp:spPr>
        <a:xfrm>
          <a:off x="26714" y="714374"/>
          <a:ext cx="1241970" cy="476250"/>
        </a:xfrm>
        <a:prstGeom prst="roundRect">
          <a:avLst>
            <a:gd name="adj" fmla="val 10000"/>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Satisfacción necesidades</a:t>
          </a:r>
          <a:endParaRPr lang="es-ES" sz="1300" kern="1200" dirty="0"/>
        </a:p>
      </dsp:txBody>
      <dsp:txXfrm>
        <a:off x="26714" y="714374"/>
        <a:ext cx="1241970" cy="476250"/>
      </dsp:txXfrm>
    </dsp:sp>
    <dsp:sp modelId="{633E43CE-6CE4-47AF-9AE7-5200DEDFDA50}">
      <dsp:nvSpPr>
        <dsp:cNvPr id="0" name=""/>
        <dsp:cNvSpPr/>
      </dsp:nvSpPr>
      <dsp:spPr>
        <a:xfrm rot="5400000">
          <a:off x="558403" y="1202531"/>
          <a:ext cx="178593" cy="214312"/>
        </a:xfrm>
        <a:prstGeom prst="rightArrow">
          <a:avLst>
            <a:gd name="adj1" fmla="val 60000"/>
            <a:gd name="adj2" fmla="val 50000"/>
          </a:avLst>
        </a:prstGeom>
        <a:solidFill>
          <a:schemeClr val="accent2">
            <a:hueOff val="19008842"/>
            <a:satOff val="-36686"/>
            <a:lumOff val="-47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558403" y="1202531"/>
        <a:ext cx="178593" cy="214312"/>
      </dsp:txXfrm>
    </dsp:sp>
    <dsp:sp modelId="{46040B4F-54A6-406A-9603-466B98321403}">
      <dsp:nvSpPr>
        <dsp:cNvPr id="0" name=""/>
        <dsp:cNvSpPr/>
      </dsp:nvSpPr>
      <dsp:spPr>
        <a:xfrm>
          <a:off x="26714" y="1428750"/>
          <a:ext cx="1241970" cy="476250"/>
        </a:xfrm>
        <a:prstGeom prst="roundRect">
          <a:avLst>
            <a:gd name="adj" fmla="val 10000"/>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Mercado interno-externo</a:t>
          </a:r>
          <a:endParaRPr lang="es-ES" sz="1300" kern="1200" dirty="0"/>
        </a:p>
      </dsp:txBody>
      <dsp:txXfrm>
        <a:off x="26714" y="1428750"/>
        <a:ext cx="1241970" cy="4762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6B604-3E41-49F1-965D-A5B7D0565FE7}">
      <dsp:nvSpPr>
        <dsp:cNvPr id="0" name=""/>
        <dsp:cNvSpPr/>
      </dsp:nvSpPr>
      <dsp:spPr>
        <a:xfrm>
          <a:off x="1009817" y="326510"/>
          <a:ext cx="1223925" cy="81635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_tradnl" sz="1200" i="0" kern="1200" dirty="0" smtClean="0"/>
            <a:t>Mejorar la calidad de vida de la población</a:t>
          </a:r>
          <a:endParaRPr lang="es-ES" sz="1200" i="0" kern="1200" dirty="0"/>
        </a:p>
      </dsp:txBody>
      <dsp:txXfrm>
        <a:off x="1205645" y="326510"/>
        <a:ext cx="1028097" cy="816358"/>
      </dsp:txXfrm>
    </dsp:sp>
    <dsp:sp modelId="{177C358E-F221-459D-8E51-2C9A9D88A408}">
      <dsp:nvSpPr>
        <dsp:cNvPr id="0" name=""/>
        <dsp:cNvSpPr/>
      </dsp:nvSpPr>
      <dsp:spPr>
        <a:xfrm>
          <a:off x="357057" y="130"/>
          <a:ext cx="815950" cy="8159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lang="es-EC" sz="4300" kern="1200" dirty="0" smtClean="0"/>
            <a:t>3</a:t>
          </a:r>
          <a:endParaRPr lang="es-ES" sz="4300" kern="1200" dirty="0"/>
        </a:p>
      </dsp:txBody>
      <dsp:txXfrm>
        <a:off x="357057" y="130"/>
        <a:ext cx="815950" cy="8159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337EF-2998-44EF-9E95-2B24C04BEAE2}">
      <dsp:nvSpPr>
        <dsp:cNvPr id="0" name=""/>
        <dsp:cNvSpPr/>
      </dsp:nvSpPr>
      <dsp:spPr>
        <a:xfrm>
          <a:off x="175180" y="0"/>
          <a:ext cx="1783239" cy="4762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Mejorar calidad de vida y de productos</a:t>
          </a:r>
          <a:endParaRPr lang="es-ES" sz="1100" kern="1200" dirty="0"/>
        </a:p>
      </dsp:txBody>
      <dsp:txXfrm>
        <a:off x="175180" y="0"/>
        <a:ext cx="1783239" cy="476250"/>
      </dsp:txXfrm>
    </dsp:sp>
    <dsp:sp modelId="{F3CB2BF6-D9BC-45D1-9419-01462C7F5913}">
      <dsp:nvSpPr>
        <dsp:cNvPr id="0" name=""/>
        <dsp:cNvSpPr/>
      </dsp:nvSpPr>
      <dsp:spPr>
        <a:xfrm rot="5400000">
          <a:off x="977503" y="488156"/>
          <a:ext cx="178593" cy="2143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977503" y="488156"/>
        <a:ext cx="178593" cy="214312"/>
      </dsp:txXfrm>
    </dsp:sp>
    <dsp:sp modelId="{30029EAB-3B73-4E8A-8ED0-C25A13A4EE4F}">
      <dsp:nvSpPr>
        <dsp:cNvPr id="0" name=""/>
        <dsp:cNvSpPr/>
      </dsp:nvSpPr>
      <dsp:spPr>
        <a:xfrm>
          <a:off x="175180" y="714374"/>
          <a:ext cx="1783239" cy="476250"/>
        </a:xfrm>
        <a:prstGeom prst="roundRect">
          <a:avLst>
            <a:gd name="adj" fmla="val 10000"/>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Acceso a productos de calidad a precios cómodos</a:t>
          </a:r>
          <a:endParaRPr lang="es-ES" sz="1100" kern="1200" dirty="0"/>
        </a:p>
      </dsp:txBody>
      <dsp:txXfrm>
        <a:off x="175180" y="714374"/>
        <a:ext cx="1783239" cy="476250"/>
      </dsp:txXfrm>
    </dsp:sp>
    <dsp:sp modelId="{633E43CE-6CE4-47AF-9AE7-5200DEDFDA50}">
      <dsp:nvSpPr>
        <dsp:cNvPr id="0" name=""/>
        <dsp:cNvSpPr/>
      </dsp:nvSpPr>
      <dsp:spPr>
        <a:xfrm rot="5400000">
          <a:off x="977503" y="1202531"/>
          <a:ext cx="178593" cy="214312"/>
        </a:xfrm>
        <a:prstGeom prst="rightArrow">
          <a:avLst>
            <a:gd name="adj1" fmla="val 60000"/>
            <a:gd name="adj2" fmla="val 50000"/>
          </a:avLst>
        </a:prstGeom>
        <a:solidFill>
          <a:schemeClr val="accent2">
            <a:hueOff val="19008842"/>
            <a:satOff val="-36686"/>
            <a:lumOff val="-47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977503" y="1202531"/>
        <a:ext cx="178593" cy="214312"/>
      </dsp:txXfrm>
    </dsp:sp>
    <dsp:sp modelId="{46040B4F-54A6-406A-9603-466B98321403}">
      <dsp:nvSpPr>
        <dsp:cNvPr id="0" name=""/>
        <dsp:cNvSpPr/>
      </dsp:nvSpPr>
      <dsp:spPr>
        <a:xfrm>
          <a:off x="175180" y="1428750"/>
          <a:ext cx="1783239" cy="476250"/>
        </a:xfrm>
        <a:prstGeom prst="roundRect">
          <a:avLst>
            <a:gd name="adj" fmla="val 10000"/>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Satisfacción de ambas partes</a:t>
          </a:r>
          <a:endParaRPr lang="es-ES" sz="1100" kern="1200" dirty="0"/>
        </a:p>
      </dsp:txBody>
      <dsp:txXfrm>
        <a:off x="175180" y="1428750"/>
        <a:ext cx="1783239" cy="4762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10E52-C16D-4F80-ADFA-C95EFA22E3CE}">
      <dsp:nvSpPr>
        <dsp:cNvPr id="0" name=""/>
        <dsp:cNvSpPr/>
      </dsp:nvSpPr>
      <dsp:spPr>
        <a:xfrm rot="5400000">
          <a:off x="3178119" y="-163733"/>
          <a:ext cx="3417582" cy="459944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n-US" sz="1400" kern="1200" dirty="0">
            <a:latin typeface="+mn-lt"/>
          </a:endParaRPr>
        </a:p>
        <a:p>
          <a:pPr marL="228600" lvl="1" indent="-228600" algn="just" defTabSz="889000">
            <a:lnSpc>
              <a:spcPct val="90000"/>
            </a:lnSpc>
            <a:spcBef>
              <a:spcPct val="0"/>
            </a:spcBef>
            <a:spcAft>
              <a:spcPct val="15000"/>
            </a:spcAft>
            <a:buChar char="••"/>
          </a:pPr>
          <a:r>
            <a:rPr lang="es-EC" sz="2000" kern="1200" dirty="0" smtClean="0"/>
            <a:t>Analizar las variables que justifican el comportamiento de compra del consumidor de ropa casual en los jóvenes y jóvenes adultos </a:t>
          </a:r>
          <a:r>
            <a:rPr lang="es-EC" sz="2000" kern="1200" dirty="0" smtClean="0"/>
            <a:t>de 13 </a:t>
          </a:r>
          <a:r>
            <a:rPr lang="es-EC" sz="2000" kern="1200" dirty="0" smtClean="0"/>
            <a:t>a 21 años en el Centro Comercial El Condado en la ciudad de Quito DM., de enero - junio del 2013.</a:t>
          </a:r>
          <a:endParaRPr lang="en-US" sz="2000" kern="1200" dirty="0"/>
        </a:p>
      </dsp:txBody>
      <dsp:txXfrm rot="5400000">
        <a:off x="3178119" y="-163733"/>
        <a:ext cx="3417582" cy="4599445"/>
      </dsp:txXfrm>
    </dsp:sp>
    <dsp:sp modelId="{B78AD7A1-EF1D-460D-A107-7639453A699A}">
      <dsp:nvSpPr>
        <dsp:cNvPr id="0" name=""/>
        <dsp:cNvSpPr/>
      </dsp:nvSpPr>
      <dsp:spPr>
        <a:xfrm>
          <a:off x="0" y="0"/>
          <a:ext cx="2587188" cy="4271978"/>
        </a:xfrm>
        <a:prstGeom prst="roundRect">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t" anchorCtr="0">
          <a:noAutofit/>
        </a:bodyPr>
        <a:lstStyle/>
        <a:p>
          <a:pPr lvl="0" algn="ctr" defTabSz="1600200">
            <a:lnSpc>
              <a:spcPct val="90000"/>
            </a:lnSpc>
            <a:spcBef>
              <a:spcPct val="0"/>
            </a:spcBef>
            <a:spcAft>
              <a:spcPct val="35000"/>
            </a:spcAft>
          </a:pPr>
          <a:r>
            <a:rPr lang="es-EC" sz="3600" kern="1200" cap="small" dirty="0" smtClean="0">
              <a:latin typeface="+mn-lt"/>
              <a:ea typeface="+mj-ea"/>
              <a:cs typeface="+mj-cs"/>
            </a:rPr>
            <a:t>Objetivo General</a:t>
          </a:r>
          <a:endParaRPr lang="en-US" sz="3600" kern="1200" dirty="0">
            <a:latin typeface="+mn-lt"/>
          </a:endParaRPr>
        </a:p>
      </dsp:txBody>
      <dsp:txXfrm>
        <a:off x="0" y="0"/>
        <a:ext cx="2587188" cy="427197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1808" y="54686"/>
          <a:ext cx="2203065" cy="88122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Determinar los factores internos </a:t>
          </a:r>
          <a:endParaRPr lang="es-ES" sz="1600" kern="1200" dirty="0"/>
        </a:p>
      </dsp:txBody>
      <dsp:txXfrm>
        <a:off x="1808" y="54686"/>
        <a:ext cx="2203065" cy="881226"/>
      </dsp:txXfrm>
    </dsp:sp>
    <dsp:sp modelId="{7418D6EA-971F-4EBE-A835-0979DC4E3B0D}">
      <dsp:nvSpPr>
        <dsp:cNvPr id="0" name=""/>
        <dsp:cNvSpPr/>
      </dsp:nvSpPr>
      <dsp:spPr>
        <a:xfrm>
          <a:off x="1984567" y="54686"/>
          <a:ext cx="2203065" cy="881226"/>
        </a:xfrm>
        <a:prstGeom prst="chevron">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y </a:t>
          </a:r>
          <a:r>
            <a:rPr lang="es-EC" sz="1600" kern="1200" dirty="0" smtClean="0"/>
            <a:t>factores externos</a:t>
          </a:r>
          <a:endParaRPr lang="es-ES" sz="1600" kern="1200" dirty="0"/>
        </a:p>
      </dsp:txBody>
      <dsp:txXfrm>
        <a:off x="1984567" y="54686"/>
        <a:ext cx="2203065" cy="881226"/>
      </dsp:txXfrm>
    </dsp:sp>
    <dsp:sp modelId="{FA5AF6C5-7716-4922-9BF4-230742F34E08}">
      <dsp:nvSpPr>
        <dsp:cNvPr id="0" name=""/>
        <dsp:cNvSpPr/>
      </dsp:nvSpPr>
      <dsp:spPr>
        <a:xfrm>
          <a:off x="3967326" y="54686"/>
          <a:ext cx="2203065" cy="881226"/>
        </a:xfrm>
        <a:prstGeom prst="chevron">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del consumidor de ropa casual</a:t>
          </a:r>
          <a:endParaRPr lang="es-ES" sz="1600" kern="1200" dirty="0"/>
        </a:p>
      </dsp:txBody>
      <dsp:txXfrm>
        <a:off x="3967326" y="54686"/>
        <a:ext cx="2203065" cy="8812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1634-05D8-4253-AC83-4D3F1582EAAF}">
      <dsp:nvSpPr>
        <dsp:cNvPr id="0" name=""/>
        <dsp:cNvSpPr/>
      </dsp:nvSpPr>
      <dsp:spPr>
        <a:xfrm>
          <a:off x="1785" y="0"/>
          <a:ext cx="2175867" cy="8382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Determinar las necesidades </a:t>
          </a:r>
          <a:endParaRPr lang="es-ES" sz="1600" kern="1200" dirty="0"/>
        </a:p>
      </dsp:txBody>
      <dsp:txXfrm>
        <a:off x="1785" y="0"/>
        <a:ext cx="2175867" cy="838200"/>
      </dsp:txXfrm>
    </dsp:sp>
    <dsp:sp modelId="{7418D6EA-971F-4EBE-A835-0979DC4E3B0D}">
      <dsp:nvSpPr>
        <dsp:cNvPr id="0" name=""/>
        <dsp:cNvSpPr/>
      </dsp:nvSpPr>
      <dsp:spPr>
        <a:xfrm>
          <a:off x="1960066" y="0"/>
          <a:ext cx="2175867" cy="838200"/>
        </a:xfrm>
        <a:prstGeom prst="chevron">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del consumidor involucradas </a:t>
          </a:r>
          <a:endParaRPr lang="es-ES" sz="1600" kern="1200" dirty="0"/>
        </a:p>
      </dsp:txBody>
      <dsp:txXfrm>
        <a:off x="1960066" y="0"/>
        <a:ext cx="2175867" cy="838200"/>
      </dsp:txXfrm>
    </dsp:sp>
    <dsp:sp modelId="{FA5AF6C5-7716-4922-9BF4-230742F34E08}">
      <dsp:nvSpPr>
        <dsp:cNvPr id="0" name=""/>
        <dsp:cNvSpPr/>
      </dsp:nvSpPr>
      <dsp:spPr>
        <a:xfrm>
          <a:off x="3918346" y="0"/>
          <a:ext cx="2175867" cy="838200"/>
        </a:xfrm>
        <a:prstGeom prst="chevron">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al momento de adquirir ropa casual </a:t>
          </a:r>
          <a:endParaRPr lang="es-ES" sz="1600" kern="1200" dirty="0"/>
        </a:p>
      </dsp:txBody>
      <dsp:txXfrm>
        <a:off x="3918346" y="0"/>
        <a:ext cx="2175867"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F45C9C-E074-4DE1-BBF1-FBD705C63D8E}" type="datetimeFigureOut">
              <a:rPr lang="es-ES" smtClean="0"/>
              <a:pPr/>
              <a:t>06/04/2014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D53BDF-EC36-4460-946F-E0CD75A7CF71}"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372E833-EE5F-4B31-B5FE-1A51C03B6B85}" type="datetimeFigureOut">
              <a:rPr lang="es-ES" smtClean="0"/>
              <a:pPr/>
              <a:t>06/04/2014</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FB519AEA-8D2A-4A71-A8B1-ECFFA1545D6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72E833-EE5F-4B31-B5FE-1A51C03B6B85}" type="datetimeFigureOut">
              <a:rPr lang="es-ES" smtClean="0"/>
              <a:pPr/>
              <a:t>06/04/2014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72E833-EE5F-4B31-B5FE-1A51C03B6B85}" type="datetimeFigureOut">
              <a:rPr lang="es-ES" smtClean="0"/>
              <a:pPr/>
              <a:t>06/04/2014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372E833-EE5F-4B31-B5FE-1A51C03B6B85}" type="datetimeFigureOut">
              <a:rPr lang="es-ES" smtClean="0"/>
              <a:pPr/>
              <a:t>06/04/2014</a:t>
            </a:fld>
            <a:endParaRPr lang="es-ES"/>
          </a:p>
        </p:txBody>
      </p:sp>
      <p:sp>
        <p:nvSpPr>
          <p:cNvPr id="9" name="8 Marcador de número de diapositiva"/>
          <p:cNvSpPr>
            <a:spLocks noGrp="1"/>
          </p:cNvSpPr>
          <p:nvPr>
            <p:ph type="sldNum" sz="quarter" idx="15"/>
          </p:nvPr>
        </p:nvSpPr>
        <p:spPr/>
        <p:txBody>
          <a:bodyPr rtlCol="0"/>
          <a:lstStyle/>
          <a:p>
            <a:fld id="{FB519AEA-8D2A-4A71-A8B1-ECFFA1545D6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372E833-EE5F-4B31-B5FE-1A51C03B6B85}" type="datetimeFigureOut">
              <a:rPr lang="es-ES" smtClean="0"/>
              <a:pPr/>
              <a:t>06/04/2014</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FB519AEA-8D2A-4A71-A8B1-ECFFA1545D6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372E833-EE5F-4B31-B5FE-1A51C03B6B85}" type="datetimeFigureOut">
              <a:rPr lang="es-ES" smtClean="0"/>
              <a:pPr/>
              <a:t>06/04/2014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372E833-EE5F-4B31-B5FE-1A51C03B6B85}" type="datetimeFigureOut">
              <a:rPr lang="es-ES" smtClean="0"/>
              <a:pPr/>
              <a:t>06/04/2014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372E833-EE5F-4B31-B5FE-1A51C03B6B85}" type="datetimeFigureOut">
              <a:rPr lang="es-ES" smtClean="0"/>
              <a:pPr/>
              <a:t>06/04/2014</a:t>
            </a:fld>
            <a:endParaRPr lang="es-ES"/>
          </a:p>
        </p:txBody>
      </p:sp>
      <p:sp>
        <p:nvSpPr>
          <p:cNvPr id="7" name="6 Marcador de número de diapositiva"/>
          <p:cNvSpPr>
            <a:spLocks noGrp="1"/>
          </p:cNvSpPr>
          <p:nvPr>
            <p:ph type="sldNum" sz="quarter" idx="11"/>
          </p:nvPr>
        </p:nvSpPr>
        <p:spPr/>
        <p:txBody>
          <a:bodyPr rtlCol="0"/>
          <a:lstStyle/>
          <a:p>
            <a:fld id="{FB519AEA-8D2A-4A71-A8B1-ECFFA1545D6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72E833-EE5F-4B31-B5FE-1A51C03B6B85}" type="datetimeFigureOut">
              <a:rPr lang="es-ES" smtClean="0"/>
              <a:pPr/>
              <a:t>06/04/2014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372E833-EE5F-4B31-B5FE-1A51C03B6B85}" type="datetimeFigureOut">
              <a:rPr lang="es-ES" smtClean="0"/>
              <a:pPr/>
              <a:t>06/04/2014</a:t>
            </a:fld>
            <a:endParaRPr lang="es-ES"/>
          </a:p>
        </p:txBody>
      </p:sp>
      <p:sp>
        <p:nvSpPr>
          <p:cNvPr id="22" name="21 Marcador de número de diapositiva"/>
          <p:cNvSpPr>
            <a:spLocks noGrp="1"/>
          </p:cNvSpPr>
          <p:nvPr>
            <p:ph type="sldNum" sz="quarter" idx="15"/>
          </p:nvPr>
        </p:nvSpPr>
        <p:spPr/>
        <p:txBody>
          <a:bodyPr rtlCol="0"/>
          <a:lstStyle/>
          <a:p>
            <a:fld id="{FB519AEA-8D2A-4A71-A8B1-ECFFA1545D6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372E833-EE5F-4B31-B5FE-1A51C03B6B85}" type="datetimeFigureOut">
              <a:rPr lang="es-ES" smtClean="0"/>
              <a:pPr/>
              <a:t>06/04/2014</a:t>
            </a:fld>
            <a:endParaRPr lang="es-ES"/>
          </a:p>
        </p:txBody>
      </p:sp>
      <p:sp>
        <p:nvSpPr>
          <p:cNvPr id="18" name="17 Marcador de número de diapositiva"/>
          <p:cNvSpPr>
            <a:spLocks noGrp="1"/>
          </p:cNvSpPr>
          <p:nvPr>
            <p:ph type="sldNum" sz="quarter" idx="11"/>
          </p:nvPr>
        </p:nvSpPr>
        <p:spPr/>
        <p:txBody>
          <a:bodyPr rtlCol="0"/>
          <a:lstStyle/>
          <a:p>
            <a:fld id="{FB519AEA-8D2A-4A71-A8B1-ECFFA1545D6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72E833-EE5F-4B31-B5FE-1A51C03B6B85}" type="datetimeFigureOut">
              <a:rPr lang="es-ES" smtClean="0"/>
              <a:pPr/>
              <a:t>06/04/2014</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B519AEA-8D2A-4A71-A8B1-ECFFA1545D6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18" Type="http://schemas.openxmlformats.org/officeDocument/2006/relationships/diagramLayout" Target="../diagrams/layout22.xml"/><Relationship Id="rId26" Type="http://schemas.microsoft.com/office/2007/relationships/diagramDrawing" Target="../diagrams/drawing23.xml"/><Relationship Id="rId3" Type="http://schemas.openxmlformats.org/officeDocument/2006/relationships/diagramLayout" Target="../diagrams/layout19.xml"/><Relationship Id="rId21" Type="http://schemas.microsoft.com/office/2007/relationships/diagramDrawing" Target="../diagrams/drawing22.xml"/><Relationship Id="rId7" Type="http://schemas.openxmlformats.org/officeDocument/2006/relationships/diagramData" Target="../diagrams/data20.xml"/><Relationship Id="rId12" Type="http://schemas.openxmlformats.org/officeDocument/2006/relationships/diagramData" Target="../diagrams/data21.xml"/><Relationship Id="rId17" Type="http://schemas.openxmlformats.org/officeDocument/2006/relationships/diagramData" Target="../diagrams/data22.xml"/><Relationship Id="rId25" Type="http://schemas.openxmlformats.org/officeDocument/2006/relationships/diagramColors" Target="../diagrams/colors23.xml"/><Relationship Id="rId2" Type="http://schemas.openxmlformats.org/officeDocument/2006/relationships/diagramData" Target="../diagrams/data19.xml"/><Relationship Id="rId16" Type="http://schemas.microsoft.com/office/2007/relationships/diagramDrawing" Target="../diagrams/drawing21.xml"/><Relationship Id="rId20" Type="http://schemas.openxmlformats.org/officeDocument/2006/relationships/diagramColors" Target="../diagrams/colors22.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24" Type="http://schemas.openxmlformats.org/officeDocument/2006/relationships/diagramQuickStyle" Target="../diagrams/quickStyle23.xml"/><Relationship Id="rId5" Type="http://schemas.openxmlformats.org/officeDocument/2006/relationships/diagramColors" Target="../diagrams/colors19.xml"/><Relationship Id="rId15" Type="http://schemas.openxmlformats.org/officeDocument/2006/relationships/diagramColors" Target="../diagrams/colors21.xml"/><Relationship Id="rId23" Type="http://schemas.openxmlformats.org/officeDocument/2006/relationships/diagramLayout" Target="../diagrams/layout23.xml"/><Relationship Id="rId10" Type="http://schemas.openxmlformats.org/officeDocument/2006/relationships/diagramColors" Target="../diagrams/colors20.xml"/><Relationship Id="rId19" Type="http://schemas.openxmlformats.org/officeDocument/2006/relationships/diagramQuickStyle" Target="../diagrams/quickStyle22.xml"/><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diagramQuickStyle" Target="../diagrams/quickStyle21.xml"/><Relationship Id="rId22" Type="http://schemas.openxmlformats.org/officeDocument/2006/relationships/diagramData" Target="../diagrams/data23.xml"/><Relationship Id="rId27"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3.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microsoft.com/office/2007/relationships/diagramDrawing" Target="../diagrams/drawing27.xml"/><Relationship Id="rId3" Type="http://schemas.openxmlformats.org/officeDocument/2006/relationships/image" Target="../media/image23.jpeg"/><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Colors" Target="../diagrams/colors27.xml"/><Relationship Id="rId2" Type="http://schemas.openxmlformats.org/officeDocument/2006/relationships/image" Target="../media/image22.jpeg"/><Relationship Id="rId16" Type="http://schemas.openxmlformats.org/officeDocument/2006/relationships/diagramQuickStyle" Target="../diagrams/quickStyle27.xml"/><Relationship Id="rId1" Type="http://schemas.openxmlformats.org/officeDocument/2006/relationships/slideLayout" Target="../slideLayouts/slideLayout6.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5" Type="http://schemas.openxmlformats.org/officeDocument/2006/relationships/diagramLayout" Target="../diagrams/layout27.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diagramData" Target="../diagrams/data2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8.xml"/><Relationship Id="rId13" Type="http://schemas.openxmlformats.org/officeDocument/2006/relationships/diagramColors" Target="../diagrams/colors29.xml"/><Relationship Id="rId18" Type="http://schemas.openxmlformats.org/officeDocument/2006/relationships/diagramColors" Target="../diagrams/colors30.xml"/><Relationship Id="rId3" Type="http://schemas.openxmlformats.org/officeDocument/2006/relationships/image" Target="../media/image25.jpeg"/><Relationship Id="rId7" Type="http://schemas.openxmlformats.org/officeDocument/2006/relationships/diagramQuickStyle" Target="../diagrams/quickStyle28.xml"/><Relationship Id="rId12" Type="http://schemas.openxmlformats.org/officeDocument/2006/relationships/diagramQuickStyle" Target="../diagrams/quickStyle29.xml"/><Relationship Id="rId17" Type="http://schemas.openxmlformats.org/officeDocument/2006/relationships/diagramQuickStyle" Target="../diagrams/quickStyle30.xml"/><Relationship Id="rId2" Type="http://schemas.openxmlformats.org/officeDocument/2006/relationships/image" Target="../media/image24.png"/><Relationship Id="rId16" Type="http://schemas.openxmlformats.org/officeDocument/2006/relationships/diagramLayout" Target="../diagrams/layout30.xml"/><Relationship Id="rId1" Type="http://schemas.openxmlformats.org/officeDocument/2006/relationships/slideLayout" Target="../slideLayouts/slideLayout6.xml"/><Relationship Id="rId6" Type="http://schemas.openxmlformats.org/officeDocument/2006/relationships/diagramLayout" Target="../diagrams/layout28.xml"/><Relationship Id="rId11" Type="http://schemas.openxmlformats.org/officeDocument/2006/relationships/diagramLayout" Target="../diagrams/layout29.xml"/><Relationship Id="rId5" Type="http://schemas.openxmlformats.org/officeDocument/2006/relationships/diagramData" Target="../diagrams/data28.xml"/><Relationship Id="rId15" Type="http://schemas.openxmlformats.org/officeDocument/2006/relationships/diagramData" Target="../diagrams/data30.xml"/><Relationship Id="rId10" Type="http://schemas.openxmlformats.org/officeDocument/2006/relationships/diagramData" Target="../diagrams/data29.xml"/><Relationship Id="rId19" Type="http://schemas.microsoft.com/office/2007/relationships/diagramDrawing" Target="../diagrams/drawing30.xml"/><Relationship Id="rId4" Type="http://schemas.openxmlformats.org/officeDocument/2006/relationships/image" Target="../media/image26.jpeg"/><Relationship Id="rId9" Type="http://schemas.microsoft.com/office/2007/relationships/diagramDrawing" Target="../diagrams/drawing28.xml"/><Relationship Id="rId14" Type="http://schemas.microsoft.com/office/2007/relationships/diagramDrawing" Target="../diagrams/drawing29.xml"/></Relationships>
</file>

<file path=ppt/slides/_rels/slide15.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3" Type="http://schemas.openxmlformats.org/officeDocument/2006/relationships/chart" Target="../charts/chart1.xml"/><Relationship Id="rId7" Type="http://schemas.openxmlformats.org/officeDocument/2006/relationships/diagramColors" Target="../diagrams/colors31.xml"/><Relationship Id="rId12" Type="http://schemas.openxmlformats.org/officeDocument/2006/relationships/diagramColors" Target="../diagrams/colors32.xm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Layout" Target="../diagrams/layout33.xml"/><Relationship Id="rId7" Type="http://schemas.openxmlformats.org/officeDocument/2006/relationships/image" Target="../media/image28.jpeg"/><Relationship Id="rId12" Type="http://schemas.microsoft.com/office/2007/relationships/diagramDrawing" Target="../diagrams/drawing34.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11" Type="http://schemas.openxmlformats.org/officeDocument/2006/relationships/diagramColors" Target="../diagrams/colors34.xml"/><Relationship Id="rId5" Type="http://schemas.openxmlformats.org/officeDocument/2006/relationships/diagramColors" Target="../diagrams/colors33.xml"/><Relationship Id="rId10" Type="http://schemas.openxmlformats.org/officeDocument/2006/relationships/diagramQuickStyle" Target="../diagrams/quickStyle34.xml"/><Relationship Id="rId4" Type="http://schemas.openxmlformats.org/officeDocument/2006/relationships/diagramQuickStyle" Target="../diagrams/quickStyle33.xml"/><Relationship Id="rId9" Type="http://schemas.openxmlformats.org/officeDocument/2006/relationships/diagramLayout" Target="../diagrams/layout3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29.jpeg"/><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image" Target="../media/image13.jpeg"/><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image" Target="../media/image14.png"/><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17.jpeg"/><Relationship Id="rId16" Type="http://schemas.openxmlformats.org/officeDocument/2006/relationships/diagramColors" Target="../diagrams/colors10.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8.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image" Target="../media/image19.jpeg"/><Relationship Id="rId16" Type="http://schemas.openxmlformats.org/officeDocument/2006/relationships/diagramColors" Target="../diagrams/colors16.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14400" y="2590800"/>
            <a:ext cx="7848600" cy="1752600"/>
          </a:xfrm>
        </p:spPr>
        <p:txBody>
          <a:bodyPr anchor="ctr">
            <a:normAutofit/>
          </a:bodyPr>
          <a:lstStyle/>
          <a:p>
            <a:pPr algn="ctr"/>
            <a:r>
              <a:rPr lang="es-EC" dirty="0"/>
              <a:t>“ANÁLISIS DEL COMPORTAMIENTO DEL CONSUMIDOR EN COMPRAS DE ROPA CASUAL PARA JÓVENES DE 13 A 21 AÑOS EN EL CENTRO COMERCIAL EL CONDADO EN LA CIUDAD DE QUITO DM, DE ENERO – JUNIO DEL 2013”</a:t>
            </a:r>
            <a:endParaRPr lang="es-ES" dirty="0"/>
          </a:p>
        </p:txBody>
      </p:sp>
      <p:sp>
        <p:nvSpPr>
          <p:cNvPr id="4" name="3 CuadroTexto"/>
          <p:cNvSpPr txBox="1"/>
          <p:nvPr/>
        </p:nvSpPr>
        <p:spPr>
          <a:xfrm>
            <a:off x="1905000" y="1792069"/>
            <a:ext cx="5867400" cy="646331"/>
          </a:xfrm>
          <a:prstGeom prst="rect">
            <a:avLst/>
          </a:prstGeom>
          <a:noFill/>
        </p:spPr>
        <p:txBody>
          <a:bodyPr wrap="square" rtlCol="0">
            <a:spAutoFit/>
          </a:bodyPr>
          <a:lstStyle/>
          <a:p>
            <a:pPr algn="ctr"/>
            <a:r>
              <a:rPr lang="es-ES" dirty="0" smtClean="0"/>
              <a:t>DEPARTAMENTO DE CIENCIAS ECON</a:t>
            </a:r>
            <a:r>
              <a:rPr lang="es-EC" dirty="0" smtClean="0"/>
              <a:t>ÓMICAS, ADMINISTRATIVAS Y DE COMERCIO</a:t>
            </a:r>
            <a:endParaRPr lang="es-ES" dirty="0"/>
          </a:p>
        </p:txBody>
      </p:sp>
      <p:sp>
        <p:nvSpPr>
          <p:cNvPr id="5" name="4 CuadroTexto"/>
          <p:cNvSpPr txBox="1"/>
          <p:nvPr/>
        </p:nvSpPr>
        <p:spPr>
          <a:xfrm>
            <a:off x="2514600" y="4583668"/>
            <a:ext cx="5334000" cy="369332"/>
          </a:xfrm>
          <a:prstGeom prst="rect">
            <a:avLst/>
          </a:prstGeom>
          <a:noFill/>
        </p:spPr>
        <p:txBody>
          <a:bodyPr wrap="square" rtlCol="0">
            <a:spAutoFit/>
          </a:bodyPr>
          <a:lstStyle/>
          <a:p>
            <a:pPr algn="ctr"/>
            <a:r>
              <a:rPr lang="es-ES" dirty="0" smtClean="0"/>
              <a:t>VERÓNICA  ALEJANDRA MORA  ALTAMIRANO</a:t>
            </a:r>
            <a:endParaRPr lang="es-ES" dirty="0"/>
          </a:p>
        </p:txBody>
      </p:sp>
      <p:sp>
        <p:nvSpPr>
          <p:cNvPr id="6" name="5 Rectángulo"/>
          <p:cNvSpPr/>
          <p:nvPr/>
        </p:nvSpPr>
        <p:spPr>
          <a:xfrm>
            <a:off x="2819400" y="5638800"/>
            <a:ext cx="4572000" cy="923330"/>
          </a:xfrm>
          <a:prstGeom prst="rect">
            <a:avLst/>
          </a:prstGeom>
        </p:spPr>
        <p:txBody>
          <a:bodyPr>
            <a:spAutoFit/>
          </a:bodyPr>
          <a:lstStyle/>
          <a:p>
            <a:pPr algn="ctr">
              <a:tabLst>
                <a:tab pos="781050" algn="l"/>
              </a:tabLst>
            </a:pPr>
            <a:r>
              <a:rPr lang="es-ES_tradnl" dirty="0" smtClean="0">
                <a:latin typeface="Arial" pitchFamily="34" charset="0"/>
                <a:cs typeface="Arial" pitchFamily="34" charset="0"/>
              </a:rPr>
              <a:t>Tesis presentada como requisito previo a la obtención del titulo de:</a:t>
            </a:r>
            <a:endParaRPr lang="es-ES" dirty="0" smtClean="0">
              <a:latin typeface="Arial" pitchFamily="34" charset="0"/>
              <a:cs typeface="Arial" pitchFamily="34" charset="0"/>
            </a:endParaRPr>
          </a:p>
          <a:p>
            <a:pPr algn="ctr">
              <a:tabLst>
                <a:tab pos="781050" algn="l"/>
              </a:tabLst>
            </a:pPr>
            <a:r>
              <a:rPr lang="es-ES_tradnl" dirty="0" smtClean="0">
                <a:latin typeface="Arial" pitchFamily="34" charset="0"/>
                <a:cs typeface="Arial" pitchFamily="34" charset="0"/>
              </a:rPr>
              <a:t>Ingeniería en Mercadotecnia</a:t>
            </a:r>
            <a:endParaRPr lang="es-ES" dirty="0">
              <a:latin typeface="Arial" pitchFamily="34" charset="0"/>
              <a:cs typeface="Arial" pitchFamily="34" charset="0"/>
            </a:endParaRPr>
          </a:p>
        </p:txBody>
      </p:sp>
      <p:pic>
        <p:nvPicPr>
          <p:cNvPr id="7" name="6 Imagen" descr="http://blogs.espe.edu.ec/wp-content/uploads/2013/09/LOGO-PRINCIPAL5.png"/>
          <p:cNvPicPr/>
          <p:nvPr/>
        </p:nvPicPr>
        <p:blipFill>
          <a:blip r:embed="rId2" cstate="print"/>
          <a:srcRect/>
          <a:stretch>
            <a:fillRect/>
          </a:stretch>
        </p:blipFill>
        <p:spPr bwMode="auto">
          <a:xfrm>
            <a:off x="2819400" y="304800"/>
            <a:ext cx="4038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4.bp.blogspot.com/-YbOyE5GuBRI/UFk-IdmR3gI/AAAAAAAAAKo/Ce1IGLZ_J6E/s320/que-es-una-hipotesis.JPG"/>
          <p:cNvPicPr>
            <a:picLocks noChangeAspect="1" noChangeArrowheads="1"/>
          </p:cNvPicPr>
          <p:nvPr/>
        </p:nvPicPr>
        <p:blipFill>
          <a:blip r:embed="rId2" cstate="print"/>
          <a:srcRect/>
          <a:stretch>
            <a:fillRect/>
          </a:stretch>
        </p:blipFill>
        <p:spPr bwMode="auto">
          <a:xfrm>
            <a:off x="5943600" y="228600"/>
            <a:ext cx="2362200" cy="2177654"/>
          </a:xfrm>
          <a:prstGeom prst="rect">
            <a:avLst/>
          </a:prstGeom>
          <a:noFill/>
        </p:spPr>
      </p:pic>
      <p:sp>
        <p:nvSpPr>
          <p:cNvPr id="2" name="1 Título"/>
          <p:cNvSpPr>
            <a:spLocks noGrp="1"/>
          </p:cNvSpPr>
          <p:nvPr>
            <p:ph type="title"/>
          </p:nvPr>
        </p:nvSpPr>
        <p:spPr>
          <a:xfrm>
            <a:off x="457200" y="0"/>
            <a:ext cx="7467600" cy="1143000"/>
          </a:xfrm>
        </p:spPr>
        <p:txBody>
          <a:bodyPr anchor="ctr"/>
          <a:lstStyle/>
          <a:p>
            <a:pPr algn="ctr"/>
            <a:r>
              <a:rPr lang="es-EC" dirty="0" smtClean="0"/>
              <a:t>HIPÓTESIS</a:t>
            </a:r>
            <a:endParaRPr lang="es-ES" dirty="0"/>
          </a:p>
        </p:txBody>
      </p:sp>
      <p:graphicFrame>
        <p:nvGraphicFramePr>
          <p:cNvPr id="4" name="3 Diagrama"/>
          <p:cNvGraphicFramePr/>
          <p:nvPr/>
        </p:nvGraphicFramePr>
        <p:xfrm>
          <a:off x="533400" y="2057400"/>
          <a:ext cx="80010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nvGraphicFramePr>
        <p:xfrm>
          <a:off x="533400" y="3505200"/>
          <a:ext cx="80010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Pentágono"/>
          <p:cNvSpPr/>
          <p:nvPr/>
        </p:nvSpPr>
        <p:spPr>
          <a:xfrm>
            <a:off x="685800" y="914400"/>
            <a:ext cx="3200400" cy="91440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dirty="0" smtClean="0"/>
              <a:t>Hipótesis Específicas</a:t>
            </a:r>
            <a:endParaRPr lang="es-ES" sz="2400"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METODOLOGÍA</a:t>
            </a:r>
            <a:endParaRPr lang="es-ES" dirty="0"/>
          </a:p>
        </p:txBody>
      </p:sp>
      <p:graphicFrame>
        <p:nvGraphicFramePr>
          <p:cNvPr id="4" name="3 Diagrama"/>
          <p:cNvGraphicFramePr/>
          <p:nvPr/>
        </p:nvGraphicFramePr>
        <p:xfrm>
          <a:off x="611560" y="1487488"/>
          <a:ext cx="247193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6012160" y="1487488"/>
          <a:ext cx="2471936"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nvGraphicFramePr>
        <p:xfrm>
          <a:off x="3347864" y="1487488"/>
          <a:ext cx="2471936" cy="216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6 Diagrama"/>
          <p:cNvGraphicFramePr/>
          <p:nvPr/>
        </p:nvGraphicFramePr>
        <p:xfrm>
          <a:off x="6138664" y="3935760"/>
          <a:ext cx="2471936" cy="21602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7 Diagrama"/>
          <p:cNvGraphicFramePr/>
          <p:nvPr/>
        </p:nvGraphicFramePr>
        <p:xfrm>
          <a:off x="3330352" y="3935760"/>
          <a:ext cx="2471936" cy="216024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15362" name="Picture 2" descr="http://www.peopletreespain.com/wp-content/uploads/2013/01/2-1-13-La-Metodolog%C3%ADa.jpg"/>
          <p:cNvPicPr>
            <a:picLocks noChangeAspect="1" noChangeArrowheads="1"/>
          </p:cNvPicPr>
          <p:nvPr/>
        </p:nvPicPr>
        <p:blipFill>
          <a:blip r:embed="rId27" cstate="print"/>
          <a:srcRect/>
          <a:stretch>
            <a:fillRect/>
          </a:stretch>
        </p:blipFill>
        <p:spPr bwMode="auto">
          <a:xfrm rot="20991427">
            <a:off x="275835" y="4216991"/>
            <a:ext cx="2771775" cy="1647825"/>
          </a:xfrm>
          <a:prstGeom prst="rect">
            <a:avLst/>
          </a:prstGeom>
          <a:noFill/>
          <a:effectLst>
            <a:outerShdw blurRad="152400" dist="317500" dir="5400000" sx="90000" sy="-19000" rotWithShape="0">
              <a:prstClr val="black">
                <a:alpha val="15000"/>
              </a:prstClr>
            </a:outerShdw>
          </a:effectLst>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CuadroTexto"/>
          <p:cNvSpPr txBox="1"/>
          <p:nvPr/>
        </p:nvSpPr>
        <p:spPr>
          <a:xfrm>
            <a:off x="304800" y="914400"/>
            <a:ext cx="3733800" cy="369332"/>
          </a:xfrm>
          <a:prstGeom prst="rect">
            <a:avLst/>
          </a:prstGeom>
          <a:noFill/>
        </p:spPr>
        <p:txBody>
          <a:bodyPr wrap="square" rtlCol="0">
            <a:spAutoFit/>
          </a:bodyPr>
          <a:lstStyle/>
          <a:p>
            <a:r>
              <a:rPr lang="es-EC" dirty="0" smtClean="0"/>
              <a:t>Características de los clientes</a:t>
            </a:r>
            <a:endParaRPr lang="es-ES" dirty="0"/>
          </a:p>
        </p:txBody>
      </p:sp>
      <p:graphicFrame>
        <p:nvGraphicFramePr>
          <p:cNvPr id="6" name="5 Diagrama"/>
          <p:cNvGraphicFramePr/>
          <p:nvPr/>
        </p:nvGraphicFramePr>
        <p:xfrm>
          <a:off x="0" y="14478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p:nvPr/>
        </p:nvGrpSpPr>
        <p:grpSpPr>
          <a:xfrm>
            <a:off x="4648200" y="5334000"/>
            <a:ext cx="1356866" cy="904577"/>
            <a:chOff x="3743960" y="2147589"/>
            <a:chExt cx="1356866" cy="904577"/>
          </a:xfrm>
        </p:grpSpPr>
        <p:sp>
          <p:nvSpPr>
            <p:cNvPr id="8" name="7 Rectángulo"/>
            <p:cNvSpPr/>
            <p:nvPr/>
          </p:nvSpPr>
          <p:spPr>
            <a:xfrm>
              <a:off x="3743960" y="2147589"/>
              <a:ext cx="1356866" cy="9045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8 Rectángulo"/>
            <p:cNvSpPr/>
            <p:nvPr/>
          </p:nvSpPr>
          <p:spPr>
            <a:xfrm>
              <a:off x="3743960" y="2147589"/>
              <a:ext cx="1356866" cy="9045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endParaRPr lang="es-ES" sz="1500" kern="1200" dirty="0"/>
            </a:p>
          </p:txBody>
        </p:sp>
      </p:grpSp>
      <p:sp>
        <p:nvSpPr>
          <p:cNvPr id="10" name="9 CuadroTexto"/>
          <p:cNvSpPr txBox="1"/>
          <p:nvPr/>
        </p:nvSpPr>
        <p:spPr>
          <a:xfrm>
            <a:off x="3810000" y="5410200"/>
            <a:ext cx="1524000" cy="1077218"/>
          </a:xfrm>
          <a:prstGeom prst="rect">
            <a:avLst/>
          </a:prstGeom>
          <a:noFill/>
        </p:spPr>
        <p:txBody>
          <a:bodyPr wrap="square" rtlCol="0">
            <a:spAutoFit/>
          </a:bodyPr>
          <a:lstStyle/>
          <a:p>
            <a:pPr>
              <a:buFont typeface="Arial" pitchFamily="34" charset="0"/>
              <a:buChar char="•"/>
            </a:pPr>
            <a:r>
              <a:rPr lang="es-EC" sz="1600" dirty="0" smtClean="0"/>
              <a:t>Estudiante   Colegio</a:t>
            </a:r>
          </a:p>
          <a:p>
            <a:pPr>
              <a:buFont typeface="Arial" pitchFamily="34" charset="0"/>
              <a:buChar char="•"/>
            </a:pPr>
            <a:r>
              <a:rPr lang="es-EC" sz="1600" dirty="0" smtClean="0"/>
              <a:t>Estudiante Universitario</a:t>
            </a:r>
            <a:endParaRPr lang="es-ES" sz="1600" dirty="0"/>
          </a:p>
        </p:txBody>
      </p:sp>
      <p:cxnSp>
        <p:nvCxnSpPr>
          <p:cNvPr id="12" name="11 Conector recto de flecha"/>
          <p:cNvCxnSpPr/>
          <p:nvPr/>
        </p:nvCxnSpPr>
        <p:spPr>
          <a:xfrm flipV="1">
            <a:off x="5029200" y="1524000"/>
            <a:ext cx="838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12 Conector recto de flecha"/>
          <p:cNvCxnSpPr/>
          <p:nvPr/>
        </p:nvCxnSpPr>
        <p:spPr>
          <a:xfrm flipV="1">
            <a:off x="5791200" y="2743200"/>
            <a:ext cx="838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13 Conector recto de flecha"/>
          <p:cNvCxnSpPr/>
          <p:nvPr/>
        </p:nvCxnSpPr>
        <p:spPr>
          <a:xfrm flipV="1">
            <a:off x="5715000" y="4114800"/>
            <a:ext cx="838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14 Conector recto de flecha"/>
          <p:cNvCxnSpPr/>
          <p:nvPr/>
        </p:nvCxnSpPr>
        <p:spPr>
          <a:xfrm flipV="1">
            <a:off x="5334000" y="5486400"/>
            <a:ext cx="8382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16 Conector recto de flecha"/>
          <p:cNvCxnSpPr/>
          <p:nvPr/>
        </p:nvCxnSpPr>
        <p:spPr>
          <a:xfrm>
            <a:off x="5029200" y="1905000"/>
            <a:ext cx="1600200" cy="152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17 Conector recto de flecha"/>
          <p:cNvCxnSpPr/>
          <p:nvPr/>
        </p:nvCxnSpPr>
        <p:spPr>
          <a:xfrm>
            <a:off x="5791200" y="3124200"/>
            <a:ext cx="1447800" cy="152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18 Conector recto de flecha"/>
          <p:cNvCxnSpPr/>
          <p:nvPr/>
        </p:nvCxnSpPr>
        <p:spPr>
          <a:xfrm>
            <a:off x="5715000" y="4495800"/>
            <a:ext cx="1447800" cy="152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19 Conector recto de flecha"/>
          <p:cNvCxnSpPr/>
          <p:nvPr/>
        </p:nvCxnSpPr>
        <p:spPr>
          <a:xfrm>
            <a:off x="5334000" y="5867400"/>
            <a:ext cx="1447800" cy="152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6" name="25 CuadroTexto"/>
          <p:cNvSpPr txBox="1"/>
          <p:nvPr/>
        </p:nvSpPr>
        <p:spPr>
          <a:xfrm>
            <a:off x="6248400" y="1219200"/>
            <a:ext cx="1447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t>54.19%</a:t>
            </a:r>
            <a:endParaRPr lang="es-ES" dirty="0"/>
          </a:p>
        </p:txBody>
      </p:sp>
      <p:sp>
        <p:nvSpPr>
          <p:cNvPr id="27" name="26 CuadroTexto"/>
          <p:cNvSpPr txBox="1"/>
          <p:nvPr/>
        </p:nvSpPr>
        <p:spPr>
          <a:xfrm>
            <a:off x="6781800" y="1828800"/>
            <a:ext cx="1447800" cy="381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45.81%</a:t>
            </a:r>
            <a:endParaRPr lang="es-ES" dirty="0"/>
          </a:p>
        </p:txBody>
      </p:sp>
      <p:sp>
        <p:nvSpPr>
          <p:cNvPr id="28" name="27 CuadroTexto"/>
          <p:cNvSpPr txBox="1"/>
          <p:nvPr/>
        </p:nvSpPr>
        <p:spPr>
          <a:xfrm>
            <a:off x="6858000" y="2514600"/>
            <a:ext cx="1447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t>61.58%</a:t>
            </a:r>
            <a:endParaRPr lang="es-ES" dirty="0"/>
          </a:p>
        </p:txBody>
      </p:sp>
      <p:sp>
        <p:nvSpPr>
          <p:cNvPr id="29" name="28 CuadroTexto"/>
          <p:cNvSpPr txBox="1"/>
          <p:nvPr/>
        </p:nvSpPr>
        <p:spPr>
          <a:xfrm>
            <a:off x="7391400" y="3124200"/>
            <a:ext cx="1447800" cy="381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52.12%</a:t>
            </a:r>
            <a:endParaRPr lang="es-ES" dirty="0"/>
          </a:p>
        </p:txBody>
      </p:sp>
      <p:sp>
        <p:nvSpPr>
          <p:cNvPr id="30" name="29 CuadroTexto"/>
          <p:cNvSpPr txBox="1"/>
          <p:nvPr/>
        </p:nvSpPr>
        <p:spPr>
          <a:xfrm>
            <a:off x="6705600" y="3886200"/>
            <a:ext cx="1447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t>87.19%</a:t>
            </a:r>
            <a:endParaRPr lang="es-ES" dirty="0"/>
          </a:p>
        </p:txBody>
      </p:sp>
      <p:sp>
        <p:nvSpPr>
          <p:cNvPr id="31" name="30 CuadroTexto"/>
          <p:cNvSpPr txBox="1"/>
          <p:nvPr/>
        </p:nvSpPr>
        <p:spPr>
          <a:xfrm>
            <a:off x="7315200" y="4495800"/>
            <a:ext cx="1447800" cy="381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5.42%</a:t>
            </a:r>
            <a:endParaRPr lang="es-ES" dirty="0"/>
          </a:p>
        </p:txBody>
      </p:sp>
      <p:sp>
        <p:nvSpPr>
          <p:cNvPr id="32" name="31 CuadroTexto"/>
          <p:cNvSpPr txBox="1"/>
          <p:nvPr/>
        </p:nvSpPr>
        <p:spPr>
          <a:xfrm>
            <a:off x="6324600" y="5257800"/>
            <a:ext cx="14478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t>84.24%</a:t>
            </a:r>
            <a:endParaRPr lang="es-ES" dirty="0"/>
          </a:p>
        </p:txBody>
      </p:sp>
      <p:sp>
        <p:nvSpPr>
          <p:cNvPr id="33" name="32 CuadroTexto"/>
          <p:cNvSpPr txBox="1"/>
          <p:nvPr/>
        </p:nvSpPr>
        <p:spPr>
          <a:xfrm>
            <a:off x="6934200" y="5867400"/>
            <a:ext cx="1447800" cy="381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12.32%</a:t>
            </a:r>
            <a:endParaRPr lang="es-E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2.bp.blogspot.com/-QyKxPYZBZO0/TcBpmGJR-sI/AAAAAAAAADs/8eYSMRuNJR8/s1600/psicologia-del-consumidor.jpg"/>
          <p:cNvPicPr>
            <a:picLocks noChangeAspect="1" noChangeArrowheads="1"/>
          </p:cNvPicPr>
          <p:nvPr/>
        </p:nvPicPr>
        <p:blipFill>
          <a:blip r:embed="rId2" cstate="print"/>
          <a:srcRect l="18519" r="11111"/>
          <a:stretch>
            <a:fillRect/>
          </a:stretch>
        </p:blipFill>
        <p:spPr bwMode="auto">
          <a:xfrm>
            <a:off x="3581400" y="1910576"/>
            <a:ext cx="1447800" cy="2509024"/>
          </a:xfrm>
          <a:prstGeom prst="rect">
            <a:avLst/>
          </a:prstGeom>
          <a:noFill/>
          <a:effectLst>
            <a:outerShdw blurRad="152400" dist="317500" dir="5400000" sx="90000" sy="-19000" rotWithShape="0">
              <a:prstClr val="black">
                <a:alpha val="15000"/>
              </a:prstClr>
            </a:outerShdw>
          </a:effectLst>
        </p:spPr>
      </p:pic>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CuadroTexto"/>
          <p:cNvSpPr txBox="1"/>
          <p:nvPr/>
        </p:nvSpPr>
        <p:spPr>
          <a:xfrm>
            <a:off x="304800" y="990600"/>
            <a:ext cx="3886200" cy="369332"/>
          </a:xfrm>
          <a:prstGeom prst="rect">
            <a:avLst/>
          </a:prstGeom>
          <a:noFill/>
        </p:spPr>
        <p:txBody>
          <a:bodyPr wrap="square" rtlCol="0">
            <a:spAutoFit/>
          </a:bodyPr>
          <a:lstStyle/>
          <a:p>
            <a:r>
              <a:rPr lang="es-EC" dirty="0" smtClean="0"/>
              <a:t>Resultados </a:t>
            </a:r>
            <a:endParaRPr lang="es-ES" dirty="0"/>
          </a:p>
        </p:txBody>
      </p:sp>
      <p:sp>
        <p:nvSpPr>
          <p:cNvPr id="6" name="5 Rectángulo redondeado"/>
          <p:cNvSpPr/>
          <p:nvPr/>
        </p:nvSpPr>
        <p:spPr>
          <a:xfrm>
            <a:off x="457200" y="5943600"/>
            <a:ext cx="4114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t>La adquisición de ropa casual se basa principalmente por satisfacer una necesidad</a:t>
            </a:r>
            <a:endParaRPr lang="es-ES" sz="1400" dirty="0"/>
          </a:p>
        </p:txBody>
      </p:sp>
      <p:sp>
        <p:nvSpPr>
          <p:cNvPr id="8" name="7 CuadroTexto"/>
          <p:cNvSpPr txBox="1"/>
          <p:nvPr/>
        </p:nvSpPr>
        <p:spPr>
          <a:xfrm>
            <a:off x="533400" y="1676400"/>
            <a:ext cx="34290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1400" dirty="0" smtClean="0"/>
              <a:t>Razón </a:t>
            </a:r>
            <a:r>
              <a:rPr lang="es-EC" sz="1400" dirty="0" smtClean="0"/>
              <a:t>por la que usted adquiere ropa </a:t>
            </a:r>
            <a:r>
              <a:rPr lang="es-EC" sz="1400" dirty="0" smtClean="0"/>
              <a:t>casual</a:t>
            </a:r>
            <a:endParaRPr lang="es-ES" sz="1400" dirty="0"/>
          </a:p>
        </p:txBody>
      </p:sp>
      <p:sp>
        <p:nvSpPr>
          <p:cNvPr id="9" name="8 Rectángulo"/>
          <p:cNvSpPr/>
          <p:nvPr/>
        </p:nvSpPr>
        <p:spPr>
          <a:xfrm>
            <a:off x="5181600" y="1600200"/>
            <a:ext cx="3657600"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smtClean="0"/>
              <a:t>Frecuencia de compra de </a:t>
            </a:r>
            <a:r>
              <a:rPr lang="es-EC" sz="1400" dirty="0" smtClean="0"/>
              <a:t>ropa </a:t>
            </a:r>
            <a:r>
              <a:rPr lang="es-EC" sz="1400" dirty="0" smtClean="0"/>
              <a:t>casual </a:t>
            </a:r>
            <a:endParaRPr lang="es-ES" sz="1400" dirty="0"/>
          </a:p>
        </p:txBody>
      </p:sp>
      <p:sp>
        <p:nvSpPr>
          <p:cNvPr id="10" name="9 Rectángulo redondeado"/>
          <p:cNvSpPr/>
          <p:nvPr/>
        </p:nvSpPr>
        <p:spPr>
          <a:xfrm>
            <a:off x="4953000" y="4648200"/>
            <a:ext cx="3810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smtClean="0"/>
              <a:t>Tienden a adquirir nueva indumentaria cada tres meses</a:t>
            </a:r>
            <a:endParaRPr lang="es-ES" sz="1400" dirty="0"/>
          </a:p>
        </p:txBody>
      </p:sp>
      <p:pic>
        <p:nvPicPr>
          <p:cNvPr id="24578" name="Picture 2" descr="http://www.redempresariosvisa.com/Content/images/ideas/notas/T30520130617largeNote8.jpg"/>
          <p:cNvPicPr>
            <a:picLocks noChangeAspect="1" noChangeArrowheads="1"/>
          </p:cNvPicPr>
          <p:nvPr/>
        </p:nvPicPr>
        <p:blipFill>
          <a:blip r:embed="rId3" cstate="print"/>
          <a:srcRect/>
          <a:stretch>
            <a:fillRect/>
          </a:stretch>
        </p:blipFill>
        <p:spPr bwMode="auto">
          <a:xfrm>
            <a:off x="5791200" y="5867400"/>
            <a:ext cx="2175387" cy="914400"/>
          </a:xfrm>
          <a:prstGeom prst="rect">
            <a:avLst/>
          </a:prstGeom>
          <a:noFill/>
        </p:spPr>
      </p:pic>
      <p:cxnSp>
        <p:nvCxnSpPr>
          <p:cNvPr id="13" name="12 Conector recto de flecha"/>
          <p:cNvCxnSpPr>
            <a:stCxn id="10" idx="2"/>
          </p:cNvCxnSpPr>
          <p:nvPr/>
        </p:nvCxnSpPr>
        <p:spPr>
          <a:xfrm>
            <a:off x="6858000" y="53340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14" name="13 Diagrama"/>
          <p:cNvGraphicFramePr/>
          <p:nvPr/>
        </p:nvGraphicFramePr>
        <p:xfrm>
          <a:off x="304800" y="2413000"/>
          <a:ext cx="3886200" cy="261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14 Diagrama"/>
          <p:cNvGraphicFramePr/>
          <p:nvPr/>
        </p:nvGraphicFramePr>
        <p:xfrm>
          <a:off x="1143000" y="5054600"/>
          <a:ext cx="2209800" cy="812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15 Diagrama"/>
          <p:cNvGraphicFramePr/>
          <p:nvPr/>
        </p:nvGraphicFramePr>
        <p:xfrm>
          <a:off x="5334000" y="2463800"/>
          <a:ext cx="3429000" cy="1574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profilesinternational.es/wp-content/uploads/2013/03/precio-214x300.png"/>
          <p:cNvPicPr>
            <a:picLocks noChangeAspect="1" noChangeArrowheads="1"/>
          </p:cNvPicPr>
          <p:nvPr/>
        </p:nvPicPr>
        <p:blipFill>
          <a:blip r:embed="rId2" cstate="print"/>
          <a:srcRect/>
          <a:stretch>
            <a:fillRect/>
          </a:stretch>
        </p:blipFill>
        <p:spPr bwMode="auto">
          <a:xfrm rot="17708412">
            <a:off x="6860620" y="5318527"/>
            <a:ext cx="903208" cy="1266180"/>
          </a:xfrm>
          <a:prstGeom prst="rect">
            <a:avLst/>
          </a:prstGeom>
          <a:noFill/>
        </p:spPr>
      </p:pic>
      <p:pic>
        <p:nvPicPr>
          <p:cNvPr id="25604" name="Picture 4" descr="http://4.bp.blogspot.com/_px76yWtoSWc/S7EpSPrAS9I/AAAAAAAAAGw/ZFPb8Giygtw/s1600/calidad.jpg"/>
          <p:cNvPicPr>
            <a:picLocks noChangeAspect="1" noChangeArrowheads="1"/>
          </p:cNvPicPr>
          <p:nvPr/>
        </p:nvPicPr>
        <p:blipFill>
          <a:blip r:embed="rId3" cstate="print"/>
          <a:srcRect/>
          <a:stretch>
            <a:fillRect/>
          </a:stretch>
        </p:blipFill>
        <p:spPr bwMode="auto">
          <a:xfrm rot="476358">
            <a:off x="7492906" y="5014024"/>
            <a:ext cx="832566" cy="876276"/>
          </a:xfrm>
          <a:prstGeom prst="rect">
            <a:avLst/>
          </a:prstGeom>
          <a:noFill/>
        </p:spPr>
      </p:pic>
      <p:pic>
        <p:nvPicPr>
          <p:cNvPr id="25606" name="Picture 6" descr="http://4.bp.blogspot.com/-bx1XsH-XqvY/TcE_qNJdWGI/AAAAAAAAAAw/JnEeMph20go/s1600/marcas.jpg"/>
          <p:cNvPicPr>
            <a:picLocks noChangeAspect="1" noChangeArrowheads="1"/>
          </p:cNvPicPr>
          <p:nvPr/>
        </p:nvPicPr>
        <p:blipFill>
          <a:blip r:embed="rId4" cstate="print"/>
          <a:srcRect/>
          <a:stretch>
            <a:fillRect/>
          </a:stretch>
        </p:blipFill>
        <p:spPr bwMode="auto">
          <a:xfrm>
            <a:off x="8040095" y="5623233"/>
            <a:ext cx="951505" cy="812543"/>
          </a:xfrm>
          <a:prstGeom prst="rect">
            <a:avLst/>
          </a:prstGeom>
          <a:noFill/>
        </p:spPr>
      </p:pic>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CuadroTexto"/>
          <p:cNvSpPr txBox="1"/>
          <p:nvPr/>
        </p:nvSpPr>
        <p:spPr>
          <a:xfrm>
            <a:off x="304800" y="990600"/>
            <a:ext cx="3886200" cy="369332"/>
          </a:xfrm>
          <a:prstGeom prst="rect">
            <a:avLst/>
          </a:prstGeom>
          <a:noFill/>
        </p:spPr>
        <p:txBody>
          <a:bodyPr wrap="square" rtlCol="0">
            <a:spAutoFit/>
          </a:bodyPr>
          <a:lstStyle/>
          <a:p>
            <a:r>
              <a:rPr lang="es-EC" dirty="0" smtClean="0"/>
              <a:t>Resultados</a:t>
            </a:r>
            <a:endParaRPr lang="es-ES" dirty="0"/>
          </a:p>
        </p:txBody>
      </p:sp>
      <p:sp>
        <p:nvSpPr>
          <p:cNvPr id="4" name="3 Rectángulo"/>
          <p:cNvSpPr/>
          <p:nvPr/>
        </p:nvSpPr>
        <p:spPr>
          <a:xfrm>
            <a:off x="457200" y="1524000"/>
            <a:ext cx="38862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400" dirty="0" smtClean="0"/>
              <a:t>Autodefinición en </a:t>
            </a:r>
            <a:r>
              <a:rPr lang="es-EC" sz="1400" dirty="0" smtClean="0"/>
              <a:t>relación a las tendencias de </a:t>
            </a:r>
            <a:r>
              <a:rPr lang="es-EC" sz="1400" dirty="0" smtClean="0"/>
              <a:t>moda</a:t>
            </a:r>
            <a:endParaRPr lang="es-ES" sz="1400" dirty="0"/>
          </a:p>
        </p:txBody>
      </p:sp>
      <p:sp>
        <p:nvSpPr>
          <p:cNvPr id="6" name="5 Rectángulo redondeado"/>
          <p:cNvSpPr/>
          <p:nvPr/>
        </p:nvSpPr>
        <p:spPr>
          <a:xfrm>
            <a:off x="381000" y="5638800"/>
            <a:ext cx="38862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La mayoría de personas son seguidoras de la tendencia de moda. </a:t>
            </a:r>
            <a:endParaRPr lang="en-US" sz="1400" dirty="0"/>
          </a:p>
        </p:txBody>
      </p:sp>
      <p:sp>
        <p:nvSpPr>
          <p:cNvPr id="7" name="6 Rectángulo"/>
          <p:cNvSpPr/>
          <p:nvPr/>
        </p:nvSpPr>
        <p:spPr>
          <a:xfrm>
            <a:off x="4724400" y="1524000"/>
            <a:ext cx="37338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400" dirty="0" smtClean="0"/>
              <a:t>C</a:t>
            </a:r>
            <a:r>
              <a:rPr lang="es-EC" sz="1400" dirty="0" smtClean="0"/>
              <a:t>riterios </a:t>
            </a:r>
            <a:r>
              <a:rPr lang="es-EC" sz="1400" dirty="0" smtClean="0"/>
              <a:t>de </a:t>
            </a:r>
            <a:r>
              <a:rPr lang="es-EC" sz="1400" dirty="0" smtClean="0"/>
              <a:t>selección mas importantes </a:t>
            </a:r>
            <a:r>
              <a:rPr lang="es-EC" sz="1400" dirty="0" smtClean="0"/>
              <a:t>al momento de adquirir ropa casual</a:t>
            </a:r>
            <a:endParaRPr lang="es-ES" sz="1400" dirty="0"/>
          </a:p>
        </p:txBody>
      </p:sp>
      <p:graphicFrame>
        <p:nvGraphicFramePr>
          <p:cNvPr id="12" name="11 Diagrama"/>
          <p:cNvGraphicFramePr/>
          <p:nvPr/>
        </p:nvGraphicFramePr>
        <p:xfrm>
          <a:off x="381000" y="2286000"/>
          <a:ext cx="3886200"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12 Diagrama"/>
          <p:cNvGraphicFramePr/>
          <p:nvPr/>
        </p:nvGraphicFramePr>
        <p:xfrm>
          <a:off x="4800600" y="2209800"/>
          <a:ext cx="3276600" cy="1498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13 Diagrama"/>
          <p:cNvGraphicFramePr/>
          <p:nvPr/>
        </p:nvGraphicFramePr>
        <p:xfrm>
          <a:off x="5181600" y="3810000"/>
          <a:ext cx="2667000" cy="1905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hinco.es/wp-content/uploads/empresa-cliente.jpg"/>
          <p:cNvPicPr>
            <a:picLocks noChangeAspect="1" noChangeArrowheads="1"/>
          </p:cNvPicPr>
          <p:nvPr/>
        </p:nvPicPr>
        <p:blipFill>
          <a:blip r:embed="rId2" cstate="print"/>
          <a:srcRect/>
          <a:stretch>
            <a:fillRect/>
          </a:stretch>
        </p:blipFill>
        <p:spPr bwMode="auto">
          <a:xfrm>
            <a:off x="5181600" y="838200"/>
            <a:ext cx="3124200" cy="3124200"/>
          </a:xfrm>
          <a:prstGeom prst="rect">
            <a:avLst/>
          </a:prstGeom>
          <a:noFill/>
          <a:effectLst>
            <a:outerShdw blurRad="50800" dist="38100" dir="2700000" algn="tl" rotWithShape="0">
              <a:prstClr val="black">
                <a:alpha val="40000"/>
              </a:prstClr>
            </a:outerShdw>
          </a:effectLst>
        </p:spPr>
      </p:pic>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CuadroTexto"/>
          <p:cNvSpPr txBox="1"/>
          <p:nvPr/>
        </p:nvSpPr>
        <p:spPr>
          <a:xfrm>
            <a:off x="457200" y="1143000"/>
            <a:ext cx="3505200" cy="369332"/>
          </a:xfrm>
          <a:prstGeom prst="rect">
            <a:avLst/>
          </a:prstGeom>
          <a:noFill/>
        </p:spPr>
        <p:txBody>
          <a:bodyPr wrap="square" rtlCol="0">
            <a:spAutoFit/>
          </a:bodyPr>
          <a:lstStyle/>
          <a:p>
            <a:r>
              <a:rPr lang="es-EC" dirty="0" smtClean="0"/>
              <a:t>Relación de variables</a:t>
            </a:r>
            <a:endParaRPr lang="es-ES" dirty="0"/>
          </a:p>
        </p:txBody>
      </p:sp>
      <p:sp>
        <p:nvSpPr>
          <p:cNvPr id="4" name="3 Rectángulo"/>
          <p:cNvSpPr/>
          <p:nvPr/>
        </p:nvSpPr>
        <p:spPr>
          <a:xfrm>
            <a:off x="510699" y="1828800"/>
            <a:ext cx="3299301" cy="30777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s-EC" sz="1400" dirty="0" smtClean="0"/>
              <a:t>Relación Edad – Motivación de compra</a:t>
            </a:r>
            <a:endParaRPr lang="es-ES" sz="1400" dirty="0"/>
          </a:p>
        </p:txBody>
      </p:sp>
      <p:graphicFrame>
        <p:nvGraphicFramePr>
          <p:cNvPr id="5" name="4 Gráfico"/>
          <p:cNvGraphicFramePr/>
          <p:nvPr/>
        </p:nvGraphicFramePr>
        <p:xfrm>
          <a:off x="1066800" y="4572000"/>
          <a:ext cx="2971800"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Diagrama"/>
          <p:cNvGraphicFramePr/>
          <p:nvPr/>
        </p:nvGraphicFramePr>
        <p:xfrm>
          <a:off x="4724400" y="4038600"/>
          <a:ext cx="4114800" cy="264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nvGraphicFramePr>
        <p:xfrm>
          <a:off x="304800" y="2514600"/>
          <a:ext cx="3886200" cy="195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Rectángulo"/>
          <p:cNvSpPr/>
          <p:nvPr/>
        </p:nvSpPr>
        <p:spPr>
          <a:xfrm>
            <a:off x="381000" y="1371600"/>
            <a:ext cx="445506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smtClean="0"/>
              <a:t>Relación Profesión-Motivación de compra</a:t>
            </a:r>
            <a:endParaRPr lang="es-ES" dirty="0"/>
          </a:p>
        </p:txBody>
      </p:sp>
      <p:graphicFrame>
        <p:nvGraphicFramePr>
          <p:cNvPr id="5" name="4 Diagrama"/>
          <p:cNvGraphicFramePr/>
          <p:nvPr/>
        </p:nvGraphicFramePr>
        <p:xfrm>
          <a:off x="5334000" y="4038600"/>
          <a:ext cx="3276600" cy="256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descr="http://www.perueduca.pe/documents/10191/2205887/PROF_%20OFICIOS.jpg?t=1355698716586"/>
          <p:cNvPicPr>
            <a:picLocks noChangeAspect="1" noChangeArrowheads="1"/>
          </p:cNvPicPr>
          <p:nvPr/>
        </p:nvPicPr>
        <p:blipFill>
          <a:blip r:embed="rId7" cstate="print"/>
          <a:srcRect t="21622"/>
          <a:stretch>
            <a:fillRect/>
          </a:stretch>
        </p:blipFill>
        <p:spPr bwMode="auto">
          <a:xfrm>
            <a:off x="5105400" y="1752600"/>
            <a:ext cx="3429000" cy="2286000"/>
          </a:xfrm>
          <a:prstGeom prst="rect">
            <a:avLst/>
          </a:prstGeom>
          <a:noFill/>
          <a:effectLst>
            <a:outerShdw blurRad="50800" dist="38100" dir="16200000" rotWithShape="0">
              <a:prstClr val="black">
                <a:alpha val="40000"/>
              </a:prstClr>
            </a:outerShdw>
          </a:effectLst>
        </p:spPr>
      </p:pic>
      <p:graphicFrame>
        <p:nvGraphicFramePr>
          <p:cNvPr id="7" name="6 Diagrama"/>
          <p:cNvGraphicFramePr/>
          <p:nvPr/>
        </p:nvGraphicFramePr>
        <p:xfrm>
          <a:off x="152400" y="1981200"/>
          <a:ext cx="4953000" cy="355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Rectángulo"/>
          <p:cNvSpPr/>
          <p:nvPr/>
        </p:nvSpPr>
        <p:spPr>
          <a:xfrm>
            <a:off x="228600" y="1295400"/>
            <a:ext cx="4572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EC" dirty="0" smtClean="0"/>
              <a:t>Relación Frecuencia de compra-Autodefinición de moda</a:t>
            </a:r>
            <a:endParaRPr lang="es-ES" dirty="0"/>
          </a:p>
        </p:txBody>
      </p:sp>
      <p:graphicFrame>
        <p:nvGraphicFramePr>
          <p:cNvPr id="5" name="4 Diagrama"/>
          <p:cNvGraphicFramePr/>
          <p:nvPr/>
        </p:nvGraphicFramePr>
        <p:xfrm>
          <a:off x="5029200" y="4191000"/>
          <a:ext cx="3581400"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Picture 2" descr="http://i55.tinypic.com/fdr9sg.jpg"/>
          <p:cNvPicPr>
            <a:picLocks noChangeAspect="1" noChangeArrowheads="1"/>
          </p:cNvPicPr>
          <p:nvPr/>
        </p:nvPicPr>
        <p:blipFill>
          <a:blip r:embed="rId7" cstate="print"/>
          <a:srcRect/>
          <a:stretch>
            <a:fillRect/>
          </a:stretch>
        </p:blipFill>
        <p:spPr bwMode="auto">
          <a:xfrm>
            <a:off x="4953000" y="1524000"/>
            <a:ext cx="3505200" cy="2334952"/>
          </a:xfrm>
          <a:prstGeom prst="rect">
            <a:avLst/>
          </a:prstGeom>
          <a:noFill/>
        </p:spPr>
      </p:pic>
      <p:sp>
        <p:nvSpPr>
          <p:cNvPr id="7" name="6 Proceso alternativo"/>
          <p:cNvSpPr/>
          <p:nvPr/>
        </p:nvSpPr>
        <p:spPr>
          <a:xfrm>
            <a:off x="457200" y="2743200"/>
            <a:ext cx="1524000" cy="6858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600" dirty="0" smtClean="0"/>
              <a:t>Seguidores de tendencia</a:t>
            </a:r>
            <a:endParaRPr lang="es-ES" sz="1600" dirty="0"/>
          </a:p>
        </p:txBody>
      </p:sp>
      <p:sp>
        <p:nvSpPr>
          <p:cNvPr id="8" name="7 Recortar rectángulo de esquina diagonal"/>
          <p:cNvSpPr/>
          <p:nvPr/>
        </p:nvSpPr>
        <p:spPr>
          <a:xfrm>
            <a:off x="1752600" y="4114800"/>
            <a:ext cx="1295400" cy="609600"/>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smtClean="0"/>
              <a:t>Compra trimestral</a:t>
            </a:r>
            <a:endParaRPr lang="es-ES" sz="1600" dirty="0"/>
          </a:p>
        </p:txBody>
      </p:sp>
      <p:sp>
        <p:nvSpPr>
          <p:cNvPr id="9" name="8 Recortar rectángulo de esquina del mismo lado"/>
          <p:cNvSpPr/>
          <p:nvPr/>
        </p:nvSpPr>
        <p:spPr>
          <a:xfrm>
            <a:off x="3048000" y="5334000"/>
            <a:ext cx="1524000" cy="990600"/>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600" dirty="0" smtClean="0"/>
              <a:t>Cambio de temporada en colecciones</a:t>
            </a:r>
            <a:endParaRPr lang="es-ES" sz="1600" dirty="0"/>
          </a:p>
        </p:txBody>
      </p:sp>
      <p:cxnSp>
        <p:nvCxnSpPr>
          <p:cNvPr id="14" name="13 Forma"/>
          <p:cNvCxnSpPr>
            <a:stCxn id="8" idx="1"/>
            <a:endCxn id="9" idx="2"/>
          </p:cNvCxnSpPr>
          <p:nvPr/>
        </p:nvCxnSpPr>
        <p:spPr>
          <a:xfrm rot="16200000" flipH="1">
            <a:off x="2171700" y="4953000"/>
            <a:ext cx="1104900" cy="6477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15 Forma"/>
          <p:cNvCxnSpPr>
            <a:stCxn id="7" idx="2"/>
            <a:endCxn id="8" idx="2"/>
          </p:cNvCxnSpPr>
          <p:nvPr/>
        </p:nvCxnSpPr>
        <p:spPr>
          <a:xfrm rot="16200000" flipH="1">
            <a:off x="990600" y="3657600"/>
            <a:ext cx="990600" cy="5334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menaviajes.com/wp-content/uploads/2012/07/MUJERES-DE-COMPRAS.jpg"/>
          <p:cNvPicPr>
            <a:picLocks noChangeAspect="1" noChangeArrowheads="1"/>
          </p:cNvPicPr>
          <p:nvPr/>
        </p:nvPicPr>
        <p:blipFill>
          <a:blip r:embed="rId2" cstate="print"/>
          <a:srcRect/>
          <a:stretch>
            <a:fillRect/>
          </a:stretch>
        </p:blipFill>
        <p:spPr bwMode="auto">
          <a:xfrm>
            <a:off x="4800600" y="838200"/>
            <a:ext cx="3921970" cy="2943226"/>
          </a:xfrm>
          <a:prstGeom prst="rect">
            <a:avLst/>
          </a:prstGeom>
          <a:noFill/>
        </p:spPr>
      </p:pic>
      <p:sp>
        <p:nvSpPr>
          <p:cNvPr id="2" name="1 Título"/>
          <p:cNvSpPr>
            <a:spLocks noGrp="1"/>
          </p:cNvSpPr>
          <p:nvPr>
            <p:ph type="title"/>
          </p:nvPr>
        </p:nvSpPr>
        <p:spPr>
          <a:xfrm>
            <a:off x="457200" y="0"/>
            <a:ext cx="7467600" cy="1143000"/>
          </a:xfrm>
        </p:spPr>
        <p:txBody>
          <a:bodyPr anchor="ctr"/>
          <a:lstStyle/>
          <a:p>
            <a:pPr algn="ctr"/>
            <a:r>
              <a:rPr lang="es-EC" dirty="0" smtClean="0"/>
              <a:t>ESTUDIO DE MERCADO</a:t>
            </a:r>
            <a:endParaRPr lang="es-ES" dirty="0"/>
          </a:p>
        </p:txBody>
      </p:sp>
      <p:sp>
        <p:nvSpPr>
          <p:cNvPr id="3" name="2 Rectángulo"/>
          <p:cNvSpPr/>
          <p:nvPr/>
        </p:nvSpPr>
        <p:spPr>
          <a:xfrm>
            <a:off x="304800" y="1219200"/>
            <a:ext cx="3659976"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C" dirty="0" smtClean="0"/>
              <a:t>Relación Razón de compra-Gasto</a:t>
            </a:r>
            <a:endParaRPr lang="es-ES" dirty="0"/>
          </a:p>
        </p:txBody>
      </p:sp>
      <p:graphicFrame>
        <p:nvGraphicFramePr>
          <p:cNvPr id="5" name="4 Diagrama"/>
          <p:cNvGraphicFramePr/>
          <p:nvPr/>
        </p:nvGraphicFramePr>
        <p:xfrm>
          <a:off x="4572000" y="3886200"/>
          <a:ext cx="4419600" cy="271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304800" y="1930400"/>
          <a:ext cx="4648200" cy="416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76200"/>
            <a:ext cx="7467600" cy="685800"/>
          </a:xfrm>
        </p:spPr>
        <p:txBody>
          <a:bodyPr anchor="ctr"/>
          <a:lstStyle/>
          <a:p>
            <a:pPr algn="ctr"/>
            <a:r>
              <a:rPr lang="es-EC" dirty="0" smtClean="0"/>
              <a:t>ESTUDIO DE MERCADO</a:t>
            </a:r>
            <a:endParaRPr lang="es-ES" dirty="0"/>
          </a:p>
        </p:txBody>
      </p:sp>
      <p:graphicFrame>
        <p:nvGraphicFramePr>
          <p:cNvPr id="3" name="2 Tabla"/>
          <p:cNvGraphicFramePr>
            <a:graphicFrameLocks noGrp="1"/>
          </p:cNvGraphicFramePr>
          <p:nvPr/>
        </p:nvGraphicFramePr>
        <p:xfrm>
          <a:off x="457200" y="1336398"/>
          <a:ext cx="8305799" cy="5369202"/>
        </p:xfrm>
        <a:graphic>
          <a:graphicData uri="http://schemas.openxmlformats.org/drawingml/2006/table">
            <a:tbl>
              <a:tblPr>
                <a:tableStyleId>{1FECB4D8-DB02-4DC6-A0A2-4F2EBAE1DC90}</a:tableStyleId>
              </a:tblPr>
              <a:tblGrid>
                <a:gridCol w="2076451"/>
                <a:gridCol w="3114674"/>
                <a:gridCol w="3114674"/>
              </a:tblGrid>
              <a:tr h="385775">
                <a:tc>
                  <a:txBody>
                    <a:bodyPr/>
                    <a:lstStyle/>
                    <a:p>
                      <a:pPr indent="450215" algn="ctr">
                        <a:lnSpc>
                          <a:spcPct val="100000"/>
                        </a:lnSpc>
                        <a:spcAft>
                          <a:spcPts val="0"/>
                        </a:spcAft>
                      </a:pPr>
                      <a:r>
                        <a:rPr lang="en-US" sz="1400" dirty="0"/>
                        <a:t>VARIABLES</a:t>
                      </a:r>
                      <a:endParaRPr lang="en-US" sz="1600" dirty="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n-US" sz="1400"/>
                        <a:t>SEGMENTO:</a:t>
                      </a:r>
                      <a:br>
                        <a:rPr lang="en-US" sz="1400"/>
                      </a:br>
                      <a:r>
                        <a:rPr lang="en-US" sz="1400"/>
                        <a:t>GÉNERO FEMENINO</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n-US" sz="1400"/>
                        <a:t>SEGMENTO:</a:t>
                      </a:r>
                      <a:br>
                        <a:rPr lang="en-US" sz="1400"/>
                      </a:br>
                      <a:r>
                        <a:rPr lang="en-US" sz="1400"/>
                        <a:t>GÉNERO MASCULINO</a:t>
                      </a:r>
                      <a:endParaRPr lang="en-US" sz="1600">
                        <a:latin typeface="Times New Roman"/>
                        <a:ea typeface="Times New Roman"/>
                        <a:cs typeface="Times New Roman"/>
                      </a:endParaRPr>
                    </a:p>
                  </a:txBody>
                  <a:tcPr marL="26815" marR="26815" marT="0" marB="0" anchor="ctr"/>
                </a:tc>
              </a:tr>
              <a:tr h="206609">
                <a:tc>
                  <a:txBody>
                    <a:bodyPr/>
                    <a:lstStyle/>
                    <a:p>
                      <a:pPr indent="450215" algn="ctr">
                        <a:lnSpc>
                          <a:spcPct val="100000"/>
                        </a:lnSpc>
                        <a:spcAft>
                          <a:spcPts val="0"/>
                        </a:spcAft>
                      </a:pPr>
                      <a:r>
                        <a:rPr lang="es-EC" sz="1400"/>
                        <a:t>Edad</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13 a 21 años</a:t>
                      </a:r>
                      <a:endParaRPr lang="en-US" sz="1600" dirty="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13 a 21 años</a:t>
                      </a:r>
                      <a:endParaRPr lang="en-US" sz="1600">
                        <a:latin typeface="Times New Roman"/>
                        <a:ea typeface="Times New Roman"/>
                        <a:cs typeface="Times New Roman"/>
                      </a:endParaRPr>
                    </a:p>
                  </a:txBody>
                  <a:tcPr marL="26815" marR="26815" marT="0" marB="0" anchor="ctr"/>
                </a:tc>
              </a:tr>
              <a:tr h="578662">
                <a:tc>
                  <a:txBody>
                    <a:bodyPr/>
                    <a:lstStyle/>
                    <a:p>
                      <a:pPr indent="450215" algn="ctr">
                        <a:lnSpc>
                          <a:spcPct val="100000"/>
                        </a:lnSpc>
                        <a:spcAft>
                          <a:spcPts val="0"/>
                        </a:spcAft>
                      </a:pPr>
                      <a:r>
                        <a:rPr lang="es-EC" sz="1400"/>
                        <a:t>Profesión</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Estudiantes de colegio y universidad.</a:t>
                      </a:r>
                      <a:br>
                        <a:rPr lang="es-EC" sz="1400" dirty="0"/>
                      </a:br>
                      <a:r>
                        <a:rPr lang="es-EC" sz="1400" dirty="0"/>
                        <a:t>Empleado público y privado.</a:t>
                      </a:r>
                      <a:endParaRPr lang="en-US" sz="1600" dirty="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Estudiantes de colegio y universidad.</a:t>
                      </a:r>
                      <a:br>
                        <a:rPr lang="es-EC" sz="1400"/>
                      </a:br>
                      <a:r>
                        <a:rPr lang="es-EC" sz="1400"/>
                        <a:t>Empleado público.</a:t>
                      </a:r>
                      <a:endParaRPr lang="en-US" sz="1600">
                        <a:latin typeface="Times New Roman"/>
                        <a:ea typeface="Times New Roman"/>
                        <a:cs typeface="Times New Roman"/>
                      </a:endParaRPr>
                    </a:p>
                  </a:txBody>
                  <a:tcPr marL="26815" marR="26815" marT="0" marB="0" anchor="ctr"/>
                </a:tc>
              </a:tr>
              <a:tr h="444320">
                <a:tc>
                  <a:txBody>
                    <a:bodyPr/>
                    <a:lstStyle/>
                    <a:p>
                      <a:pPr indent="450215" algn="ctr">
                        <a:lnSpc>
                          <a:spcPct val="100000"/>
                        </a:lnSpc>
                        <a:spcAft>
                          <a:spcPts val="0"/>
                        </a:spcAft>
                      </a:pPr>
                      <a:r>
                        <a:rPr lang="es-EC" sz="1400"/>
                        <a:t>Residencia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Norte, Centro, Sur, Valle de Los Chillos, </a:t>
                      </a:r>
                      <a:r>
                        <a:rPr lang="es-EC" sz="1400" dirty="0" err="1"/>
                        <a:t>Pomasqui</a:t>
                      </a:r>
                      <a:r>
                        <a:rPr lang="es-EC" sz="1400" dirty="0"/>
                        <a:t>, y Mitad del Mundo</a:t>
                      </a:r>
                      <a:endParaRPr lang="en-US" sz="1600" dirty="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Norte, Centro, Sur, </a:t>
                      </a:r>
                      <a:r>
                        <a:rPr lang="es-EC" sz="1400" dirty="0" err="1"/>
                        <a:t>Pomasqui</a:t>
                      </a:r>
                      <a:r>
                        <a:rPr lang="es-EC" sz="1400" dirty="0"/>
                        <a:t>, y Mitad del Mundo</a:t>
                      </a:r>
                      <a:endParaRPr lang="en-US" sz="1600" dirty="0">
                        <a:latin typeface="Times New Roman"/>
                        <a:ea typeface="Times New Roman"/>
                        <a:cs typeface="Times New Roman"/>
                      </a:endParaRPr>
                    </a:p>
                  </a:txBody>
                  <a:tcPr marL="26815" marR="26815" marT="0" marB="0" anchor="ctr"/>
                </a:tc>
              </a:tr>
              <a:tr h="385775">
                <a:tc>
                  <a:txBody>
                    <a:bodyPr/>
                    <a:lstStyle/>
                    <a:p>
                      <a:pPr indent="450215" algn="ctr">
                        <a:lnSpc>
                          <a:spcPct val="100000"/>
                        </a:lnSpc>
                        <a:spcAft>
                          <a:spcPts val="0"/>
                        </a:spcAft>
                      </a:pPr>
                      <a:r>
                        <a:rPr lang="es-EC" sz="1400"/>
                        <a:t>Frecuencia de Compra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Mensual</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Trimestral</a:t>
                      </a:r>
                      <a:endParaRPr lang="en-US" sz="1600" dirty="0">
                        <a:latin typeface="Times New Roman"/>
                        <a:ea typeface="Times New Roman"/>
                        <a:cs typeface="Times New Roman"/>
                      </a:endParaRPr>
                    </a:p>
                  </a:txBody>
                  <a:tcPr marL="26815" marR="26815" marT="0" marB="0" anchor="ctr"/>
                </a:tc>
              </a:tr>
              <a:tr h="222161">
                <a:tc>
                  <a:txBody>
                    <a:bodyPr/>
                    <a:lstStyle/>
                    <a:p>
                      <a:pPr indent="450215" algn="ctr">
                        <a:lnSpc>
                          <a:spcPct val="100000"/>
                        </a:lnSpc>
                        <a:spcAft>
                          <a:spcPts val="0"/>
                        </a:spcAft>
                      </a:pPr>
                      <a:r>
                        <a:rPr lang="es-EC" sz="1400"/>
                        <a:t>Razón de Compra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Necesidad</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Necesidad</a:t>
                      </a:r>
                      <a:endParaRPr lang="en-US" sz="1600" dirty="0">
                        <a:latin typeface="Times New Roman"/>
                        <a:ea typeface="Times New Roman"/>
                        <a:cs typeface="Times New Roman"/>
                      </a:endParaRPr>
                    </a:p>
                  </a:txBody>
                  <a:tcPr marL="26815" marR="26815" marT="0" marB="0" anchor="ctr"/>
                </a:tc>
              </a:tr>
              <a:tr h="385775">
                <a:tc>
                  <a:txBody>
                    <a:bodyPr/>
                    <a:lstStyle/>
                    <a:p>
                      <a:pPr indent="450215" algn="ctr">
                        <a:lnSpc>
                          <a:spcPct val="100000"/>
                        </a:lnSpc>
                        <a:spcAft>
                          <a:spcPts val="0"/>
                        </a:spcAft>
                      </a:pPr>
                      <a:r>
                        <a:rPr lang="es-EC" sz="1400"/>
                        <a:t>Toma de Decisión</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La adquisición de ropa casual es necesaria.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La adquisición de ropa casual es necesaria.</a:t>
                      </a:r>
                      <a:endParaRPr lang="en-US" sz="1600" dirty="0">
                        <a:latin typeface="Times New Roman"/>
                        <a:ea typeface="Times New Roman"/>
                        <a:cs typeface="Times New Roman"/>
                      </a:endParaRPr>
                    </a:p>
                  </a:txBody>
                  <a:tcPr marL="26815" marR="26815" marT="0" marB="0" anchor="ctr"/>
                </a:tc>
              </a:tr>
              <a:tr h="578662">
                <a:tc>
                  <a:txBody>
                    <a:bodyPr/>
                    <a:lstStyle/>
                    <a:p>
                      <a:pPr indent="450215" algn="ctr">
                        <a:lnSpc>
                          <a:spcPct val="100000"/>
                        </a:lnSpc>
                        <a:spcAft>
                          <a:spcPts val="0"/>
                        </a:spcAft>
                      </a:pPr>
                      <a:r>
                        <a:rPr lang="es-EC" sz="1400"/>
                        <a:t>Motivación de Compra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Otras motivaciones que incluyen la autoaceptación, y la sensación de placer.</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Reflexión previa.</a:t>
                      </a:r>
                      <a:endParaRPr lang="en-US" sz="1600" dirty="0">
                        <a:latin typeface="Times New Roman"/>
                        <a:ea typeface="Times New Roman"/>
                        <a:cs typeface="Times New Roman"/>
                      </a:endParaRPr>
                    </a:p>
                  </a:txBody>
                  <a:tcPr marL="26815" marR="26815" marT="0" marB="0" anchor="ctr"/>
                </a:tc>
              </a:tr>
              <a:tr h="385775">
                <a:tc>
                  <a:txBody>
                    <a:bodyPr/>
                    <a:lstStyle/>
                    <a:p>
                      <a:pPr indent="450215" algn="ctr">
                        <a:lnSpc>
                          <a:spcPct val="100000"/>
                        </a:lnSpc>
                        <a:spcAft>
                          <a:spcPts val="0"/>
                        </a:spcAft>
                      </a:pPr>
                      <a:r>
                        <a:rPr lang="es-EC" sz="1400"/>
                        <a:t>Autodefinición de Moda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Seguidores de tendencia.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Seguidores de tendencia.</a:t>
                      </a:r>
                      <a:endParaRPr lang="en-US" sz="1600" dirty="0">
                        <a:latin typeface="Times New Roman"/>
                        <a:ea typeface="Times New Roman"/>
                        <a:cs typeface="Times New Roman"/>
                      </a:endParaRPr>
                    </a:p>
                  </a:txBody>
                  <a:tcPr marL="26815" marR="26815" marT="0" marB="0" anchor="ctr"/>
                </a:tc>
              </a:tr>
              <a:tr h="578662">
                <a:tc>
                  <a:txBody>
                    <a:bodyPr/>
                    <a:lstStyle/>
                    <a:p>
                      <a:pPr indent="450215" algn="ctr">
                        <a:lnSpc>
                          <a:spcPct val="100000"/>
                        </a:lnSpc>
                        <a:spcAft>
                          <a:spcPts val="0"/>
                        </a:spcAft>
                      </a:pPr>
                      <a:r>
                        <a:rPr lang="es-EC" sz="1400"/>
                        <a:t>Criterio de Selección</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1. Precio</a:t>
                      </a:r>
                      <a:br>
                        <a:rPr lang="es-EC" sz="1400"/>
                      </a:br>
                      <a:r>
                        <a:rPr lang="es-EC" sz="1400"/>
                        <a:t>2. Calidad de la prenda</a:t>
                      </a:r>
                      <a:br>
                        <a:rPr lang="es-EC" sz="1400"/>
                      </a:br>
                      <a:r>
                        <a:rPr lang="es-EC" sz="1400"/>
                        <a:t>3. Marca</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1. Precio</a:t>
                      </a:r>
                      <a:br>
                        <a:rPr lang="es-EC" sz="1400" dirty="0"/>
                      </a:br>
                      <a:r>
                        <a:rPr lang="es-EC" sz="1400" dirty="0"/>
                        <a:t>2. Calidad de la prenda</a:t>
                      </a:r>
                      <a:br>
                        <a:rPr lang="es-EC" sz="1400" dirty="0"/>
                      </a:br>
                      <a:r>
                        <a:rPr lang="es-EC" sz="1400" dirty="0"/>
                        <a:t>3. Marca</a:t>
                      </a:r>
                      <a:endParaRPr lang="en-US" sz="1600" dirty="0">
                        <a:latin typeface="Times New Roman"/>
                        <a:ea typeface="Times New Roman"/>
                        <a:cs typeface="Times New Roman"/>
                      </a:endParaRPr>
                    </a:p>
                  </a:txBody>
                  <a:tcPr marL="26815" marR="26815" marT="0" marB="0" anchor="ctr"/>
                </a:tc>
              </a:tr>
              <a:tr h="222161">
                <a:tc>
                  <a:txBody>
                    <a:bodyPr/>
                    <a:lstStyle/>
                    <a:p>
                      <a:pPr indent="450215" algn="ctr">
                        <a:lnSpc>
                          <a:spcPct val="100000"/>
                        </a:lnSpc>
                        <a:spcAft>
                          <a:spcPts val="0"/>
                        </a:spcAft>
                      </a:pPr>
                      <a:r>
                        <a:rPr lang="es-EC" sz="1400"/>
                        <a:t>Nivel de Gasto</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a:t>USD 81 - USD 160</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USD 81 - USD 161</a:t>
                      </a:r>
                      <a:endParaRPr lang="en-US" sz="1600" dirty="0">
                        <a:latin typeface="Times New Roman"/>
                        <a:ea typeface="Times New Roman"/>
                        <a:cs typeface="Times New Roman"/>
                      </a:endParaRPr>
                    </a:p>
                  </a:txBody>
                  <a:tcPr marL="26815" marR="26815" marT="0" marB="0" anchor="ctr"/>
                </a:tc>
              </a:tr>
              <a:tr h="578662">
                <a:tc>
                  <a:txBody>
                    <a:bodyPr/>
                    <a:lstStyle/>
                    <a:p>
                      <a:pPr indent="450215" algn="ctr">
                        <a:lnSpc>
                          <a:spcPct val="100000"/>
                        </a:lnSpc>
                        <a:spcAft>
                          <a:spcPts val="0"/>
                        </a:spcAft>
                      </a:pPr>
                      <a:r>
                        <a:rPr lang="es-EC" sz="1400"/>
                        <a:t>Medios de Información</a:t>
                      </a:r>
                      <a:endParaRPr lang="en-US" sz="160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1. Revistas</a:t>
                      </a:r>
                      <a:br>
                        <a:rPr lang="es-EC" sz="1400" dirty="0"/>
                      </a:br>
                      <a:r>
                        <a:rPr lang="es-EC" sz="1400" dirty="0"/>
                        <a:t>2. Televisión</a:t>
                      </a:r>
                      <a:br>
                        <a:rPr lang="es-EC" sz="1400" dirty="0"/>
                      </a:br>
                      <a:r>
                        <a:rPr lang="es-EC" sz="1400" dirty="0"/>
                        <a:t>3. Internet</a:t>
                      </a:r>
                      <a:endParaRPr lang="en-US" sz="1600" dirty="0">
                        <a:latin typeface="Times New Roman"/>
                        <a:ea typeface="Times New Roman"/>
                        <a:cs typeface="Times New Roman"/>
                      </a:endParaRPr>
                    </a:p>
                  </a:txBody>
                  <a:tcPr marL="26815" marR="26815" marT="0" marB="0" anchor="ctr"/>
                </a:tc>
                <a:tc>
                  <a:txBody>
                    <a:bodyPr/>
                    <a:lstStyle/>
                    <a:p>
                      <a:pPr indent="450215" algn="ctr">
                        <a:lnSpc>
                          <a:spcPct val="100000"/>
                        </a:lnSpc>
                        <a:spcAft>
                          <a:spcPts val="0"/>
                        </a:spcAft>
                      </a:pPr>
                      <a:r>
                        <a:rPr lang="es-EC" sz="1400" dirty="0"/>
                        <a:t>1. Revistas</a:t>
                      </a:r>
                      <a:br>
                        <a:rPr lang="es-EC" sz="1400" dirty="0"/>
                      </a:br>
                      <a:r>
                        <a:rPr lang="es-EC" sz="1400" dirty="0"/>
                        <a:t>2. Televisión</a:t>
                      </a:r>
                      <a:br>
                        <a:rPr lang="es-EC" sz="1400" dirty="0"/>
                      </a:br>
                      <a:r>
                        <a:rPr lang="es-EC" sz="1400" dirty="0"/>
                        <a:t>3. Internet</a:t>
                      </a:r>
                      <a:endParaRPr lang="en-US" sz="1600" dirty="0">
                        <a:latin typeface="Times New Roman"/>
                        <a:ea typeface="Times New Roman"/>
                        <a:cs typeface="Times New Roman"/>
                      </a:endParaRPr>
                    </a:p>
                  </a:txBody>
                  <a:tcPr marL="26815" marR="26815" marT="0" marB="0" anchor="ctr"/>
                </a:tc>
              </a:tr>
            </a:tbl>
          </a:graphicData>
        </a:graphic>
      </p:graphicFrame>
      <p:sp>
        <p:nvSpPr>
          <p:cNvPr id="4" name="3 CuadroTexto"/>
          <p:cNvSpPr txBox="1"/>
          <p:nvPr/>
        </p:nvSpPr>
        <p:spPr>
          <a:xfrm>
            <a:off x="2514600" y="773668"/>
            <a:ext cx="4038600" cy="369332"/>
          </a:xfrm>
          <a:prstGeom prst="rect">
            <a:avLst/>
          </a:prstGeom>
          <a:noFill/>
        </p:spPr>
        <p:txBody>
          <a:bodyPr wrap="square" rtlCol="0">
            <a:spAutoFit/>
          </a:bodyPr>
          <a:lstStyle/>
          <a:p>
            <a:pPr algn="ctr"/>
            <a:r>
              <a:rPr lang="es-ES" b="1" dirty="0" smtClean="0"/>
              <a:t>Segmentación en base al g</a:t>
            </a:r>
            <a:r>
              <a:rPr lang="es-EC" b="1" dirty="0" err="1" smtClean="0"/>
              <a:t>énero</a:t>
            </a:r>
            <a:endParaRPr lang="es-E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1papacaio.com.br/modules/Cliparts/gallery/cliparts_cartoons/cliparts_looney/taz/taz_pensando.gif"/>
          <p:cNvPicPr>
            <a:picLocks noChangeAspect="1" noChangeArrowheads="1"/>
          </p:cNvPicPr>
          <p:nvPr/>
        </p:nvPicPr>
        <p:blipFill>
          <a:blip r:embed="rId2" cstate="print"/>
          <a:srcRect/>
          <a:stretch>
            <a:fillRect/>
          </a:stretch>
        </p:blipFill>
        <p:spPr bwMode="auto">
          <a:xfrm>
            <a:off x="7970520" y="3679371"/>
            <a:ext cx="1097280" cy="1097280"/>
          </a:xfrm>
          <a:prstGeom prst="rect">
            <a:avLst/>
          </a:prstGeom>
          <a:noFill/>
        </p:spPr>
      </p:pic>
      <p:pic>
        <p:nvPicPr>
          <p:cNvPr id="1028" name="Picture 4" descr="http://3.bp.blogspot.com/-7uPmvzoS46k/TbH6TC-nGoI/AAAAAAAAATk/Xd5Y9VNimdA/s400/comprar_ropa_internet.jpg"/>
          <p:cNvPicPr>
            <a:picLocks noChangeAspect="1" noChangeArrowheads="1"/>
          </p:cNvPicPr>
          <p:nvPr/>
        </p:nvPicPr>
        <p:blipFill>
          <a:blip r:embed="rId3" cstate="print"/>
          <a:srcRect/>
          <a:stretch>
            <a:fillRect/>
          </a:stretch>
        </p:blipFill>
        <p:spPr bwMode="auto">
          <a:xfrm>
            <a:off x="200597" y="2307771"/>
            <a:ext cx="1704403" cy="1942340"/>
          </a:xfrm>
          <a:prstGeom prst="rect">
            <a:avLst/>
          </a:prstGeom>
          <a:noFill/>
        </p:spPr>
      </p:pic>
      <p:pic>
        <p:nvPicPr>
          <p:cNvPr id="1026" name="Picture 2" descr="http://lanuevaeconomia.com/wp-content/uploads/2009/07/sobre-la-necesidad-del-cambio-energetico-a-nivel-mundial-y-nacional.jpg"/>
          <p:cNvPicPr>
            <a:picLocks noChangeAspect="1" noChangeArrowheads="1"/>
          </p:cNvPicPr>
          <p:nvPr/>
        </p:nvPicPr>
        <p:blipFill>
          <a:blip r:embed="rId4" cstate="print"/>
          <a:srcRect t="24703" b="27791"/>
          <a:stretch>
            <a:fillRect/>
          </a:stretch>
        </p:blipFill>
        <p:spPr bwMode="auto">
          <a:xfrm>
            <a:off x="3229356" y="2383971"/>
            <a:ext cx="2980944"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CuadroTexto"/>
          <p:cNvSpPr txBox="1"/>
          <p:nvPr/>
        </p:nvSpPr>
        <p:spPr>
          <a:xfrm>
            <a:off x="3581400" y="1012371"/>
            <a:ext cx="219456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smtClean="0"/>
              <a:t>Venta de ropa casual</a:t>
            </a:r>
            <a:endParaRPr lang="es-ES" b="1" dirty="0"/>
          </a:p>
        </p:txBody>
      </p:sp>
      <p:sp>
        <p:nvSpPr>
          <p:cNvPr id="6" name="5 Flecha abajo"/>
          <p:cNvSpPr/>
          <p:nvPr/>
        </p:nvSpPr>
        <p:spPr>
          <a:xfrm>
            <a:off x="4572000" y="1850571"/>
            <a:ext cx="304800" cy="44087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7" name="6 Rectángulo redondeado"/>
          <p:cNvSpPr/>
          <p:nvPr/>
        </p:nvSpPr>
        <p:spPr>
          <a:xfrm>
            <a:off x="6339840" y="2068285"/>
            <a:ext cx="1280160" cy="4680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t>Panorama diferente</a:t>
            </a:r>
            <a:endParaRPr lang="es-ES" sz="1600" dirty="0"/>
          </a:p>
        </p:txBody>
      </p:sp>
      <p:sp>
        <p:nvSpPr>
          <p:cNvPr id="8" name="7 Rectángulo redondeado"/>
          <p:cNvSpPr/>
          <p:nvPr/>
        </p:nvSpPr>
        <p:spPr>
          <a:xfrm>
            <a:off x="6553200" y="3984171"/>
            <a:ext cx="1417320" cy="81642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600" dirty="0" smtClean="0"/>
              <a:t>Economía</a:t>
            </a:r>
            <a:r>
              <a:rPr lang="es-EC" sz="1600" dirty="0" smtClean="0"/>
              <a:t>s de los países</a:t>
            </a:r>
            <a:endParaRPr lang="es-ES" sz="1600" dirty="0"/>
          </a:p>
        </p:txBody>
      </p:sp>
      <p:sp>
        <p:nvSpPr>
          <p:cNvPr id="9" name="8 Rectángulo redondeado"/>
          <p:cNvSpPr/>
          <p:nvPr/>
        </p:nvSpPr>
        <p:spPr>
          <a:xfrm>
            <a:off x="1722120" y="3907971"/>
            <a:ext cx="1402080" cy="762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1600" dirty="0" smtClean="0"/>
              <a:t>Productos con mayor acogida</a:t>
            </a:r>
            <a:endParaRPr lang="es-ES" sz="1600" dirty="0"/>
          </a:p>
        </p:txBody>
      </p:sp>
      <p:sp>
        <p:nvSpPr>
          <p:cNvPr id="10" name="9 Rectángulo redondeado"/>
          <p:cNvSpPr/>
          <p:nvPr/>
        </p:nvSpPr>
        <p:spPr>
          <a:xfrm>
            <a:off x="1752600" y="2002971"/>
            <a:ext cx="1341120" cy="58782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600" dirty="0" smtClean="0"/>
              <a:t>Ropa importada</a:t>
            </a:r>
            <a:endParaRPr lang="es-ES" sz="1600" dirty="0"/>
          </a:p>
        </p:txBody>
      </p:sp>
      <p:sp>
        <p:nvSpPr>
          <p:cNvPr id="11" name="10 Forma libre"/>
          <p:cNvSpPr/>
          <p:nvPr/>
        </p:nvSpPr>
        <p:spPr>
          <a:xfrm>
            <a:off x="6370070" y="3306402"/>
            <a:ext cx="1630930" cy="677769"/>
          </a:xfrm>
          <a:custGeom>
            <a:avLst/>
            <a:gdLst>
              <a:gd name="connsiteX0" fmla="*/ 0 w 2038662"/>
              <a:gd name="connsiteY0" fmla="*/ 799475 h 1054308"/>
              <a:gd name="connsiteX1" fmla="*/ 419725 w 2038662"/>
              <a:gd name="connsiteY1" fmla="*/ 94937 h 1054308"/>
              <a:gd name="connsiteX2" fmla="*/ 824459 w 2038662"/>
              <a:gd name="connsiteY2" fmla="*/ 784485 h 1054308"/>
              <a:gd name="connsiteX3" fmla="*/ 1139252 w 2038662"/>
              <a:gd name="connsiteY3" fmla="*/ 334780 h 1054308"/>
              <a:gd name="connsiteX4" fmla="*/ 1349115 w 2038662"/>
              <a:gd name="connsiteY4" fmla="*/ 664564 h 1054308"/>
              <a:gd name="connsiteX5" fmla="*/ 1633928 w 2038662"/>
              <a:gd name="connsiteY5" fmla="*/ 64957 h 1054308"/>
              <a:gd name="connsiteX6" fmla="*/ 2038662 w 2038662"/>
              <a:gd name="connsiteY6" fmla="*/ 1054308 h 1054308"/>
              <a:gd name="connsiteX7" fmla="*/ 2038662 w 2038662"/>
              <a:gd name="connsiteY7" fmla="*/ 1054308 h 105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8662" h="1054308">
                <a:moveTo>
                  <a:pt x="0" y="799475"/>
                </a:moveTo>
                <a:cubicBezTo>
                  <a:pt x="141157" y="448455"/>
                  <a:pt x="282315" y="97435"/>
                  <a:pt x="419725" y="94937"/>
                </a:cubicBezTo>
                <a:cubicBezTo>
                  <a:pt x="557135" y="92439"/>
                  <a:pt x="704538" y="744511"/>
                  <a:pt x="824459" y="784485"/>
                </a:cubicBezTo>
                <a:cubicBezTo>
                  <a:pt x="944380" y="824459"/>
                  <a:pt x="1051809" y="354767"/>
                  <a:pt x="1139252" y="334780"/>
                </a:cubicBezTo>
                <a:cubicBezTo>
                  <a:pt x="1226695" y="314793"/>
                  <a:pt x="1266669" y="709534"/>
                  <a:pt x="1349115" y="664564"/>
                </a:cubicBezTo>
                <a:cubicBezTo>
                  <a:pt x="1431561" y="619594"/>
                  <a:pt x="1519004" y="0"/>
                  <a:pt x="1633928" y="64957"/>
                </a:cubicBezTo>
                <a:cubicBezTo>
                  <a:pt x="1748852" y="129914"/>
                  <a:pt x="2038662" y="1054308"/>
                  <a:pt x="2038662" y="1054308"/>
                </a:cubicBezTo>
                <a:lnTo>
                  <a:pt x="2038662" y="1054308"/>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cxnSp>
        <p:nvCxnSpPr>
          <p:cNvPr id="14" name="13 Conector recto de flecha"/>
          <p:cNvCxnSpPr>
            <a:stCxn id="1026" idx="1"/>
            <a:endCxn id="10" idx="3"/>
          </p:cNvCxnSpPr>
          <p:nvPr/>
        </p:nvCxnSpPr>
        <p:spPr>
          <a:xfrm flipH="1" flipV="1">
            <a:off x="3093720" y="2296886"/>
            <a:ext cx="572185" cy="3549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a:stCxn id="1026" idx="7"/>
            <a:endCxn id="7" idx="1"/>
          </p:cNvCxnSpPr>
          <p:nvPr/>
        </p:nvCxnSpPr>
        <p:spPr>
          <a:xfrm flipV="1">
            <a:off x="5773751" y="2302328"/>
            <a:ext cx="566089" cy="3494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recto de flecha"/>
          <p:cNvCxnSpPr>
            <a:stCxn id="1026" idx="3"/>
            <a:endCxn id="9" idx="3"/>
          </p:cNvCxnSpPr>
          <p:nvPr/>
        </p:nvCxnSpPr>
        <p:spPr>
          <a:xfrm flipH="1">
            <a:off x="3124200" y="3944950"/>
            <a:ext cx="541705" cy="3440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19 Conector recto de flecha"/>
          <p:cNvCxnSpPr>
            <a:endCxn id="8" idx="1"/>
          </p:cNvCxnSpPr>
          <p:nvPr/>
        </p:nvCxnSpPr>
        <p:spPr>
          <a:xfrm>
            <a:off x="5715000" y="3907971"/>
            <a:ext cx="838200" cy="4844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32" name="31 Diagrama"/>
          <p:cNvGraphicFramePr/>
          <p:nvPr/>
        </p:nvGraphicFramePr>
        <p:xfrm>
          <a:off x="1143000" y="4876800"/>
          <a:ext cx="6705600" cy="2057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3 Título"/>
          <p:cNvSpPr>
            <a:spLocks noGrp="1"/>
          </p:cNvSpPr>
          <p:nvPr>
            <p:ph type="title"/>
          </p:nvPr>
        </p:nvSpPr>
        <p:spPr>
          <a:xfrm>
            <a:off x="838200" y="0"/>
            <a:ext cx="7467600" cy="1143000"/>
          </a:xfrm>
        </p:spPr>
        <p:txBody>
          <a:bodyPr anchor="ctr"/>
          <a:lstStyle/>
          <a:p>
            <a:pPr algn="ctr"/>
            <a:r>
              <a:rPr lang="es-EC" dirty="0" smtClean="0"/>
              <a:t>INTRODUCCIÓN</a:t>
            </a:r>
            <a:endParaRPr lang="es-E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CONCLUSIONES</a:t>
            </a:r>
            <a:endParaRPr lang="es-ES" dirty="0"/>
          </a:p>
        </p:txBody>
      </p:sp>
      <p:graphicFrame>
        <p:nvGraphicFramePr>
          <p:cNvPr id="3" name="2 Diagrama"/>
          <p:cNvGraphicFramePr/>
          <p:nvPr/>
        </p:nvGraphicFramePr>
        <p:xfrm>
          <a:off x="228600" y="838200"/>
          <a:ext cx="8686800"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RECOMENDACIONES</a:t>
            </a:r>
            <a:endParaRPr lang="es-ES" dirty="0"/>
          </a:p>
        </p:txBody>
      </p:sp>
      <p:graphicFrame>
        <p:nvGraphicFramePr>
          <p:cNvPr id="3" name="2 Diagrama"/>
          <p:cNvGraphicFramePr/>
          <p:nvPr/>
        </p:nvGraphicFramePr>
        <p:xfrm>
          <a:off x="228600" y="914400"/>
          <a:ext cx="8610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1.gstatic.com/images?q=tbn:ANd9GcRcwe6OXovVrsMebhP4LGWn2DkSvqtYOAxg3_4H80Mo5YAPybfH"/>
          <p:cNvPicPr>
            <a:picLocks noChangeAspect="1" noChangeArrowheads="1"/>
          </p:cNvPicPr>
          <p:nvPr/>
        </p:nvPicPr>
        <p:blipFill>
          <a:blip r:embed="rId2" cstate="print"/>
          <a:srcRect/>
          <a:stretch>
            <a:fillRect/>
          </a:stretch>
        </p:blipFill>
        <p:spPr bwMode="auto">
          <a:xfrm>
            <a:off x="1752600" y="1790700"/>
            <a:ext cx="7239000" cy="30861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0"/>
            <a:ext cx="7467600" cy="1143000"/>
          </a:xfrm>
        </p:spPr>
        <p:txBody>
          <a:bodyPr anchor="ctr"/>
          <a:lstStyle/>
          <a:p>
            <a:pPr algn="ctr"/>
            <a:r>
              <a:rPr lang="es-EC" dirty="0" smtClean="0"/>
              <a:t>INTRODUCCIÓN</a:t>
            </a:r>
            <a:endParaRPr lang="es-ES" dirty="0"/>
          </a:p>
        </p:txBody>
      </p:sp>
      <p:sp>
        <p:nvSpPr>
          <p:cNvPr id="5" name="4 Rectángulo"/>
          <p:cNvSpPr/>
          <p:nvPr/>
        </p:nvSpPr>
        <p:spPr>
          <a:xfrm>
            <a:off x="6324600" y="1457980"/>
            <a:ext cx="236220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400" dirty="0" smtClean="0"/>
              <a:t>escasa </a:t>
            </a:r>
            <a:r>
              <a:rPr lang="es-ES" sz="1400" dirty="0"/>
              <a:t>venta de ropa casual </a:t>
            </a:r>
          </a:p>
        </p:txBody>
      </p:sp>
      <p:sp>
        <p:nvSpPr>
          <p:cNvPr id="11" name="10 Rectángulo"/>
          <p:cNvSpPr/>
          <p:nvPr/>
        </p:nvSpPr>
        <p:spPr>
          <a:xfrm>
            <a:off x="4800600" y="5638800"/>
            <a:ext cx="16002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smtClean="0"/>
              <a:t>determinar </a:t>
            </a:r>
            <a:r>
              <a:rPr lang="es-ES" sz="1400" dirty="0"/>
              <a:t>los factores que desencadenan este suceso</a:t>
            </a:r>
          </a:p>
        </p:txBody>
      </p:sp>
      <p:sp>
        <p:nvSpPr>
          <p:cNvPr id="12" name="11 Flecha izquierda y arriba"/>
          <p:cNvSpPr/>
          <p:nvPr/>
        </p:nvSpPr>
        <p:spPr>
          <a:xfrm rot="5400000">
            <a:off x="1257300" y="2400300"/>
            <a:ext cx="1143000" cy="1066800"/>
          </a:xfrm>
          <a:prstGeom prst="leftUpArrow">
            <a:avLst>
              <a:gd name="adj1" fmla="val 25000"/>
              <a:gd name="adj2" fmla="val 24106"/>
              <a:gd name="adj3"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21506" name="Picture 2" descr="http://static.tumblr.com/020ea08396356fb2eaac759bf2e381aa/jsyhxir/0YPmhge1l/tumblr_static_screen_shot_2013-01-30_at_2.28.06_pm.png"/>
          <p:cNvPicPr>
            <a:picLocks noChangeAspect="1" noChangeArrowheads="1"/>
          </p:cNvPicPr>
          <p:nvPr/>
        </p:nvPicPr>
        <p:blipFill>
          <a:blip r:embed="rId2" cstate="print"/>
          <a:srcRect/>
          <a:stretch>
            <a:fillRect/>
          </a:stretch>
        </p:blipFill>
        <p:spPr bwMode="auto">
          <a:xfrm>
            <a:off x="609600" y="838200"/>
            <a:ext cx="1706831" cy="1447800"/>
          </a:xfrm>
          <a:prstGeom prst="rect">
            <a:avLst/>
          </a:prstGeom>
          <a:noFill/>
        </p:spPr>
      </p:pic>
      <p:sp>
        <p:nvSpPr>
          <p:cNvPr id="13" name="12 Flecha a la derecha con muesca"/>
          <p:cNvSpPr/>
          <p:nvPr/>
        </p:nvSpPr>
        <p:spPr>
          <a:xfrm>
            <a:off x="5334000" y="1524000"/>
            <a:ext cx="685800" cy="3048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14 Rectángulo redondeado"/>
          <p:cNvSpPr/>
          <p:nvPr/>
        </p:nvSpPr>
        <p:spPr>
          <a:xfrm>
            <a:off x="6629400" y="2775613"/>
            <a:ext cx="16002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smtClean="0"/>
              <a:t>Satisfacen las necesidades de consumidores</a:t>
            </a:r>
            <a:endParaRPr lang="es-ES" sz="1400" dirty="0"/>
          </a:p>
        </p:txBody>
      </p:sp>
      <p:sp>
        <p:nvSpPr>
          <p:cNvPr id="16" name="15 Distinto de"/>
          <p:cNvSpPr/>
          <p:nvPr/>
        </p:nvSpPr>
        <p:spPr>
          <a:xfrm>
            <a:off x="5029200" y="3004213"/>
            <a:ext cx="1219200" cy="609600"/>
          </a:xfrm>
          <a:prstGeom prst="mathNotEqua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tx1"/>
              </a:solidFill>
            </a:endParaRPr>
          </a:p>
        </p:txBody>
      </p:sp>
      <p:pic>
        <p:nvPicPr>
          <p:cNvPr id="21513" name="Picture 9"/>
          <p:cNvPicPr>
            <a:picLocks noChangeAspect="1" noChangeArrowheads="1"/>
          </p:cNvPicPr>
          <p:nvPr/>
        </p:nvPicPr>
        <p:blipFill>
          <a:blip r:embed="rId3" cstate="print"/>
          <a:srcRect/>
          <a:stretch>
            <a:fillRect/>
          </a:stretch>
        </p:blipFill>
        <p:spPr bwMode="auto">
          <a:xfrm>
            <a:off x="2895600" y="2470813"/>
            <a:ext cx="1905000" cy="1720187"/>
          </a:xfrm>
          <a:prstGeom prst="rect">
            <a:avLst/>
          </a:prstGeom>
          <a:noFill/>
          <a:ln w="9525">
            <a:noFill/>
            <a:miter lim="800000"/>
            <a:headEnd/>
            <a:tailEnd/>
          </a:ln>
        </p:spPr>
      </p:pic>
      <p:sp>
        <p:nvSpPr>
          <p:cNvPr id="19" name="18 Flecha izquierda"/>
          <p:cNvSpPr/>
          <p:nvPr/>
        </p:nvSpPr>
        <p:spPr>
          <a:xfrm>
            <a:off x="5638800" y="4419600"/>
            <a:ext cx="2362200" cy="8382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400" dirty="0" smtClean="0"/>
              <a:t>Consumidores</a:t>
            </a:r>
            <a:endParaRPr lang="es-ES" sz="1400" dirty="0"/>
          </a:p>
        </p:txBody>
      </p:sp>
      <p:sp>
        <p:nvSpPr>
          <p:cNvPr id="20" name="19 Flecha derecha"/>
          <p:cNvSpPr/>
          <p:nvPr/>
        </p:nvSpPr>
        <p:spPr>
          <a:xfrm>
            <a:off x="1524000" y="4419600"/>
            <a:ext cx="2209800" cy="838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400" dirty="0" smtClean="0"/>
              <a:t>Comerciantes</a:t>
            </a:r>
            <a:endParaRPr lang="es-ES" sz="1400" dirty="0"/>
          </a:p>
        </p:txBody>
      </p:sp>
      <p:sp>
        <p:nvSpPr>
          <p:cNvPr id="21" name="20 CuadroTexto"/>
          <p:cNvSpPr txBox="1"/>
          <p:nvPr/>
        </p:nvSpPr>
        <p:spPr>
          <a:xfrm>
            <a:off x="3886200" y="4648200"/>
            <a:ext cx="16002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1400" dirty="0" smtClean="0"/>
              <a:t>Sin beneficio mutuo</a:t>
            </a:r>
            <a:endParaRPr lang="es-ES" sz="1400" dirty="0"/>
          </a:p>
        </p:txBody>
      </p:sp>
      <p:pic>
        <p:nvPicPr>
          <p:cNvPr id="21515" name="Picture 11" descr="http://planpymes.com/wp-content/uploads/estudio.jpg"/>
          <p:cNvPicPr>
            <a:picLocks noChangeAspect="1" noChangeArrowheads="1"/>
          </p:cNvPicPr>
          <p:nvPr/>
        </p:nvPicPr>
        <p:blipFill>
          <a:blip r:embed="rId4" cstate="print"/>
          <a:srcRect/>
          <a:stretch>
            <a:fillRect/>
          </a:stretch>
        </p:blipFill>
        <p:spPr bwMode="auto">
          <a:xfrm>
            <a:off x="3200400" y="5562600"/>
            <a:ext cx="1146402" cy="1143000"/>
          </a:xfrm>
          <a:prstGeom prst="rect">
            <a:avLst/>
          </a:prstGeom>
          <a:noFill/>
        </p:spPr>
      </p:pic>
      <p:cxnSp>
        <p:nvCxnSpPr>
          <p:cNvPr id="24" name="23 Conector recto"/>
          <p:cNvCxnSpPr/>
          <p:nvPr/>
        </p:nvCxnSpPr>
        <p:spPr>
          <a:xfrm>
            <a:off x="2362200" y="5029200"/>
            <a:ext cx="0" cy="990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24 Conector recto"/>
          <p:cNvCxnSpPr/>
          <p:nvPr/>
        </p:nvCxnSpPr>
        <p:spPr>
          <a:xfrm>
            <a:off x="7239000" y="5029200"/>
            <a:ext cx="0" cy="990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26 Conector recto de flecha"/>
          <p:cNvCxnSpPr/>
          <p:nvPr/>
        </p:nvCxnSpPr>
        <p:spPr>
          <a:xfrm>
            <a:off x="2362200" y="6019800"/>
            <a:ext cx="5334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27 Conector recto de flecha"/>
          <p:cNvCxnSpPr/>
          <p:nvPr/>
        </p:nvCxnSpPr>
        <p:spPr>
          <a:xfrm flipH="1">
            <a:off x="6705600" y="6019800"/>
            <a:ext cx="5334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1" name="30 Rectángulo"/>
          <p:cNvSpPr/>
          <p:nvPr/>
        </p:nvSpPr>
        <p:spPr>
          <a:xfrm>
            <a:off x="3581400" y="1447800"/>
            <a:ext cx="1447800" cy="5334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400" dirty="0" smtClean="0"/>
              <a:t>Variedad de locales</a:t>
            </a:r>
            <a:endParaRPr lang="es-ES" sz="1400" dirty="0"/>
          </a:p>
        </p:txBody>
      </p:sp>
      <p:sp>
        <p:nvSpPr>
          <p:cNvPr id="32" name="31 Flecha a la derecha con muesca"/>
          <p:cNvSpPr/>
          <p:nvPr/>
        </p:nvSpPr>
        <p:spPr>
          <a:xfrm>
            <a:off x="2590800" y="1524000"/>
            <a:ext cx="685800" cy="304800"/>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INTRODUCCIÓN</a:t>
            </a:r>
            <a:endParaRPr lang="es-ES" dirty="0"/>
          </a:p>
        </p:txBody>
      </p:sp>
      <p:pic>
        <p:nvPicPr>
          <p:cNvPr id="20482" name="Picture 2" descr="http://www.economiasolidaria.org/files/imagecache/image_node/constitucionecuador2.JPG"/>
          <p:cNvPicPr>
            <a:picLocks noChangeAspect="1" noChangeArrowheads="1"/>
          </p:cNvPicPr>
          <p:nvPr/>
        </p:nvPicPr>
        <p:blipFill>
          <a:blip r:embed="rId2" cstate="print"/>
          <a:srcRect t="10042" b="12971"/>
          <a:stretch>
            <a:fillRect/>
          </a:stretch>
        </p:blipFill>
        <p:spPr bwMode="auto">
          <a:xfrm>
            <a:off x="1434548" y="1219200"/>
            <a:ext cx="2070652" cy="1905000"/>
          </a:xfrm>
          <a:prstGeom prst="rect">
            <a:avLst/>
          </a:prstGeom>
          <a:noFill/>
        </p:spPr>
      </p:pic>
      <p:graphicFrame>
        <p:nvGraphicFramePr>
          <p:cNvPr id="5" name="4 Diagrama"/>
          <p:cNvGraphicFramePr/>
          <p:nvPr/>
        </p:nvGraphicFramePr>
        <p:xfrm>
          <a:off x="4419600" y="1219200"/>
          <a:ext cx="3352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819400" y="3505200"/>
            <a:ext cx="3124200" cy="369332"/>
          </a:xfrm>
          <a:prstGeom prst="rect">
            <a:avLst/>
          </a:prstGeom>
          <a:noFill/>
        </p:spPr>
        <p:txBody>
          <a:bodyPr wrap="square" rtlCol="0">
            <a:spAutoFit/>
          </a:bodyPr>
          <a:lstStyle/>
          <a:p>
            <a:pPr algn="ctr"/>
            <a:r>
              <a:rPr lang="es-EC" dirty="0" smtClean="0"/>
              <a:t>Plan Nacional del Buen Vivir</a:t>
            </a:r>
            <a:endParaRPr lang="es-ES" dirty="0"/>
          </a:p>
        </p:txBody>
      </p:sp>
      <p:graphicFrame>
        <p:nvGraphicFramePr>
          <p:cNvPr id="7" name="6 Diagrama"/>
          <p:cNvGraphicFramePr/>
          <p:nvPr/>
        </p:nvGraphicFramePr>
        <p:xfrm>
          <a:off x="152400" y="4343400"/>
          <a:ext cx="2209800" cy="129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7 Diagrama"/>
          <p:cNvGraphicFramePr/>
          <p:nvPr/>
        </p:nvGraphicFramePr>
        <p:xfrm>
          <a:off x="2590800" y="4572000"/>
          <a:ext cx="12954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8 Diagrama"/>
          <p:cNvGraphicFramePr/>
          <p:nvPr/>
        </p:nvGraphicFramePr>
        <p:xfrm>
          <a:off x="3810000" y="4419600"/>
          <a:ext cx="2590800" cy="1143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9 Diagrama"/>
          <p:cNvGraphicFramePr/>
          <p:nvPr/>
        </p:nvGraphicFramePr>
        <p:xfrm>
          <a:off x="6477000" y="4419600"/>
          <a:ext cx="2133600" cy="1905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0483" name="Picture 3"/>
          <p:cNvPicPr>
            <a:picLocks noChangeAspect="1" noChangeArrowheads="1"/>
          </p:cNvPicPr>
          <p:nvPr/>
        </p:nvPicPr>
        <p:blipFill>
          <a:blip r:embed="rId28" cstate="print"/>
          <a:srcRect/>
          <a:stretch>
            <a:fillRect/>
          </a:stretch>
        </p:blipFill>
        <p:spPr bwMode="auto">
          <a:xfrm>
            <a:off x="5029199" y="5791200"/>
            <a:ext cx="1018903" cy="914400"/>
          </a:xfrm>
          <a:prstGeom prst="rect">
            <a:avLst/>
          </a:prstGeom>
          <a:noFill/>
          <a:ln w="9525">
            <a:noFill/>
            <a:miter lim="800000"/>
            <a:headEnd/>
            <a:tailEnd/>
          </a:ln>
        </p:spPr>
      </p:pic>
      <p:pic>
        <p:nvPicPr>
          <p:cNvPr id="20484" name="Picture 4"/>
          <p:cNvPicPr>
            <a:picLocks noChangeAspect="1" noChangeArrowheads="1"/>
          </p:cNvPicPr>
          <p:nvPr/>
        </p:nvPicPr>
        <p:blipFill>
          <a:blip r:embed="rId29" cstate="print"/>
          <a:srcRect/>
          <a:stretch>
            <a:fillRect/>
          </a:stretch>
        </p:blipFill>
        <p:spPr bwMode="auto">
          <a:xfrm>
            <a:off x="1066800" y="5754624"/>
            <a:ext cx="990600" cy="9509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S" dirty="0" smtClean="0"/>
              <a:t>OBJETIVOS</a:t>
            </a:r>
            <a:endParaRPr lang="es-ES" dirty="0"/>
          </a:p>
        </p:txBody>
      </p:sp>
      <p:graphicFrame>
        <p:nvGraphicFramePr>
          <p:cNvPr id="4" name="3 Marcador de contenido"/>
          <p:cNvGraphicFramePr>
            <a:graphicFrameLocks/>
          </p:cNvGraphicFramePr>
          <p:nvPr/>
        </p:nvGraphicFramePr>
        <p:xfrm>
          <a:off x="914400" y="1524000"/>
          <a:ext cx="7186634" cy="42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definicion.mx/wp-content/uploads/2013/03/objetivo.jpg"/>
          <p:cNvPicPr>
            <a:picLocks noChangeAspect="1" noChangeArrowheads="1"/>
          </p:cNvPicPr>
          <p:nvPr/>
        </p:nvPicPr>
        <p:blipFill>
          <a:blip r:embed="rId7" cstate="print"/>
          <a:srcRect/>
          <a:stretch>
            <a:fillRect/>
          </a:stretch>
        </p:blipFill>
        <p:spPr bwMode="auto">
          <a:xfrm>
            <a:off x="1219200" y="3124200"/>
            <a:ext cx="2057400" cy="2057400"/>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nolandia.es/wp-content/uploads/2012/06/objetivo.jpg"/>
          <p:cNvPicPr>
            <a:picLocks noChangeAspect="1" noChangeArrowheads="1"/>
          </p:cNvPicPr>
          <p:nvPr/>
        </p:nvPicPr>
        <p:blipFill>
          <a:blip r:embed="rId2" cstate="print"/>
          <a:srcRect/>
          <a:stretch>
            <a:fillRect/>
          </a:stretch>
        </p:blipFill>
        <p:spPr bwMode="auto">
          <a:xfrm>
            <a:off x="6019800" y="228600"/>
            <a:ext cx="2762250" cy="2453391"/>
          </a:xfrm>
          <a:prstGeom prst="rect">
            <a:avLst/>
          </a:prstGeom>
          <a:noFill/>
        </p:spPr>
      </p:pic>
      <p:sp>
        <p:nvSpPr>
          <p:cNvPr id="2" name="1 Título"/>
          <p:cNvSpPr>
            <a:spLocks noGrp="1"/>
          </p:cNvSpPr>
          <p:nvPr>
            <p:ph type="title"/>
          </p:nvPr>
        </p:nvSpPr>
        <p:spPr>
          <a:xfrm>
            <a:off x="457200" y="0"/>
            <a:ext cx="7467600" cy="1143000"/>
          </a:xfrm>
        </p:spPr>
        <p:txBody>
          <a:bodyPr anchor="ctr"/>
          <a:lstStyle/>
          <a:p>
            <a:pPr algn="ctr"/>
            <a:r>
              <a:rPr lang="es-EC" dirty="0" smtClean="0"/>
              <a:t>OBJETIVOS</a:t>
            </a:r>
            <a:endParaRPr lang="es-ES" dirty="0"/>
          </a:p>
        </p:txBody>
      </p:sp>
      <p:graphicFrame>
        <p:nvGraphicFramePr>
          <p:cNvPr id="3" name="2 Diagrama"/>
          <p:cNvGraphicFramePr/>
          <p:nvPr/>
        </p:nvGraphicFramePr>
        <p:xfrm>
          <a:off x="990600" y="2362200"/>
          <a:ext cx="61722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nvGraphicFramePr>
        <p:xfrm>
          <a:off x="1066800" y="3733800"/>
          <a:ext cx="60960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4 Diagrama"/>
          <p:cNvGraphicFramePr/>
          <p:nvPr/>
        </p:nvGraphicFramePr>
        <p:xfrm>
          <a:off x="1066800" y="4953000"/>
          <a:ext cx="7620000" cy="914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6 Pentágono"/>
          <p:cNvSpPr/>
          <p:nvPr/>
        </p:nvSpPr>
        <p:spPr>
          <a:xfrm>
            <a:off x="381000" y="990600"/>
            <a:ext cx="3200400" cy="762000"/>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2400" dirty="0" smtClean="0"/>
              <a:t>Objetivos Específicos</a:t>
            </a:r>
            <a:endParaRPr lang="es-ES" sz="24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OBJETIVOS</a:t>
            </a:r>
            <a:endParaRPr lang="es-ES" dirty="0"/>
          </a:p>
        </p:txBody>
      </p:sp>
      <p:sp>
        <p:nvSpPr>
          <p:cNvPr id="3" name="2 Pentágono"/>
          <p:cNvSpPr/>
          <p:nvPr/>
        </p:nvSpPr>
        <p:spPr>
          <a:xfrm>
            <a:off x="381000" y="1143000"/>
            <a:ext cx="3200400" cy="762000"/>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2400" dirty="0" smtClean="0"/>
              <a:t>Objetivos Específicos</a:t>
            </a:r>
            <a:endParaRPr lang="es-ES" sz="2400" dirty="0"/>
          </a:p>
        </p:txBody>
      </p:sp>
      <p:graphicFrame>
        <p:nvGraphicFramePr>
          <p:cNvPr id="4" name="3 Diagrama"/>
          <p:cNvGraphicFramePr/>
          <p:nvPr/>
        </p:nvGraphicFramePr>
        <p:xfrm>
          <a:off x="914400" y="2286000"/>
          <a:ext cx="7620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990600" y="4038600"/>
          <a:ext cx="7467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http://innolandia.es/wp-content/uploads/2012/06/objetivo.jpg"/>
          <p:cNvPicPr>
            <a:picLocks noChangeAspect="1" noChangeArrowheads="1"/>
          </p:cNvPicPr>
          <p:nvPr/>
        </p:nvPicPr>
        <p:blipFill>
          <a:blip r:embed="rId12" cstate="print"/>
          <a:srcRect/>
          <a:stretch>
            <a:fillRect/>
          </a:stretch>
        </p:blipFill>
        <p:spPr bwMode="auto">
          <a:xfrm>
            <a:off x="6324600" y="304800"/>
            <a:ext cx="2161700" cy="1919991"/>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chor="ctr"/>
          <a:lstStyle/>
          <a:p>
            <a:pPr algn="ctr"/>
            <a:r>
              <a:rPr lang="es-EC" dirty="0" smtClean="0"/>
              <a:t>HIPÓTESIS</a:t>
            </a:r>
            <a:endParaRPr lang="es-ES" dirty="0"/>
          </a:p>
        </p:txBody>
      </p:sp>
      <p:graphicFrame>
        <p:nvGraphicFramePr>
          <p:cNvPr id="3" name="3 Marcador de contenido"/>
          <p:cNvGraphicFramePr>
            <a:graphicFrameLocks/>
          </p:cNvGraphicFramePr>
          <p:nvPr/>
        </p:nvGraphicFramePr>
        <p:xfrm>
          <a:off x="914400" y="1524000"/>
          <a:ext cx="7186634" cy="42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descr="http://4.bp.blogspot.com/-27CRDciVy-I/UWGfKtxjV6I/AAAAAAAAAGM/_p52n4HUUHY/s1600/que.png"/>
          <p:cNvPicPr>
            <a:picLocks noChangeAspect="1" noChangeArrowheads="1"/>
          </p:cNvPicPr>
          <p:nvPr/>
        </p:nvPicPr>
        <p:blipFill>
          <a:blip r:embed="rId7" cstate="print"/>
          <a:srcRect l="10118" r="13994"/>
          <a:stretch>
            <a:fillRect/>
          </a:stretch>
        </p:blipFill>
        <p:spPr bwMode="auto">
          <a:xfrm>
            <a:off x="1066800" y="3124200"/>
            <a:ext cx="2286000" cy="203835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4.bp.blogspot.com/-YbOyE5GuBRI/UFk-IdmR3gI/AAAAAAAAAKo/Ce1IGLZ_J6E/s320/que-es-una-hipotesis.JPG"/>
          <p:cNvPicPr>
            <a:picLocks noChangeAspect="1" noChangeArrowheads="1"/>
          </p:cNvPicPr>
          <p:nvPr/>
        </p:nvPicPr>
        <p:blipFill>
          <a:blip r:embed="rId2" cstate="print"/>
          <a:srcRect/>
          <a:stretch>
            <a:fillRect/>
          </a:stretch>
        </p:blipFill>
        <p:spPr bwMode="auto">
          <a:xfrm>
            <a:off x="5943600" y="228600"/>
            <a:ext cx="2362200" cy="2177654"/>
          </a:xfrm>
          <a:prstGeom prst="rect">
            <a:avLst/>
          </a:prstGeom>
          <a:noFill/>
        </p:spPr>
      </p:pic>
      <p:sp>
        <p:nvSpPr>
          <p:cNvPr id="2" name="1 Título"/>
          <p:cNvSpPr>
            <a:spLocks noGrp="1"/>
          </p:cNvSpPr>
          <p:nvPr>
            <p:ph type="title"/>
          </p:nvPr>
        </p:nvSpPr>
        <p:spPr>
          <a:xfrm>
            <a:off x="457200" y="0"/>
            <a:ext cx="7467600" cy="1143000"/>
          </a:xfrm>
        </p:spPr>
        <p:txBody>
          <a:bodyPr anchor="ctr"/>
          <a:lstStyle/>
          <a:p>
            <a:pPr algn="ctr"/>
            <a:r>
              <a:rPr lang="es-EC" dirty="0" smtClean="0"/>
              <a:t>HIPÓTESIS</a:t>
            </a:r>
            <a:endParaRPr lang="es-ES" dirty="0"/>
          </a:p>
        </p:txBody>
      </p:sp>
      <p:graphicFrame>
        <p:nvGraphicFramePr>
          <p:cNvPr id="4" name="3 Diagrama"/>
          <p:cNvGraphicFramePr/>
          <p:nvPr/>
        </p:nvGraphicFramePr>
        <p:xfrm>
          <a:off x="533400" y="2057400"/>
          <a:ext cx="80010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533400" y="3581400"/>
          <a:ext cx="80010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5 Diagrama"/>
          <p:cNvGraphicFramePr/>
          <p:nvPr/>
        </p:nvGraphicFramePr>
        <p:xfrm>
          <a:off x="533400" y="5257800"/>
          <a:ext cx="80010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6 Pentágono"/>
          <p:cNvSpPr/>
          <p:nvPr/>
        </p:nvSpPr>
        <p:spPr>
          <a:xfrm>
            <a:off x="685800" y="914400"/>
            <a:ext cx="3200400" cy="91440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dirty="0" smtClean="0"/>
              <a:t>Hipótesis Específicas</a:t>
            </a:r>
            <a:endParaRPr lang="es-ES" sz="2400" dirty="0"/>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15369</TotalTime>
  <Words>1590</Words>
  <Application>Microsoft Office PowerPoint</Application>
  <PresentationFormat>Presentación en pantalla (4:3)</PresentationFormat>
  <Paragraphs>256</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Mirador</vt:lpstr>
      <vt:lpstr>Diapositiva 1</vt:lpstr>
      <vt:lpstr>INTRODUCCIÓN</vt:lpstr>
      <vt:lpstr>INTRODUCCIÓN</vt:lpstr>
      <vt:lpstr>INTRODUCCIÓN</vt:lpstr>
      <vt:lpstr>OBJETIVOS</vt:lpstr>
      <vt:lpstr>OBJETIVOS</vt:lpstr>
      <vt:lpstr>OBJETIVOS</vt:lpstr>
      <vt:lpstr>HIPÓTESIS</vt:lpstr>
      <vt:lpstr>HIPÓTESIS</vt:lpstr>
      <vt:lpstr>HIPÓTESIS</vt:lpstr>
      <vt:lpstr>METODOLOGÍA</vt:lpstr>
      <vt:lpstr>ESTUDIO DE MERCADO</vt:lpstr>
      <vt:lpstr>ESTUDIO DE MERCADO</vt:lpstr>
      <vt:lpstr>ESTUDIO DE MERCADO</vt:lpstr>
      <vt:lpstr>ESTUDIO DE MERCADO</vt:lpstr>
      <vt:lpstr>ESTUDIO DE MERCADO</vt:lpstr>
      <vt:lpstr>ESTUDIO DE MERCADO</vt:lpstr>
      <vt:lpstr>ESTUDIO DE MERCADO</vt:lpstr>
      <vt:lpstr>ESTUDIO DE MERCADO</vt:lpstr>
      <vt:lpstr>CONCLUSIONES</vt:lpstr>
      <vt:lpstr>RECOMENDACIONES</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Owner</dc:creator>
  <cp:lastModifiedBy>Owner</cp:lastModifiedBy>
  <cp:revision>31</cp:revision>
  <dcterms:created xsi:type="dcterms:W3CDTF">2014-02-10T17:46:16Z</dcterms:created>
  <dcterms:modified xsi:type="dcterms:W3CDTF">2014-04-09T22:26:14Z</dcterms:modified>
</cp:coreProperties>
</file>