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7" r:id="rId5"/>
    <p:sldId id="259" r:id="rId6"/>
    <p:sldId id="289" r:id="rId7"/>
    <p:sldId id="290" r:id="rId8"/>
    <p:sldId id="291" r:id="rId9"/>
    <p:sldId id="292" r:id="rId10"/>
    <p:sldId id="270" r:id="rId11"/>
    <p:sldId id="277" r:id="rId12"/>
    <p:sldId id="278" r:id="rId13"/>
    <p:sldId id="264" r:id="rId14"/>
    <p:sldId id="265" r:id="rId15"/>
    <p:sldId id="279" r:id="rId16"/>
    <p:sldId id="280" r:id="rId17"/>
    <p:sldId id="281" r:id="rId18"/>
    <p:sldId id="282" r:id="rId19"/>
    <p:sldId id="283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6FA39-31AC-47C5-8B7B-D46816786498}" type="doc">
      <dgm:prSet loTypeId="urn:microsoft.com/office/officeart/2005/8/layout/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692C17E8-CA6E-4154-AB81-55C40F93EBAE}">
      <dgm:prSet phldrT="[Texto]"/>
      <dgm:spPr/>
      <dgm:t>
        <a:bodyPr/>
        <a:lstStyle/>
        <a:p>
          <a:r>
            <a:rPr lang="es-EC" dirty="0" smtClean="0"/>
            <a:t>Fundada 1964</a:t>
          </a:r>
          <a:endParaRPr lang="es-ES" dirty="0"/>
        </a:p>
      </dgm:t>
    </dgm:pt>
    <dgm:pt modelId="{A89E18C6-2551-4300-B82D-E36CFFD6F359}" type="parTrans" cxnId="{F660FFD3-5A2D-4FFD-9258-4170B3969CF0}">
      <dgm:prSet/>
      <dgm:spPr/>
      <dgm:t>
        <a:bodyPr/>
        <a:lstStyle/>
        <a:p>
          <a:endParaRPr lang="es-ES"/>
        </a:p>
      </dgm:t>
    </dgm:pt>
    <dgm:pt modelId="{0283A952-821E-40C2-9059-0A709AB3E205}" type="sibTrans" cxnId="{F660FFD3-5A2D-4FFD-9258-4170B3969CF0}">
      <dgm:prSet/>
      <dgm:spPr/>
      <dgm:t>
        <a:bodyPr/>
        <a:lstStyle/>
        <a:p>
          <a:endParaRPr lang="es-ES" dirty="0"/>
        </a:p>
      </dgm:t>
    </dgm:pt>
    <dgm:pt modelId="{10C3D905-EE0B-403D-B922-28BBA924B994}">
      <dgm:prSet phldrT="[Texto]"/>
      <dgm:spPr/>
      <dgm:t>
        <a:bodyPr/>
        <a:lstStyle/>
        <a:p>
          <a:r>
            <a:rPr lang="es-EC" dirty="0" smtClean="0"/>
            <a:t>650 mil metros lineales</a:t>
          </a:r>
          <a:endParaRPr lang="es-ES" dirty="0"/>
        </a:p>
      </dgm:t>
    </dgm:pt>
    <dgm:pt modelId="{5E26D506-C5BF-4977-A828-7EC99A29D016}" type="parTrans" cxnId="{A97DD458-5648-408C-842E-944850963969}">
      <dgm:prSet/>
      <dgm:spPr/>
      <dgm:t>
        <a:bodyPr/>
        <a:lstStyle/>
        <a:p>
          <a:endParaRPr lang="es-ES"/>
        </a:p>
      </dgm:t>
    </dgm:pt>
    <dgm:pt modelId="{584BF9FF-12B9-4328-A00C-76C8499D7586}" type="sibTrans" cxnId="{A97DD458-5648-408C-842E-944850963969}">
      <dgm:prSet/>
      <dgm:spPr/>
      <dgm:t>
        <a:bodyPr/>
        <a:lstStyle/>
        <a:p>
          <a:endParaRPr lang="es-ES" dirty="0"/>
        </a:p>
      </dgm:t>
    </dgm:pt>
    <dgm:pt modelId="{98D4C077-318C-4173-BF2C-B6FFD7F25A0C}">
      <dgm:prSet phldrT="[Texto]"/>
      <dgm:spPr/>
      <dgm:t>
        <a:bodyPr/>
        <a:lstStyle/>
        <a:p>
          <a:r>
            <a:rPr lang="es-EC" dirty="0" smtClean="0"/>
            <a:t>Capacidad de Producción 1´280 000</a:t>
          </a:r>
          <a:endParaRPr lang="es-ES" dirty="0"/>
        </a:p>
      </dgm:t>
    </dgm:pt>
    <dgm:pt modelId="{75212730-A6EC-41B1-92F7-DBCDC2DB9AD0}" type="parTrans" cxnId="{9A6895B7-77F8-42D2-9A03-E52DCBC4D1CA}">
      <dgm:prSet/>
      <dgm:spPr/>
      <dgm:t>
        <a:bodyPr/>
        <a:lstStyle/>
        <a:p>
          <a:endParaRPr lang="es-ES"/>
        </a:p>
      </dgm:t>
    </dgm:pt>
    <dgm:pt modelId="{41056C2D-8642-42B1-9498-BEA714F14562}" type="sibTrans" cxnId="{9A6895B7-77F8-42D2-9A03-E52DCBC4D1CA}">
      <dgm:prSet/>
      <dgm:spPr/>
      <dgm:t>
        <a:bodyPr/>
        <a:lstStyle/>
        <a:p>
          <a:endParaRPr lang="es-ES" dirty="0"/>
        </a:p>
      </dgm:t>
    </dgm:pt>
    <dgm:pt modelId="{2784DC62-CD8B-414A-8EA6-FD1D8DA3F2E5}">
      <dgm:prSet phldrT="[Texto]"/>
      <dgm:spPr/>
      <dgm:t>
        <a:bodyPr/>
        <a:lstStyle/>
        <a:p>
          <a:r>
            <a:rPr lang="es-EC" dirty="0" smtClean="0"/>
            <a:t>25%-Exportación</a:t>
          </a:r>
          <a:endParaRPr lang="es-ES" dirty="0"/>
        </a:p>
      </dgm:t>
    </dgm:pt>
    <dgm:pt modelId="{CD3E1418-337F-4477-B458-562763334CD5}" type="parTrans" cxnId="{0BFA719E-4CD0-409F-85B1-3F7418AD33EC}">
      <dgm:prSet/>
      <dgm:spPr/>
      <dgm:t>
        <a:bodyPr/>
        <a:lstStyle/>
        <a:p>
          <a:endParaRPr lang="es-ES"/>
        </a:p>
      </dgm:t>
    </dgm:pt>
    <dgm:pt modelId="{FB6FFFD8-2AFE-4F71-B35A-65D59D325AA4}" type="sibTrans" cxnId="{0BFA719E-4CD0-409F-85B1-3F7418AD33EC}">
      <dgm:prSet/>
      <dgm:spPr/>
      <dgm:t>
        <a:bodyPr/>
        <a:lstStyle/>
        <a:p>
          <a:endParaRPr lang="es-ES" dirty="0"/>
        </a:p>
      </dgm:t>
    </dgm:pt>
    <dgm:pt modelId="{09C85B52-4E35-422C-B61F-035A8E52AD19}">
      <dgm:prSet phldrT="[Texto]"/>
      <dgm:spPr/>
      <dgm:t>
        <a:bodyPr/>
        <a:lstStyle/>
        <a:p>
          <a:r>
            <a:rPr lang="es-EC" dirty="0" smtClean="0"/>
            <a:t>Ventas $67 mil</a:t>
          </a:r>
          <a:endParaRPr lang="es-ES" dirty="0"/>
        </a:p>
      </dgm:t>
    </dgm:pt>
    <dgm:pt modelId="{0127AB33-676A-46A9-89B6-061029005C24}" type="parTrans" cxnId="{02546EE9-B717-488A-A5C1-F51C835DCEAF}">
      <dgm:prSet/>
      <dgm:spPr/>
      <dgm:t>
        <a:bodyPr/>
        <a:lstStyle/>
        <a:p>
          <a:endParaRPr lang="es-ES"/>
        </a:p>
      </dgm:t>
    </dgm:pt>
    <dgm:pt modelId="{9A45BD9A-1ED8-4739-B90E-4572AA58EA27}" type="sibTrans" cxnId="{02546EE9-B717-488A-A5C1-F51C835DCEAF}">
      <dgm:prSet/>
      <dgm:spPr/>
      <dgm:t>
        <a:bodyPr/>
        <a:lstStyle/>
        <a:p>
          <a:endParaRPr lang="es-ES" dirty="0"/>
        </a:p>
      </dgm:t>
    </dgm:pt>
    <dgm:pt modelId="{B316DB99-1576-43D6-A64C-9D0AA6ACBA9B}">
      <dgm:prSet phldrT="[Texto]"/>
      <dgm:spPr/>
      <dgm:t>
        <a:bodyPr/>
        <a:lstStyle/>
        <a:p>
          <a:r>
            <a:rPr lang="es-EC" dirty="0" smtClean="0"/>
            <a:t>3-4 semanas de Producción</a:t>
          </a:r>
          <a:endParaRPr lang="es-ES" dirty="0"/>
        </a:p>
      </dgm:t>
    </dgm:pt>
    <dgm:pt modelId="{C2FF6F5A-F36E-4738-B654-B8963B5039AA}" type="parTrans" cxnId="{95233E6B-17B8-4F99-A3FF-652FF9C4FFD9}">
      <dgm:prSet/>
      <dgm:spPr/>
      <dgm:t>
        <a:bodyPr/>
        <a:lstStyle/>
        <a:p>
          <a:endParaRPr lang="es-ES"/>
        </a:p>
      </dgm:t>
    </dgm:pt>
    <dgm:pt modelId="{645F4C76-ABA9-4382-9804-928F7852AC12}" type="sibTrans" cxnId="{95233E6B-17B8-4F99-A3FF-652FF9C4FFD9}">
      <dgm:prSet/>
      <dgm:spPr/>
      <dgm:t>
        <a:bodyPr/>
        <a:lstStyle/>
        <a:p>
          <a:endParaRPr lang="es-ES" dirty="0"/>
        </a:p>
      </dgm:t>
    </dgm:pt>
    <dgm:pt modelId="{DA580879-4193-4A36-899E-9C1F9C6439D2}">
      <dgm:prSet phldrT="[Texto]"/>
      <dgm:spPr/>
      <dgm:t>
        <a:bodyPr/>
        <a:lstStyle/>
        <a:p>
          <a:r>
            <a:rPr lang="es-EC" b="0" i="0" dirty="0" smtClean="0"/>
            <a:t>Producción de Telas de Poliéster-Producción de Telas de Algodón y mezclas</a:t>
          </a:r>
          <a:endParaRPr lang="es-ES" b="0" i="0" dirty="0"/>
        </a:p>
      </dgm:t>
    </dgm:pt>
    <dgm:pt modelId="{2AB56CF7-6A24-4DBC-BEE9-3F2B202E4262}" type="parTrans" cxnId="{52A59300-97B9-4E48-BF75-E9C235CA2D0B}">
      <dgm:prSet/>
      <dgm:spPr/>
      <dgm:t>
        <a:bodyPr/>
        <a:lstStyle/>
        <a:p>
          <a:endParaRPr lang="es-ES"/>
        </a:p>
      </dgm:t>
    </dgm:pt>
    <dgm:pt modelId="{03B98437-3427-4428-AEA3-DF63D8CEAE5E}" type="sibTrans" cxnId="{52A59300-97B9-4E48-BF75-E9C235CA2D0B}">
      <dgm:prSet/>
      <dgm:spPr/>
      <dgm:t>
        <a:bodyPr/>
        <a:lstStyle/>
        <a:p>
          <a:endParaRPr lang="es-ES" dirty="0"/>
        </a:p>
      </dgm:t>
    </dgm:pt>
    <dgm:pt modelId="{03C6F179-F9E1-4DD8-B544-3BD3A70710CC}">
      <dgm:prSet phldrT="[Texto]"/>
      <dgm:spPr/>
      <dgm:t>
        <a:bodyPr/>
        <a:lstStyle/>
        <a:p>
          <a:r>
            <a:rPr lang="es-EC" b="0" i="0" dirty="0" smtClean="0"/>
            <a:t>280 empleados</a:t>
          </a:r>
          <a:endParaRPr lang="es-ES" b="0" i="0" dirty="0"/>
        </a:p>
      </dgm:t>
    </dgm:pt>
    <dgm:pt modelId="{85B73C98-76C3-47CE-A36C-BF155BEC1D36}" type="parTrans" cxnId="{5256090C-5EF1-489B-9D64-D8CAB873B762}">
      <dgm:prSet/>
      <dgm:spPr/>
      <dgm:t>
        <a:bodyPr/>
        <a:lstStyle/>
        <a:p>
          <a:endParaRPr lang="es-EC"/>
        </a:p>
      </dgm:t>
    </dgm:pt>
    <dgm:pt modelId="{0206294B-62B1-44D2-9327-F8DEFD253D35}" type="sibTrans" cxnId="{5256090C-5EF1-489B-9D64-D8CAB873B762}">
      <dgm:prSet/>
      <dgm:spPr/>
      <dgm:t>
        <a:bodyPr/>
        <a:lstStyle/>
        <a:p>
          <a:endParaRPr lang="es-EC"/>
        </a:p>
      </dgm:t>
    </dgm:pt>
    <dgm:pt modelId="{D3879481-BA0A-4547-BA63-55B62A2715E5}" type="pres">
      <dgm:prSet presAssocID="{F766FA39-31AC-47C5-8B7B-D468167864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FF7C37-6370-4F55-B238-22543A4E4D92}" type="pres">
      <dgm:prSet presAssocID="{692C17E8-CA6E-4154-AB81-55C40F93EBA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F10E6-1B86-46C4-8FBB-0079F6B2673A}" type="pres">
      <dgm:prSet presAssocID="{0283A952-821E-40C2-9059-0A709AB3E205}" presName="sibTrans" presStyleLbl="sibTrans2D1" presStyleIdx="0" presStyleCnt="7"/>
      <dgm:spPr/>
      <dgm:t>
        <a:bodyPr/>
        <a:lstStyle/>
        <a:p>
          <a:endParaRPr lang="es-ES"/>
        </a:p>
      </dgm:t>
    </dgm:pt>
    <dgm:pt modelId="{F7925E77-5731-4A2F-9524-B3DD624A8DB7}" type="pres">
      <dgm:prSet presAssocID="{0283A952-821E-40C2-9059-0A709AB3E205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7B9A5FF2-2A2A-4FB2-AA8D-2678B690DA6B}" type="pres">
      <dgm:prSet presAssocID="{10C3D905-EE0B-403D-B922-28BBA924B99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DC27D-8EF2-41CF-B902-9722A3D1E254}" type="pres">
      <dgm:prSet presAssocID="{584BF9FF-12B9-4328-A00C-76C8499D7586}" presName="sibTrans" presStyleLbl="sibTrans2D1" presStyleIdx="1" presStyleCnt="7"/>
      <dgm:spPr/>
      <dgm:t>
        <a:bodyPr/>
        <a:lstStyle/>
        <a:p>
          <a:endParaRPr lang="es-ES"/>
        </a:p>
      </dgm:t>
    </dgm:pt>
    <dgm:pt modelId="{525EB8A3-FD75-4103-9C06-A57383234782}" type="pres">
      <dgm:prSet presAssocID="{584BF9FF-12B9-4328-A00C-76C8499D7586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54C8A25F-6C4B-40DF-BEC3-D3698727F726}" type="pres">
      <dgm:prSet presAssocID="{98D4C077-318C-4173-BF2C-B6FFD7F25A0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E824E6-8F95-4ADD-9079-BE73D5F71671}" type="pres">
      <dgm:prSet presAssocID="{41056C2D-8642-42B1-9498-BEA714F14562}" presName="sibTrans" presStyleLbl="sibTrans2D1" presStyleIdx="2" presStyleCnt="7"/>
      <dgm:spPr/>
      <dgm:t>
        <a:bodyPr/>
        <a:lstStyle/>
        <a:p>
          <a:endParaRPr lang="es-ES"/>
        </a:p>
      </dgm:t>
    </dgm:pt>
    <dgm:pt modelId="{3310CA79-1C59-4738-8CD2-8FBEA92CA452}" type="pres">
      <dgm:prSet presAssocID="{41056C2D-8642-42B1-9498-BEA714F14562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7F048D39-9C04-4ED1-A7F7-5F2DB106D7A7}" type="pres">
      <dgm:prSet presAssocID="{2784DC62-CD8B-414A-8EA6-FD1D8DA3F2E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5CD68-DC6D-449F-AE5B-5A56AA1B038D}" type="pres">
      <dgm:prSet presAssocID="{FB6FFFD8-2AFE-4F71-B35A-65D59D325AA4}" presName="sibTrans" presStyleLbl="sibTrans2D1" presStyleIdx="3" presStyleCnt="7"/>
      <dgm:spPr/>
      <dgm:t>
        <a:bodyPr/>
        <a:lstStyle/>
        <a:p>
          <a:endParaRPr lang="es-ES"/>
        </a:p>
      </dgm:t>
    </dgm:pt>
    <dgm:pt modelId="{7C566DC7-CEEE-445F-9993-95A2B704E7E6}" type="pres">
      <dgm:prSet presAssocID="{FB6FFFD8-2AFE-4F71-B35A-65D59D325AA4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1399AAC2-3602-4900-8D02-80DC0A273076}" type="pres">
      <dgm:prSet presAssocID="{09C85B52-4E35-422C-B61F-035A8E52AD1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D4A9EF-5FDC-40DB-9F74-362688F8F813}" type="pres">
      <dgm:prSet presAssocID="{9A45BD9A-1ED8-4739-B90E-4572AA58EA27}" presName="sibTrans" presStyleLbl="sibTrans2D1" presStyleIdx="4" presStyleCnt="7"/>
      <dgm:spPr/>
      <dgm:t>
        <a:bodyPr/>
        <a:lstStyle/>
        <a:p>
          <a:endParaRPr lang="es-ES"/>
        </a:p>
      </dgm:t>
    </dgm:pt>
    <dgm:pt modelId="{E72AB83A-2C99-435F-B625-7A2DABFB9B83}" type="pres">
      <dgm:prSet presAssocID="{9A45BD9A-1ED8-4739-B90E-4572AA58EA27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D2BD00EB-904B-4495-8B47-FBD51CCD7D59}" type="pres">
      <dgm:prSet presAssocID="{B316DB99-1576-43D6-A64C-9D0AA6ACBA9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CD0860-2999-4900-83A4-3CACF48CDB67}" type="pres">
      <dgm:prSet presAssocID="{645F4C76-ABA9-4382-9804-928F7852AC12}" presName="sibTrans" presStyleLbl="sibTrans2D1" presStyleIdx="5" presStyleCnt="7"/>
      <dgm:spPr/>
      <dgm:t>
        <a:bodyPr/>
        <a:lstStyle/>
        <a:p>
          <a:endParaRPr lang="es-ES"/>
        </a:p>
      </dgm:t>
    </dgm:pt>
    <dgm:pt modelId="{8949B1B8-B5EB-4C1C-8364-D1F13876FDC7}" type="pres">
      <dgm:prSet presAssocID="{645F4C76-ABA9-4382-9804-928F7852AC12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F987BE4C-A1CF-4B80-98D3-3B8E0BE461E7}" type="pres">
      <dgm:prSet presAssocID="{DA580879-4193-4A36-899E-9C1F9C6439D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04987-FB01-45C5-83E2-643DC319EE53}" type="pres">
      <dgm:prSet presAssocID="{03B98437-3427-4428-AEA3-DF63D8CEAE5E}" presName="sibTrans" presStyleLbl="sibTrans2D1" presStyleIdx="6" presStyleCnt="7"/>
      <dgm:spPr/>
      <dgm:t>
        <a:bodyPr/>
        <a:lstStyle/>
        <a:p>
          <a:endParaRPr lang="es-ES"/>
        </a:p>
      </dgm:t>
    </dgm:pt>
    <dgm:pt modelId="{66C708F5-6A43-444D-B1E3-4444E28405B7}" type="pres">
      <dgm:prSet presAssocID="{03B98437-3427-4428-AEA3-DF63D8CEAE5E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601AFA0A-CA5B-468A-AB2C-71F6922A3671}" type="pres">
      <dgm:prSet presAssocID="{03C6F179-F9E1-4DD8-B544-3BD3A70710C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9902A7-9D84-42BE-8BB4-C76126725997}" type="presOf" srcId="{DA580879-4193-4A36-899E-9C1F9C6439D2}" destId="{F987BE4C-A1CF-4B80-98D3-3B8E0BE461E7}" srcOrd="0" destOrd="0" presId="urn:microsoft.com/office/officeart/2005/8/layout/process5"/>
    <dgm:cxn modelId="{9A6895B7-77F8-42D2-9A03-E52DCBC4D1CA}" srcId="{F766FA39-31AC-47C5-8B7B-D46816786498}" destId="{98D4C077-318C-4173-BF2C-B6FFD7F25A0C}" srcOrd="2" destOrd="0" parTransId="{75212730-A6EC-41B1-92F7-DBCDC2DB9AD0}" sibTransId="{41056C2D-8642-42B1-9498-BEA714F14562}"/>
    <dgm:cxn modelId="{8E212DF2-76FA-4CD6-8361-D052B4FE8565}" type="presOf" srcId="{03C6F179-F9E1-4DD8-B544-3BD3A70710CC}" destId="{601AFA0A-CA5B-468A-AB2C-71F6922A3671}" srcOrd="0" destOrd="0" presId="urn:microsoft.com/office/officeart/2005/8/layout/process5"/>
    <dgm:cxn modelId="{02546EE9-B717-488A-A5C1-F51C835DCEAF}" srcId="{F766FA39-31AC-47C5-8B7B-D46816786498}" destId="{09C85B52-4E35-422C-B61F-035A8E52AD19}" srcOrd="4" destOrd="0" parTransId="{0127AB33-676A-46A9-89B6-061029005C24}" sibTransId="{9A45BD9A-1ED8-4739-B90E-4572AA58EA27}"/>
    <dgm:cxn modelId="{62ED0B19-23A8-4C1C-9519-A5908F12FE1C}" type="presOf" srcId="{41056C2D-8642-42B1-9498-BEA714F14562}" destId="{3310CA79-1C59-4738-8CD2-8FBEA92CA452}" srcOrd="1" destOrd="0" presId="urn:microsoft.com/office/officeart/2005/8/layout/process5"/>
    <dgm:cxn modelId="{27082379-EFA9-4896-9F98-53E91F6014C0}" type="presOf" srcId="{584BF9FF-12B9-4328-A00C-76C8499D7586}" destId="{525EB8A3-FD75-4103-9C06-A57383234782}" srcOrd="1" destOrd="0" presId="urn:microsoft.com/office/officeart/2005/8/layout/process5"/>
    <dgm:cxn modelId="{17E8A83A-84CC-4BDB-812D-689634568F65}" type="presOf" srcId="{645F4C76-ABA9-4382-9804-928F7852AC12}" destId="{58CD0860-2999-4900-83A4-3CACF48CDB67}" srcOrd="0" destOrd="0" presId="urn:microsoft.com/office/officeart/2005/8/layout/process5"/>
    <dgm:cxn modelId="{039B7489-FACD-466D-AC6C-E6DE9876BF79}" type="presOf" srcId="{10C3D905-EE0B-403D-B922-28BBA924B994}" destId="{7B9A5FF2-2A2A-4FB2-AA8D-2678B690DA6B}" srcOrd="0" destOrd="0" presId="urn:microsoft.com/office/officeart/2005/8/layout/process5"/>
    <dgm:cxn modelId="{0BFA719E-4CD0-409F-85B1-3F7418AD33EC}" srcId="{F766FA39-31AC-47C5-8B7B-D46816786498}" destId="{2784DC62-CD8B-414A-8EA6-FD1D8DA3F2E5}" srcOrd="3" destOrd="0" parTransId="{CD3E1418-337F-4477-B458-562763334CD5}" sibTransId="{FB6FFFD8-2AFE-4F71-B35A-65D59D325AA4}"/>
    <dgm:cxn modelId="{A330F575-009D-4C70-A598-2937A1177AE6}" type="presOf" srcId="{0283A952-821E-40C2-9059-0A709AB3E205}" destId="{F7925E77-5731-4A2F-9524-B3DD624A8DB7}" srcOrd="1" destOrd="0" presId="urn:microsoft.com/office/officeart/2005/8/layout/process5"/>
    <dgm:cxn modelId="{E9D7DDD2-39E1-4DFD-8DE5-CFC309E6BD17}" type="presOf" srcId="{09C85B52-4E35-422C-B61F-035A8E52AD19}" destId="{1399AAC2-3602-4900-8D02-80DC0A273076}" srcOrd="0" destOrd="0" presId="urn:microsoft.com/office/officeart/2005/8/layout/process5"/>
    <dgm:cxn modelId="{5256090C-5EF1-489B-9D64-D8CAB873B762}" srcId="{F766FA39-31AC-47C5-8B7B-D46816786498}" destId="{03C6F179-F9E1-4DD8-B544-3BD3A70710CC}" srcOrd="7" destOrd="0" parTransId="{85B73C98-76C3-47CE-A36C-BF155BEC1D36}" sibTransId="{0206294B-62B1-44D2-9327-F8DEFD253D35}"/>
    <dgm:cxn modelId="{C9924096-FB26-4E03-98FE-59A716498B00}" type="presOf" srcId="{692C17E8-CA6E-4154-AB81-55C40F93EBAE}" destId="{BCFF7C37-6370-4F55-B238-22543A4E4D92}" srcOrd="0" destOrd="0" presId="urn:microsoft.com/office/officeart/2005/8/layout/process5"/>
    <dgm:cxn modelId="{95233E6B-17B8-4F99-A3FF-652FF9C4FFD9}" srcId="{F766FA39-31AC-47C5-8B7B-D46816786498}" destId="{B316DB99-1576-43D6-A64C-9D0AA6ACBA9B}" srcOrd="5" destOrd="0" parTransId="{C2FF6F5A-F36E-4738-B654-B8963B5039AA}" sibTransId="{645F4C76-ABA9-4382-9804-928F7852AC12}"/>
    <dgm:cxn modelId="{E3C44726-A544-44FC-991B-DBE3454E7C46}" type="presOf" srcId="{584BF9FF-12B9-4328-A00C-76C8499D7586}" destId="{BCFDC27D-8EF2-41CF-B902-9722A3D1E254}" srcOrd="0" destOrd="0" presId="urn:microsoft.com/office/officeart/2005/8/layout/process5"/>
    <dgm:cxn modelId="{742C2A9D-8FFE-4CF9-BBE5-E019784385E9}" type="presOf" srcId="{03B98437-3427-4428-AEA3-DF63D8CEAE5E}" destId="{9C604987-FB01-45C5-83E2-643DC319EE53}" srcOrd="0" destOrd="0" presId="urn:microsoft.com/office/officeart/2005/8/layout/process5"/>
    <dgm:cxn modelId="{FA89AF16-5DCB-45BD-8F59-7E113AEBBF5B}" type="presOf" srcId="{03B98437-3427-4428-AEA3-DF63D8CEAE5E}" destId="{66C708F5-6A43-444D-B1E3-4444E28405B7}" srcOrd="1" destOrd="0" presId="urn:microsoft.com/office/officeart/2005/8/layout/process5"/>
    <dgm:cxn modelId="{7A510C45-74DD-4F01-B3FB-12BB872F0D70}" type="presOf" srcId="{98D4C077-318C-4173-BF2C-B6FFD7F25A0C}" destId="{54C8A25F-6C4B-40DF-BEC3-D3698727F726}" srcOrd="0" destOrd="0" presId="urn:microsoft.com/office/officeart/2005/8/layout/process5"/>
    <dgm:cxn modelId="{F660FFD3-5A2D-4FFD-9258-4170B3969CF0}" srcId="{F766FA39-31AC-47C5-8B7B-D46816786498}" destId="{692C17E8-CA6E-4154-AB81-55C40F93EBAE}" srcOrd="0" destOrd="0" parTransId="{A89E18C6-2551-4300-B82D-E36CFFD6F359}" sibTransId="{0283A952-821E-40C2-9059-0A709AB3E205}"/>
    <dgm:cxn modelId="{DF488E9D-6066-4A45-B82C-5EE69F2AEFDC}" type="presOf" srcId="{0283A952-821E-40C2-9059-0A709AB3E205}" destId="{4D6F10E6-1B86-46C4-8FBB-0079F6B2673A}" srcOrd="0" destOrd="0" presId="urn:microsoft.com/office/officeart/2005/8/layout/process5"/>
    <dgm:cxn modelId="{67B18941-6A87-4652-B8DD-98024469C2BE}" type="presOf" srcId="{9A45BD9A-1ED8-4739-B90E-4572AA58EA27}" destId="{47D4A9EF-5FDC-40DB-9F74-362688F8F813}" srcOrd="0" destOrd="0" presId="urn:microsoft.com/office/officeart/2005/8/layout/process5"/>
    <dgm:cxn modelId="{4FC30696-1D7A-491D-A5AA-FDA255E656F8}" type="presOf" srcId="{B316DB99-1576-43D6-A64C-9D0AA6ACBA9B}" destId="{D2BD00EB-904B-4495-8B47-FBD51CCD7D59}" srcOrd="0" destOrd="0" presId="urn:microsoft.com/office/officeart/2005/8/layout/process5"/>
    <dgm:cxn modelId="{C6EE6C1A-753E-435F-9EE1-10E45DC9AFA2}" type="presOf" srcId="{9A45BD9A-1ED8-4739-B90E-4572AA58EA27}" destId="{E72AB83A-2C99-435F-B625-7A2DABFB9B83}" srcOrd="1" destOrd="0" presId="urn:microsoft.com/office/officeart/2005/8/layout/process5"/>
    <dgm:cxn modelId="{7762826D-AE8A-4C0B-9619-D33D12FB3ADA}" type="presOf" srcId="{645F4C76-ABA9-4382-9804-928F7852AC12}" destId="{8949B1B8-B5EB-4C1C-8364-D1F13876FDC7}" srcOrd="1" destOrd="0" presId="urn:microsoft.com/office/officeart/2005/8/layout/process5"/>
    <dgm:cxn modelId="{0A83EFE7-9601-4ADC-A484-B7E3C68D8996}" type="presOf" srcId="{FB6FFFD8-2AFE-4F71-B35A-65D59D325AA4}" destId="{7C566DC7-CEEE-445F-9993-95A2B704E7E6}" srcOrd="1" destOrd="0" presId="urn:microsoft.com/office/officeart/2005/8/layout/process5"/>
    <dgm:cxn modelId="{7FABAEAD-6FC5-49B3-9CCE-D4C4A0A7C53F}" type="presOf" srcId="{2784DC62-CD8B-414A-8EA6-FD1D8DA3F2E5}" destId="{7F048D39-9C04-4ED1-A7F7-5F2DB106D7A7}" srcOrd="0" destOrd="0" presId="urn:microsoft.com/office/officeart/2005/8/layout/process5"/>
    <dgm:cxn modelId="{1E78F5D3-2CBC-4276-8B2D-6BC1EE5EF5F9}" type="presOf" srcId="{FB6FFFD8-2AFE-4F71-B35A-65D59D325AA4}" destId="{69D5CD68-DC6D-449F-AE5B-5A56AA1B038D}" srcOrd="0" destOrd="0" presId="urn:microsoft.com/office/officeart/2005/8/layout/process5"/>
    <dgm:cxn modelId="{A97DD458-5648-408C-842E-944850963969}" srcId="{F766FA39-31AC-47C5-8B7B-D46816786498}" destId="{10C3D905-EE0B-403D-B922-28BBA924B994}" srcOrd="1" destOrd="0" parTransId="{5E26D506-C5BF-4977-A828-7EC99A29D016}" sibTransId="{584BF9FF-12B9-4328-A00C-76C8499D7586}"/>
    <dgm:cxn modelId="{7C9E87E6-E9DB-4C39-95D7-573005CD3695}" type="presOf" srcId="{F766FA39-31AC-47C5-8B7B-D46816786498}" destId="{D3879481-BA0A-4547-BA63-55B62A2715E5}" srcOrd="0" destOrd="0" presId="urn:microsoft.com/office/officeart/2005/8/layout/process5"/>
    <dgm:cxn modelId="{2346959B-A0FB-4C6B-A3F9-0BD1FF43FBDD}" type="presOf" srcId="{41056C2D-8642-42B1-9498-BEA714F14562}" destId="{E4E824E6-8F95-4ADD-9079-BE73D5F71671}" srcOrd="0" destOrd="0" presId="urn:microsoft.com/office/officeart/2005/8/layout/process5"/>
    <dgm:cxn modelId="{52A59300-97B9-4E48-BF75-E9C235CA2D0B}" srcId="{F766FA39-31AC-47C5-8B7B-D46816786498}" destId="{DA580879-4193-4A36-899E-9C1F9C6439D2}" srcOrd="6" destOrd="0" parTransId="{2AB56CF7-6A24-4DBC-BEE9-3F2B202E4262}" sibTransId="{03B98437-3427-4428-AEA3-DF63D8CEAE5E}"/>
    <dgm:cxn modelId="{87AC6BB8-928D-4D78-9034-003785FA6480}" type="presParOf" srcId="{D3879481-BA0A-4547-BA63-55B62A2715E5}" destId="{BCFF7C37-6370-4F55-B238-22543A4E4D92}" srcOrd="0" destOrd="0" presId="urn:microsoft.com/office/officeart/2005/8/layout/process5"/>
    <dgm:cxn modelId="{9D34B933-6631-47CA-B389-FE546E9D7CD3}" type="presParOf" srcId="{D3879481-BA0A-4547-BA63-55B62A2715E5}" destId="{4D6F10E6-1B86-46C4-8FBB-0079F6B2673A}" srcOrd="1" destOrd="0" presId="urn:microsoft.com/office/officeart/2005/8/layout/process5"/>
    <dgm:cxn modelId="{0A98E332-47B5-4EDB-ABAA-C43B24DAEAAC}" type="presParOf" srcId="{4D6F10E6-1B86-46C4-8FBB-0079F6B2673A}" destId="{F7925E77-5731-4A2F-9524-B3DD624A8DB7}" srcOrd="0" destOrd="0" presId="urn:microsoft.com/office/officeart/2005/8/layout/process5"/>
    <dgm:cxn modelId="{3B3DBC7A-1AA7-47C6-BD53-0E4A56B08155}" type="presParOf" srcId="{D3879481-BA0A-4547-BA63-55B62A2715E5}" destId="{7B9A5FF2-2A2A-4FB2-AA8D-2678B690DA6B}" srcOrd="2" destOrd="0" presId="urn:microsoft.com/office/officeart/2005/8/layout/process5"/>
    <dgm:cxn modelId="{EFC7175C-8C1C-408B-A285-E80388ECA092}" type="presParOf" srcId="{D3879481-BA0A-4547-BA63-55B62A2715E5}" destId="{BCFDC27D-8EF2-41CF-B902-9722A3D1E254}" srcOrd="3" destOrd="0" presId="urn:microsoft.com/office/officeart/2005/8/layout/process5"/>
    <dgm:cxn modelId="{AE6E7A11-E3E7-46D3-96CC-9EB49E635583}" type="presParOf" srcId="{BCFDC27D-8EF2-41CF-B902-9722A3D1E254}" destId="{525EB8A3-FD75-4103-9C06-A57383234782}" srcOrd="0" destOrd="0" presId="urn:microsoft.com/office/officeart/2005/8/layout/process5"/>
    <dgm:cxn modelId="{671E001B-1581-4FDE-9800-8766CC646CBE}" type="presParOf" srcId="{D3879481-BA0A-4547-BA63-55B62A2715E5}" destId="{54C8A25F-6C4B-40DF-BEC3-D3698727F726}" srcOrd="4" destOrd="0" presId="urn:microsoft.com/office/officeart/2005/8/layout/process5"/>
    <dgm:cxn modelId="{5E66A275-D9CA-472D-9585-53A00CE3070F}" type="presParOf" srcId="{D3879481-BA0A-4547-BA63-55B62A2715E5}" destId="{E4E824E6-8F95-4ADD-9079-BE73D5F71671}" srcOrd="5" destOrd="0" presId="urn:microsoft.com/office/officeart/2005/8/layout/process5"/>
    <dgm:cxn modelId="{77C81F70-FAD8-4852-B840-DA866F204CDD}" type="presParOf" srcId="{E4E824E6-8F95-4ADD-9079-BE73D5F71671}" destId="{3310CA79-1C59-4738-8CD2-8FBEA92CA452}" srcOrd="0" destOrd="0" presId="urn:microsoft.com/office/officeart/2005/8/layout/process5"/>
    <dgm:cxn modelId="{D988CD53-E6D8-40B8-A586-0CD6E571464C}" type="presParOf" srcId="{D3879481-BA0A-4547-BA63-55B62A2715E5}" destId="{7F048D39-9C04-4ED1-A7F7-5F2DB106D7A7}" srcOrd="6" destOrd="0" presId="urn:microsoft.com/office/officeart/2005/8/layout/process5"/>
    <dgm:cxn modelId="{33560DEF-887D-43DB-A4CD-52EA47175943}" type="presParOf" srcId="{D3879481-BA0A-4547-BA63-55B62A2715E5}" destId="{69D5CD68-DC6D-449F-AE5B-5A56AA1B038D}" srcOrd="7" destOrd="0" presId="urn:microsoft.com/office/officeart/2005/8/layout/process5"/>
    <dgm:cxn modelId="{44609CF4-69D0-4332-B38F-099BA3E37FAC}" type="presParOf" srcId="{69D5CD68-DC6D-449F-AE5B-5A56AA1B038D}" destId="{7C566DC7-CEEE-445F-9993-95A2B704E7E6}" srcOrd="0" destOrd="0" presId="urn:microsoft.com/office/officeart/2005/8/layout/process5"/>
    <dgm:cxn modelId="{A18CCED8-E888-4F4B-88AB-2A3D3870A95E}" type="presParOf" srcId="{D3879481-BA0A-4547-BA63-55B62A2715E5}" destId="{1399AAC2-3602-4900-8D02-80DC0A273076}" srcOrd="8" destOrd="0" presId="urn:microsoft.com/office/officeart/2005/8/layout/process5"/>
    <dgm:cxn modelId="{12B6C6E7-ED8E-4699-9C87-BA84F01F068D}" type="presParOf" srcId="{D3879481-BA0A-4547-BA63-55B62A2715E5}" destId="{47D4A9EF-5FDC-40DB-9F74-362688F8F813}" srcOrd="9" destOrd="0" presId="urn:microsoft.com/office/officeart/2005/8/layout/process5"/>
    <dgm:cxn modelId="{1E4B343A-F7EA-4458-9A0B-AACB0639BF22}" type="presParOf" srcId="{47D4A9EF-5FDC-40DB-9F74-362688F8F813}" destId="{E72AB83A-2C99-435F-B625-7A2DABFB9B83}" srcOrd="0" destOrd="0" presId="urn:microsoft.com/office/officeart/2005/8/layout/process5"/>
    <dgm:cxn modelId="{67696834-5584-4BEF-A00A-804703A34D18}" type="presParOf" srcId="{D3879481-BA0A-4547-BA63-55B62A2715E5}" destId="{D2BD00EB-904B-4495-8B47-FBD51CCD7D59}" srcOrd="10" destOrd="0" presId="urn:microsoft.com/office/officeart/2005/8/layout/process5"/>
    <dgm:cxn modelId="{600CBA04-D750-4A8E-A4FE-3F5FBA21A369}" type="presParOf" srcId="{D3879481-BA0A-4547-BA63-55B62A2715E5}" destId="{58CD0860-2999-4900-83A4-3CACF48CDB67}" srcOrd="11" destOrd="0" presId="urn:microsoft.com/office/officeart/2005/8/layout/process5"/>
    <dgm:cxn modelId="{E0893C7C-495A-4F0F-B0B4-EA7BE75E935F}" type="presParOf" srcId="{58CD0860-2999-4900-83A4-3CACF48CDB67}" destId="{8949B1B8-B5EB-4C1C-8364-D1F13876FDC7}" srcOrd="0" destOrd="0" presId="urn:microsoft.com/office/officeart/2005/8/layout/process5"/>
    <dgm:cxn modelId="{C8C59FD9-80FC-4697-8CE3-3A6A4163DE18}" type="presParOf" srcId="{D3879481-BA0A-4547-BA63-55B62A2715E5}" destId="{F987BE4C-A1CF-4B80-98D3-3B8E0BE461E7}" srcOrd="12" destOrd="0" presId="urn:microsoft.com/office/officeart/2005/8/layout/process5"/>
    <dgm:cxn modelId="{E9671DAE-7CD8-4E95-A08F-9BEF7374757F}" type="presParOf" srcId="{D3879481-BA0A-4547-BA63-55B62A2715E5}" destId="{9C604987-FB01-45C5-83E2-643DC319EE53}" srcOrd="13" destOrd="0" presId="urn:microsoft.com/office/officeart/2005/8/layout/process5"/>
    <dgm:cxn modelId="{C7E0BD43-1788-405C-9354-95F7E7198BE1}" type="presParOf" srcId="{9C604987-FB01-45C5-83E2-643DC319EE53}" destId="{66C708F5-6A43-444D-B1E3-4444E28405B7}" srcOrd="0" destOrd="0" presId="urn:microsoft.com/office/officeart/2005/8/layout/process5"/>
    <dgm:cxn modelId="{24BA9033-CE82-4A9E-BE9A-70E91C58A13E}" type="presParOf" srcId="{D3879481-BA0A-4547-BA63-55B62A2715E5}" destId="{601AFA0A-CA5B-468A-AB2C-71F6922A367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08DF3-621A-4C42-9EF8-F217AFF9876C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</dgm:pt>
    <dgm:pt modelId="{FADF0F82-3545-4566-8785-11FF100D82E5}">
      <dgm:prSet phldrT="[Texto]"/>
      <dgm:spPr/>
      <dgm:t>
        <a:bodyPr/>
        <a:lstStyle/>
        <a:p>
          <a:r>
            <a:rPr lang="es-EC" dirty="0" smtClean="0"/>
            <a:t>“Somos una empresa productora de telas inteligentes, diseñadas con diferentes acabados para el área de trabajo. Queremos proporcionar satisfacción total a los distribuidores y confeccionistas del Ecuador, ofreciendo calidad, profesionalismo y honestidad, en nuestros procesos”</a:t>
          </a:r>
          <a:endParaRPr lang="es-EC" dirty="0"/>
        </a:p>
      </dgm:t>
    </dgm:pt>
    <dgm:pt modelId="{B972167F-737B-4FE9-980D-720966486523}" type="parTrans" cxnId="{3D84AC6D-2E86-41D5-BEE1-A0144E61EC50}">
      <dgm:prSet/>
      <dgm:spPr/>
      <dgm:t>
        <a:bodyPr/>
        <a:lstStyle/>
        <a:p>
          <a:endParaRPr lang="es-EC"/>
        </a:p>
      </dgm:t>
    </dgm:pt>
    <dgm:pt modelId="{342C87DB-52ED-4A56-83A5-D0EEEA27094C}" type="sibTrans" cxnId="{3D84AC6D-2E86-41D5-BEE1-A0144E61EC50}">
      <dgm:prSet/>
      <dgm:spPr/>
      <dgm:t>
        <a:bodyPr/>
        <a:lstStyle/>
        <a:p>
          <a:endParaRPr lang="es-EC"/>
        </a:p>
      </dgm:t>
    </dgm:pt>
    <dgm:pt modelId="{0E1304FD-5577-48F5-ABB8-D7777211C411}">
      <dgm:prSet phldrT="[Texto]"/>
      <dgm:spPr/>
      <dgm:t>
        <a:bodyPr/>
        <a:lstStyle/>
        <a:p>
          <a:r>
            <a:rPr lang="es-EC" dirty="0" smtClean="0"/>
            <a:t>“Para el año 2016, seremos la mejor empresa productora de telas inteligentes para el área de trabajo en el mercado nacional, gracias a nuestro mejoramiento continuo y excelencia en servicio al cliente”</a:t>
          </a:r>
          <a:endParaRPr lang="es-EC" dirty="0"/>
        </a:p>
      </dgm:t>
    </dgm:pt>
    <dgm:pt modelId="{AFCDC983-3971-451A-AF5D-5F168C1F2BFE}" type="parTrans" cxnId="{535E6701-3A00-419B-A807-D9A07FA7D148}">
      <dgm:prSet/>
      <dgm:spPr/>
      <dgm:t>
        <a:bodyPr/>
        <a:lstStyle/>
        <a:p>
          <a:endParaRPr lang="es-EC"/>
        </a:p>
      </dgm:t>
    </dgm:pt>
    <dgm:pt modelId="{5456DE11-D20A-44F0-BEC6-37C6B5CB6F47}" type="sibTrans" cxnId="{535E6701-3A00-419B-A807-D9A07FA7D148}">
      <dgm:prSet/>
      <dgm:spPr/>
      <dgm:t>
        <a:bodyPr/>
        <a:lstStyle/>
        <a:p>
          <a:endParaRPr lang="es-EC"/>
        </a:p>
      </dgm:t>
    </dgm:pt>
    <dgm:pt modelId="{32E47576-2776-4725-8967-77F6B5AE94B6}" type="pres">
      <dgm:prSet presAssocID="{F6808DF3-621A-4C42-9EF8-F217AFF9876C}" presName="diagram" presStyleCnt="0">
        <dgm:presLayoutVars>
          <dgm:dir/>
          <dgm:resizeHandles val="exact"/>
        </dgm:presLayoutVars>
      </dgm:prSet>
      <dgm:spPr/>
    </dgm:pt>
    <dgm:pt modelId="{0F31732A-060B-451A-938F-ADB62722021F}" type="pres">
      <dgm:prSet presAssocID="{FADF0F82-3545-4566-8785-11FF100D82E5}" presName="node" presStyleLbl="node1" presStyleIdx="0" presStyleCnt="2" custScaleY="141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5A685-69A2-44C4-83C3-C17FDC62AD3F}" type="pres">
      <dgm:prSet presAssocID="{342C87DB-52ED-4A56-83A5-D0EEEA27094C}" presName="sibTrans" presStyleLbl="sibTrans2D1" presStyleIdx="0" presStyleCnt="1"/>
      <dgm:spPr/>
      <dgm:t>
        <a:bodyPr/>
        <a:lstStyle/>
        <a:p>
          <a:endParaRPr lang="es-EC"/>
        </a:p>
      </dgm:t>
    </dgm:pt>
    <dgm:pt modelId="{8715B394-75E0-4DA8-9A1B-885A1BCC7D55}" type="pres">
      <dgm:prSet presAssocID="{342C87DB-52ED-4A56-83A5-D0EEEA27094C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F75C0F52-BE50-4658-A8BC-CA8213151E99}" type="pres">
      <dgm:prSet presAssocID="{0E1304FD-5577-48F5-ABB8-D7777211C411}" presName="node" presStyleLbl="node1" presStyleIdx="1" presStyleCnt="2" custScaleY="1419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309235-B239-4085-8195-B15FBF0AD46D}" type="presOf" srcId="{342C87DB-52ED-4A56-83A5-D0EEEA27094C}" destId="{8715B394-75E0-4DA8-9A1B-885A1BCC7D55}" srcOrd="1" destOrd="0" presId="urn:microsoft.com/office/officeart/2005/8/layout/process5"/>
    <dgm:cxn modelId="{194EC40E-24FF-4353-8A0E-1062D48C0251}" type="presOf" srcId="{FADF0F82-3545-4566-8785-11FF100D82E5}" destId="{0F31732A-060B-451A-938F-ADB62722021F}" srcOrd="0" destOrd="0" presId="urn:microsoft.com/office/officeart/2005/8/layout/process5"/>
    <dgm:cxn modelId="{E1CE7DD1-3664-4D36-8238-DF78CD9F2B15}" type="presOf" srcId="{342C87DB-52ED-4A56-83A5-D0EEEA27094C}" destId="{5DB5A685-69A2-44C4-83C3-C17FDC62AD3F}" srcOrd="0" destOrd="0" presId="urn:microsoft.com/office/officeart/2005/8/layout/process5"/>
    <dgm:cxn modelId="{361BC059-8E9B-4851-9A83-4C9E5D305D00}" type="presOf" srcId="{F6808DF3-621A-4C42-9EF8-F217AFF9876C}" destId="{32E47576-2776-4725-8967-77F6B5AE94B6}" srcOrd="0" destOrd="0" presId="urn:microsoft.com/office/officeart/2005/8/layout/process5"/>
    <dgm:cxn modelId="{3443A74F-65C7-4226-B714-A3A462D579D8}" type="presOf" srcId="{0E1304FD-5577-48F5-ABB8-D7777211C411}" destId="{F75C0F52-BE50-4658-A8BC-CA8213151E99}" srcOrd="0" destOrd="0" presId="urn:microsoft.com/office/officeart/2005/8/layout/process5"/>
    <dgm:cxn modelId="{535E6701-3A00-419B-A807-D9A07FA7D148}" srcId="{F6808DF3-621A-4C42-9EF8-F217AFF9876C}" destId="{0E1304FD-5577-48F5-ABB8-D7777211C411}" srcOrd="1" destOrd="0" parTransId="{AFCDC983-3971-451A-AF5D-5F168C1F2BFE}" sibTransId="{5456DE11-D20A-44F0-BEC6-37C6B5CB6F47}"/>
    <dgm:cxn modelId="{3D84AC6D-2E86-41D5-BEE1-A0144E61EC50}" srcId="{F6808DF3-621A-4C42-9EF8-F217AFF9876C}" destId="{FADF0F82-3545-4566-8785-11FF100D82E5}" srcOrd="0" destOrd="0" parTransId="{B972167F-737B-4FE9-980D-720966486523}" sibTransId="{342C87DB-52ED-4A56-83A5-D0EEEA27094C}"/>
    <dgm:cxn modelId="{E14AAC0D-F65C-42D0-9506-32A24ABBE781}" type="presParOf" srcId="{32E47576-2776-4725-8967-77F6B5AE94B6}" destId="{0F31732A-060B-451A-938F-ADB62722021F}" srcOrd="0" destOrd="0" presId="urn:microsoft.com/office/officeart/2005/8/layout/process5"/>
    <dgm:cxn modelId="{7A624F89-058F-459E-B311-F2285DFF0C6B}" type="presParOf" srcId="{32E47576-2776-4725-8967-77F6B5AE94B6}" destId="{5DB5A685-69A2-44C4-83C3-C17FDC62AD3F}" srcOrd="1" destOrd="0" presId="urn:microsoft.com/office/officeart/2005/8/layout/process5"/>
    <dgm:cxn modelId="{51A70363-369F-43A6-BF3C-8118ABB630B8}" type="presParOf" srcId="{5DB5A685-69A2-44C4-83C3-C17FDC62AD3F}" destId="{8715B394-75E0-4DA8-9A1B-885A1BCC7D55}" srcOrd="0" destOrd="0" presId="urn:microsoft.com/office/officeart/2005/8/layout/process5"/>
    <dgm:cxn modelId="{E3C99F38-87F8-4825-B785-A95F9647C6AA}" type="presParOf" srcId="{32E47576-2776-4725-8967-77F6B5AE94B6}" destId="{F75C0F52-BE50-4658-A8BC-CA8213151E9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7E7CD9-D640-4936-81AE-72025461F354}" type="doc">
      <dgm:prSet loTypeId="urn:microsoft.com/office/officeart/2005/8/layout/hChevron3" loCatId="process" qsTypeId="urn:microsoft.com/office/officeart/2005/8/quickstyle/simple3" qsCatId="simple" csTypeId="urn:microsoft.com/office/officeart/2005/8/colors/colorful5" csCatId="colorful" phldr="1"/>
      <dgm:spPr/>
    </dgm:pt>
    <dgm:pt modelId="{B7D0DFF7-A389-42A5-BA27-E7AA096754FE}">
      <dgm:prSet phldrT="[Texto]"/>
      <dgm:spPr/>
      <dgm:t>
        <a:bodyPr/>
        <a:lstStyle/>
        <a:p>
          <a:r>
            <a:rPr lang="es-EC" smtClean="0"/>
            <a:t>Recepción y Administración de Materia Prima</a:t>
          </a:r>
          <a:endParaRPr lang="es-EC" dirty="0"/>
        </a:p>
      </dgm:t>
    </dgm:pt>
    <dgm:pt modelId="{2E3593DD-17F3-4671-8F35-51E7E451D969}" type="parTrans" cxnId="{328D42E7-88C5-4F6B-B69C-3E95FC55F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0C6EAD-36E9-45DC-8CA4-26565C27BC90}" type="sibTrans" cxnId="{328D42E7-88C5-4F6B-B69C-3E95FC55F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B1C111-132F-4B69-99BD-E729D22A72E0}">
      <dgm:prSet phldrT="[Texto]"/>
      <dgm:spPr/>
      <dgm:t>
        <a:bodyPr/>
        <a:lstStyle/>
        <a:p>
          <a:r>
            <a:rPr lang="es-EC" smtClean="0"/>
            <a:t>Producción de Telas</a:t>
          </a:r>
          <a:endParaRPr lang="es-EC" dirty="0"/>
        </a:p>
      </dgm:t>
    </dgm:pt>
    <dgm:pt modelId="{622ECC3E-3C04-44CC-9C92-CA73844D9AC7}" type="parTrans" cxnId="{762B2CF9-170E-453B-B197-739DCB43A0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0C1D0C-6369-4BFD-966B-7A6C24069968}" type="sibTrans" cxnId="{762B2CF9-170E-453B-B197-739DCB43A0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B64177-7B56-4E3B-8560-D9E61CD5F697}">
      <dgm:prSet phldrT="[Texto]"/>
      <dgm:spPr/>
      <dgm:t>
        <a:bodyPr/>
        <a:lstStyle/>
        <a:p>
          <a:r>
            <a:rPr lang="es-EC" smtClean="0"/>
            <a:t>Marketing y ventas</a:t>
          </a:r>
          <a:endParaRPr lang="es-EC" dirty="0"/>
        </a:p>
      </dgm:t>
    </dgm:pt>
    <dgm:pt modelId="{3BD4FD6C-5863-4A1E-98F7-C2CA2AED1802}" type="parTrans" cxnId="{0B02D4F8-6C6A-45F7-8AB5-69A759E7DF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7718C3D-184A-43E1-BDB6-8510416E86CC}" type="sibTrans" cxnId="{0B02D4F8-6C6A-45F7-8AB5-69A759E7DF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05D266-AA4D-4599-B3DA-E1CCFCCCB0B5}">
      <dgm:prSet phldrT="[Texto]"/>
      <dgm:spPr/>
      <dgm:t>
        <a:bodyPr/>
        <a:lstStyle/>
        <a:p>
          <a:r>
            <a:rPr lang="es-EC" dirty="0" smtClean="0"/>
            <a:t>Distribución y Exportaciones</a:t>
          </a:r>
          <a:endParaRPr lang="es-EC" dirty="0"/>
        </a:p>
      </dgm:t>
    </dgm:pt>
    <dgm:pt modelId="{3A1257A9-7BC8-413B-8924-3CEFEC88FDC4}" type="parTrans" cxnId="{E54A3917-8CBB-425D-9409-563243F007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7BECE8-B656-4173-9A88-23211ECBF347}" type="sibTrans" cxnId="{E54A3917-8CBB-425D-9409-563243F007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E086AD-022E-48C3-8F17-ACD2C6F7AF0C}" type="pres">
      <dgm:prSet presAssocID="{477E7CD9-D640-4936-81AE-72025461F354}" presName="Name0" presStyleCnt="0">
        <dgm:presLayoutVars>
          <dgm:dir/>
          <dgm:resizeHandles val="exact"/>
        </dgm:presLayoutVars>
      </dgm:prSet>
      <dgm:spPr/>
    </dgm:pt>
    <dgm:pt modelId="{5858DF14-D6B7-477E-8567-DC888272B044}" type="pres">
      <dgm:prSet presAssocID="{B7D0DFF7-A389-42A5-BA27-E7AA096754F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B685EE-D0AA-44CF-B453-6CEE0926A28B}" type="pres">
      <dgm:prSet presAssocID="{F30C6EAD-36E9-45DC-8CA4-26565C27BC90}" presName="parSpace" presStyleCnt="0"/>
      <dgm:spPr/>
    </dgm:pt>
    <dgm:pt modelId="{A18F0641-D63C-4C0E-8459-21BD68DF3E96}" type="pres">
      <dgm:prSet presAssocID="{DBB1C111-132F-4B69-99BD-E729D22A72E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045E8B-1493-4181-AABC-320F9FF2799E}" type="pres">
      <dgm:prSet presAssocID="{210C1D0C-6369-4BFD-966B-7A6C24069968}" presName="parSpace" presStyleCnt="0"/>
      <dgm:spPr/>
    </dgm:pt>
    <dgm:pt modelId="{0BCF2B6A-52E3-497E-AC2A-A9655ACB877C}" type="pres">
      <dgm:prSet presAssocID="{44B64177-7B56-4E3B-8560-D9E61CD5F69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F54E13-ACC5-45E9-82AB-E1A38333AC60}" type="pres">
      <dgm:prSet presAssocID="{B7718C3D-184A-43E1-BDB6-8510416E86CC}" presName="parSpace" presStyleCnt="0"/>
      <dgm:spPr/>
    </dgm:pt>
    <dgm:pt modelId="{35D66EE2-FACA-47D6-92DC-92314F7262CE}" type="pres">
      <dgm:prSet presAssocID="{FD05D266-AA4D-4599-B3DA-E1CCFCCCB0B5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02D4F8-6C6A-45F7-8AB5-69A759E7DF9D}" srcId="{477E7CD9-D640-4936-81AE-72025461F354}" destId="{44B64177-7B56-4E3B-8560-D9E61CD5F697}" srcOrd="2" destOrd="0" parTransId="{3BD4FD6C-5863-4A1E-98F7-C2CA2AED1802}" sibTransId="{B7718C3D-184A-43E1-BDB6-8510416E86CC}"/>
    <dgm:cxn modelId="{EFAD60D2-9F36-4530-A544-7B05783AE1A1}" type="presOf" srcId="{44B64177-7B56-4E3B-8560-D9E61CD5F697}" destId="{0BCF2B6A-52E3-497E-AC2A-A9655ACB877C}" srcOrd="0" destOrd="0" presId="urn:microsoft.com/office/officeart/2005/8/layout/hChevron3"/>
    <dgm:cxn modelId="{40FA0987-6838-496F-B9D8-3B9D5390E987}" type="presOf" srcId="{FD05D266-AA4D-4599-B3DA-E1CCFCCCB0B5}" destId="{35D66EE2-FACA-47D6-92DC-92314F7262CE}" srcOrd="0" destOrd="0" presId="urn:microsoft.com/office/officeart/2005/8/layout/hChevron3"/>
    <dgm:cxn modelId="{328D42E7-88C5-4F6B-B69C-3E95FC55FFD3}" srcId="{477E7CD9-D640-4936-81AE-72025461F354}" destId="{B7D0DFF7-A389-42A5-BA27-E7AA096754FE}" srcOrd="0" destOrd="0" parTransId="{2E3593DD-17F3-4671-8F35-51E7E451D969}" sibTransId="{F30C6EAD-36E9-45DC-8CA4-26565C27BC90}"/>
    <dgm:cxn modelId="{E54A3917-8CBB-425D-9409-563243F00727}" srcId="{477E7CD9-D640-4936-81AE-72025461F354}" destId="{FD05D266-AA4D-4599-B3DA-E1CCFCCCB0B5}" srcOrd="3" destOrd="0" parTransId="{3A1257A9-7BC8-413B-8924-3CEFEC88FDC4}" sibTransId="{937BECE8-B656-4173-9A88-23211ECBF347}"/>
    <dgm:cxn modelId="{A19D3809-6590-48C8-A562-9595FEE4C7BF}" type="presOf" srcId="{477E7CD9-D640-4936-81AE-72025461F354}" destId="{9FE086AD-022E-48C3-8F17-ACD2C6F7AF0C}" srcOrd="0" destOrd="0" presId="urn:microsoft.com/office/officeart/2005/8/layout/hChevron3"/>
    <dgm:cxn modelId="{38813CED-667F-4034-A8D8-AAA63CDA423A}" type="presOf" srcId="{DBB1C111-132F-4B69-99BD-E729D22A72E0}" destId="{A18F0641-D63C-4C0E-8459-21BD68DF3E96}" srcOrd="0" destOrd="0" presId="urn:microsoft.com/office/officeart/2005/8/layout/hChevron3"/>
    <dgm:cxn modelId="{762B2CF9-170E-453B-B197-739DCB43A071}" srcId="{477E7CD9-D640-4936-81AE-72025461F354}" destId="{DBB1C111-132F-4B69-99BD-E729D22A72E0}" srcOrd="1" destOrd="0" parTransId="{622ECC3E-3C04-44CC-9C92-CA73844D9AC7}" sibTransId="{210C1D0C-6369-4BFD-966B-7A6C24069968}"/>
    <dgm:cxn modelId="{FDC0E06F-F14E-46C2-B76F-887B674A9278}" type="presOf" srcId="{B7D0DFF7-A389-42A5-BA27-E7AA096754FE}" destId="{5858DF14-D6B7-477E-8567-DC888272B044}" srcOrd="0" destOrd="0" presId="urn:microsoft.com/office/officeart/2005/8/layout/hChevron3"/>
    <dgm:cxn modelId="{4ACD371D-156D-4B2B-B46B-E4408780CB67}" type="presParOf" srcId="{9FE086AD-022E-48C3-8F17-ACD2C6F7AF0C}" destId="{5858DF14-D6B7-477E-8567-DC888272B044}" srcOrd="0" destOrd="0" presId="urn:microsoft.com/office/officeart/2005/8/layout/hChevron3"/>
    <dgm:cxn modelId="{5298B0B9-5797-4C95-A3B8-906C38BB222B}" type="presParOf" srcId="{9FE086AD-022E-48C3-8F17-ACD2C6F7AF0C}" destId="{88B685EE-D0AA-44CF-B453-6CEE0926A28B}" srcOrd="1" destOrd="0" presId="urn:microsoft.com/office/officeart/2005/8/layout/hChevron3"/>
    <dgm:cxn modelId="{40324531-6687-44CF-B83E-F39EEF5728F8}" type="presParOf" srcId="{9FE086AD-022E-48C3-8F17-ACD2C6F7AF0C}" destId="{A18F0641-D63C-4C0E-8459-21BD68DF3E96}" srcOrd="2" destOrd="0" presId="urn:microsoft.com/office/officeart/2005/8/layout/hChevron3"/>
    <dgm:cxn modelId="{1A1D17AF-6EFF-47CB-8393-DAE2B22F1586}" type="presParOf" srcId="{9FE086AD-022E-48C3-8F17-ACD2C6F7AF0C}" destId="{3F045E8B-1493-4181-AABC-320F9FF2799E}" srcOrd="3" destOrd="0" presId="urn:microsoft.com/office/officeart/2005/8/layout/hChevron3"/>
    <dgm:cxn modelId="{BEF7EBF8-D517-4EE3-8C6E-F9EE651BEF54}" type="presParOf" srcId="{9FE086AD-022E-48C3-8F17-ACD2C6F7AF0C}" destId="{0BCF2B6A-52E3-497E-AC2A-A9655ACB877C}" srcOrd="4" destOrd="0" presId="urn:microsoft.com/office/officeart/2005/8/layout/hChevron3"/>
    <dgm:cxn modelId="{EAA44514-26F0-426D-91BB-3F5CBF108336}" type="presParOf" srcId="{9FE086AD-022E-48C3-8F17-ACD2C6F7AF0C}" destId="{C7F54E13-ACC5-45E9-82AB-E1A38333AC60}" srcOrd="5" destOrd="0" presId="urn:microsoft.com/office/officeart/2005/8/layout/hChevron3"/>
    <dgm:cxn modelId="{3ACC5890-F3E6-438B-941E-3AB78C5AEB82}" type="presParOf" srcId="{9FE086AD-022E-48C3-8F17-ACD2C6F7AF0C}" destId="{35D66EE2-FACA-47D6-92DC-92314F7262C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7E7CD9-D640-4936-81AE-72025461F354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B7D0DFF7-A389-42A5-BA27-E7AA096754FE}">
      <dgm:prSet phldrT="[Texto]"/>
      <dgm:spPr/>
      <dgm:t>
        <a:bodyPr/>
        <a:lstStyle/>
        <a:p>
          <a:r>
            <a:rPr lang="es-EC" smtClean="0"/>
            <a:t>Recepción y Administración de Materia Prima</a:t>
          </a:r>
          <a:endParaRPr lang="es-EC" dirty="0"/>
        </a:p>
      </dgm:t>
    </dgm:pt>
    <dgm:pt modelId="{2E3593DD-17F3-4671-8F35-51E7E451D969}" type="parTrans" cxnId="{328D42E7-88C5-4F6B-B69C-3E95FC55F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0C6EAD-36E9-45DC-8CA4-26565C27BC90}" type="sibTrans" cxnId="{328D42E7-88C5-4F6B-B69C-3E95FC55FF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B1C111-132F-4B69-99BD-E729D22A72E0}">
      <dgm:prSet phldrT="[Texto]"/>
      <dgm:spPr/>
      <dgm:t>
        <a:bodyPr/>
        <a:lstStyle/>
        <a:p>
          <a:r>
            <a:rPr lang="es-EC" smtClean="0"/>
            <a:t>Producción de Telas</a:t>
          </a:r>
          <a:endParaRPr lang="es-EC" dirty="0"/>
        </a:p>
      </dgm:t>
    </dgm:pt>
    <dgm:pt modelId="{622ECC3E-3C04-44CC-9C92-CA73844D9AC7}" type="parTrans" cxnId="{762B2CF9-170E-453B-B197-739DCB43A0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0C1D0C-6369-4BFD-966B-7A6C24069968}" type="sibTrans" cxnId="{762B2CF9-170E-453B-B197-739DCB43A0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B64177-7B56-4E3B-8560-D9E61CD5F697}">
      <dgm:prSet phldrT="[Texto]"/>
      <dgm:spPr/>
      <dgm:t>
        <a:bodyPr/>
        <a:lstStyle/>
        <a:p>
          <a:r>
            <a:rPr lang="es-EC" smtClean="0"/>
            <a:t>Marketing y ventas</a:t>
          </a:r>
          <a:endParaRPr lang="es-EC" dirty="0"/>
        </a:p>
      </dgm:t>
    </dgm:pt>
    <dgm:pt modelId="{3BD4FD6C-5863-4A1E-98F7-C2CA2AED1802}" type="parTrans" cxnId="{0B02D4F8-6C6A-45F7-8AB5-69A759E7DF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7718C3D-184A-43E1-BDB6-8510416E86CC}" type="sibTrans" cxnId="{0B02D4F8-6C6A-45F7-8AB5-69A759E7DF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05D266-AA4D-4599-B3DA-E1CCFCCCB0B5}">
      <dgm:prSet phldrT="[Texto]"/>
      <dgm:spPr/>
      <dgm:t>
        <a:bodyPr/>
        <a:lstStyle/>
        <a:p>
          <a:r>
            <a:rPr lang="es-EC" smtClean="0"/>
            <a:t>Distribución y Exportaciones</a:t>
          </a:r>
          <a:endParaRPr lang="es-EC" dirty="0"/>
        </a:p>
      </dgm:t>
    </dgm:pt>
    <dgm:pt modelId="{3A1257A9-7BC8-413B-8924-3CEFEC88FDC4}" type="parTrans" cxnId="{E54A3917-8CBB-425D-9409-563243F007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7BECE8-B656-4173-9A88-23211ECBF347}" type="sibTrans" cxnId="{E54A3917-8CBB-425D-9409-563243F007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60975B-8805-4C12-B067-5640EF579CE0}" type="pres">
      <dgm:prSet presAssocID="{477E7CD9-D640-4936-81AE-72025461F354}" presName="Name0" presStyleCnt="0">
        <dgm:presLayoutVars>
          <dgm:dir/>
          <dgm:animLvl val="lvl"/>
          <dgm:resizeHandles val="exact"/>
        </dgm:presLayoutVars>
      </dgm:prSet>
      <dgm:spPr/>
    </dgm:pt>
    <dgm:pt modelId="{C680E42F-C483-40CB-A210-E0F403AD3ACA}" type="pres">
      <dgm:prSet presAssocID="{B7D0DFF7-A389-42A5-BA27-E7AA096754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E3E4F2-5116-48B3-865D-6B1346E08557}" type="pres">
      <dgm:prSet presAssocID="{F30C6EAD-36E9-45DC-8CA4-26565C27BC90}" presName="parTxOnlySpace" presStyleCnt="0"/>
      <dgm:spPr/>
    </dgm:pt>
    <dgm:pt modelId="{35E77DEE-6EEA-414C-AAA9-B4D23F6DA2C8}" type="pres">
      <dgm:prSet presAssocID="{DBB1C111-132F-4B69-99BD-E729D22A72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EBD912-C2A8-4F83-BBF3-9850341FA271}" type="pres">
      <dgm:prSet presAssocID="{210C1D0C-6369-4BFD-966B-7A6C24069968}" presName="parTxOnlySpace" presStyleCnt="0"/>
      <dgm:spPr/>
    </dgm:pt>
    <dgm:pt modelId="{C328CEBF-6CFA-4E16-9CA6-7EBE3EE06FBA}" type="pres">
      <dgm:prSet presAssocID="{44B64177-7B56-4E3B-8560-D9E61CD5F69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91935-C493-4930-8DC5-DC324A7D13CD}" type="pres">
      <dgm:prSet presAssocID="{B7718C3D-184A-43E1-BDB6-8510416E86CC}" presName="parTxOnlySpace" presStyleCnt="0"/>
      <dgm:spPr/>
    </dgm:pt>
    <dgm:pt modelId="{C21E17E8-FB7A-4742-9B8F-95124F1814FD}" type="pres">
      <dgm:prSet presAssocID="{FD05D266-AA4D-4599-B3DA-E1CCFCCCB0B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B02D4F8-6C6A-45F7-8AB5-69A759E7DF9D}" srcId="{477E7CD9-D640-4936-81AE-72025461F354}" destId="{44B64177-7B56-4E3B-8560-D9E61CD5F697}" srcOrd="2" destOrd="0" parTransId="{3BD4FD6C-5863-4A1E-98F7-C2CA2AED1802}" sibTransId="{B7718C3D-184A-43E1-BDB6-8510416E86CC}"/>
    <dgm:cxn modelId="{328D42E7-88C5-4F6B-B69C-3E95FC55FFD3}" srcId="{477E7CD9-D640-4936-81AE-72025461F354}" destId="{B7D0DFF7-A389-42A5-BA27-E7AA096754FE}" srcOrd="0" destOrd="0" parTransId="{2E3593DD-17F3-4671-8F35-51E7E451D969}" sibTransId="{F30C6EAD-36E9-45DC-8CA4-26565C27BC90}"/>
    <dgm:cxn modelId="{E54A3917-8CBB-425D-9409-563243F00727}" srcId="{477E7CD9-D640-4936-81AE-72025461F354}" destId="{FD05D266-AA4D-4599-B3DA-E1CCFCCCB0B5}" srcOrd="3" destOrd="0" parTransId="{3A1257A9-7BC8-413B-8924-3CEFEC88FDC4}" sibTransId="{937BECE8-B656-4173-9A88-23211ECBF347}"/>
    <dgm:cxn modelId="{3E7EFD55-84AA-43D0-82D2-F3F02A32CF8C}" type="presOf" srcId="{477E7CD9-D640-4936-81AE-72025461F354}" destId="{7760975B-8805-4C12-B067-5640EF579CE0}" srcOrd="0" destOrd="0" presId="urn:microsoft.com/office/officeart/2005/8/layout/chevron1"/>
    <dgm:cxn modelId="{ECDC6D54-268A-4F0A-AD4C-E1871B3F8EDF}" type="presOf" srcId="{44B64177-7B56-4E3B-8560-D9E61CD5F697}" destId="{C328CEBF-6CFA-4E16-9CA6-7EBE3EE06FBA}" srcOrd="0" destOrd="0" presId="urn:microsoft.com/office/officeart/2005/8/layout/chevron1"/>
    <dgm:cxn modelId="{DF6F1E5A-02DF-4FA4-840D-3E8F048F9B2F}" type="presOf" srcId="{B7D0DFF7-A389-42A5-BA27-E7AA096754FE}" destId="{C680E42F-C483-40CB-A210-E0F403AD3ACA}" srcOrd="0" destOrd="0" presId="urn:microsoft.com/office/officeart/2005/8/layout/chevron1"/>
    <dgm:cxn modelId="{762B2CF9-170E-453B-B197-739DCB43A071}" srcId="{477E7CD9-D640-4936-81AE-72025461F354}" destId="{DBB1C111-132F-4B69-99BD-E729D22A72E0}" srcOrd="1" destOrd="0" parTransId="{622ECC3E-3C04-44CC-9C92-CA73844D9AC7}" sibTransId="{210C1D0C-6369-4BFD-966B-7A6C24069968}"/>
    <dgm:cxn modelId="{5720020A-9EA3-4DB8-BCFD-3D56222C7DD0}" type="presOf" srcId="{FD05D266-AA4D-4599-B3DA-E1CCFCCCB0B5}" destId="{C21E17E8-FB7A-4742-9B8F-95124F1814FD}" srcOrd="0" destOrd="0" presId="urn:microsoft.com/office/officeart/2005/8/layout/chevron1"/>
    <dgm:cxn modelId="{06933A5A-30FB-4C3A-952A-9AEDAEE9A986}" type="presOf" srcId="{DBB1C111-132F-4B69-99BD-E729D22A72E0}" destId="{35E77DEE-6EEA-414C-AAA9-B4D23F6DA2C8}" srcOrd="0" destOrd="0" presId="urn:microsoft.com/office/officeart/2005/8/layout/chevron1"/>
    <dgm:cxn modelId="{F513D8EF-B80D-455D-B338-D39CF25020C0}" type="presParOf" srcId="{7760975B-8805-4C12-B067-5640EF579CE0}" destId="{C680E42F-C483-40CB-A210-E0F403AD3ACA}" srcOrd="0" destOrd="0" presId="urn:microsoft.com/office/officeart/2005/8/layout/chevron1"/>
    <dgm:cxn modelId="{5F54E47C-89F1-4B2E-A1E1-21E90C5A00C6}" type="presParOf" srcId="{7760975B-8805-4C12-B067-5640EF579CE0}" destId="{25E3E4F2-5116-48B3-865D-6B1346E08557}" srcOrd="1" destOrd="0" presId="urn:microsoft.com/office/officeart/2005/8/layout/chevron1"/>
    <dgm:cxn modelId="{A3D99072-A287-4D53-B35D-F4B055362A42}" type="presParOf" srcId="{7760975B-8805-4C12-B067-5640EF579CE0}" destId="{35E77DEE-6EEA-414C-AAA9-B4D23F6DA2C8}" srcOrd="2" destOrd="0" presId="urn:microsoft.com/office/officeart/2005/8/layout/chevron1"/>
    <dgm:cxn modelId="{5CD090D9-CAC3-470C-8306-2C9773745246}" type="presParOf" srcId="{7760975B-8805-4C12-B067-5640EF579CE0}" destId="{DAEBD912-C2A8-4F83-BBF3-9850341FA271}" srcOrd="3" destOrd="0" presId="urn:microsoft.com/office/officeart/2005/8/layout/chevron1"/>
    <dgm:cxn modelId="{8F786F52-814A-47D0-BC96-D23FE77D27BD}" type="presParOf" srcId="{7760975B-8805-4C12-B067-5640EF579CE0}" destId="{C328CEBF-6CFA-4E16-9CA6-7EBE3EE06FBA}" srcOrd="4" destOrd="0" presId="urn:microsoft.com/office/officeart/2005/8/layout/chevron1"/>
    <dgm:cxn modelId="{B689D005-5174-4B33-9A99-4B1294E37F38}" type="presParOf" srcId="{7760975B-8805-4C12-B067-5640EF579CE0}" destId="{2E491935-C493-4930-8DC5-DC324A7D13CD}" srcOrd="5" destOrd="0" presId="urn:microsoft.com/office/officeart/2005/8/layout/chevron1"/>
    <dgm:cxn modelId="{8DA74166-E537-448E-AB54-D878B744C7D9}" type="presParOf" srcId="{7760975B-8805-4C12-B067-5640EF579CE0}" destId="{C21E17E8-FB7A-4742-9B8F-95124F1814F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F66B77-A9DB-45F2-8C2C-17FD16D189D9}" type="doc">
      <dgm:prSet loTypeId="urn:microsoft.com/office/officeart/2008/layout/PictureStrips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6CE94F2-22A7-4FA2-A72A-84F5D988D7F0}">
      <dgm:prSet phldrT="[Texto]"/>
      <dgm:spPr/>
      <dgm:t>
        <a:bodyPr/>
        <a:lstStyle/>
        <a:p>
          <a:r>
            <a:rPr lang="es-EC" dirty="0" smtClean="0"/>
            <a:t>Actualmente la empresa no posee un manual de procesos, por ende, los empleados cumplen sus funciones empíricamente.</a:t>
          </a:r>
          <a:endParaRPr lang="es-EC" dirty="0"/>
        </a:p>
      </dgm:t>
    </dgm:pt>
    <dgm:pt modelId="{B22C2244-8015-4B25-A795-2BC9D4BFE616}" type="parTrans" cxnId="{0044B028-30A9-4F34-B57B-ADB32786FDDC}">
      <dgm:prSet/>
      <dgm:spPr/>
      <dgm:t>
        <a:bodyPr/>
        <a:lstStyle/>
        <a:p>
          <a:endParaRPr lang="es-EC"/>
        </a:p>
      </dgm:t>
    </dgm:pt>
    <dgm:pt modelId="{8025317C-49F2-4295-9C34-0115FEBEFB4C}" type="sibTrans" cxnId="{0044B028-30A9-4F34-B57B-ADB32786FDDC}">
      <dgm:prSet/>
      <dgm:spPr/>
      <dgm:t>
        <a:bodyPr/>
        <a:lstStyle/>
        <a:p>
          <a:endParaRPr lang="es-EC"/>
        </a:p>
      </dgm:t>
    </dgm:pt>
    <dgm:pt modelId="{0619C30E-E989-4760-AD84-6EA716ACF02D}">
      <dgm:prSet phldrT="[Texto]"/>
      <dgm:spPr/>
      <dgm:t>
        <a:bodyPr/>
        <a:lstStyle/>
        <a:p>
          <a:r>
            <a:rPr lang="es-EC" dirty="0" smtClean="0"/>
            <a:t>La empresa no cuenta con un direccionamiento estratégico definido.</a:t>
          </a:r>
          <a:endParaRPr lang="es-EC" dirty="0"/>
        </a:p>
      </dgm:t>
    </dgm:pt>
    <dgm:pt modelId="{14B36F81-02FE-40B5-90D7-BDC31C1C4F4F}" type="parTrans" cxnId="{285C6489-D7D8-4526-94F9-6328986567A5}">
      <dgm:prSet/>
      <dgm:spPr/>
      <dgm:t>
        <a:bodyPr/>
        <a:lstStyle/>
        <a:p>
          <a:endParaRPr lang="es-EC"/>
        </a:p>
      </dgm:t>
    </dgm:pt>
    <dgm:pt modelId="{F3450DAD-AE0F-45AD-B1F7-E4101F6EB61C}" type="sibTrans" cxnId="{285C6489-D7D8-4526-94F9-6328986567A5}">
      <dgm:prSet/>
      <dgm:spPr/>
      <dgm:t>
        <a:bodyPr/>
        <a:lstStyle/>
        <a:p>
          <a:endParaRPr lang="es-EC"/>
        </a:p>
      </dgm:t>
    </dgm:pt>
    <dgm:pt modelId="{C2A9A5A9-C438-4192-BA8D-5E510EF80EF1}">
      <dgm:prSet phldrT="[Texto]"/>
      <dgm:spPr/>
      <dgm:t>
        <a:bodyPr/>
        <a:lstStyle/>
        <a:p>
          <a:r>
            <a:rPr lang="es-EC" dirty="0" smtClean="0"/>
            <a:t>El gran generador de problemas es la falta de comunicación interna.</a:t>
          </a:r>
          <a:endParaRPr lang="es-EC" dirty="0"/>
        </a:p>
      </dgm:t>
    </dgm:pt>
    <dgm:pt modelId="{D58602D4-FC3A-47F2-AFA3-B633A55B9C3A}" type="parTrans" cxnId="{0C6D55F6-DB98-4E29-9CF0-6C2DBCB04408}">
      <dgm:prSet/>
      <dgm:spPr/>
      <dgm:t>
        <a:bodyPr/>
        <a:lstStyle/>
        <a:p>
          <a:endParaRPr lang="es-EC"/>
        </a:p>
      </dgm:t>
    </dgm:pt>
    <dgm:pt modelId="{EE8CEA40-1672-4F9A-8D49-19A9E14A2F5D}" type="sibTrans" cxnId="{0C6D55F6-DB98-4E29-9CF0-6C2DBCB04408}">
      <dgm:prSet/>
      <dgm:spPr/>
      <dgm:t>
        <a:bodyPr/>
        <a:lstStyle/>
        <a:p>
          <a:endParaRPr lang="es-EC"/>
        </a:p>
      </dgm:t>
    </dgm:pt>
    <dgm:pt modelId="{1B013516-1DD9-4611-81D8-304B0009CBDA}">
      <dgm:prSet phldrT="[Texto]"/>
      <dgm:spPr/>
      <dgm:t>
        <a:bodyPr/>
        <a:lstStyle/>
        <a:p>
          <a:r>
            <a:rPr lang="es-EC" dirty="0" smtClean="0"/>
            <a:t>Se diagramo la mayoría de los procesos relacionados con el departamento de ventas.</a:t>
          </a:r>
          <a:endParaRPr lang="es-EC" dirty="0"/>
        </a:p>
      </dgm:t>
    </dgm:pt>
    <dgm:pt modelId="{06C71E30-3582-428E-B43C-36888ED6586F}" type="parTrans" cxnId="{22A3D254-BEF6-4515-91C5-C1ACECD263CE}">
      <dgm:prSet/>
      <dgm:spPr/>
      <dgm:t>
        <a:bodyPr/>
        <a:lstStyle/>
        <a:p>
          <a:endParaRPr lang="es-EC"/>
        </a:p>
      </dgm:t>
    </dgm:pt>
    <dgm:pt modelId="{05F8B40B-ED1B-4C8D-823C-2F10EEC34A2F}" type="sibTrans" cxnId="{22A3D254-BEF6-4515-91C5-C1ACECD263CE}">
      <dgm:prSet/>
      <dgm:spPr/>
      <dgm:t>
        <a:bodyPr/>
        <a:lstStyle/>
        <a:p>
          <a:endParaRPr lang="es-EC"/>
        </a:p>
      </dgm:t>
    </dgm:pt>
    <dgm:pt modelId="{9957A95B-8AF7-4A12-90D1-48AF42C91D5C}">
      <dgm:prSet phldrT="[Texto]"/>
      <dgm:spPr/>
      <dgm:t>
        <a:bodyPr/>
        <a:lstStyle/>
        <a:p>
          <a:r>
            <a:rPr lang="es-EC" dirty="0" smtClean="0"/>
            <a:t>En la empresa miden ciertos procesos como servicio al cliente y cobranzas, se propuso índices de desempeño para todos los procesos.</a:t>
          </a:r>
          <a:endParaRPr lang="es-EC" dirty="0"/>
        </a:p>
      </dgm:t>
    </dgm:pt>
    <dgm:pt modelId="{C0C40E8B-B518-4BFB-BF38-E5154EA00CD1}" type="parTrans" cxnId="{9AD25101-DC2B-4AD8-A765-90A8C58D280D}">
      <dgm:prSet/>
      <dgm:spPr/>
      <dgm:t>
        <a:bodyPr/>
        <a:lstStyle/>
        <a:p>
          <a:endParaRPr lang="es-EC"/>
        </a:p>
      </dgm:t>
    </dgm:pt>
    <dgm:pt modelId="{D306CAE6-90BD-4B78-B6F2-4FB302AA861E}" type="sibTrans" cxnId="{9AD25101-DC2B-4AD8-A765-90A8C58D280D}">
      <dgm:prSet/>
      <dgm:spPr/>
      <dgm:t>
        <a:bodyPr/>
        <a:lstStyle/>
        <a:p>
          <a:endParaRPr lang="es-EC"/>
        </a:p>
      </dgm:t>
    </dgm:pt>
    <dgm:pt modelId="{7B9BBA00-0E5F-4042-B540-05FE6FD7AE69}">
      <dgm:prSet phldrT="[Texto]"/>
      <dgm:spPr/>
      <dgm:t>
        <a:bodyPr/>
        <a:lstStyle/>
        <a:p>
          <a:r>
            <a:rPr lang="es-EC" dirty="0" smtClean="0"/>
            <a:t>Se ha diseñado el manual de procesos, con la finalidad de reducir los problemas.</a:t>
          </a:r>
          <a:endParaRPr lang="es-EC" dirty="0"/>
        </a:p>
      </dgm:t>
    </dgm:pt>
    <dgm:pt modelId="{4909C03C-4291-4437-BDA5-9DBAB3E258F0}" type="parTrans" cxnId="{163B82EC-C69E-4A68-A056-3BD01B7496E0}">
      <dgm:prSet/>
      <dgm:spPr/>
      <dgm:t>
        <a:bodyPr/>
        <a:lstStyle/>
        <a:p>
          <a:endParaRPr lang="es-EC"/>
        </a:p>
      </dgm:t>
    </dgm:pt>
    <dgm:pt modelId="{D382CB36-6BDF-4F79-B09F-09CF02341733}" type="sibTrans" cxnId="{163B82EC-C69E-4A68-A056-3BD01B7496E0}">
      <dgm:prSet/>
      <dgm:spPr/>
      <dgm:t>
        <a:bodyPr/>
        <a:lstStyle/>
        <a:p>
          <a:endParaRPr lang="es-EC"/>
        </a:p>
      </dgm:t>
    </dgm:pt>
    <dgm:pt modelId="{3E86B09B-438D-4BF1-BAA7-AFBED5981043}" type="pres">
      <dgm:prSet presAssocID="{B3F66B77-A9DB-45F2-8C2C-17FD16D189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B939B4-A7FE-44BE-988A-5552ED9479FA}" type="pres">
      <dgm:prSet presAssocID="{26CE94F2-22A7-4FA2-A72A-84F5D988D7F0}" presName="composite" presStyleCnt="0"/>
      <dgm:spPr/>
    </dgm:pt>
    <dgm:pt modelId="{6CB98A10-EAE7-43F7-B862-95DA3D821C2D}" type="pres">
      <dgm:prSet presAssocID="{26CE94F2-22A7-4FA2-A72A-84F5D988D7F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AB4270-6777-4019-ABEA-20444977DE63}" type="pres">
      <dgm:prSet presAssocID="{26CE94F2-22A7-4FA2-A72A-84F5D988D7F0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23A09A-C5EC-43B6-A13E-E5BCD2F9F1DD}" type="pres">
      <dgm:prSet presAssocID="{8025317C-49F2-4295-9C34-0115FEBEFB4C}" presName="sibTrans" presStyleCnt="0"/>
      <dgm:spPr/>
    </dgm:pt>
    <dgm:pt modelId="{52707B13-E34B-424D-A557-888BDD0DE769}" type="pres">
      <dgm:prSet presAssocID="{0619C30E-E989-4760-AD84-6EA716ACF02D}" presName="composite" presStyleCnt="0"/>
      <dgm:spPr/>
    </dgm:pt>
    <dgm:pt modelId="{373B759C-C137-4C5C-A27B-E61746072EDD}" type="pres">
      <dgm:prSet presAssocID="{0619C30E-E989-4760-AD84-6EA716ACF02D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1102B4-6D45-4E2F-B5B4-C002C1AA3FCE}" type="pres">
      <dgm:prSet presAssocID="{0619C30E-E989-4760-AD84-6EA716ACF02D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93F2EC2-3A29-4010-8B2F-68103DA42132}" type="pres">
      <dgm:prSet presAssocID="{F3450DAD-AE0F-45AD-B1F7-E4101F6EB61C}" presName="sibTrans" presStyleCnt="0"/>
      <dgm:spPr/>
    </dgm:pt>
    <dgm:pt modelId="{B7999205-9855-4226-9A99-2A3755C974B3}" type="pres">
      <dgm:prSet presAssocID="{C2A9A5A9-C438-4192-BA8D-5E510EF80EF1}" presName="composite" presStyleCnt="0"/>
      <dgm:spPr/>
    </dgm:pt>
    <dgm:pt modelId="{3F456B3C-E89A-4D8D-8D70-9F7E5CB4DD08}" type="pres">
      <dgm:prSet presAssocID="{C2A9A5A9-C438-4192-BA8D-5E510EF80EF1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246F1D-D38F-4734-AAD6-927023A500CC}" type="pres">
      <dgm:prSet presAssocID="{C2A9A5A9-C438-4192-BA8D-5E510EF80EF1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034ACD3-F05D-47D7-8BA6-B58D29177DC2}" type="pres">
      <dgm:prSet presAssocID="{EE8CEA40-1672-4F9A-8D49-19A9E14A2F5D}" presName="sibTrans" presStyleCnt="0"/>
      <dgm:spPr/>
    </dgm:pt>
    <dgm:pt modelId="{F234E2C5-65B7-42F7-AE06-DD32C69240B1}" type="pres">
      <dgm:prSet presAssocID="{1B013516-1DD9-4611-81D8-304B0009CBDA}" presName="composite" presStyleCnt="0"/>
      <dgm:spPr/>
    </dgm:pt>
    <dgm:pt modelId="{64214FE5-5A96-49CF-B25B-5AF90CBA7BAE}" type="pres">
      <dgm:prSet presAssocID="{1B013516-1DD9-4611-81D8-304B0009CBD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0C9EE-4798-4FB1-A907-A9C94B912CAF}" type="pres">
      <dgm:prSet presAssocID="{1B013516-1DD9-4611-81D8-304B0009CBDA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BDFB6B1-BE46-4D74-865E-389B9EDF031A}" type="pres">
      <dgm:prSet presAssocID="{05F8B40B-ED1B-4C8D-823C-2F10EEC34A2F}" presName="sibTrans" presStyleCnt="0"/>
      <dgm:spPr/>
    </dgm:pt>
    <dgm:pt modelId="{CDC9021A-2FF4-4518-8BD1-8521BE1DED66}" type="pres">
      <dgm:prSet presAssocID="{9957A95B-8AF7-4A12-90D1-48AF42C91D5C}" presName="composite" presStyleCnt="0"/>
      <dgm:spPr/>
    </dgm:pt>
    <dgm:pt modelId="{5A162BA3-D249-4ED6-90AD-726530B0E1C9}" type="pres">
      <dgm:prSet presAssocID="{9957A95B-8AF7-4A12-90D1-48AF42C91D5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6A743-E71D-413E-B383-F1846511C1BF}" type="pres">
      <dgm:prSet presAssocID="{9957A95B-8AF7-4A12-90D1-48AF42C91D5C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44DD270-9CE6-4F02-A76C-D9D5D873DE1D}" type="pres">
      <dgm:prSet presAssocID="{D306CAE6-90BD-4B78-B6F2-4FB302AA861E}" presName="sibTrans" presStyleCnt="0"/>
      <dgm:spPr/>
    </dgm:pt>
    <dgm:pt modelId="{CA34F3BC-A536-4F8E-8A1B-AEE26C85FBB4}" type="pres">
      <dgm:prSet presAssocID="{7B9BBA00-0E5F-4042-B540-05FE6FD7AE69}" presName="composite" presStyleCnt="0"/>
      <dgm:spPr/>
    </dgm:pt>
    <dgm:pt modelId="{5A911D76-3D98-47FB-9D38-2C0EC1520447}" type="pres">
      <dgm:prSet presAssocID="{7B9BBA00-0E5F-4042-B540-05FE6FD7AE6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190C54-0104-46E6-A5B8-E426247B9602}" type="pres">
      <dgm:prSet presAssocID="{7B9BBA00-0E5F-4042-B540-05FE6FD7AE69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13EBC524-711A-4E6E-98E7-0D01EB472D17}" type="presOf" srcId="{0619C30E-E989-4760-AD84-6EA716ACF02D}" destId="{373B759C-C137-4C5C-A27B-E61746072EDD}" srcOrd="0" destOrd="0" presId="urn:microsoft.com/office/officeart/2008/layout/PictureStrips"/>
    <dgm:cxn modelId="{22A3D254-BEF6-4515-91C5-C1ACECD263CE}" srcId="{B3F66B77-A9DB-45F2-8C2C-17FD16D189D9}" destId="{1B013516-1DD9-4611-81D8-304B0009CBDA}" srcOrd="3" destOrd="0" parTransId="{06C71E30-3582-428E-B43C-36888ED6586F}" sibTransId="{05F8B40B-ED1B-4C8D-823C-2F10EEC34A2F}"/>
    <dgm:cxn modelId="{0044B028-30A9-4F34-B57B-ADB32786FDDC}" srcId="{B3F66B77-A9DB-45F2-8C2C-17FD16D189D9}" destId="{26CE94F2-22A7-4FA2-A72A-84F5D988D7F0}" srcOrd="0" destOrd="0" parTransId="{B22C2244-8015-4B25-A795-2BC9D4BFE616}" sibTransId="{8025317C-49F2-4295-9C34-0115FEBEFB4C}"/>
    <dgm:cxn modelId="{9AD25101-DC2B-4AD8-A765-90A8C58D280D}" srcId="{B3F66B77-A9DB-45F2-8C2C-17FD16D189D9}" destId="{9957A95B-8AF7-4A12-90D1-48AF42C91D5C}" srcOrd="4" destOrd="0" parTransId="{C0C40E8B-B518-4BFB-BF38-E5154EA00CD1}" sibTransId="{D306CAE6-90BD-4B78-B6F2-4FB302AA861E}"/>
    <dgm:cxn modelId="{CDB74C2B-9D89-4A4E-8BB2-9EB8CFEEF728}" type="presOf" srcId="{B3F66B77-A9DB-45F2-8C2C-17FD16D189D9}" destId="{3E86B09B-438D-4BF1-BAA7-AFBED5981043}" srcOrd="0" destOrd="0" presId="urn:microsoft.com/office/officeart/2008/layout/PictureStrips"/>
    <dgm:cxn modelId="{78A28F6A-C833-4302-B5DD-502FB0575EA8}" type="presOf" srcId="{26CE94F2-22A7-4FA2-A72A-84F5D988D7F0}" destId="{6CB98A10-EAE7-43F7-B862-95DA3D821C2D}" srcOrd="0" destOrd="0" presId="urn:microsoft.com/office/officeart/2008/layout/PictureStrips"/>
    <dgm:cxn modelId="{65B2141F-3CD0-4002-9B91-3854EAE9494D}" type="presOf" srcId="{1B013516-1DD9-4611-81D8-304B0009CBDA}" destId="{64214FE5-5A96-49CF-B25B-5AF90CBA7BAE}" srcOrd="0" destOrd="0" presId="urn:microsoft.com/office/officeart/2008/layout/PictureStrips"/>
    <dgm:cxn modelId="{9059DCE5-34D1-49F7-B51F-19A6B28241B2}" type="presOf" srcId="{7B9BBA00-0E5F-4042-B540-05FE6FD7AE69}" destId="{5A911D76-3D98-47FB-9D38-2C0EC1520447}" srcOrd="0" destOrd="0" presId="urn:microsoft.com/office/officeart/2008/layout/PictureStrips"/>
    <dgm:cxn modelId="{285C6489-D7D8-4526-94F9-6328986567A5}" srcId="{B3F66B77-A9DB-45F2-8C2C-17FD16D189D9}" destId="{0619C30E-E989-4760-AD84-6EA716ACF02D}" srcOrd="1" destOrd="0" parTransId="{14B36F81-02FE-40B5-90D7-BDC31C1C4F4F}" sibTransId="{F3450DAD-AE0F-45AD-B1F7-E4101F6EB61C}"/>
    <dgm:cxn modelId="{0C6D55F6-DB98-4E29-9CF0-6C2DBCB04408}" srcId="{B3F66B77-A9DB-45F2-8C2C-17FD16D189D9}" destId="{C2A9A5A9-C438-4192-BA8D-5E510EF80EF1}" srcOrd="2" destOrd="0" parTransId="{D58602D4-FC3A-47F2-AFA3-B633A55B9C3A}" sibTransId="{EE8CEA40-1672-4F9A-8D49-19A9E14A2F5D}"/>
    <dgm:cxn modelId="{AB6670E3-C787-4F72-AC42-121908FB4B39}" type="presOf" srcId="{C2A9A5A9-C438-4192-BA8D-5E510EF80EF1}" destId="{3F456B3C-E89A-4D8D-8D70-9F7E5CB4DD08}" srcOrd="0" destOrd="0" presId="urn:microsoft.com/office/officeart/2008/layout/PictureStrips"/>
    <dgm:cxn modelId="{163B82EC-C69E-4A68-A056-3BD01B7496E0}" srcId="{B3F66B77-A9DB-45F2-8C2C-17FD16D189D9}" destId="{7B9BBA00-0E5F-4042-B540-05FE6FD7AE69}" srcOrd="5" destOrd="0" parTransId="{4909C03C-4291-4437-BDA5-9DBAB3E258F0}" sibTransId="{D382CB36-6BDF-4F79-B09F-09CF02341733}"/>
    <dgm:cxn modelId="{4DC9FD36-CF4A-4FEA-AFA2-673F221B416C}" type="presOf" srcId="{9957A95B-8AF7-4A12-90D1-48AF42C91D5C}" destId="{5A162BA3-D249-4ED6-90AD-726530B0E1C9}" srcOrd="0" destOrd="0" presId="urn:microsoft.com/office/officeart/2008/layout/PictureStrips"/>
    <dgm:cxn modelId="{292471DA-7216-41DF-9E86-67A01D6718C5}" type="presParOf" srcId="{3E86B09B-438D-4BF1-BAA7-AFBED5981043}" destId="{09B939B4-A7FE-44BE-988A-5552ED9479FA}" srcOrd="0" destOrd="0" presId="urn:microsoft.com/office/officeart/2008/layout/PictureStrips"/>
    <dgm:cxn modelId="{9F1D2ED0-67BC-4B87-8780-BB15063677E4}" type="presParOf" srcId="{09B939B4-A7FE-44BE-988A-5552ED9479FA}" destId="{6CB98A10-EAE7-43F7-B862-95DA3D821C2D}" srcOrd="0" destOrd="0" presId="urn:microsoft.com/office/officeart/2008/layout/PictureStrips"/>
    <dgm:cxn modelId="{9749DFC9-A950-4C76-B086-0F76D7C310E0}" type="presParOf" srcId="{09B939B4-A7FE-44BE-988A-5552ED9479FA}" destId="{67AB4270-6777-4019-ABEA-20444977DE63}" srcOrd="1" destOrd="0" presId="urn:microsoft.com/office/officeart/2008/layout/PictureStrips"/>
    <dgm:cxn modelId="{19D96372-77AA-4CEE-9AE5-F9EA7AD7B385}" type="presParOf" srcId="{3E86B09B-438D-4BF1-BAA7-AFBED5981043}" destId="{3B23A09A-C5EC-43B6-A13E-E5BCD2F9F1DD}" srcOrd="1" destOrd="0" presId="urn:microsoft.com/office/officeart/2008/layout/PictureStrips"/>
    <dgm:cxn modelId="{49170E83-DE0E-44DA-B6EE-D598E38B3C73}" type="presParOf" srcId="{3E86B09B-438D-4BF1-BAA7-AFBED5981043}" destId="{52707B13-E34B-424D-A557-888BDD0DE769}" srcOrd="2" destOrd="0" presId="urn:microsoft.com/office/officeart/2008/layout/PictureStrips"/>
    <dgm:cxn modelId="{9F8E9E37-562D-4E0C-8C86-A8734DBFE0DD}" type="presParOf" srcId="{52707B13-E34B-424D-A557-888BDD0DE769}" destId="{373B759C-C137-4C5C-A27B-E61746072EDD}" srcOrd="0" destOrd="0" presId="urn:microsoft.com/office/officeart/2008/layout/PictureStrips"/>
    <dgm:cxn modelId="{F9AF10B5-AA60-46B6-9734-C8DD321803FB}" type="presParOf" srcId="{52707B13-E34B-424D-A557-888BDD0DE769}" destId="{AD1102B4-6D45-4E2F-B5B4-C002C1AA3FCE}" srcOrd="1" destOrd="0" presId="urn:microsoft.com/office/officeart/2008/layout/PictureStrips"/>
    <dgm:cxn modelId="{6F134AD4-703B-4864-A5F5-C3380F59B613}" type="presParOf" srcId="{3E86B09B-438D-4BF1-BAA7-AFBED5981043}" destId="{C93F2EC2-3A29-4010-8B2F-68103DA42132}" srcOrd="3" destOrd="0" presId="urn:microsoft.com/office/officeart/2008/layout/PictureStrips"/>
    <dgm:cxn modelId="{25639126-C26D-438D-BDC4-23BA5B8D750F}" type="presParOf" srcId="{3E86B09B-438D-4BF1-BAA7-AFBED5981043}" destId="{B7999205-9855-4226-9A99-2A3755C974B3}" srcOrd="4" destOrd="0" presId="urn:microsoft.com/office/officeart/2008/layout/PictureStrips"/>
    <dgm:cxn modelId="{242691D5-6FAD-4E65-93F0-A9BD2547C3CA}" type="presParOf" srcId="{B7999205-9855-4226-9A99-2A3755C974B3}" destId="{3F456B3C-E89A-4D8D-8D70-9F7E5CB4DD08}" srcOrd="0" destOrd="0" presId="urn:microsoft.com/office/officeart/2008/layout/PictureStrips"/>
    <dgm:cxn modelId="{0CD1562A-AC1C-4823-83F8-4204337DFA34}" type="presParOf" srcId="{B7999205-9855-4226-9A99-2A3755C974B3}" destId="{9E246F1D-D38F-4734-AAD6-927023A500CC}" srcOrd="1" destOrd="0" presId="urn:microsoft.com/office/officeart/2008/layout/PictureStrips"/>
    <dgm:cxn modelId="{19A6752B-4050-4D62-9979-6002649F6FB1}" type="presParOf" srcId="{3E86B09B-438D-4BF1-BAA7-AFBED5981043}" destId="{3034ACD3-F05D-47D7-8BA6-B58D29177DC2}" srcOrd="5" destOrd="0" presId="urn:microsoft.com/office/officeart/2008/layout/PictureStrips"/>
    <dgm:cxn modelId="{1BD86BAC-72BB-4C66-9D6C-9EEA54384AD3}" type="presParOf" srcId="{3E86B09B-438D-4BF1-BAA7-AFBED5981043}" destId="{F234E2C5-65B7-42F7-AE06-DD32C69240B1}" srcOrd="6" destOrd="0" presId="urn:microsoft.com/office/officeart/2008/layout/PictureStrips"/>
    <dgm:cxn modelId="{316A607E-6164-4C66-9540-D2098687404D}" type="presParOf" srcId="{F234E2C5-65B7-42F7-AE06-DD32C69240B1}" destId="{64214FE5-5A96-49CF-B25B-5AF90CBA7BAE}" srcOrd="0" destOrd="0" presId="urn:microsoft.com/office/officeart/2008/layout/PictureStrips"/>
    <dgm:cxn modelId="{16672EAE-EC0A-4655-A2EF-8B865DC79B2A}" type="presParOf" srcId="{F234E2C5-65B7-42F7-AE06-DD32C69240B1}" destId="{5DF0C9EE-4798-4FB1-A907-A9C94B912CAF}" srcOrd="1" destOrd="0" presId="urn:microsoft.com/office/officeart/2008/layout/PictureStrips"/>
    <dgm:cxn modelId="{E5EC3E76-E1E2-458A-84D8-78BE64626329}" type="presParOf" srcId="{3E86B09B-438D-4BF1-BAA7-AFBED5981043}" destId="{7BDFB6B1-BE46-4D74-865E-389B9EDF031A}" srcOrd="7" destOrd="0" presId="urn:microsoft.com/office/officeart/2008/layout/PictureStrips"/>
    <dgm:cxn modelId="{C97DC855-37FF-45E6-B9C1-B6CFBA660276}" type="presParOf" srcId="{3E86B09B-438D-4BF1-BAA7-AFBED5981043}" destId="{CDC9021A-2FF4-4518-8BD1-8521BE1DED66}" srcOrd="8" destOrd="0" presId="urn:microsoft.com/office/officeart/2008/layout/PictureStrips"/>
    <dgm:cxn modelId="{D7B42EE4-2E94-49FB-9945-F9548A50A0BF}" type="presParOf" srcId="{CDC9021A-2FF4-4518-8BD1-8521BE1DED66}" destId="{5A162BA3-D249-4ED6-90AD-726530B0E1C9}" srcOrd="0" destOrd="0" presId="urn:microsoft.com/office/officeart/2008/layout/PictureStrips"/>
    <dgm:cxn modelId="{968687F6-F6DF-44C7-9508-8034C051D212}" type="presParOf" srcId="{CDC9021A-2FF4-4518-8BD1-8521BE1DED66}" destId="{9E16A743-E71D-413E-B383-F1846511C1BF}" srcOrd="1" destOrd="0" presId="urn:microsoft.com/office/officeart/2008/layout/PictureStrips"/>
    <dgm:cxn modelId="{6C0520E9-95F6-4A71-9C87-26A994AEC61F}" type="presParOf" srcId="{3E86B09B-438D-4BF1-BAA7-AFBED5981043}" destId="{144DD270-9CE6-4F02-A76C-D9D5D873DE1D}" srcOrd="9" destOrd="0" presId="urn:microsoft.com/office/officeart/2008/layout/PictureStrips"/>
    <dgm:cxn modelId="{3A5D48A0-7863-422F-A366-F00E0B818F11}" type="presParOf" srcId="{3E86B09B-438D-4BF1-BAA7-AFBED5981043}" destId="{CA34F3BC-A536-4F8E-8A1B-AEE26C85FBB4}" srcOrd="10" destOrd="0" presId="urn:microsoft.com/office/officeart/2008/layout/PictureStrips"/>
    <dgm:cxn modelId="{C5AC4ED1-BA6C-4FCB-9A70-2E2DC7ABA421}" type="presParOf" srcId="{CA34F3BC-A536-4F8E-8A1B-AEE26C85FBB4}" destId="{5A911D76-3D98-47FB-9D38-2C0EC1520447}" srcOrd="0" destOrd="0" presId="urn:microsoft.com/office/officeart/2008/layout/PictureStrips"/>
    <dgm:cxn modelId="{1D4C65FB-1122-41AB-A785-96E0340D7272}" type="presParOf" srcId="{CA34F3BC-A536-4F8E-8A1B-AEE26C85FBB4}" destId="{6D190C54-0104-46E6-A5B8-E426247B9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BBBA1D-D76F-44AE-9732-1B5DF49F0A53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F5910D1-DD2D-465D-AB3E-4D584F7FCFF0}">
      <dgm:prSet phldrT="[Texto]"/>
      <dgm:spPr/>
      <dgm:t>
        <a:bodyPr/>
        <a:lstStyle/>
        <a:p>
          <a:r>
            <a:rPr lang="es-EC" dirty="0" smtClean="0"/>
            <a:t>Implementar lo definido en el manual de procesos.</a:t>
          </a:r>
          <a:endParaRPr lang="es-EC" dirty="0"/>
        </a:p>
      </dgm:t>
    </dgm:pt>
    <dgm:pt modelId="{B81A230C-3FE7-413C-814F-5DC6FF5D48A5}" type="parTrans" cxnId="{D577E15D-CC2F-4DFE-998A-1C39F6CC348E}">
      <dgm:prSet/>
      <dgm:spPr/>
      <dgm:t>
        <a:bodyPr/>
        <a:lstStyle/>
        <a:p>
          <a:endParaRPr lang="es-EC"/>
        </a:p>
      </dgm:t>
    </dgm:pt>
    <dgm:pt modelId="{1D504209-CFE6-492D-A220-B7E697869BCA}" type="sibTrans" cxnId="{D577E15D-CC2F-4DFE-998A-1C39F6CC348E}">
      <dgm:prSet/>
      <dgm:spPr/>
      <dgm:t>
        <a:bodyPr/>
        <a:lstStyle/>
        <a:p>
          <a:endParaRPr lang="es-EC" dirty="0"/>
        </a:p>
      </dgm:t>
    </dgm:pt>
    <dgm:pt modelId="{B07BED0E-36EC-408B-8C0E-0DF1CB0393A4}">
      <dgm:prSet/>
      <dgm:spPr/>
      <dgm:t>
        <a:bodyPr/>
        <a:lstStyle/>
        <a:p>
          <a:r>
            <a:rPr lang="es-EC" dirty="0" smtClean="0"/>
            <a:t>Realizar le manual de procesos para toda la empresa con el fin de alcanzar la calidad total.</a:t>
          </a:r>
          <a:endParaRPr lang="es-EC" dirty="0"/>
        </a:p>
      </dgm:t>
    </dgm:pt>
    <dgm:pt modelId="{3A489220-61E8-46A4-8581-592407F560C5}" type="parTrans" cxnId="{989BCAE4-E421-4F68-9487-7D6B9A575DFC}">
      <dgm:prSet/>
      <dgm:spPr/>
      <dgm:t>
        <a:bodyPr/>
        <a:lstStyle/>
        <a:p>
          <a:endParaRPr lang="es-EC"/>
        </a:p>
      </dgm:t>
    </dgm:pt>
    <dgm:pt modelId="{10EB9D67-815F-4D28-AF43-6C209D91CB30}" type="sibTrans" cxnId="{989BCAE4-E421-4F68-9487-7D6B9A575DFC}">
      <dgm:prSet/>
      <dgm:spPr/>
      <dgm:t>
        <a:bodyPr/>
        <a:lstStyle/>
        <a:p>
          <a:endParaRPr lang="es-EC" dirty="0"/>
        </a:p>
      </dgm:t>
    </dgm:pt>
    <dgm:pt modelId="{2DB5D9CE-FCEE-470B-ADA4-95405EDCB6F6}">
      <dgm:prSet/>
      <dgm:spPr/>
      <dgm:t>
        <a:bodyPr/>
        <a:lstStyle/>
        <a:p>
          <a:r>
            <a:rPr lang="es-EC" dirty="0" smtClean="0"/>
            <a:t>realizar un manual de funciones.</a:t>
          </a:r>
          <a:endParaRPr lang="es-EC" dirty="0"/>
        </a:p>
      </dgm:t>
    </dgm:pt>
    <dgm:pt modelId="{2FE739C9-C203-47B6-B827-48212B10B96B}" type="parTrans" cxnId="{ECD7F5DB-EB7B-46A2-BF1E-A137293FF464}">
      <dgm:prSet/>
      <dgm:spPr/>
      <dgm:t>
        <a:bodyPr/>
        <a:lstStyle/>
        <a:p>
          <a:endParaRPr lang="es-EC"/>
        </a:p>
      </dgm:t>
    </dgm:pt>
    <dgm:pt modelId="{152DC43D-3E4B-4E34-AC55-75E3967406DC}" type="sibTrans" cxnId="{ECD7F5DB-EB7B-46A2-BF1E-A137293FF464}">
      <dgm:prSet/>
      <dgm:spPr/>
      <dgm:t>
        <a:bodyPr/>
        <a:lstStyle/>
        <a:p>
          <a:endParaRPr lang="es-EC" dirty="0"/>
        </a:p>
      </dgm:t>
    </dgm:pt>
    <dgm:pt modelId="{4EDD9EDA-DF0E-4B25-ABE5-A93EFF3ABFCE}">
      <dgm:prSet/>
      <dgm:spPr/>
      <dgm:t>
        <a:bodyPr/>
        <a:lstStyle/>
        <a:p>
          <a:r>
            <a:rPr lang="es-EC" dirty="0" smtClean="0"/>
            <a:t>Contar con un sistema informático, rápido y eficaz.</a:t>
          </a:r>
          <a:endParaRPr lang="es-EC" dirty="0"/>
        </a:p>
      </dgm:t>
    </dgm:pt>
    <dgm:pt modelId="{CD59548D-EB29-4484-A601-9FC90568FF5A}" type="parTrans" cxnId="{D021021A-0024-4F26-AD02-AA94FE956F32}">
      <dgm:prSet/>
      <dgm:spPr/>
      <dgm:t>
        <a:bodyPr/>
        <a:lstStyle/>
        <a:p>
          <a:endParaRPr lang="es-EC"/>
        </a:p>
      </dgm:t>
    </dgm:pt>
    <dgm:pt modelId="{8E03BF5A-9C41-4A6B-B00C-136A92F08949}" type="sibTrans" cxnId="{D021021A-0024-4F26-AD02-AA94FE956F32}">
      <dgm:prSet/>
      <dgm:spPr/>
      <dgm:t>
        <a:bodyPr/>
        <a:lstStyle/>
        <a:p>
          <a:endParaRPr lang="es-EC" dirty="0"/>
        </a:p>
      </dgm:t>
    </dgm:pt>
    <dgm:pt modelId="{9412F1A0-43CB-48C8-82AB-724E4BEAC492}">
      <dgm:prSet/>
      <dgm:spPr/>
      <dgm:t>
        <a:bodyPr/>
        <a:lstStyle/>
        <a:p>
          <a:r>
            <a:rPr lang="es-EC" dirty="0" smtClean="0"/>
            <a:t>Mejorar los canales de comunicación entre Proveedores y clientes.</a:t>
          </a:r>
          <a:endParaRPr lang="es-EC" dirty="0"/>
        </a:p>
      </dgm:t>
    </dgm:pt>
    <dgm:pt modelId="{C82C8119-ED51-487B-82C9-0D47E9872DB0}" type="parTrans" cxnId="{2E7B6FCB-A772-4B50-95D2-F6C6EBF4BD94}">
      <dgm:prSet/>
      <dgm:spPr/>
      <dgm:t>
        <a:bodyPr/>
        <a:lstStyle/>
        <a:p>
          <a:endParaRPr lang="es-EC"/>
        </a:p>
      </dgm:t>
    </dgm:pt>
    <dgm:pt modelId="{52999C0B-A56C-4BB9-BC99-4918311782CF}" type="sibTrans" cxnId="{2E7B6FCB-A772-4B50-95D2-F6C6EBF4BD94}">
      <dgm:prSet/>
      <dgm:spPr/>
      <dgm:t>
        <a:bodyPr/>
        <a:lstStyle/>
        <a:p>
          <a:endParaRPr lang="es-EC" dirty="0"/>
        </a:p>
      </dgm:t>
    </dgm:pt>
    <dgm:pt modelId="{FDCDE0FF-1F65-430D-AF6A-03AE9693C7E6}">
      <dgm:prSet/>
      <dgm:spPr/>
      <dgm:t>
        <a:bodyPr/>
        <a:lstStyle/>
        <a:p>
          <a:r>
            <a:rPr lang="es-EC" dirty="0" smtClean="0"/>
            <a:t>Dar capacitación </a:t>
          </a:r>
          <a:r>
            <a:rPr lang="es-EC" dirty="0" err="1" smtClean="0"/>
            <a:t>contínua</a:t>
          </a:r>
          <a:r>
            <a:rPr lang="es-EC" dirty="0" smtClean="0"/>
            <a:t> con el fin de tener personal calificado.</a:t>
          </a:r>
          <a:endParaRPr lang="es-EC" dirty="0"/>
        </a:p>
      </dgm:t>
    </dgm:pt>
    <dgm:pt modelId="{1E03E507-1395-47DE-B8CD-D095D696B717}" type="parTrans" cxnId="{030C0BB9-D02D-4A5C-8EA2-56E427E24538}">
      <dgm:prSet/>
      <dgm:spPr/>
      <dgm:t>
        <a:bodyPr/>
        <a:lstStyle/>
        <a:p>
          <a:endParaRPr lang="es-EC"/>
        </a:p>
      </dgm:t>
    </dgm:pt>
    <dgm:pt modelId="{88679E56-1E4C-417E-A50E-652A7B39BCCB}" type="sibTrans" cxnId="{030C0BB9-D02D-4A5C-8EA2-56E427E24538}">
      <dgm:prSet/>
      <dgm:spPr/>
      <dgm:t>
        <a:bodyPr/>
        <a:lstStyle/>
        <a:p>
          <a:endParaRPr lang="es-EC" dirty="0"/>
        </a:p>
      </dgm:t>
    </dgm:pt>
    <dgm:pt modelId="{A43B52F4-AC6B-4AFE-A2E3-3873F4FA5A82}">
      <dgm:prSet/>
      <dgm:spPr/>
      <dgm:t>
        <a:bodyPr/>
        <a:lstStyle/>
        <a:p>
          <a:r>
            <a:rPr lang="es-EC" dirty="0" smtClean="0"/>
            <a:t>Preocuparse por la ergonomía de los empleados y del clima laboral.</a:t>
          </a:r>
          <a:endParaRPr lang="es-EC" dirty="0"/>
        </a:p>
      </dgm:t>
    </dgm:pt>
    <dgm:pt modelId="{7EA576E0-A25B-435F-82EF-BC2E8E8E2701}" type="parTrans" cxnId="{97FA615E-DEC1-4515-9126-7BBCC0629A11}">
      <dgm:prSet/>
      <dgm:spPr/>
      <dgm:t>
        <a:bodyPr/>
        <a:lstStyle/>
        <a:p>
          <a:endParaRPr lang="es-EC"/>
        </a:p>
      </dgm:t>
    </dgm:pt>
    <dgm:pt modelId="{24ACA39D-7763-46DF-BA32-828721418D25}" type="sibTrans" cxnId="{97FA615E-DEC1-4515-9126-7BBCC0629A11}">
      <dgm:prSet/>
      <dgm:spPr/>
      <dgm:t>
        <a:bodyPr/>
        <a:lstStyle/>
        <a:p>
          <a:endParaRPr lang="es-EC" dirty="0"/>
        </a:p>
      </dgm:t>
    </dgm:pt>
    <dgm:pt modelId="{B12502F8-4A6C-4A83-AE19-BF5462F52FBE}">
      <dgm:prSet/>
      <dgm:spPr/>
      <dgm:t>
        <a:bodyPr/>
        <a:lstStyle/>
        <a:p>
          <a:r>
            <a:rPr lang="es-EC" dirty="0" smtClean="0"/>
            <a:t>Tener retroalimentación constante.</a:t>
          </a:r>
          <a:endParaRPr lang="es-EC" dirty="0"/>
        </a:p>
      </dgm:t>
    </dgm:pt>
    <dgm:pt modelId="{69846176-54A2-406B-AE4B-CB13CD05BE0D}" type="parTrans" cxnId="{718B5BC2-C3C3-4AE1-99D3-CACA798D3E96}">
      <dgm:prSet/>
      <dgm:spPr/>
      <dgm:t>
        <a:bodyPr/>
        <a:lstStyle/>
        <a:p>
          <a:endParaRPr lang="es-EC"/>
        </a:p>
      </dgm:t>
    </dgm:pt>
    <dgm:pt modelId="{5479C6AD-BE95-490C-A101-E41782F23105}" type="sibTrans" cxnId="{718B5BC2-C3C3-4AE1-99D3-CACA798D3E96}">
      <dgm:prSet/>
      <dgm:spPr/>
      <dgm:t>
        <a:bodyPr/>
        <a:lstStyle/>
        <a:p>
          <a:endParaRPr lang="es-EC"/>
        </a:p>
      </dgm:t>
    </dgm:pt>
    <dgm:pt modelId="{14055321-5268-45BC-B154-7264FDE1D1C1}" type="pres">
      <dgm:prSet presAssocID="{4EBBBA1D-D76F-44AE-9732-1B5DF49F0A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EA1685-9E19-4AAB-AA60-918E14B77EE5}" type="pres">
      <dgm:prSet presAssocID="{7F5910D1-DD2D-465D-AB3E-4D584F7FCFF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28141-39DD-4735-9F07-A4D5874E668D}" type="pres">
      <dgm:prSet presAssocID="{1D504209-CFE6-492D-A220-B7E697869BCA}" presName="sibTrans" presStyleLbl="sibTrans2D1" presStyleIdx="0" presStyleCnt="7"/>
      <dgm:spPr/>
      <dgm:t>
        <a:bodyPr/>
        <a:lstStyle/>
        <a:p>
          <a:endParaRPr lang="es-EC"/>
        </a:p>
      </dgm:t>
    </dgm:pt>
    <dgm:pt modelId="{7AE2EC24-174D-4B23-B5DE-0D903320C447}" type="pres">
      <dgm:prSet presAssocID="{1D504209-CFE6-492D-A220-B7E697869BCA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8C7B1E80-2B65-448E-9C89-4979C385AFDA}" type="pres">
      <dgm:prSet presAssocID="{B07BED0E-36EC-408B-8C0E-0DF1CB0393A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4A120-20B3-49CF-871E-524CF8EB0E8A}" type="pres">
      <dgm:prSet presAssocID="{10EB9D67-815F-4D28-AF43-6C209D91CB30}" presName="sibTrans" presStyleLbl="sibTrans2D1" presStyleIdx="1" presStyleCnt="7"/>
      <dgm:spPr/>
      <dgm:t>
        <a:bodyPr/>
        <a:lstStyle/>
        <a:p>
          <a:endParaRPr lang="es-EC"/>
        </a:p>
      </dgm:t>
    </dgm:pt>
    <dgm:pt modelId="{22FAD55F-D4F7-4421-A3F5-D8C6D0C21C40}" type="pres">
      <dgm:prSet presAssocID="{10EB9D67-815F-4D28-AF43-6C209D91CB30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677A477B-A6A5-4A87-9B45-4510D9284C66}" type="pres">
      <dgm:prSet presAssocID="{2DB5D9CE-FCEE-470B-ADA4-95405EDCB6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D2FA76-2A3D-49B7-A1EB-16E8D4225F77}" type="pres">
      <dgm:prSet presAssocID="{152DC43D-3E4B-4E34-AC55-75E3967406DC}" presName="sibTrans" presStyleLbl="sibTrans2D1" presStyleIdx="2" presStyleCnt="7"/>
      <dgm:spPr/>
      <dgm:t>
        <a:bodyPr/>
        <a:lstStyle/>
        <a:p>
          <a:endParaRPr lang="es-EC"/>
        </a:p>
      </dgm:t>
    </dgm:pt>
    <dgm:pt modelId="{A71F65AE-840D-40F8-80FF-DE4B4C9DFCEC}" type="pres">
      <dgm:prSet presAssocID="{152DC43D-3E4B-4E34-AC55-75E3967406DC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C2F687CE-A099-4552-A57E-6E8F19E75DD1}" type="pres">
      <dgm:prSet presAssocID="{9412F1A0-43CB-48C8-82AB-724E4BEAC4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72C0CE-B132-41EF-AC87-B7C9993AA16B}" type="pres">
      <dgm:prSet presAssocID="{52999C0B-A56C-4BB9-BC99-4918311782CF}" presName="sibTrans" presStyleLbl="sibTrans2D1" presStyleIdx="3" presStyleCnt="7"/>
      <dgm:spPr/>
      <dgm:t>
        <a:bodyPr/>
        <a:lstStyle/>
        <a:p>
          <a:endParaRPr lang="es-EC"/>
        </a:p>
      </dgm:t>
    </dgm:pt>
    <dgm:pt modelId="{0F0B5CA8-AACB-4086-9B5D-9F876CF40870}" type="pres">
      <dgm:prSet presAssocID="{52999C0B-A56C-4BB9-BC99-4918311782CF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8E8AEF40-C0B8-4D79-A478-03AA4225BDB9}" type="pres">
      <dgm:prSet presAssocID="{FDCDE0FF-1F65-430D-AF6A-03AE9693C7E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055C7-301E-4CF9-BAD4-056597B2F2EB}" type="pres">
      <dgm:prSet presAssocID="{88679E56-1E4C-417E-A50E-652A7B39BCCB}" presName="sibTrans" presStyleLbl="sibTrans2D1" presStyleIdx="4" presStyleCnt="7"/>
      <dgm:spPr/>
      <dgm:t>
        <a:bodyPr/>
        <a:lstStyle/>
        <a:p>
          <a:endParaRPr lang="es-EC"/>
        </a:p>
      </dgm:t>
    </dgm:pt>
    <dgm:pt modelId="{58A70253-7219-436E-8AD0-FEAE995B0D45}" type="pres">
      <dgm:prSet presAssocID="{88679E56-1E4C-417E-A50E-652A7B39BCCB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50001AAA-7CD0-4C4A-8270-A995A12816F0}" type="pres">
      <dgm:prSet presAssocID="{4EDD9EDA-DF0E-4B25-ABE5-A93EFF3ABFC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7D7500-6105-4BA9-8653-CF6AE0170429}" type="pres">
      <dgm:prSet presAssocID="{8E03BF5A-9C41-4A6B-B00C-136A92F08949}" presName="sibTrans" presStyleLbl="sibTrans2D1" presStyleIdx="5" presStyleCnt="7"/>
      <dgm:spPr/>
      <dgm:t>
        <a:bodyPr/>
        <a:lstStyle/>
        <a:p>
          <a:endParaRPr lang="es-EC"/>
        </a:p>
      </dgm:t>
    </dgm:pt>
    <dgm:pt modelId="{BC47796E-E514-40BD-8864-ED9F64E37676}" type="pres">
      <dgm:prSet presAssocID="{8E03BF5A-9C41-4A6B-B00C-136A92F08949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7608AD1F-6C7D-48E1-83E0-0DC5BF6829BA}" type="pres">
      <dgm:prSet presAssocID="{A43B52F4-AC6B-4AFE-A2E3-3873F4FA5A8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EF5F2F-6E1A-4D0E-8FA1-63F2D7B527D7}" type="pres">
      <dgm:prSet presAssocID="{24ACA39D-7763-46DF-BA32-828721418D25}" presName="sibTrans" presStyleLbl="sibTrans2D1" presStyleIdx="6" presStyleCnt="7"/>
      <dgm:spPr/>
      <dgm:t>
        <a:bodyPr/>
        <a:lstStyle/>
        <a:p>
          <a:endParaRPr lang="es-EC"/>
        </a:p>
      </dgm:t>
    </dgm:pt>
    <dgm:pt modelId="{A83C5596-01EA-4570-8E1B-91B83D2C3ECC}" type="pres">
      <dgm:prSet presAssocID="{24ACA39D-7763-46DF-BA32-828721418D25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A2D5A461-1537-4DF0-8C27-34D6351BACCB}" type="pres">
      <dgm:prSet presAssocID="{B12502F8-4A6C-4A83-AE19-BF5462F52F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8B5BC2-C3C3-4AE1-99D3-CACA798D3E96}" srcId="{4EBBBA1D-D76F-44AE-9732-1B5DF49F0A53}" destId="{B12502F8-4A6C-4A83-AE19-BF5462F52FBE}" srcOrd="7" destOrd="0" parTransId="{69846176-54A2-406B-AE4B-CB13CD05BE0D}" sibTransId="{5479C6AD-BE95-490C-A101-E41782F23105}"/>
    <dgm:cxn modelId="{74612270-D531-4011-862A-688B6A63D346}" type="presOf" srcId="{1D504209-CFE6-492D-A220-B7E697869BCA}" destId="{7AE2EC24-174D-4B23-B5DE-0D903320C447}" srcOrd="1" destOrd="0" presId="urn:microsoft.com/office/officeart/2005/8/layout/process5"/>
    <dgm:cxn modelId="{ED6C357E-18C0-4932-9A87-CBD3B0DBF909}" type="presOf" srcId="{7F5910D1-DD2D-465D-AB3E-4D584F7FCFF0}" destId="{E4EA1685-9E19-4AAB-AA60-918E14B77EE5}" srcOrd="0" destOrd="0" presId="urn:microsoft.com/office/officeart/2005/8/layout/process5"/>
    <dgm:cxn modelId="{00A1B030-6305-4250-9707-30767BEAB8A6}" type="presOf" srcId="{88679E56-1E4C-417E-A50E-652A7B39BCCB}" destId="{617055C7-301E-4CF9-BAD4-056597B2F2EB}" srcOrd="0" destOrd="0" presId="urn:microsoft.com/office/officeart/2005/8/layout/process5"/>
    <dgm:cxn modelId="{D8E0A677-67C1-43AB-8024-C95E807C3991}" type="presOf" srcId="{B07BED0E-36EC-408B-8C0E-0DF1CB0393A4}" destId="{8C7B1E80-2B65-448E-9C89-4979C385AFDA}" srcOrd="0" destOrd="0" presId="urn:microsoft.com/office/officeart/2005/8/layout/process5"/>
    <dgm:cxn modelId="{22C01DBF-91E8-4CAB-B974-4AC4D87B5B7A}" type="presOf" srcId="{88679E56-1E4C-417E-A50E-652A7B39BCCB}" destId="{58A70253-7219-436E-8AD0-FEAE995B0D45}" srcOrd="1" destOrd="0" presId="urn:microsoft.com/office/officeart/2005/8/layout/process5"/>
    <dgm:cxn modelId="{2B78C886-F85B-4CD1-BEC6-6BFA1D6D8235}" type="presOf" srcId="{52999C0B-A56C-4BB9-BC99-4918311782CF}" destId="{0172C0CE-B132-41EF-AC87-B7C9993AA16B}" srcOrd="0" destOrd="0" presId="urn:microsoft.com/office/officeart/2005/8/layout/process5"/>
    <dgm:cxn modelId="{030C0BB9-D02D-4A5C-8EA2-56E427E24538}" srcId="{4EBBBA1D-D76F-44AE-9732-1B5DF49F0A53}" destId="{FDCDE0FF-1F65-430D-AF6A-03AE9693C7E6}" srcOrd="4" destOrd="0" parTransId="{1E03E507-1395-47DE-B8CD-D095D696B717}" sibTransId="{88679E56-1E4C-417E-A50E-652A7B39BCCB}"/>
    <dgm:cxn modelId="{989BCAE4-E421-4F68-9487-7D6B9A575DFC}" srcId="{4EBBBA1D-D76F-44AE-9732-1B5DF49F0A53}" destId="{B07BED0E-36EC-408B-8C0E-0DF1CB0393A4}" srcOrd="1" destOrd="0" parTransId="{3A489220-61E8-46A4-8581-592407F560C5}" sibTransId="{10EB9D67-815F-4D28-AF43-6C209D91CB30}"/>
    <dgm:cxn modelId="{57637935-C438-42A8-8562-E648D0AB2E2F}" type="presOf" srcId="{10EB9D67-815F-4D28-AF43-6C209D91CB30}" destId="{81E4A120-20B3-49CF-871E-524CF8EB0E8A}" srcOrd="0" destOrd="0" presId="urn:microsoft.com/office/officeart/2005/8/layout/process5"/>
    <dgm:cxn modelId="{531D2A3B-10EC-46E9-B242-517EADFC9AEC}" type="presOf" srcId="{4EDD9EDA-DF0E-4B25-ABE5-A93EFF3ABFCE}" destId="{50001AAA-7CD0-4C4A-8270-A995A12816F0}" srcOrd="0" destOrd="0" presId="urn:microsoft.com/office/officeart/2005/8/layout/process5"/>
    <dgm:cxn modelId="{ECD7F5DB-EB7B-46A2-BF1E-A137293FF464}" srcId="{4EBBBA1D-D76F-44AE-9732-1B5DF49F0A53}" destId="{2DB5D9CE-FCEE-470B-ADA4-95405EDCB6F6}" srcOrd="2" destOrd="0" parTransId="{2FE739C9-C203-47B6-B827-48212B10B96B}" sibTransId="{152DC43D-3E4B-4E34-AC55-75E3967406DC}"/>
    <dgm:cxn modelId="{422DBBE9-C2D5-46E2-A557-304CBF9CC699}" type="presOf" srcId="{4EBBBA1D-D76F-44AE-9732-1B5DF49F0A53}" destId="{14055321-5268-45BC-B154-7264FDE1D1C1}" srcOrd="0" destOrd="0" presId="urn:microsoft.com/office/officeart/2005/8/layout/process5"/>
    <dgm:cxn modelId="{8E045D44-3580-4B61-9942-3386B984CA79}" type="presOf" srcId="{9412F1A0-43CB-48C8-82AB-724E4BEAC492}" destId="{C2F687CE-A099-4552-A57E-6E8F19E75DD1}" srcOrd="0" destOrd="0" presId="urn:microsoft.com/office/officeart/2005/8/layout/process5"/>
    <dgm:cxn modelId="{A7869203-864E-44E4-8410-25F757F1AF8B}" type="presOf" srcId="{24ACA39D-7763-46DF-BA32-828721418D25}" destId="{A83C5596-01EA-4570-8E1B-91B83D2C3ECC}" srcOrd="1" destOrd="0" presId="urn:microsoft.com/office/officeart/2005/8/layout/process5"/>
    <dgm:cxn modelId="{D1B5144B-9120-48C4-9302-5704C23C7B99}" type="presOf" srcId="{10EB9D67-815F-4D28-AF43-6C209D91CB30}" destId="{22FAD55F-D4F7-4421-A3F5-D8C6D0C21C40}" srcOrd="1" destOrd="0" presId="urn:microsoft.com/office/officeart/2005/8/layout/process5"/>
    <dgm:cxn modelId="{EEDA71B1-C4FC-46FC-8E93-22A9EF7A3EDF}" type="presOf" srcId="{152DC43D-3E4B-4E34-AC55-75E3967406DC}" destId="{A71F65AE-840D-40F8-80FF-DE4B4C9DFCEC}" srcOrd="1" destOrd="0" presId="urn:microsoft.com/office/officeart/2005/8/layout/process5"/>
    <dgm:cxn modelId="{D577E15D-CC2F-4DFE-998A-1C39F6CC348E}" srcId="{4EBBBA1D-D76F-44AE-9732-1B5DF49F0A53}" destId="{7F5910D1-DD2D-465D-AB3E-4D584F7FCFF0}" srcOrd="0" destOrd="0" parTransId="{B81A230C-3FE7-413C-814F-5DC6FF5D48A5}" sibTransId="{1D504209-CFE6-492D-A220-B7E697869BCA}"/>
    <dgm:cxn modelId="{7AF2B128-8844-49B0-8026-F251A67EE06E}" type="presOf" srcId="{FDCDE0FF-1F65-430D-AF6A-03AE9693C7E6}" destId="{8E8AEF40-C0B8-4D79-A478-03AA4225BDB9}" srcOrd="0" destOrd="0" presId="urn:microsoft.com/office/officeart/2005/8/layout/process5"/>
    <dgm:cxn modelId="{6D67BE9D-610B-41C1-83B5-CDDB446969EF}" type="presOf" srcId="{2DB5D9CE-FCEE-470B-ADA4-95405EDCB6F6}" destId="{677A477B-A6A5-4A87-9B45-4510D9284C66}" srcOrd="0" destOrd="0" presId="urn:microsoft.com/office/officeart/2005/8/layout/process5"/>
    <dgm:cxn modelId="{333F5DDC-7EAC-48A5-9AF1-5B316C79023A}" type="presOf" srcId="{8E03BF5A-9C41-4A6B-B00C-136A92F08949}" destId="{297D7500-6105-4BA9-8653-CF6AE0170429}" srcOrd="0" destOrd="0" presId="urn:microsoft.com/office/officeart/2005/8/layout/process5"/>
    <dgm:cxn modelId="{676F3A7F-603D-44C2-BEA1-6816EDB622CA}" type="presOf" srcId="{8E03BF5A-9C41-4A6B-B00C-136A92F08949}" destId="{BC47796E-E514-40BD-8864-ED9F64E37676}" srcOrd="1" destOrd="0" presId="urn:microsoft.com/office/officeart/2005/8/layout/process5"/>
    <dgm:cxn modelId="{A3C25852-E3BD-45E4-9009-A27BA31B6AB1}" type="presOf" srcId="{52999C0B-A56C-4BB9-BC99-4918311782CF}" destId="{0F0B5CA8-AACB-4086-9B5D-9F876CF40870}" srcOrd="1" destOrd="0" presId="urn:microsoft.com/office/officeart/2005/8/layout/process5"/>
    <dgm:cxn modelId="{2EE84383-CDB4-4C51-B2DD-5C3B1D5121C2}" type="presOf" srcId="{1D504209-CFE6-492D-A220-B7E697869BCA}" destId="{DA028141-39DD-4735-9F07-A4D5874E668D}" srcOrd="0" destOrd="0" presId="urn:microsoft.com/office/officeart/2005/8/layout/process5"/>
    <dgm:cxn modelId="{2E7B6FCB-A772-4B50-95D2-F6C6EBF4BD94}" srcId="{4EBBBA1D-D76F-44AE-9732-1B5DF49F0A53}" destId="{9412F1A0-43CB-48C8-82AB-724E4BEAC492}" srcOrd="3" destOrd="0" parTransId="{C82C8119-ED51-487B-82C9-0D47E9872DB0}" sibTransId="{52999C0B-A56C-4BB9-BC99-4918311782CF}"/>
    <dgm:cxn modelId="{881D60AB-A420-46E0-A774-B04B8F101A93}" type="presOf" srcId="{B12502F8-4A6C-4A83-AE19-BF5462F52FBE}" destId="{A2D5A461-1537-4DF0-8C27-34D6351BACCB}" srcOrd="0" destOrd="0" presId="urn:microsoft.com/office/officeart/2005/8/layout/process5"/>
    <dgm:cxn modelId="{D021021A-0024-4F26-AD02-AA94FE956F32}" srcId="{4EBBBA1D-D76F-44AE-9732-1B5DF49F0A53}" destId="{4EDD9EDA-DF0E-4B25-ABE5-A93EFF3ABFCE}" srcOrd="5" destOrd="0" parTransId="{CD59548D-EB29-4484-A601-9FC90568FF5A}" sibTransId="{8E03BF5A-9C41-4A6B-B00C-136A92F08949}"/>
    <dgm:cxn modelId="{E1079CA7-8FC0-4BBB-8C94-4C1E03B0E40D}" type="presOf" srcId="{152DC43D-3E4B-4E34-AC55-75E3967406DC}" destId="{B5D2FA76-2A3D-49B7-A1EB-16E8D4225F77}" srcOrd="0" destOrd="0" presId="urn:microsoft.com/office/officeart/2005/8/layout/process5"/>
    <dgm:cxn modelId="{F8FB4735-8488-4577-9379-A40CAE076F80}" type="presOf" srcId="{A43B52F4-AC6B-4AFE-A2E3-3873F4FA5A82}" destId="{7608AD1F-6C7D-48E1-83E0-0DC5BF6829BA}" srcOrd="0" destOrd="0" presId="urn:microsoft.com/office/officeart/2005/8/layout/process5"/>
    <dgm:cxn modelId="{62DEF8A7-1955-4A8E-A515-90A40DCE0220}" type="presOf" srcId="{24ACA39D-7763-46DF-BA32-828721418D25}" destId="{A4EF5F2F-6E1A-4D0E-8FA1-63F2D7B527D7}" srcOrd="0" destOrd="0" presId="urn:microsoft.com/office/officeart/2005/8/layout/process5"/>
    <dgm:cxn modelId="{97FA615E-DEC1-4515-9126-7BBCC0629A11}" srcId="{4EBBBA1D-D76F-44AE-9732-1B5DF49F0A53}" destId="{A43B52F4-AC6B-4AFE-A2E3-3873F4FA5A82}" srcOrd="6" destOrd="0" parTransId="{7EA576E0-A25B-435F-82EF-BC2E8E8E2701}" sibTransId="{24ACA39D-7763-46DF-BA32-828721418D25}"/>
    <dgm:cxn modelId="{0A9CCC3F-ECFC-44D7-8D37-566A184D3E4E}" type="presParOf" srcId="{14055321-5268-45BC-B154-7264FDE1D1C1}" destId="{E4EA1685-9E19-4AAB-AA60-918E14B77EE5}" srcOrd="0" destOrd="0" presId="urn:microsoft.com/office/officeart/2005/8/layout/process5"/>
    <dgm:cxn modelId="{5F2912CE-AD30-459A-B285-DE62CF626939}" type="presParOf" srcId="{14055321-5268-45BC-B154-7264FDE1D1C1}" destId="{DA028141-39DD-4735-9F07-A4D5874E668D}" srcOrd="1" destOrd="0" presId="urn:microsoft.com/office/officeart/2005/8/layout/process5"/>
    <dgm:cxn modelId="{B29E89BF-5AE0-4835-8ED8-10A54EE1E4A7}" type="presParOf" srcId="{DA028141-39DD-4735-9F07-A4D5874E668D}" destId="{7AE2EC24-174D-4B23-B5DE-0D903320C447}" srcOrd="0" destOrd="0" presId="urn:microsoft.com/office/officeart/2005/8/layout/process5"/>
    <dgm:cxn modelId="{C2BD7763-478C-4BEA-81BD-E2263B419986}" type="presParOf" srcId="{14055321-5268-45BC-B154-7264FDE1D1C1}" destId="{8C7B1E80-2B65-448E-9C89-4979C385AFDA}" srcOrd="2" destOrd="0" presId="urn:microsoft.com/office/officeart/2005/8/layout/process5"/>
    <dgm:cxn modelId="{2F8E7CD0-BFD8-4685-9901-F557610AC24D}" type="presParOf" srcId="{14055321-5268-45BC-B154-7264FDE1D1C1}" destId="{81E4A120-20B3-49CF-871E-524CF8EB0E8A}" srcOrd="3" destOrd="0" presId="urn:microsoft.com/office/officeart/2005/8/layout/process5"/>
    <dgm:cxn modelId="{7C20C6A5-0F73-41B8-83BB-6189E19C40C0}" type="presParOf" srcId="{81E4A120-20B3-49CF-871E-524CF8EB0E8A}" destId="{22FAD55F-D4F7-4421-A3F5-D8C6D0C21C40}" srcOrd="0" destOrd="0" presId="urn:microsoft.com/office/officeart/2005/8/layout/process5"/>
    <dgm:cxn modelId="{1197CA7D-B822-4062-B5CD-57B85A0A6DBA}" type="presParOf" srcId="{14055321-5268-45BC-B154-7264FDE1D1C1}" destId="{677A477B-A6A5-4A87-9B45-4510D9284C66}" srcOrd="4" destOrd="0" presId="urn:microsoft.com/office/officeart/2005/8/layout/process5"/>
    <dgm:cxn modelId="{8B3BDEE3-7E98-4061-958B-4F16FAE9FF7A}" type="presParOf" srcId="{14055321-5268-45BC-B154-7264FDE1D1C1}" destId="{B5D2FA76-2A3D-49B7-A1EB-16E8D4225F77}" srcOrd="5" destOrd="0" presId="urn:microsoft.com/office/officeart/2005/8/layout/process5"/>
    <dgm:cxn modelId="{FA1E8417-34FB-451A-8C4B-0DE0DBBB17EF}" type="presParOf" srcId="{B5D2FA76-2A3D-49B7-A1EB-16E8D4225F77}" destId="{A71F65AE-840D-40F8-80FF-DE4B4C9DFCEC}" srcOrd="0" destOrd="0" presId="urn:microsoft.com/office/officeart/2005/8/layout/process5"/>
    <dgm:cxn modelId="{41095C76-4664-47CA-8435-E041D7F0207D}" type="presParOf" srcId="{14055321-5268-45BC-B154-7264FDE1D1C1}" destId="{C2F687CE-A099-4552-A57E-6E8F19E75DD1}" srcOrd="6" destOrd="0" presId="urn:microsoft.com/office/officeart/2005/8/layout/process5"/>
    <dgm:cxn modelId="{DED43061-F635-4352-AEFC-DEAB88BCABA8}" type="presParOf" srcId="{14055321-5268-45BC-B154-7264FDE1D1C1}" destId="{0172C0CE-B132-41EF-AC87-B7C9993AA16B}" srcOrd="7" destOrd="0" presId="urn:microsoft.com/office/officeart/2005/8/layout/process5"/>
    <dgm:cxn modelId="{C74F6EAB-C190-415C-89BC-7E813E561B57}" type="presParOf" srcId="{0172C0CE-B132-41EF-AC87-B7C9993AA16B}" destId="{0F0B5CA8-AACB-4086-9B5D-9F876CF40870}" srcOrd="0" destOrd="0" presId="urn:microsoft.com/office/officeart/2005/8/layout/process5"/>
    <dgm:cxn modelId="{DD9B09FE-2062-4068-A32B-F27C69D44E1C}" type="presParOf" srcId="{14055321-5268-45BC-B154-7264FDE1D1C1}" destId="{8E8AEF40-C0B8-4D79-A478-03AA4225BDB9}" srcOrd="8" destOrd="0" presId="urn:microsoft.com/office/officeart/2005/8/layout/process5"/>
    <dgm:cxn modelId="{1470E9AC-AFC8-4A84-B392-1C01C9E31BFC}" type="presParOf" srcId="{14055321-5268-45BC-B154-7264FDE1D1C1}" destId="{617055C7-301E-4CF9-BAD4-056597B2F2EB}" srcOrd="9" destOrd="0" presId="urn:microsoft.com/office/officeart/2005/8/layout/process5"/>
    <dgm:cxn modelId="{95C572C1-F009-46CE-8395-1CFCE9EE5F29}" type="presParOf" srcId="{617055C7-301E-4CF9-BAD4-056597B2F2EB}" destId="{58A70253-7219-436E-8AD0-FEAE995B0D45}" srcOrd="0" destOrd="0" presId="urn:microsoft.com/office/officeart/2005/8/layout/process5"/>
    <dgm:cxn modelId="{74AFC353-416F-49BB-944B-E65236FE379C}" type="presParOf" srcId="{14055321-5268-45BC-B154-7264FDE1D1C1}" destId="{50001AAA-7CD0-4C4A-8270-A995A12816F0}" srcOrd="10" destOrd="0" presId="urn:microsoft.com/office/officeart/2005/8/layout/process5"/>
    <dgm:cxn modelId="{04F24058-C4C9-43E8-97BC-A9904946820D}" type="presParOf" srcId="{14055321-5268-45BC-B154-7264FDE1D1C1}" destId="{297D7500-6105-4BA9-8653-CF6AE0170429}" srcOrd="11" destOrd="0" presId="urn:microsoft.com/office/officeart/2005/8/layout/process5"/>
    <dgm:cxn modelId="{7EB6DFE8-A04B-43F1-AD92-A6C22536AF09}" type="presParOf" srcId="{297D7500-6105-4BA9-8653-CF6AE0170429}" destId="{BC47796E-E514-40BD-8864-ED9F64E37676}" srcOrd="0" destOrd="0" presId="urn:microsoft.com/office/officeart/2005/8/layout/process5"/>
    <dgm:cxn modelId="{2EE805C8-E63F-4514-B059-0F4AC47F7D58}" type="presParOf" srcId="{14055321-5268-45BC-B154-7264FDE1D1C1}" destId="{7608AD1F-6C7D-48E1-83E0-0DC5BF6829BA}" srcOrd="12" destOrd="0" presId="urn:microsoft.com/office/officeart/2005/8/layout/process5"/>
    <dgm:cxn modelId="{4B42CFB5-C870-422A-8144-8FED93B61815}" type="presParOf" srcId="{14055321-5268-45BC-B154-7264FDE1D1C1}" destId="{A4EF5F2F-6E1A-4D0E-8FA1-63F2D7B527D7}" srcOrd="13" destOrd="0" presId="urn:microsoft.com/office/officeart/2005/8/layout/process5"/>
    <dgm:cxn modelId="{130AEA18-B9CB-4F46-A4F6-CA3899A13328}" type="presParOf" srcId="{A4EF5F2F-6E1A-4D0E-8FA1-63F2D7B527D7}" destId="{A83C5596-01EA-4570-8E1B-91B83D2C3ECC}" srcOrd="0" destOrd="0" presId="urn:microsoft.com/office/officeart/2005/8/layout/process5"/>
    <dgm:cxn modelId="{44E16B2C-708E-45A8-BFCA-D53108C1AAEA}" type="presParOf" srcId="{14055321-5268-45BC-B154-7264FDE1D1C1}" destId="{A2D5A461-1537-4DF0-8C27-34D6351BAC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5F113-A1E1-4681-ABAA-A5450845C28F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68E829A2-8132-4754-829C-EEB78EB41832}">
      <dgm:prSet phldrT="[Texto]"/>
      <dgm:spPr/>
      <dgm:t>
        <a:bodyPr/>
        <a:lstStyle/>
        <a:p>
          <a:r>
            <a:rPr lang="es-EC" dirty="0" smtClean="0"/>
            <a:t>Hilando el Desarrollo del Gobierno Nacional.</a:t>
          </a:r>
          <a:endParaRPr lang="es-ES" dirty="0"/>
        </a:p>
      </dgm:t>
    </dgm:pt>
    <dgm:pt modelId="{D561F44A-DF8D-4B21-9E04-B8461F3ED5DE}" type="parTrans" cxnId="{976FD208-BEA5-48D4-A2EB-17E0829A2D5C}">
      <dgm:prSet/>
      <dgm:spPr/>
      <dgm:t>
        <a:bodyPr/>
        <a:lstStyle/>
        <a:p>
          <a:endParaRPr lang="es-EC"/>
        </a:p>
      </dgm:t>
    </dgm:pt>
    <dgm:pt modelId="{90C27AE9-69B7-46FE-A289-383C4E526DD1}" type="sibTrans" cxnId="{976FD208-BEA5-48D4-A2EB-17E0829A2D5C}">
      <dgm:prSet/>
      <dgm:spPr/>
      <dgm:t>
        <a:bodyPr/>
        <a:lstStyle/>
        <a:p>
          <a:endParaRPr lang="es-EC"/>
        </a:p>
      </dgm:t>
    </dgm:pt>
    <dgm:pt modelId="{821DE18D-D045-4D86-866C-E8017032DBDA}">
      <dgm:prSet phldrT="[Texto]"/>
      <dgm:spPr/>
      <dgm:t>
        <a:bodyPr/>
        <a:lstStyle/>
        <a:p>
          <a:r>
            <a:rPr lang="es-EC" dirty="0" smtClean="0"/>
            <a:t>Línea Médica</a:t>
          </a:r>
          <a:endParaRPr lang="es-ES" dirty="0"/>
        </a:p>
      </dgm:t>
    </dgm:pt>
    <dgm:pt modelId="{F66ABBF4-F192-4CCF-9B6C-CC1FB66BA836}" type="parTrans" cxnId="{1BC50AE8-7E23-4FC3-A4E1-AE41D627886E}">
      <dgm:prSet/>
      <dgm:spPr/>
      <dgm:t>
        <a:bodyPr/>
        <a:lstStyle/>
        <a:p>
          <a:endParaRPr lang="es-EC"/>
        </a:p>
      </dgm:t>
    </dgm:pt>
    <dgm:pt modelId="{4D1BFA41-8BB3-46BD-BC05-511AD4ED8FDE}" type="sibTrans" cxnId="{1BC50AE8-7E23-4FC3-A4E1-AE41D627886E}">
      <dgm:prSet/>
      <dgm:spPr/>
      <dgm:t>
        <a:bodyPr/>
        <a:lstStyle/>
        <a:p>
          <a:endParaRPr lang="es-EC"/>
        </a:p>
      </dgm:t>
    </dgm:pt>
    <dgm:pt modelId="{E3667D58-B575-4327-AEFC-ECF2AFBB83AB}">
      <dgm:prSet/>
      <dgm:spPr/>
      <dgm:t>
        <a:bodyPr/>
        <a:lstStyle/>
        <a:p>
          <a:r>
            <a:rPr lang="es-EC" dirty="0" smtClean="0"/>
            <a:t>Tela Camuflaje </a:t>
          </a:r>
          <a:r>
            <a:rPr lang="es-EC" dirty="0" err="1" smtClean="0"/>
            <a:t>pixelada</a:t>
          </a:r>
          <a:r>
            <a:rPr lang="es-EC" dirty="0" smtClean="0"/>
            <a:t> para los uniformes militares</a:t>
          </a:r>
          <a:endParaRPr lang="es-ES" dirty="0"/>
        </a:p>
      </dgm:t>
    </dgm:pt>
    <dgm:pt modelId="{D9A8AB5C-F5D7-44DA-854A-7CB3D3A6E0E7}" type="parTrans" cxnId="{7F44F400-5B2E-4980-927C-40B0E6E5A178}">
      <dgm:prSet/>
      <dgm:spPr/>
      <dgm:t>
        <a:bodyPr/>
        <a:lstStyle/>
        <a:p>
          <a:endParaRPr lang="es-ES"/>
        </a:p>
      </dgm:t>
    </dgm:pt>
    <dgm:pt modelId="{9C568161-DFE2-49DB-8F67-122943F97B7E}" type="sibTrans" cxnId="{7F44F400-5B2E-4980-927C-40B0E6E5A178}">
      <dgm:prSet/>
      <dgm:spPr/>
      <dgm:t>
        <a:bodyPr/>
        <a:lstStyle/>
        <a:p>
          <a:endParaRPr lang="es-ES"/>
        </a:p>
      </dgm:t>
    </dgm:pt>
    <dgm:pt modelId="{1486CECA-EB41-45F2-98EB-4F21194D2EEA}">
      <dgm:prSet/>
      <dgm:spPr/>
      <dgm:t>
        <a:bodyPr/>
        <a:lstStyle/>
        <a:p>
          <a:r>
            <a:rPr lang="es-EC" dirty="0" smtClean="0"/>
            <a:t>Sintofil, está en la capacidad de poner ciertos químicos en sus telas para que tengan acabados especiales.</a:t>
          </a:r>
          <a:endParaRPr lang="es-ES" dirty="0"/>
        </a:p>
      </dgm:t>
    </dgm:pt>
    <dgm:pt modelId="{8A22C422-C6B9-41A1-8B91-E66C3DB0B000}" type="parTrans" cxnId="{B411533C-8EEF-4069-80ED-5F5A4E89A8EA}">
      <dgm:prSet/>
      <dgm:spPr/>
      <dgm:t>
        <a:bodyPr/>
        <a:lstStyle/>
        <a:p>
          <a:endParaRPr lang="es-ES"/>
        </a:p>
      </dgm:t>
    </dgm:pt>
    <dgm:pt modelId="{F4189B5B-709E-471B-BF11-5A9FC58D642E}" type="sibTrans" cxnId="{B411533C-8EEF-4069-80ED-5F5A4E89A8EA}">
      <dgm:prSet/>
      <dgm:spPr/>
      <dgm:t>
        <a:bodyPr/>
        <a:lstStyle/>
        <a:p>
          <a:endParaRPr lang="es-ES"/>
        </a:p>
      </dgm:t>
    </dgm:pt>
    <dgm:pt modelId="{6BD72781-0DCE-44CC-9D16-45C617719005}" type="pres">
      <dgm:prSet presAssocID="{7145F113-A1E1-4681-ABAA-A5450845C28F}" presName="linearFlow" presStyleCnt="0">
        <dgm:presLayoutVars>
          <dgm:dir/>
          <dgm:resizeHandles val="exact"/>
        </dgm:presLayoutVars>
      </dgm:prSet>
      <dgm:spPr/>
    </dgm:pt>
    <dgm:pt modelId="{E2D4D889-BC15-4384-8D93-FD53E10C7D5D}" type="pres">
      <dgm:prSet presAssocID="{68E829A2-8132-4754-829C-EEB78EB41832}" presName="composite" presStyleCnt="0"/>
      <dgm:spPr/>
    </dgm:pt>
    <dgm:pt modelId="{257A4E22-2DFC-4D57-84BA-FDF5521C6ABD}" type="pres">
      <dgm:prSet presAssocID="{68E829A2-8132-4754-829C-EEB78EB4183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5E62A0-A687-46DF-B324-C4137707F710}" type="pres">
      <dgm:prSet presAssocID="{68E829A2-8132-4754-829C-EEB78EB4183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FA90A5-4D3B-4DD1-85F0-FBC26A3244D6}" type="pres">
      <dgm:prSet presAssocID="{90C27AE9-69B7-46FE-A289-383C4E526DD1}" presName="spacing" presStyleCnt="0"/>
      <dgm:spPr/>
    </dgm:pt>
    <dgm:pt modelId="{6358253F-B854-4355-A022-34138BE2D30B}" type="pres">
      <dgm:prSet presAssocID="{E3667D58-B575-4327-AEFC-ECF2AFBB83AB}" presName="composite" presStyleCnt="0"/>
      <dgm:spPr/>
    </dgm:pt>
    <dgm:pt modelId="{1CBBF4F8-8717-4EDB-AAA7-BEB6EBBEA8F7}" type="pres">
      <dgm:prSet presAssocID="{E3667D58-B575-4327-AEFC-ECF2AFBB83AB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BF9EA2-635D-48A2-BB71-84653D2D4B79}" type="pres">
      <dgm:prSet presAssocID="{E3667D58-B575-4327-AEFC-ECF2AFBB83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75175-F9BA-404D-A470-293EBF005FC2}" type="pres">
      <dgm:prSet presAssocID="{9C568161-DFE2-49DB-8F67-122943F97B7E}" presName="spacing" presStyleCnt="0"/>
      <dgm:spPr/>
    </dgm:pt>
    <dgm:pt modelId="{B51D81F3-6092-4FEA-A2B6-9945288713DC}" type="pres">
      <dgm:prSet presAssocID="{1486CECA-EB41-45F2-98EB-4F21194D2EEA}" presName="composite" presStyleCnt="0"/>
      <dgm:spPr/>
    </dgm:pt>
    <dgm:pt modelId="{F7B2D721-F139-4E09-A0BB-6604F34B6958}" type="pres">
      <dgm:prSet presAssocID="{1486CECA-EB41-45F2-98EB-4F21194D2EEA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DB8C833-F82C-44D1-9A7B-27E7A7F0A208}" type="pres">
      <dgm:prSet presAssocID="{1486CECA-EB41-45F2-98EB-4F21194D2EE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45362-BAC9-4369-B15F-42A9D9EA71DA}" type="pres">
      <dgm:prSet presAssocID="{F4189B5B-709E-471B-BF11-5A9FC58D642E}" presName="spacing" presStyleCnt="0"/>
      <dgm:spPr/>
    </dgm:pt>
    <dgm:pt modelId="{664E1F2A-8B36-4755-A7E7-88E181F25EE3}" type="pres">
      <dgm:prSet presAssocID="{821DE18D-D045-4D86-866C-E8017032DBDA}" presName="composite" presStyleCnt="0"/>
      <dgm:spPr/>
    </dgm:pt>
    <dgm:pt modelId="{A89F71C0-D5BC-44A1-B116-E5ABFCC93501}" type="pres">
      <dgm:prSet presAssocID="{821DE18D-D045-4D86-866C-E8017032DBDA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8CC8D78-DA48-4B2A-843D-F84D0D8F213B}" type="pres">
      <dgm:prSet presAssocID="{821DE18D-D045-4D86-866C-E8017032DBD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D69E76-B7D8-43CF-AFC7-6B551B5F3254}" type="presOf" srcId="{821DE18D-D045-4D86-866C-E8017032DBDA}" destId="{58CC8D78-DA48-4B2A-843D-F84D0D8F213B}" srcOrd="0" destOrd="0" presId="urn:microsoft.com/office/officeart/2005/8/layout/vList3#1"/>
    <dgm:cxn modelId="{1BC50AE8-7E23-4FC3-A4E1-AE41D627886E}" srcId="{7145F113-A1E1-4681-ABAA-A5450845C28F}" destId="{821DE18D-D045-4D86-866C-E8017032DBDA}" srcOrd="3" destOrd="0" parTransId="{F66ABBF4-F192-4CCF-9B6C-CC1FB66BA836}" sibTransId="{4D1BFA41-8BB3-46BD-BC05-511AD4ED8FDE}"/>
    <dgm:cxn modelId="{A30A3280-6A3F-4D63-B179-092F690A79E0}" type="presOf" srcId="{1486CECA-EB41-45F2-98EB-4F21194D2EEA}" destId="{7DB8C833-F82C-44D1-9A7B-27E7A7F0A208}" srcOrd="0" destOrd="0" presId="urn:microsoft.com/office/officeart/2005/8/layout/vList3#1"/>
    <dgm:cxn modelId="{7F44F400-5B2E-4980-927C-40B0E6E5A178}" srcId="{7145F113-A1E1-4681-ABAA-A5450845C28F}" destId="{E3667D58-B575-4327-AEFC-ECF2AFBB83AB}" srcOrd="1" destOrd="0" parTransId="{D9A8AB5C-F5D7-44DA-854A-7CB3D3A6E0E7}" sibTransId="{9C568161-DFE2-49DB-8F67-122943F97B7E}"/>
    <dgm:cxn modelId="{F0E76D1C-3640-4710-AC74-24E45A134C08}" type="presOf" srcId="{E3667D58-B575-4327-AEFC-ECF2AFBB83AB}" destId="{17BF9EA2-635D-48A2-BB71-84653D2D4B79}" srcOrd="0" destOrd="0" presId="urn:microsoft.com/office/officeart/2005/8/layout/vList3#1"/>
    <dgm:cxn modelId="{D24E6FC3-1C93-42D5-8CD7-4BD40430272B}" type="presOf" srcId="{68E829A2-8132-4754-829C-EEB78EB41832}" destId="{905E62A0-A687-46DF-B324-C4137707F710}" srcOrd="0" destOrd="0" presId="urn:microsoft.com/office/officeart/2005/8/layout/vList3#1"/>
    <dgm:cxn modelId="{B411533C-8EEF-4069-80ED-5F5A4E89A8EA}" srcId="{7145F113-A1E1-4681-ABAA-A5450845C28F}" destId="{1486CECA-EB41-45F2-98EB-4F21194D2EEA}" srcOrd="2" destOrd="0" parTransId="{8A22C422-C6B9-41A1-8B91-E66C3DB0B000}" sibTransId="{F4189B5B-709E-471B-BF11-5A9FC58D642E}"/>
    <dgm:cxn modelId="{976FD208-BEA5-48D4-A2EB-17E0829A2D5C}" srcId="{7145F113-A1E1-4681-ABAA-A5450845C28F}" destId="{68E829A2-8132-4754-829C-EEB78EB41832}" srcOrd="0" destOrd="0" parTransId="{D561F44A-DF8D-4B21-9E04-B8461F3ED5DE}" sibTransId="{90C27AE9-69B7-46FE-A289-383C4E526DD1}"/>
    <dgm:cxn modelId="{D726EF0E-419C-4646-9B1D-C81B71A07DA1}" type="presOf" srcId="{7145F113-A1E1-4681-ABAA-A5450845C28F}" destId="{6BD72781-0DCE-44CC-9D16-45C617719005}" srcOrd="0" destOrd="0" presId="urn:microsoft.com/office/officeart/2005/8/layout/vList3#1"/>
    <dgm:cxn modelId="{3F9A74AD-3241-4F10-8BB5-4E77E3CE58CB}" type="presParOf" srcId="{6BD72781-0DCE-44CC-9D16-45C617719005}" destId="{E2D4D889-BC15-4384-8D93-FD53E10C7D5D}" srcOrd="0" destOrd="0" presId="urn:microsoft.com/office/officeart/2005/8/layout/vList3#1"/>
    <dgm:cxn modelId="{D5AE939D-9857-45D3-B673-98F43B8BCC7E}" type="presParOf" srcId="{E2D4D889-BC15-4384-8D93-FD53E10C7D5D}" destId="{257A4E22-2DFC-4D57-84BA-FDF5521C6ABD}" srcOrd="0" destOrd="0" presId="urn:microsoft.com/office/officeart/2005/8/layout/vList3#1"/>
    <dgm:cxn modelId="{7F258167-0EC1-4B22-A667-CDAB1052AFDA}" type="presParOf" srcId="{E2D4D889-BC15-4384-8D93-FD53E10C7D5D}" destId="{905E62A0-A687-46DF-B324-C4137707F710}" srcOrd="1" destOrd="0" presId="urn:microsoft.com/office/officeart/2005/8/layout/vList3#1"/>
    <dgm:cxn modelId="{374A06C3-1796-40BA-80A3-7D5EEED4CC1C}" type="presParOf" srcId="{6BD72781-0DCE-44CC-9D16-45C617719005}" destId="{33FA90A5-4D3B-4DD1-85F0-FBC26A3244D6}" srcOrd="1" destOrd="0" presId="urn:microsoft.com/office/officeart/2005/8/layout/vList3#1"/>
    <dgm:cxn modelId="{1268585D-1772-4DBF-8061-AA9959FC160E}" type="presParOf" srcId="{6BD72781-0DCE-44CC-9D16-45C617719005}" destId="{6358253F-B854-4355-A022-34138BE2D30B}" srcOrd="2" destOrd="0" presId="urn:microsoft.com/office/officeart/2005/8/layout/vList3#1"/>
    <dgm:cxn modelId="{24857C10-0E9F-431A-BDF2-3D100B2F71DA}" type="presParOf" srcId="{6358253F-B854-4355-A022-34138BE2D30B}" destId="{1CBBF4F8-8717-4EDB-AAA7-BEB6EBBEA8F7}" srcOrd="0" destOrd="0" presId="urn:microsoft.com/office/officeart/2005/8/layout/vList3#1"/>
    <dgm:cxn modelId="{13B173DF-4152-438D-9CB3-6660B3FE78C1}" type="presParOf" srcId="{6358253F-B854-4355-A022-34138BE2D30B}" destId="{17BF9EA2-635D-48A2-BB71-84653D2D4B79}" srcOrd="1" destOrd="0" presId="urn:microsoft.com/office/officeart/2005/8/layout/vList3#1"/>
    <dgm:cxn modelId="{82AB1A87-7E7B-477E-BC9B-FDD30636E160}" type="presParOf" srcId="{6BD72781-0DCE-44CC-9D16-45C617719005}" destId="{30875175-F9BA-404D-A470-293EBF005FC2}" srcOrd="3" destOrd="0" presId="urn:microsoft.com/office/officeart/2005/8/layout/vList3#1"/>
    <dgm:cxn modelId="{91C24DE9-EDE3-4C0E-9E16-05423013E79B}" type="presParOf" srcId="{6BD72781-0DCE-44CC-9D16-45C617719005}" destId="{B51D81F3-6092-4FEA-A2B6-9945288713DC}" srcOrd="4" destOrd="0" presId="urn:microsoft.com/office/officeart/2005/8/layout/vList3#1"/>
    <dgm:cxn modelId="{3A8C1443-F615-4547-8150-CFF99DEAE034}" type="presParOf" srcId="{B51D81F3-6092-4FEA-A2B6-9945288713DC}" destId="{F7B2D721-F139-4E09-A0BB-6604F34B6958}" srcOrd="0" destOrd="0" presId="urn:microsoft.com/office/officeart/2005/8/layout/vList3#1"/>
    <dgm:cxn modelId="{F07328D8-EFFF-41E9-95CC-F2DFAA4852E4}" type="presParOf" srcId="{B51D81F3-6092-4FEA-A2B6-9945288713DC}" destId="{7DB8C833-F82C-44D1-9A7B-27E7A7F0A208}" srcOrd="1" destOrd="0" presId="urn:microsoft.com/office/officeart/2005/8/layout/vList3#1"/>
    <dgm:cxn modelId="{69DE1B79-BEB5-4296-A480-9A4DCB34CF27}" type="presParOf" srcId="{6BD72781-0DCE-44CC-9D16-45C617719005}" destId="{B7345362-BAC9-4369-B15F-42A9D9EA71DA}" srcOrd="5" destOrd="0" presId="urn:microsoft.com/office/officeart/2005/8/layout/vList3#1"/>
    <dgm:cxn modelId="{C1E540F1-FE05-46F0-9BAA-935E926A2550}" type="presParOf" srcId="{6BD72781-0DCE-44CC-9D16-45C617719005}" destId="{664E1F2A-8B36-4755-A7E7-88E181F25EE3}" srcOrd="6" destOrd="0" presId="urn:microsoft.com/office/officeart/2005/8/layout/vList3#1"/>
    <dgm:cxn modelId="{A69250C1-812D-436F-8733-26231C9A105A}" type="presParOf" srcId="{664E1F2A-8B36-4755-A7E7-88E181F25EE3}" destId="{A89F71C0-D5BC-44A1-B116-E5ABFCC93501}" srcOrd="0" destOrd="0" presId="urn:microsoft.com/office/officeart/2005/8/layout/vList3#1"/>
    <dgm:cxn modelId="{6A1A1E32-04DE-4798-824A-647BAD9FC7CB}" type="presParOf" srcId="{664E1F2A-8B36-4755-A7E7-88E181F25EE3}" destId="{58CC8D78-DA48-4B2A-843D-F84D0D8F213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73FCB-8DB4-4CC7-B2D2-C9E601262AE8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DA80E0BB-3089-4C50-85D5-B040C0475980}">
      <dgm:prSet phldrT="[Texto]"/>
      <dgm:spPr/>
      <dgm:t>
        <a:bodyPr/>
        <a:lstStyle/>
        <a:p>
          <a:r>
            <a:rPr lang="es-EC" dirty="0" smtClean="0"/>
            <a:t>Aumento de quejas por parte de los clientes</a:t>
          </a:r>
          <a:endParaRPr lang="es-ES" dirty="0"/>
        </a:p>
      </dgm:t>
    </dgm:pt>
    <dgm:pt modelId="{8D389904-6E34-4397-A0AA-6F24007A7B20}" type="parTrans" cxnId="{C009D57D-F311-47D2-9D35-D75CC6B89F49}">
      <dgm:prSet/>
      <dgm:spPr/>
      <dgm:t>
        <a:bodyPr/>
        <a:lstStyle/>
        <a:p>
          <a:endParaRPr lang="es-ES"/>
        </a:p>
      </dgm:t>
    </dgm:pt>
    <dgm:pt modelId="{133833E1-2331-43BA-BB09-1B9863ED74B5}" type="sibTrans" cxnId="{C009D57D-F311-47D2-9D35-D75CC6B89F49}">
      <dgm:prSet/>
      <dgm:spPr/>
      <dgm:t>
        <a:bodyPr/>
        <a:lstStyle/>
        <a:p>
          <a:endParaRPr lang="es-ES"/>
        </a:p>
      </dgm:t>
    </dgm:pt>
    <dgm:pt modelId="{717050FC-FD67-4B28-93FB-17BCA1B89137}">
      <dgm:prSet phldrT="[Texto]"/>
      <dgm:spPr/>
      <dgm:t>
        <a:bodyPr/>
        <a:lstStyle/>
        <a:p>
          <a:r>
            <a:rPr lang="es-EC" dirty="0" smtClean="0"/>
            <a:t>Falta de Comunicación</a:t>
          </a:r>
          <a:endParaRPr lang="es-ES" dirty="0"/>
        </a:p>
      </dgm:t>
    </dgm:pt>
    <dgm:pt modelId="{653B29DA-9B9D-4C39-8589-22E80B4292DA}" type="parTrans" cxnId="{9EBE3CE6-C9D4-44B2-8B8E-D9FF2DA43AC2}">
      <dgm:prSet/>
      <dgm:spPr/>
      <dgm:t>
        <a:bodyPr/>
        <a:lstStyle/>
        <a:p>
          <a:endParaRPr lang="es-ES"/>
        </a:p>
      </dgm:t>
    </dgm:pt>
    <dgm:pt modelId="{D7DEAF9D-A8B0-4FE6-8FAE-EFDC5FE5D4DC}" type="sibTrans" cxnId="{9EBE3CE6-C9D4-44B2-8B8E-D9FF2DA43AC2}">
      <dgm:prSet/>
      <dgm:spPr/>
      <dgm:t>
        <a:bodyPr/>
        <a:lstStyle/>
        <a:p>
          <a:endParaRPr lang="es-ES"/>
        </a:p>
      </dgm:t>
    </dgm:pt>
    <dgm:pt modelId="{60001F4C-B205-40B9-81B2-2010C5301BAE}">
      <dgm:prSet phldrT="[Texto]"/>
      <dgm:spPr/>
      <dgm:t>
        <a:bodyPr/>
        <a:lstStyle/>
        <a:p>
          <a:r>
            <a:rPr lang="es-EC" dirty="0" smtClean="0"/>
            <a:t>Sistemas Informáticos deficientes</a:t>
          </a:r>
          <a:endParaRPr lang="es-ES" dirty="0"/>
        </a:p>
      </dgm:t>
    </dgm:pt>
    <dgm:pt modelId="{CBB9F67A-9EB4-4FD0-8949-35CAB8638587}" type="parTrans" cxnId="{710BCEB9-FEBE-463C-91AA-42FCFF7A5B29}">
      <dgm:prSet/>
      <dgm:spPr/>
      <dgm:t>
        <a:bodyPr/>
        <a:lstStyle/>
        <a:p>
          <a:endParaRPr lang="es-ES"/>
        </a:p>
      </dgm:t>
    </dgm:pt>
    <dgm:pt modelId="{FF0AC536-6BD2-4230-8A30-FF92A0B22047}" type="sibTrans" cxnId="{710BCEB9-FEBE-463C-91AA-42FCFF7A5B29}">
      <dgm:prSet/>
      <dgm:spPr/>
      <dgm:t>
        <a:bodyPr/>
        <a:lstStyle/>
        <a:p>
          <a:endParaRPr lang="es-ES"/>
        </a:p>
      </dgm:t>
    </dgm:pt>
    <dgm:pt modelId="{F37115AA-3187-41C0-834C-2A435E1A194E}">
      <dgm:prSet phldrT="[Texto]"/>
      <dgm:spPr/>
      <dgm:t>
        <a:bodyPr/>
        <a:lstStyle/>
        <a:p>
          <a:r>
            <a:rPr lang="es-EC" dirty="0" smtClean="0"/>
            <a:t>Funciones no definidas</a:t>
          </a:r>
          <a:endParaRPr lang="es-ES" dirty="0"/>
        </a:p>
      </dgm:t>
    </dgm:pt>
    <dgm:pt modelId="{611D42A0-91A4-4FFB-8C76-2738EADC4D17}" type="parTrans" cxnId="{E67D3D86-E4AA-4181-B6A7-5BEE88793501}">
      <dgm:prSet/>
      <dgm:spPr/>
      <dgm:t>
        <a:bodyPr/>
        <a:lstStyle/>
        <a:p>
          <a:endParaRPr lang="es-ES"/>
        </a:p>
      </dgm:t>
    </dgm:pt>
    <dgm:pt modelId="{BEE83E32-C5CD-409C-B0ED-B37030B9482E}" type="sibTrans" cxnId="{E67D3D86-E4AA-4181-B6A7-5BEE88793501}">
      <dgm:prSet/>
      <dgm:spPr/>
      <dgm:t>
        <a:bodyPr/>
        <a:lstStyle/>
        <a:p>
          <a:endParaRPr lang="es-ES"/>
        </a:p>
      </dgm:t>
    </dgm:pt>
    <dgm:pt modelId="{2F8F8176-E92B-4C2D-B327-FB19AE925176}">
      <dgm:prSet phldrT="[Texto]" custT="1"/>
      <dgm:spPr/>
      <dgm:t>
        <a:bodyPr/>
        <a:lstStyle/>
        <a:p>
          <a:r>
            <a:rPr lang="es-EC" sz="1600" dirty="0" smtClean="0"/>
            <a:t>Procesos no estandarizados</a:t>
          </a:r>
          <a:endParaRPr lang="es-ES" sz="1600" dirty="0"/>
        </a:p>
      </dgm:t>
    </dgm:pt>
    <dgm:pt modelId="{99A6467E-E2E9-4740-BF71-759C9F64D190}" type="parTrans" cxnId="{69D52448-F82C-4D97-A7AB-65E6003A897C}">
      <dgm:prSet/>
      <dgm:spPr/>
      <dgm:t>
        <a:bodyPr/>
        <a:lstStyle/>
        <a:p>
          <a:endParaRPr lang="es-ES"/>
        </a:p>
      </dgm:t>
    </dgm:pt>
    <dgm:pt modelId="{7289AD0B-E7AD-47C8-9AF0-B4775C553516}" type="sibTrans" cxnId="{69D52448-F82C-4D97-A7AB-65E6003A897C}">
      <dgm:prSet/>
      <dgm:spPr/>
      <dgm:t>
        <a:bodyPr/>
        <a:lstStyle/>
        <a:p>
          <a:endParaRPr lang="es-ES"/>
        </a:p>
      </dgm:t>
    </dgm:pt>
    <dgm:pt modelId="{66509037-2F16-43F7-B379-01137A128D94}">
      <dgm:prSet phldrT="[Texto]"/>
      <dgm:spPr/>
      <dgm:t>
        <a:bodyPr/>
        <a:lstStyle/>
        <a:p>
          <a:r>
            <a:rPr lang="es-EC" dirty="0" smtClean="0"/>
            <a:t>Actividades repetidas</a:t>
          </a:r>
          <a:endParaRPr lang="es-ES" dirty="0"/>
        </a:p>
      </dgm:t>
    </dgm:pt>
    <dgm:pt modelId="{69B037A5-145E-4518-98E9-5CDFF70A4CED}" type="parTrans" cxnId="{C51643B1-71C4-4028-B84E-08C4C8809E61}">
      <dgm:prSet/>
      <dgm:spPr/>
      <dgm:t>
        <a:bodyPr/>
        <a:lstStyle/>
        <a:p>
          <a:endParaRPr lang="es-ES"/>
        </a:p>
      </dgm:t>
    </dgm:pt>
    <dgm:pt modelId="{97F657D2-E12A-4F52-959A-873232854C7F}" type="sibTrans" cxnId="{C51643B1-71C4-4028-B84E-08C4C8809E61}">
      <dgm:prSet/>
      <dgm:spPr/>
      <dgm:t>
        <a:bodyPr/>
        <a:lstStyle/>
        <a:p>
          <a:endParaRPr lang="es-ES"/>
        </a:p>
      </dgm:t>
    </dgm:pt>
    <dgm:pt modelId="{2552CC82-BE45-4EA1-9BA2-3252BE4EE581}">
      <dgm:prSet phldrT="[Texto]"/>
      <dgm:spPr/>
      <dgm:t>
        <a:bodyPr/>
        <a:lstStyle/>
        <a:p>
          <a:r>
            <a:rPr lang="es-EC" dirty="0" smtClean="0"/>
            <a:t>No existe documentación</a:t>
          </a:r>
          <a:endParaRPr lang="es-ES" dirty="0"/>
        </a:p>
      </dgm:t>
    </dgm:pt>
    <dgm:pt modelId="{FCADDC06-8557-4DB6-9F08-0A84127157CA}" type="parTrans" cxnId="{00407A28-81BB-465B-A677-D511E658053F}">
      <dgm:prSet/>
      <dgm:spPr/>
      <dgm:t>
        <a:bodyPr/>
        <a:lstStyle/>
        <a:p>
          <a:endParaRPr lang="es-ES"/>
        </a:p>
      </dgm:t>
    </dgm:pt>
    <dgm:pt modelId="{B683BA9F-BF47-45FE-AFBE-000DE404A014}" type="sibTrans" cxnId="{00407A28-81BB-465B-A677-D511E658053F}">
      <dgm:prSet/>
      <dgm:spPr/>
      <dgm:t>
        <a:bodyPr/>
        <a:lstStyle/>
        <a:p>
          <a:endParaRPr lang="es-ES"/>
        </a:p>
      </dgm:t>
    </dgm:pt>
    <dgm:pt modelId="{45D514F7-2275-4E0B-AE8F-22C5E5D67F0C}" type="pres">
      <dgm:prSet presAssocID="{7FF73FCB-8DB4-4CC7-B2D2-C9E601262A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995D89-D269-4B15-AEF8-8A48BB4E321B}" type="pres">
      <dgm:prSet presAssocID="{DA80E0BB-3089-4C50-85D5-B040C0475980}" presName="centerShape" presStyleLbl="node0" presStyleIdx="0" presStyleCnt="1"/>
      <dgm:spPr/>
      <dgm:t>
        <a:bodyPr/>
        <a:lstStyle/>
        <a:p>
          <a:endParaRPr lang="es-ES"/>
        </a:p>
      </dgm:t>
    </dgm:pt>
    <dgm:pt modelId="{FB054622-EB06-4498-A339-48E2113D807F}" type="pres">
      <dgm:prSet presAssocID="{653B29DA-9B9D-4C39-8589-22E80B4292DA}" presName="parTrans" presStyleLbl="bgSibTrans2D1" presStyleIdx="0" presStyleCnt="6"/>
      <dgm:spPr/>
      <dgm:t>
        <a:bodyPr/>
        <a:lstStyle/>
        <a:p>
          <a:endParaRPr lang="es-ES"/>
        </a:p>
      </dgm:t>
    </dgm:pt>
    <dgm:pt modelId="{0C46747B-F9AE-456C-B4DC-BC755545610A}" type="pres">
      <dgm:prSet presAssocID="{717050FC-FD67-4B28-93FB-17BCA1B891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BB8E9-73D4-4C5E-A5C4-77C927C82F10}" type="pres">
      <dgm:prSet presAssocID="{CBB9F67A-9EB4-4FD0-8949-35CAB8638587}" presName="parTrans" presStyleLbl="bgSibTrans2D1" presStyleIdx="1" presStyleCnt="6"/>
      <dgm:spPr/>
      <dgm:t>
        <a:bodyPr/>
        <a:lstStyle/>
        <a:p>
          <a:endParaRPr lang="es-ES"/>
        </a:p>
      </dgm:t>
    </dgm:pt>
    <dgm:pt modelId="{2DB3C992-8627-4C0A-BB77-D813E6D0B0BD}" type="pres">
      <dgm:prSet presAssocID="{60001F4C-B205-40B9-81B2-2010C5301BA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39880-8F6E-4AD0-A545-F2917D67E119}" type="pres">
      <dgm:prSet presAssocID="{611D42A0-91A4-4FFB-8C76-2738EADC4D17}" presName="parTrans" presStyleLbl="bgSibTrans2D1" presStyleIdx="2" presStyleCnt="6"/>
      <dgm:spPr/>
      <dgm:t>
        <a:bodyPr/>
        <a:lstStyle/>
        <a:p>
          <a:endParaRPr lang="es-ES"/>
        </a:p>
      </dgm:t>
    </dgm:pt>
    <dgm:pt modelId="{3CD7C91B-B7CB-42D5-973C-B9F3500A9565}" type="pres">
      <dgm:prSet presAssocID="{F37115AA-3187-41C0-834C-2A435E1A19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B1977-59CE-4A9D-8157-E4A39010288A}" type="pres">
      <dgm:prSet presAssocID="{99A6467E-E2E9-4740-BF71-759C9F64D190}" presName="parTrans" presStyleLbl="bgSibTrans2D1" presStyleIdx="3" presStyleCnt="6"/>
      <dgm:spPr/>
      <dgm:t>
        <a:bodyPr/>
        <a:lstStyle/>
        <a:p>
          <a:endParaRPr lang="es-ES"/>
        </a:p>
      </dgm:t>
    </dgm:pt>
    <dgm:pt modelId="{8A0F4C03-4656-43FA-BB92-46681EBA1E65}" type="pres">
      <dgm:prSet presAssocID="{2F8F8176-E92B-4C2D-B327-FB19AE9251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1C9DC-D260-46B2-B092-44C60E05DC3D}" type="pres">
      <dgm:prSet presAssocID="{69B037A5-145E-4518-98E9-5CDFF70A4CED}" presName="parTrans" presStyleLbl="bgSibTrans2D1" presStyleIdx="4" presStyleCnt="6"/>
      <dgm:spPr/>
      <dgm:t>
        <a:bodyPr/>
        <a:lstStyle/>
        <a:p>
          <a:endParaRPr lang="es-ES"/>
        </a:p>
      </dgm:t>
    </dgm:pt>
    <dgm:pt modelId="{2F75F0C5-44BC-4FB5-A78C-C7DF00EB55BD}" type="pres">
      <dgm:prSet presAssocID="{66509037-2F16-43F7-B379-01137A128D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5B7E8-4C13-43B8-AF33-EE2EC6C4EEDF}" type="pres">
      <dgm:prSet presAssocID="{FCADDC06-8557-4DB6-9F08-0A84127157CA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9029A9FB-7080-4BA0-ACE6-724DF7A9DB0F}" type="pres">
      <dgm:prSet presAssocID="{2552CC82-BE45-4EA1-9BA2-3252BE4EE58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0BCEB9-FEBE-463C-91AA-42FCFF7A5B29}" srcId="{DA80E0BB-3089-4C50-85D5-B040C0475980}" destId="{60001F4C-B205-40B9-81B2-2010C5301BAE}" srcOrd="1" destOrd="0" parTransId="{CBB9F67A-9EB4-4FD0-8949-35CAB8638587}" sibTransId="{FF0AC536-6BD2-4230-8A30-FF92A0B22047}"/>
    <dgm:cxn modelId="{0CA680DB-FE67-4D80-9D8F-565DDE32C520}" type="presOf" srcId="{69B037A5-145E-4518-98E9-5CDFF70A4CED}" destId="{0D41C9DC-D260-46B2-B092-44C60E05DC3D}" srcOrd="0" destOrd="0" presId="urn:microsoft.com/office/officeart/2005/8/layout/radial4"/>
    <dgm:cxn modelId="{C009D57D-F311-47D2-9D35-D75CC6B89F49}" srcId="{7FF73FCB-8DB4-4CC7-B2D2-C9E601262AE8}" destId="{DA80E0BB-3089-4C50-85D5-B040C0475980}" srcOrd="0" destOrd="0" parTransId="{8D389904-6E34-4397-A0AA-6F24007A7B20}" sibTransId="{133833E1-2331-43BA-BB09-1B9863ED74B5}"/>
    <dgm:cxn modelId="{E8E5DA0E-0C59-4392-B73D-CEA5AEF6C0FE}" type="presOf" srcId="{7FF73FCB-8DB4-4CC7-B2D2-C9E601262AE8}" destId="{45D514F7-2275-4E0B-AE8F-22C5E5D67F0C}" srcOrd="0" destOrd="0" presId="urn:microsoft.com/office/officeart/2005/8/layout/radial4"/>
    <dgm:cxn modelId="{C390456B-6220-435A-BC49-254F02E560C1}" type="presOf" srcId="{DA80E0BB-3089-4C50-85D5-B040C0475980}" destId="{78995D89-D269-4B15-AEF8-8A48BB4E321B}" srcOrd="0" destOrd="0" presId="urn:microsoft.com/office/officeart/2005/8/layout/radial4"/>
    <dgm:cxn modelId="{F18EF76C-E627-4D43-BA6D-C5D707A0C7CB}" type="presOf" srcId="{66509037-2F16-43F7-B379-01137A128D94}" destId="{2F75F0C5-44BC-4FB5-A78C-C7DF00EB55BD}" srcOrd="0" destOrd="0" presId="urn:microsoft.com/office/officeart/2005/8/layout/radial4"/>
    <dgm:cxn modelId="{16506878-05D3-4E45-AABD-4C70F931A524}" type="presOf" srcId="{2552CC82-BE45-4EA1-9BA2-3252BE4EE581}" destId="{9029A9FB-7080-4BA0-ACE6-724DF7A9DB0F}" srcOrd="0" destOrd="0" presId="urn:microsoft.com/office/officeart/2005/8/layout/radial4"/>
    <dgm:cxn modelId="{9EBE3CE6-C9D4-44B2-8B8E-D9FF2DA43AC2}" srcId="{DA80E0BB-3089-4C50-85D5-B040C0475980}" destId="{717050FC-FD67-4B28-93FB-17BCA1B89137}" srcOrd="0" destOrd="0" parTransId="{653B29DA-9B9D-4C39-8589-22E80B4292DA}" sibTransId="{D7DEAF9D-A8B0-4FE6-8FAE-EFDC5FE5D4DC}"/>
    <dgm:cxn modelId="{30FE5B31-F703-44B4-8AE9-8900325CD392}" type="presOf" srcId="{99A6467E-E2E9-4740-BF71-759C9F64D190}" destId="{76CB1977-59CE-4A9D-8157-E4A39010288A}" srcOrd="0" destOrd="0" presId="urn:microsoft.com/office/officeart/2005/8/layout/radial4"/>
    <dgm:cxn modelId="{69D52448-F82C-4D97-A7AB-65E6003A897C}" srcId="{DA80E0BB-3089-4C50-85D5-B040C0475980}" destId="{2F8F8176-E92B-4C2D-B327-FB19AE925176}" srcOrd="3" destOrd="0" parTransId="{99A6467E-E2E9-4740-BF71-759C9F64D190}" sibTransId="{7289AD0B-E7AD-47C8-9AF0-B4775C553516}"/>
    <dgm:cxn modelId="{E67D3D86-E4AA-4181-B6A7-5BEE88793501}" srcId="{DA80E0BB-3089-4C50-85D5-B040C0475980}" destId="{F37115AA-3187-41C0-834C-2A435E1A194E}" srcOrd="2" destOrd="0" parTransId="{611D42A0-91A4-4FFB-8C76-2738EADC4D17}" sibTransId="{BEE83E32-C5CD-409C-B0ED-B37030B9482E}"/>
    <dgm:cxn modelId="{3F09F17E-CC2F-44C9-8554-9D2BA8D46218}" type="presOf" srcId="{F37115AA-3187-41C0-834C-2A435E1A194E}" destId="{3CD7C91B-B7CB-42D5-973C-B9F3500A9565}" srcOrd="0" destOrd="0" presId="urn:microsoft.com/office/officeart/2005/8/layout/radial4"/>
    <dgm:cxn modelId="{8E3598C4-FDFE-4B1B-A645-3D82FF8BE60A}" type="presOf" srcId="{60001F4C-B205-40B9-81B2-2010C5301BAE}" destId="{2DB3C992-8627-4C0A-BB77-D813E6D0B0BD}" srcOrd="0" destOrd="0" presId="urn:microsoft.com/office/officeart/2005/8/layout/radial4"/>
    <dgm:cxn modelId="{4AF3463B-7619-4FF6-A745-1DB40A37C1A1}" type="presOf" srcId="{CBB9F67A-9EB4-4FD0-8949-35CAB8638587}" destId="{47BBB8E9-73D4-4C5E-A5C4-77C927C82F10}" srcOrd="0" destOrd="0" presId="urn:microsoft.com/office/officeart/2005/8/layout/radial4"/>
    <dgm:cxn modelId="{21FBE0DB-BCCE-4AF9-ACD7-021E7F46BCB7}" type="presOf" srcId="{611D42A0-91A4-4FFB-8C76-2738EADC4D17}" destId="{1A439880-8F6E-4AD0-A545-F2917D67E119}" srcOrd="0" destOrd="0" presId="urn:microsoft.com/office/officeart/2005/8/layout/radial4"/>
    <dgm:cxn modelId="{07A83122-176C-4DB4-9BC6-A5FFDA4744D9}" type="presOf" srcId="{653B29DA-9B9D-4C39-8589-22E80B4292DA}" destId="{FB054622-EB06-4498-A339-48E2113D807F}" srcOrd="0" destOrd="0" presId="urn:microsoft.com/office/officeart/2005/8/layout/radial4"/>
    <dgm:cxn modelId="{262F6846-2CA1-46C5-8CD1-BC4A1BA8B864}" type="presOf" srcId="{FCADDC06-8557-4DB6-9F08-0A84127157CA}" destId="{7185B7E8-4C13-43B8-AF33-EE2EC6C4EEDF}" srcOrd="0" destOrd="0" presId="urn:microsoft.com/office/officeart/2005/8/layout/radial4"/>
    <dgm:cxn modelId="{00407A28-81BB-465B-A677-D511E658053F}" srcId="{DA80E0BB-3089-4C50-85D5-B040C0475980}" destId="{2552CC82-BE45-4EA1-9BA2-3252BE4EE581}" srcOrd="5" destOrd="0" parTransId="{FCADDC06-8557-4DB6-9F08-0A84127157CA}" sibTransId="{B683BA9F-BF47-45FE-AFBE-000DE404A014}"/>
    <dgm:cxn modelId="{2723F9A3-902A-47D6-8323-057A88D475D0}" type="presOf" srcId="{717050FC-FD67-4B28-93FB-17BCA1B89137}" destId="{0C46747B-F9AE-456C-B4DC-BC755545610A}" srcOrd="0" destOrd="0" presId="urn:microsoft.com/office/officeart/2005/8/layout/radial4"/>
    <dgm:cxn modelId="{E5B99406-5904-4F08-AADA-B560D998508A}" type="presOf" srcId="{2F8F8176-E92B-4C2D-B327-FB19AE925176}" destId="{8A0F4C03-4656-43FA-BB92-46681EBA1E65}" srcOrd="0" destOrd="0" presId="urn:microsoft.com/office/officeart/2005/8/layout/radial4"/>
    <dgm:cxn modelId="{C51643B1-71C4-4028-B84E-08C4C8809E61}" srcId="{DA80E0BB-3089-4C50-85D5-B040C0475980}" destId="{66509037-2F16-43F7-B379-01137A128D94}" srcOrd="4" destOrd="0" parTransId="{69B037A5-145E-4518-98E9-5CDFF70A4CED}" sibTransId="{97F657D2-E12A-4F52-959A-873232854C7F}"/>
    <dgm:cxn modelId="{447D26CA-08C9-4F1C-9F45-AD16D24BAEF8}" type="presParOf" srcId="{45D514F7-2275-4E0B-AE8F-22C5E5D67F0C}" destId="{78995D89-D269-4B15-AEF8-8A48BB4E321B}" srcOrd="0" destOrd="0" presId="urn:microsoft.com/office/officeart/2005/8/layout/radial4"/>
    <dgm:cxn modelId="{0D3782A5-E563-47AB-B3C3-7B581376BCA1}" type="presParOf" srcId="{45D514F7-2275-4E0B-AE8F-22C5E5D67F0C}" destId="{FB054622-EB06-4498-A339-48E2113D807F}" srcOrd="1" destOrd="0" presId="urn:microsoft.com/office/officeart/2005/8/layout/radial4"/>
    <dgm:cxn modelId="{43735144-BA8C-4CAD-A0DE-BD7B2F3E0A84}" type="presParOf" srcId="{45D514F7-2275-4E0B-AE8F-22C5E5D67F0C}" destId="{0C46747B-F9AE-456C-B4DC-BC755545610A}" srcOrd="2" destOrd="0" presId="urn:microsoft.com/office/officeart/2005/8/layout/radial4"/>
    <dgm:cxn modelId="{C8F78F78-9A85-457C-B1BA-B6B9FD6762F7}" type="presParOf" srcId="{45D514F7-2275-4E0B-AE8F-22C5E5D67F0C}" destId="{47BBB8E9-73D4-4C5E-A5C4-77C927C82F10}" srcOrd="3" destOrd="0" presId="urn:microsoft.com/office/officeart/2005/8/layout/radial4"/>
    <dgm:cxn modelId="{67220645-3FFE-4DFB-BF72-463B4AA128ED}" type="presParOf" srcId="{45D514F7-2275-4E0B-AE8F-22C5E5D67F0C}" destId="{2DB3C992-8627-4C0A-BB77-D813E6D0B0BD}" srcOrd="4" destOrd="0" presId="urn:microsoft.com/office/officeart/2005/8/layout/radial4"/>
    <dgm:cxn modelId="{74FFB480-0445-4EE7-A54B-F4D8769A4004}" type="presParOf" srcId="{45D514F7-2275-4E0B-AE8F-22C5E5D67F0C}" destId="{1A439880-8F6E-4AD0-A545-F2917D67E119}" srcOrd="5" destOrd="0" presId="urn:microsoft.com/office/officeart/2005/8/layout/radial4"/>
    <dgm:cxn modelId="{F355F049-80FC-4333-B1EA-D02AF2173A75}" type="presParOf" srcId="{45D514F7-2275-4E0B-AE8F-22C5E5D67F0C}" destId="{3CD7C91B-B7CB-42D5-973C-B9F3500A9565}" srcOrd="6" destOrd="0" presId="urn:microsoft.com/office/officeart/2005/8/layout/radial4"/>
    <dgm:cxn modelId="{071A3993-3245-4AC6-B44E-2DB94CAAE268}" type="presParOf" srcId="{45D514F7-2275-4E0B-AE8F-22C5E5D67F0C}" destId="{76CB1977-59CE-4A9D-8157-E4A39010288A}" srcOrd="7" destOrd="0" presId="urn:microsoft.com/office/officeart/2005/8/layout/radial4"/>
    <dgm:cxn modelId="{0FEF5416-C869-4178-8499-1E5196D1AAFF}" type="presParOf" srcId="{45D514F7-2275-4E0B-AE8F-22C5E5D67F0C}" destId="{8A0F4C03-4656-43FA-BB92-46681EBA1E65}" srcOrd="8" destOrd="0" presId="urn:microsoft.com/office/officeart/2005/8/layout/radial4"/>
    <dgm:cxn modelId="{4E144B3C-3186-409C-BC0C-FA021C2E55D7}" type="presParOf" srcId="{45D514F7-2275-4E0B-AE8F-22C5E5D67F0C}" destId="{0D41C9DC-D260-46B2-B092-44C60E05DC3D}" srcOrd="9" destOrd="0" presId="urn:microsoft.com/office/officeart/2005/8/layout/radial4"/>
    <dgm:cxn modelId="{42E6643C-F93F-4EFC-89F8-7D755CD66269}" type="presParOf" srcId="{45D514F7-2275-4E0B-AE8F-22C5E5D67F0C}" destId="{2F75F0C5-44BC-4FB5-A78C-C7DF00EB55BD}" srcOrd="10" destOrd="0" presId="urn:microsoft.com/office/officeart/2005/8/layout/radial4"/>
    <dgm:cxn modelId="{7F868D46-73B2-4CEE-A25A-5A0D7DF972F9}" type="presParOf" srcId="{45D514F7-2275-4E0B-AE8F-22C5E5D67F0C}" destId="{7185B7E8-4C13-43B8-AF33-EE2EC6C4EEDF}" srcOrd="11" destOrd="0" presId="urn:microsoft.com/office/officeart/2005/8/layout/radial4"/>
    <dgm:cxn modelId="{6831FB2F-C55E-44B6-A7A2-9D877DF224BF}" type="presParOf" srcId="{45D514F7-2275-4E0B-AE8F-22C5E5D67F0C}" destId="{9029A9FB-7080-4BA0-ACE6-724DF7A9DB0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574B8-8C03-48C4-8429-FDECCF76460E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52AE3C14-0E3C-4AA0-8A83-F03709886EA8}">
      <dgm:prSet phldrT="[Texto]" custT="1"/>
      <dgm:spPr/>
      <dgm:t>
        <a:bodyPr/>
        <a:lstStyle/>
        <a:p>
          <a:r>
            <a:rPr lang="es-EC" sz="1800" dirty="0" smtClean="0"/>
            <a:t>Contribuir al mejoramiento de los procesos en el área de ventas en la empresa SINTOFIL C.A., a través del diseño  del manual de procesos.</a:t>
          </a:r>
          <a:endParaRPr lang="es-ES" sz="1800" dirty="0"/>
        </a:p>
      </dgm:t>
    </dgm:pt>
    <dgm:pt modelId="{A839D39D-A8EC-4F41-BA24-3EF7E1277E96}" type="parTrans" cxnId="{325CA889-7FB6-4D7E-86F7-A757F99A1DFC}">
      <dgm:prSet/>
      <dgm:spPr/>
      <dgm:t>
        <a:bodyPr/>
        <a:lstStyle/>
        <a:p>
          <a:endParaRPr lang="es-ES" sz="2800"/>
        </a:p>
      </dgm:t>
    </dgm:pt>
    <dgm:pt modelId="{70FACD92-147B-49E2-9F53-30262C018079}" type="sibTrans" cxnId="{325CA889-7FB6-4D7E-86F7-A757F99A1DFC}">
      <dgm:prSet/>
      <dgm:spPr/>
      <dgm:t>
        <a:bodyPr/>
        <a:lstStyle/>
        <a:p>
          <a:endParaRPr lang="es-ES" sz="2800"/>
        </a:p>
      </dgm:t>
    </dgm:pt>
    <dgm:pt modelId="{6128FF74-88BF-48FD-8244-4C5E00B16B16}">
      <dgm:prSet phldrT="[Texto]" custT="1"/>
      <dgm:spPr/>
      <dgm:t>
        <a:bodyPr/>
        <a:lstStyle/>
        <a:p>
          <a:r>
            <a:rPr lang="es-EC" sz="1800" dirty="0" smtClean="0"/>
            <a:t>Realizar el direccionamiento estratégico </a:t>
          </a:r>
          <a:endParaRPr lang="es-ES" sz="1800" dirty="0"/>
        </a:p>
      </dgm:t>
    </dgm:pt>
    <dgm:pt modelId="{ED40EFC7-CDC7-4F1D-B6B0-75D130E8098F}" type="parTrans" cxnId="{9ED7BE81-F877-4CE9-947E-1200036CD2E7}">
      <dgm:prSet/>
      <dgm:spPr/>
      <dgm:t>
        <a:bodyPr/>
        <a:lstStyle/>
        <a:p>
          <a:endParaRPr lang="es-ES" sz="2800"/>
        </a:p>
      </dgm:t>
    </dgm:pt>
    <dgm:pt modelId="{666854CC-F45B-4A2F-B940-20727036B660}" type="sibTrans" cxnId="{9ED7BE81-F877-4CE9-947E-1200036CD2E7}">
      <dgm:prSet/>
      <dgm:spPr/>
      <dgm:t>
        <a:bodyPr/>
        <a:lstStyle/>
        <a:p>
          <a:endParaRPr lang="es-ES" sz="2800"/>
        </a:p>
      </dgm:t>
    </dgm:pt>
    <dgm:pt modelId="{51B9243E-6441-486A-9203-3C6ADCEAEC6B}">
      <dgm:prSet phldrT="[Texto]" custT="1"/>
      <dgm:spPr/>
      <dgm:t>
        <a:bodyPr/>
        <a:lstStyle/>
        <a:p>
          <a:r>
            <a:rPr lang="es-EC" sz="1800" dirty="0" smtClean="0"/>
            <a:t>Realizar el levantamiento de la situación actual </a:t>
          </a:r>
          <a:endParaRPr lang="es-ES" sz="1800" dirty="0"/>
        </a:p>
      </dgm:t>
    </dgm:pt>
    <dgm:pt modelId="{8263291B-7900-4ED0-958F-4B1D3E54E805}" type="parTrans" cxnId="{9DD53AA0-5275-4138-96D8-2B63A90F2E9E}">
      <dgm:prSet/>
      <dgm:spPr/>
      <dgm:t>
        <a:bodyPr/>
        <a:lstStyle/>
        <a:p>
          <a:endParaRPr lang="es-ES" sz="2800"/>
        </a:p>
      </dgm:t>
    </dgm:pt>
    <dgm:pt modelId="{2026C734-5553-41BB-B9E6-2D79DF00DE61}" type="sibTrans" cxnId="{9DD53AA0-5275-4138-96D8-2B63A90F2E9E}">
      <dgm:prSet/>
      <dgm:spPr/>
      <dgm:t>
        <a:bodyPr/>
        <a:lstStyle/>
        <a:p>
          <a:endParaRPr lang="es-ES" sz="2800"/>
        </a:p>
      </dgm:t>
    </dgm:pt>
    <dgm:pt modelId="{A8375FF8-6BB5-4D29-AEA3-1260A29BEFA6}">
      <dgm:prSet phldrT="[Texto]" custT="1"/>
      <dgm:spPr/>
      <dgm:t>
        <a:bodyPr/>
        <a:lstStyle/>
        <a:p>
          <a:r>
            <a:rPr lang="es-EC" sz="1800" dirty="0" smtClean="0"/>
            <a:t>Diseñar los procesos actuales relacionados al departamento de Ventas.</a:t>
          </a:r>
          <a:endParaRPr lang="es-ES" sz="1800" dirty="0"/>
        </a:p>
      </dgm:t>
    </dgm:pt>
    <dgm:pt modelId="{65E43F1B-0BE8-4925-986D-99E3A5EB3510}" type="parTrans" cxnId="{749AB9B1-82D0-436B-8291-568030B6B362}">
      <dgm:prSet/>
      <dgm:spPr/>
      <dgm:t>
        <a:bodyPr/>
        <a:lstStyle/>
        <a:p>
          <a:endParaRPr lang="es-ES" sz="2800"/>
        </a:p>
      </dgm:t>
    </dgm:pt>
    <dgm:pt modelId="{A0E476A7-DBAB-422E-8132-D3E061A9BC2A}" type="sibTrans" cxnId="{749AB9B1-82D0-436B-8291-568030B6B362}">
      <dgm:prSet/>
      <dgm:spPr/>
      <dgm:t>
        <a:bodyPr/>
        <a:lstStyle/>
        <a:p>
          <a:endParaRPr lang="es-ES" sz="2800"/>
        </a:p>
      </dgm:t>
    </dgm:pt>
    <dgm:pt modelId="{F612DC5D-AABF-40CF-97B8-4565249E7EAD}">
      <dgm:prSet phldrT="[Texto]" custT="1"/>
      <dgm:spPr/>
      <dgm:t>
        <a:bodyPr/>
        <a:lstStyle/>
        <a:p>
          <a:r>
            <a:rPr lang="es-EC" sz="1800" smtClean="0"/>
            <a:t>Determinar los índices de gestión </a:t>
          </a:r>
          <a:endParaRPr lang="es-ES" sz="1800" dirty="0"/>
        </a:p>
      </dgm:t>
    </dgm:pt>
    <dgm:pt modelId="{4CB5FCEE-45E6-49CC-B58E-72E16298ABD1}" type="parTrans" cxnId="{4A83D325-2343-43B1-9094-ECBB0D050208}">
      <dgm:prSet/>
      <dgm:spPr/>
      <dgm:t>
        <a:bodyPr/>
        <a:lstStyle/>
        <a:p>
          <a:endParaRPr lang="es-ES" sz="2800"/>
        </a:p>
      </dgm:t>
    </dgm:pt>
    <dgm:pt modelId="{D04A7DF0-A91F-41D6-9BE5-8AFC7B21366B}" type="sibTrans" cxnId="{4A83D325-2343-43B1-9094-ECBB0D050208}">
      <dgm:prSet/>
      <dgm:spPr/>
      <dgm:t>
        <a:bodyPr/>
        <a:lstStyle/>
        <a:p>
          <a:endParaRPr lang="es-ES" sz="2800"/>
        </a:p>
      </dgm:t>
    </dgm:pt>
    <dgm:pt modelId="{72143C53-3DAA-42A5-95BC-9062A3A583B9}">
      <dgm:prSet phldrT="[Texto]" custT="1"/>
      <dgm:spPr/>
      <dgm:t>
        <a:bodyPr/>
        <a:lstStyle/>
        <a:p>
          <a:r>
            <a:rPr lang="es-EC" sz="1800" smtClean="0"/>
            <a:t>Estandarizar los procesos diseñados</a:t>
          </a:r>
          <a:endParaRPr lang="es-ES" sz="1800" dirty="0"/>
        </a:p>
      </dgm:t>
    </dgm:pt>
    <dgm:pt modelId="{F34AB405-8AA3-48B4-88B4-3F78D9C3029A}" type="parTrans" cxnId="{FCB4169C-A01F-47B0-A73E-B459B8C11FE4}">
      <dgm:prSet/>
      <dgm:spPr/>
      <dgm:t>
        <a:bodyPr/>
        <a:lstStyle/>
        <a:p>
          <a:endParaRPr lang="es-ES" sz="2800"/>
        </a:p>
      </dgm:t>
    </dgm:pt>
    <dgm:pt modelId="{B982211A-703D-4E06-8414-5503CDC89F6D}" type="sibTrans" cxnId="{FCB4169C-A01F-47B0-A73E-B459B8C11FE4}">
      <dgm:prSet/>
      <dgm:spPr/>
      <dgm:t>
        <a:bodyPr/>
        <a:lstStyle/>
        <a:p>
          <a:endParaRPr lang="es-ES" sz="2800"/>
        </a:p>
      </dgm:t>
    </dgm:pt>
    <dgm:pt modelId="{CF8DC15E-4343-4A77-A64C-2C8E497DD59F}" type="pres">
      <dgm:prSet presAssocID="{3D6574B8-8C03-48C4-8429-FDECCF7646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E8B337-D21A-42F8-AE73-D6CA2F106A6E}" type="pres">
      <dgm:prSet presAssocID="{52AE3C14-0E3C-4AA0-8A83-F03709886EA8}" presName="parentLin" presStyleCnt="0"/>
      <dgm:spPr/>
      <dgm:t>
        <a:bodyPr/>
        <a:lstStyle/>
        <a:p>
          <a:endParaRPr lang="es-EC"/>
        </a:p>
      </dgm:t>
    </dgm:pt>
    <dgm:pt modelId="{6B68FB74-CF7D-48A7-B2F6-B18DEF44CF89}" type="pres">
      <dgm:prSet presAssocID="{52AE3C14-0E3C-4AA0-8A83-F03709886EA8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E8F23373-7A63-4677-B1D7-7B16579CE974}" type="pres">
      <dgm:prSet presAssocID="{52AE3C14-0E3C-4AA0-8A83-F03709886E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30C1E-CDD9-40EF-B1E6-28862251C2B1}" type="pres">
      <dgm:prSet presAssocID="{52AE3C14-0E3C-4AA0-8A83-F03709886EA8}" presName="negativeSpace" presStyleCnt="0"/>
      <dgm:spPr/>
      <dgm:t>
        <a:bodyPr/>
        <a:lstStyle/>
        <a:p>
          <a:endParaRPr lang="es-EC"/>
        </a:p>
      </dgm:t>
    </dgm:pt>
    <dgm:pt modelId="{C371864D-AA95-4B18-94AB-8D01FAFB6FE9}" type="pres">
      <dgm:prSet presAssocID="{52AE3C14-0E3C-4AA0-8A83-F03709886EA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D7BE81-F877-4CE9-947E-1200036CD2E7}" srcId="{52AE3C14-0E3C-4AA0-8A83-F03709886EA8}" destId="{6128FF74-88BF-48FD-8244-4C5E00B16B16}" srcOrd="0" destOrd="0" parTransId="{ED40EFC7-CDC7-4F1D-B6B0-75D130E8098F}" sibTransId="{666854CC-F45B-4A2F-B940-20727036B660}"/>
    <dgm:cxn modelId="{BAADF198-2489-420D-8C25-C5C1AE9EFB0B}" type="presOf" srcId="{6128FF74-88BF-48FD-8244-4C5E00B16B16}" destId="{C371864D-AA95-4B18-94AB-8D01FAFB6FE9}" srcOrd="0" destOrd="0" presId="urn:microsoft.com/office/officeart/2005/8/layout/list1"/>
    <dgm:cxn modelId="{27F2D0C0-B95B-41CD-B734-1AB007A11F08}" type="presOf" srcId="{51B9243E-6441-486A-9203-3C6ADCEAEC6B}" destId="{C371864D-AA95-4B18-94AB-8D01FAFB6FE9}" srcOrd="0" destOrd="1" presId="urn:microsoft.com/office/officeart/2005/8/layout/list1"/>
    <dgm:cxn modelId="{9DD53AA0-5275-4138-96D8-2B63A90F2E9E}" srcId="{52AE3C14-0E3C-4AA0-8A83-F03709886EA8}" destId="{51B9243E-6441-486A-9203-3C6ADCEAEC6B}" srcOrd="1" destOrd="0" parTransId="{8263291B-7900-4ED0-958F-4B1D3E54E805}" sibTransId="{2026C734-5553-41BB-B9E6-2D79DF00DE61}"/>
    <dgm:cxn modelId="{9DEE3333-A99D-41B7-A956-EF84137689E9}" type="presOf" srcId="{3D6574B8-8C03-48C4-8429-FDECCF76460E}" destId="{CF8DC15E-4343-4A77-A64C-2C8E497DD59F}" srcOrd="0" destOrd="0" presId="urn:microsoft.com/office/officeart/2005/8/layout/list1"/>
    <dgm:cxn modelId="{3C2E3C8A-1F01-46D3-993D-45FF34BD4361}" type="presOf" srcId="{A8375FF8-6BB5-4D29-AEA3-1260A29BEFA6}" destId="{C371864D-AA95-4B18-94AB-8D01FAFB6FE9}" srcOrd="0" destOrd="2" presId="urn:microsoft.com/office/officeart/2005/8/layout/list1"/>
    <dgm:cxn modelId="{77FD07F7-2EB7-421C-BF8C-0CFC5D2788F0}" type="presOf" srcId="{F612DC5D-AABF-40CF-97B8-4565249E7EAD}" destId="{C371864D-AA95-4B18-94AB-8D01FAFB6FE9}" srcOrd="0" destOrd="3" presId="urn:microsoft.com/office/officeart/2005/8/layout/list1"/>
    <dgm:cxn modelId="{325CA889-7FB6-4D7E-86F7-A757F99A1DFC}" srcId="{3D6574B8-8C03-48C4-8429-FDECCF76460E}" destId="{52AE3C14-0E3C-4AA0-8A83-F03709886EA8}" srcOrd="0" destOrd="0" parTransId="{A839D39D-A8EC-4F41-BA24-3EF7E1277E96}" sibTransId="{70FACD92-147B-49E2-9F53-30262C018079}"/>
    <dgm:cxn modelId="{FCB4169C-A01F-47B0-A73E-B459B8C11FE4}" srcId="{52AE3C14-0E3C-4AA0-8A83-F03709886EA8}" destId="{72143C53-3DAA-42A5-95BC-9062A3A583B9}" srcOrd="4" destOrd="0" parTransId="{F34AB405-8AA3-48B4-88B4-3F78D9C3029A}" sibTransId="{B982211A-703D-4E06-8414-5503CDC89F6D}"/>
    <dgm:cxn modelId="{1D15D2A9-1514-45FC-8CA9-7CA65F3F052C}" type="presOf" srcId="{52AE3C14-0E3C-4AA0-8A83-F03709886EA8}" destId="{6B68FB74-CF7D-48A7-B2F6-B18DEF44CF89}" srcOrd="0" destOrd="0" presId="urn:microsoft.com/office/officeart/2005/8/layout/list1"/>
    <dgm:cxn modelId="{4A83D325-2343-43B1-9094-ECBB0D050208}" srcId="{52AE3C14-0E3C-4AA0-8A83-F03709886EA8}" destId="{F612DC5D-AABF-40CF-97B8-4565249E7EAD}" srcOrd="3" destOrd="0" parTransId="{4CB5FCEE-45E6-49CC-B58E-72E16298ABD1}" sibTransId="{D04A7DF0-A91F-41D6-9BE5-8AFC7B21366B}"/>
    <dgm:cxn modelId="{96DCC0C9-4BE0-4441-ABD9-7D8FFFAB3372}" type="presOf" srcId="{52AE3C14-0E3C-4AA0-8A83-F03709886EA8}" destId="{E8F23373-7A63-4677-B1D7-7B16579CE974}" srcOrd="1" destOrd="0" presId="urn:microsoft.com/office/officeart/2005/8/layout/list1"/>
    <dgm:cxn modelId="{5F20F129-AE9E-4BFB-AA3E-D86632660DDE}" type="presOf" srcId="{72143C53-3DAA-42A5-95BC-9062A3A583B9}" destId="{C371864D-AA95-4B18-94AB-8D01FAFB6FE9}" srcOrd="0" destOrd="4" presId="urn:microsoft.com/office/officeart/2005/8/layout/list1"/>
    <dgm:cxn modelId="{749AB9B1-82D0-436B-8291-568030B6B362}" srcId="{52AE3C14-0E3C-4AA0-8A83-F03709886EA8}" destId="{A8375FF8-6BB5-4D29-AEA3-1260A29BEFA6}" srcOrd="2" destOrd="0" parTransId="{65E43F1B-0BE8-4925-986D-99E3A5EB3510}" sibTransId="{A0E476A7-DBAB-422E-8132-D3E061A9BC2A}"/>
    <dgm:cxn modelId="{48FC9136-179B-4317-AF39-E58C85703981}" type="presParOf" srcId="{CF8DC15E-4343-4A77-A64C-2C8E497DD59F}" destId="{96E8B337-D21A-42F8-AE73-D6CA2F106A6E}" srcOrd="0" destOrd="0" presId="urn:microsoft.com/office/officeart/2005/8/layout/list1"/>
    <dgm:cxn modelId="{039517F9-25A1-4CB1-A809-09B8DAD3D19D}" type="presParOf" srcId="{96E8B337-D21A-42F8-AE73-D6CA2F106A6E}" destId="{6B68FB74-CF7D-48A7-B2F6-B18DEF44CF89}" srcOrd="0" destOrd="0" presId="urn:microsoft.com/office/officeart/2005/8/layout/list1"/>
    <dgm:cxn modelId="{730E7083-FAAC-4ECB-A359-5EAF9BE5231A}" type="presParOf" srcId="{96E8B337-D21A-42F8-AE73-D6CA2F106A6E}" destId="{E8F23373-7A63-4677-B1D7-7B16579CE974}" srcOrd="1" destOrd="0" presId="urn:microsoft.com/office/officeart/2005/8/layout/list1"/>
    <dgm:cxn modelId="{288EC5AE-1641-45FF-B772-61193119140E}" type="presParOf" srcId="{CF8DC15E-4343-4A77-A64C-2C8E497DD59F}" destId="{7C830C1E-CDD9-40EF-B1E6-28862251C2B1}" srcOrd="1" destOrd="0" presId="urn:microsoft.com/office/officeart/2005/8/layout/list1"/>
    <dgm:cxn modelId="{A0653719-928B-4F09-8647-96B1B89A4C04}" type="presParOf" srcId="{CF8DC15E-4343-4A77-A64C-2C8E497DD59F}" destId="{C371864D-AA95-4B18-94AB-8D01FAFB6F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29EBD8-AF96-463C-94C0-AADCC252E8B3}" type="doc">
      <dgm:prSet loTypeId="urn:microsoft.com/office/officeart/2005/8/layout/hierarchy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60EE727-051C-454C-A8D1-A6B6C609F26F}">
      <dgm:prSet phldrT="[Texto]"/>
      <dgm:spPr/>
      <dgm:t>
        <a:bodyPr/>
        <a:lstStyle/>
        <a:p>
          <a:r>
            <a:rPr lang="es-EC" noProof="0" smtClean="0"/>
            <a:t>Direccionamiento Estratégico</a:t>
          </a:r>
          <a:endParaRPr lang="es-EC" noProof="0"/>
        </a:p>
      </dgm:t>
    </dgm:pt>
    <dgm:pt modelId="{DBE8EAA3-BADE-4E88-8D09-C20627741167}" type="parTrans" cxnId="{A8E9AA11-B6A4-4FA3-AE31-3E9BAC40483C}">
      <dgm:prSet/>
      <dgm:spPr/>
      <dgm:t>
        <a:bodyPr/>
        <a:lstStyle/>
        <a:p>
          <a:endParaRPr lang="es-EC" noProof="0"/>
        </a:p>
      </dgm:t>
    </dgm:pt>
    <dgm:pt modelId="{6A9D6F23-61F1-43CC-BF41-EFCC5C91C611}" type="sibTrans" cxnId="{A8E9AA11-B6A4-4FA3-AE31-3E9BAC40483C}">
      <dgm:prSet/>
      <dgm:spPr/>
      <dgm:t>
        <a:bodyPr/>
        <a:lstStyle/>
        <a:p>
          <a:endParaRPr lang="es-EC" noProof="0"/>
        </a:p>
      </dgm:t>
    </dgm:pt>
    <dgm:pt modelId="{AB55CE50-8B1F-42B5-8173-0A21643850B4}">
      <dgm:prSet phldrT="[Texto]"/>
      <dgm:spPr/>
      <dgm:t>
        <a:bodyPr/>
        <a:lstStyle/>
        <a:p>
          <a:r>
            <a:rPr lang="es-EC" noProof="0" smtClean="0"/>
            <a:t>Misión-Visión</a:t>
          </a:r>
          <a:endParaRPr lang="es-EC" noProof="0"/>
        </a:p>
      </dgm:t>
    </dgm:pt>
    <dgm:pt modelId="{0EA7772F-E747-4EE6-8D12-7FF5ED992036}" type="parTrans" cxnId="{E130B6B2-1939-48C7-9C54-AF4E2A547005}">
      <dgm:prSet/>
      <dgm:spPr/>
      <dgm:t>
        <a:bodyPr/>
        <a:lstStyle/>
        <a:p>
          <a:endParaRPr lang="es-EC" noProof="0"/>
        </a:p>
      </dgm:t>
    </dgm:pt>
    <dgm:pt modelId="{620384DD-35B1-491C-A58A-62FDFBDD4256}" type="sibTrans" cxnId="{E130B6B2-1939-48C7-9C54-AF4E2A547005}">
      <dgm:prSet/>
      <dgm:spPr/>
      <dgm:t>
        <a:bodyPr/>
        <a:lstStyle/>
        <a:p>
          <a:endParaRPr lang="es-EC" noProof="0"/>
        </a:p>
      </dgm:t>
    </dgm:pt>
    <dgm:pt modelId="{0FE43587-5273-490B-9A2E-E0DBA19A1891}">
      <dgm:prSet phldrT="[Texto]"/>
      <dgm:spPr/>
      <dgm:t>
        <a:bodyPr/>
        <a:lstStyle/>
        <a:p>
          <a:r>
            <a:rPr lang="es-EC" noProof="0" dirty="0" smtClean="0"/>
            <a:t>Administración por Procesos</a:t>
          </a:r>
          <a:endParaRPr lang="es-EC" noProof="0" dirty="0"/>
        </a:p>
      </dgm:t>
    </dgm:pt>
    <dgm:pt modelId="{34271A47-0743-4C6F-8CED-E931B4D25A5F}" type="parTrans" cxnId="{4BB837FF-06BA-4852-96FE-859127926A73}">
      <dgm:prSet/>
      <dgm:spPr/>
      <dgm:t>
        <a:bodyPr/>
        <a:lstStyle/>
        <a:p>
          <a:endParaRPr lang="es-EC" noProof="0"/>
        </a:p>
      </dgm:t>
    </dgm:pt>
    <dgm:pt modelId="{90AE676E-D98C-4AC0-9597-DAFD5AC9CF69}" type="sibTrans" cxnId="{4BB837FF-06BA-4852-96FE-859127926A73}">
      <dgm:prSet/>
      <dgm:spPr/>
      <dgm:t>
        <a:bodyPr/>
        <a:lstStyle/>
        <a:p>
          <a:endParaRPr lang="es-EC" noProof="0"/>
        </a:p>
      </dgm:t>
    </dgm:pt>
    <dgm:pt modelId="{4D380B4D-FA80-4880-A52B-3FCF96AF803C}">
      <dgm:prSet phldrT="[Texto]"/>
      <dgm:spPr/>
      <dgm:t>
        <a:bodyPr/>
        <a:lstStyle/>
        <a:p>
          <a:r>
            <a:rPr lang="es-EC" noProof="0" dirty="0" smtClean="0"/>
            <a:t>Ventajas</a:t>
          </a:r>
          <a:endParaRPr lang="es-EC" noProof="0" dirty="0"/>
        </a:p>
      </dgm:t>
    </dgm:pt>
    <dgm:pt modelId="{571EC38D-12CE-4F9A-84FA-4182A2925463}" type="parTrans" cxnId="{116982F8-42E2-4C5D-ACC7-692B9D9C452B}">
      <dgm:prSet/>
      <dgm:spPr/>
      <dgm:t>
        <a:bodyPr/>
        <a:lstStyle/>
        <a:p>
          <a:endParaRPr lang="es-EC" noProof="0"/>
        </a:p>
      </dgm:t>
    </dgm:pt>
    <dgm:pt modelId="{66AB4B30-E84B-470E-B132-B5409BDB19D6}" type="sibTrans" cxnId="{116982F8-42E2-4C5D-ACC7-692B9D9C452B}">
      <dgm:prSet/>
      <dgm:spPr/>
      <dgm:t>
        <a:bodyPr/>
        <a:lstStyle/>
        <a:p>
          <a:endParaRPr lang="es-EC" noProof="0"/>
        </a:p>
      </dgm:t>
    </dgm:pt>
    <dgm:pt modelId="{F21918F6-13C7-4EE5-BFD5-D0DF4B08EB43}">
      <dgm:prSet phldrT="[Texto]"/>
      <dgm:spPr/>
      <dgm:t>
        <a:bodyPr/>
        <a:lstStyle/>
        <a:p>
          <a:r>
            <a:rPr lang="es-EC" noProof="0" dirty="0" smtClean="0"/>
            <a:t>Comparación Gestión Funcional</a:t>
          </a:r>
          <a:endParaRPr lang="es-EC" noProof="0" dirty="0"/>
        </a:p>
      </dgm:t>
    </dgm:pt>
    <dgm:pt modelId="{2B59BE36-6B32-4EA7-8696-9C264D8F7D94}" type="parTrans" cxnId="{B6220C9C-9CCC-418D-92E7-4701C5FCD987}">
      <dgm:prSet/>
      <dgm:spPr/>
      <dgm:t>
        <a:bodyPr/>
        <a:lstStyle/>
        <a:p>
          <a:endParaRPr lang="es-EC" noProof="0"/>
        </a:p>
      </dgm:t>
    </dgm:pt>
    <dgm:pt modelId="{E7B63DF9-CA7A-4EDD-A00D-F4126EDB7D03}" type="sibTrans" cxnId="{B6220C9C-9CCC-418D-92E7-4701C5FCD987}">
      <dgm:prSet/>
      <dgm:spPr/>
      <dgm:t>
        <a:bodyPr/>
        <a:lstStyle/>
        <a:p>
          <a:endParaRPr lang="es-EC" noProof="0"/>
        </a:p>
      </dgm:t>
    </dgm:pt>
    <dgm:pt modelId="{D6B0BDE3-C8A0-48B3-9C3E-53C699BBFE32}">
      <dgm:prSet phldrT="[Texto]"/>
      <dgm:spPr/>
      <dgm:t>
        <a:bodyPr/>
        <a:lstStyle/>
        <a:p>
          <a:r>
            <a:rPr lang="es-EC" noProof="0" dirty="0" smtClean="0"/>
            <a:t>Objetivos-Estrategias</a:t>
          </a:r>
          <a:endParaRPr lang="es-EC" noProof="0" dirty="0"/>
        </a:p>
      </dgm:t>
    </dgm:pt>
    <dgm:pt modelId="{C3EA5774-F3D5-4919-A4ED-303BAACF0885}" type="parTrans" cxnId="{CC2E1B9B-2239-428C-BFA8-5EA6C074C81D}">
      <dgm:prSet/>
      <dgm:spPr/>
      <dgm:t>
        <a:bodyPr/>
        <a:lstStyle/>
        <a:p>
          <a:endParaRPr lang="es-EC" noProof="0"/>
        </a:p>
      </dgm:t>
    </dgm:pt>
    <dgm:pt modelId="{9444A9AA-F05B-4499-8255-A474EEEE0F24}" type="sibTrans" cxnId="{CC2E1B9B-2239-428C-BFA8-5EA6C074C81D}">
      <dgm:prSet/>
      <dgm:spPr/>
      <dgm:t>
        <a:bodyPr/>
        <a:lstStyle/>
        <a:p>
          <a:endParaRPr lang="es-EC" noProof="0"/>
        </a:p>
      </dgm:t>
    </dgm:pt>
    <dgm:pt modelId="{9B819D36-EB07-4142-BF3C-470E2FF88CB6}">
      <dgm:prSet phldrT="[Texto]"/>
      <dgm:spPr/>
      <dgm:t>
        <a:bodyPr/>
        <a:lstStyle/>
        <a:p>
          <a:r>
            <a:rPr lang="es-EC" noProof="0" dirty="0" smtClean="0"/>
            <a:t>Principios-Valores</a:t>
          </a:r>
          <a:endParaRPr lang="es-EC" noProof="0" dirty="0"/>
        </a:p>
      </dgm:t>
    </dgm:pt>
    <dgm:pt modelId="{65FB1876-4057-41D4-BA1D-9524558A5C73}" type="parTrans" cxnId="{7C794C72-8C97-4A6B-991D-BE34D3CB8650}">
      <dgm:prSet/>
      <dgm:spPr/>
      <dgm:t>
        <a:bodyPr/>
        <a:lstStyle/>
        <a:p>
          <a:endParaRPr lang="es-EC" noProof="0"/>
        </a:p>
      </dgm:t>
    </dgm:pt>
    <dgm:pt modelId="{D14568E1-7FD9-4216-89E8-7521A31B1BAF}" type="sibTrans" cxnId="{7C794C72-8C97-4A6B-991D-BE34D3CB8650}">
      <dgm:prSet/>
      <dgm:spPr/>
      <dgm:t>
        <a:bodyPr/>
        <a:lstStyle/>
        <a:p>
          <a:endParaRPr lang="es-EC" noProof="0"/>
        </a:p>
      </dgm:t>
    </dgm:pt>
    <dgm:pt modelId="{A3BE68BB-C2A3-419C-8FF7-2E6F1D002609}" type="pres">
      <dgm:prSet presAssocID="{4529EBD8-AF96-463C-94C0-AADCC252E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FC76866-542C-40A4-924E-33051265FCA4}" type="pres">
      <dgm:prSet presAssocID="{C60EE727-051C-454C-A8D1-A6B6C609F26F}" presName="root" presStyleCnt="0"/>
      <dgm:spPr/>
    </dgm:pt>
    <dgm:pt modelId="{A09AD0BB-3DEA-41F2-A1F6-31C9E413826F}" type="pres">
      <dgm:prSet presAssocID="{C60EE727-051C-454C-A8D1-A6B6C609F26F}" presName="rootComposite" presStyleCnt="0"/>
      <dgm:spPr/>
    </dgm:pt>
    <dgm:pt modelId="{2BD061DF-FA15-4DEB-BC2D-541F1AA808D9}" type="pres">
      <dgm:prSet presAssocID="{C60EE727-051C-454C-A8D1-A6B6C609F26F}" presName="rootText" presStyleLbl="node1" presStyleIdx="0" presStyleCnt="2"/>
      <dgm:spPr/>
      <dgm:t>
        <a:bodyPr/>
        <a:lstStyle/>
        <a:p>
          <a:endParaRPr lang="es-EC"/>
        </a:p>
      </dgm:t>
    </dgm:pt>
    <dgm:pt modelId="{9FCA213C-6563-4569-8D52-1FC22470FA06}" type="pres">
      <dgm:prSet presAssocID="{C60EE727-051C-454C-A8D1-A6B6C609F26F}" presName="rootConnector" presStyleLbl="node1" presStyleIdx="0" presStyleCnt="2"/>
      <dgm:spPr/>
      <dgm:t>
        <a:bodyPr/>
        <a:lstStyle/>
        <a:p>
          <a:endParaRPr lang="es-EC"/>
        </a:p>
      </dgm:t>
    </dgm:pt>
    <dgm:pt modelId="{9F8075AE-DAC0-4660-9CE4-ACD7AACCC58B}" type="pres">
      <dgm:prSet presAssocID="{C60EE727-051C-454C-A8D1-A6B6C609F26F}" presName="childShape" presStyleCnt="0"/>
      <dgm:spPr/>
    </dgm:pt>
    <dgm:pt modelId="{0175B2F8-05A4-41EB-BB3C-40A31B794806}" type="pres">
      <dgm:prSet presAssocID="{0EA7772F-E747-4EE6-8D12-7FF5ED992036}" presName="Name13" presStyleLbl="parChTrans1D2" presStyleIdx="0" presStyleCnt="5"/>
      <dgm:spPr/>
      <dgm:t>
        <a:bodyPr/>
        <a:lstStyle/>
        <a:p>
          <a:endParaRPr lang="es-EC"/>
        </a:p>
      </dgm:t>
    </dgm:pt>
    <dgm:pt modelId="{7D655297-9B9D-46E8-9CBB-BE76548685C5}" type="pres">
      <dgm:prSet presAssocID="{AB55CE50-8B1F-42B5-8173-0A21643850B4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96BD8-2194-4D25-8AA4-EE3E85DF6261}" type="pres">
      <dgm:prSet presAssocID="{65FB1876-4057-41D4-BA1D-9524558A5C73}" presName="Name13" presStyleLbl="parChTrans1D2" presStyleIdx="1" presStyleCnt="5"/>
      <dgm:spPr/>
      <dgm:t>
        <a:bodyPr/>
        <a:lstStyle/>
        <a:p>
          <a:endParaRPr lang="es-EC"/>
        </a:p>
      </dgm:t>
    </dgm:pt>
    <dgm:pt modelId="{CF9B8E22-B2D1-4C37-B06F-AAAD91B6809B}" type="pres">
      <dgm:prSet presAssocID="{9B819D36-EB07-4142-BF3C-470E2FF88CB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A94F3E-AA8B-4FA9-9961-1064E7C83647}" type="pres">
      <dgm:prSet presAssocID="{C3EA5774-F3D5-4919-A4ED-303BAACF0885}" presName="Name13" presStyleLbl="parChTrans1D2" presStyleIdx="2" presStyleCnt="5"/>
      <dgm:spPr/>
      <dgm:t>
        <a:bodyPr/>
        <a:lstStyle/>
        <a:p>
          <a:endParaRPr lang="es-EC"/>
        </a:p>
      </dgm:t>
    </dgm:pt>
    <dgm:pt modelId="{50377F08-24DA-4CDE-B579-0EEF7B69F33E}" type="pres">
      <dgm:prSet presAssocID="{D6B0BDE3-C8A0-48B3-9C3E-53C699BBFE32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4850-C9C0-49D6-9065-5E4F254309C2}" type="pres">
      <dgm:prSet presAssocID="{0FE43587-5273-490B-9A2E-E0DBA19A1891}" presName="root" presStyleCnt="0"/>
      <dgm:spPr/>
    </dgm:pt>
    <dgm:pt modelId="{C43BC1E9-AC5F-4BBF-8292-7C20470A501F}" type="pres">
      <dgm:prSet presAssocID="{0FE43587-5273-490B-9A2E-E0DBA19A1891}" presName="rootComposite" presStyleCnt="0"/>
      <dgm:spPr/>
    </dgm:pt>
    <dgm:pt modelId="{34B31486-FFD2-45AB-9FE0-318288CCB893}" type="pres">
      <dgm:prSet presAssocID="{0FE43587-5273-490B-9A2E-E0DBA19A1891}" presName="rootText" presStyleLbl="node1" presStyleIdx="1" presStyleCnt="2"/>
      <dgm:spPr/>
      <dgm:t>
        <a:bodyPr/>
        <a:lstStyle/>
        <a:p>
          <a:endParaRPr lang="es-EC"/>
        </a:p>
      </dgm:t>
    </dgm:pt>
    <dgm:pt modelId="{7166611F-F37C-4A62-813F-2483AFF523C1}" type="pres">
      <dgm:prSet presAssocID="{0FE43587-5273-490B-9A2E-E0DBA19A1891}" presName="rootConnector" presStyleLbl="node1" presStyleIdx="1" presStyleCnt="2"/>
      <dgm:spPr/>
      <dgm:t>
        <a:bodyPr/>
        <a:lstStyle/>
        <a:p>
          <a:endParaRPr lang="es-EC"/>
        </a:p>
      </dgm:t>
    </dgm:pt>
    <dgm:pt modelId="{6D5584A5-DE95-40C0-B010-10C140EE235A}" type="pres">
      <dgm:prSet presAssocID="{0FE43587-5273-490B-9A2E-E0DBA19A1891}" presName="childShape" presStyleCnt="0"/>
      <dgm:spPr/>
    </dgm:pt>
    <dgm:pt modelId="{B4CC7230-DD1E-4F47-B91E-BBD3B2B82795}" type="pres">
      <dgm:prSet presAssocID="{571EC38D-12CE-4F9A-84FA-4182A2925463}" presName="Name13" presStyleLbl="parChTrans1D2" presStyleIdx="3" presStyleCnt="5"/>
      <dgm:spPr/>
      <dgm:t>
        <a:bodyPr/>
        <a:lstStyle/>
        <a:p>
          <a:endParaRPr lang="es-EC"/>
        </a:p>
      </dgm:t>
    </dgm:pt>
    <dgm:pt modelId="{B8F816A3-8C6D-465A-8D26-E8AC90D30CC7}" type="pres">
      <dgm:prSet presAssocID="{4D380B4D-FA80-4880-A52B-3FCF96AF803C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BF799-49A5-40F6-A06A-1731C1FD8878}" type="pres">
      <dgm:prSet presAssocID="{2B59BE36-6B32-4EA7-8696-9C264D8F7D94}" presName="Name13" presStyleLbl="parChTrans1D2" presStyleIdx="4" presStyleCnt="5"/>
      <dgm:spPr/>
      <dgm:t>
        <a:bodyPr/>
        <a:lstStyle/>
        <a:p>
          <a:endParaRPr lang="es-EC"/>
        </a:p>
      </dgm:t>
    </dgm:pt>
    <dgm:pt modelId="{A35CAD65-C4FA-4125-954D-0FABD1B6ACD5}" type="pres">
      <dgm:prSet presAssocID="{F21918F6-13C7-4EE5-BFD5-D0DF4B08EB4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794C72-8C97-4A6B-991D-BE34D3CB8650}" srcId="{C60EE727-051C-454C-A8D1-A6B6C609F26F}" destId="{9B819D36-EB07-4142-BF3C-470E2FF88CB6}" srcOrd="1" destOrd="0" parTransId="{65FB1876-4057-41D4-BA1D-9524558A5C73}" sibTransId="{D14568E1-7FD9-4216-89E8-7521A31B1BAF}"/>
    <dgm:cxn modelId="{CC2E1B9B-2239-428C-BFA8-5EA6C074C81D}" srcId="{C60EE727-051C-454C-A8D1-A6B6C609F26F}" destId="{D6B0BDE3-C8A0-48B3-9C3E-53C699BBFE32}" srcOrd="2" destOrd="0" parTransId="{C3EA5774-F3D5-4919-A4ED-303BAACF0885}" sibTransId="{9444A9AA-F05B-4499-8255-A474EEEE0F24}"/>
    <dgm:cxn modelId="{DD488DE4-11ED-4B28-818B-74F54D960145}" type="presOf" srcId="{9B819D36-EB07-4142-BF3C-470E2FF88CB6}" destId="{CF9B8E22-B2D1-4C37-B06F-AAAD91B6809B}" srcOrd="0" destOrd="0" presId="urn:microsoft.com/office/officeart/2005/8/layout/hierarchy3"/>
    <dgm:cxn modelId="{A8E9AA11-B6A4-4FA3-AE31-3E9BAC40483C}" srcId="{4529EBD8-AF96-463C-94C0-AADCC252E8B3}" destId="{C60EE727-051C-454C-A8D1-A6B6C609F26F}" srcOrd="0" destOrd="0" parTransId="{DBE8EAA3-BADE-4E88-8D09-C20627741167}" sibTransId="{6A9D6F23-61F1-43CC-BF41-EFCC5C91C611}"/>
    <dgm:cxn modelId="{63AB3930-4C67-4F6A-AD4D-8EA043DD0A85}" type="presOf" srcId="{C3EA5774-F3D5-4919-A4ED-303BAACF0885}" destId="{74A94F3E-AA8B-4FA9-9961-1064E7C83647}" srcOrd="0" destOrd="0" presId="urn:microsoft.com/office/officeart/2005/8/layout/hierarchy3"/>
    <dgm:cxn modelId="{B0C869B3-EE08-4576-AF26-DD84739AA4A0}" type="presOf" srcId="{C60EE727-051C-454C-A8D1-A6B6C609F26F}" destId="{2BD061DF-FA15-4DEB-BC2D-541F1AA808D9}" srcOrd="0" destOrd="0" presId="urn:microsoft.com/office/officeart/2005/8/layout/hierarchy3"/>
    <dgm:cxn modelId="{6BEA5E5C-594A-4677-A51A-724ADCB3D63B}" type="presOf" srcId="{2B59BE36-6B32-4EA7-8696-9C264D8F7D94}" destId="{170BF799-49A5-40F6-A06A-1731C1FD8878}" srcOrd="0" destOrd="0" presId="urn:microsoft.com/office/officeart/2005/8/layout/hierarchy3"/>
    <dgm:cxn modelId="{116982F8-42E2-4C5D-ACC7-692B9D9C452B}" srcId="{0FE43587-5273-490B-9A2E-E0DBA19A1891}" destId="{4D380B4D-FA80-4880-A52B-3FCF96AF803C}" srcOrd="0" destOrd="0" parTransId="{571EC38D-12CE-4F9A-84FA-4182A2925463}" sibTransId="{66AB4B30-E84B-470E-B132-B5409BDB19D6}"/>
    <dgm:cxn modelId="{E130B6B2-1939-48C7-9C54-AF4E2A547005}" srcId="{C60EE727-051C-454C-A8D1-A6B6C609F26F}" destId="{AB55CE50-8B1F-42B5-8173-0A21643850B4}" srcOrd="0" destOrd="0" parTransId="{0EA7772F-E747-4EE6-8D12-7FF5ED992036}" sibTransId="{620384DD-35B1-491C-A58A-62FDFBDD4256}"/>
    <dgm:cxn modelId="{38BAAD54-5A2E-4638-9A69-3003DB6E5E5C}" type="presOf" srcId="{4529EBD8-AF96-463C-94C0-AADCC252E8B3}" destId="{A3BE68BB-C2A3-419C-8FF7-2E6F1D002609}" srcOrd="0" destOrd="0" presId="urn:microsoft.com/office/officeart/2005/8/layout/hierarchy3"/>
    <dgm:cxn modelId="{B6220C9C-9CCC-418D-92E7-4701C5FCD987}" srcId="{0FE43587-5273-490B-9A2E-E0DBA19A1891}" destId="{F21918F6-13C7-4EE5-BFD5-D0DF4B08EB43}" srcOrd="1" destOrd="0" parTransId="{2B59BE36-6B32-4EA7-8696-9C264D8F7D94}" sibTransId="{E7B63DF9-CA7A-4EDD-A00D-F4126EDB7D03}"/>
    <dgm:cxn modelId="{48EC5136-B548-4E07-A19D-673880D7D764}" type="presOf" srcId="{4D380B4D-FA80-4880-A52B-3FCF96AF803C}" destId="{B8F816A3-8C6D-465A-8D26-E8AC90D30CC7}" srcOrd="0" destOrd="0" presId="urn:microsoft.com/office/officeart/2005/8/layout/hierarchy3"/>
    <dgm:cxn modelId="{6ED91468-57BA-4511-9743-F2791C22034E}" type="presOf" srcId="{571EC38D-12CE-4F9A-84FA-4182A2925463}" destId="{B4CC7230-DD1E-4F47-B91E-BBD3B2B82795}" srcOrd="0" destOrd="0" presId="urn:microsoft.com/office/officeart/2005/8/layout/hierarchy3"/>
    <dgm:cxn modelId="{90794B27-05A9-4E48-944F-142936B81E7E}" type="presOf" srcId="{AB55CE50-8B1F-42B5-8173-0A21643850B4}" destId="{7D655297-9B9D-46E8-9CBB-BE76548685C5}" srcOrd="0" destOrd="0" presId="urn:microsoft.com/office/officeart/2005/8/layout/hierarchy3"/>
    <dgm:cxn modelId="{C3F89CB2-39C9-4D9E-BA6B-C18A18D77065}" type="presOf" srcId="{0FE43587-5273-490B-9A2E-E0DBA19A1891}" destId="{34B31486-FFD2-45AB-9FE0-318288CCB893}" srcOrd="0" destOrd="0" presId="urn:microsoft.com/office/officeart/2005/8/layout/hierarchy3"/>
    <dgm:cxn modelId="{0A53B56B-7617-46B5-BF3B-48F723DDC876}" type="presOf" srcId="{65FB1876-4057-41D4-BA1D-9524558A5C73}" destId="{5FA96BD8-2194-4D25-8AA4-EE3E85DF6261}" srcOrd="0" destOrd="0" presId="urn:microsoft.com/office/officeart/2005/8/layout/hierarchy3"/>
    <dgm:cxn modelId="{3765F675-BAF8-4A2C-99C2-CC0BC41D9F44}" type="presOf" srcId="{D6B0BDE3-C8A0-48B3-9C3E-53C699BBFE32}" destId="{50377F08-24DA-4CDE-B579-0EEF7B69F33E}" srcOrd="0" destOrd="0" presId="urn:microsoft.com/office/officeart/2005/8/layout/hierarchy3"/>
    <dgm:cxn modelId="{209FBA17-65E0-4A11-95AC-56862D081319}" type="presOf" srcId="{F21918F6-13C7-4EE5-BFD5-D0DF4B08EB43}" destId="{A35CAD65-C4FA-4125-954D-0FABD1B6ACD5}" srcOrd="0" destOrd="0" presId="urn:microsoft.com/office/officeart/2005/8/layout/hierarchy3"/>
    <dgm:cxn modelId="{293BB321-F029-4488-A41E-51D409311FF5}" type="presOf" srcId="{0EA7772F-E747-4EE6-8D12-7FF5ED992036}" destId="{0175B2F8-05A4-41EB-BB3C-40A31B794806}" srcOrd="0" destOrd="0" presId="urn:microsoft.com/office/officeart/2005/8/layout/hierarchy3"/>
    <dgm:cxn modelId="{FE5ACFE5-CAE8-40FF-814A-5D7B672780CA}" type="presOf" srcId="{C60EE727-051C-454C-A8D1-A6B6C609F26F}" destId="{9FCA213C-6563-4569-8D52-1FC22470FA06}" srcOrd="1" destOrd="0" presId="urn:microsoft.com/office/officeart/2005/8/layout/hierarchy3"/>
    <dgm:cxn modelId="{9006C38A-2405-4A3F-AFCE-16EFCB2CED3E}" type="presOf" srcId="{0FE43587-5273-490B-9A2E-E0DBA19A1891}" destId="{7166611F-F37C-4A62-813F-2483AFF523C1}" srcOrd="1" destOrd="0" presId="urn:microsoft.com/office/officeart/2005/8/layout/hierarchy3"/>
    <dgm:cxn modelId="{4BB837FF-06BA-4852-96FE-859127926A73}" srcId="{4529EBD8-AF96-463C-94C0-AADCC252E8B3}" destId="{0FE43587-5273-490B-9A2E-E0DBA19A1891}" srcOrd="1" destOrd="0" parTransId="{34271A47-0743-4C6F-8CED-E931B4D25A5F}" sibTransId="{90AE676E-D98C-4AC0-9597-DAFD5AC9CF69}"/>
    <dgm:cxn modelId="{5BBFADA2-4F09-439F-9315-09BE1697E76D}" type="presParOf" srcId="{A3BE68BB-C2A3-419C-8FF7-2E6F1D002609}" destId="{BFC76866-542C-40A4-924E-33051265FCA4}" srcOrd="0" destOrd="0" presId="urn:microsoft.com/office/officeart/2005/8/layout/hierarchy3"/>
    <dgm:cxn modelId="{75762D6D-C6BA-4250-8EF5-90F5E7EC930F}" type="presParOf" srcId="{BFC76866-542C-40A4-924E-33051265FCA4}" destId="{A09AD0BB-3DEA-41F2-A1F6-31C9E413826F}" srcOrd="0" destOrd="0" presId="urn:microsoft.com/office/officeart/2005/8/layout/hierarchy3"/>
    <dgm:cxn modelId="{E0EA8F6E-14F4-4EDC-BA5D-AD59CEAE7339}" type="presParOf" srcId="{A09AD0BB-3DEA-41F2-A1F6-31C9E413826F}" destId="{2BD061DF-FA15-4DEB-BC2D-541F1AA808D9}" srcOrd="0" destOrd="0" presId="urn:microsoft.com/office/officeart/2005/8/layout/hierarchy3"/>
    <dgm:cxn modelId="{F128CFCF-AE80-469D-B96E-E44567B4EB9F}" type="presParOf" srcId="{A09AD0BB-3DEA-41F2-A1F6-31C9E413826F}" destId="{9FCA213C-6563-4569-8D52-1FC22470FA06}" srcOrd="1" destOrd="0" presId="urn:microsoft.com/office/officeart/2005/8/layout/hierarchy3"/>
    <dgm:cxn modelId="{79FF564D-79AE-4074-AAB9-3AACDF1474A1}" type="presParOf" srcId="{BFC76866-542C-40A4-924E-33051265FCA4}" destId="{9F8075AE-DAC0-4660-9CE4-ACD7AACCC58B}" srcOrd="1" destOrd="0" presId="urn:microsoft.com/office/officeart/2005/8/layout/hierarchy3"/>
    <dgm:cxn modelId="{27100B36-C71D-4C2E-B60A-9FD68EA9781C}" type="presParOf" srcId="{9F8075AE-DAC0-4660-9CE4-ACD7AACCC58B}" destId="{0175B2F8-05A4-41EB-BB3C-40A31B794806}" srcOrd="0" destOrd="0" presId="urn:microsoft.com/office/officeart/2005/8/layout/hierarchy3"/>
    <dgm:cxn modelId="{11303F38-84C2-4EE7-B42D-AF648B89C61D}" type="presParOf" srcId="{9F8075AE-DAC0-4660-9CE4-ACD7AACCC58B}" destId="{7D655297-9B9D-46E8-9CBB-BE76548685C5}" srcOrd="1" destOrd="0" presId="urn:microsoft.com/office/officeart/2005/8/layout/hierarchy3"/>
    <dgm:cxn modelId="{ACB6092C-336A-4EFB-9138-121AD9D98195}" type="presParOf" srcId="{9F8075AE-DAC0-4660-9CE4-ACD7AACCC58B}" destId="{5FA96BD8-2194-4D25-8AA4-EE3E85DF6261}" srcOrd="2" destOrd="0" presId="urn:microsoft.com/office/officeart/2005/8/layout/hierarchy3"/>
    <dgm:cxn modelId="{88C69ABE-B42B-410A-8057-E99E7EF5A91E}" type="presParOf" srcId="{9F8075AE-DAC0-4660-9CE4-ACD7AACCC58B}" destId="{CF9B8E22-B2D1-4C37-B06F-AAAD91B6809B}" srcOrd="3" destOrd="0" presId="urn:microsoft.com/office/officeart/2005/8/layout/hierarchy3"/>
    <dgm:cxn modelId="{16E9550E-5DE3-4442-BC26-7214964ADEE3}" type="presParOf" srcId="{9F8075AE-DAC0-4660-9CE4-ACD7AACCC58B}" destId="{74A94F3E-AA8B-4FA9-9961-1064E7C83647}" srcOrd="4" destOrd="0" presId="urn:microsoft.com/office/officeart/2005/8/layout/hierarchy3"/>
    <dgm:cxn modelId="{FB78EC93-F27A-4ED4-9B01-B476EBF8C44C}" type="presParOf" srcId="{9F8075AE-DAC0-4660-9CE4-ACD7AACCC58B}" destId="{50377F08-24DA-4CDE-B579-0EEF7B69F33E}" srcOrd="5" destOrd="0" presId="urn:microsoft.com/office/officeart/2005/8/layout/hierarchy3"/>
    <dgm:cxn modelId="{F234027F-83BB-4092-B9FE-B0FD6AD55A55}" type="presParOf" srcId="{A3BE68BB-C2A3-419C-8FF7-2E6F1D002609}" destId="{F6024850-C9C0-49D6-9065-5E4F254309C2}" srcOrd="1" destOrd="0" presId="urn:microsoft.com/office/officeart/2005/8/layout/hierarchy3"/>
    <dgm:cxn modelId="{18A6C4CE-0505-48A1-858F-E4423A74C82A}" type="presParOf" srcId="{F6024850-C9C0-49D6-9065-5E4F254309C2}" destId="{C43BC1E9-AC5F-4BBF-8292-7C20470A501F}" srcOrd="0" destOrd="0" presId="urn:microsoft.com/office/officeart/2005/8/layout/hierarchy3"/>
    <dgm:cxn modelId="{962DC538-DD2B-424F-B879-EE0968F68B01}" type="presParOf" srcId="{C43BC1E9-AC5F-4BBF-8292-7C20470A501F}" destId="{34B31486-FFD2-45AB-9FE0-318288CCB893}" srcOrd="0" destOrd="0" presId="urn:microsoft.com/office/officeart/2005/8/layout/hierarchy3"/>
    <dgm:cxn modelId="{83CE502D-F44E-4F69-933E-483096D9D55D}" type="presParOf" srcId="{C43BC1E9-AC5F-4BBF-8292-7C20470A501F}" destId="{7166611F-F37C-4A62-813F-2483AFF523C1}" srcOrd="1" destOrd="0" presId="urn:microsoft.com/office/officeart/2005/8/layout/hierarchy3"/>
    <dgm:cxn modelId="{F520BE86-7998-4C4E-9D13-AAC6D07044B7}" type="presParOf" srcId="{F6024850-C9C0-49D6-9065-5E4F254309C2}" destId="{6D5584A5-DE95-40C0-B010-10C140EE235A}" srcOrd="1" destOrd="0" presId="urn:microsoft.com/office/officeart/2005/8/layout/hierarchy3"/>
    <dgm:cxn modelId="{6AA66279-3BBD-40BB-AAB8-818E9555AD98}" type="presParOf" srcId="{6D5584A5-DE95-40C0-B010-10C140EE235A}" destId="{B4CC7230-DD1E-4F47-B91E-BBD3B2B82795}" srcOrd="0" destOrd="0" presId="urn:microsoft.com/office/officeart/2005/8/layout/hierarchy3"/>
    <dgm:cxn modelId="{7121CE3C-AF81-47BD-99D0-113E7C75385D}" type="presParOf" srcId="{6D5584A5-DE95-40C0-B010-10C140EE235A}" destId="{B8F816A3-8C6D-465A-8D26-E8AC90D30CC7}" srcOrd="1" destOrd="0" presId="urn:microsoft.com/office/officeart/2005/8/layout/hierarchy3"/>
    <dgm:cxn modelId="{0084B50C-52C6-4C68-9E5A-71A486F5004A}" type="presParOf" srcId="{6D5584A5-DE95-40C0-B010-10C140EE235A}" destId="{170BF799-49A5-40F6-A06A-1731C1FD8878}" srcOrd="2" destOrd="0" presId="urn:microsoft.com/office/officeart/2005/8/layout/hierarchy3"/>
    <dgm:cxn modelId="{B183290E-BEAC-470F-9CB2-F2817FB495D8}" type="presParOf" srcId="{6D5584A5-DE95-40C0-B010-10C140EE235A}" destId="{A35CAD65-C4FA-4125-954D-0FABD1B6ACD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1294C-D355-4EEC-A222-4896E9A4C648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3A9E8D0-EEC9-48D0-A0B1-BF4F24D245FB}">
      <dgm:prSet phldrT="[Texto]"/>
      <dgm:spPr/>
      <dgm:t>
        <a:bodyPr/>
        <a:lstStyle/>
        <a:p>
          <a:r>
            <a:rPr lang="es-EC" smtClean="0"/>
            <a:t>Definiciones de Procesos</a:t>
          </a:r>
          <a:endParaRPr lang="es-ES" dirty="0"/>
        </a:p>
      </dgm:t>
    </dgm:pt>
    <dgm:pt modelId="{34B94583-1B34-4E96-A02A-937469310F68}" type="parTrans" cxnId="{8A3C828D-4913-40CC-92EF-88845F3F43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5CA1BD-4B55-4C1B-8E48-B2FA94AA0531}" type="sibTrans" cxnId="{8A3C828D-4913-40CC-92EF-88845F3F43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B93BBB-C292-45D5-8E8E-7B3244B8B1BD}">
      <dgm:prSet phldrT="[Texto]"/>
      <dgm:spPr/>
      <dgm:t>
        <a:bodyPr/>
        <a:lstStyle/>
        <a:p>
          <a:r>
            <a:rPr lang="es-EC" smtClean="0"/>
            <a:t>Clasificación</a:t>
          </a:r>
          <a:endParaRPr lang="es-ES" dirty="0"/>
        </a:p>
      </dgm:t>
    </dgm:pt>
    <dgm:pt modelId="{3478C738-BDD0-4280-B696-E1E0D34994A1}" type="parTrans" cxnId="{AE5D3CA0-0410-4808-8761-73B8E828D4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204AFF-5777-4B77-BAAA-C245C5BEF37E}" type="sibTrans" cxnId="{AE5D3CA0-0410-4808-8761-73B8E828D4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2F8360-D337-4375-AA9B-D786BE1B1FD2}">
      <dgm:prSet phldrT="[Texto]"/>
      <dgm:spPr/>
      <dgm:t>
        <a:bodyPr/>
        <a:lstStyle/>
        <a:p>
          <a:r>
            <a:rPr lang="es-EC" smtClean="0"/>
            <a:t>Elementos</a:t>
          </a:r>
          <a:endParaRPr lang="es-ES" dirty="0"/>
        </a:p>
      </dgm:t>
    </dgm:pt>
    <dgm:pt modelId="{51F88536-B883-4924-945F-9C4DAF328385}" type="parTrans" cxnId="{21DBE6D3-C74A-42F0-88B7-6388BC11CA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91E0F80-BE1F-41F1-B005-66AC95CA0D70}" type="sibTrans" cxnId="{21DBE6D3-C74A-42F0-88B7-6388BC11CA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AC45E72-5FD6-494F-8126-BC639CF59A3E}">
      <dgm:prSet phldrT="[Texto]"/>
      <dgm:spPr/>
      <dgm:t>
        <a:bodyPr/>
        <a:lstStyle/>
        <a:p>
          <a:r>
            <a:rPr lang="es-EC" smtClean="0"/>
            <a:t>Concepto</a:t>
          </a:r>
          <a:endParaRPr lang="es-ES" dirty="0"/>
        </a:p>
      </dgm:t>
    </dgm:pt>
    <dgm:pt modelId="{BC324887-EFF1-417A-892F-2A0B5D9B14C9}" type="parTrans" cxnId="{D09BBEA6-9D56-45C9-9295-926033B870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157300-D8B3-4CB9-9F21-1BD9B4A3FE6C}" type="sibTrans" cxnId="{D09BBEA6-9D56-45C9-9295-926033B870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5BBD12-99B6-4364-A346-C18618B6ACF5}">
      <dgm:prSet phldrT="[Texto]"/>
      <dgm:spPr/>
      <dgm:t>
        <a:bodyPr/>
        <a:lstStyle/>
        <a:p>
          <a:r>
            <a:rPr lang="es-EC" smtClean="0"/>
            <a:t>Jerarquía</a:t>
          </a:r>
          <a:endParaRPr lang="es-ES" dirty="0"/>
        </a:p>
      </dgm:t>
    </dgm:pt>
    <dgm:pt modelId="{97420128-1E9E-413E-8E54-7BC8BACE977E}" type="parTrans" cxnId="{6DBF0EBA-2515-4AC0-B7A4-F266FE3EC5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8897D2-4F82-4946-AD53-6E138BE03E38}" type="sibTrans" cxnId="{6DBF0EBA-2515-4AC0-B7A4-F266FE3EC5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31DA77-1BB1-4B4F-9F82-04CF38412530}">
      <dgm:prSet phldrT="[Texto]"/>
      <dgm:spPr/>
      <dgm:t>
        <a:bodyPr/>
        <a:lstStyle/>
        <a:p>
          <a:r>
            <a:rPr lang="es-EC" smtClean="0"/>
            <a:t>Límites</a:t>
          </a:r>
          <a:endParaRPr lang="es-ES" dirty="0"/>
        </a:p>
      </dgm:t>
    </dgm:pt>
    <dgm:pt modelId="{B4304C71-BA4D-483B-BA02-F425C41C423B}" type="parTrans" cxnId="{2953908C-7AB4-452F-9075-E2F27F86F5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65D4F8-CA99-4668-AE24-24BD4F4417D9}" type="sibTrans" cxnId="{2953908C-7AB4-452F-9075-E2F27F86F53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851A7E-FBC0-4690-A309-C7C083F54E3C}" type="pres">
      <dgm:prSet presAssocID="{4A31294C-D355-4EEC-A222-4896E9A4C6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39EBFB-0B17-4890-ABEB-7C0249A51515}" type="pres">
      <dgm:prSet presAssocID="{93A9E8D0-EEC9-48D0-A0B1-BF4F24D245FB}" presName="centerShape" presStyleLbl="node0" presStyleIdx="0" presStyleCnt="1"/>
      <dgm:spPr/>
      <dgm:t>
        <a:bodyPr/>
        <a:lstStyle/>
        <a:p>
          <a:endParaRPr lang="es-EC"/>
        </a:p>
      </dgm:t>
    </dgm:pt>
    <dgm:pt modelId="{97705B25-DEE3-4938-B86F-8CE79C691AF6}" type="pres">
      <dgm:prSet presAssocID="{BC324887-EFF1-417A-892F-2A0B5D9B14C9}" presName="parTrans" presStyleLbl="sibTrans2D1" presStyleIdx="0" presStyleCnt="5"/>
      <dgm:spPr/>
      <dgm:t>
        <a:bodyPr/>
        <a:lstStyle/>
        <a:p>
          <a:endParaRPr lang="es-EC"/>
        </a:p>
      </dgm:t>
    </dgm:pt>
    <dgm:pt modelId="{965B1694-72B7-47A2-89EA-D84FA1F19B8D}" type="pres">
      <dgm:prSet presAssocID="{BC324887-EFF1-417A-892F-2A0B5D9B14C9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25D984DE-54FD-4DC9-BC61-390B5CE1B9BA}" type="pres">
      <dgm:prSet presAssocID="{6AC45E72-5FD6-494F-8126-BC639CF59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0C9A98-1AF7-43F2-A44B-733DEE01C143}" type="pres">
      <dgm:prSet presAssocID="{3478C738-BDD0-4280-B696-E1E0D34994A1}" presName="parTrans" presStyleLbl="sibTrans2D1" presStyleIdx="1" presStyleCnt="5"/>
      <dgm:spPr/>
      <dgm:t>
        <a:bodyPr/>
        <a:lstStyle/>
        <a:p>
          <a:endParaRPr lang="es-EC"/>
        </a:p>
      </dgm:t>
    </dgm:pt>
    <dgm:pt modelId="{CB06CA19-2459-4D36-A086-BCEE6780AB05}" type="pres">
      <dgm:prSet presAssocID="{3478C738-BDD0-4280-B696-E1E0D34994A1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3E15E730-4E79-406A-AE67-38F23BF00524}" type="pres">
      <dgm:prSet presAssocID="{39B93BBB-C292-45D5-8E8E-7B3244B8B1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80ACDE-8255-4BCF-884F-8905DBA3460E}" type="pres">
      <dgm:prSet presAssocID="{97420128-1E9E-413E-8E54-7BC8BACE977E}" presName="parTrans" presStyleLbl="sibTrans2D1" presStyleIdx="2" presStyleCnt="5"/>
      <dgm:spPr/>
      <dgm:t>
        <a:bodyPr/>
        <a:lstStyle/>
        <a:p>
          <a:endParaRPr lang="es-EC"/>
        </a:p>
      </dgm:t>
    </dgm:pt>
    <dgm:pt modelId="{522B8BA5-6BA1-4640-B187-9368D9A285F2}" type="pres">
      <dgm:prSet presAssocID="{97420128-1E9E-413E-8E54-7BC8BACE977E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0DC80AA9-DFDD-479E-89D4-218F7C482047}" type="pres">
      <dgm:prSet presAssocID="{E35BBD12-99B6-4364-A346-C18618B6AC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0BAEB2-FE2F-4AA4-A0C0-23E1330C2318}" type="pres">
      <dgm:prSet presAssocID="{51F88536-B883-4924-945F-9C4DAF328385}" presName="parTrans" presStyleLbl="sibTrans2D1" presStyleIdx="3" presStyleCnt="5"/>
      <dgm:spPr/>
      <dgm:t>
        <a:bodyPr/>
        <a:lstStyle/>
        <a:p>
          <a:endParaRPr lang="es-EC"/>
        </a:p>
      </dgm:t>
    </dgm:pt>
    <dgm:pt modelId="{A5175C48-5FE0-4F96-A95D-3714DB44C49B}" type="pres">
      <dgm:prSet presAssocID="{51F88536-B883-4924-945F-9C4DAF328385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3555F589-5785-4DD8-8929-E9FD740A125F}" type="pres">
      <dgm:prSet presAssocID="{E52F8360-D337-4375-AA9B-D786BE1B1F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2A91D7-C416-41E9-9BC4-6ED45E9EBBC5}" type="pres">
      <dgm:prSet presAssocID="{B4304C71-BA4D-483B-BA02-F425C41C423B}" presName="parTrans" presStyleLbl="sibTrans2D1" presStyleIdx="4" presStyleCnt="5"/>
      <dgm:spPr/>
      <dgm:t>
        <a:bodyPr/>
        <a:lstStyle/>
        <a:p>
          <a:endParaRPr lang="es-EC"/>
        </a:p>
      </dgm:t>
    </dgm:pt>
    <dgm:pt modelId="{6D9FF294-22E6-489F-BEE5-B93CB0F5188E}" type="pres">
      <dgm:prSet presAssocID="{B4304C71-BA4D-483B-BA02-F425C41C423B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8D2A4356-DDA2-4B60-B2B8-94AA3705E65B}" type="pres">
      <dgm:prSet presAssocID="{9D31DA77-1BB1-4B4F-9F82-04CF384125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B074FC-C4FC-4BC8-A739-41C9EF6FBEB7}" type="presOf" srcId="{BC324887-EFF1-417A-892F-2A0B5D9B14C9}" destId="{965B1694-72B7-47A2-89EA-D84FA1F19B8D}" srcOrd="1" destOrd="0" presId="urn:microsoft.com/office/officeart/2005/8/layout/radial5"/>
    <dgm:cxn modelId="{4FB58CBE-EE2A-4CFA-A47A-26DBC7DF8363}" type="presOf" srcId="{97420128-1E9E-413E-8E54-7BC8BACE977E}" destId="{F080ACDE-8255-4BCF-884F-8905DBA3460E}" srcOrd="0" destOrd="0" presId="urn:microsoft.com/office/officeart/2005/8/layout/radial5"/>
    <dgm:cxn modelId="{0151210D-C692-4711-84B0-F1526AA86361}" type="presOf" srcId="{B4304C71-BA4D-483B-BA02-F425C41C423B}" destId="{6D9FF294-22E6-489F-BEE5-B93CB0F5188E}" srcOrd="1" destOrd="0" presId="urn:microsoft.com/office/officeart/2005/8/layout/radial5"/>
    <dgm:cxn modelId="{07030669-FDD3-4238-BA76-514587725B08}" type="presOf" srcId="{93A9E8D0-EEC9-48D0-A0B1-BF4F24D245FB}" destId="{2C39EBFB-0B17-4890-ABEB-7C0249A51515}" srcOrd="0" destOrd="0" presId="urn:microsoft.com/office/officeart/2005/8/layout/radial5"/>
    <dgm:cxn modelId="{8A3C828D-4913-40CC-92EF-88845F3F432C}" srcId="{4A31294C-D355-4EEC-A222-4896E9A4C648}" destId="{93A9E8D0-EEC9-48D0-A0B1-BF4F24D245FB}" srcOrd="0" destOrd="0" parTransId="{34B94583-1B34-4E96-A02A-937469310F68}" sibTransId="{E45CA1BD-4B55-4C1B-8E48-B2FA94AA0531}"/>
    <dgm:cxn modelId="{6DBF0EBA-2515-4AC0-B7A4-F266FE3EC563}" srcId="{93A9E8D0-EEC9-48D0-A0B1-BF4F24D245FB}" destId="{E35BBD12-99B6-4364-A346-C18618B6ACF5}" srcOrd="2" destOrd="0" parTransId="{97420128-1E9E-413E-8E54-7BC8BACE977E}" sibTransId="{BC8897D2-4F82-4946-AD53-6E138BE03E38}"/>
    <dgm:cxn modelId="{AE5D3CA0-0410-4808-8761-73B8E828D4EB}" srcId="{93A9E8D0-EEC9-48D0-A0B1-BF4F24D245FB}" destId="{39B93BBB-C292-45D5-8E8E-7B3244B8B1BD}" srcOrd="1" destOrd="0" parTransId="{3478C738-BDD0-4280-B696-E1E0D34994A1}" sibTransId="{E0204AFF-5777-4B77-BAAA-C245C5BEF37E}"/>
    <dgm:cxn modelId="{E3320A8C-1527-4F4F-BEA6-FBB14AF2A329}" type="presOf" srcId="{4A31294C-D355-4EEC-A222-4896E9A4C648}" destId="{50851A7E-FBC0-4690-A309-C7C083F54E3C}" srcOrd="0" destOrd="0" presId="urn:microsoft.com/office/officeart/2005/8/layout/radial5"/>
    <dgm:cxn modelId="{5D579BA3-4EBC-41EB-9958-39A3EE878901}" type="presOf" srcId="{97420128-1E9E-413E-8E54-7BC8BACE977E}" destId="{522B8BA5-6BA1-4640-B187-9368D9A285F2}" srcOrd="1" destOrd="0" presId="urn:microsoft.com/office/officeart/2005/8/layout/radial5"/>
    <dgm:cxn modelId="{3017043A-EAFD-43A0-A00D-4CD1998FAC6A}" type="presOf" srcId="{B4304C71-BA4D-483B-BA02-F425C41C423B}" destId="{272A91D7-C416-41E9-9BC4-6ED45E9EBBC5}" srcOrd="0" destOrd="0" presId="urn:microsoft.com/office/officeart/2005/8/layout/radial5"/>
    <dgm:cxn modelId="{E9AA91C8-FDD7-4AEF-8B9B-DBDD9320E88B}" type="presOf" srcId="{E52F8360-D337-4375-AA9B-D786BE1B1FD2}" destId="{3555F589-5785-4DD8-8929-E9FD740A125F}" srcOrd="0" destOrd="0" presId="urn:microsoft.com/office/officeart/2005/8/layout/radial5"/>
    <dgm:cxn modelId="{21DBE6D3-C74A-42F0-88B7-6388BC11CA3A}" srcId="{93A9E8D0-EEC9-48D0-A0B1-BF4F24D245FB}" destId="{E52F8360-D337-4375-AA9B-D786BE1B1FD2}" srcOrd="3" destOrd="0" parTransId="{51F88536-B883-4924-945F-9C4DAF328385}" sibTransId="{F91E0F80-BE1F-41F1-B005-66AC95CA0D70}"/>
    <dgm:cxn modelId="{4E21992C-BFF0-469D-9BC8-9221AC3045B3}" type="presOf" srcId="{51F88536-B883-4924-945F-9C4DAF328385}" destId="{BE0BAEB2-FE2F-4AA4-A0C0-23E1330C2318}" srcOrd="0" destOrd="0" presId="urn:microsoft.com/office/officeart/2005/8/layout/radial5"/>
    <dgm:cxn modelId="{052CFC2C-4E63-46A4-88B7-7204741200A2}" type="presOf" srcId="{51F88536-B883-4924-945F-9C4DAF328385}" destId="{A5175C48-5FE0-4F96-A95D-3714DB44C49B}" srcOrd="1" destOrd="0" presId="urn:microsoft.com/office/officeart/2005/8/layout/radial5"/>
    <dgm:cxn modelId="{81AF0A4A-FF34-4568-8CEB-98CC2B8E025F}" type="presOf" srcId="{3478C738-BDD0-4280-B696-E1E0D34994A1}" destId="{CB06CA19-2459-4D36-A086-BCEE6780AB05}" srcOrd="1" destOrd="0" presId="urn:microsoft.com/office/officeart/2005/8/layout/radial5"/>
    <dgm:cxn modelId="{C0332C47-AB5B-4E4A-A24C-2857210C2D0A}" type="presOf" srcId="{E35BBD12-99B6-4364-A346-C18618B6ACF5}" destId="{0DC80AA9-DFDD-479E-89D4-218F7C482047}" srcOrd="0" destOrd="0" presId="urn:microsoft.com/office/officeart/2005/8/layout/radial5"/>
    <dgm:cxn modelId="{2953908C-7AB4-452F-9075-E2F27F86F53C}" srcId="{93A9E8D0-EEC9-48D0-A0B1-BF4F24D245FB}" destId="{9D31DA77-1BB1-4B4F-9F82-04CF38412530}" srcOrd="4" destOrd="0" parTransId="{B4304C71-BA4D-483B-BA02-F425C41C423B}" sibTransId="{F165D4F8-CA99-4668-AE24-24BD4F4417D9}"/>
    <dgm:cxn modelId="{D09BBEA6-9D56-45C9-9295-926033B8706C}" srcId="{93A9E8D0-EEC9-48D0-A0B1-BF4F24D245FB}" destId="{6AC45E72-5FD6-494F-8126-BC639CF59A3E}" srcOrd="0" destOrd="0" parTransId="{BC324887-EFF1-417A-892F-2A0B5D9B14C9}" sibTransId="{C4157300-D8B3-4CB9-9F21-1BD9B4A3FE6C}"/>
    <dgm:cxn modelId="{05EE51B9-C509-40CD-9DEC-415AB98CC980}" type="presOf" srcId="{3478C738-BDD0-4280-B696-E1E0D34994A1}" destId="{BE0C9A98-1AF7-43F2-A44B-733DEE01C143}" srcOrd="0" destOrd="0" presId="urn:microsoft.com/office/officeart/2005/8/layout/radial5"/>
    <dgm:cxn modelId="{F7CABF7C-C5F4-4E1A-B4DF-0A125F49C55B}" type="presOf" srcId="{9D31DA77-1BB1-4B4F-9F82-04CF38412530}" destId="{8D2A4356-DDA2-4B60-B2B8-94AA3705E65B}" srcOrd="0" destOrd="0" presId="urn:microsoft.com/office/officeart/2005/8/layout/radial5"/>
    <dgm:cxn modelId="{ABFBEF3D-5DE2-4A1D-A788-37EB0F10045D}" type="presOf" srcId="{39B93BBB-C292-45D5-8E8E-7B3244B8B1BD}" destId="{3E15E730-4E79-406A-AE67-38F23BF00524}" srcOrd="0" destOrd="0" presId="urn:microsoft.com/office/officeart/2005/8/layout/radial5"/>
    <dgm:cxn modelId="{B485D628-07EC-4E38-B6EB-BC40AD0CC0A3}" type="presOf" srcId="{BC324887-EFF1-417A-892F-2A0B5D9B14C9}" destId="{97705B25-DEE3-4938-B86F-8CE79C691AF6}" srcOrd="0" destOrd="0" presId="urn:microsoft.com/office/officeart/2005/8/layout/radial5"/>
    <dgm:cxn modelId="{53B8C76A-324F-43FB-A95B-D7375AC3367A}" type="presOf" srcId="{6AC45E72-5FD6-494F-8126-BC639CF59A3E}" destId="{25D984DE-54FD-4DC9-BC61-390B5CE1B9BA}" srcOrd="0" destOrd="0" presId="urn:microsoft.com/office/officeart/2005/8/layout/radial5"/>
    <dgm:cxn modelId="{B66A644C-2224-4DF9-A0FD-C651A4B3F9C6}" type="presParOf" srcId="{50851A7E-FBC0-4690-A309-C7C083F54E3C}" destId="{2C39EBFB-0B17-4890-ABEB-7C0249A51515}" srcOrd="0" destOrd="0" presId="urn:microsoft.com/office/officeart/2005/8/layout/radial5"/>
    <dgm:cxn modelId="{DD00EC03-C2B1-49D3-BA83-391206011ED8}" type="presParOf" srcId="{50851A7E-FBC0-4690-A309-C7C083F54E3C}" destId="{97705B25-DEE3-4938-B86F-8CE79C691AF6}" srcOrd="1" destOrd="0" presId="urn:microsoft.com/office/officeart/2005/8/layout/radial5"/>
    <dgm:cxn modelId="{2F9D0DAB-ED36-4977-A3FC-5841625A5FA3}" type="presParOf" srcId="{97705B25-DEE3-4938-B86F-8CE79C691AF6}" destId="{965B1694-72B7-47A2-89EA-D84FA1F19B8D}" srcOrd="0" destOrd="0" presId="urn:microsoft.com/office/officeart/2005/8/layout/radial5"/>
    <dgm:cxn modelId="{7D545287-5F30-44C9-BEE5-7D31E2462BC3}" type="presParOf" srcId="{50851A7E-FBC0-4690-A309-C7C083F54E3C}" destId="{25D984DE-54FD-4DC9-BC61-390B5CE1B9BA}" srcOrd="2" destOrd="0" presId="urn:microsoft.com/office/officeart/2005/8/layout/radial5"/>
    <dgm:cxn modelId="{453F196F-5281-4D5E-9DC4-CACD2D10C665}" type="presParOf" srcId="{50851A7E-FBC0-4690-A309-C7C083F54E3C}" destId="{BE0C9A98-1AF7-43F2-A44B-733DEE01C143}" srcOrd="3" destOrd="0" presId="urn:microsoft.com/office/officeart/2005/8/layout/radial5"/>
    <dgm:cxn modelId="{7ABD5EA8-ECD1-4B32-90A0-05D7590591B8}" type="presParOf" srcId="{BE0C9A98-1AF7-43F2-A44B-733DEE01C143}" destId="{CB06CA19-2459-4D36-A086-BCEE6780AB05}" srcOrd="0" destOrd="0" presId="urn:microsoft.com/office/officeart/2005/8/layout/radial5"/>
    <dgm:cxn modelId="{FB447275-19C3-4888-BEA8-647FB40711F4}" type="presParOf" srcId="{50851A7E-FBC0-4690-A309-C7C083F54E3C}" destId="{3E15E730-4E79-406A-AE67-38F23BF00524}" srcOrd="4" destOrd="0" presId="urn:microsoft.com/office/officeart/2005/8/layout/radial5"/>
    <dgm:cxn modelId="{A28142CD-1552-42C2-906A-6CCB169BDEE2}" type="presParOf" srcId="{50851A7E-FBC0-4690-A309-C7C083F54E3C}" destId="{F080ACDE-8255-4BCF-884F-8905DBA3460E}" srcOrd="5" destOrd="0" presId="urn:microsoft.com/office/officeart/2005/8/layout/radial5"/>
    <dgm:cxn modelId="{B1BA82DE-52EF-4521-9677-BEABCFA29563}" type="presParOf" srcId="{F080ACDE-8255-4BCF-884F-8905DBA3460E}" destId="{522B8BA5-6BA1-4640-B187-9368D9A285F2}" srcOrd="0" destOrd="0" presId="urn:microsoft.com/office/officeart/2005/8/layout/radial5"/>
    <dgm:cxn modelId="{FB27DA2B-1EAB-40D3-85D2-1F0101907DDF}" type="presParOf" srcId="{50851A7E-FBC0-4690-A309-C7C083F54E3C}" destId="{0DC80AA9-DFDD-479E-89D4-218F7C482047}" srcOrd="6" destOrd="0" presId="urn:microsoft.com/office/officeart/2005/8/layout/radial5"/>
    <dgm:cxn modelId="{96406DB8-5D11-4C20-904A-4CDFF27777D8}" type="presParOf" srcId="{50851A7E-FBC0-4690-A309-C7C083F54E3C}" destId="{BE0BAEB2-FE2F-4AA4-A0C0-23E1330C2318}" srcOrd="7" destOrd="0" presId="urn:microsoft.com/office/officeart/2005/8/layout/radial5"/>
    <dgm:cxn modelId="{EAF6D12E-A810-4631-AE75-008DB3380EB9}" type="presParOf" srcId="{BE0BAEB2-FE2F-4AA4-A0C0-23E1330C2318}" destId="{A5175C48-5FE0-4F96-A95D-3714DB44C49B}" srcOrd="0" destOrd="0" presId="urn:microsoft.com/office/officeart/2005/8/layout/radial5"/>
    <dgm:cxn modelId="{7FA76D8D-31A5-412D-BCF9-1524D4864498}" type="presParOf" srcId="{50851A7E-FBC0-4690-A309-C7C083F54E3C}" destId="{3555F589-5785-4DD8-8929-E9FD740A125F}" srcOrd="8" destOrd="0" presId="urn:microsoft.com/office/officeart/2005/8/layout/radial5"/>
    <dgm:cxn modelId="{683BEB87-6663-43AE-B2B9-98FDF78CC020}" type="presParOf" srcId="{50851A7E-FBC0-4690-A309-C7C083F54E3C}" destId="{272A91D7-C416-41E9-9BC4-6ED45E9EBBC5}" srcOrd="9" destOrd="0" presId="urn:microsoft.com/office/officeart/2005/8/layout/radial5"/>
    <dgm:cxn modelId="{143F6AF2-8294-4868-850B-45CC3807FD2F}" type="presParOf" srcId="{272A91D7-C416-41E9-9BC4-6ED45E9EBBC5}" destId="{6D9FF294-22E6-489F-BEE5-B93CB0F5188E}" srcOrd="0" destOrd="0" presId="urn:microsoft.com/office/officeart/2005/8/layout/radial5"/>
    <dgm:cxn modelId="{D0DCA743-1AA8-4D44-A5C6-5D4D66B6AEF8}" type="presParOf" srcId="{50851A7E-FBC0-4690-A309-C7C083F54E3C}" destId="{8D2A4356-DDA2-4B60-B2B8-94AA3705E65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C54D8-E0E4-464A-9F7F-3D2A4B1C5C7E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9ED1C12-0FF8-4F9A-A369-813B3538722C}">
      <dgm:prSet phldrT="[Texto]"/>
      <dgm:spPr/>
      <dgm:t>
        <a:bodyPr/>
        <a:lstStyle/>
        <a:p>
          <a:r>
            <a:rPr lang="es-EC" dirty="0" smtClean="0"/>
            <a:t>Mapa de Procesos</a:t>
          </a:r>
          <a:endParaRPr lang="es-ES" dirty="0"/>
        </a:p>
      </dgm:t>
    </dgm:pt>
    <dgm:pt modelId="{FCE7FF58-DA25-45C0-A5BA-A33BBCFBA758}" type="parTrans" cxnId="{869D1361-D925-4D69-9D21-F439DBE155E5}">
      <dgm:prSet/>
      <dgm:spPr/>
      <dgm:t>
        <a:bodyPr/>
        <a:lstStyle/>
        <a:p>
          <a:endParaRPr lang="es-ES"/>
        </a:p>
      </dgm:t>
    </dgm:pt>
    <dgm:pt modelId="{7794B93C-4B37-4EBE-8CB8-87BCB72736A5}" type="sibTrans" cxnId="{869D1361-D925-4D69-9D21-F439DBE155E5}">
      <dgm:prSet/>
      <dgm:spPr/>
      <dgm:t>
        <a:bodyPr/>
        <a:lstStyle/>
        <a:p>
          <a:endParaRPr lang="es-ES"/>
        </a:p>
      </dgm:t>
    </dgm:pt>
    <dgm:pt modelId="{5E88610C-6142-4764-8CBB-1D5DD65D1FA6}">
      <dgm:prSet/>
      <dgm:spPr/>
      <dgm:t>
        <a:bodyPr/>
        <a:lstStyle/>
        <a:p>
          <a:r>
            <a:rPr lang="es-EC" dirty="0" smtClean="0"/>
            <a:t>Inventario de Procesos</a:t>
          </a:r>
        </a:p>
      </dgm:t>
    </dgm:pt>
    <dgm:pt modelId="{0F384012-DB12-4B8A-BE65-C3F6A48A8EBA}" type="parTrans" cxnId="{3FB692EB-25BA-446B-A5C3-2B36424D5063}">
      <dgm:prSet/>
      <dgm:spPr/>
      <dgm:t>
        <a:bodyPr/>
        <a:lstStyle/>
        <a:p>
          <a:endParaRPr lang="es-ES"/>
        </a:p>
      </dgm:t>
    </dgm:pt>
    <dgm:pt modelId="{1A82AB44-5E30-4560-A9AA-107EC6E877D5}" type="sibTrans" cxnId="{3FB692EB-25BA-446B-A5C3-2B36424D5063}">
      <dgm:prSet/>
      <dgm:spPr/>
      <dgm:t>
        <a:bodyPr/>
        <a:lstStyle/>
        <a:p>
          <a:endParaRPr lang="es-ES"/>
        </a:p>
      </dgm:t>
    </dgm:pt>
    <dgm:pt modelId="{AE17DAE1-3CE5-46DF-8C23-94FBE10F323C}">
      <dgm:prSet/>
      <dgm:spPr/>
      <dgm:t>
        <a:bodyPr/>
        <a:lstStyle/>
        <a:p>
          <a:r>
            <a:rPr lang="es-EC" dirty="0" smtClean="0"/>
            <a:t>Diseño de procesos </a:t>
          </a:r>
        </a:p>
        <a:p>
          <a:r>
            <a:rPr lang="es-EC" dirty="0" smtClean="0"/>
            <a:t>( Diagramas de Flujo)</a:t>
          </a:r>
        </a:p>
      </dgm:t>
    </dgm:pt>
    <dgm:pt modelId="{3888370B-C767-4B7E-8A0E-525EAA0825AB}" type="parTrans" cxnId="{F8F91F68-D36C-48FC-9B0F-844F060FE140}">
      <dgm:prSet/>
      <dgm:spPr/>
      <dgm:t>
        <a:bodyPr/>
        <a:lstStyle/>
        <a:p>
          <a:endParaRPr lang="es-ES"/>
        </a:p>
      </dgm:t>
    </dgm:pt>
    <dgm:pt modelId="{08A835A2-FA94-494E-B55E-D32CE37B46CA}" type="sibTrans" cxnId="{F8F91F68-D36C-48FC-9B0F-844F060FE140}">
      <dgm:prSet/>
      <dgm:spPr/>
      <dgm:t>
        <a:bodyPr/>
        <a:lstStyle/>
        <a:p>
          <a:endParaRPr lang="es-ES"/>
        </a:p>
      </dgm:t>
    </dgm:pt>
    <dgm:pt modelId="{FCAF0A40-4C54-45A4-B209-41E7F7744467}">
      <dgm:prSet/>
      <dgm:spPr/>
      <dgm:t>
        <a:bodyPr/>
        <a:lstStyle/>
        <a:p>
          <a:r>
            <a:rPr lang="es-EC" dirty="0" smtClean="0"/>
            <a:t>Indicadores de procesos</a:t>
          </a:r>
        </a:p>
      </dgm:t>
    </dgm:pt>
    <dgm:pt modelId="{AEC28B7C-49FD-460E-8A5C-1A7399D8A0C7}" type="parTrans" cxnId="{3A1EFE7D-945D-4433-AE3F-B4AC65444CE1}">
      <dgm:prSet/>
      <dgm:spPr/>
      <dgm:t>
        <a:bodyPr/>
        <a:lstStyle/>
        <a:p>
          <a:endParaRPr lang="es-ES"/>
        </a:p>
      </dgm:t>
    </dgm:pt>
    <dgm:pt modelId="{BE72A04A-FCD8-460A-AB21-381AC49ABBDD}" type="sibTrans" cxnId="{3A1EFE7D-945D-4433-AE3F-B4AC65444CE1}">
      <dgm:prSet/>
      <dgm:spPr/>
      <dgm:t>
        <a:bodyPr/>
        <a:lstStyle/>
        <a:p>
          <a:endParaRPr lang="es-ES"/>
        </a:p>
      </dgm:t>
    </dgm:pt>
    <dgm:pt modelId="{69B26A23-4A5D-406F-BD74-21FE8951F1EF}" type="pres">
      <dgm:prSet presAssocID="{75DC54D8-E0E4-464A-9F7F-3D2A4B1C5C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A3A300-7323-44A1-BF80-37BB1056395C}" type="pres">
      <dgm:prSet presAssocID="{75DC54D8-E0E4-464A-9F7F-3D2A4B1C5C7E}" presName="dummyMaxCanvas" presStyleCnt="0">
        <dgm:presLayoutVars/>
      </dgm:prSet>
      <dgm:spPr/>
    </dgm:pt>
    <dgm:pt modelId="{90F2F27A-8DF0-450A-B06B-69CAD9BF11E2}" type="pres">
      <dgm:prSet presAssocID="{75DC54D8-E0E4-464A-9F7F-3D2A4B1C5C7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EB5124-9AEC-47BC-83EF-D009A176BE44}" type="pres">
      <dgm:prSet presAssocID="{75DC54D8-E0E4-464A-9F7F-3D2A4B1C5C7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34575-6E4D-4100-A25C-356993C8F44B}" type="pres">
      <dgm:prSet presAssocID="{75DC54D8-E0E4-464A-9F7F-3D2A4B1C5C7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4A54D3-3FE8-4CC3-81BC-C56CDDE160E8}" type="pres">
      <dgm:prSet presAssocID="{75DC54D8-E0E4-464A-9F7F-3D2A4B1C5C7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FB7AF-9D64-4FA7-A150-544A0465B41B}" type="pres">
      <dgm:prSet presAssocID="{75DC54D8-E0E4-464A-9F7F-3D2A4B1C5C7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50254-3DD9-45D4-ABDD-E66D85082559}" type="pres">
      <dgm:prSet presAssocID="{75DC54D8-E0E4-464A-9F7F-3D2A4B1C5C7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FD5431-81C4-4B75-A49C-20F1C2740C7A}" type="pres">
      <dgm:prSet presAssocID="{75DC54D8-E0E4-464A-9F7F-3D2A4B1C5C7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2F4692-7A11-4253-A92C-9D1016613610}" type="pres">
      <dgm:prSet presAssocID="{75DC54D8-E0E4-464A-9F7F-3D2A4B1C5C7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84DE9-D950-442A-AE65-0AF6FF2376AC}" type="pres">
      <dgm:prSet presAssocID="{75DC54D8-E0E4-464A-9F7F-3D2A4B1C5C7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DCE2C-EEB1-4E4E-97D4-7019974CEA18}" type="pres">
      <dgm:prSet presAssocID="{75DC54D8-E0E4-464A-9F7F-3D2A4B1C5C7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60D8CD-CC21-4A37-BFFD-6ED85977FEC0}" type="pres">
      <dgm:prSet presAssocID="{75DC54D8-E0E4-464A-9F7F-3D2A4B1C5C7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F91F68-D36C-48FC-9B0F-844F060FE140}" srcId="{75DC54D8-E0E4-464A-9F7F-3D2A4B1C5C7E}" destId="{AE17DAE1-3CE5-46DF-8C23-94FBE10F323C}" srcOrd="2" destOrd="0" parTransId="{3888370B-C767-4B7E-8A0E-525EAA0825AB}" sibTransId="{08A835A2-FA94-494E-B55E-D32CE37B46CA}"/>
    <dgm:cxn modelId="{7887427B-56FF-4022-A8A6-37DE62BB07DA}" type="presOf" srcId="{75DC54D8-E0E4-464A-9F7F-3D2A4B1C5C7E}" destId="{69B26A23-4A5D-406F-BD74-21FE8951F1EF}" srcOrd="0" destOrd="0" presId="urn:microsoft.com/office/officeart/2005/8/layout/vProcess5"/>
    <dgm:cxn modelId="{04DEE0C3-A0DA-4AA1-80D5-29FE718B789A}" type="presOf" srcId="{1A82AB44-5E30-4560-A9AA-107EC6E877D5}" destId="{40750254-3DD9-45D4-ABDD-E66D85082559}" srcOrd="0" destOrd="0" presId="urn:microsoft.com/office/officeart/2005/8/layout/vProcess5"/>
    <dgm:cxn modelId="{869D1361-D925-4D69-9D21-F439DBE155E5}" srcId="{75DC54D8-E0E4-464A-9F7F-3D2A4B1C5C7E}" destId="{C9ED1C12-0FF8-4F9A-A369-813B3538722C}" srcOrd="0" destOrd="0" parTransId="{FCE7FF58-DA25-45C0-A5BA-A33BBCFBA758}" sibTransId="{7794B93C-4B37-4EBE-8CB8-87BCB72736A5}"/>
    <dgm:cxn modelId="{4FD25FC8-2A0B-4597-92FA-D0B1C802204D}" type="presOf" srcId="{C9ED1C12-0FF8-4F9A-A369-813B3538722C}" destId="{072F4692-7A11-4253-A92C-9D1016613610}" srcOrd="1" destOrd="0" presId="urn:microsoft.com/office/officeart/2005/8/layout/vProcess5"/>
    <dgm:cxn modelId="{58C478CF-C7AD-4E2A-9CEB-52B9EF937D29}" type="presOf" srcId="{5E88610C-6142-4764-8CBB-1D5DD65D1FA6}" destId="{52284DE9-D950-442A-AE65-0AF6FF2376AC}" srcOrd="1" destOrd="0" presId="urn:microsoft.com/office/officeart/2005/8/layout/vProcess5"/>
    <dgm:cxn modelId="{3A1EFE7D-945D-4433-AE3F-B4AC65444CE1}" srcId="{75DC54D8-E0E4-464A-9F7F-3D2A4B1C5C7E}" destId="{FCAF0A40-4C54-45A4-B209-41E7F7744467}" srcOrd="3" destOrd="0" parTransId="{AEC28B7C-49FD-460E-8A5C-1A7399D8A0C7}" sibTransId="{BE72A04A-FCD8-460A-AB21-381AC49ABBDD}"/>
    <dgm:cxn modelId="{01237B87-54E7-473C-90F8-1AE4C2EE5CEB}" type="presOf" srcId="{AE17DAE1-3CE5-46DF-8C23-94FBE10F323C}" destId="{F5934575-6E4D-4100-A25C-356993C8F44B}" srcOrd="0" destOrd="0" presId="urn:microsoft.com/office/officeart/2005/8/layout/vProcess5"/>
    <dgm:cxn modelId="{FC32C174-504D-4F5D-A0A6-F97B6C611DFE}" type="presOf" srcId="{08A835A2-FA94-494E-B55E-D32CE37B46CA}" destId="{5BFD5431-81C4-4B75-A49C-20F1C2740C7A}" srcOrd="0" destOrd="0" presId="urn:microsoft.com/office/officeart/2005/8/layout/vProcess5"/>
    <dgm:cxn modelId="{2810212F-3CFD-467F-83BA-87A9CADEC3A6}" type="presOf" srcId="{7794B93C-4B37-4EBE-8CB8-87BCB72736A5}" destId="{508FB7AF-9D64-4FA7-A150-544A0465B41B}" srcOrd="0" destOrd="0" presId="urn:microsoft.com/office/officeart/2005/8/layout/vProcess5"/>
    <dgm:cxn modelId="{E42E6847-F923-451E-B965-0427534E67AA}" type="presOf" srcId="{FCAF0A40-4C54-45A4-B209-41E7F7744467}" destId="{8B60D8CD-CC21-4A37-BFFD-6ED85977FEC0}" srcOrd="1" destOrd="0" presId="urn:microsoft.com/office/officeart/2005/8/layout/vProcess5"/>
    <dgm:cxn modelId="{0ED96DE0-7E95-4355-B989-EA1269A0AD64}" type="presOf" srcId="{C9ED1C12-0FF8-4F9A-A369-813B3538722C}" destId="{90F2F27A-8DF0-450A-B06B-69CAD9BF11E2}" srcOrd="0" destOrd="0" presId="urn:microsoft.com/office/officeart/2005/8/layout/vProcess5"/>
    <dgm:cxn modelId="{357AEF93-E75E-454F-9536-8F44FF2E5DC7}" type="presOf" srcId="{FCAF0A40-4C54-45A4-B209-41E7F7744467}" destId="{514A54D3-3FE8-4CC3-81BC-C56CDDE160E8}" srcOrd="0" destOrd="0" presId="urn:microsoft.com/office/officeart/2005/8/layout/vProcess5"/>
    <dgm:cxn modelId="{3FB692EB-25BA-446B-A5C3-2B36424D5063}" srcId="{75DC54D8-E0E4-464A-9F7F-3D2A4B1C5C7E}" destId="{5E88610C-6142-4764-8CBB-1D5DD65D1FA6}" srcOrd="1" destOrd="0" parTransId="{0F384012-DB12-4B8A-BE65-C3F6A48A8EBA}" sibTransId="{1A82AB44-5E30-4560-A9AA-107EC6E877D5}"/>
    <dgm:cxn modelId="{1F62F4FE-C9D6-4F2E-84D4-F4DB657247C0}" type="presOf" srcId="{5E88610C-6142-4764-8CBB-1D5DD65D1FA6}" destId="{DCEB5124-9AEC-47BC-83EF-D009A176BE44}" srcOrd="0" destOrd="0" presId="urn:microsoft.com/office/officeart/2005/8/layout/vProcess5"/>
    <dgm:cxn modelId="{26D51182-01B9-4B66-90F1-D52FEBA6397D}" type="presOf" srcId="{AE17DAE1-3CE5-46DF-8C23-94FBE10F323C}" destId="{3DCDCE2C-EEB1-4E4E-97D4-7019974CEA18}" srcOrd="1" destOrd="0" presId="urn:microsoft.com/office/officeart/2005/8/layout/vProcess5"/>
    <dgm:cxn modelId="{9F486492-F553-4814-B057-AE5231D7375A}" type="presParOf" srcId="{69B26A23-4A5D-406F-BD74-21FE8951F1EF}" destId="{02A3A300-7323-44A1-BF80-37BB1056395C}" srcOrd="0" destOrd="0" presId="urn:microsoft.com/office/officeart/2005/8/layout/vProcess5"/>
    <dgm:cxn modelId="{B5381F62-87D2-40E3-82B1-90738B4C6CE5}" type="presParOf" srcId="{69B26A23-4A5D-406F-BD74-21FE8951F1EF}" destId="{90F2F27A-8DF0-450A-B06B-69CAD9BF11E2}" srcOrd="1" destOrd="0" presId="urn:microsoft.com/office/officeart/2005/8/layout/vProcess5"/>
    <dgm:cxn modelId="{624ED43A-2A95-47BC-8066-049668FABE59}" type="presParOf" srcId="{69B26A23-4A5D-406F-BD74-21FE8951F1EF}" destId="{DCEB5124-9AEC-47BC-83EF-D009A176BE44}" srcOrd="2" destOrd="0" presId="urn:microsoft.com/office/officeart/2005/8/layout/vProcess5"/>
    <dgm:cxn modelId="{71E75D1C-603F-4E72-845C-620B7935042D}" type="presParOf" srcId="{69B26A23-4A5D-406F-BD74-21FE8951F1EF}" destId="{F5934575-6E4D-4100-A25C-356993C8F44B}" srcOrd="3" destOrd="0" presId="urn:microsoft.com/office/officeart/2005/8/layout/vProcess5"/>
    <dgm:cxn modelId="{28C706B5-0883-4D16-82E5-525416236C4E}" type="presParOf" srcId="{69B26A23-4A5D-406F-BD74-21FE8951F1EF}" destId="{514A54D3-3FE8-4CC3-81BC-C56CDDE160E8}" srcOrd="4" destOrd="0" presId="urn:microsoft.com/office/officeart/2005/8/layout/vProcess5"/>
    <dgm:cxn modelId="{E651E1DF-AE12-45A6-90A8-0E23230CF1F4}" type="presParOf" srcId="{69B26A23-4A5D-406F-BD74-21FE8951F1EF}" destId="{508FB7AF-9D64-4FA7-A150-544A0465B41B}" srcOrd="5" destOrd="0" presId="urn:microsoft.com/office/officeart/2005/8/layout/vProcess5"/>
    <dgm:cxn modelId="{3398B618-7A5F-4E56-9C37-189DBC605D0A}" type="presParOf" srcId="{69B26A23-4A5D-406F-BD74-21FE8951F1EF}" destId="{40750254-3DD9-45D4-ABDD-E66D85082559}" srcOrd="6" destOrd="0" presId="urn:microsoft.com/office/officeart/2005/8/layout/vProcess5"/>
    <dgm:cxn modelId="{2DF6B1FA-9B58-41B3-AF6D-71318D5036DB}" type="presParOf" srcId="{69B26A23-4A5D-406F-BD74-21FE8951F1EF}" destId="{5BFD5431-81C4-4B75-A49C-20F1C2740C7A}" srcOrd="7" destOrd="0" presId="urn:microsoft.com/office/officeart/2005/8/layout/vProcess5"/>
    <dgm:cxn modelId="{3E02A3EA-93AE-479A-AFC4-61E47FCCBDB3}" type="presParOf" srcId="{69B26A23-4A5D-406F-BD74-21FE8951F1EF}" destId="{072F4692-7A11-4253-A92C-9D1016613610}" srcOrd="8" destOrd="0" presId="urn:microsoft.com/office/officeart/2005/8/layout/vProcess5"/>
    <dgm:cxn modelId="{62E4308F-86F5-4561-9151-616D5D18FB2C}" type="presParOf" srcId="{69B26A23-4A5D-406F-BD74-21FE8951F1EF}" destId="{52284DE9-D950-442A-AE65-0AF6FF2376AC}" srcOrd="9" destOrd="0" presId="urn:microsoft.com/office/officeart/2005/8/layout/vProcess5"/>
    <dgm:cxn modelId="{DA9D5C8F-DC92-4B15-83EC-D36CA18CFA97}" type="presParOf" srcId="{69B26A23-4A5D-406F-BD74-21FE8951F1EF}" destId="{3DCDCE2C-EEB1-4E4E-97D4-7019974CEA18}" srcOrd="10" destOrd="0" presId="urn:microsoft.com/office/officeart/2005/8/layout/vProcess5"/>
    <dgm:cxn modelId="{7E4FAFAA-889B-4B82-8EDF-97823AB4034C}" type="presParOf" srcId="{69B26A23-4A5D-406F-BD74-21FE8951F1EF}" destId="{8B60D8CD-CC21-4A37-BFFD-6ED85977FE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F9CCBB-FFD0-4FCB-B944-6496CE99B78B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F31AFA17-5FEB-48BC-8361-09E6C4E962DF}">
      <dgm:prSet phldrT="[Texto]" custT="1"/>
      <dgm:spPr/>
      <dgm:t>
        <a:bodyPr/>
        <a:lstStyle/>
        <a:p>
          <a:r>
            <a:rPr lang="es-EC" sz="2000" dirty="0" smtClean="0"/>
            <a:t>Caracterización de la empresa</a:t>
          </a:r>
          <a:endParaRPr lang="es-EC" sz="2000" dirty="0"/>
        </a:p>
      </dgm:t>
    </dgm:pt>
    <dgm:pt modelId="{F707FB6C-55E9-4622-85BC-4260C43A6EFE}" type="parTrans" cxnId="{AB10AE73-A76A-45F1-98D7-6A9CB1043550}">
      <dgm:prSet/>
      <dgm:spPr/>
      <dgm:t>
        <a:bodyPr/>
        <a:lstStyle/>
        <a:p>
          <a:endParaRPr lang="es-EC" sz="2000"/>
        </a:p>
      </dgm:t>
    </dgm:pt>
    <dgm:pt modelId="{C7C2FFD2-586D-4A3E-807C-63C27438DB70}" type="sibTrans" cxnId="{AB10AE73-A76A-45F1-98D7-6A9CB1043550}">
      <dgm:prSet custT="1"/>
      <dgm:spPr/>
      <dgm:t>
        <a:bodyPr/>
        <a:lstStyle/>
        <a:p>
          <a:endParaRPr lang="es-EC" sz="2000"/>
        </a:p>
      </dgm:t>
    </dgm:pt>
    <dgm:pt modelId="{4D26D44D-B9F2-43FB-8C9A-1D3EB6232F72}">
      <dgm:prSet phldrT="[Texto]" custT="1"/>
      <dgm:spPr/>
      <dgm:t>
        <a:bodyPr/>
        <a:lstStyle/>
        <a:p>
          <a:r>
            <a:rPr lang="es-EC" sz="2000" dirty="0" smtClean="0"/>
            <a:t>Mapa Estratégico</a:t>
          </a:r>
          <a:endParaRPr lang="es-EC" sz="2000" dirty="0"/>
        </a:p>
      </dgm:t>
    </dgm:pt>
    <dgm:pt modelId="{9A7E1BE2-F703-4FAD-B000-0FBEA086FCA0}" type="parTrans" cxnId="{DE6ECAB3-C960-4510-B5EF-D9AEDB5F03E1}">
      <dgm:prSet/>
      <dgm:spPr/>
      <dgm:t>
        <a:bodyPr/>
        <a:lstStyle/>
        <a:p>
          <a:endParaRPr lang="es-EC" sz="2000"/>
        </a:p>
      </dgm:t>
    </dgm:pt>
    <dgm:pt modelId="{AE8D649D-925C-42D7-8510-86B2A843A64E}" type="sibTrans" cxnId="{DE6ECAB3-C960-4510-B5EF-D9AEDB5F03E1}">
      <dgm:prSet custT="1"/>
      <dgm:spPr/>
      <dgm:t>
        <a:bodyPr/>
        <a:lstStyle/>
        <a:p>
          <a:endParaRPr lang="es-EC" sz="2000"/>
        </a:p>
      </dgm:t>
    </dgm:pt>
    <dgm:pt modelId="{4BCB656C-9E84-4CC8-A513-426E40567F69}">
      <dgm:prSet phldrT="[Texto]" custT="1"/>
      <dgm:spPr/>
      <dgm:t>
        <a:bodyPr/>
        <a:lstStyle/>
        <a:p>
          <a:r>
            <a:rPr lang="es-EC" sz="2000" dirty="0" smtClean="0"/>
            <a:t>Cadena de Valor</a:t>
          </a:r>
          <a:endParaRPr lang="es-EC" sz="2000" dirty="0"/>
        </a:p>
      </dgm:t>
    </dgm:pt>
    <dgm:pt modelId="{B83058AA-85B9-496E-8859-C025C34FB80B}" type="parTrans" cxnId="{007A2644-D71C-4572-9566-07A1AD4812FA}">
      <dgm:prSet/>
      <dgm:spPr/>
      <dgm:t>
        <a:bodyPr/>
        <a:lstStyle/>
        <a:p>
          <a:endParaRPr lang="es-EC" sz="2000"/>
        </a:p>
      </dgm:t>
    </dgm:pt>
    <dgm:pt modelId="{718DA1D6-4ECE-4B51-A9CF-9B32522F8914}" type="sibTrans" cxnId="{007A2644-D71C-4572-9566-07A1AD4812FA}">
      <dgm:prSet custT="1"/>
      <dgm:spPr/>
      <dgm:t>
        <a:bodyPr/>
        <a:lstStyle/>
        <a:p>
          <a:endParaRPr lang="es-EC" sz="2000"/>
        </a:p>
      </dgm:t>
    </dgm:pt>
    <dgm:pt modelId="{0E344FA8-F099-4AA2-AA03-121A6FC4358C}">
      <dgm:prSet phldrT="[Texto]" custT="1"/>
      <dgm:spPr/>
      <dgm:t>
        <a:bodyPr/>
        <a:lstStyle/>
        <a:p>
          <a:r>
            <a:rPr lang="es-EC" sz="2000" dirty="0" smtClean="0"/>
            <a:t>Objetivo y alcance del Manual</a:t>
          </a:r>
          <a:endParaRPr lang="es-EC" sz="2000" dirty="0"/>
        </a:p>
      </dgm:t>
    </dgm:pt>
    <dgm:pt modelId="{91DAAE08-BA7A-4DBA-B353-9423A31AE8D5}" type="parTrans" cxnId="{98DEE1D4-F1CA-4151-876F-5E054D900A5B}">
      <dgm:prSet/>
      <dgm:spPr/>
      <dgm:t>
        <a:bodyPr/>
        <a:lstStyle/>
        <a:p>
          <a:endParaRPr lang="es-EC" sz="2000"/>
        </a:p>
      </dgm:t>
    </dgm:pt>
    <dgm:pt modelId="{9C6B238B-A479-4F49-80E1-D1C0178E45E6}" type="sibTrans" cxnId="{98DEE1D4-F1CA-4151-876F-5E054D900A5B}">
      <dgm:prSet custT="1"/>
      <dgm:spPr/>
      <dgm:t>
        <a:bodyPr/>
        <a:lstStyle/>
        <a:p>
          <a:endParaRPr lang="es-EC" sz="2000"/>
        </a:p>
      </dgm:t>
    </dgm:pt>
    <dgm:pt modelId="{06DA1FC7-4BA8-4EE1-BEF2-ED79B1496533}">
      <dgm:prSet phldrT="[Texto]" custT="1"/>
      <dgm:spPr/>
      <dgm:t>
        <a:bodyPr/>
        <a:lstStyle/>
        <a:p>
          <a:r>
            <a:rPr lang="es-EC" sz="2000" dirty="0" smtClean="0"/>
            <a:t>Mapa de Procesos</a:t>
          </a:r>
          <a:endParaRPr lang="es-EC" sz="2000" dirty="0"/>
        </a:p>
      </dgm:t>
    </dgm:pt>
    <dgm:pt modelId="{F8589C7A-86CE-4980-AB48-936C18D1A516}" type="parTrans" cxnId="{343EA849-5CAF-4E75-9343-D38AA5C39087}">
      <dgm:prSet/>
      <dgm:spPr/>
      <dgm:t>
        <a:bodyPr/>
        <a:lstStyle/>
        <a:p>
          <a:endParaRPr lang="es-EC" sz="2000"/>
        </a:p>
      </dgm:t>
    </dgm:pt>
    <dgm:pt modelId="{AC6578C7-B889-4E6C-8A50-309FF8C7E0F4}" type="sibTrans" cxnId="{343EA849-5CAF-4E75-9343-D38AA5C39087}">
      <dgm:prSet custT="1"/>
      <dgm:spPr/>
      <dgm:t>
        <a:bodyPr/>
        <a:lstStyle/>
        <a:p>
          <a:endParaRPr lang="es-EC" sz="2000"/>
        </a:p>
      </dgm:t>
    </dgm:pt>
    <dgm:pt modelId="{0F83B63F-7EEE-4CBB-B02E-7DF99BFA7377}">
      <dgm:prSet phldrT="[Texto]" custT="1"/>
      <dgm:spPr/>
      <dgm:t>
        <a:bodyPr/>
        <a:lstStyle/>
        <a:p>
          <a:r>
            <a:rPr lang="es-EC" sz="2000" dirty="0" smtClean="0"/>
            <a:t>Inventario de Procesos</a:t>
          </a:r>
          <a:endParaRPr lang="es-EC" sz="2000" dirty="0"/>
        </a:p>
      </dgm:t>
    </dgm:pt>
    <dgm:pt modelId="{F774B336-CEC6-492E-99F2-57FD448A878F}" type="parTrans" cxnId="{F30E98C1-6F65-4D1C-ACF9-BE6CDD730B7C}">
      <dgm:prSet/>
      <dgm:spPr/>
      <dgm:t>
        <a:bodyPr/>
        <a:lstStyle/>
        <a:p>
          <a:endParaRPr lang="es-EC" sz="2000"/>
        </a:p>
      </dgm:t>
    </dgm:pt>
    <dgm:pt modelId="{3A602F74-DF32-4B06-B0C5-605E44285351}" type="sibTrans" cxnId="{F30E98C1-6F65-4D1C-ACF9-BE6CDD730B7C}">
      <dgm:prSet custT="1"/>
      <dgm:spPr/>
      <dgm:t>
        <a:bodyPr/>
        <a:lstStyle/>
        <a:p>
          <a:endParaRPr lang="es-EC" sz="2000"/>
        </a:p>
      </dgm:t>
    </dgm:pt>
    <dgm:pt modelId="{62C0C676-0FF8-4993-8643-780AC0B34F85}">
      <dgm:prSet phldrT="[Texto]" custT="1"/>
      <dgm:spPr/>
      <dgm:t>
        <a:bodyPr/>
        <a:lstStyle/>
        <a:p>
          <a:r>
            <a:rPr lang="es-EC" sz="2000" dirty="0" smtClean="0"/>
            <a:t>Diagramación y caracterización de Procesos</a:t>
          </a:r>
          <a:endParaRPr lang="es-EC" sz="2000" dirty="0"/>
        </a:p>
      </dgm:t>
    </dgm:pt>
    <dgm:pt modelId="{BBAE4D8D-7638-406C-9A2A-14E0D807ECA8}" type="parTrans" cxnId="{DEC41759-A94C-40E0-B1DD-A928C32EE5D7}">
      <dgm:prSet/>
      <dgm:spPr/>
      <dgm:t>
        <a:bodyPr/>
        <a:lstStyle/>
        <a:p>
          <a:endParaRPr lang="es-EC" sz="2000"/>
        </a:p>
      </dgm:t>
    </dgm:pt>
    <dgm:pt modelId="{5ABE1EE3-2A68-44B5-886A-D0C48E971137}" type="sibTrans" cxnId="{DEC41759-A94C-40E0-B1DD-A928C32EE5D7}">
      <dgm:prSet custT="1"/>
      <dgm:spPr/>
      <dgm:t>
        <a:bodyPr/>
        <a:lstStyle/>
        <a:p>
          <a:endParaRPr lang="es-EC" sz="2000"/>
        </a:p>
      </dgm:t>
    </dgm:pt>
    <dgm:pt modelId="{1112BC13-4493-4182-AE91-9E02F98DD152}">
      <dgm:prSet phldrT="[Texto]" custT="1"/>
      <dgm:spPr/>
      <dgm:t>
        <a:bodyPr/>
        <a:lstStyle/>
        <a:p>
          <a:r>
            <a:rPr lang="es-EC" sz="2000" dirty="0" smtClean="0"/>
            <a:t>Descripción de actividades</a:t>
          </a:r>
          <a:endParaRPr lang="es-EC" sz="2000" dirty="0"/>
        </a:p>
      </dgm:t>
    </dgm:pt>
    <dgm:pt modelId="{EA77DC36-692D-431D-B184-63D3A0B90BF4}" type="parTrans" cxnId="{35AB9478-04CF-4C47-B972-CC499B8B92BA}">
      <dgm:prSet/>
      <dgm:spPr/>
      <dgm:t>
        <a:bodyPr/>
        <a:lstStyle/>
        <a:p>
          <a:endParaRPr lang="es-EC" sz="2000"/>
        </a:p>
      </dgm:t>
    </dgm:pt>
    <dgm:pt modelId="{EDE91378-B7FF-4633-9F2C-CFF09A5C89D4}" type="sibTrans" cxnId="{35AB9478-04CF-4C47-B972-CC499B8B92BA}">
      <dgm:prSet custT="1"/>
      <dgm:spPr/>
      <dgm:t>
        <a:bodyPr/>
        <a:lstStyle/>
        <a:p>
          <a:endParaRPr lang="es-EC" sz="2000"/>
        </a:p>
      </dgm:t>
    </dgm:pt>
    <dgm:pt modelId="{BA0CABDA-CADC-485A-9712-B5E58417FFCF}">
      <dgm:prSet phldrT="[Texto]" custT="1"/>
      <dgm:spPr/>
      <dgm:t>
        <a:bodyPr/>
        <a:lstStyle/>
        <a:p>
          <a:r>
            <a:rPr lang="es-EC" sz="2000" dirty="0" smtClean="0"/>
            <a:t>Indicadores</a:t>
          </a:r>
          <a:endParaRPr lang="es-EC" sz="2000" dirty="0"/>
        </a:p>
      </dgm:t>
    </dgm:pt>
    <dgm:pt modelId="{EFDDC22C-8B23-406F-B3E6-BEE6A80AE1A7}" type="parTrans" cxnId="{5DACEB73-BD1B-479A-B8BE-43525F8C69F2}">
      <dgm:prSet/>
      <dgm:spPr/>
      <dgm:t>
        <a:bodyPr/>
        <a:lstStyle/>
        <a:p>
          <a:endParaRPr lang="es-EC" sz="3200"/>
        </a:p>
      </dgm:t>
    </dgm:pt>
    <dgm:pt modelId="{2AC695F1-4541-45FB-A2B8-C5DF7B6CA20A}" type="sibTrans" cxnId="{5DACEB73-BD1B-479A-B8BE-43525F8C69F2}">
      <dgm:prSet/>
      <dgm:spPr/>
      <dgm:t>
        <a:bodyPr/>
        <a:lstStyle/>
        <a:p>
          <a:endParaRPr lang="es-EC" sz="3200"/>
        </a:p>
      </dgm:t>
    </dgm:pt>
    <dgm:pt modelId="{9F9EF93E-BD6F-4C8C-BF8D-1A28378BF7A5}" type="pres">
      <dgm:prSet presAssocID="{16F9CCBB-FFD0-4FCB-B944-6496CE99B78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E6D7F2-BAFA-4E82-8F68-1E18F3A18D80}" type="pres">
      <dgm:prSet presAssocID="{F31AFA17-5FEB-48BC-8361-09E6C4E962DF}" presName="node" presStyleLbl="node1" presStyleIdx="0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79247D-337C-45EC-8074-C2603F97BB0E}" type="pres">
      <dgm:prSet presAssocID="{C7C2FFD2-586D-4A3E-807C-63C27438DB70}" presName="sibTrans" presStyleLbl="sibTrans2D1" presStyleIdx="0" presStyleCnt="8"/>
      <dgm:spPr/>
      <dgm:t>
        <a:bodyPr/>
        <a:lstStyle/>
        <a:p>
          <a:endParaRPr lang="es-EC"/>
        </a:p>
      </dgm:t>
    </dgm:pt>
    <dgm:pt modelId="{440DAFEC-E040-4589-B8F3-B894F4294403}" type="pres">
      <dgm:prSet presAssocID="{C7C2FFD2-586D-4A3E-807C-63C27438DB70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DFCE934F-DA6B-4394-A0A1-4652CE290389}" type="pres">
      <dgm:prSet presAssocID="{4D26D44D-B9F2-43FB-8C9A-1D3EB6232F72}" presName="node" presStyleLbl="node1" presStyleIdx="1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F62D35-08EA-4572-8DD4-F36F5585DD16}" type="pres">
      <dgm:prSet presAssocID="{AE8D649D-925C-42D7-8510-86B2A843A64E}" presName="sibTrans" presStyleLbl="sibTrans2D1" presStyleIdx="1" presStyleCnt="8"/>
      <dgm:spPr/>
      <dgm:t>
        <a:bodyPr/>
        <a:lstStyle/>
        <a:p>
          <a:endParaRPr lang="es-EC"/>
        </a:p>
      </dgm:t>
    </dgm:pt>
    <dgm:pt modelId="{49156997-BE12-47E0-8B3E-3471970655C6}" type="pres">
      <dgm:prSet presAssocID="{AE8D649D-925C-42D7-8510-86B2A843A64E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B2A9F80D-0B1E-4022-B487-8123231AECB3}" type="pres">
      <dgm:prSet presAssocID="{4BCB656C-9E84-4CC8-A513-426E40567F69}" presName="node" presStyleLbl="node1" presStyleIdx="2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C101A-F4BC-44E7-A47E-D97FBA500608}" type="pres">
      <dgm:prSet presAssocID="{718DA1D6-4ECE-4B51-A9CF-9B32522F8914}" presName="sibTrans" presStyleLbl="sibTrans2D1" presStyleIdx="2" presStyleCnt="8"/>
      <dgm:spPr/>
      <dgm:t>
        <a:bodyPr/>
        <a:lstStyle/>
        <a:p>
          <a:endParaRPr lang="es-EC"/>
        </a:p>
      </dgm:t>
    </dgm:pt>
    <dgm:pt modelId="{5F0E07DD-7DAB-448B-8CCC-7DDC23D270BE}" type="pres">
      <dgm:prSet presAssocID="{718DA1D6-4ECE-4B51-A9CF-9B32522F8914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FD56C709-C7A5-4C2B-BBC7-1D63EDA7BB2A}" type="pres">
      <dgm:prSet presAssocID="{0E344FA8-F099-4AA2-AA03-121A6FC4358C}" presName="node" presStyleLbl="node1" presStyleIdx="3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622EC-CB3B-4637-AEC3-9957E4ECB41B}" type="pres">
      <dgm:prSet presAssocID="{9C6B238B-A479-4F49-80E1-D1C0178E45E6}" presName="sibTrans" presStyleLbl="sibTrans2D1" presStyleIdx="3" presStyleCnt="8"/>
      <dgm:spPr/>
      <dgm:t>
        <a:bodyPr/>
        <a:lstStyle/>
        <a:p>
          <a:endParaRPr lang="es-EC"/>
        </a:p>
      </dgm:t>
    </dgm:pt>
    <dgm:pt modelId="{6063A92F-168C-4510-B9C5-99BD831DA742}" type="pres">
      <dgm:prSet presAssocID="{9C6B238B-A479-4F49-80E1-D1C0178E45E6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0D759729-037B-4D81-B1FA-B768F6B61650}" type="pres">
      <dgm:prSet presAssocID="{06DA1FC7-4BA8-4EE1-BEF2-ED79B1496533}" presName="node" presStyleLbl="node1" presStyleIdx="4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6CD9A6-0C77-4A9F-8DD9-539AC66A9CAF}" type="pres">
      <dgm:prSet presAssocID="{AC6578C7-B889-4E6C-8A50-309FF8C7E0F4}" presName="sibTrans" presStyleLbl="sibTrans2D1" presStyleIdx="4" presStyleCnt="8"/>
      <dgm:spPr/>
      <dgm:t>
        <a:bodyPr/>
        <a:lstStyle/>
        <a:p>
          <a:endParaRPr lang="es-EC"/>
        </a:p>
      </dgm:t>
    </dgm:pt>
    <dgm:pt modelId="{59FD1EF0-0EE9-4D07-B665-EF52E81ACF81}" type="pres">
      <dgm:prSet presAssocID="{AC6578C7-B889-4E6C-8A50-309FF8C7E0F4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429A88D7-D5D0-4C5F-B878-D7A84B62D3BB}" type="pres">
      <dgm:prSet presAssocID="{0F83B63F-7EEE-4CBB-B02E-7DF99BFA7377}" presName="node" presStyleLbl="node1" presStyleIdx="5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FFC91D-5161-4036-89AC-5721C00D0933}" type="pres">
      <dgm:prSet presAssocID="{3A602F74-DF32-4B06-B0C5-605E44285351}" presName="sibTrans" presStyleLbl="sibTrans2D1" presStyleIdx="5" presStyleCnt="8"/>
      <dgm:spPr/>
      <dgm:t>
        <a:bodyPr/>
        <a:lstStyle/>
        <a:p>
          <a:endParaRPr lang="es-EC"/>
        </a:p>
      </dgm:t>
    </dgm:pt>
    <dgm:pt modelId="{8CDCDB5D-8864-4788-8F3B-3082B55B9A24}" type="pres">
      <dgm:prSet presAssocID="{3A602F74-DF32-4B06-B0C5-605E44285351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8F1160A5-B155-4323-80CC-07BBF18DD81B}" type="pres">
      <dgm:prSet presAssocID="{62C0C676-0FF8-4993-8643-780AC0B34F85}" presName="node" presStyleLbl="node1" presStyleIdx="6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4DE409-C558-4987-B8CA-FBD972FAC741}" type="pres">
      <dgm:prSet presAssocID="{5ABE1EE3-2A68-44B5-886A-D0C48E971137}" presName="sibTrans" presStyleLbl="sibTrans2D1" presStyleIdx="6" presStyleCnt="8"/>
      <dgm:spPr/>
      <dgm:t>
        <a:bodyPr/>
        <a:lstStyle/>
        <a:p>
          <a:endParaRPr lang="es-EC"/>
        </a:p>
      </dgm:t>
    </dgm:pt>
    <dgm:pt modelId="{2A08756F-E24F-4BCA-AF89-526ACF5D586B}" type="pres">
      <dgm:prSet presAssocID="{5ABE1EE3-2A68-44B5-886A-D0C48E971137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CABC9603-A9B7-432D-925C-C681131FE5FF}" type="pres">
      <dgm:prSet presAssocID="{1112BC13-4493-4182-AE91-9E02F98DD152}" presName="node" presStyleLbl="node1" presStyleIdx="7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0F07CD-6E34-4A36-8C64-93F1F72FCBC1}" type="pres">
      <dgm:prSet presAssocID="{EDE91378-B7FF-4633-9F2C-CFF09A5C89D4}" presName="sibTrans" presStyleLbl="sibTrans2D1" presStyleIdx="7" presStyleCnt="8"/>
      <dgm:spPr/>
      <dgm:t>
        <a:bodyPr/>
        <a:lstStyle/>
        <a:p>
          <a:endParaRPr lang="es-EC"/>
        </a:p>
      </dgm:t>
    </dgm:pt>
    <dgm:pt modelId="{59E071A3-982A-4FDB-BD8C-5323DA6AF52D}" type="pres">
      <dgm:prSet presAssocID="{EDE91378-B7FF-4633-9F2C-CFF09A5C89D4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54408F7E-D073-46B6-ACB1-9DD1CF09A04A}" type="pres">
      <dgm:prSet presAssocID="{BA0CABDA-CADC-485A-9712-B5E58417FFCF}" presName="node" presStyleLbl="node1" presStyleIdx="8" presStyleCnt="9" custScaleX="3269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F6A710A-35C4-42F5-B341-6CBB71BFB649}" type="presOf" srcId="{BA0CABDA-CADC-485A-9712-B5E58417FFCF}" destId="{54408F7E-D073-46B6-ACB1-9DD1CF09A04A}" srcOrd="0" destOrd="0" presId="urn:microsoft.com/office/officeart/2005/8/layout/process2"/>
    <dgm:cxn modelId="{A67A40FA-0CAB-45BC-8338-C608BE667D37}" type="presOf" srcId="{9C6B238B-A479-4F49-80E1-D1C0178E45E6}" destId="{6063A92F-168C-4510-B9C5-99BD831DA742}" srcOrd="1" destOrd="0" presId="urn:microsoft.com/office/officeart/2005/8/layout/process2"/>
    <dgm:cxn modelId="{39394295-80D8-4DC0-A3D7-E3C914B0EC81}" type="presOf" srcId="{1112BC13-4493-4182-AE91-9E02F98DD152}" destId="{CABC9603-A9B7-432D-925C-C681131FE5FF}" srcOrd="0" destOrd="0" presId="urn:microsoft.com/office/officeart/2005/8/layout/process2"/>
    <dgm:cxn modelId="{D1625E12-9C2D-49A7-BA32-296C50A34A32}" type="presOf" srcId="{4BCB656C-9E84-4CC8-A513-426E40567F69}" destId="{B2A9F80D-0B1E-4022-B487-8123231AECB3}" srcOrd="0" destOrd="0" presId="urn:microsoft.com/office/officeart/2005/8/layout/process2"/>
    <dgm:cxn modelId="{07280767-FBBB-414E-9A40-E31CA8EDCC6C}" type="presOf" srcId="{F31AFA17-5FEB-48BC-8361-09E6C4E962DF}" destId="{67E6D7F2-BAFA-4E82-8F68-1E18F3A18D80}" srcOrd="0" destOrd="0" presId="urn:microsoft.com/office/officeart/2005/8/layout/process2"/>
    <dgm:cxn modelId="{73C979A9-00CA-4BFA-AAB5-76CB48D511CA}" type="presOf" srcId="{16F9CCBB-FFD0-4FCB-B944-6496CE99B78B}" destId="{9F9EF93E-BD6F-4C8C-BF8D-1A28378BF7A5}" srcOrd="0" destOrd="0" presId="urn:microsoft.com/office/officeart/2005/8/layout/process2"/>
    <dgm:cxn modelId="{007A2644-D71C-4572-9566-07A1AD4812FA}" srcId="{16F9CCBB-FFD0-4FCB-B944-6496CE99B78B}" destId="{4BCB656C-9E84-4CC8-A513-426E40567F69}" srcOrd="2" destOrd="0" parTransId="{B83058AA-85B9-496E-8859-C025C34FB80B}" sibTransId="{718DA1D6-4ECE-4B51-A9CF-9B32522F8914}"/>
    <dgm:cxn modelId="{5DACEB73-BD1B-479A-B8BE-43525F8C69F2}" srcId="{16F9CCBB-FFD0-4FCB-B944-6496CE99B78B}" destId="{BA0CABDA-CADC-485A-9712-B5E58417FFCF}" srcOrd="8" destOrd="0" parTransId="{EFDDC22C-8B23-406F-B3E6-BEE6A80AE1A7}" sibTransId="{2AC695F1-4541-45FB-A2B8-C5DF7B6CA20A}"/>
    <dgm:cxn modelId="{159E916E-C1D1-4500-A364-FB8DCF2675BC}" type="presOf" srcId="{AC6578C7-B889-4E6C-8A50-309FF8C7E0F4}" destId="{006CD9A6-0C77-4A9F-8DD9-539AC66A9CAF}" srcOrd="0" destOrd="0" presId="urn:microsoft.com/office/officeart/2005/8/layout/process2"/>
    <dgm:cxn modelId="{CFB7B19A-12ED-451A-BEB1-73004E7C41C9}" type="presOf" srcId="{5ABE1EE3-2A68-44B5-886A-D0C48E971137}" destId="{F64DE409-C558-4987-B8CA-FBD972FAC741}" srcOrd="0" destOrd="0" presId="urn:microsoft.com/office/officeart/2005/8/layout/process2"/>
    <dgm:cxn modelId="{0F140479-0D90-4D11-9063-B3C301232CBE}" type="presOf" srcId="{4D26D44D-B9F2-43FB-8C9A-1D3EB6232F72}" destId="{DFCE934F-DA6B-4394-A0A1-4652CE290389}" srcOrd="0" destOrd="0" presId="urn:microsoft.com/office/officeart/2005/8/layout/process2"/>
    <dgm:cxn modelId="{5E8C636F-0619-4E39-BAE8-1FAAC50A7791}" type="presOf" srcId="{EDE91378-B7FF-4633-9F2C-CFF09A5C89D4}" destId="{59E071A3-982A-4FDB-BD8C-5323DA6AF52D}" srcOrd="1" destOrd="0" presId="urn:microsoft.com/office/officeart/2005/8/layout/process2"/>
    <dgm:cxn modelId="{8DF33694-B0F3-4C9B-8CC8-27972F8143E5}" type="presOf" srcId="{5ABE1EE3-2A68-44B5-886A-D0C48E971137}" destId="{2A08756F-E24F-4BCA-AF89-526ACF5D586B}" srcOrd="1" destOrd="0" presId="urn:microsoft.com/office/officeart/2005/8/layout/process2"/>
    <dgm:cxn modelId="{5B0FC4B8-AE59-40A3-B126-4786150B2A76}" type="presOf" srcId="{718DA1D6-4ECE-4B51-A9CF-9B32522F8914}" destId="{5F0E07DD-7DAB-448B-8CCC-7DDC23D270BE}" srcOrd="1" destOrd="0" presId="urn:microsoft.com/office/officeart/2005/8/layout/process2"/>
    <dgm:cxn modelId="{5C052B3E-D94B-4426-A353-285465424B54}" type="presOf" srcId="{C7C2FFD2-586D-4A3E-807C-63C27438DB70}" destId="{7E79247D-337C-45EC-8074-C2603F97BB0E}" srcOrd="0" destOrd="0" presId="urn:microsoft.com/office/officeart/2005/8/layout/process2"/>
    <dgm:cxn modelId="{8D108116-1F5C-4AA9-8142-1E52CECDE3E4}" type="presOf" srcId="{3A602F74-DF32-4B06-B0C5-605E44285351}" destId="{BEFFC91D-5161-4036-89AC-5721C00D0933}" srcOrd="0" destOrd="0" presId="urn:microsoft.com/office/officeart/2005/8/layout/process2"/>
    <dgm:cxn modelId="{AB10AE73-A76A-45F1-98D7-6A9CB1043550}" srcId="{16F9CCBB-FFD0-4FCB-B944-6496CE99B78B}" destId="{F31AFA17-5FEB-48BC-8361-09E6C4E962DF}" srcOrd="0" destOrd="0" parTransId="{F707FB6C-55E9-4622-85BC-4260C43A6EFE}" sibTransId="{C7C2FFD2-586D-4A3E-807C-63C27438DB70}"/>
    <dgm:cxn modelId="{80EC5E00-035A-4E02-9073-CED1DEC97FA2}" type="presOf" srcId="{AE8D649D-925C-42D7-8510-86B2A843A64E}" destId="{49156997-BE12-47E0-8B3E-3471970655C6}" srcOrd="1" destOrd="0" presId="urn:microsoft.com/office/officeart/2005/8/layout/process2"/>
    <dgm:cxn modelId="{C42F997D-BE0F-4C7C-8636-43D32E3B66B3}" type="presOf" srcId="{EDE91378-B7FF-4633-9F2C-CFF09A5C89D4}" destId="{DD0F07CD-6E34-4A36-8C64-93F1F72FCBC1}" srcOrd="0" destOrd="0" presId="urn:microsoft.com/office/officeart/2005/8/layout/process2"/>
    <dgm:cxn modelId="{741ABA49-B49D-4F8A-B5D6-F4072045D3DE}" type="presOf" srcId="{06DA1FC7-4BA8-4EE1-BEF2-ED79B1496533}" destId="{0D759729-037B-4D81-B1FA-B768F6B61650}" srcOrd="0" destOrd="0" presId="urn:microsoft.com/office/officeart/2005/8/layout/process2"/>
    <dgm:cxn modelId="{F0BDEA80-8A8F-4A89-9676-7540709F8DCD}" type="presOf" srcId="{9C6B238B-A479-4F49-80E1-D1C0178E45E6}" destId="{7F9622EC-CB3B-4637-AEC3-9957E4ECB41B}" srcOrd="0" destOrd="0" presId="urn:microsoft.com/office/officeart/2005/8/layout/process2"/>
    <dgm:cxn modelId="{889B8256-F513-4055-8505-F5DE72162099}" type="presOf" srcId="{718DA1D6-4ECE-4B51-A9CF-9B32522F8914}" destId="{C7EC101A-F4BC-44E7-A47E-D97FBA500608}" srcOrd="0" destOrd="0" presId="urn:microsoft.com/office/officeart/2005/8/layout/process2"/>
    <dgm:cxn modelId="{27DE3A10-32D7-45EE-BC2D-AB9C02795D27}" type="presOf" srcId="{3A602F74-DF32-4B06-B0C5-605E44285351}" destId="{8CDCDB5D-8864-4788-8F3B-3082B55B9A24}" srcOrd="1" destOrd="0" presId="urn:microsoft.com/office/officeart/2005/8/layout/process2"/>
    <dgm:cxn modelId="{0CFACACE-9372-47A0-A4B2-EB6FDE350E29}" type="presOf" srcId="{AE8D649D-925C-42D7-8510-86B2A843A64E}" destId="{61F62D35-08EA-4572-8DD4-F36F5585DD16}" srcOrd="0" destOrd="0" presId="urn:microsoft.com/office/officeart/2005/8/layout/process2"/>
    <dgm:cxn modelId="{FC132E10-AD13-43E9-B139-BB9443BA59DD}" type="presOf" srcId="{AC6578C7-B889-4E6C-8A50-309FF8C7E0F4}" destId="{59FD1EF0-0EE9-4D07-B665-EF52E81ACF81}" srcOrd="1" destOrd="0" presId="urn:microsoft.com/office/officeart/2005/8/layout/process2"/>
    <dgm:cxn modelId="{A1D09F53-27D8-45AD-A5A0-EEF85B86A9AB}" type="presOf" srcId="{62C0C676-0FF8-4993-8643-780AC0B34F85}" destId="{8F1160A5-B155-4323-80CC-07BBF18DD81B}" srcOrd="0" destOrd="0" presId="urn:microsoft.com/office/officeart/2005/8/layout/process2"/>
    <dgm:cxn modelId="{9AB2A3C3-E44E-4FCD-964D-35E98D00902A}" type="presOf" srcId="{0F83B63F-7EEE-4CBB-B02E-7DF99BFA7377}" destId="{429A88D7-D5D0-4C5F-B878-D7A84B62D3BB}" srcOrd="0" destOrd="0" presId="urn:microsoft.com/office/officeart/2005/8/layout/process2"/>
    <dgm:cxn modelId="{98DEE1D4-F1CA-4151-876F-5E054D900A5B}" srcId="{16F9CCBB-FFD0-4FCB-B944-6496CE99B78B}" destId="{0E344FA8-F099-4AA2-AA03-121A6FC4358C}" srcOrd="3" destOrd="0" parTransId="{91DAAE08-BA7A-4DBA-B353-9423A31AE8D5}" sibTransId="{9C6B238B-A479-4F49-80E1-D1C0178E45E6}"/>
    <dgm:cxn modelId="{DEC41759-A94C-40E0-B1DD-A928C32EE5D7}" srcId="{16F9CCBB-FFD0-4FCB-B944-6496CE99B78B}" destId="{62C0C676-0FF8-4993-8643-780AC0B34F85}" srcOrd="6" destOrd="0" parTransId="{BBAE4D8D-7638-406C-9A2A-14E0D807ECA8}" sibTransId="{5ABE1EE3-2A68-44B5-886A-D0C48E971137}"/>
    <dgm:cxn modelId="{35AB9478-04CF-4C47-B972-CC499B8B92BA}" srcId="{16F9CCBB-FFD0-4FCB-B944-6496CE99B78B}" destId="{1112BC13-4493-4182-AE91-9E02F98DD152}" srcOrd="7" destOrd="0" parTransId="{EA77DC36-692D-431D-B184-63D3A0B90BF4}" sibTransId="{EDE91378-B7FF-4633-9F2C-CFF09A5C89D4}"/>
    <dgm:cxn modelId="{DE6ECAB3-C960-4510-B5EF-D9AEDB5F03E1}" srcId="{16F9CCBB-FFD0-4FCB-B944-6496CE99B78B}" destId="{4D26D44D-B9F2-43FB-8C9A-1D3EB6232F72}" srcOrd="1" destOrd="0" parTransId="{9A7E1BE2-F703-4FAD-B000-0FBEA086FCA0}" sibTransId="{AE8D649D-925C-42D7-8510-86B2A843A64E}"/>
    <dgm:cxn modelId="{F30E98C1-6F65-4D1C-ACF9-BE6CDD730B7C}" srcId="{16F9CCBB-FFD0-4FCB-B944-6496CE99B78B}" destId="{0F83B63F-7EEE-4CBB-B02E-7DF99BFA7377}" srcOrd="5" destOrd="0" parTransId="{F774B336-CEC6-492E-99F2-57FD448A878F}" sibTransId="{3A602F74-DF32-4B06-B0C5-605E44285351}"/>
    <dgm:cxn modelId="{343EA849-5CAF-4E75-9343-D38AA5C39087}" srcId="{16F9CCBB-FFD0-4FCB-B944-6496CE99B78B}" destId="{06DA1FC7-4BA8-4EE1-BEF2-ED79B1496533}" srcOrd="4" destOrd="0" parTransId="{F8589C7A-86CE-4980-AB48-936C18D1A516}" sibTransId="{AC6578C7-B889-4E6C-8A50-309FF8C7E0F4}"/>
    <dgm:cxn modelId="{7D0F7A14-F258-47B5-8879-25F8A30D0784}" type="presOf" srcId="{C7C2FFD2-586D-4A3E-807C-63C27438DB70}" destId="{440DAFEC-E040-4589-B8F3-B894F4294403}" srcOrd="1" destOrd="0" presId="urn:microsoft.com/office/officeart/2005/8/layout/process2"/>
    <dgm:cxn modelId="{25FD6F7F-4931-4E41-A4E6-A5F2B378D33A}" type="presOf" srcId="{0E344FA8-F099-4AA2-AA03-121A6FC4358C}" destId="{FD56C709-C7A5-4C2B-BBC7-1D63EDA7BB2A}" srcOrd="0" destOrd="0" presId="urn:microsoft.com/office/officeart/2005/8/layout/process2"/>
    <dgm:cxn modelId="{AEAEECCF-32E1-46DA-9807-68693DF19B9A}" type="presParOf" srcId="{9F9EF93E-BD6F-4C8C-BF8D-1A28378BF7A5}" destId="{67E6D7F2-BAFA-4E82-8F68-1E18F3A18D80}" srcOrd="0" destOrd="0" presId="urn:microsoft.com/office/officeart/2005/8/layout/process2"/>
    <dgm:cxn modelId="{E13DCC14-23C9-49C4-96E7-B9A2CCEC8E29}" type="presParOf" srcId="{9F9EF93E-BD6F-4C8C-BF8D-1A28378BF7A5}" destId="{7E79247D-337C-45EC-8074-C2603F97BB0E}" srcOrd="1" destOrd="0" presId="urn:microsoft.com/office/officeart/2005/8/layout/process2"/>
    <dgm:cxn modelId="{3D2C7F8E-5021-464B-9B22-4C1D3EEA19A5}" type="presParOf" srcId="{7E79247D-337C-45EC-8074-C2603F97BB0E}" destId="{440DAFEC-E040-4589-B8F3-B894F4294403}" srcOrd="0" destOrd="0" presId="urn:microsoft.com/office/officeart/2005/8/layout/process2"/>
    <dgm:cxn modelId="{9E6104B5-CF93-46E2-9F46-D3044042FF8F}" type="presParOf" srcId="{9F9EF93E-BD6F-4C8C-BF8D-1A28378BF7A5}" destId="{DFCE934F-DA6B-4394-A0A1-4652CE290389}" srcOrd="2" destOrd="0" presId="urn:microsoft.com/office/officeart/2005/8/layout/process2"/>
    <dgm:cxn modelId="{D87B3D89-736B-4F57-846A-48AE7937D937}" type="presParOf" srcId="{9F9EF93E-BD6F-4C8C-BF8D-1A28378BF7A5}" destId="{61F62D35-08EA-4572-8DD4-F36F5585DD16}" srcOrd="3" destOrd="0" presId="urn:microsoft.com/office/officeart/2005/8/layout/process2"/>
    <dgm:cxn modelId="{77E1D1F6-258C-46E4-A2D7-7BF9FD3D51DD}" type="presParOf" srcId="{61F62D35-08EA-4572-8DD4-F36F5585DD16}" destId="{49156997-BE12-47E0-8B3E-3471970655C6}" srcOrd="0" destOrd="0" presId="urn:microsoft.com/office/officeart/2005/8/layout/process2"/>
    <dgm:cxn modelId="{B8F0F80B-3B7E-4D71-8E32-AB408E859100}" type="presParOf" srcId="{9F9EF93E-BD6F-4C8C-BF8D-1A28378BF7A5}" destId="{B2A9F80D-0B1E-4022-B487-8123231AECB3}" srcOrd="4" destOrd="0" presId="urn:microsoft.com/office/officeart/2005/8/layout/process2"/>
    <dgm:cxn modelId="{D8ECD7DF-87A2-4DAF-A3E1-A40C950E6DEB}" type="presParOf" srcId="{9F9EF93E-BD6F-4C8C-BF8D-1A28378BF7A5}" destId="{C7EC101A-F4BC-44E7-A47E-D97FBA500608}" srcOrd="5" destOrd="0" presId="urn:microsoft.com/office/officeart/2005/8/layout/process2"/>
    <dgm:cxn modelId="{B2D1F7D9-066F-44E1-897D-63A69F80A3E0}" type="presParOf" srcId="{C7EC101A-F4BC-44E7-A47E-D97FBA500608}" destId="{5F0E07DD-7DAB-448B-8CCC-7DDC23D270BE}" srcOrd="0" destOrd="0" presId="urn:microsoft.com/office/officeart/2005/8/layout/process2"/>
    <dgm:cxn modelId="{4BA81489-DBE4-4F30-AA16-11E47C45A795}" type="presParOf" srcId="{9F9EF93E-BD6F-4C8C-BF8D-1A28378BF7A5}" destId="{FD56C709-C7A5-4C2B-BBC7-1D63EDA7BB2A}" srcOrd="6" destOrd="0" presId="urn:microsoft.com/office/officeart/2005/8/layout/process2"/>
    <dgm:cxn modelId="{5E65E53D-42B4-49ED-8A46-82C7D73C3BC4}" type="presParOf" srcId="{9F9EF93E-BD6F-4C8C-BF8D-1A28378BF7A5}" destId="{7F9622EC-CB3B-4637-AEC3-9957E4ECB41B}" srcOrd="7" destOrd="0" presId="urn:microsoft.com/office/officeart/2005/8/layout/process2"/>
    <dgm:cxn modelId="{EEAC9D0E-8349-4A70-9EFC-F22638B55A48}" type="presParOf" srcId="{7F9622EC-CB3B-4637-AEC3-9957E4ECB41B}" destId="{6063A92F-168C-4510-B9C5-99BD831DA742}" srcOrd="0" destOrd="0" presId="urn:microsoft.com/office/officeart/2005/8/layout/process2"/>
    <dgm:cxn modelId="{C1ECC4E3-BF79-4B42-99FB-4000B444C9E5}" type="presParOf" srcId="{9F9EF93E-BD6F-4C8C-BF8D-1A28378BF7A5}" destId="{0D759729-037B-4D81-B1FA-B768F6B61650}" srcOrd="8" destOrd="0" presId="urn:microsoft.com/office/officeart/2005/8/layout/process2"/>
    <dgm:cxn modelId="{56829143-4A0B-43E3-9EC5-0747DDF0719E}" type="presParOf" srcId="{9F9EF93E-BD6F-4C8C-BF8D-1A28378BF7A5}" destId="{006CD9A6-0C77-4A9F-8DD9-539AC66A9CAF}" srcOrd="9" destOrd="0" presId="urn:microsoft.com/office/officeart/2005/8/layout/process2"/>
    <dgm:cxn modelId="{1F2395F4-0ED3-4EAF-B29B-5F605B1DC0E0}" type="presParOf" srcId="{006CD9A6-0C77-4A9F-8DD9-539AC66A9CAF}" destId="{59FD1EF0-0EE9-4D07-B665-EF52E81ACF81}" srcOrd="0" destOrd="0" presId="urn:microsoft.com/office/officeart/2005/8/layout/process2"/>
    <dgm:cxn modelId="{E33904D9-8112-4031-9289-3E883252AAB5}" type="presParOf" srcId="{9F9EF93E-BD6F-4C8C-BF8D-1A28378BF7A5}" destId="{429A88D7-D5D0-4C5F-B878-D7A84B62D3BB}" srcOrd="10" destOrd="0" presId="urn:microsoft.com/office/officeart/2005/8/layout/process2"/>
    <dgm:cxn modelId="{3D6E885F-E37F-44BF-9FB7-275594B91BCB}" type="presParOf" srcId="{9F9EF93E-BD6F-4C8C-BF8D-1A28378BF7A5}" destId="{BEFFC91D-5161-4036-89AC-5721C00D0933}" srcOrd="11" destOrd="0" presId="urn:microsoft.com/office/officeart/2005/8/layout/process2"/>
    <dgm:cxn modelId="{A6CDE160-4DE7-4BAB-9BEE-BFDBDFA8729B}" type="presParOf" srcId="{BEFFC91D-5161-4036-89AC-5721C00D0933}" destId="{8CDCDB5D-8864-4788-8F3B-3082B55B9A24}" srcOrd="0" destOrd="0" presId="urn:microsoft.com/office/officeart/2005/8/layout/process2"/>
    <dgm:cxn modelId="{3C24B035-C19C-44FB-AFDB-60726001B041}" type="presParOf" srcId="{9F9EF93E-BD6F-4C8C-BF8D-1A28378BF7A5}" destId="{8F1160A5-B155-4323-80CC-07BBF18DD81B}" srcOrd="12" destOrd="0" presId="urn:microsoft.com/office/officeart/2005/8/layout/process2"/>
    <dgm:cxn modelId="{6FCB805F-3874-45A6-9ED0-22D845A9305D}" type="presParOf" srcId="{9F9EF93E-BD6F-4C8C-BF8D-1A28378BF7A5}" destId="{F64DE409-C558-4987-B8CA-FBD972FAC741}" srcOrd="13" destOrd="0" presId="urn:microsoft.com/office/officeart/2005/8/layout/process2"/>
    <dgm:cxn modelId="{9FF47318-8FE8-49C8-8F09-761AF8D720B3}" type="presParOf" srcId="{F64DE409-C558-4987-B8CA-FBD972FAC741}" destId="{2A08756F-E24F-4BCA-AF89-526ACF5D586B}" srcOrd="0" destOrd="0" presId="urn:microsoft.com/office/officeart/2005/8/layout/process2"/>
    <dgm:cxn modelId="{5C9F473B-E9CD-480F-BF20-CFFB845F5BD8}" type="presParOf" srcId="{9F9EF93E-BD6F-4C8C-BF8D-1A28378BF7A5}" destId="{CABC9603-A9B7-432D-925C-C681131FE5FF}" srcOrd="14" destOrd="0" presId="urn:microsoft.com/office/officeart/2005/8/layout/process2"/>
    <dgm:cxn modelId="{6B47F676-5C61-4E6D-BD79-175323D29C4B}" type="presParOf" srcId="{9F9EF93E-BD6F-4C8C-BF8D-1A28378BF7A5}" destId="{DD0F07CD-6E34-4A36-8C64-93F1F72FCBC1}" srcOrd="15" destOrd="0" presId="urn:microsoft.com/office/officeart/2005/8/layout/process2"/>
    <dgm:cxn modelId="{B583ED9F-581A-499E-A405-6C194E6C0695}" type="presParOf" srcId="{DD0F07CD-6E34-4A36-8C64-93F1F72FCBC1}" destId="{59E071A3-982A-4FDB-BD8C-5323DA6AF52D}" srcOrd="0" destOrd="0" presId="urn:microsoft.com/office/officeart/2005/8/layout/process2"/>
    <dgm:cxn modelId="{FA9CC2A1-D123-4D2D-8CE7-661DB6640E46}" type="presParOf" srcId="{9F9EF93E-BD6F-4C8C-BF8D-1A28378BF7A5}" destId="{54408F7E-D073-46B6-ACB1-9DD1CF09A04A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9D2388-B5C1-4BD5-91AF-879F7C2CD175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BEC746-FF9D-4D0C-938A-F673FE108477}">
      <dgm:prSet phldrT="[Texto]" custT="1"/>
      <dgm:spPr/>
      <dgm:t>
        <a:bodyPr/>
        <a:lstStyle/>
        <a:p>
          <a:r>
            <a:rPr lang="es-EC" sz="1800" smtClean="0"/>
            <a:t>Direccionamiento Estratégico</a:t>
          </a:r>
          <a:endParaRPr lang="es-EC" sz="1800" dirty="0"/>
        </a:p>
      </dgm:t>
    </dgm:pt>
    <dgm:pt modelId="{225D5B92-0461-4B1A-97C6-8D3BBF5CB2D6}" type="parTrans" cxnId="{1DDA1B42-4395-4242-A07E-0E5AFAE841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6742B9-C82E-40CF-A49B-887BCEFF8E52}" type="sibTrans" cxnId="{1DDA1B42-4395-4242-A07E-0E5AFAE841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792179-821B-4554-8468-9CA179566D1F}">
      <dgm:prSet phldrT="[Texto]" custT="1"/>
      <dgm:spPr/>
      <dgm:t>
        <a:bodyPr/>
        <a:lstStyle/>
        <a:p>
          <a:r>
            <a:rPr lang="es-EC" sz="1800" smtClean="0"/>
            <a:t>Análisis de la situación Actual</a:t>
          </a:r>
          <a:endParaRPr lang="es-EC" sz="1800" dirty="0"/>
        </a:p>
      </dgm:t>
    </dgm:pt>
    <dgm:pt modelId="{5D508622-DFD3-450C-A004-894C6D0BD023}" type="parTrans" cxnId="{37CB7596-17CD-499E-B8A9-CD155AFA2B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34C852-F35B-4C2B-9272-2FB8B2CA4253}" type="sibTrans" cxnId="{37CB7596-17CD-499E-B8A9-CD155AFA2B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F7CF51-2140-4876-8358-7F347A18849B}">
      <dgm:prSet phldrT="[Texto]" custT="1"/>
      <dgm:spPr/>
      <dgm:t>
        <a:bodyPr/>
        <a:lstStyle/>
        <a:p>
          <a:r>
            <a:rPr lang="es-EC" sz="1800" smtClean="0"/>
            <a:t>Levantamiento de la Información</a:t>
          </a:r>
          <a:endParaRPr lang="es-EC" sz="1800" dirty="0"/>
        </a:p>
      </dgm:t>
    </dgm:pt>
    <dgm:pt modelId="{22212AB2-1340-4099-B384-51DA7D31186B}" type="parTrans" cxnId="{16A9621C-83F7-491C-978E-194C62D5B1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61FE73-5CFB-4974-A550-283F28082206}" type="sibTrans" cxnId="{16A9621C-83F7-491C-978E-194C62D5B1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8A2287-410F-431B-B09D-22AE7D957724}">
      <dgm:prSet phldrT="[Texto]" custT="1"/>
      <dgm:spPr/>
      <dgm:t>
        <a:bodyPr/>
        <a:lstStyle/>
        <a:p>
          <a:r>
            <a:rPr lang="es-EC" sz="1800" smtClean="0"/>
            <a:t>Diagramación de los procesos</a:t>
          </a:r>
          <a:endParaRPr lang="es-EC" sz="1800" dirty="0"/>
        </a:p>
      </dgm:t>
    </dgm:pt>
    <dgm:pt modelId="{320D02F5-4675-415A-890A-C9E5345FEA01}" type="parTrans" cxnId="{2ABB9B2B-74F4-47ED-A8B3-3CD2384243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F6CF0C-0368-45F5-811B-DE813FA27C88}" type="sibTrans" cxnId="{2ABB9B2B-74F4-47ED-A8B3-3CD2384243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5A1863-30DE-4026-BC61-9F855CCF2108}">
      <dgm:prSet phldrT="[Texto]" custT="1"/>
      <dgm:spPr/>
      <dgm:t>
        <a:bodyPr/>
        <a:lstStyle/>
        <a:p>
          <a:r>
            <a:rPr lang="es-EC" sz="1800" smtClean="0"/>
            <a:t>Indicadores</a:t>
          </a:r>
          <a:endParaRPr lang="es-EC" sz="1800" dirty="0"/>
        </a:p>
      </dgm:t>
    </dgm:pt>
    <dgm:pt modelId="{7B1C1B6B-E46F-4E46-B1FA-A8AA834B9BD7}" type="parTrans" cxnId="{BEB3BDC1-E4C4-4B1F-B686-C3BCA223F8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619969-2032-482E-8247-84ABA3B58BCF}" type="sibTrans" cxnId="{BEB3BDC1-E4C4-4B1F-B686-C3BCA223F84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06F620-B35E-4889-9B75-52390D790D1E}">
      <dgm:prSet phldrT="[Texto]" custT="1"/>
      <dgm:spPr/>
      <dgm:t>
        <a:bodyPr/>
        <a:lstStyle/>
        <a:p>
          <a:r>
            <a:rPr lang="es-EC" sz="1800" smtClean="0"/>
            <a:t>Manual de procesos</a:t>
          </a:r>
        </a:p>
        <a:p>
          <a:endParaRPr lang="es-EC" sz="1800" dirty="0"/>
        </a:p>
      </dgm:t>
    </dgm:pt>
    <dgm:pt modelId="{13B46BCA-D5B8-4A21-A1ED-378C6DB92BBE}" type="parTrans" cxnId="{8D6E1E98-039F-4CE5-BBAF-A35CF35F2A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8FB35D-D5D2-4CA6-979D-180917954D89}" type="sibTrans" cxnId="{8D6E1E98-039F-4CE5-BBAF-A35CF35F2A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47012A-0766-4820-BF55-DE2CBD428285}" type="pres">
      <dgm:prSet presAssocID="{129D2388-B5C1-4BD5-91AF-879F7C2CD17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9C95B3-AC53-46F8-8D40-687A9CD4C909}" type="pres">
      <dgm:prSet presAssocID="{129D2388-B5C1-4BD5-91AF-879F7C2CD175}" presName="arrow" presStyleLbl="bgShp" presStyleIdx="0" presStyleCnt="1"/>
      <dgm:spPr/>
      <dgm:t>
        <a:bodyPr/>
        <a:lstStyle/>
        <a:p>
          <a:endParaRPr lang="es-EC"/>
        </a:p>
      </dgm:t>
    </dgm:pt>
    <dgm:pt modelId="{6ECC141C-7ACF-4BF4-A99E-B98940667F26}" type="pres">
      <dgm:prSet presAssocID="{129D2388-B5C1-4BD5-91AF-879F7C2CD175}" presName="linearProcess" presStyleCnt="0"/>
      <dgm:spPr/>
      <dgm:t>
        <a:bodyPr/>
        <a:lstStyle/>
        <a:p>
          <a:endParaRPr lang="es-EC"/>
        </a:p>
      </dgm:t>
    </dgm:pt>
    <dgm:pt modelId="{A63B638C-79BB-498B-AD22-F802D55C40AF}" type="pres">
      <dgm:prSet presAssocID="{20BEC746-FF9D-4D0C-938A-F673FE10847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218F5B-EFEE-4B30-8F39-B3B4813FB672}" type="pres">
      <dgm:prSet presAssocID="{F96742B9-C82E-40CF-A49B-887BCEFF8E52}" presName="sibTrans" presStyleCnt="0"/>
      <dgm:spPr/>
      <dgm:t>
        <a:bodyPr/>
        <a:lstStyle/>
        <a:p>
          <a:endParaRPr lang="es-EC"/>
        </a:p>
      </dgm:t>
    </dgm:pt>
    <dgm:pt modelId="{58DF42F9-2831-41A3-B619-2B6DCEB770B5}" type="pres">
      <dgm:prSet presAssocID="{BD792179-821B-4554-8468-9CA179566D1F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91D7E-E948-40BB-B4E8-AE8471E21781}" type="pres">
      <dgm:prSet presAssocID="{B234C852-F35B-4C2B-9272-2FB8B2CA4253}" presName="sibTrans" presStyleCnt="0"/>
      <dgm:spPr/>
      <dgm:t>
        <a:bodyPr/>
        <a:lstStyle/>
        <a:p>
          <a:endParaRPr lang="es-EC"/>
        </a:p>
      </dgm:t>
    </dgm:pt>
    <dgm:pt modelId="{5B598E4D-066D-4401-8B8C-9484988D343C}" type="pres">
      <dgm:prSet presAssocID="{FBF7CF51-2140-4876-8358-7F347A18849B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36520F-3741-44A5-AEE8-A9CF3FE474FE}" type="pres">
      <dgm:prSet presAssocID="{D361FE73-5CFB-4974-A550-283F28082206}" presName="sibTrans" presStyleCnt="0"/>
      <dgm:spPr/>
      <dgm:t>
        <a:bodyPr/>
        <a:lstStyle/>
        <a:p>
          <a:endParaRPr lang="es-EC"/>
        </a:p>
      </dgm:t>
    </dgm:pt>
    <dgm:pt modelId="{C5F79057-C19B-4D7A-A500-1EBD8CB390F5}" type="pres">
      <dgm:prSet presAssocID="{B68A2287-410F-431B-B09D-22AE7D95772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7A76B0-31B8-4947-97AC-025D5C1EEF71}" type="pres">
      <dgm:prSet presAssocID="{47F6CF0C-0368-45F5-811B-DE813FA27C88}" presName="sibTrans" presStyleCnt="0"/>
      <dgm:spPr/>
      <dgm:t>
        <a:bodyPr/>
        <a:lstStyle/>
        <a:p>
          <a:endParaRPr lang="es-EC"/>
        </a:p>
      </dgm:t>
    </dgm:pt>
    <dgm:pt modelId="{6445F4E1-3F80-4CD2-B702-A8EFCD44B8D3}" type="pres">
      <dgm:prSet presAssocID="{1E5A1863-30DE-4026-BC61-9F855CCF210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FCF384-AF98-4F2B-914C-9F5D20B8A728}" type="pres">
      <dgm:prSet presAssocID="{51619969-2032-482E-8247-84ABA3B58BCF}" presName="sibTrans" presStyleCnt="0"/>
      <dgm:spPr/>
      <dgm:t>
        <a:bodyPr/>
        <a:lstStyle/>
        <a:p>
          <a:endParaRPr lang="es-EC"/>
        </a:p>
      </dgm:t>
    </dgm:pt>
    <dgm:pt modelId="{E6393CDC-3EE3-4331-B65E-EF30279C26D6}" type="pres">
      <dgm:prSet presAssocID="{EE06F620-B35E-4889-9B75-52390D790D1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B3BDC1-E4C4-4B1F-B686-C3BCA223F84B}" srcId="{129D2388-B5C1-4BD5-91AF-879F7C2CD175}" destId="{1E5A1863-30DE-4026-BC61-9F855CCF2108}" srcOrd="4" destOrd="0" parTransId="{7B1C1B6B-E46F-4E46-B1FA-A8AA834B9BD7}" sibTransId="{51619969-2032-482E-8247-84ABA3B58BCF}"/>
    <dgm:cxn modelId="{281BCA3B-8955-45BF-81B4-9B344F70C21F}" type="presOf" srcId="{BD792179-821B-4554-8468-9CA179566D1F}" destId="{58DF42F9-2831-41A3-B619-2B6DCEB770B5}" srcOrd="0" destOrd="0" presId="urn:microsoft.com/office/officeart/2005/8/layout/hProcess9"/>
    <dgm:cxn modelId="{8D6E1E98-039F-4CE5-BBAF-A35CF35F2A70}" srcId="{129D2388-B5C1-4BD5-91AF-879F7C2CD175}" destId="{EE06F620-B35E-4889-9B75-52390D790D1E}" srcOrd="5" destOrd="0" parTransId="{13B46BCA-D5B8-4A21-A1ED-378C6DB92BBE}" sibTransId="{EA8FB35D-D5D2-4CA6-979D-180917954D89}"/>
    <dgm:cxn modelId="{1DDA1B42-4395-4242-A07E-0E5AFAE8416F}" srcId="{129D2388-B5C1-4BD5-91AF-879F7C2CD175}" destId="{20BEC746-FF9D-4D0C-938A-F673FE108477}" srcOrd="0" destOrd="0" parTransId="{225D5B92-0461-4B1A-97C6-8D3BBF5CB2D6}" sibTransId="{F96742B9-C82E-40CF-A49B-887BCEFF8E52}"/>
    <dgm:cxn modelId="{B03407EE-EA10-4F1F-9AD5-E1286D08EF57}" type="presOf" srcId="{20BEC746-FF9D-4D0C-938A-F673FE108477}" destId="{A63B638C-79BB-498B-AD22-F802D55C40AF}" srcOrd="0" destOrd="0" presId="urn:microsoft.com/office/officeart/2005/8/layout/hProcess9"/>
    <dgm:cxn modelId="{2988CFA8-400E-4032-AB80-565E5E517267}" type="presOf" srcId="{129D2388-B5C1-4BD5-91AF-879F7C2CD175}" destId="{6947012A-0766-4820-BF55-DE2CBD428285}" srcOrd="0" destOrd="0" presId="urn:microsoft.com/office/officeart/2005/8/layout/hProcess9"/>
    <dgm:cxn modelId="{2ABB9B2B-74F4-47ED-A8B3-3CD238424392}" srcId="{129D2388-B5C1-4BD5-91AF-879F7C2CD175}" destId="{B68A2287-410F-431B-B09D-22AE7D957724}" srcOrd="3" destOrd="0" parTransId="{320D02F5-4675-415A-890A-C9E5345FEA01}" sibTransId="{47F6CF0C-0368-45F5-811B-DE813FA27C88}"/>
    <dgm:cxn modelId="{5D9BB82B-FA1E-4307-98E7-20023A248090}" type="presOf" srcId="{FBF7CF51-2140-4876-8358-7F347A18849B}" destId="{5B598E4D-066D-4401-8B8C-9484988D343C}" srcOrd="0" destOrd="0" presId="urn:microsoft.com/office/officeart/2005/8/layout/hProcess9"/>
    <dgm:cxn modelId="{37CB7596-17CD-499E-B8A9-CD155AFA2B85}" srcId="{129D2388-B5C1-4BD5-91AF-879F7C2CD175}" destId="{BD792179-821B-4554-8468-9CA179566D1F}" srcOrd="1" destOrd="0" parTransId="{5D508622-DFD3-450C-A004-894C6D0BD023}" sibTransId="{B234C852-F35B-4C2B-9272-2FB8B2CA4253}"/>
    <dgm:cxn modelId="{16A9621C-83F7-491C-978E-194C62D5B124}" srcId="{129D2388-B5C1-4BD5-91AF-879F7C2CD175}" destId="{FBF7CF51-2140-4876-8358-7F347A18849B}" srcOrd="2" destOrd="0" parTransId="{22212AB2-1340-4099-B384-51DA7D31186B}" sibTransId="{D361FE73-5CFB-4974-A550-283F28082206}"/>
    <dgm:cxn modelId="{233E2AC7-16CB-4BEE-A5D1-786BEEAE92A9}" type="presOf" srcId="{EE06F620-B35E-4889-9B75-52390D790D1E}" destId="{E6393CDC-3EE3-4331-B65E-EF30279C26D6}" srcOrd="0" destOrd="0" presId="urn:microsoft.com/office/officeart/2005/8/layout/hProcess9"/>
    <dgm:cxn modelId="{8227C9A6-A83D-4EF1-9997-F4CC9BC09807}" type="presOf" srcId="{1E5A1863-30DE-4026-BC61-9F855CCF2108}" destId="{6445F4E1-3F80-4CD2-B702-A8EFCD44B8D3}" srcOrd="0" destOrd="0" presId="urn:microsoft.com/office/officeart/2005/8/layout/hProcess9"/>
    <dgm:cxn modelId="{9DAA9059-47FE-4391-B063-8EB01912C4E2}" type="presOf" srcId="{B68A2287-410F-431B-B09D-22AE7D957724}" destId="{C5F79057-C19B-4D7A-A500-1EBD8CB390F5}" srcOrd="0" destOrd="0" presId="urn:microsoft.com/office/officeart/2005/8/layout/hProcess9"/>
    <dgm:cxn modelId="{4ECFE79E-EB97-45E8-B0ED-71A7A4B9DD67}" type="presParOf" srcId="{6947012A-0766-4820-BF55-DE2CBD428285}" destId="{349C95B3-AC53-46F8-8D40-687A9CD4C909}" srcOrd="0" destOrd="0" presId="urn:microsoft.com/office/officeart/2005/8/layout/hProcess9"/>
    <dgm:cxn modelId="{02B6BBAF-25D9-4907-B215-F3162EB18C1C}" type="presParOf" srcId="{6947012A-0766-4820-BF55-DE2CBD428285}" destId="{6ECC141C-7ACF-4BF4-A99E-B98940667F26}" srcOrd="1" destOrd="0" presId="urn:microsoft.com/office/officeart/2005/8/layout/hProcess9"/>
    <dgm:cxn modelId="{B9C0AD49-EA49-48F6-9568-A8F0FD79819F}" type="presParOf" srcId="{6ECC141C-7ACF-4BF4-A99E-B98940667F26}" destId="{A63B638C-79BB-498B-AD22-F802D55C40AF}" srcOrd="0" destOrd="0" presId="urn:microsoft.com/office/officeart/2005/8/layout/hProcess9"/>
    <dgm:cxn modelId="{EFB61593-32E4-4124-A673-3F18975D7AEB}" type="presParOf" srcId="{6ECC141C-7ACF-4BF4-A99E-B98940667F26}" destId="{87218F5B-EFEE-4B30-8F39-B3B4813FB672}" srcOrd="1" destOrd="0" presId="urn:microsoft.com/office/officeart/2005/8/layout/hProcess9"/>
    <dgm:cxn modelId="{65B942BB-B832-4D69-97D2-DE4E6C8F2178}" type="presParOf" srcId="{6ECC141C-7ACF-4BF4-A99E-B98940667F26}" destId="{58DF42F9-2831-41A3-B619-2B6DCEB770B5}" srcOrd="2" destOrd="0" presId="urn:microsoft.com/office/officeart/2005/8/layout/hProcess9"/>
    <dgm:cxn modelId="{F2126A1C-B3A9-43BC-9116-7C04122B5F2B}" type="presParOf" srcId="{6ECC141C-7ACF-4BF4-A99E-B98940667F26}" destId="{E1091D7E-E948-40BB-B4E8-AE8471E21781}" srcOrd="3" destOrd="0" presId="urn:microsoft.com/office/officeart/2005/8/layout/hProcess9"/>
    <dgm:cxn modelId="{B3206E1F-CFB0-4131-B22D-871D5652CA9F}" type="presParOf" srcId="{6ECC141C-7ACF-4BF4-A99E-B98940667F26}" destId="{5B598E4D-066D-4401-8B8C-9484988D343C}" srcOrd="4" destOrd="0" presId="urn:microsoft.com/office/officeart/2005/8/layout/hProcess9"/>
    <dgm:cxn modelId="{E96FD2FF-442F-4FF6-B27D-A30B99A1C6D0}" type="presParOf" srcId="{6ECC141C-7ACF-4BF4-A99E-B98940667F26}" destId="{0336520F-3741-44A5-AEE8-A9CF3FE474FE}" srcOrd="5" destOrd="0" presId="urn:microsoft.com/office/officeart/2005/8/layout/hProcess9"/>
    <dgm:cxn modelId="{868F7843-D44E-46CE-92C9-C015049CEC23}" type="presParOf" srcId="{6ECC141C-7ACF-4BF4-A99E-B98940667F26}" destId="{C5F79057-C19B-4D7A-A500-1EBD8CB390F5}" srcOrd="6" destOrd="0" presId="urn:microsoft.com/office/officeart/2005/8/layout/hProcess9"/>
    <dgm:cxn modelId="{081A4AD0-D268-493E-9EE2-1D4AD66C7B43}" type="presParOf" srcId="{6ECC141C-7ACF-4BF4-A99E-B98940667F26}" destId="{527A76B0-31B8-4947-97AC-025D5C1EEF71}" srcOrd="7" destOrd="0" presId="urn:microsoft.com/office/officeart/2005/8/layout/hProcess9"/>
    <dgm:cxn modelId="{67F6309A-F04D-49C1-94C3-D4837AA78A04}" type="presParOf" srcId="{6ECC141C-7ACF-4BF4-A99E-B98940667F26}" destId="{6445F4E1-3F80-4CD2-B702-A8EFCD44B8D3}" srcOrd="8" destOrd="0" presId="urn:microsoft.com/office/officeart/2005/8/layout/hProcess9"/>
    <dgm:cxn modelId="{03CBA143-B112-40CC-9E0B-C4656AE159A3}" type="presParOf" srcId="{6ECC141C-7ACF-4BF4-A99E-B98940667F26}" destId="{B2FCF384-AF98-4F2B-914C-9F5D20B8A728}" srcOrd="9" destOrd="0" presId="urn:microsoft.com/office/officeart/2005/8/layout/hProcess9"/>
    <dgm:cxn modelId="{13688B2F-DC1B-4C66-9718-89692B7FB0E1}" type="presParOf" srcId="{6ECC141C-7ACF-4BF4-A99E-B98940667F26}" destId="{E6393CDC-3EE3-4331-B65E-EF30279C26D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F7C37-6370-4F55-B238-22543A4E4D92}">
      <dsp:nvSpPr>
        <dsp:cNvPr id="0" name=""/>
        <dsp:cNvSpPr/>
      </dsp:nvSpPr>
      <dsp:spPr>
        <a:xfrm>
          <a:off x="429168" y="191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Fundada 1964</a:t>
          </a:r>
          <a:endParaRPr lang="es-ES" sz="1400" kern="1200" dirty="0"/>
        </a:p>
      </dsp:txBody>
      <dsp:txXfrm>
        <a:off x="459733" y="32482"/>
        <a:ext cx="1678149" cy="982437"/>
      </dsp:txXfrm>
    </dsp:sp>
    <dsp:sp modelId="{4D6F10E6-1B86-46C4-8FBB-0079F6B2673A}">
      <dsp:nvSpPr>
        <dsp:cNvPr id="0" name=""/>
        <dsp:cNvSpPr/>
      </dsp:nvSpPr>
      <dsp:spPr>
        <a:xfrm>
          <a:off x="2321504" y="308030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2321504" y="394298"/>
        <a:ext cx="258109" cy="258805"/>
      </dsp:txXfrm>
    </dsp:sp>
    <dsp:sp modelId="{7B9A5FF2-2A2A-4FB2-AA8D-2678B690DA6B}">
      <dsp:nvSpPr>
        <dsp:cNvPr id="0" name=""/>
        <dsp:cNvSpPr/>
      </dsp:nvSpPr>
      <dsp:spPr>
        <a:xfrm>
          <a:off x="2864160" y="191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650 mil metros lineales</a:t>
          </a:r>
          <a:endParaRPr lang="es-ES" sz="1400" kern="1200" dirty="0"/>
        </a:p>
      </dsp:txBody>
      <dsp:txXfrm>
        <a:off x="2894725" y="32482"/>
        <a:ext cx="1678149" cy="982437"/>
      </dsp:txXfrm>
    </dsp:sp>
    <dsp:sp modelId="{BCFDC27D-8EF2-41CF-B902-9722A3D1E254}">
      <dsp:nvSpPr>
        <dsp:cNvPr id="0" name=""/>
        <dsp:cNvSpPr/>
      </dsp:nvSpPr>
      <dsp:spPr>
        <a:xfrm>
          <a:off x="4756496" y="308030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4756496" y="394298"/>
        <a:ext cx="258109" cy="258805"/>
      </dsp:txXfrm>
    </dsp:sp>
    <dsp:sp modelId="{54C8A25F-6C4B-40DF-BEC3-D3698727F726}">
      <dsp:nvSpPr>
        <dsp:cNvPr id="0" name=""/>
        <dsp:cNvSpPr/>
      </dsp:nvSpPr>
      <dsp:spPr>
        <a:xfrm>
          <a:off x="5299151" y="191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Capacidad de Producción 1´280 000</a:t>
          </a:r>
          <a:endParaRPr lang="es-ES" sz="1400" kern="1200" dirty="0"/>
        </a:p>
      </dsp:txBody>
      <dsp:txXfrm>
        <a:off x="5329716" y="32482"/>
        <a:ext cx="1678149" cy="982437"/>
      </dsp:txXfrm>
    </dsp:sp>
    <dsp:sp modelId="{E4E824E6-8F95-4ADD-9079-BE73D5F71671}">
      <dsp:nvSpPr>
        <dsp:cNvPr id="0" name=""/>
        <dsp:cNvSpPr/>
      </dsp:nvSpPr>
      <dsp:spPr>
        <a:xfrm rot="5400000">
          <a:off x="5984428" y="1167235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-5400000">
        <a:off x="6039389" y="1198542"/>
        <a:ext cx="258805" cy="258109"/>
      </dsp:txXfrm>
    </dsp:sp>
    <dsp:sp modelId="{7F048D39-9C04-4ED1-A7F7-5F2DB106D7A7}">
      <dsp:nvSpPr>
        <dsp:cNvPr id="0" name=""/>
        <dsp:cNvSpPr/>
      </dsp:nvSpPr>
      <dsp:spPr>
        <a:xfrm>
          <a:off x="5299151" y="174119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25%-Exportación</a:t>
          </a:r>
          <a:endParaRPr lang="es-ES" sz="1400" kern="1200" dirty="0"/>
        </a:p>
      </dsp:txBody>
      <dsp:txXfrm>
        <a:off x="5329716" y="1771762"/>
        <a:ext cx="1678149" cy="982437"/>
      </dsp:txXfrm>
    </dsp:sp>
    <dsp:sp modelId="{69D5CD68-DC6D-449F-AE5B-5A56AA1B038D}">
      <dsp:nvSpPr>
        <dsp:cNvPr id="0" name=""/>
        <dsp:cNvSpPr/>
      </dsp:nvSpPr>
      <dsp:spPr>
        <a:xfrm rot="10800000">
          <a:off x="4777367" y="2047310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0800000">
        <a:off x="4887985" y="2133578"/>
        <a:ext cx="258109" cy="258805"/>
      </dsp:txXfrm>
    </dsp:sp>
    <dsp:sp modelId="{1399AAC2-3602-4900-8D02-80DC0A273076}">
      <dsp:nvSpPr>
        <dsp:cNvPr id="0" name=""/>
        <dsp:cNvSpPr/>
      </dsp:nvSpPr>
      <dsp:spPr>
        <a:xfrm>
          <a:off x="2864160" y="174119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Ventas $67 mil</a:t>
          </a:r>
          <a:endParaRPr lang="es-ES" sz="1400" kern="1200" dirty="0"/>
        </a:p>
      </dsp:txBody>
      <dsp:txXfrm>
        <a:off x="2894725" y="1771762"/>
        <a:ext cx="1678149" cy="982437"/>
      </dsp:txXfrm>
    </dsp:sp>
    <dsp:sp modelId="{47D4A9EF-5FDC-40DB-9F74-362688F8F813}">
      <dsp:nvSpPr>
        <dsp:cNvPr id="0" name=""/>
        <dsp:cNvSpPr/>
      </dsp:nvSpPr>
      <dsp:spPr>
        <a:xfrm rot="10800000">
          <a:off x="2342376" y="2047310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0800000">
        <a:off x="2452994" y="2133578"/>
        <a:ext cx="258109" cy="258805"/>
      </dsp:txXfrm>
    </dsp:sp>
    <dsp:sp modelId="{D2BD00EB-904B-4495-8B47-FBD51CCD7D59}">
      <dsp:nvSpPr>
        <dsp:cNvPr id="0" name=""/>
        <dsp:cNvSpPr/>
      </dsp:nvSpPr>
      <dsp:spPr>
        <a:xfrm>
          <a:off x="429168" y="174119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3-4 semanas de Producción</a:t>
          </a:r>
          <a:endParaRPr lang="es-ES" sz="1400" kern="1200" dirty="0"/>
        </a:p>
      </dsp:txBody>
      <dsp:txXfrm>
        <a:off x="459733" y="1771762"/>
        <a:ext cx="1678149" cy="982437"/>
      </dsp:txXfrm>
    </dsp:sp>
    <dsp:sp modelId="{58CD0860-2999-4900-83A4-3CACF48CDB67}">
      <dsp:nvSpPr>
        <dsp:cNvPr id="0" name=""/>
        <dsp:cNvSpPr/>
      </dsp:nvSpPr>
      <dsp:spPr>
        <a:xfrm rot="5400000">
          <a:off x="1114444" y="2906515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-5400000">
        <a:off x="1169405" y="2937822"/>
        <a:ext cx="258805" cy="258109"/>
      </dsp:txXfrm>
    </dsp:sp>
    <dsp:sp modelId="{F987BE4C-A1CF-4B80-98D3-3B8E0BE461E7}">
      <dsp:nvSpPr>
        <dsp:cNvPr id="0" name=""/>
        <dsp:cNvSpPr/>
      </dsp:nvSpPr>
      <dsp:spPr>
        <a:xfrm>
          <a:off x="429168" y="348047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dirty="0" smtClean="0"/>
            <a:t>Producción de Telas de Poliéster-Producción de Telas de Algodón y mezclas</a:t>
          </a:r>
          <a:endParaRPr lang="es-ES" sz="1400" b="0" i="0" kern="1200" dirty="0"/>
        </a:p>
      </dsp:txBody>
      <dsp:txXfrm>
        <a:off x="459733" y="3511042"/>
        <a:ext cx="1678149" cy="982437"/>
      </dsp:txXfrm>
    </dsp:sp>
    <dsp:sp modelId="{9C604987-FB01-45C5-83E2-643DC319EE53}">
      <dsp:nvSpPr>
        <dsp:cNvPr id="0" name=""/>
        <dsp:cNvSpPr/>
      </dsp:nvSpPr>
      <dsp:spPr>
        <a:xfrm>
          <a:off x="2321504" y="3786590"/>
          <a:ext cx="368727" cy="4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2321504" y="3872858"/>
        <a:ext cx="258109" cy="258805"/>
      </dsp:txXfrm>
    </dsp:sp>
    <dsp:sp modelId="{601AFA0A-CA5B-468A-AB2C-71F6922A3671}">
      <dsp:nvSpPr>
        <dsp:cNvPr id="0" name=""/>
        <dsp:cNvSpPr/>
      </dsp:nvSpPr>
      <dsp:spPr>
        <a:xfrm>
          <a:off x="2864160" y="3480477"/>
          <a:ext cx="1739279" cy="1043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i="0" kern="1200" dirty="0" smtClean="0"/>
            <a:t>280 empleados</a:t>
          </a:r>
          <a:endParaRPr lang="es-ES" sz="1400" b="0" i="0" kern="1200" dirty="0"/>
        </a:p>
      </dsp:txBody>
      <dsp:txXfrm>
        <a:off x="2894725" y="3511042"/>
        <a:ext cx="1678149" cy="9824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1732A-060B-451A-938F-ADB62722021F}">
      <dsp:nvSpPr>
        <dsp:cNvPr id="0" name=""/>
        <dsp:cNvSpPr/>
      </dsp:nvSpPr>
      <dsp:spPr>
        <a:xfrm>
          <a:off x="1506" y="1008110"/>
          <a:ext cx="3213483" cy="27363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“Somos una empresa productora de telas inteligentes, diseñadas con diferentes acabados para el área de trabajo. Queremos proporcionar satisfacción total a los distribuidores y confeccionistas del Ecuador, ofreciendo calidad, profesionalismo y honestidad, en nuestros procesos”</a:t>
          </a:r>
          <a:endParaRPr lang="es-EC" sz="1700" kern="1200" dirty="0"/>
        </a:p>
      </dsp:txBody>
      <dsp:txXfrm>
        <a:off x="81650" y="1088254"/>
        <a:ext cx="3053195" cy="2576018"/>
      </dsp:txXfrm>
    </dsp:sp>
    <dsp:sp modelId="{5DB5A685-69A2-44C4-83C3-C17FDC62AD3F}">
      <dsp:nvSpPr>
        <dsp:cNvPr id="0" name=""/>
        <dsp:cNvSpPr/>
      </dsp:nvSpPr>
      <dsp:spPr>
        <a:xfrm>
          <a:off x="3497776" y="1977792"/>
          <a:ext cx="681258" cy="79694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3497776" y="2137181"/>
        <a:ext cx="476881" cy="478165"/>
      </dsp:txXfrm>
    </dsp:sp>
    <dsp:sp modelId="{F75C0F52-BE50-4658-A8BC-CA8213151E99}">
      <dsp:nvSpPr>
        <dsp:cNvPr id="0" name=""/>
        <dsp:cNvSpPr/>
      </dsp:nvSpPr>
      <dsp:spPr>
        <a:xfrm>
          <a:off x="4500383" y="1008110"/>
          <a:ext cx="3213483" cy="27363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“Para el año 2016, seremos la mejor empresa productora de telas inteligentes para el área de trabajo en el mercado nacional, gracias a nuestro mejoramiento continuo y excelencia en servicio al cliente”</a:t>
          </a:r>
          <a:endParaRPr lang="es-EC" sz="1700" kern="1200" dirty="0"/>
        </a:p>
      </dsp:txBody>
      <dsp:txXfrm>
        <a:off x="4580527" y="1088254"/>
        <a:ext cx="3053195" cy="2576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8DF14-D6B7-477E-8567-DC888272B044}">
      <dsp:nvSpPr>
        <dsp:cNvPr id="0" name=""/>
        <dsp:cNvSpPr/>
      </dsp:nvSpPr>
      <dsp:spPr>
        <a:xfrm>
          <a:off x="2004" y="924976"/>
          <a:ext cx="2010809" cy="80432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Recepción y Administración de Materia Prima</a:t>
          </a:r>
          <a:endParaRPr lang="es-EC" sz="1500" kern="1200" dirty="0"/>
        </a:p>
      </dsp:txBody>
      <dsp:txXfrm>
        <a:off x="2004" y="924976"/>
        <a:ext cx="1809728" cy="804323"/>
      </dsp:txXfrm>
    </dsp:sp>
    <dsp:sp modelId="{A18F0641-D63C-4C0E-8459-21BD68DF3E96}">
      <dsp:nvSpPr>
        <dsp:cNvPr id="0" name=""/>
        <dsp:cNvSpPr/>
      </dsp:nvSpPr>
      <dsp:spPr>
        <a:xfrm>
          <a:off x="1610651" y="924976"/>
          <a:ext cx="2010809" cy="804323"/>
        </a:xfrm>
        <a:prstGeom prst="chevron">
          <a:avLst/>
        </a:prstGeom>
        <a:gradFill rotWithShape="0">
          <a:gsLst>
            <a:gs pos="0">
              <a:schemeClr val="accent5">
                <a:hueOff val="3479907"/>
                <a:satOff val="-8347"/>
                <a:lumOff val="654"/>
                <a:alphaOff val="0"/>
                <a:tint val="35000"/>
                <a:satMod val="253000"/>
              </a:schemeClr>
            </a:gs>
            <a:gs pos="50000">
              <a:schemeClr val="accent5">
                <a:hueOff val="3479907"/>
                <a:satOff val="-8347"/>
                <a:lumOff val="654"/>
                <a:alphaOff val="0"/>
                <a:tint val="42000"/>
                <a:satMod val="255000"/>
              </a:schemeClr>
            </a:gs>
            <a:gs pos="97000">
              <a:schemeClr val="accent5">
                <a:hueOff val="3479907"/>
                <a:satOff val="-8347"/>
                <a:lumOff val="654"/>
                <a:alphaOff val="0"/>
                <a:tint val="53000"/>
                <a:satMod val="260000"/>
              </a:schemeClr>
            </a:gs>
            <a:gs pos="100000">
              <a:schemeClr val="accent5">
                <a:hueOff val="3479907"/>
                <a:satOff val="-8347"/>
                <a:lumOff val="65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Producción de Telas</a:t>
          </a:r>
          <a:endParaRPr lang="es-EC" sz="1500" kern="1200" dirty="0"/>
        </a:p>
      </dsp:txBody>
      <dsp:txXfrm>
        <a:off x="2012813" y="924976"/>
        <a:ext cx="1206486" cy="804323"/>
      </dsp:txXfrm>
    </dsp:sp>
    <dsp:sp modelId="{0BCF2B6A-52E3-497E-AC2A-A9655ACB877C}">
      <dsp:nvSpPr>
        <dsp:cNvPr id="0" name=""/>
        <dsp:cNvSpPr/>
      </dsp:nvSpPr>
      <dsp:spPr>
        <a:xfrm>
          <a:off x="3219299" y="924976"/>
          <a:ext cx="2010809" cy="804323"/>
        </a:xfrm>
        <a:prstGeom prst="chevron">
          <a:avLst/>
        </a:prstGeom>
        <a:gradFill rotWithShape="0">
          <a:gsLst>
            <a:gs pos="0">
              <a:schemeClr val="accent5">
                <a:hueOff val="6959815"/>
                <a:satOff val="-16693"/>
                <a:lumOff val="1307"/>
                <a:alphaOff val="0"/>
                <a:tint val="35000"/>
                <a:satMod val="253000"/>
              </a:schemeClr>
            </a:gs>
            <a:gs pos="50000">
              <a:schemeClr val="accent5">
                <a:hueOff val="6959815"/>
                <a:satOff val="-16693"/>
                <a:lumOff val="1307"/>
                <a:alphaOff val="0"/>
                <a:tint val="42000"/>
                <a:satMod val="255000"/>
              </a:schemeClr>
            </a:gs>
            <a:gs pos="97000">
              <a:schemeClr val="accent5">
                <a:hueOff val="6959815"/>
                <a:satOff val="-16693"/>
                <a:lumOff val="1307"/>
                <a:alphaOff val="0"/>
                <a:tint val="53000"/>
                <a:satMod val="260000"/>
              </a:schemeClr>
            </a:gs>
            <a:gs pos="100000">
              <a:schemeClr val="accent5">
                <a:hueOff val="6959815"/>
                <a:satOff val="-16693"/>
                <a:lumOff val="130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Marketing y ventas</a:t>
          </a:r>
          <a:endParaRPr lang="es-EC" sz="1500" kern="1200" dirty="0"/>
        </a:p>
      </dsp:txBody>
      <dsp:txXfrm>
        <a:off x="3621461" y="924976"/>
        <a:ext cx="1206486" cy="804323"/>
      </dsp:txXfrm>
    </dsp:sp>
    <dsp:sp modelId="{35D66EE2-FACA-47D6-92DC-92314F7262CE}">
      <dsp:nvSpPr>
        <dsp:cNvPr id="0" name=""/>
        <dsp:cNvSpPr/>
      </dsp:nvSpPr>
      <dsp:spPr>
        <a:xfrm>
          <a:off x="4827946" y="924976"/>
          <a:ext cx="2010809" cy="804323"/>
        </a:xfrm>
        <a:prstGeom prst="chevron">
          <a:avLst/>
        </a:prstGeom>
        <a:gradFill rotWithShape="0">
          <a:gsLst>
            <a:gs pos="0">
              <a:schemeClr val="accent5">
                <a:hueOff val="10439722"/>
                <a:satOff val="-25040"/>
                <a:lumOff val="1961"/>
                <a:alphaOff val="0"/>
                <a:tint val="35000"/>
                <a:satMod val="253000"/>
              </a:schemeClr>
            </a:gs>
            <a:gs pos="50000">
              <a:schemeClr val="accent5">
                <a:hueOff val="10439722"/>
                <a:satOff val="-25040"/>
                <a:lumOff val="1961"/>
                <a:alphaOff val="0"/>
                <a:tint val="42000"/>
                <a:satMod val="255000"/>
              </a:schemeClr>
            </a:gs>
            <a:gs pos="97000">
              <a:schemeClr val="accent5">
                <a:hueOff val="10439722"/>
                <a:satOff val="-25040"/>
                <a:lumOff val="1961"/>
                <a:alphaOff val="0"/>
                <a:tint val="53000"/>
                <a:satMod val="260000"/>
              </a:schemeClr>
            </a:gs>
            <a:gs pos="100000">
              <a:schemeClr val="accent5">
                <a:hueOff val="10439722"/>
                <a:satOff val="-25040"/>
                <a:lumOff val="196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Distribución y Exportaciones</a:t>
          </a:r>
          <a:endParaRPr lang="es-EC" sz="1500" kern="1200" dirty="0"/>
        </a:p>
      </dsp:txBody>
      <dsp:txXfrm>
        <a:off x="5230108" y="924976"/>
        <a:ext cx="1206486" cy="8043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0E42F-C483-40CB-A210-E0F403AD3ACA}">
      <dsp:nvSpPr>
        <dsp:cNvPr id="0" name=""/>
        <dsp:cNvSpPr/>
      </dsp:nvSpPr>
      <dsp:spPr>
        <a:xfrm>
          <a:off x="3173" y="957710"/>
          <a:ext cx="1847138" cy="73885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Recepción y Administración de Materia Prima</a:t>
          </a:r>
          <a:endParaRPr lang="es-EC" sz="1300" kern="1200" dirty="0"/>
        </a:p>
      </dsp:txBody>
      <dsp:txXfrm>
        <a:off x="372601" y="957710"/>
        <a:ext cx="1108283" cy="738855"/>
      </dsp:txXfrm>
    </dsp:sp>
    <dsp:sp modelId="{35E77DEE-6EEA-414C-AAA9-B4D23F6DA2C8}">
      <dsp:nvSpPr>
        <dsp:cNvPr id="0" name=""/>
        <dsp:cNvSpPr/>
      </dsp:nvSpPr>
      <dsp:spPr>
        <a:xfrm>
          <a:off x="1665598" y="957710"/>
          <a:ext cx="1847138" cy="738855"/>
        </a:xfrm>
        <a:prstGeom prst="chevron">
          <a:avLst/>
        </a:prstGeom>
        <a:gradFill rotWithShape="0">
          <a:gsLst>
            <a:gs pos="0">
              <a:schemeClr val="accent4">
                <a:hueOff val="419994"/>
                <a:satOff val="6467"/>
                <a:lumOff val="-1046"/>
                <a:alphaOff val="0"/>
                <a:tint val="35000"/>
                <a:satMod val="253000"/>
              </a:schemeClr>
            </a:gs>
            <a:gs pos="50000">
              <a:schemeClr val="accent4">
                <a:hueOff val="419994"/>
                <a:satOff val="6467"/>
                <a:lumOff val="-1046"/>
                <a:alphaOff val="0"/>
                <a:tint val="42000"/>
                <a:satMod val="255000"/>
              </a:schemeClr>
            </a:gs>
            <a:gs pos="97000">
              <a:schemeClr val="accent4">
                <a:hueOff val="419994"/>
                <a:satOff val="6467"/>
                <a:lumOff val="-1046"/>
                <a:alphaOff val="0"/>
                <a:tint val="53000"/>
                <a:satMod val="260000"/>
              </a:schemeClr>
            </a:gs>
            <a:gs pos="100000">
              <a:schemeClr val="accent4">
                <a:hueOff val="419994"/>
                <a:satOff val="6467"/>
                <a:lumOff val="-104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Producción de Telas</a:t>
          </a:r>
          <a:endParaRPr lang="es-EC" sz="1300" kern="1200" dirty="0"/>
        </a:p>
      </dsp:txBody>
      <dsp:txXfrm>
        <a:off x="2035026" y="957710"/>
        <a:ext cx="1108283" cy="738855"/>
      </dsp:txXfrm>
    </dsp:sp>
    <dsp:sp modelId="{C328CEBF-6CFA-4E16-9CA6-7EBE3EE06FBA}">
      <dsp:nvSpPr>
        <dsp:cNvPr id="0" name=""/>
        <dsp:cNvSpPr/>
      </dsp:nvSpPr>
      <dsp:spPr>
        <a:xfrm>
          <a:off x="3328023" y="957710"/>
          <a:ext cx="1847138" cy="738855"/>
        </a:xfrm>
        <a:prstGeom prst="chevron">
          <a:avLst/>
        </a:prstGeom>
        <a:gradFill rotWithShape="0">
          <a:gsLst>
            <a:gs pos="0">
              <a:schemeClr val="accent4">
                <a:hueOff val="839988"/>
                <a:satOff val="12935"/>
                <a:lumOff val="-2091"/>
                <a:alphaOff val="0"/>
                <a:tint val="35000"/>
                <a:satMod val="253000"/>
              </a:schemeClr>
            </a:gs>
            <a:gs pos="50000">
              <a:schemeClr val="accent4">
                <a:hueOff val="839988"/>
                <a:satOff val="12935"/>
                <a:lumOff val="-2091"/>
                <a:alphaOff val="0"/>
                <a:tint val="42000"/>
                <a:satMod val="255000"/>
              </a:schemeClr>
            </a:gs>
            <a:gs pos="97000">
              <a:schemeClr val="accent4">
                <a:hueOff val="839988"/>
                <a:satOff val="12935"/>
                <a:lumOff val="-2091"/>
                <a:alphaOff val="0"/>
                <a:tint val="53000"/>
                <a:satMod val="260000"/>
              </a:schemeClr>
            </a:gs>
            <a:gs pos="100000">
              <a:schemeClr val="accent4">
                <a:hueOff val="839988"/>
                <a:satOff val="12935"/>
                <a:lumOff val="-209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Marketing y ventas</a:t>
          </a:r>
          <a:endParaRPr lang="es-EC" sz="1300" kern="1200" dirty="0"/>
        </a:p>
      </dsp:txBody>
      <dsp:txXfrm>
        <a:off x="3697451" y="957710"/>
        <a:ext cx="1108283" cy="738855"/>
      </dsp:txXfrm>
    </dsp:sp>
    <dsp:sp modelId="{C21E17E8-FB7A-4742-9B8F-95124F1814FD}">
      <dsp:nvSpPr>
        <dsp:cNvPr id="0" name=""/>
        <dsp:cNvSpPr/>
      </dsp:nvSpPr>
      <dsp:spPr>
        <a:xfrm>
          <a:off x="4990447" y="957710"/>
          <a:ext cx="1847138" cy="738855"/>
        </a:xfrm>
        <a:prstGeom prst="chevron">
          <a:avLst/>
        </a:prstGeom>
        <a:gradFill rotWithShape="0">
          <a:gsLst>
            <a:gs pos="0">
              <a:schemeClr val="accent4">
                <a:hueOff val="1259982"/>
                <a:satOff val="19402"/>
                <a:lumOff val="-3137"/>
                <a:alphaOff val="0"/>
                <a:tint val="35000"/>
                <a:satMod val="253000"/>
              </a:schemeClr>
            </a:gs>
            <a:gs pos="50000">
              <a:schemeClr val="accent4">
                <a:hueOff val="1259982"/>
                <a:satOff val="19402"/>
                <a:lumOff val="-3137"/>
                <a:alphaOff val="0"/>
                <a:tint val="42000"/>
                <a:satMod val="255000"/>
              </a:schemeClr>
            </a:gs>
            <a:gs pos="97000">
              <a:schemeClr val="accent4">
                <a:hueOff val="1259982"/>
                <a:satOff val="19402"/>
                <a:lumOff val="-3137"/>
                <a:alphaOff val="0"/>
                <a:tint val="53000"/>
                <a:satMod val="260000"/>
              </a:schemeClr>
            </a:gs>
            <a:gs pos="100000">
              <a:schemeClr val="accent4">
                <a:hueOff val="1259982"/>
                <a:satOff val="19402"/>
                <a:lumOff val="-313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Distribución y Exportaciones</a:t>
          </a:r>
          <a:endParaRPr lang="es-EC" sz="1300" kern="1200" dirty="0"/>
        </a:p>
      </dsp:txBody>
      <dsp:txXfrm>
        <a:off x="5359875" y="957710"/>
        <a:ext cx="1108283" cy="7388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98A10-EAE7-43F7-B862-95DA3D821C2D}">
      <dsp:nvSpPr>
        <dsp:cNvPr id="0" name=""/>
        <dsp:cNvSpPr/>
      </dsp:nvSpPr>
      <dsp:spPr>
        <a:xfrm>
          <a:off x="156257" y="873638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Actualmente la empresa no posee un manual de procesos, por ende, los empleados cumplen sus funciones empíricamente.</a:t>
          </a:r>
          <a:endParaRPr lang="es-EC" sz="1500" kern="1200" dirty="0"/>
        </a:p>
      </dsp:txBody>
      <dsp:txXfrm>
        <a:off x="156257" y="873638"/>
        <a:ext cx="3738835" cy="1168386"/>
      </dsp:txXfrm>
    </dsp:sp>
    <dsp:sp modelId="{67AB4270-6777-4019-ABEA-20444977DE63}">
      <dsp:nvSpPr>
        <dsp:cNvPr id="0" name=""/>
        <dsp:cNvSpPr/>
      </dsp:nvSpPr>
      <dsp:spPr>
        <a:xfrm>
          <a:off x="472" y="704871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B759C-C137-4C5C-A27B-E61746072EDD}">
      <dsp:nvSpPr>
        <dsp:cNvPr id="0" name=""/>
        <dsp:cNvSpPr/>
      </dsp:nvSpPr>
      <dsp:spPr>
        <a:xfrm>
          <a:off x="4325587" y="873638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empresa no cuenta con un direccionamiento estratégico definido.</a:t>
          </a:r>
          <a:endParaRPr lang="es-EC" sz="1500" kern="1200" dirty="0"/>
        </a:p>
      </dsp:txBody>
      <dsp:txXfrm>
        <a:off x="4325587" y="873638"/>
        <a:ext cx="3738835" cy="1168386"/>
      </dsp:txXfrm>
    </dsp:sp>
    <dsp:sp modelId="{AD1102B4-6D45-4E2F-B5B4-C002C1AA3FCE}">
      <dsp:nvSpPr>
        <dsp:cNvPr id="0" name=""/>
        <dsp:cNvSpPr/>
      </dsp:nvSpPr>
      <dsp:spPr>
        <a:xfrm>
          <a:off x="4169802" y="704871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56B3C-E89A-4D8D-8D70-9F7E5CB4DD08}">
      <dsp:nvSpPr>
        <dsp:cNvPr id="0" name=""/>
        <dsp:cNvSpPr/>
      </dsp:nvSpPr>
      <dsp:spPr>
        <a:xfrm>
          <a:off x="156257" y="2344506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gran generador de problemas es la falta de comunicación interna.</a:t>
          </a:r>
          <a:endParaRPr lang="es-EC" sz="1500" kern="1200" dirty="0"/>
        </a:p>
      </dsp:txBody>
      <dsp:txXfrm>
        <a:off x="156257" y="2344506"/>
        <a:ext cx="3738835" cy="1168386"/>
      </dsp:txXfrm>
    </dsp:sp>
    <dsp:sp modelId="{9E246F1D-D38F-4734-AAD6-927023A500CC}">
      <dsp:nvSpPr>
        <dsp:cNvPr id="0" name=""/>
        <dsp:cNvSpPr/>
      </dsp:nvSpPr>
      <dsp:spPr>
        <a:xfrm>
          <a:off x="472" y="2175739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14FE5-5A96-49CF-B25B-5AF90CBA7BAE}">
      <dsp:nvSpPr>
        <dsp:cNvPr id="0" name=""/>
        <dsp:cNvSpPr/>
      </dsp:nvSpPr>
      <dsp:spPr>
        <a:xfrm>
          <a:off x="4325587" y="2344506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 diagramo la mayoría de los procesos relacionados con el departamento de ventas.</a:t>
          </a:r>
          <a:endParaRPr lang="es-EC" sz="1500" kern="1200" dirty="0"/>
        </a:p>
      </dsp:txBody>
      <dsp:txXfrm>
        <a:off x="4325587" y="2344506"/>
        <a:ext cx="3738835" cy="1168386"/>
      </dsp:txXfrm>
    </dsp:sp>
    <dsp:sp modelId="{5DF0C9EE-4798-4FB1-A907-A9C94B912CAF}">
      <dsp:nvSpPr>
        <dsp:cNvPr id="0" name=""/>
        <dsp:cNvSpPr/>
      </dsp:nvSpPr>
      <dsp:spPr>
        <a:xfrm>
          <a:off x="4169802" y="2175739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2BA3-D249-4ED6-90AD-726530B0E1C9}">
      <dsp:nvSpPr>
        <dsp:cNvPr id="0" name=""/>
        <dsp:cNvSpPr/>
      </dsp:nvSpPr>
      <dsp:spPr>
        <a:xfrm>
          <a:off x="156257" y="3815374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 la empresa miden ciertos procesos como servicio al cliente y cobranzas, se propuso índices de desempeño para todos los procesos.</a:t>
          </a:r>
          <a:endParaRPr lang="es-EC" sz="1500" kern="1200" dirty="0"/>
        </a:p>
      </dsp:txBody>
      <dsp:txXfrm>
        <a:off x="156257" y="3815374"/>
        <a:ext cx="3738835" cy="1168386"/>
      </dsp:txXfrm>
    </dsp:sp>
    <dsp:sp modelId="{9E16A743-E71D-413E-B383-F1846511C1BF}">
      <dsp:nvSpPr>
        <dsp:cNvPr id="0" name=""/>
        <dsp:cNvSpPr/>
      </dsp:nvSpPr>
      <dsp:spPr>
        <a:xfrm>
          <a:off x="472" y="3646607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11D76-3D98-47FB-9D38-2C0EC1520447}">
      <dsp:nvSpPr>
        <dsp:cNvPr id="0" name=""/>
        <dsp:cNvSpPr/>
      </dsp:nvSpPr>
      <dsp:spPr>
        <a:xfrm>
          <a:off x="4325587" y="3815374"/>
          <a:ext cx="3738835" cy="11683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8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 ha diseñado el manual de procesos, con la finalidad de reducir los problemas.</a:t>
          </a:r>
          <a:endParaRPr lang="es-EC" sz="1500" kern="1200" dirty="0"/>
        </a:p>
      </dsp:txBody>
      <dsp:txXfrm>
        <a:off x="4325587" y="3815374"/>
        <a:ext cx="3738835" cy="1168386"/>
      </dsp:txXfrm>
    </dsp:sp>
    <dsp:sp modelId="{6D190C54-0104-46E6-A5B8-E426247B9602}">
      <dsp:nvSpPr>
        <dsp:cNvPr id="0" name=""/>
        <dsp:cNvSpPr/>
      </dsp:nvSpPr>
      <dsp:spPr>
        <a:xfrm>
          <a:off x="4169802" y="3646607"/>
          <a:ext cx="817870" cy="122680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A1685-9E19-4AAB-AA60-918E14B77EE5}">
      <dsp:nvSpPr>
        <dsp:cNvPr id="0" name=""/>
        <dsp:cNvSpPr/>
      </dsp:nvSpPr>
      <dsp:spPr>
        <a:xfrm>
          <a:off x="243142" y="1093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Implementar lo definido en el manual de procesos.</a:t>
          </a:r>
          <a:endParaRPr lang="es-EC" sz="1400" kern="1200" dirty="0"/>
        </a:p>
      </dsp:txBody>
      <dsp:txXfrm>
        <a:off x="275574" y="33525"/>
        <a:ext cx="1780679" cy="1042461"/>
      </dsp:txXfrm>
    </dsp:sp>
    <dsp:sp modelId="{DA028141-39DD-4735-9F07-A4D5874E668D}">
      <dsp:nvSpPr>
        <dsp:cNvPr id="0" name=""/>
        <dsp:cNvSpPr/>
      </dsp:nvSpPr>
      <dsp:spPr>
        <a:xfrm>
          <a:off x="2251093" y="325909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2251093" y="417448"/>
        <a:ext cx="273879" cy="274616"/>
      </dsp:txXfrm>
    </dsp:sp>
    <dsp:sp modelId="{8C7B1E80-2B65-448E-9C89-4979C385AFDA}">
      <dsp:nvSpPr>
        <dsp:cNvPr id="0" name=""/>
        <dsp:cNvSpPr/>
      </dsp:nvSpPr>
      <dsp:spPr>
        <a:xfrm>
          <a:off x="2826903" y="1093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Realizar le manual de procesos para toda la empresa con el fin de alcanzar la calidad total.</a:t>
          </a:r>
          <a:endParaRPr lang="es-EC" sz="1400" kern="1200" dirty="0"/>
        </a:p>
      </dsp:txBody>
      <dsp:txXfrm>
        <a:off x="2859335" y="33525"/>
        <a:ext cx="1780679" cy="1042461"/>
      </dsp:txXfrm>
    </dsp:sp>
    <dsp:sp modelId="{81E4A120-20B3-49CF-871E-524CF8EB0E8A}">
      <dsp:nvSpPr>
        <dsp:cNvPr id="0" name=""/>
        <dsp:cNvSpPr/>
      </dsp:nvSpPr>
      <dsp:spPr>
        <a:xfrm>
          <a:off x="4834854" y="325909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4834854" y="417448"/>
        <a:ext cx="273879" cy="274616"/>
      </dsp:txXfrm>
    </dsp:sp>
    <dsp:sp modelId="{677A477B-A6A5-4A87-9B45-4510D9284C66}">
      <dsp:nvSpPr>
        <dsp:cNvPr id="0" name=""/>
        <dsp:cNvSpPr/>
      </dsp:nvSpPr>
      <dsp:spPr>
        <a:xfrm>
          <a:off x="5410663" y="1093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realizar un manual de funciones.</a:t>
          </a:r>
          <a:endParaRPr lang="es-EC" sz="1400" kern="1200" dirty="0"/>
        </a:p>
      </dsp:txBody>
      <dsp:txXfrm>
        <a:off x="5443095" y="33525"/>
        <a:ext cx="1780679" cy="1042461"/>
      </dsp:txXfrm>
    </dsp:sp>
    <dsp:sp modelId="{B5D2FA76-2A3D-49B7-A1EB-16E8D4225F77}">
      <dsp:nvSpPr>
        <dsp:cNvPr id="0" name=""/>
        <dsp:cNvSpPr/>
      </dsp:nvSpPr>
      <dsp:spPr>
        <a:xfrm rot="5400000">
          <a:off x="6137807" y="1237607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 rot="-5400000">
        <a:off x="6196127" y="1270826"/>
        <a:ext cx="274616" cy="273879"/>
      </dsp:txXfrm>
    </dsp:sp>
    <dsp:sp modelId="{C2F687CE-A099-4552-A57E-6E8F19E75DD1}">
      <dsp:nvSpPr>
        <dsp:cNvPr id="0" name=""/>
        <dsp:cNvSpPr/>
      </dsp:nvSpPr>
      <dsp:spPr>
        <a:xfrm>
          <a:off x="5410663" y="1846637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Mejorar los canales de comunicación entre Proveedores y clientes.</a:t>
          </a:r>
          <a:endParaRPr lang="es-EC" sz="1400" kern="1200" dirty="0"/>
        </a:p>
      </dsp:txBody>
      <dsp:txXfrm>
        <a:off x="5443095" y="1879069"/>
        <a:ext cx="1780679" cy="1042461"/>
      </dsp:txXfrm>
    </dsp:sp>
    <dsp:sp modelId="{0172C0CE-B132-41EF-AC87-B7C9993AA16B}">
      <dsp:nvSpPr>
        <dsp:cNvPr id="0" name=""/>
        <dsp:cNvSpPr/>
      </dsp:nvSpPr>
      <dsp:spPr>
        <a:xfrm rot="10800000">
          <a:off x="4857000" y="2171452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 rot="10800000">
        <a:off x="4974376" y="2262991"/>
        <a:ext cx="273879" cy="274616"/>
      </dsp:txXfrm>
    </dsp:sp>
    <dsp:sp modelId="{8E8AEF40-C0B8-4D79-A478-03AA4225BDB9}">
      <dsp:nvSpPr>
        <dsp:cNvPr id="0" name=""/>
        <dsp:cNvSpPr/>
      </dsp:nvSpPr>
      <dsp:spPr>
        <a:xfrm>
          <a:off x="2826903" y="1846637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Dar capacitación </a:t>
          </a:r>
          <a:r>
            <a:rPr lang="es-EC" sz="1400" kern="1200" dirty="0" err="1" smtClean="0"/>
            <a:t>contínua</a:t>
          </a:r>
          <a:r>
            <a:rPr lang="es-EC" sz="1400" kern="1200" dirty="0" smtClean="0"/>
            <a:t> con el fin de tener personal calificado.</a:t>
          </a:r>
          <a:endParaRPr lang="es-EC" sz="1400" kern="1200" dirty="0"/>
        </a:p>
      </dsp:txBody>
      <dsp:txXfrm>
        <a:off x="2859335" y="1879069"/>
        <a:ext cx="1780679" cy="1042461"/>
      </dsp:txXfrm>
    </dsp:sp>
    <dsp:sp modelId="{617055C7-301E-4CF9-BAD4-056597B2F2EB}">
      <dsp:nvSpPr>
        <dsp:cNvPr id="0" name=""/>
        <dsp:cNvSpPr/>
      </dsp:nvSpPr>
      <dsp:spPr>
        <a:xfrm rot="10800000">
          <a:off x="2273240" y="2171452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 rot="10800000">
        <a:off x="2390616" y="2262991"/>
        <a:ext cx="273879" cy="274616"/>
      </dsp:txXfrm>
    </dsp:sp>
    <dsp:sp modelId="{50001AAA-7CD0-4C4A-8270-A995A12816F0}">
      <dsp:nvSpPr>
        <dsp:cNvPr id="0" name=""/>
        <dsp:cNvSpPr/>
      </dsp:nvSpPr>
      <dsp:spPr>
        <a:xfrm>
          <a:off x="243142" y="1846637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Contar con un sistema informático, rápido y eficaz.</a:t>
          </a:r>
          <a:endParaRPr lang="es-EC" sz="1400" kern="1200" dirty="0"/>
        </a:p>
      </dsp:txBody>
      <dsp:txXfrm>
        <a:off x="275574" y="1879069"/>
        <a:ext cx="1780679" cy="1042461"/>
      </dsp:txXfrm>
    </dsp:sp>
    <dsp:sp modelId="{297D7500-6105-4BA9-8653-CF6AE0170429}">
      <dsp:nvSpPr>
        <dsp:cNvPr id="0" name=""/>
        <dsp:cNvSpPr/>
      </dsp:nvSpPr>
      <dsp:spPr>
        <a:xfrm rot="5400000">
          <a:off x="970286" y="3083150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 rot="-5400000">
        <a:off x="1028606" y="3116369"/>
        <a:ext cx="274616" cy="273879"/>
      </dsp:txXfrm>
    </dsp:sp>
    <dsp:sp modelId="{7608AD1F-6C7D-48E1-83E0-0DC5BF6829BA}">
      <dsp:nvSpPr>
        <dsp:cNvPr id="0" name=""/>
        <dsp:cNvSpPr/>
      </dsp:nvSpPr>
      <dsp:spPr>
        <a:xfrm>
          <a:off x="243142" y="3692180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Preocuparse por la ergonomía de los empleados y del clima laboral.</a:t>
          </a:r>
          <a:endParaRPr lang="es-EC" sz="1400" kern="1200" dirty="0"/>
        </a:p>
      </dsp:txBody>
      <dsp:txXfrm>
        <a:off x="275574" y="3724612"/>
        <a:ext cx="1780679" cy="1042461"/>
      </dsp:txXfrm>
    </dsp:sp>
    <dsp:sp modelId="{A4EF5F2F-6E1A-4D0E-8FA1-63F2D7B527D7}">
      <dsp:nvSpPr>
        <dsp:cNvPr id="0" name=""/>
        <dsp:cNvSpPr/>
      </dsp:nvSpPr>
      <dsp:spPr>
        <a:xfrm>
          <a:off x="2251093" y="4016995"/>
          <a:ext cx="391255" cy="45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2251093" y="4108534"/>
        <a:ext cx="273879" cy="274616"/>
      </dsp:txXfrm>
    </dsp:sp>
    <dsp:sp modelId="{A2D5A461-1537-4DF0-8C27-34D6351BACCB}">
      <dsp:nvSpPr>
        <dsp:cNvPr id="0" name=""/>
        <dsp:cNvSpPr/>
      </dsp:nvSpPr>
      <dsp:spPr>
        <a:xfrm>
          <a:off x="2826903" y="3692180"/>
          <a:ext cx="1845543" cy="1107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Tener retroalimentación constante.</a:t>
          </a:r>
          <a:endParaRPr lang="es-EC" sz="1400" kern="1200" dirty="0"/>
        </a:p>
      </dsp:txBody>
      <dsp:txXfrm>
        <a:off x="2859335" y="3724612"/>
        <a:ext cx="1780679" cy="1042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E62A0-A687-46DF-B324-C4137707F710}">
      <dsp:nvSpPr>
        <dsp:cNvPr id="0" name=""/>
        <dsp:cNvSpPr/>
      </dsp:nvSpPr>
      <dsp:spPr>
        <a:xfrm rot="10800000">
          <a:off x="1501174" y="1167"/>
          <a:ext cx="4987067" cy="9801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Hilando el Desarrollo del Gobierno Nacional.</a:t>
          </a:r>
          <a:endParaRPr lang="es-ES" sz="2000" kern="1200" dirty="0"/>
        </a:p>
      </dsp:txBody>
      <dsp:txXfrm rot="10800000">
        <a:off x="1746207" y="1167"/>
        <a:ext cx="4742034" cy="980133"/>
      </dsp:txXfrm>
    </dsp:sp>
    <dsp:sp modelId="{257A4E22-2DFC-4D57-84BA-FDF5521C6ABD}">
      <dsp:nvSpPr>
        <dsp:cNvPr id="0" name=""/>
        <dsp:cNvSpPr/>
      </dsp:nvSpPr>
      <dsp:spPr>
        <a:xfrm>
          <a:off x="1011107" y="1167"/>
          <a:ext cx="980133" cy="9801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F9EA2-635D-48A2-BB71-84653D2D4B79}">
      <dsp:nvSpPr>
        <dsp:cNvPr id="0" name=""/>
        <dsp:cNvSpPr/>
      </dsp:nvSpPr>
      <dsp:spPr>
        <a:xfrm rot="10800000">
          <a:off x="1501174" y="1273877"/>
          <a:ext cx="4987067" cy="9801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Tela Camuflaje </a:t>
          </a:r>
          <a:r>
            <a:rPr lang="es-EC" sz="2000" kern="1200" dirty="0" err="1" smtClean="0"/>
            <a:t>pixelada</a:t>
          </a:r>
          <a:r>
            <a:rPr lang="es-EC" sz="2000" kern="1200" dirty="0" smtClean="0"/>
            <a:t> para los uniformes militares</a:t>
          </a:r>
          <a:endParaRPr lang="es-ES" sz="2000" kern="1200" dirty="0"/>
        </a:p>
      </dsp:txBody>
      <dsp:txXfrm rot="10800000">
        <a:off x="1746207" y="1273877"/>
        <a:ext cx="4742034" cy="980133"/>
      </dsp:txXfrm>
    </dsp:sp>
    <dsp:sp modelId="{1CBBF4F8-8717-4EDB-AAA7-BEB6EBBEA8F7}">
      <dsp:nvSpPr>
        <dsp:cNvPr id="0" name=""/>
        <dsp:cNvSpPr/>
      </dsp:nvSpPr>
      <dsp:spPr>
        <a:xfrm>
          <a:off x="1011107" y="1273877"/>
          <a:ext cx="980133" cy="9801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8C833-F82C-44D1-9A7B-27E7A7F0A208}">
      <dsp:nvSpPr>
        <dsp:cNvPr id="0" name=""/>
        <dsp:cNvSpPr/>
      </dsp:nvSpPr>
      <dsp:spPr>
        <a:xfrm rot="10800000">
          <a:off x="1501174" y="2546588"/>
          <a:ext cx="4987067" cy="9801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Sintofil, está en la capacidad de poner ciertos químicos en sus telas para que tengan acabados especiales.</a:t>
          </a:r>
          <a:endParaRPr lang="es-ES" sz="2000" kern="1200" dirty="0"/>
        </a:p>
      </dsp:txBody>
      <dsp:txXfrm rot="10800000">
        <a:off x="1746207" y="2546588"/>
        <a:ext cx="4742034" cy="980133"/>
      </dsp:txXfrm>
    </dsp:sp>
    <dsp:sp modelId="{F7B2D721-F139-4E09-A0BB-6604F34B6958}">
      <dsp:nvSpPr>
        <dsp:cNvPr id="0" name=""/>
        <dsp:cNvSpPr/>
      </dsp:nvSpPr>
      <dsp:spPr>
        <a:xfrm>
          <a:off x="1011107" y="2546588"/>
          <a:ext cx="980133" cy="9801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C8D78-DA48-4B2A-843D-F84D0D8F213B}">
      <dsp:nvSpPr>
        <dsp:cNvPr id="0" name=""/>
        <dsp:cNvSpPr/>
      </dsp:nvSpPr>
      <dsp:spPr>
        <a:xfrm rot="10800000">
          <a:off x="1501174" y="3819299"/>
          <a:ext cx="4987067" cy="9801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21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Línea Médica</a:t>
          </a:r>
          <a:endParaRPr lang="es-ES" sz="2000" kern="1200" dirty="0"/>
        </a:p>
      </dsp:txBody>
      <dsp:txXfrm rot="10800000">
        <a:off x="1746207" y="3819299"/>
        <a:ext cx="4742034" cy="980133"/>
      </dsp:txXfrm>
    </dsp:sp>
    <dsp:sp modelId="{A89F71C0-D5BC-44A1-B116-E5ABFCC93501}">
      <dsp:nvSpPr>
        <dsp:cNvPr id="0" name=""/>
        <dsp:cNvSpPr/>
      </dsp:nvSpPr>
      <dsp:spPr>
        <a:xfrm>
          <a:off x="1011107" y="3819299"/>
          <a:ext cx="980133" cy="98013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95D89-D269-4B15-AEF8-8A48BB4E321B}">
      <dsp:nvSpPr>
        <dsp:cNvPr id="0" name=""/>
        <dsp:cNvSpPr/>
      </dsp:nvSpPr>
      <dsp:spPr>
        <a:xfrm>
          <a:off x="2733549" y="2484892"/>
          <a:ext cx="2000500" cy="2000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Aumento de quejas por parte de los clientes</a:t>
          </a:r>
          <a:endParaRPr lang="es-ES" sz="2100" kern="1200" dirty="0"/>
        </a:p>
      </dsp:txBody>
      <dsp:txXfrm>
        <a:off x="3026515" y="2777858"/>
        <a:ext cx="1414568" cy="1414568"/>
      </dsp:txXfrm>
    </dsp:sp>
    <dsp:sp modelId="{FB054622-EB06-4498-A339-48E2113D807F}">
      <dsp:nvSpPr>
        <dsp:cNvPr id="0" name=""/>
        <dsp:cNvSpPr/>
      </dsp:nvSpPr>
      <dsp:spPr>
        <a:xfrm rot="10800000">
          <a:off x="700929" y="3200070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6747B-F9AE-456C-B4DC-BC755545610A}">
      <dsp:nvSpPr>
        <dsp:cNvPr id="0" name=""/>
        <dsp:cNvSpPr/>
      </dsp:nvSpPr>
      <dsp:spPr>
        <a:xfrm>
          <a:off x="754" y="2925002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Falta de Comunicación</a:t>
          </a:r>
          <a:endParaRPr lang="es-ES" sz="1600" kern="1200" dirty="0"/>
        </a:p>
      </dsp:txBody>
      <dsp:txXfrm>
        <a:off x="33566" y="2957814"/>
        <a:ext cx="1334726" cy="1054656"/>
      </dsp:txXfrm>
    </dsp:sp>
    <dsp:sp modelId="{47BBB8E9-73D4-4C5E-A5C4-77C927C82F10}">
      <dsp:nvSpPr>
        <dsp:cNvPr id="0" name=""/>
        <dsp:cNvSpPr/>
      </dsp:nvSpPr>
      <dsp:spPr>
        <a:xfrm rot="12960000">
          <a:off x="1096733" y="1981911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3C992-8627-4C0A-BB77-D813E6D0B0BD}">
      <dsp:nvSpPr>
        <dsp:cNvPr id="0" name=""/>
        <dsp:cNvSpPr/>
      </dsp:nvSpPr>
      <dsp:spPr>
        <a:xfrm>
          <a:off x="579981" y="1142325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Sistemas Informáticos deficientes</a:t>
          </a:r>
          <a:endParaRPr lang="es-ES" sz="1600" kern="1200" dirty="0"/>
        </a:p>
      </dsp:txBody>
      <dsp:txXfrm>
        <a:off x="612793" y="1175137"/>
        <a:ext cx="1334726" cy="1054656"/>
      </dsp:txXfrm>
    </dsp:sp>
    <dsp:sp modelId="{1A439880-8F6E-4AD0-A545-F2917D67E119}">
      <dsp:nvSpPr>
        <dsp:cNvPr id="0" name=""/>
        <dsp:cNvSpPr/>
      </dsp:nvSpPr>
      <dsp:spPr>
        <a:xfrm rot="15120000">
          <a:off x="2132962" y="1229046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7C91B-B7CB-42D5-973C-B9F3500A9565}">
      <dsp:nvSpPr>
        <dsp:cNvPr id="0" name=""/>
        <dsp:cNvSpPr/>
      </dsp:nvSpPr>
      <dsp:spPr>
        <a:xfrm>
          <a:off x="2096416" y="40570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Funciones no definidas</a:t>
          </a:r>
          <a:endParaRPr lang="es-ES" sz="1600" kern="1200" dirty="0"/>
        </a:p>
      </dsp:txBody>
      <dsp:txXfrm>
        <a:off x="2129228" y="73382"/>
        <a:ext cx="1334726" cy="1054656"/>
      </dsp:txXfrm>
    </dsp:sp>
    <dsp:sp modelId="{76CB1977-59CE-4A9D-8157-E4A39010288A}">
      <dsp:nvSpPr>
        <dsp:cNvPr id="0" name=""/>
        <dsp:cNvSpPr/>
      </dsp:nvSpPr>
      <dsp:spPr>
        <a:xfrm rot="17280000">
          <a:off x="3413811" y="1229046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4C03-4656-43FA-BB92-46681EBA1E65}">
      <dsp:nvSpPr>
        <dsp:cNvPr id="0" name=""/>
        <dsp:cNvSpPr/>
      </dsp:nvSpPr>
      <dsp:spPr>
        <a:xfrm>
          <a:off x="3970833" y="40570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Procesos no estandarizados</a:t>
          </a:r>
          <a:endParaRPr lang="es-ES" sz="1600" kern="1200" dirty="0"/>
        </a:p>
      </dsp:txBody>
      <dsp:txXfrm>
        <a:off x="4003645" y="73382"/>
        <a:ext cx="1334726" cy="1054656"/>
      </dsp:txXfrm>
    </dsp:sp>
    <dsp:sp modelId="{0D41C9DC-D260-46B2-B092-44C60E05DC3D}">
      <dsp:nvSpPr>
        <dsp:cNvPr id="0" name=""/>
        <dsp:cNvSpPr/>
      </dsp:nvSpPr>
      <dsp:spPr>
        <a:xfrm rot="19440000">
          <a:off x="4450040" y="1981911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5F0C5-44BC-4FB5-A78C-C7DF00EB55BD}">
      <dsp:nvSpPr>
        <dsp:cNvPr id="0" name=""/>
        <dsp:cNvSpPr/>
      </dsp:nvSpPr>
      <dsp:spPr>
        <a:xfrm>
          <a:off x="5487268" y="1142325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Actividades repetidas</a:t>
          </a:r>
          <a:endParaRPr lang="es-ES" sz="1600" kern="1200" dirty="0"/>
        </a:p>
      </dsp:txBody>
      <dsp:txXfrm>
        <a:off x="5520080" y="1175137"/>
        <a:ext cx="1334726" cy="1054656"/>
      </dsp:txXfrm>
    </dsp:sp>
    <dsp:sp modelId="{7185B7E8-4C13-43B8-AF33-EE2EC6C4EEDF}">
      <dsp:nvSpPr>
        <dsp:cNvPr id="0" name=""/>
        <dsp:cNvSpPr/>
      </dsp:nvSpPr>
      <dsp:spPr>
        <a:xfrm>
          <a:off x="4845844" y="3200070"/>
          <a:ext cx="1920826" cy="5701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9A9FB-7080-4BA0-ACE6-724DF7A9DB0F}">
      <dsp:nvSpPr>
        <dsp:cNvPr id="0" name=""/>
        <dsp:cNvSpPr/>
      </dsp:nvSpPr>
      <dsp:spPr>
        <a:xfrm>
          <a:off x="6066495" y="2925002"/>
          <a:ext cx="1400350" cy="1120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 existe documentación</a:t>
          </a:r>
          <a:endParaRPr lang="es-ES" sz="1600" kern="1200" dirty="0"/>
        </a:p>
      </dsp:txBody>
      <dsp:txXfrm>
        <a:off x="6099307" y="2957814"/>
        <a:ext cx="1334726" cy="1054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864D-AA95-4B18-94AB-8D01FAFB6FE9}">
      <dsp:nvSpPr>
        <dsp:cNvPr id="0" name=""/>
        <dsp:cNvSpPr/>
      </dsp:nvSpPr>
      <dsp:spPr>
        <a:xfrm>
          <a:off x="0" y="770892"/>
          <a:ext cx="7467600" cy="281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1062228" rIns="5795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Realizar el direccionamiento estratégico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Realizar el levantamiento de la situación actual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Diseñar los procesos actuales relacionados al departamento de Ventas.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Determinar los índices de gestión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Estandarizar los procesos diseñados</a:t>
          </a:r>
          <a:endParaRPr lang="es-ES" sz="1800" kern="1200" dirty="0"/>
        </a:p>
      </dsp:txBody>
      <dsp:txXfrm>
        <a:off x="0" y="770892"/>
        <a:ext cx="7467600" cy="2811375"/>
      </dsp:txXfrm>
    </dsp:sp>
    <dsp:sp modelId="{E8F23373-7A63-4677-B1D7-7B16579CE974}">
      <dsp:nvSpPr>
        <dsp:cNvPr id="0" name=""/>
        <dsp:cNvSpPr/>
      </dsp:nvSpPr>
      <dsp:spPr>
        <a:xfrm>
          <a:off x="373380" y="18132"/>
          <a:ext cx="5227320" cy="150552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Contribuir al mejoramiento de los procesos en el área de ventas en la empresa SINTOFIL C.A., a través del diseño  del manual de procesos.</a:t>
          </a:r>
          <a:endParaRPr lang="es-ES" sz="1800" kern="1200" dirty="0"/>
        </a:p>
      </dsp:txBody>
      <dsp:txXfrm>
        <a:off x="446873" y="91625"/>
        <a:ext cx="5080334" cy="1358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61DF-FA15-4DEB-BC2D-541F1AA808D9}">
      <dsp:nvSpPr>
        <dsp:cNvPr id="0" name=""/>
        <dsp:cNvSpPr/>
      </dsp:nvSpPr>
      <dsp:spPr>
        <a:xfrm>
          <a:off x="1479821" y="4343"/>
          <a:ext cx="2017647" cy="1008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noProof="0" smtClean="0"/>
            <a:t>Direccionamiento Estratégico</a:t>
          </a:r>
          <a:endParaRPr lang="es-EC" sz="2000" kern="1200" noProof="0"/>
        </a:p>
      </dsp:txBody>
      <dsp:txXfrm>
        <a:off x="1509368" y="33890"/>
        <a:ext cx="1958553" cy="949729"/>
      </dsp:txXfrm>
    </dsp:sp>
    <dsp:sp modelId="{0175B2F8-05A4-41EB-BB3C-40A31B794806}">
      <dsp:nvSpPr>
        <dsp:cNvPr id="0" name=""/>
        <dsp:cNvSpPr/>
      </dsp:nvSpPr>
      <dsp:spPr>
        <a:xfrm>
          <a:off x="1681586" y="1013167"/>
          <a:ext cx="201764" cy="756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617"/>
              </a:lnTo>
              <a:lnTo>
                <a:pt x="201764" y="7566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55297-9B9D-46E8-9CBB-BE76548685C5}">
      <dsp:nvSpPr>
        <dsp:cNvPr id="0" name=""/>
        <dsp:cNvSpPr/>
      </dsp:nvSpPr>
      <dsp:spPr>
        <a:xfrm>
          <a:off x="1883351" y="1265373"/>
          <a:ext cx="1614117" cy="10088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noProof="0" smtClean="0"/>
            <a:t>Misión-Visión</a:t>
          </a:r>
          <a:endParaRPr lang="es-EC" sz="2100" kern="1200" noProof="0"/>
        </a:p>
      </dsp:txBody>
      <dsp:txXfrm>
        <a:off x="1912898" y="1294920"/>
        <a:ext cx="1555023" cy="949729"/>
      </dsp:txXfrm>
    </dsp:sp>
    <dsp:sp modelId="{5FA96BD8-2194-4D25-8AA4-EE3E85DF6261}">
      <dsp:nvSpPr>
        <dsp:cNvPr id="0" name=""/>
        <dsp:cNvSpPr/>
      </dsp:nvSpPr>
      <dsp:spPr>
        <a:xfrm>
          <a:off x="1681586" y="1013167"/>
          <a:ext cx="201764" cy="201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647"/>
              </a:lnTo>
              <a:lnTo>
                <a:pt x="201764" y="20176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B8E22-B2D1-4C37-B06F-AAAD91B6809B}">
      <dsp:nvSpPr>
        <dsp:cNvPr id="0" name=""/>
        <dsp:cNvSpPr/>
      </dsp:nvSpPr>
      <dsp:spPr>
        <a:xfrm>
          <a:off x="1883351" y="2526402"/>
          <a:ext cx="1614117" cy="10088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noProof="0" dirty="0" smtClean="0"/>
            <a:t>Principios-Valores</a:t>
          </a:r>
          <a:endParaRPr lang="es-EC" sz="2100" kern="1200" noProof="0" dirty="0"/>
        </a:p>
      </dsp:txBody>
      <dsp:txXfrm>
        <a:off x="1912898" y="2555949"/>
        <a:ext cx="1555023" cy="949729"/>
      </dsp:txXfrm>
    </dsp:sp>
    <dsp:sp modelId="{74A94F3E-AA8B-4FA9-9961-1064E7C83647}">
      <dsp:nvSpPr>
        <dsp:cNvPr id="0" name=""/>
        <dsp:cNvSpPr/>
      </dsp:nvSpPr>
      <dsp:spPr>
        <a:xfrm>
          <a:off x="1681586" y="1013167"/>
          <a:ext cx="201764" cy="327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677"/>
              </a:lnTo>
              <a:lnTo>
                <a:pt x="201764" y="32786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77F08-24DA-4CDE-B579-0EEF7B69F33E}">
      <dsp:nvSpPr>
        <dsp:cNvPr id="0" name=""/>
        <dsp:cNvSpPr/>
      </dsp:nvSpPr>
      <dsp:spPr>
        <a:xfrm>
          <a:off x="1883351" y="3787432"/>
          <a:ext cx="1614117" cy="10088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noProof="0" dirty="0" smtClean="0"/>
            <a:t>Objetivos-Estrategias</a:t>
          </a:r>
          <a:endParaRPr lang="es-EC" sz="2100" kern="1200" noProof="0" dirty="0"/>
        </a:p>
      </dsp:txBody>
      <dsp:txXfrm>
        <a:off x="1912898" y="3816979"/>
        <a:ext cx="1555023" cy="949729"/>
      </dsp:txXfrm>
    </dsp:sp>
    <dsp:sp modelId="{34B31486-FFD2-45AB-9FE0-318288CCB893}">
      <dsp:nvSpPr>
        <dsp:cNvPr id="0" name=""/>
        <dsp:cNvSpPr/>
      </dsp:nvSpPr>
      <dsp:spPr>
        <a:xfrm>
          <a:off x="4001880" y="4343"/>
          <a:ext cx="2017647" cy="1008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noProof="0" dirty="0" smtClean="0"/>
            <a:t>Administración por Procesos</a:t>
          </a:r>
          <a:endParaRPr lang="es-EC" sz="2000" kern="1200" noProof="0" dirty="0"/>
        </a:p>
      </dsp:txBody>
      <dsp:txXfrm>
        <a:off x="4031427" y="33890"/>
        <a:ext cx="1958553" cy="949729"/>
      </dsp:txXfrm>
    </dsp:sp>
    <dsp:sp modelId="{B4CC7230-DD1E-4F47-B91E-BBD3B2B82795}">
      <dsp:nvSpPr>
        <dsp:cNvPr id="0" name=""/>
        <dsp:cNvSpPr/>
      </dsp:nvSpPr>
      <dsp:spPr>
        <a:xfrm>
          <a:off x="4203645" y="1013167"/>
          <a:ext cx="201764" cy="756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617"/>
              </a:lnTo>
              <a:lnTo>
                <a:pt x="201764" y="75661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816A3-8C6D-465A-8D26-E8AC90D30CC7}">
      <dsp:nvSpPr>
        <dsp:cNvPr id="0" name=""/>
        <dsp:cNvSpPr/>
      </dsp:nvSpPr>
      <dsp:spPr>
        <a:xfrm>
          <a:off x="4405410" y="1265373"/>
          <a:ext cx="1614117" cy="10088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noProof="0" dirty="0" smtClean="0"/>
            <a:t>Ventajas</a:t>
          </a:r>
          <a:endParaRPr lang="es-EC" sz="2100" kern="1200" noProof="0" dirty="0"/>
        </a:p>
      </dsp:txBody>
      <dsp:txXfrm>
        <a:off x="4434957" y="1294920"/>
        <a:ext cx="1555023" cy="949729"/>
      </dsp:txXfrm>
    </dsp:sp>
    <dsp:sp modelId="{170BF799-49A5-40F6-A06A-1731C1FD8878}">
      <dsp:nvSpPr>
        <dsp:cNvPr id="0" name=""/>
        <dsp:cNvSpPr/>
      </dsp:nvSpPr>
      <dsp:spPr>
        <a:xfrm>
          <a:off x="4203645" y="1013167"/>
          <a:ext cx="201764" cy="201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647"/>
              </a:lnTo>
              <a:lnTo>
                <a:pt x="201764" y="20176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CAD65-C4FA-4125-954D-0FABD1B6ACD5}">
      <dsp:nvSpPr>
        <dsp:cNvPr id="0" name=""/>
        <dsp:cNvSpPr/>
      </dsp:nvSpPr>
      <dsp:spPr>
        <a:xfrm>
          <a:off x="4405410" y="2526402"/>
          <a:ext cx="1614117" cy="100882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noProof="0" dirty="0" smtClean="0"/>
            <a:t>Comparación Gestión Funcional</a:t>
          </a:r>
          <a:endParaRPr lang="es-EC" sz="2100" kern="1200" noProof="0" dirty="0"/>
        </a:p>
      </dsp:txBody>
      <dsp:txXfrm>
        <a:off x="4434957" y="2555949"/>
        <a:ext cx="1555023" cy="949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9EBFB-0B17-4890-ABEB-7C0249A51515}">
      <dsp:nvSpPr>
        <dsp:cNvPr id="0" name=""/>
        <dsp:cNvSpPr/>
      </dsp:nvSpPr>
      <dsp:spPr>
        <a:xfrm>
          <a:off x="3089102" y="2402509"/>
          <a:ext cx="1712636" cy="1712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Definiciones de Procesos</a:t>
          </a:r>
          <a:endParaRPr lang="es-ES" sz="1800" kern="1200" dirty="0"/>
        </a:p>
      </dsp:txBody>
      <dsp:txXfrm>
        <a:off x="3339912" y="2653319"/>
        <a:ext cx="1211016" cy="1211016"/>
      </dsp:txXfrm>
    </dsp:sp>
    <dsp:sp modelId="{97705B25-DEE3-4938-B86F-8CE79C691AF6}">
      <dsp:nvSpPr>
        <dsp:cNvPr id="0" name=""/>
        <dsp:cNvSpPr/>
      </dsp:nvSpPr>
      <dsp:spPr>
        <a:xfrm rot="16200000">
          <a:off x="3763914" y="1779169"/>
          <a:ext cx="363012" cy="582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>
        <a:off x="3818366" y="1950080"/>
        <a:ext cx="254108" cy="349378"/>
      </dsp:txXfrm>
    </dsp:sp>
    <dsp:sp modelId="{25D984DE-54FD-4DC9-BC61-390B5CE1B9BA}">
      <dsp:nvSpPr>
        <dsp:cNvPr id="0" name=""/>
        <dsp:cNvSpPr/>
      </dsp:nvSpPr>
      <dsp:spPr>
        <a:xfrm>
          <a:off x="3089102" y="4942"/>
          <a:ext cx="1712636" cy="17126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Concepto</a:t>
          </a:r>
          <a:endParaRPr lang="es-ES" sz="1800" kern="1200" dirty="0"/>
        </a:p>
      </dsp:txBody>
      <dsp:txXfrm>
        <a:off x="3339912" y="255752"/>
        <a:ext cx="1211016" cy="1211016"/>
      </dsp:txXfrm>
    </dsp:sp>
    <dsp:sp modelId="{BE0C9A98-1AF7-43F2-A44B-733DEE01C143}">
      <dsp:nvSpPr>
        <dsp:cNvPr id="0" name=""/>
        <dsp:cNvSpPr/>
      </dsp:nvSpPr>
      <dsp:spPr>
        <a:xfrm rot="20520000">
          <a:off x="4894253" y="2600409"/>
          <a:ext cx="363012" cy="582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>
        <a:off x="4896918" y="2733695"/>
        <a:ext cx="254108" cy="349378"/>
      </dsp:txXfrm>
    </dsp:sp>
    <dsp:sp modelId="{3E15E730-4E79-406A-AE67-38F23BF00524}">
      <dsp:nvSpPr>
        <dsp:cNvPr id="0" name=""/>
        <dsp:cNvSpPr/>
      </dsp:nvSpPr>
      <dsp:spPr>
        <a:xfrm>
          <a:off x="5369323" y="1661620"/>
          <a:ext cx="1712636" cy="17126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Clasificación</a:t>
          </a:r>
          <a:endParaRPr lang="es-ES" sz="1800" kern="1200" dirty="0"/>
        </a:p>
      </dsp:txBody>
      <dsp:txXfrm>
        <a:off x="5620133" y="1912430"/>
        <a:ext cx="1211016" cy="1211016"/>
      </dsp:txXfrm>
    </dsp:sp>
    <dsp:sp modelId="{F080ACDE-8255-4BCF-884F-8905DBA3460E}">
      <dsp:nvSpPr>
        <dsp:cNvPr id="0" name=""/>
        <dsp:cNvSpPr/>
      </dsp:nvSpPr>
      <dsp:spPr>
        <a:xfrm rot="3240000">
          <a:off x="4462502" y="3929203"/>
          <a:ext cx="363012" cy="582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>
        <a:off x="4484948" y="4001609"/>
        <a:ext cx="254108" cy="349378"/>
      </dsp:txXfrm>
    </dsp:sp>
    <dsp:sp modelId="{0DC80AA9-DFDD-479E-89D4-218F7C482047}">
      <dsp:nvSpPr>
        <dsp:cNvPr id="0" name=""/>
        <dsp:cNvSpPr/>
      </dsp:nvSpPr>
      <dsp:spPr>
        <a:xfrm>
          <a:off x="4498356" y="4342180"/>
          <a:ext cx="1712636" cy="17126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Jerarquía</a:t>
          </a:r>
          <a:endParaRPr lang="es-ES" sz="1800" kern="1200" dirty="0"/>
        </a:p>
      </dsp:txBody>
      <dsp:txXfrm>
        <a:off x="4749166" y="4592990"/>
        <a:ext cx="1211016" cy="1211016"/>
      </dsp:txXfrm>
    </dsp:sp>
    <dsp:sp modelId="{BE0BAEB2-FE2F-4AA4-A0C0-23E1330C2318}">
      <dsp:nvSpPr>
        <dsp:cNvPr id="0" name=""/>
        <dsp:cNvSpPr/>
      </dsp:nvSpPr>
      <dsp:spPr>
        <a:xfrm rot="7560000">
          <a:off x="3065326" y="3929203"/>
          <a:ext cx="363012" cy="582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10800000">
        <a:off x="3151784" y="4001609"/>
        <a:ext cx="254108" cy="349378"/>
      </dsp:txXfrm>
    </dsp:sp>
    <dsp:sp modelId="{3555F589-5785-4DD8-8929-E9FD740A125F}">
      <dsp:nvSpPr>
        <dsp:cNvPr id="0" name=""/>
        <dsp:cNvSpPr/>
      </dsp:nvSpPr>
      <dsp:spPr>
        <a:xfrm>
          <a:off x="1679848" y="4342180"/>
          <a:ext cx="1712636" cy="17126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Elementos</a:t>
          </a:r>
          <a:endParaRPr lang="es-ES" sz="1800" kern="1200" dirty="0"/>
        </a:p>
      </dsp:txBody>
      <dsp:txXfrm>
        <a:off x="1930658" y="4592990"/>
        <a:ext cx="1211016" cy="1211016"/>
      </dsp:txXfrm>
    </dsp:sp>
    <dsp:sp modelId="{272A91D7-C416-41E9-9BC4-6ED45E9EBBC5}">
      <dsp:nvSpPr>
        <dsp:cNvPr id="0" name=""/>
        <dsp:cNvSpPr/>
      </dsp:nvSpPr>
      <dsp:spPr>
        <a:xfrm rot="11880000">
          <a:off x="2633575" y="2600409"/>
          <a:ext cx="363012" cy="582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10800000">
        <a:off x="2739814" y="2733695"/>
        <a:ext cx="254108" cy="349378"/>
      </dsp:txXfrm>
    </dsp:sp>
    <dsp:sp modelId="{8D2A4356-DDA2-4B60-B2B8-94AA3705E65B}">
      <dsp:nvSpPr>
        <dsp:cNvPr id="0" name=""/>
        <dsp:cNvSpPr/>
      </dsp:nvSpPr>
      <dsp:spPr>
        <a:xfrm>
          <a:off x="808881" y="1661620"/>
          <a:ext cx="1712636" cy="17126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Límites</a:t>
          </a:r>
          <a:endParaRPr lang="es-ES" sz="1800" kern="1200" dirty="0"/>
        </a:p>
      </dsp:txBody>
      <dsp:txXfrm>
        <a:off x="1059691" y="1912430"/>
        <a:ext cx="1211016" cy="1211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2F27A-8DF0-450A-B06B-69CAD9BF11E2}">
      <dsp:nvSpPr>
        <dsp:cNvPr id="0" name=""/>
        <dsp:cNvSpPr/>
      </dsp:nvSpPr>
      <dsp:spPr>
        <a:xfrm>
          <a:off x="0" y="0"/>
          <a:ext cx="5760640" cy="1063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Mapa de Procesos</a:t>
          </a:r>
          <a:endParaRPr lang="es-ES" sz="2500" kern="1200" dirty="0"/>
        </a:p>
      </dsp:txBody>
      <dsp:txXfrm>
        <a:off x="31159" y="31159"/>
        <a:ext cx="4522781" cy="1001519"/>
      </dsp:txXfrm>
    </dsp:sp>
    <dsp:sp modelId="{DCEB5124-9AEC-47BC-83EF-D009A176BE44}">
      <dsp:nvSpPr>
        <dsp:cNvPr id="0" name=""/>
        <dsp:cNvSpPr/>
      </dsp:nvSpPr>
      <dsp:spPr>
        <a:xfrm>
          <a:off x="482453" y="1257262"/>
          <a:ext cx="5760640" cy="1063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Inventario de Procesos</a:t>
          </a:r>
        </a:p>
      </dsp:txBody>
      <dsp:txXfrm>
        <a:off x="513612" y="1288421"/>
        <a:ext cx="4524374" cy="1001519"/>
      </dsp:txXfrm>
    </dsp:sp>
    <dsp:sp modelId="{F5934575-6E4D-4100-A25C-356993C8F44B}">
      <dsp:nvSpPr>
        <dsp:cNvPr id="0" name=""/>
        <dsp:cNvSpPr/>
      </dsp:nvSpPr>
      <dsp:spPr>
        <a:xfrm>
          <a:off x="957706" y="2514524"/>
          <a:ext cx="5760640" cy="1063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Diseño de procesos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( Diagramas de Flujo)</a:t>
          </a:r>
        </a:p>
      </dsp:txBody>
      <dsp:txXfrm>
        <a:off x="988865" y="2545683"/>
        <a:ext cx="4531574" cy="1001519"/>
      </dsp:txXfrm>
    </dsp:sp>
    <dsp:sp modelId="{514A54D3-3FE8-4CC3-81BC-C56CDDE160E8}">
      <dsp:nvSpPr>
        <dsp:cNvPr id="0" name=""/>
        <dsp:cNvSpPr/>
      </dsp:nvSpPr>
      <dsp:spPr>
        <a:xfrm>
          <a:off x="1440159" y="3771786"/>
          <a:ext cx="5760640" cy="1063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Indicadores de procesos</a:t>
          </a:r>
        </a:p>
      </dsp:txBody>
      <dsp:txXfrm>
        <a:off x="1471318" y="3802945"/>
        <a:ext cx="4524374" cy="1001519"/>
      </dsp:txXfrm>
    </dsp:sp>
    <dsp:sp modelId="{508FB7AF-9D64-4FA7-A150-544A0465B41B}">
      <dsp:nvSpPr>
        <dsp:cNvPr id="0" name=""/>
        <dsp:cNvSpPr/>
      </dsp:nvSpPr>
      <dsp:spPr>
        <a:xfrm>
          <a:off x="5069145" y="814802"/>
          <a:ext cx="691494" cy="6914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5224731" y="814802"/>
        <a:ext cx="380322" cy="520349"/>
      </dsp:txXfrm>
    </dsp:sp>
    <dsp:sp modelId="{40750254-3DD9-45D4-ABDD-E66D85082559}">
      <dsp:nvSpPr>
        <dsp:cNvPr id="0" name=""/>
        <dsp:cNvSpPr/>
      </dsp:nvSpPr>
      <dsp:spPr>
        <a:xfrm>
          <a:off x="5551599" y="2072064"/>
          <a:ext cx="691494" cy="6914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5707185" y="2072064"/>
        <a:ext cx="380322" cy="520349"/>
      </dsp:txXfrm>
    </dsp:sp>
    <dsp:sp modelId="{5BFD5431-81C4-4B75-A49C-20F1C2740C7A}">
      <dsp:nvSpPr>
        <dsp:cNvPr id="0" name=""/>
        <dsp:cNvSpPr/>
      </dsp:nvSpPr>
      <dsp:spPr>
        <a:xfrm>
          <a:off x="6026852" y="3329327"/>
          <a:ext cx="691494" cy="6914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6182438" y="3329327"/>
        <a:ext cx="380322" cy="520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6D7F2-BAFA-4E82-8F68-1E18F3A18D80}">
      <dsp:nvSpPr>
        <dsp:cNvPr id="0" name=""/>
        <dsp:cNvSpPr/>
      </dsp:nvSpPr>
      <dsp:spPr>
        <a:xfrm>
          <a:off x="1338112" y="2929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Caracterización de la empresa</a:t>
          </a:r>
          <a:endParaRPr lang="es-EC" sz="2000" kern="1200" dirty="0"/>
        </a:p>
      </dsp:txBody>
      <dsp:txXfrm>
        <a:off x="1348915" y="13732"/>
        <a:ext cx="4801519" cy="347220"/>
      </dsp:txXfrm>
    </dsp:sp>
    <dsp:sp modelId="{7E79247D-337C-45EC-8074-C2603F97BB0E}">
      <dsp:nvSpPr>
        <dsp:cNvPr id="0" name=""/>
        <dsp:cNvSpPr/>
      </dsp:nvSpPr>
      <dsp:spPr>
        <a:xfrm rot="5400000">
          <a:off x="3680520" y="380976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394807"/>
        <a:ext cx="99583" cy="96816"/>
      </dsp:txXfrm>
    </dsp:sp>
    <dsp:sp modelId="{DFCE934F-DA6B-4394-A0A1-4652CE290389}">
      <dsp:nvSpPr>
        <dsp:cNvPr id="0" name=""/>
        <dsp:cNvSpPr/>
      </dsp:nvSpPr>
      <dsp:spPr>
        <a:xfrm>
          <a:off x="1338112" y="556168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Mapa Estratégico</a:t>
          </a:r>
          <a:endParaRPr lang="es-EC" sz="2000" kern="1200" dirty="0"/>
        </a:p>
      </dsp:txBody>
      <dsp:txXfrm>
        <a:off x="1348915" y="566971"/>
        <a:ext cx="4801519" cy="347220"/>
      </dsp:txXfrm>
    </dsp:sp>
    <dsp:sp modelId="{61F62D35-08EA-4572-8DD4-F36F5585DD16}">
      <dsp:nvSpPr>
        <dsp:cNvPr id="0" name=""/>
        <dsp:cNvSpPr/>
      </dsp:nvSpPr>
      <dsp:spPr>
        <a:xfrm rot="5400000">
          <a:off x="3680520" y="934215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948046"/>
        <a:ext cx="99583" cy="96816"/>
      </dsp:txXfrm>
    </dsp:sp>
    <dsp:sp modelId="{B2A9F80D-0B1E-4022-B487-8123231AECB3}">
      <dsp:nvSpPr>
        <dsp:cNvPr id="0" name=""/>
        <dsp:cNvSpPr/>
      </dsp:nvSpPr>
      <dsp:spPr>
        <a:xfrm>
          <a:off x="1338112" y="1109408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Cadena de Valor</a:t>
          </a:r>
          <a:endParaRPr lang="es-EC" sz="2000" kern="1200" dirty="0"/>
        </a:p>
      </dsp:txBody>
      <dsp:txXfrm>
        <a:off x="1348915" y="1120211"/>
        <a:ext cx="4801519" cy="347220"/>
      </dsp:txXfrm>
    </dsp:sp>
    <dsp:sp modelId="{C7EC101A-F4BC-44E7-A47E-D97FBA500608}">
      <dsp:nvSpPr>
        <dsp:cNvPr id="0" name=""/>
        <dsp:cNvSpPr/>
      </dsp:nvSpPr>
      <dsp:spPr>
        <a:xfrm rot="5400000">
          <a:off x="3680520" y="1487455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1501286"/>
        <a:ext cx="99583" cy="96816"/>
      </dsp:txXfrm>
    </dsp:sp>
    <dsp:sp modelId="{FD56C709-C7A5-4C2B-BBC7-1D63EDA7BB2A}">
      <dsp:nvSpPr>
        <dsp:cNvPr id="0" name=""/>
        <dsp:cNvSpPr/>
      </dsp:nvSpPr>
      <dsp:spPr>
        <a:xfrm>
          <a:off x="1338112" y="1662647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Objetivo y alcance del Manual</a:t>
          </a:r>
          <a:endParaRPr lang="es-EC" sz="2000" kern="1200" dirty="0"/>
        </a:p>
      </dsp:txBody>
      <dsp:txXfrm>
        <a:off x="1348915" y="1673450"/>
        <a:ext cx="4801519" cy="347220"/>
      </dsp:txXfrm>
    </dsp:sp>
    <dsp:sp modelId="{7F9622EC-CB3B-4637-AEC3-9957E4ECB41B}">
      <dsp:nvSpPr>
        <dsp:cNvPr id="0" name=""/>
        <dsp:cNvSpPr/>
      </dsp:nvSpPr>
      <dsp:spPr>
        <a:xfrm rot="5400000">
          <a:off x="3680520" y="2040694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2054525"/>
        <a:ext cx="99583" cy="96816"/>
      </dsp:txXfrm>
    </dsp:sp>
    <dsp:sp modelId="{0D759729-037B-4D81-B1FA-B768F6B61650}">
      <dsp:nvSpPr>
        <dsp:cNvPr id="0" name=""/>
        <dsp:cNvSpPr/>
      </dsp:nvSpPr>
      <dsp:spPr>
        <a:xfrm>
          <a:off x="1338112" y="2215886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Mapa de Procesos</a:t>
          </a:r>
          <a:endParaRPr lang="es-EC" sz="2000" kern="1200" dirty="0"/>
        </a:p>
      </dsp:txBody>
      <dsp:txXfrm>
        <a:off x="1348915" y="2226689"/>
        <a:ext cx="4801519" cy="347220"/>
      </dsp:txXfrm>
    </dsp:sp>
    <dsp:sp modelId="{006CD9A6-0C77-4A9F-8DD9-539AC66A9CAF}">
      <dsp:nvSpPr>
        <dsp:cNvPr id="0" name=""/>
        <dsp:cNvSpPr/>
      </dsp:nvSpPr>
      <dsp:spPr>
        <a:xfrm rot="5400000">
          <a:off x="3680520" y="2593933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2607764"/>
        <a:ext cx="99583" cy="96816"/>
      </dsp:txXfrm>
    </dsp:sp>
    <dsp:sp modelId="{429A88D7-D5D0-4C5F-B878-D7A84B62D3BB}">
      <dsp:nvSpPr>
        <dsp:cNvPr id="0" name=""/>
        <dsp:cNvSpPr/>
      </dsp:nvSpPr>
      <dsp:spPr>
        <a:xfrm>
          <a:off x="1338112" y="2769126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Inventario de Procesos</a:t>
          </a:r>
          <a:endParaRPr lang="es-EC" sz="2000" kern="1200" dirty="0"/>
        </a:p>
      </dsp:txBody>
      <dsp:txXfrm>
        <a:off x="1348915" y="2779929"/>
        <a:ext cx="4801519" cy="347220"/>
      </dsp:txXfrm>
    </dsp:sp>
    <dsp:sp modelId="{BEFFC91D-5161-4036-89AC-5721C00D0933}">
      <dsp:nvSpPr>
        <dsp:cNvPr id="0" name=""/>
        <dsp:cNvSpPr/>
      </dsp:nvSpPr>
      <dsp:spPr>
        <a:xfrm rot="5400000">
          <a:off x="3680520" y="3147173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3161004"/>
        <a:ext cx="99583" cy="96816"/>
      </dsp:txXfrm>
    </dsp:sp>
    <dsp:sp modelId="{8F1160A5-B155-4323-80CC-07BBF18DD81B}">
      <dsp:nvSpPr>
        <dsp:cNvPr id="0" name=""/>
        <dsp:cNvSpPr/>
      </dsp:nvSpPr>
      <dsp:spPr>
        <a:xfrm>
          <a:off x="1338112" y="3322365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Diagramación y caracterización de Procesos</a:t>
          </a:r>
          <a:endParaRPr lang="es-EC" sz="2000" kern="1200" dirty="0"/>
        </a:p>
      </dsp:txBody>
      <dsp:txXfrm>
        <a:off x="1348915" y="3333168"/>
        <a:ext cx="4801519" cy="347220"/>
      </dsp:txXfrm>
    </dsp:sp>
    <dsp:sp modelId="{F64DE409-C558-4987-B8CA-FBD972FAC741}">
      <dsp:nvSpPr>
        <dsp:cNvPr id="0" name=""/>
        <dsp:cNvSpPr/>
      </dsp:nvSpPr>
      <dsp:spPr>
        <a:xfrm rot="5400000">
          <a:off x="3680520" y="3700412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3714243"/>
        <a:ext cx="99583" cy="96816"/>
      </dsp:txXfrm>
    </dsp:sp>
    <dsp:sp modelId="{CABC9603-A9B7-432D-925C-C681131FE5FF}">
      <dsp:nvSpPr>
        <dsp:cNvPr id="0" name=""/>
        <dsp:cNvSpPr/>
      </dsp:nvSpPr>
      <dsp:spPr>
        <a:xfrm>
          <a:off x="1338112" y="3875604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Descripción de actividades</a:t>
          </a:r>
          <a:endParaRPr lang="es-EC" sz="2000" kern="1200" dirty="0"/>
        </a:p>
      </dsp:txBody>
      <dsp:txXfrm>
        <a:off x="1348915" y="3886407"/>
        <a:ext cx="4801519" cy="347220"/>
      </dsp:txXfrm>
    </dsp:sp>
    <dsp:sp modelId="{DD0F07CD-6E34-4A36-8C64-93F1F72FCBC1}">
      <dsp:nvSpPr>
        <dsp:cNvPr id="0" name=""/>
        <dsp:cNvSpPr/>
      </dsp:nvSpPr>
      <dsp:spPr>
        <a:xfrm rot="5400000">
          <a:off x="3680520" y="4253651"/>
          <a:ext cx="138309" cy="165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3699884" y="4267482"/>
        <a:ext cx="99583" cy="96816"/>
      </dsp:txXfrm>
    </dsp:sp>
    <dsp:sp modelId="{54408F7E-D073-46B6-ACB1-9DD1CF09A04A}">
      <dsp:nvSpPr>
        <dsp:cNvPr id="0" name=""/>
        <dsp:cNvSpPr/>
      </dsp:nvSpPr>
      <dsp:spPr>
        <a:xfrm>
          <a:off x="1338112" y="4428844"/>
          <a:ext cx="4823125" cy="368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Indicadores</a:t>
          </a:r>
          <a:endParaRPr lang="es-EC" sz="2000" kern="1200" dirty="0"/>
        </a:p>
      </dsp:txBody>
      <dsp:txXfrm>
        <a:off x="1348915" y="4439647"/>
        <a:ext cx="4801519" cy="3472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C95B3-AC53-46F8-8D40-687A9CD4C909}">
      <dsp:nvSpPr>
        <dsp:cNvPr id="0" name=""/>
        <dsp:cNvSpPr/>
      </dsp:nvSpPr>
      <dsp:spPr>
        <a:xfrm>
          <a:off x="602614" y="0"/>
          <a:ext cx="6829629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3B638C-79BB-498B-AD22-F802D55C40AF}">
      <dsp:nvSpPr>
        <dsp:cNvPr id="0" name=""/>
        <dsp:cNvSpPr/>
      </dsp:nvSpPr>
      <dsp:spPr>
        <a:xfrm>
          <a:off x="98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Direccionamiento Estratégico</a:t>
          </a:r>
          <a:endParaRPr lang="es-EC" sz="1800" kern="1200" dirty="0"/>
        </a:p>
      </dsp:txBody>
      <dsp:txXfrm>
        <a:off x="57496" y="1497577"/>
        <a:ext cx="1061008" cy="1805444"/>
      </dsp:txXfrm>
    </dsp:sp>
    <dsp:sp modelId="{58DF42F9-2831-41A3-B619-2B6DCEB770B5}">
      <dsp:nvSpPr>
        <dsp:cNvPr id="0" name=""/>
        <dsp:cNvSpPr/>
      </dsp:nvSpPr>
      <dsp:spPr>
        <a:xfrm>
          <a:off x="1371869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Análisis de la situación Actual</a:t>
          </a:r>
          <a:endParaRPr lang="es-EC" sz="1800" kern="1200" dirty="0"/>
        </a:p>
      </dsp:txBody>
      <dsp:txXfrm>
        <a:off x="1429267" y="1497577"/>
        <a:ext cx="1061008" cy="1805444"/>
      </dsp:txXfrm>
    </dsp:sp>
    <dsp:sp modelId="{5B598E4D-066D-4401-8B8C-9484988D343C}">
      <dsp:nvSpPr>
        <dsp:cNvPr id="0" name=""/>
        <dsp:cNvSpPr/>
      </dsp:nvSpPr>
      <dsp:spPr>
        <a:xfrm>
          <a:off x="2743641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Levantamiento de la Información</a:t>
          </a:r>
          <a:endParaRPr lang="es-EC" sz="1800" kern="1200" dirty="0"/>
        </a:p>
      </dsp:txBody>
      <dsp:txXfrm>
        <a:off x="2801039" y="1497577"/>
        <a:ext cx="1061008" cy="1805444"/>
      </dsp:txXfrm>
    </dsp:sp>
    <dsp:sp modelId="{C5F79057-C19B-4D7A-A500-1EBD8CB390F5}">
      <dsp:nvSpPr>
        <dsp:cNvPr id="0" name=""/>
        <dsp:cNvSpPr/>
      </dsp:nvSpPr>
      <dsp:spPr>
        <a:xfrm>
          <a:off x="4115412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Diagramación de los procesos</a:t>
          </a:r>
          <a:endParaRPr lang="es-EC" sz="1800" kern="1200" dirty="0"/>
        </a:p>
      </dsp:txBody>
      <dsp:txXfrm>
        <a:off x="4172810" y="1497577"/>
        <a:ext cx="1061008" cy="1805444"/>
      </dsp:txXfrm>
    </dsp:sp>
    <dsp:sp modelId="{6445F4E1-3F80-4CD2-B702-A8EFCD44B8D3}">
      <dsp:nvSpPr>
        <dsp:cNvPr id="0" name=""/>
        <dsp:cNvSpPr/>
      </dsp:nvSpPr>
      <dsp:spPr>
        <a:xfrm>
          <a:off x="5487184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Indicadores</a:t>
          </a:r>
          <a:endParaRPr lang="es-EC" sz="1800" kern="1200" dirty="0"/>
        </a:p>
      </dsp:txBody>
      <dsp:txXfrm>
        <a:off x="5544582" y="1497577"/>
        <a:ext cx="1061008" cy="1805444"/>
      </dsp:txXfrm>
    </dsp:sp>
    <dsp:sp modelId="{E6393CDC-3EE3-4331-B65E-EF30279C26D6}">
      <dsp:nvSpPr>
        <dsp:cNvPr id="0" name=""/>
        <dsp:cNvSpPr/>
      </dsp:nvSpPr>
      <dsp:spPr>
        <a:xfrm>
          <a:off x="6858955" y="1440179"/>
          <a:ext cx="1175804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Manual de procesos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6916353" y="1497577"/>
        <a:ext cx="1061008" cy="180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EF3E8A-678F-4C25-A349-AB237191F1E1}" type="datetimeFigureOut">
              <a:rPr lang="es-ES" smtClean="0"/>
              <a:pPr/>
              <a:t>17/03/2014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49F334-B718-4B94-96E0-31C90753D4B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116688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UNIVERSIDAD DE LAS FUERZAS ARMADAS-ESPE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480048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C" dirty="0" smtClean="0"/>
              <a:t>“</a:t>
            </a:r>
            <a:r>
              <a:rPr lang="es-EC" b="1" dirty="0"/>
              <a:t>DISEÑO Y MODELAMIENTO DE LOS PROCESOS RELACIONADOS AL DEPARTAMENTO DE VENTAS, EN LA EMPRESA SINTOFIL C.A</a:t>
            </a:r>
            <a:r>
              <a:rPr lang="es-EC" b="1" dirty="0" smtClean="0"/>
              <a:t>.”</a:t>
            </a:r>
          </a:p>
          <a:p>
            <a:pPr algn="r"/>
            <a:endParaRPr lang="es-EC" b="1" dirty="0"/>
          </a:p>
          <a:p>
            <a:pPr algn="r"/>
            <a:r>
              <a:rPr lang="es-EC" b="1" dirty="0" smtClean="0"/>
              <a:t>GEOVANNA SANCHEZ HERRERA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200" dirty="0" smtClean="0"/>
              <a:t>METODOLOGÍA UTILIZADA PARA DISEÑAR Y ESTANDARIZAR PROCESOS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504519"/>
              </p:ext>
            </p:extLst>
          </p:nvPr>
        </p:nvGraphicFramePr>
        <p:xfrm>
          <a:off x="827584" y="1412776"/>
          <a:ext cx="803485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5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741134"/>
              </p:ext>
            </p:extLst>
          </p:nvPr>
        </p:nvGraphicFramePr>
        <p:xfrm>
          <a:off x="1259632" y="476672"/>
          <a:ext cx="771537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03848" y="4394135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PRINCIPIOS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Mejoramiento continuo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Capacitación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Calidad Total</a:t>
            </a:r>
            <a:endParaRPr lang="es-EC" b="1" dirty="0"/>
          </a:p>
          <a:p>
            <a:pPr algn="ctr"/>
            <a:r>
              <a:rPr lang="es-EC" b="1" dirty="0" smtClean="0"/>
              <a:t>VALORES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Profesionalismo y amplia experiencia.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Integridad y Honestidad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Creatividad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APLICACIÓN PARA LA EMPRESA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7113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 - ESTRATÉGIAS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3785624" cy="4800600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Satisfacer las necesidades de los clientes interno y externos.</a:t>
            </a:r>
          </a:p>
          <a:p>
            <a:endParaRPr lang="es-EC" dirty="0" smtClean="0"/>
          </a:p>
          <a:p>
            <a:r>
              <a:rPr lang="es-EC" dirty="0" smtClean="0"/>
              <a:t>Mejorar la rentabilidad de la empresa.</a:t>
            </a:r>
          </a:p>
          <a:p>
            <a:endParaRPr lang="es-EC" dirty="0" smtClean="0"/>
          </a:p>
          <a:p>
            <a:r>
              <a:rPr lang="es-EC" dirty="0" smtClean="0"/>
              <a:t>Ofrecer un servicio al cliente de calidad.</a:t>
            </a:r>
          </a:p>
          <a:p>
            <a:endParaRPr lang="es-EC" dirty="0" smtClean="0"/>
          </a:p>
          <a:p>
            <a:r>
              <a:rPr lang="es-EC" dirty="0" smtClean="0"/>
              <a:t> Innovar en nuevos productos</a:t>
            </a:r>
          </a:p>
          <a:p>
            <a:endParaRPr lang="es-EC" dirty="0" smtClean="0"/>
          </a:p>
          <a:p>
            <a:r>
              <a:rPr lang="es-EC" dirty="0" smtClean="0"/>
              <a:t>Incrementar las ventas mensuales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64088" y="1580728"/>
            <a:ext cx="3528392" cy="5016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dirty="0" smtClean="0"/>
              <a:t>Realizar el manual de Procesos</a:t>
            </a:r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Buscar nuevos proveedores</a:t>
            </a:r>
          </a:p>
          <a:p>
            <a:endParaRPr lang="es-EC" dirty="0" smtClean="0"/>
          </a:p>
          <a:p>
            <a:r>
              <a:rPr lang="es-EC" dirty="0" smtClean="0"/>
              <a:t> Cronograma Anual de Capacitación.</a:t>
            </a:r>
          </a:p>
          <a:p>
            <a:endParaRPr lang="es-EC" dirty="0"/>
          </a:p>
          <a:p>
            <a:r>
              <a:rPr lang="es-EC" dirty="0" smtClean="0"/>
              <a:t>Realizar estudios de Mercado</a:t>
            </a:r>
          </a:p>
          <a:p>
            <a:endParaRPr lang="es-EC" dirty="0" smtClean="0"/>
          </a:p>
          <a:p>
            <a:r>
              <a:rPr lang="es-EC" dirty="0" smtClean="0"/>
              <a:t>Elaborar una plan de marketing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5" name="4 Flecha derecha"/>
          <p:cNvSpPr/>
          <p:nvPr/>
        </p:nvSpPr>
        <p:spPr>
          <a:xfrm>
            <a:off x="4788024" y="1700808"/>
            <a:ext cx="648072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derecha"/>
          <p:cNvSpPr/>
          <p:nvPr/>
        </p:nvSpPr>
        <p:spPr>
          <a:xfrm>
            <a:off x="4788024" y="5013176"/>
            <a:ext cx="648072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erecha"/>
          <p:cNvSpPr/>
          <p:nvPr/>
        </p:nvSpPr>
        <p:spPr>
          <a:xfrm>
            <a:off x="4788024" y="5877272"/>
            <a:ext cx="648072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4768788" y="3933056"/>
            <a:ext cx="648072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>
            <a:off x="4815466" y="2924944"/>
            <a:ext cx="648072" cy="14401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4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/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 smtClean="0">
                <a:solidFill>
                  <a:schemeClr val="tx1"/>
                </a:solidFill>
              </a:rPr>
              <a:t>CADENA DE VALOR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11738282"/>
              </p:ext>
            </p:extLst>
          </p:nvPr>
        </p:nvGraphicFramePr>
        <p:xfrm>
          <a:off x="1187624" y="3222995"/>
          <a:ext cx="6840760" cy="265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187624" y="3284984"/>
            <a:ext cx="641016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Gestión Administrativo-Financiero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2420888"/>
            <a:ext cx="640871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Adquisiciones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35896" y="519839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Actividades Primarias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0352" y="2834352"/>
            <a:ext cx="10663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400" dirty="0" smtClean="0"/>
              <a:t>Actividades </a:t>
            </a:r>
          </a:p>
          <a:p>
            <a:pPr algn="ctr"/>
            <a:r>
              <a:rPr lang="es-EC" sz="1400" dirty="0" smtClean="0"/>
              <a:t>De</a:t>
            </a:r>
          </a:p>
          <a:p>
            <a:pPr algn="ctr"/>
            <a:r>
              <a:rPr lang="es-EC" sz="1400" dirty="0" smtClean="0"/>
              <a:t>Apoyo</a:t>
            </a:r>
            <a:endParaRPr lang="es-EC" sz="1400" dirty="0"/>
          </a:p>
        </p:txBody>
      </p:sp>
      <p:sp>
        <p:nvSpPr>
          <p:cNvPr id="11" name="10 Cerrar llave"/>
          <p:cNvSpPr/>
          <p:nvPr/>
        </p:nvSpPr>
        <p:spPr>
          <a:xfrm>
            <a:off x="7596336" y="2410869"/>
            <a:ext cx="285132" cy="15941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11 Conector angular"/>
          <p:cNvCxnSpPr/>
          <p:nvPr/>
        </p:nvCxnSpPr>
        <p:spPr>
          <a:xfrm>
            <a:off x="1187624" y="5023195"/>
            <a:ext cx="2448272" cy="364601"/>
          </a:xfrm>
          <a:prstGeom prst="bentConnector3">
            <a:avLst>
              <a:gd name="adj1" fmla="val 2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flipV="1">
            <a:off x="5825792" y="5023195"/>
            <a:ext cx="1770544" cy="364601"/>
          </a:xfrm>
          <a:prstGeom prst="bentConnector3">
            <a:avLst>
              <a:gd name="adj1" fmla="val 1000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83611934"/>
              </p:ext>
            </p:extLst>
          </p:nvPr>
        </p:nvGraphicFramePr>
        <p:xfrm>
          <a:off x="1259632" y="1052736"/>
          <a:ext cx="6840760" cy="265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076056" y="3902790"/>
            <a:ext cx="18002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Gestión Administrativo-Financiero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55776" y="3902790"/>
            <a:ext cx="18002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Adquisiciones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5616" y="3635005"/>
            <a:ext cx="7056784" cy="15121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1115616" y="1700808"/>
            <a:ext cx="7056784" cy="15841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3550132" y="4715125"/>
            <a:ext cx="195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Procesos de Apoyo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57010" y="2842204"/>
            <a:ext cx="208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Procesos Operativos</a:t>
            </a:r>
            <a:endParaRPr lang="es-EC" dirty="0"/>
          </a:p>
        </p:txBody>
      </p:sp>
      <p:sp>
        <p:nvSpPr>
          <p:cNvPr id="11" name="10 Flecha arriba"/>
          <p:cNvSpPr/>
          <p:nvPr/>
        </p:nvSpPr>
        <p:spPr>
          <a:xfrm>
            <a:off x="4283968" y="3274965"/>
            <a:ext cx="504056" cy="36004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 rot="16200000">
            <a:off x="-2376771" y="3104964"/>
            <a:ext cx="5544617" cy="576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REQUERIMIENTOS  DE  LOS  CLIENTES</a:t>
            </a:r>
            <a:endParaRPr lang="es-EC" sz="2000" dirty="0"/>
          </a:p>
        </p:txBody>
      </p:sp>
      <p:sp>
        <p:nvSpPr>
          <p:cNvPr id="13" name="12 Rectángulo"/>
          <p:cNvSpPr/>
          <p:nvPr/>
        </p:nvSpPr>
        <p:spPr>
          <a:xfrm rot="16200000">
            <a:off x="6048164" y="3104963"/>
            <a:ext cx="5544616" cy="5760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SATISFACCION  DE  LOS  CLIENTES</a:t>
            </a:r>
            <a:endParaRPr lang="es-EC" sz="2000" dirty="0"/>
          </a:p>
        </p:txBody>
      </p:sp>
      <p:sp>
        <p:nvSpPr>
          <p:cNvPr id="14" name="13 Flecha arriba"/>
          <p:cNvSpPr/>
          <p:nvPr/>
        </p:nvSpPr>
        <p:spPr>
          <a:xfrm rot="5400000">
            <a:off x="647564" y="2096853"/>
            <a:ext cx="504056" cy="43204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rriba"/>
          <p:cNvSpPr/>
          <p:nvPr/>
        </p:nvSpPr>
        <p:spPr>
          <a:xfrm rot="5400000">
            <a:off x="647565" y="4128924"/>
            <a:ext cx="504056" cy="43204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rriba"/>
          <p:cNvSpPr/>
          <p:nvPr/>
        </p:nvSpPr>
        <p:spPr>
          <a:xfrm rot="5400000">
            <a:off x="8107735" y="4202599"/>
            <a:ext cx="504056" cy="43204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rriba"/>
          <p:cNvSpPr/>
          <p:nvPr/>
        </p:nvSpPr>
        <p:spPr>
          <a:xfrm rot="5400000">
            <a:off x="8136395" y="2276873"/>
            <a:ext cx="504056" cy="43204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341486" y="1952836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20" name="19 Rectángulo"/>
          <p:cNvSpPr/>
          <p:nvPr/>
        </p:nvSpPr>
        <p:spPr>
          <a:xfrm>
            <a:off x="3059832" y="1988840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B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791472" y="1988840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372200" y="1988840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555776" y="3876895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076056" y="3876895"/>
            <a:ext cx="288032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</a:t>
            </a: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529208" y="53752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/>
              <a:t>MAPA DE PROCESOS DE LA EMPRESA </a:t>
            </a:r>
            <a:br>
              <a:rPr lang="es-EC" sz="2800" dirty="0" smtClean="0"/>
            </a:br>
            <a:r>
              <a:rPr lang="es-EC" sz="2800" dirty="0" smtClean="0"/>
              <a:t>SINTOFIL C.A.</a:t>
            </a:r>
            <a:endParaRPr lang="es-ES" sz="2800" dirty="0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547936" y="701080"/>
            <a:ext cx="8363272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6632"/>
            <a:ext cx="800986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8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/>
          <a:stretch>
            <a:fillRect/>
          </a:stretch>
        </p:blipFill>
        <p:spPr bwMode="auto">
          <a:xfrm>
            <a:off x="302883" y="404664"/>
            <a:ext cx="853823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7" y="1052736"/>
            <a:ext cx="786365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1639"/>
          <a:stretch/>
        </p:blipFill>
        <p:spPr bwMode="auto">
          <a:xfrm>
            <a:off x="2195736" y="183422"/>
            <a:ext cx="4910138" cy="655794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3" b="1631"/>
          <a:stretch/>
        </p:blipFill>
        <p:spPr bwMode="auto">
          <a:xfrm>
            <a:off x="2411760" y="188640"/>
            <a:ext cx="4910138" cy="655272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LA EMPRESA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35236"/>
              </p:ext>
            </p:extLst>
          </p:nvPr>
        </p:nvGraphicFramePr>
        <p:xfrm>
          <a:off x="1115616" y="163934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Geovy\Documents\TESIS GEOVY\LOGO SINTOFI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"/>
          <a:stretch/>
        </p:blipFill>
        <p:spPr bwMode="auto">
          <a:xfrm>
            <a:off x="6084168" y="5046743"/>
            <a:ext cx="254721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ANTES Y DESPUÉS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417244"/>
              </p:ext>
            </p:extLst>
          </p:nvPr>
        </p:nvGraphicFramePr>
        <p:xfrm>
          <a:off x="1331640" y="1988840"/>
          <a:ext cx="749935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ANTES</a:t>
                      </a:r>
                      <a:r>
                        <a:rPr lang="es-EC" baseline="0" dirty="0" smtClean="0"/>
                        <a:t> 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DESPUÉS</a:t>
                      </a:r>
                      <a:endParaRPr lang="es-ES" dirty="0"/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Procesos no</a:t>
                      </a:r>
                      <a:r>
                        <a:rPr lang="es-EC" baseline="0" dirty="0" smtClean="0"/>
                        <a:t> definidos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Procesos definidos y estandarizados</a:t>
                      </a:r>
                      <a:endParaRPr lang="es-ES" dirty="0"/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Procesos dobles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No existe repetición de actividades</a:t>
                      </a:r>
                      <a:endParaRPr lang="es-ES" dirty="0"/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No todos los procesos tienen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dirty="0" smtClean="0"/>
                        <a:t>registros de actividades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Existe registro de actividades de todos los procesos</a:t>
                      </a:r>
                      <a:endParaRPr lang="es-ES" dirty="0"/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Visión</a:t>
                      </a:r>
                      <a:r>
                        <a:rPr lang="es-EC" baseline="0" dirty="0" smtClean="0"/>
                        <a:t> y misión 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Direccionamiento estratégico</a:t>
                      </a:r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Indicadores para dos procesos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Indicadores para todos los procesos</a:t>
                      </a:r>
                    </a:p>
                  </a:txBody>
                  <a:tcPr marL="91828" marR="918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Resistencia al cambio</a:t>
                      </a:r>
                      <a:endParaRPr lang="es-ES" dirty="0"/>
                    </a:p>
                  </a:txBody>
                  <a:tcPr marL="91828" marR="9182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Filosofía de mejoramiento</a:t>
                      </a:r>
                      <a:r>
                        <a:rPr lang="es-EC" baseline="0" dirty="0" smtClean="0"/>
                        <a:t> continuo</a:t>
                      </a:r>
                      <a:endParaRPr lang="es-EC" dirty="0" smtClean="0"/>
                    </a:p>
                  </a:txBody>
                  <a:tcPr marL="91828" marR="918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98080" cy="11430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465968"/>
              </p:ext>
            </p:extLst>
          </p:nvPr>
        </p:nvGraphicFramePr>
        <p:xfrm>
          <a:off x="971600" y="548680"/>
          <a:ext cx="80648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1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38676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1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12360" cy="1143000"/>
          </a:xfrm>
        </p:spPr>
        <p:txBody>
          <a:bodyPr/>
          <a:lstStyle/>
          <a:p>
            <a:pPr algn="ctr"/>
            <a:r>
              <a:rPr lang="es-EC" dirty="0" smtClean="0"/>
              <a:t>LO NUEVO EN SINTOFIL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782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Geovy\Documents\TESIS GEOVY\LOGO SINTOFI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"/>
          <a:stretch/>
        </p:blipFill>
        <p:spPr bwMode="auto">
          <a:xfrm>
            <a:off x="1043608" y="6237312"/>
            <a:ext cx="1683118" cy="5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80528" y="274638"/>
            <a:ext cx="7344816" cy="1143000"/>
          </a:xfrm>
        </p:spPr>
        <p:txBody>
          <a:bodyPr/>
          <a:lstStyle/>
          <a:p>
            <a:pPr algn="r"/>
            <a:r>
              <a:rPr lang="es-EC" dirty="0" smtClean="0"/>
              <a:t>EL PROBLEMA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508819"/>
              </p:ext>
            </p:extLst>
          </p:nvPr>
        </p:nvGraphicFramePr>
        <p:xfrm>
          <a:off x="1208856" y="16288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t2.gstatic.com/images?q=tbn:ANd9GcRX3kHGCog-yz5WM9mP1Yk1DncAdqoqG7unnooMvlUze1dCaIKkI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40" y="224754"/>
            <a:ext cx="1842084" cy="21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4744" y="332656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OBJETIVOS DE LA INVESTIGACIÓN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18173"/>
              </p:ext>
            </p:extLst>
          </p:nvPr>
        </p:nvGraphicFramePr>
        <p:xfrm>
          <a:off x="1115616" y="1844824"/>
          <a:ext cx="7467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MARCO TE</a:t>
            </a:r>
            <a:r>
              <a:rPr lang="es-EC" dirty="0"/>
              <a:t>Ó</a:t>
            </a:r>
            <a:r>
              <a:rPr lang="es-EC" dirty="0" smtClean="0"/>
              <a:t>RICO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2431"/>
              </p:ext>
            </p:extLst>
          </p:nvPr>
        </p:nvGraphicFramePr>
        <p:xfrm>
          <a:off x="1259632" y="1628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960413"/>
              </p:ext>
            </p:extLst>
          </p:nvPr>
        </p:nvGraphicFramePr>
        <p:xfrm>
          <a:off x="1043608" y="188640"/>
          <a:ext cx="7890842" cy="605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513804"/>
              </p:ext>
            </p:extLst>
          </p:nvPr>
        </p:nvGraphicFramePr>
        <p:xfrm>
          <a:off x="1547664" y="1052736"/>
          <a:ext cx="7200800" cy="483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ESTANDARIZACIÓN-MANUAL DE PROCESOS</a:t>
            </a:r>
            <a:endParaRPr lang="es-ES" dirty="0"/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05530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-627871" y="3486532"/>
            <a:ext cx="467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DE PROCESOS</a:t>
            </a:r>
            <a:endParaRPr lang="es-EC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2051720" y="1412775"/>
            <a:ext cx="576064" cy="489654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3686</TotalTime>
  <Words>748</Words>
  <Application>Microsoft Office PowerPoint</Application>
  <PresentationFormat>Presentación en pantalla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UNIVERSIDAD DE LAS FUERZAS ARMADAS-ESPE</vt:lpstr>
      <vt:lpstr>LA EMPRESA</vt:lpstr>
      <vt:lpstr>LO NUEVO EN SINTOFIL</vt:lpstr>
      <vt:lpstr>EL PROBLEMA</vt:lpstr>
      <vt:lpstr>OBJETIVOS DE LA INVESTIGACIÓN</vt:lpstr>
      <vt:lpstr>MARCO TEÓRICO</vt:lpstr>
      <vt:lpstr>Presentación de PowerPoint</vt:lpstr>
      <vt:lpstr>Presentación de PowerPoint</vt:lpstr>
      <vt:lpstr>ESTANDARIZACIÓN-MANUAL DE PROCESOS</vt:lpstr>
      <vt:lpstr>METODOLOGÍA UTILIZADA PARA DISEÑAR Y ESTANDARIZAR PROCESOS</vt:lpstr>
      <vt:lpstr>APLICACIÓN PARA LA EMPRESA</vt:lpstr>
      <vt:lpstr>OBJETIVOS - ESTRATÉGIAS</vt:lpstr>
      <vt:lpstr> CADENA DE VALOR</vt:lpstr>
      <vt:lpstr>MAPA DE PROCESOS DE LA EMPRESA  SINTOFIL C.A.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ANTES Y DESPUÉS</vt:lpstr>
      <vt:lpstr>CONCLUSIONES</vt:lpstr>
      <vt:lpstr>RECOMENDACIONES</vt:lpstr>
    </vt:vector>
  </TitlesOfParts>
  <Company>SINTOFIL C.A.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ARMADAS-ESPE</dc:title>
  <dc:creator>VERONICA NICOLALDE</dc:creator>
  <cp:lastModifiedBy>Geovy</cp:lastModifiedBy>
  <cp:revision>90</cp:revision>
  <dcterms:created xsi:type="dcterms:W3CDTF">2014-01-29T15:48:53Z</dcterms:created>
  <dcterms:modified xsi:type="dcterms:W3CDTF">2014-03-18T01:17:08Z</dcterms:modified>
</cp:coreProperties>
</file>